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7" r:id="rId1"/>
    <p:sldMasterId id="2147484137" r:id="rId2"/>
  </p:sldMasterIdLst>
  <p:notesMasterIdLst>
    <p:notesMasterId r:id="rId15"/>
  </p:notesMasterIdLst>
  <p:handoutMasterIdLst>
    <p:handoutMasterId r:id="rId16"/>
  </p:handoutMasterIdLst>
  <p:sldIdLst>
    <p:sldId id="288" r:id="rId3"/>
    <p:sldId id="298" r:id="rId4"/>
    <p:sldId id="299" r:id="rId5"/>
    <p:sldId id="300" r:id="rId6"/>
    <p:sldId id="308" r:id="rId7"/>
    <p:sldId id="301" r:id="rId8"/>
    <p:sldId id="302" r:id="rId9"/>
    <p:sldId id="303" r:id="rId10"/>
    <p:sldId id="304" r:id="rId11"/>
    <p:sldId id="305" r:id="rId12"/>
    <p:sldId id="306" r:id="rId13"/>
    <p:sldId id="307" r:id="rId14"/>
  </p:sldIdLst>
  <p:sldSz cx="12192000" cy="6858000"/>
  <p:notesSz cx="7086600" cy="935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9DBDF"/>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B8A746-B920-412C-AE1B-312E8C66682B}">
  <a:tblStyle styleId="{B3A90745-2FDB-45B8-975E-7F37B3672547}" styleName="Broadcom Blue">
    <a:tblBg>
      <a:fill>
        <a:solidFill>
          <a:srgbClr val="FFFFFF"/>
        </a:solidFill>
      </a:fill>
    </a:tblBg>
    <a:wholeTbl>
      <a:tcTxStyle>
        <a:fontRef idx="minor"/>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rgbClr val="E2E3E4"/>
          </a:solidFill>
        </a:fill>
      </a:tcStyle>
    </a:band1H>
    <a:band2H>
      <a:tcStyle>
        <a:tcBdr/>
      </a:tcStyle>
    </a:band2H>
    <a:band1V>
      <a:tcStyle>
        <a:tcBdr/>
        <a:fill>
          <a:solidFill>
            <a:srgbClr val="E2E3E4"/>
          </a:solidFill>
        </a:fill>
      </a:tcStyle>
    </a:band1V>
    <a:band2V>
      <a:tcStyle>
        <a:tcBdr/>
      </a:tcStyle>
    </a:band2V>
    <a:lastCol>
      <a:tcTxStyle b="on">
        <a:schemeClr val="dk1"/>
      </a:tcTxStyle>
      <a:tcStyle>
        <a:tcBdr/>
        <a:fill>
          <a:solidFill>
            <a:schemeClr val="lt2">
              <a:alpha val="50000"/>
            </a:schemeClr>
          </a:solidFill>
        </a:fill>
      </a:tcStyle>
    </a:lastCol>
    <a:firstCol>
      <a:tcTxStyle b="on">
        <a:schemeClr val="dk1"/>
      </a:tcTxStyle>
      <a:tcStyle>
        <a:tcBdr/>
        <a:fill>
          <a:solidFill>
            <a:srgbClr val="BBBCBC">
              <a:alpha val="80000"/>
            </a:srgbClr>
          </a:solidFill>
        </a:fill>
      </a:tcStyle>
    </a:firstCol>
    <a:lastRow>
      <a:tcTxStyle b="on">
        <a:schemeClr val="lt1"/>
      </a:tcTxStyle>
      <a:tcStyle>
        <a:tcBdr/>
        <a:fill>
          <a:solidFill>
            <a:schemeClr val="lt2"/>
          </a:solidFill>
        </a:fill>
      </a:tcStyle>
    </a:lastRow>
    <a:firstRow>
      <a:tcTxStyle b="on">
        <a:schemeClr val="lt1"/>
      </a:tcTxStyle>
      <a:tcStyle>
        <a:tcBdr/>
        <a:fill>
          <a:solidFill>
            <a:srgbClr val="005C8A"/>
          </a:solidFill>
        </a:fill>
      </a:tcStyle>
    </a:firstRow>
  </a:tblStyle>
  <a:tblStyle styleId="{28B8A746-B920-412C-AE1B-312E8C66682B}" styleName="Broadcom Red">
    <a:tblBg>
      <a:fill>
        <a:solidFill>
          <a:srgbClr val="FFFFFF"/>
        </a:solidFill>
      </a:fill>
    </a:tblBg>
    <a:wholeTbl>
      <a:tcTxStyle>
        <a:fontRef idx="minor"/>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rgbClr val="E2E3E4"/>
          </a:solidFill>
        </a:fill>
      </a:tcStyle>
    </a:band1H>
    <a:band2H>
      <a:tcStyle>
        <a:tcBdr/>
      </a:tcStyle>
    </a:band2H>
    <a:band1V>
      <a:tcStyle>
        <a:tcBdr/>
        <a:fill>
          <a:solidFill>
            <a:srgbClr val="E2E3E4"/>
          </a:solidFill>
        </a:fill>
      </a:tcStyle>
    </a:band1V>
    <a:band2V>
      <a:tcStyle>
        <a:tcBdr/>
      </a:tcStyle>
    </a:band2V>
    <a:lastCol>
      <a:tcTxStyle b="on">
        <a:schemeClr val="dk1"/>
      </a:tcTxStyle>
      <a:tcStyle>
        <a:tcBdr/>
        <a:fill>
          <a:solidFill>
            <a:schemeClr val="lt2">
              <a:alpha val="50000"/>
            </a:schemeClr>
          </a:solidFill>
        </a:fill>
      </a:tcStyle>
    </a:lastCol>
    <a:firstCol>
      <a:tcTxStyle b="on">
        <a:schemeClr val="dk1"/>
      </a:tcTxStyle>
      <a:tcStyle>
        <a:tcBdr/>
        <a:fill>
          <a:solidFill>
            <a:srgbClr val="BBBCBC">
              <a:alpha val="80000"/>
            </a:srgbClr>
          </a:solidFill>
        </a:fill>
      </a:tcStyle>
    </a:firstCol>
    <a:lastRow>
      <a:tcTxStyle b="on">
        <a:schemeClr val="lt1"/>
      </a:tcTxStyle>
      <a:tcStyle>
        <a:tcBdr/>
        <a:fill>
          <a:solidFill>
            <a:schemeClr val="lt2"/>
          </a:solidFill>
        </a:fill>
      </a:tcStyle>
    </a:lastRow>
    <a:firstRow>
      <a:tcTxStyle b="on">
        <a:schemeClr val="lt1"/>
      </a:tcTxStyle>
      <a:tcStyle>
        <a:tcBdr/>
        <a:fill>
          <a:solidFill>
            <a:srgbClr val="CC092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54" autoAdjust="0"/>
  </p:normalViewPr>
  <p:slideViewPr>
    <p:cSldViewPr snapToGrid="0" snapToObjects="1">
      <p:cViewPr varScale="1">
        <p:scale>
          <a:sx n="152" d="100"/>
          <a:sy n="152" d="100"/>
        </p:scale>
        <p:origin x="528" y="192"/>
      </p:cViewPr>
      <p:guideLst>
        <p:guide orient="horz" pos="2160"/>
        <p:guide pos="3840"/>
      </p:guideLst>
    </p:cSldViewPr>
  </p:slideViewPr>
  <p:notesTextViewPr>
    <p:cViewPr>
      <p:scale>
        <a:sx n="3" d="2"/>
        <a:sy n="3" d="2"/>
      </p:scale>
      <p:origin x="0" y="0"/>
    </p:cViewPr>
  </p:notesTextViewPr>
  <p:sorterViewPr>
    <p:cViewPr>
      <p:scale>
        <a:sx n="100" d="100"/>
        <a:sy n="100" d="100"/>
      </p:scale>
      <p:origin x="0" y="-3850"/>
    </p:cViewPr>
  </p:sorterViewPr>
  <p:notesViewPr>
    <p:cSldViewPr snapToGrid="0" snapToObjects="1">
      <p:cViewPr varScale="1">
        <p:scale>
          <a:sx n="123" d="100"/>
          <a:sy n="123" d="100"/>
        </p:scale>
        <p:origin x="2928" y="41"/>
      </p:cViewPr>
      <p:guideLst>
        <p:guide orient="horz" pos="2949"/>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7995"/>
          </a:xfrm>
          <a:prstGeom prst="rect">
            <a:avLst/>
          </a:prstGeom>
        </p:spPr>
        <p:txBody>
          <a:bodyPr vert="horz" lIns="95068" tIns="47534" rIns="95068" bIns="47534" rtlCol="0"/>
          <a:lstStyle>
            <a:lvl1pPr algn="l">
              <a:defRPr sz="13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014101" y="1"/>
            <a:ext cx="3070860" cy="467995"/>
          </a:xfrm>
          <a:prstGeom prst="rect">
            <a:avLst/>
          </a:prstGeom>
        </p:spPr>
        <p:txBody>
          <a:bodyPr vert="horz" lIns="95068" tIns="47534" rIns="95068" bIns="47534" rtlCol="0"/>
          <a:lstStyle>
            <a:lvl1pPr algn="r">
              <a:defRPr sz="1300"/>
            </a:lvl1pPr>
          </a:lstStyle>
          <a:p>
            <a:fld id="{C50E5DEF-305C-4654-A2C3-CA60F55E85EF}" type="datetimeFigureOut">
              <a:rPr lang="en-US" smtClean="0">
                <a:latin typeface="Arial" panose="020B0604020202020204" pitchFamily="34" charset="0"/>
              </a:rPr>
              <a:t>1/11/24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90282"/>
            <a:ext cx="3070860" cy="467995"/>
          </a:xfrm>
          <a:prstGeom prst="rect">
            <a:avLst/>
          </a:prstGeom>
        </p:spPr>
        <p:txBody>
          <a:bodyPr vert="horz" lIns="95068" tIns="47534" rIns="95068" bIns="47534" rtlCol="0" anchor="b"/>
          <a:lstStyle>
            <a:lvl1pPr algn="l">
              <a:defRPr sz="13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014101" y="8890282"/>
            <a:ext cx="3070860" cy="467995"/>
          </a:xfrm>
          <a:prstGeom prst="rect">
            <a:avLst/>
          </a:prstGeom>
        </p:spPr>
        <p:txBody>
          <a:bodyPr vert="horz" lIns="95068" tIns="47534" rIns="95068" bIns="47534" rtlCol="0" anchor="b"/>
          <a:lstStyle>
            <a:lvl1pPr algn="r">
              <a:defRPr sz="1300"/>
            </a:lvl1pPr>
          </a:lstStyle>
          <a:p>
            <a:fld id="{23747F37-FF1C-480A-AD32-7E5696CA968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025263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7995"/>
          </a:xfrm>
          <a:prstGeom prst="rect">
            <a:avLst/>
          </a:prstGeom>
        </p:spPr>
        <p:txBody>
          <a:bodyPr vert="horz" lIns="95068" tIns="47534" rIns="95068" bIns="47534"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14101" y="1"/>
            <a:ext cx="3070860" cy="467995"/>
          </a:xfrm>
          <a:prstGeom prst="rect">
            <a:avLst/>
          </a:prstGeom>
        </p:spPr>
        <p:txBody>
          <a:bodyPr vert="horz" lIns="95068" tIns="47534" rIns="95068" bIns="47534" rtlCol="0"/>
          <a:lstStyle>
            <a:lvl1pPr algn="r">
              <a:defRPr sz="1300">
                <a:latin typeface="Arial" panose="020B0604020202020204" pitchFamily="34" charset="0"/>
              </a:defRPr>
            </a:lvl1pPr>
          </a:lstStyle>
          <a:p>
            <a:fld id="{20BAC53A-F092-42C8-9364-10E62332E740}" type="datetimeFigureOut">
              <a:rPr lang="en-US" smtClean="0"/>
              <a:pPr/>
              <a:t>1/11/24</a:t>
            </a:fld>
            <a:endParaRPr lang="en-US" dirty="0"/>
          </a:p>
        </p:txBody>
      </p:sp>
      <p:sp>
        <p:nvSpPr>
          <p:cNvPr id="4" name="Slide Image Placeholder 3"/>
          <p:cNvSpPr>
            <a:spLocks noGrp="1" noRot="1" noChangeAspect="1"/>
          </p:cNvSpPr>
          <p:nvPr>
            <p:ph type="sldImg" idx="2"/>
          </p:nvPr>
        </p:nvSpPr>
        <p:spPr>
          <a:xfrm>
            <a:off x="422275" y="701675"/>
            <a:ext cx="6242050" cy="3511550"/>
          </a:xfrm>
          <a:prstGeom prst="rect">
            <a:avLst/>
          </a:prstGeom>
          <a:noFill/>
          <a:ln w="12700">
            <a:solidFill>
              <a:prstClr val="black"/>
            </a:solidFill>
          </a:ln>
        </p:spPr>
        <p:txBody>
          <a:bodyPr vert="horz" lIns="95068" tIns="47534" rIns="95068" bIns="47534" rtlCol="0" anchor="ctr"/>
          <a:lstStyle/>
          <a:p>
            <a:endParaRPr lang="en-US" dirty="0"/>
          </a:p>
        </p:txBody>
      </p:sp>
      <p:sp>
        <p:nvSpPr>
          <p:cNvPr id="5" name="Notes Placeholder 4"/>
          <p:cNvSpPr>
            <a:spLocks noGrp="1"/>
          </p:cNvSpPr>
          <p:nvPr>
            <p:ph type="body" sz="quarter" idx="3"/>
          </p:nvPr>
        </p:nvSpPr>
        <p:spPr>
          <a:xfrm>
            <a:off x="708661" y="4445953"/>
            <a:ext cx="5669280" cy="4211955"/>
          </a:xfrm>
          <a:prstGeom prst="rect">
            <a:avLst/>
          </a:prstGeom>
        </p:spPr>
        <p:txBody>
          <a:bodyPr vert="horz" lIns="95068" tIns="47534" rIns="95068" bIns="4753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0282"/>
            <a:ext cx="3070860" cy="467995"/>
          </a:xfrm>
          <a:prstGeom prst="rect">
            <a:avLst/>
          </a:prstGeom>
        </p:spPr>
        <p:txBody>
          <a:bodyPr vert="horz" lIns="95068" tIns="47534" rIns="95068" bIns="47534"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14101" y="8890282"/>
            <a:ext cx="3070860" cy="467995"/>
          </a:xfrm>
          <a:prstGeom prst="rect">
            <a:avLst/>
          </a:prstGeom>
        </p:spPr>
        <p:txBody>
          <a:bodyPr vert="horz" lIns="95068" tIns="47534" rIns="95068" bIns="47534" rtlCol="0" anchor="b"/>
          <a:lstStyle>
            <a:lvl1pPr algn="r">
              <a:defRPr sz="1300">
                <a:latin typeface="Arial" panose="020B0604020202020204" pitchFamily="34" charset="0"/>
              </a:defRPr>
            </a:lvl1pPr>
          </a:lstStyle>
          <a:p>
            <a:fld id="{4FF0A437-926C-4CA3-A06C-CCC97DC4BFA4}" type="slidenum">
              <a:rPr lang="en-US" smtClean="0"/>
              <a:pPr/>
              <a:t>‹#›</a:t>
            </a:fld>
            <a:endParaRPr lang="en-US" dirty="0"/>
          </a:p>
        </p:txBody>
      </p:sp>
    </p:spTree>
    <p:extLst>
      <p:ext uri="{BB962C8B-B14F-4D97-AF65-F5344CB8AC3E}">
        <p14:creationId xmlns:p14="http://schemas.microsoft.com/office/powerpoint/2010/main" val="27277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0A437-926C-4CA3-A06C-CCC97DC4BFA4}" type="slidenum">
              <a:rPr lang="en-US" smtClean="0"/>
              <a:t>12</a:t>
            </a:fld>
            <a:endParaRPr lang="en-US" dirty="0"/>
          </a:p>
        </p:txBody>
      </p:sp>
    </p:spTree>
    <p:extLst>
      <p:ext uri="{BB962C8B-B14F-4D97-AF65-F5344CB8AC3E}">
        <p14:creationId xmlns:p14="http://schemas.microsoft.com/office/powerpoint/2010/main" val="3984877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ight - Red">
    <p:spTree>
      <p:nvGrpSpPr>
        <p:cNvPr id="1" name=""/>
        <p:cNvGrpSpPr/>
        <p:nvPr/>
      </p:nvGrpSpPr>
      <p:grpSpPr>
        <a:xfrm>
          <a:off x="0" y="0"/>
          <a:ext cx="0" cy="0"/>
          <a:chOff x="0" y="0"/>
          <a:chExt cx="0" cy="0"/>
        </a:xfrm>
      </p:grpSpPr>
      <p:pic>
        <p:nvPicPr>
          <p:cNvPr id="5" name="Background r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9" name="Mask"/>
          <p:cNvSpPr>
            <a:spLocks/>
          </p:cNvSpPr>
          <p:nvPr userDrawn="1"/>
        </p:nvSpPr>
        <p:spPr bwMode="auto">
          <a:xfrm>
            <a:off x="0" y="0"/>
            <a:ext cx="9594850" cy="6858000"/>
          </a:xfrm>
          <a:custGeom>
            <a:avLst/>
            <a:gdLst>
              <a:gd name="T0" fmla="*/ 4658 w 6044"/>
              <a:gd name="T1" fmla="*/ 2160 h 4320"/>
              <a:gd name="T2" fmla="*/ 4666 w 6044"/>
              <a:gd name="T3" fmla="*/ 1982 h 4320"/>
              <a:gd name="T4" fmla="*/ 4684 w 6044"/>
              <a:gd name="T5" fmla="*/ 1808 h 4320"/>
              <a:gd name="T6" fmla="*/ 4716 w 6044"/>
              <a:gd name="T7" fmla="*/ 1636 h 4320"/>
              <a:gd name="T8" fmla="*/ 4760 w 6044"/>
              <a:gd name="T9" fmla="*/ 1470 h 4320"/>
              <a:gd name="T10" fmla="*/ 4816 w 6044"/>
              <a:gd name="T11" fmla="*/ 1310 h 4320"/>
              <a:gd name="T12" fmla="*/ 4882 w 6044"/>
              <a:gd name="T13" fmla="*/ 1154 h 4320"/>
              <a:gd name="T14" fmla="*/ 4958 w 6044"/>
              <a:gd name="T15" fmla="*/ 1004 h 4320"/>
              <a:gd name="T16" fmla="*/ 5044 w 6044"/>
              <a:gd name="T17" fmla="*/ 862 h 4320"/>
              <a:gd name="T18" fmla="*/ 5140 w 6044"/>
              <a:gd name="T19" fmla="*/ 724 h 4320"/>
              <a:gd name="T20" fmla="*/ 5246 w 6044"/>
              <a:gd name="T21" fmla="*/ 596 h 4320"/>
              <a:gd name="T22" fmla="*/ 5360 w 6044"/>
              <a:gd name="T23" fmla="*/ 474 h 4320"/>
              <a:gd name="T24" fmla="*/ 5482 w 6044"/>
              <a:gd name="T25" fmla="*/ 360 h 4320"/>
              <a:gd name="T26" fmla="*/ 5612 w 6044"/>
              <a:gd name="T27" fmla="*/ 256 h 4320"/>
              <a:gd name="T28" fmla="*/ 5750 w 6044"/>
              <a:gd name="T29" fmla="*/ 162 h 4320"/>
              <a:gd name="T30" fmla="*/ 5894 w 6044"/>
              <a:gd name="T31" fmla="*/ 76 h 4320"/>
              <a:gd name="T32" fmla="*/ 6044 w 6044"/>
              <a:gd name="T33" fmla="*/ 0 h 4320"/>
              <a:gd name="T34" fmla="*/ 0 w 6044"/>
              <a:gd name="T35" fmla="*/ 4320 h 4320"/>
              <a:gd name="T36" fmla="*/ 6044 w 6044"/>
              <a:gd name="T37" fmla="*/ 4320 h 4320"/>
              <a:gd name="T38" fmla="*/ 5894 w 6044"/>
              <a:gd name="T39" fmla="*/ 4244 h 4320"/>
              <a:gd name="T40" fmla="*/ 5750 w 6044"/>
              <a:gd name="T41" fmla="*/ 4158 h 4320"/>
              <a:gd name="T42" fmla="*/ 5612 w 6044"/>
              <a:gd name="T43" fmla="*/ 4064 h 4320"/>
              <a:gd name="T44" fmla="*/ 5482 w 6044"/>
              <a:gd name="T45" fmla="*/ 3958 h 4320"/>
              <a:gd name="T46" fmla="*/ 5360 w 6044"/>
              <a:gd name="T47" fmla="*/ 3846 h 4320"/>
              <a:gd name="T48" fmla="*/ 5246 w 6044"/>
              <a:gd name="T49" fmla="*/ 3724 h 4320"/>
              <a:gd name="T50" fmla="*/ 5140 w 6044"/>
              <a:gd name="T51" fmla="*/ 3594 h 4320"/>
              <a:gd name="T52" fmla="*/ 5044 w 6044"/>
              <a:gd name="T53" fmla="*/ 3458 h 4320"/>
              <a:gd name="T54" fmla="*/ 4958 w 6044"/>
              <a:gd name="T55" fmla="*/ 3316 h 4320"/>
              <a:gd name="T56" fmla="*/ 4882 w 6044"/>
              <a:gd name="T57" fmla="*/ 3166 h 4320"/>
              <a:gd name="T58" fmla="*/ 4816 w 6044"/>
              <a:gd name="T59" fmla="*/ 3010 h 4320"/>
              <a:gd name="T60" fmla="*/ 4760 w 6044"/>
              <a:gd name="T61" fmla="*/ 2848 h 4320"/>
              <a:gd name="T62" fmla="*/ 4716 w 6044"/>
              <a:gd name="T63" fmla="*/ 2682 h 4320"/>
              <a:gd name="T64" fmla="*/ 4684 w 6044"/>
              <a:gd name="T65" fmla="*/ 2512 h 4320"/>
              <a:gd name="T66" fmla="*/ 4666 w 6044"/>
              <a:gd name="T67" fmla="*/ 2338 h 4320"/>
              <a:gd name="T68" fmla="*/ 4658 w 6044"/>
              <a:gd name="T69" fmla="*/ 21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4" h="4320">
                <a:moveTo>
                  <a:pt x="4658" y="2160"/>
                </a:moveTo>
                <a:lnTo>
                  <a:pt x="4658" y="2160"/>
                </a:lnTo>
                <a:lnTo>
                  <a:pt x="4660" y="2070"/>
                </a:lnTo>
                <a:lnTo>
                  <a:pt x="4666" y="1982"/>
                </a:lnTo>
                <a:lnTo>
                  <a:pt x="4674" y="1894"/>
                </a:lnTo>
                <a:lnTo>
                  <a:pt x="4684" y="1808"/>
                </a:lnTo>
                <a:lnTo>
                  <a:pt x="4698" y="1722"/>
                </a:lnTo>
                <a:lnTo>
                  <a:pt x="4716" y="1636"/>
                </a:lnTo>
                <a:lnTo>
                  <a:pt x="4736" y="1554"/>
                </a:lnTo>
                <a:lnTo>
                  <a:pt x="4760" y="1470"/>
                </a:lnTo>
                <a:lnTo>
                  <a:pt x="4786" y="1390"/>
                </a:lnTo>
                <a:lnTo>
                  <a:pt x="4816" y="1310"/>
                </a:lnTo>
                <a:lnTo>
                  <a:pt x="4846" y="1232"/>
                </a:lnTo>
                <a:lnTo>
                  <a:pt x="4882" y="1154"/>
                </a:lnTo>
                <a:lnTo>
                  <a:pt x="4918" y="1078"/>
                </a:lnTo>
                <a:lnTo>
                  <a:pt x="4958" y="1004"/>
                </a:lnTo>
                <a:lnTo>
                  <a:pt x="5000" y="932"/>
                </a:lnTo>
                <a:lnTo>
                  <a:pt x="5044" y="862"/>
                </a:lnTo>
                <a:lnTo>
                  <a:pt x="5092" y="792"/>
                </a:lnTo>
                <a:lnTo>
                  <a:pt x="5140" y="724"/>
                </a:lnTo>
                <a:lnTo>
                  <a:pt x="5192" y="660"/>
                </a:lnTo>
                <a:lnTo>
                  <a:pt x="5246" y="596"/>
                </a:lnTo>
                <a:lnTo>
                  <a:pt x="5302" y="534"/>
                </a:lnTo>
                <a:lnTo>
                  <a:pt x="5360" y="474"/>
                </a:lnTo>
                <a:lnTo>
                  <a:pt x="5420" y="416"/>
                </a:lnTo>
                <a:lnTo>
                  <a:pt x="5482" y="360"/>
                </a:lnTo>
                <a:lnTo>
                  <a:pt x="5546" y="308"/>
                </a:lnTo>
                <a:lnTo>
                  <a:pt x="5612" y="256"/>
                </a:lnTo>
                <a:lnTo>
                  <a:pt x="5680" y="208"/>
                </a:lnTo>
                <a:lnTo>
                  <a:pt x="5750" y="162"/>
                </a:lnTo>
                <a:lnTo>
                  <a:pt x="5820" y="116"/>
                </a:lnTo>
                <a:lnTo>
                  <a:pt x="5894" y="76"/>
                </a:lnTo>
                <a:lnTo>
                  <a:pt x="5968" y="36"/>
                </a:lnTo>
                <a:lnTo>
                  <a:pt x="6044" y="0"/>
                </a:lnTo>
                <a:lnTo>
                  <a:pt x="0" y="0"/>
                </a:lnTo>
                <a:lnTo>
                  <a:pt x="0" y="4320"/>
                </a:lnTo>
                <a:lnTo>
                  <a:pt x="6044" y="4320"/>
                </a:lnTo>
                <a:lnTo>
                  <a:pt x="6044" y="4320"/>
                </a:lnTo>
                <a:lnTo>
                  <a:pt x="5968" y="4284"/>
                </a:lnTo>
                <a:lnTo>
                  <a:pt x="5894" y="4244"/>
                </a:lnTo>
                <a:lnTo>
                  <a:pt x="5820" y="4202"/>
                </a:lnTo>
                <a:lnTo>
                  <a:pt x="5750" y="4158"/>
                </a:lnTo>
                <a:lnTo>
                  <a:pt x="5680" y="4112"/>
                </a:lnTo>
                <a:lnTo>
                  <a:pt x="5612" y="4064"/>
                </a:lnTo>
                <a:lnTo>
                  <a:pt x="5546" y="4012"/>
                </a:lnTo>
                <a:lnTo>
                  <a:pt x="5482" y="3958"/>
                </a:lnTo>
                <a:lnTo>
                  <a:pt x="5420" y="3904"/>
                </a:lnTo>
                <a:lnTo>
                  <a:pt x="5360" y="3846"/>
                </a:lnTo>
                <a:lnTo>
                  <a:pt x="5302" y="3786"/>
                </a:lnTo>
                <a:lnTo>
                  <a:pt x="5246" y="3724"/>
                </a:lnTo>
                <a:lnTo>
                  <a:pt x="5192" y="3660"/>
                </a:lnTo>
                <a:lnTo>
                  <a:pt x="5140" y="3594"/>
                </a:lnTo>
                <a:lnTo>
                  <a:pt x="5092" y="3528"/>
                </a:lnTo>
                <a:lnTo>
                  <a:pt x="5044" y="3458"/>
                </a:lnTo>
                <a:lnTo>
                  <a:pt x="5000" y="3388"/>
                </a:lnTo>
                <a:lnTo>
                  <a:pt x="4958" y="3316"/>
                </a:lnTo>
                <a:lnTo>
                  <a:pt x="4918" y="3240"/>
                </a:lnTo>
                <a:lnTo>
                  <a:pt x="4882" y="3166"/>
                </a:lnTo>
                <a:lnTo>
                  <a:pt x="4846" y="3088"/>
                </a:lnTo>
                <a:lnTo>
                  <a:pt x="4816" y="3010"/>
                </a:lnTo>
                <a:lnTo>
                  <a:pt x="4786" y="2930"/>
                </a:lnTo>
                <a:lnTo>
                  <a:pt x="4760" y="2848"/>
                </a:lnTo>
                <a:lnTo>
                  <a:pt x="4736" y="2766"/>
                </a:lnTo>
                <a:lnTo>
                  <a:pt x="4716" y="2682"/>
                </a:lnTo>
                <a:lnTo>
                  <a:pt x="4698" y="2598"/>
                </a:lnTo>
                <a:lnTo>
                  <a:pt x="4684" y="2512"/>
                </a:lnTo>
                <a:lnTo>
                  <a:pt x="4674" y="2426"/>
                </a:lnTo>
                <a:lnTo>
                  <a:pt x="4666" y="2338"/>
                </a:lnTo>
                <a:lnTo>
                  <a:pt x="4660" y="2250"/>
                </a:lnTo>
                <a:lnTo>
                  <a:pt x="4658" y="2160"/>
                </a:lnTo>
                <a:lnTo>
                  <a:pt x="4658" y="2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3" name="Halftone"/>
          <p:cNvGrpSpPr/>
          <p:nvPr userDrawn="1"/>
        </p:nvGrpSpPr>
        <p:grpSpPr>
          <a:xfrm>
            <a:off x="0" y="4502149"/>
            <a:ext cx="7835900" cy="2355851"/>
            <a:chOff x="-2124075" y="7143750"/>
            <a:chExt cx="7835900" cy="2355851"/>
          </a:xfrm>
          <a:solidFill>
            <a:schemeClr val="bg1">
              <a:lumMod val="95000"/>
            </a:schemeClr>
          </a:solidFill>
        </p:grpSpPr>
        <p:sp>
          <p:nvSpPr>
            <p:cNvPr id="193" name="Freeform 92"/>
            <p:cNvSpPr>
              <a:spLocks/>
            </p:cNvSpPr>
            <p:nvPr userDrawn="1"/>
          </p:nvSpPr>
          <p:spPr bwMode="auto">
            <a:xfrm>
              <a:off x="2147888" y="9172575"/>
              <a:ext cx="288925" cy="327025"/>
            </a:xfrm>
            <a:custGeom>
              <a:avLst/>
              <a:gdLst>
                <a:gd name="T0" fmla="*/ 178 w 182"/>
                <a:gd name="T1" fmla="*/ 70 h 206"/>
                <a:gd name="T2" fmla="*/ 178 w 182"/>
                <a:gd name="T3" fmla="*/ 70 h 206"/>
                <a:gd name="T4" fmla="*/ 174 w 182"/>
                <a:gd name="T5" fmla="*/ 56 h 206"/>
                <a:gd name="T6" fmla="*/ 168 w 182"/>
                <a:gd name="T7" fmla="*/ 42 h 206"/>
                <a:gd name="T8" fmla="*/ 158 w 182"/>
                <a:gd name="T9" fmla="*/ 32 h 206"/>
                <a:gd name="T10" fmla="*/ 148 w 182"/>
                <a:gd name="T11" fmla="*/ 22 h 206"/>
                <a:gd name="T12" fmla="*/ 136 w 182"/>
                <a:gd name="T13" fmla="*/ 12 h 206"/>
                <a:gd name="T14" fmla="*/ 122 w 182"/>
                <a:gd name="T15" fmla="*/ 6 h 206"/>
                <a:gd name="T16" fmla="*/ 108 w 182"/>
                <a:gd name="T17" fmla="*/ 2 h 206"/>
                <a:gd name="T18" fmla="*/ 94 w 182"/>
                <a:gd name="T19" fmla="*/ 0 h 206"/>
                <a:gd name="T20" fmla="*/ 94 w 182"/>
                <a:gd name="T21" fmla="*/ 0 h 206"/>
                <a:gd name="T22" fmla="*/ 78 w 182"/>
                <a:gd name="T23" fmla="*/ 2 h 206"/>
                <a:gd name="T24" fmla="*/ 64 w 182"/>
                <a:gd name="T25" fmla="*/ 6 h 206"/>
                <a:gd name="T26" fmla="*/ 50 w 182"/>
                <a:gd name="T27" fmla="*/ 10 h 206"/>
                <a:gd name="T28" fmla="*/ 38 w 182"/>
                <a:gd name="T29" fmla="*/ 18 h 206"/>
                <a:gd name="T30" fmla="*/ 26 w 182"/>
                <a:gd name="T31" fmla="*/ 28 h 206"/>
                <a:gd name="T32" fmla="*/ 18 w 182"/>
                <a:gd name="T33" fmla="*/ 38 h 206"/>
                <a:gd name="T34" fmla="*/ 10 w 182"/>
                <a:gd name="T35" fmla="*/ 52 h 206"/>
                <a:gd name="T36" fmla="*/ 4 w 182"/>
                <a:gd name="T37" fmla="*/ 66 h 206"/>
                <a:gd name="T38" fmla="*/ 4 w 182"/>
                <a:gd name="T39" fmla="*/ 66 h 206"/>
                <a:gd name="T40" fmla="*/ 0 w 182"/>
                <a:gd name="T41" fmla="*/ 80 h 206"/>
                <a:gd name="T42" fmla="*/ 0 w 182"/>
                <a:gd name="T43" fmla="*/ 94 h 206"/>
                <a:gd name="T44" fmla="*/ 2 w 182"/>
                <a:gd name="T45" fmla="*/ 108 h 206"/>
                <a:gd name="T46" fmla="*/ 6 w 182"/>
                <a:gd name="T47" fmla="*/ 124 h 206"/>
                <a:gd name="T48" fmla="*/ 6 w 182"/>
                <a:gd name="T49" fmla="*/ 124 h 206"/>
                <a:gd name="T50" fmla="*/ 14 w 182"/>
                <a:gd name="T51" fmla="*/ 142 h 206"/>
                <a:gd name="T52" fmla="*/ 26 w 182"/>
                <a:gd name="T53" fmla="*/ 156 h 206"/>
                <a:gd name="T54" fmla="*/ 42 w 182"/>
                <a:gd name="T55" fmla="*/ 168 h 206"/>
                <a:gd name="T56" fmla="*/ 62 w 182"/>
                <a:gd name="T57" fmla="*/ 180 h 206"/>
                <a:gd name="T58" fmla="*/ 62 w 182"/>
                <a:gd name="T59" fmla="*/ 180 h 206"/>
                <a:gd name="T60" fmla="*/ 48 w 182"/>
                <a:gd name="T61" fmla="*/ 184 h 206"/>
                <a:gd name="T62" fmla="*/ 36 w 182"/>
                <a:gd name="T63" fmla="*/ 190 h 206"/>
                <a:gd name="T64" fmla="*/ 26 w 182"/>
                <a:gd name="T65" fmla="*/ 198 h 206"/>
                <a:gd name="T66" fmla="*/ 16 w 182"/>
                <a:gd name="T67" fmla="*/ 206 h 206"/>
                <a:gd name="T68" fmla="*/ 166 w 182"/>
                <a:gd name="T69" fmla="*/ 206 h 206"/>
                <a:gd name="T70" fmla="*/ 166 w 182"/>
                <a:gd name="T71" fmla="*/ 206 h 206"/>
                <a:gd name="T72" fmla="*/ 156 w 182"/>
                <a:gd name="T73" fmla="*/ 198 h 206"/>
                <a:gd name="T74" fmla="*/ 146 w 182"/>
                <a:gd name="T75" fmla="*/ 190 h 206"/>
                <a:gd name="T76" fmla="*/ 134 w 182"/>
                <a:gd name="T77" fmla="*/ 184 h 206"/>
                <a:gd name="T78" fmla="*/ 122 w 182"/>
                <a:gd name="T79" fmla="*/ 180 h 206"/>
                <a:gd name="T80" fmla="*/ 122 w 182"/>
                <a:gd name="T81" fmla="*/ 180 h 206"/>
                <a:gd name="T82" fmla="*/ 138 w 182"/>
                <a:gd name="T83" fmla="*/ 168 h 206"/>
                <a:gd name="T84" fmla="*/ 152 w 182"/>
                <a:gd name="T85" fmla="*/ 156 h 206"/>
                <a:gd name="T86" fmla="*/ 164 w 182"/>
                <a:gd name="T87" fmla="*/ 144 h 206"/>
                <a:gd name="T88" fmla="*/ 172 w 182"/>
                <a:gd name="T89" fmla="*/ 130 h 206"/>
                <a:gd name="T90" fmla="*/ 178 w 182"/>
                <a:gd name="T91" fmla="*/ 116 h 206"/>
                <a:gd name="T92" fmla="*/ 182 w 182"/>
                <a:gd name="T93" fmla="*/ 102 h 206"/>
                <a:gd name="T94" fmla="*/ 182 w 182"/>
                <a:gd name="T95" fmla="*/ 86 h 206"/>
                <a:gd name="T96" fmla="*/ 178 w 182"/>
                <a:gd name="T97" fmla="*/ 70 h 206"/>
                <a:gd name="T98" fmla="*/ 178 w 182"/>
                <a:gd name="T99" fmla="*/ 7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206">
                  <a:moveTo>
                    <a:pt x="178" y="70"/>
                  </a:moveTo>
                  <a:lnTo>
                    <a:pt x="178" y="70"/>
                  </a:lnTo>
                  <a:lnTo>
                    <a:pt x="174" y="56"/>
                  </a:lnTo>
                  <a:lnTo>
                    <a:pt x="168" y="42"/>
                  </a:lnTo>
                  <a:lnTo>
                    <a:pt x="158" y="32"/>
                  </a:lnTo>
                  <a:lnTo>
                    <a:pt x="148" y="22"/>
                  </a:lnTo>
                  <a:lnTo>
                    <a:pt x="136" y="12"/>
                  </a:lnTo>
                  <a:lnTo>
                    <a:pt x="122" y="6"/>
                  </a:lnTo>
                  <a:lnTo>
                    <a:pt x="108" y="2"/>
                  </a:lnTo>
                  <a:lnTo>
                    <a:pt x="94" y="0"/>
                  </a:lnTo>
                  <a:lnTo>
                    <a:pt x="94" y="0"/>
                  </a:lnTo>
                  <a:lnTo>
                    <a:pt x="78" y="2"/>
                  </a:lnTo>
                  <a:lnTo>
                    <a:pt x="64" y="6"/>
                  </a:lnTo>
                  <a:lnTo>
                    <a:pt x="50" y="10"/>
                  </a:lnTo>
                  <a:lnTo>
                    <a:pt x="38" y="18"/>
                  </a:lnTo>
                  <a:lnTo>
                    <a:pt x="26" y="28"/>
                  </a:lnTo>
                  <a:lnTo>
                    <a:pt x="18" y="38"/>
                  </a:lnTo>
                  <a:lnTo>
                    <a:pt x="10" y="52"/>
                  </a:lnTo>
                  <a:lnTo>
                    <a:pt x="4" y="66"/>
                  </a:lnTo>
                  <a:lnTo>
                    <a:pt x="4" y="66"/>
                  </a:lnTo>
                  <a:lnTo>
                    <a:pt x="0" y="80"/>
                  </a:lnTo>
                  <a:lnTo>
                    <a:pt x="0" y="94"/>
                  </a:lnTo>
                  <a:lnTo>
                    <a:pt x="2" y="108"/>
                  </a:lnTo>
                  <a:lnTo>
                    <a:pt x="6" y="124"/>
                  </a:lnTo>
                  <a:lnTo>
                    <a:pt x="6" y="124"/>
                  </a:lnTo>
                  <a:lnTo>
                    <a:pt x="14" y="142"/>
                  </a:lnTo>
                  <a:lnTo>
                    <a:pt x="26" y="156"/>
                  </a:lnTo>
                  <a:lnTo>
                    <a:pt x="42" y="168"/>
                  </a:lnTo>
                  <a:lnTo>
                    <a:pt x="62" y="180"/>
                  </a:lnTo>
                  <a:lnTo>
                    <a:pt x="62" y="180"/>
                  </a:lnTo>
                  <a:lnTo>
                    <a:pt x="48" y="184"/>
                  </a:lnTo>
                  <a:lnTo>
                    <a:pt x="36" y="190"/>
                  </a:lnTo>
                  <a:lnTo>
                    <a:pt x="26" y="198"/>
                  </a:lnTo>
                  <a:lnTo>
                    <a:pt x="16" y="206"/>
                  </a:lnTo>
                  <a:lnTo>
                    <a:pt x="166" y="206"/>
                  </a:lnTo>
                  <a:lnTo>
                    <a:pt x="166" y="206"/>
                  </a:lnTo>
                  <a:lnTo>
                    <a:pt x="156" y="198"/>
                  </a:lnTo>
                  <a:lnTo>
                    <a:pt x="146" y="190"/>
                  </a:lnTo>
                  <a:lnTo>
                    <a:pt x="134" y="184"/>
                  </a:lnTo>
                  <a:lnTo>
                    <a:pt x="122" y="180"/>
                  </a:lnTo>
                  <a:lnTo>
                    <a:pt x="122" y="180"/>
                  </a:lnTo>
                  <a:lnTo>
                    <a:pt x="138" y="168"/>
                  </a:lnTo>
                  <a:lnTo>
                    <a:pt x="152" y="156"/>
                  </a:lnTo>
                  <a:lnTo>
                    <a:pt x="164" y="144"/>
                  </a:lnTo>
                  <a:lnTo>
                    <a:pt x="172" y="130"/>
                  </a:lnTo>
                  <a:lnTo>
                    <a:pt x="178" y="116"/>
                  </a:lnTo>
                  <a:lnTo>
                    <a:pt x="182" y="102"/>
                  </a:lnTo>
                  <a:lnTo>
                    <a:pt x="182" y="86"/>
                  </a:lnTo>
                  <a:lnTo>
                    <a:pt x="178" y="70"/>
                  </a:lnTo>
                  <a:lnTo>
                    <a:pt x="17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3"/>
            <p:cNvSpPr>
              <a:spLocks/>
            </p:cNvSpPr>
            <p:nvPr userDrawn="1"/>
          </p:nvSpPr>
          <p:spPr bwMode="auto">
            <a:xfrm>
              <a:off x="2495550" y="9461500"/>
              <a:ext cx="209550" cy="38100"/>
            </a:xfrm>
            <a:custGeom>
              <a:avLst/>
              <a:gdLst>
                <a:gd name="T0" fmla="*/ 0 w 132"/>
                <a:gd name="T1" fmla="*/ 24 h 24"/>
                <a:gd name="T2" fmla="*/ 132 w 132"/>
                <a:gd name="T3" fmla="*/ 24 h 24"/>
                <a:gd name="T4" fmla="*/ 132 w 132"/>
                <a:gd name="T5" fmla="*/ 24 h 24"/>
                <a:gd name="T6" fmla="*/ 118 w 132"/>
                <a:gd name="T7" fmla="*/ 14 h 24"/>
                <a:gd name="T8" fmla="*/ 102 w 132"/>
                <a:gd name="T9" fmla="*/ 6 h 24"/>
                <a:gd name="T10" fmla="*/ 84 w 132"/>
                <a:gd name="T11" fmla="*/ 2 h 24"/>
                <a:gd name="T12" fmla="*/ 66 w 132"/>
                <a:gd name="T13" fmla="*/ 0 h 24"/>
                <a:gd name="T14" fmla="*/ 50 w 132"/>
                <a:gd name="T15" fmla="*/ 2 h 24"/>
                <a:gd name="T16" fmla="*/ 32 w 132"/>
                <a:gd name="T17" fmla="*/ 6 h 24"/>
                <a:gd name="T18" fmla="*/ 16 w 132"/>
                <a:gd name="T19" fmla="*/ 14 h 24"/>
                <a:gd name="T20" fmla="*/ 0 w 132"/>
                <a:gd name="T21" fmla="*/ 24 h 24"/>
                <a:gd name="T22" fmla="*/ 0 w 13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4">
                  <a:moveTo>
                    <a:pt x="0" y="24"/>
                  </a:moveTo>
                  <a:lnTo>
                    <a:pt x="132" y="24"/>
                  </a:lnTo>
                  <a:lnTo>
                    <a:pt x="132" y="24"/>
                  </a:lnTo>
                  <a:lnTo>
                    <a:pt x="118" y="14"/>
                  </a:lnTo>
                  <a:lnTo>
                    <a:pt x="102" y="6"/>
                  </a:lnTo>
                  <a:lnTo>
                    <a:pt x="84" y="2"/>
                  </a:lnTo>
                  <a:lnTo>
                    <a:pt x="66" y="0"/>
                  </a:lnTo>
                  <a:lnTo>
                    <a:pt x="50" y="2"/>
                  </a:lnTo>
                  <a:lnTo>
                    <a:pt x="32" y="6"/>
                  </a:lnTo>
                  <a:lnTo>
                    <a:pt x="16" y="14"/>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4"/>
            <p:cNvSpPr>
              <a:spLocks/>
            </p:cNvSpPr>
            <p:nvPr userDrawn="1"/>
          </p:nvSpPr>
          <p:spPr bwMode="auto">
            <a:xfrm>
              <a:off x="3136900" y="9474200"/>
              <a:ext cx="161925" cy="25400"/>
            </a:xfrm>
            <a:custGeom>
              <a:avLst/>
              <a:gdLst>
                <a:gd name="T0" fmla="*/ 0 w 102"/>
                <a:gd name="T1" fmla="*/ 16 h 16"/>
                <a:gd name="T2" fmla="*/ 102 w 102"/>
                <a:gd name="T3" fmla="*/ 16 h 16"/>
                <a:gd name="T4" fmla="*/ 102 w 102"/>
                <a:gd name="T5" fmla="*/ 16 h 16"/>
                <a:gd name="T6" fmla="*/ 90 w 102"/>
                <a:gd name="T7" fmla="*/ 10 h 16"/>
                <a:gd name="T8" fmla="*/ 76 w 102"/>
                <a:gd name="T9" fmla="*/ 4 h 16"/>
                <a:gd name="T10" fmla="*/ 62 w 102"/>
                <a:gd name="T11" fmla="*/ 2 h 16"/>
                <a:gd name="T12" fmla="*/ 48 w 102"/>
                <a:gd name="T13" fmla="*/ 0 h 16"/>
                <a:gd name="T14" fmla="*/ 48 w 102"/>
                <a:gd name="T15" fmla="*/ 0 h 16"/>
                <a:gd name="T16" fmla="*/ 36 w 102"/>
                <a:gd name="T17" fmla="*/ 2 h 16"/>
                <a:gd name="T18" fmla="*/ 22 w 102"/>
                <a:gd name="T19" fmla="*/ 4 h 16"/>
                <a:gd name="T20" fmla="*/ 10 w 102"/>
                <a:gd name="T21" fmla="*/ 10 h 16"/>
                <a:gd name="T22" fmla="*/ 0 w 102"/>
                <a:gd name="T23" fmla="*/ 16 h 16"/>
                <a:gd name="T24" fmla="*/ 0 w 10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
                  <a:moveTo>
                    <a:pt x="0" y="16"/>
                  </a:moveTo>
                  <a:lnTo>
                    <a:pt x="102" y="16"/>
                  </a:lnTo>
                  <a:lnTo>
                    <a:pt x="102" y="16"/>
                  </a:lnTo>
                  <a:lnTo>
                    <a:pt x="90" y="10"/>
                  </a:lnTo>
                  <a:lnTo>
                    <a:pt x="76" y="4"/>
                  </a:lnTo>
                  <a:lnTo>
                    <a:pt x="62" y="2"/>
                  </a:lnTo>
                  <a:lnTo>
                    <a:pt x="48" y="0"/>
                  </a:lnTo>
                  <a:lnTo>
                    <a:pt x="48" y="0"/>
                  </a:lnTo>
                  <a:lnTo>
                    <a:pt x="36" y="2"/>
                  </a:lnTo>
                  <a:lnTo>
                    <a:pt x="22" y="4"/>
                  </a:lnTo>
                  <a:lnTo>
                    <a:pt x="10" y="10"/>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5"/>
            <p:cNvSpPr>
              <a:spLocks/>
            </p:cNvSpPr>
            <p:nvPr userDrawn="1"/>
          </p:nvSpPr>
          <p:spPr bwMode="auto">
            <a:xfrm>
              <a:off x="-2124075" y="8231188"/>
              <a:ext cx="4259263" cy="1268413"/>
            </a:xfrm>
            <a:custGeom>
              <a:avLst/>
              <a:gdLst>
                <a:gd name="T0" fmla="*/ 2519 w 2683"/>
                <a:gd name="T1" fmla="*/ 619 h 799"/>
                <a:gd name="T2" fmla="*/ 2465 w 2683"/>
                <a:gd name="T3" fmla="*/ 615 h 799"/>
                <a:gd name="T4" fmla="*/ 2359 w 2683"/>
                <a:gd name="T5" fmla="*/ 591 h 799"/>
                <a:gd name="T6" fmla="*/ 2283 w 2683"/>
                <a:gd name="T7" fmla="*/ 621 h 799"/>
                <a:gd name="T8" fmla="*/ 2191 w 2683"/>
                <a:gd name="T9" fmla="*/ 581 h 799"/>
                <a:gd name="T10" fmla="*/ 2107 w 2683"/>
                <a:gd name="T11" fmla="*/ 637 h 799"/>
                <a:gd name="T12" fmla="*/ 2073 w 2683"/>
                <a:gd name="T13" fmla="*/ 551 h 799"/>
                <a:gd name="T14" fmla="*/ 2097 w 2683"/>
                <a:gd name="T15" fmla="*/ 479 h 799"/>
                <a:gd name="T16" fmla="*/ 2044 w 2683"/>
                <a:gd name="T17" fmla="*/ 406 h 799"/>
                <a:gd name="T18" fmla="*/ 1928 w 2683"/>
                <a:gd name="T19" fmla="*/ 439 h 799"/>
                <a:gd name="T20" fmla="*/ 1930 w 2683"/>
                <a:gd name="T21" fmla="*/ 543 h 799"/>
                <a:gd name="T22" fmla="*/ 1938 w 2683"/>
                <a:gd name="T23" fmla="*/ 595 h 799"/>
                <a:gd name="T24" fmla="*/ 1858 w 2683"/>
                <a:gd name="T25" fmla="*/ 575 h 799"/>
                <a:gd name="T26" fmla="*/ 1906 w 2683"/>
                <a:gd name="T27" fmla="*/ 475 h 799"/>
                <a:gd name="T28" fmla="*/ 1844 w 2683"/>
                <a:gd name="T29" fmla="*/ 398 h 799"/>
                <a:gd name="T30" fmla="*/ 1760 w 2683"/>
                <a:gd name="T31" fmla="*/ 408 h 799"/>
                <a:gd name="T32" fmla="*/ 1696 w 2683"/>
                <a:gd name="T33" fmla="*/ 429 h 799"/>
                <a:gd name="T34" fmla="*/ 1598 w 2683"/>
                <a:gd name="T35" fmla="*/ 390 h 799"/>
                <a:gd name="T36" fmla="*/ 1506 w 2683"/>
                <a:gd name="T37" fmla="*/ 424 h 799"/>
                <a:gd name="T38" fmla="*/ 1476 w 2683"/>
                <a:gd name="T39" fmla="*/ 364 h 799"/>
                <a:gd name="T40" fmla="*/ 1506 w 2683"/>
                <a:gd name="T41" fmla="*/ 264 h 799"/>
                <a:gd name="T42" fmla="*/ 1424 w 2683"/>
                <a:gd name="T43" fmla="*/ 208 h 799"/>
                <a:gd name="T44" fmla="*/ 1338 w 2683"/>
                <a:gd name="T45" fmla="*/ 278 h 799"/>
                <a:gd name="T46" fmla="*/ 1376 w 2683"/>
                <a:gd name="T47" fmla="*/ 370 h 799"/>
                <a:gd name="T48" fmla="*/ 1344 w 2683"/>
                <a:gd name="T49" fmla="*/ 418 h 799"/>
                <a:gd name="T50" fmla="*/ 1264 w 2683"/>
                <a:gd name="T51" fmla="*/ 382 h 799"/>
                <a:gd name="T52" fmla="*/ 1320 w 2683"/>
                <a:gd name="T53" fmla="*/ 316 h 799"/>
                <a:gd name="T54" fmla="*/ 1300 w 2683"/>
                <a:gd name="T55" fmla="*/ 236 h 799"/>
                <a:gd name="T56" fmla="*/ 1179 w 2683"/>
                <a:gd name="T57" fmla="*/ 218 h 799"/>
                <a:gd name="T58" fmla="*/ 1139 w 2683"/>
                <a:gd name="T59" fmla="*/ 314 h 799"/>
                <a:gd name="T60" fmla="*/ 1195 w 2683"/>
                <a:gd name="T61" fmla="*/ 382 h 799"/>
                <a:gd name="T62" fmla="*/ 1097 w 2683"/>
                <a:gd name="T63" fmla="*/ 388 h 799"/>
                <a:gd name="T64" fmla="*/ 1129 w 2683"/>
                <a:gd name="T65" fmla="*/ 314 h 799"/>
                <a:gd name="T66" fmla="*/ 1097 w 2683"/>
                <a:gd name="T67" fmla="*/ 220 h 799"/>
                <a:gd name="T68" fmla="*/ 995 w 2683"/>
                <a:gd name="T69" fmla="*/ 206 h 799"/>
                <a:gd name="T70" fmla="*/ 925 w 2683"/>
                <a:gd name="T71" fmla="*/ 238 h 799"/>
                <a:gd name="T72" fmla="*/ 817 w 2683"/>
                <a:gd name="T73" fmla="*/ 198 h 799"/>
                <a:gd name="T74" fmla="*/ 739 w 2683"/>
                <a:gd name="T75" fmla="*/ 244 h 799"/>
                <a:gd name="T76" fmla="*/ 665 w 2683"/>
                <a:gd name="T77" fmla="*/ 190 h 799"/>
                <a:gd name="T78" fmla="*/ 735 w 2683"/>
                <a:gd name="T79" fmla="*/ 102 h 799"/>
                <a:gd name="T80" fmla="*/ 665 w 2683"/>
                <a:gd name="T81" fmla="*/ 16 h 799"/>
                <a:gd name="T82" fmla="*/ 573 w 2683"/>
                <a:gd name="T83" fmla="*/ 52 h 799"/>
                <a:gd name="T84" fmla="*/ 565 w 2683"/>
                <a:gd name="T85" fmla="*/ 138 h 799"/>
                <a:gd name="T86" fmla="*/ 621 w 2683"/>
                <a:gd name="T87" fmla="*/ 186 h 799"/>
                <a:gd name="T88" fmla="*/ 571 w 2683"/>
                <a:gd name="T89" fmla="*/ 218 h 799"/>
                <a:gd name="T90" fmla="*/ 491 w 2683"/>
                <a:gd name="T91" fmla="*/ 188 h 799"/>
                <a:gd name="T92" fmla="*/ 541 w 2683"/>
                <a:gd name="T93" fmla="*/ 74 h 799"/>
                <a:gd name="T94" fmla="*/ 469 w 2683"/>
                <a:gd name="T95" fmla="*/ 10 h 799"/>
                <a:gd name="T96" fmla="*/ 378 w 2683"/>
                <a:gd name="T97" fmla="*/ 44 h 799"/>
                <a:gd name="T98" fmla="*/ 362 w 2683"/>
                <a:gd name="T99" fmla="*/ 126 h 799"/>
                <a:gd name="T100" fmla="*/ 370 w 2683"/>
                <a:gd name="T101" fmla="*/ 218 h 799"/>
                <a:gd name="T102" fmla="*/ 320 w 2683"/>
                <a:gd name="T103" fmla="*/ 174 h 799"/>
                <a:gd name="T104" fmla="*/ 348 w 2683"/>
                <a:gd name="T105" fmla="*/ 70 h 799"/>
                <a:gd name="T106" fmla="*/ 270 w 2683"/>
                <a:gd name="T107" fmla="*/ 6 h 799"/>
                <a:gd name="T108" fmla="*/ 172 w 2683"/>
                <a:gd name="T109" fmla="*/ 56 h 799"/>
                <a:gd name="T110" fmla="*/ 114 w 2683"/>
                <a:gd name="T111" fmla="*/ 14 h 799"/>
                <a:gd name="T112" fmla="*/ 22 w 2683"/>
                <a:gd name="T113" fmla="*/ 8 h 799"/>
                <a:gd name="T114" fmla="*/ 2673 w 2683"/>
                <a:gd name="T115" fmla="*/ 799 h 799"/>
                <a:gd name="T116" fmla="*/ 2669 w 2683"/>
                <a:gd name="T117" fmla="*/ 735 h 799"/>
                <a:gd name="T118" fmla="*/ 2671 w 2683"/>
                <a:gd name="T119" fmla="*/ 637 h 799"/>
                <a:gd name="T120" fmla="*/ 2589 w 2683"/>
                <a:gd name="T121" fmla="*/ 58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3" h="799">
                  <a:moveTo>
                    <a:pt x="2589" y="589"/>
                  </a:moveTo>
                  <a:lnTo>
                    <a:pt x="2589" y="589"/>
                  </a:lnTo>
                  <a:lnTo>
                    <a:pt x="2575" y="591"/>
                  </a:lnTo>
                  <a:lnTo>
                    <a:pt x="2561" y="593"/>
                  </a:lnTo>
                  <a:lnTo>
                    <a:pt x="2547" y="599"/>
                  </a:lnTo>
                  <a:lnTo>
                    <a:pt x="2535" y="607"/>
                  </a:lnTo>
                  <a:lnTo>
                    <a:pt x="2535" y="607"/>
                  </a:lnTo>
                  <a:lnTo>
                    <a:pt x="2519" y="619"/>
                  </a:lnTo>
                  <a:lnTo>
                    <a:pt x="2509" y="635"/>
                  </a:lnTo>
                  <a:lnTo>
                    <a:pt x="2499" y="653"/>
                  </a:lnTo>
                  <a:lnTo>
                    <a:pt x="2493" y="673"/>
                  </a:lnTo>
                  <a:lnTo>
                    <a:pt x="2493" y="673"/>
                  </a:lnTo>
                  <a:lnTo>
                    <a:pt x="2489" y="655"/>
                  </a:lnTo>
                  <a:lnTo>
                    <a:pt x="2483" y="641"/>
                  </a:lnTo>
                  <a:lnTo>
                    <a:pt x="2475" y="627"/>
                  </a:lnTo>
                  <a:lnTo>
                    <a:pt x="2465" y="615"/>
                  </a:lnTo>
                  <a:lnTo>
                    <a:pt x="2455" y="605"/>
                  </a:lnTo>
                  <a:lnTo>
                    <a:pt x="2441" y="597"/>
                  </a:lnTo>
                  <a:lnTo>
                    <a:pt x="2427" y="591"/>
                  </a:lnTo>
                  <a:lnTo>
                    <a:pt x="2411" y="587"/>
                  </a:lnTo>
                  <a:lnTo>
                    <a:pt x="2411" y="587"/>
                  </a:lnTo>
                  <a:lnTo>
                    <a:pt x="2393" y="585"/>
                  </a:lnTo>
                  <a:lnTo>
                    <a:pt x="2375" y="587"/>
                  </a:lnTo>
                  <a:lnTo>
                    <a:pt x="2359" y="591"/>
                  </a:lnTo>
                  <a:lnTo>
                    <a:pt x="2345" y="597"/>
                  </a:lnTo>
                  <a:lnTo>
                    <a:pt x="2333" y="607"/>
                  </a:lnTo>
                  <a:lnTo>
                    <a:pt x="2321" y="619"/>
                  </a:lnTo>
                  <a:lnTo>
                    <a:pt x="2309" y="633"/>
                  </a:lnTo>
                  <a:lnTo>
                    <a:pt x="2299" y="649"/>
                  </a:lnTo>
                  <a:lnTo>
                    <a:pt x="2299" y="649"/>
                  </a:lnTo>
                  <a:lnTo>
                    <a:pt x="2293" y="635"/>
                  </a:lnTo>
                  <a:lnTo>
                    <a:pt x="2283" y="621"/>
                  </a:lnTo>
                  <a:lnTo>
                    <a:pt x="2273" y="609"/>
                  </a:lnTo>
                  <a:lnTo>
                    <a:pt x="2263" y="601"/>
                  </a:lnTo>
                  <a:lnTo>
                    <a:pt x="2251" y="593"/>
                  </a:lnTo>
                  <a:lnTo>
                    <a:pt x="2237" y="587"/>
                  </a:lnTo>
                  <a:lnTo>
                    <a:pt x="2223" y="583"/>
                  </a:lnTo>
                  <a:lnTo>
                    <a:pt x="2207" y="581"/>
                  </a:lnTo>
                  <a:lnTo>
                    <a:pt x="2207" y="581"/>
                  </a:lnTo>
                  <a:lnTo>
                    <a:pt x="2191" y="581"/>
                  </a:lnTo>
                  <a:lnTo>
                    <a:pt x="2175" y="583"/>
                  </a:lnTo>
                  <a:lnTo>
                    <a:pt x="2161" y="587"/>
                  </a:lnTo>
                  <a:lnTo>
                    <a:pt x="2149" y="593"/>
                  </a:lnTo>
                  <a:lnTo>
                    <a:pt x="2137" y="601"/>
                  </a:lnTo>
                  <a:lnTo>
                    <a:pt x="2125" y="611"/>
                  </a:lnTo>
                  <a:lnTo>
                    <a:pt x="2115" y="623"/>
                  </a:lnTo>
                  <a:lnTo>
                    <a:pt x="2107" y="637"/>
                  </a:lnTo>
                  <a:lnTo>
                    <a:pt x="2107" y="637"/>
                  </a:lnTo>
                  <a:lnTo>
                    <a:pt x="2093" y="617"/>
                  </a:lnTo>
                  <a:lnTo>
                    <a:pt x="2077" y="601"/>
                  </a:lnTo>
                  <a:lnTo>
                    <a:pt x="2059" y="587"/>
                  </a:lnTo>
                  <a:lnTo>
                    <a:pt x="2036" y="577"/>
                  </a:lnTo>
                  <a:lnTo>
                    <a:pt x="2036" y="577"/>
                  </a:lnTo>
                  <a:lnTo>
                    <a:pt x="2056" y="565"/>
                  </a:lnTo>
                  <a:lnTo>
                    <a:pt x="2067" y="559"/>
                  </a:lnTo>
                  <a:lnTo>
                    <a:pt x="2073" y="551"/>
                  </a:lnTo>
                  <a:lnTo>
                    <a:pt x="2081" y="543"/>
                  </a:lnTo>
                  <a:lnTo>
                    <a:pt x="2087" y="533"/>
                  </a:lnTo>
                  <a:lnTo>
                    <a:pt x="2091" y="523"/>
                  </a:lnTo>
                  <a:lnTo>
                    <a:pt x="2095" y="513"/>
                  </a:lnTo>
                  <a:lnTo>
                    <a:pt x="2095" y="513"/>
                  </a:lnTo>
                  <a:lnTo>
                    <a:pt x="2097" y="501"/>
                  </a:lnTo>
                  <a:lnTo>
                    <a:pt x="2097" y="491"/>
                  </a:lnTo>
                  <a:lnTo>
                    <a:pt x="2097" y="479"/>
                  </a:lnTo>
                  <a:lnTo>
                    <a:pt x="2095" y="469"/>
                  </a:lnTo>
                  <a:lnTo>
                    <a:pt x="2093" y="459"/>
                  </a:lnTo>
                  <a:lnTo>
                    <a:pt x="2087" y="449"/>
                  </a:lnTo>
                  <a:lnTo>
                    <a:pt x="2083" y="439"/>
                  </a:lnTo>
                  <a:lnTo>
                    <a:pt x="2075" y="431"/>
                  </a:lnTo>
                  <a:lnTo>
                    <a:pt x="2075" y="431"/>
                  </a:lnTo>
                  <a:lnTo>
                    <a:pt x="2061" y="416"/>
                  </a:lnTo>
                  <a:lnTo>
                    <a:pt x="2044" y="406"/>
                  </a:lnTo>
                  <a:lnTo>
                    <a:pt x="2026" y="400"/>
                  </a:lnTo>
                  <a:lnTo>
                    <a:pt x="2008" y="398"/>
                  </a:lnTo>
                  <a:lnTo>
                    <a:pt x="1990" y="398"/>
                  </a:lnTo>
                  <a:lnTo>
                    <a:pt x="1972" y="404"/>
                  </a:lnTo>
                  <a:lnTo>
                    <a:pt x="1956" y="412"/>
                  </a:lnTo>
                  <a:lnTo>
                    <a:pt x="1940" y="424"/>
                  </a:lnTo>
                  <a:lnTo>
                    <a:pt x="1940" y="424"/>
                  </a:lnTo>
                  <a:lnTo>
                    <a:pt x="1928" y="439"/>
                  </a:lnTo>
                  <a:lnTo>
                    <a:pt x="1918" y="457"/>
                  </a:lnTo>
                  <a:lnTo>
                    <a:pt x="1914" y="475"/>
                  </a:lnTo>
                  <a:lnTo>
                    <a:pt x="1914" y="493"/>
                  </a:lnTo>
                  <a:lnTo>
                    <a:pt x="1914" y="493"/>
                  </a:lnTo>
                  <a:lnTo>
                    <a:pt x="1914" y="507"/>
                  </a:lnTo>
                  <a:lnTo>
                    <a:pt x="1918" y="521"/>
                  </a:lnTo>
                  <a:lnTo>
                    <a:pt x="1924" y="533"/>
                  </a:lnTo>
                  <a:lnTo>
                    <a:pt x="1930" y="543"/>
                  </a:lnTo>
                  <a:lnTo>
                    <a:pt x="1938" y="553"/>
                  </a:lnTo>
                  <a:lnTo>
                    <a:pt x="1948" y="563"/>
                  </a:lnTo>
                  <a:lnTo>
                    <a:pt x="1960" y="569"/>
                  </a:lnTo>
                  <a:lnTo>
                    <a:pt x="1972" y="577"/>
                  </a:lnTo>
                  <a:lnTo>
                    <a:pt x="1972" y="577"/>
                  </a:lnTo>
                  <a:lnTo>
                    <a:pt x="1954" y="587"/>
                  </a:lnTo>
                  <a:lnTo>
                    <a:pt x="1938" y="595"/>
                  </a:lnTo>
                  <a:lnTo>
                    <a:pt x="1938" y="595"/>
                  </a:lnTo>
                  <a:lnTo>
                    <a:pt x="1924" y="609"/>
                  </a:lnTo>
                  <a:lnTo>
                    <a:pt x="1912" y="621"/>
                  </a:lnTo>
                  <a:lnTo>
                    <a:pt x="1912" y="621"/>
                  </a:lnTo>
                  <a:lnTo>
                    <a:pt x="1900" y="607"/>
                  </a:lnTo>
                  <a:lnTo>
                    <a:pt x="1886" y="595"/>
                  </a:lnTo>
                  <a:lnTo>
                    <a:pt x="1886" y="595"/>
                  </a:lnTo>
                  <a:lnTo>
                    <a:pt x="1872" y="585"/>
                  </a:lnTo>
                  <a:lnTo>
                    <a:pt x="1858" y="575"/>
                  </a:lnTo>
                  <a:lnTo>
                    <a:pt x="1858" y="575"/>
                  </a:lnTo>
                  <a:lnTo>
                    <a:pt x="1874" y="561"/>
                  </a:lnTo>
                  <a:lnTo>
                    <a:pt x="1886" y="547"/>
                  </a:lnTo>
                  <a:lnTo>
                    <a:pt x="1896" y="533"/>
                  </a:lnTo>
                  <a:lnTo>
                    <a:pt x="1902" y="519"/>
                  </a:lnTo>
                  <a:lnTo>
                    <a:pt x="1906" y="505"/>
                  </a:lnTo>
                  <a:lnTo>
                    <a:pt x="1908" y="491"/>
                  </a:lnTo>
                  <a:lnTo>
                    <a:pt x="1906" y="475"/>
                  </a:lnTo>
                  <a:lnTo>
                    <a:pt x="1902" y="461"/>
                  </a:lnTo>
                  <a:lnTo>
                    <a:pt x="1902" y="461"/>
                  </a:lnTo>
                  <a:lnTo>
                    <a:pt x="1896" y="447"/>
                  </a:lnTo>
                  <a:lnTo>
                    <a:pt x="1888" y="433"/>
                  </a:lnTo>
                  <a:lnTo>
                    <a:pt x="1880" y="422"/>
                  </a:lnTo>
                  <a:lnTo>
                    <a:pt x="1868" y="412"/>
                  </a:lnTo>
                  <a:lnTo>
                    <a:pt x="1856" y="404"/>
                  </a:lnTo>
                  <a:lnTo>
                    <a:pt x="1844" y="398"/>
                  </a:lnTo>
                  <a:lnTo>
                    <a:pt x="1830" y="396"/>
                  </a:lnTo>
                  <a:lnTo>
                    <a:pt x="1814" y="394"/>
                  </a:lnTo>
                  <a:lnTo>
                    <a:pt x="1814" y="394"/>
                  </a:lnTo>
                  <a:lnTo>
                    <a:pt x="1800" y="394"/>
                  </a:lnTo>
                  <a:lnTo>
                    <a:pt x="1786" y="396"/>
                  </a:lnTo>
                  <a:lnTo>
                    <a:pt x="1774" y="402"/>
                  </a:lnTo>
                  <a:lnTo>
                    <a:pt x="1760" y="408"/>
                  </a:lnTo>
                  <a:lnTo>
                    <a:pt x="1760" y="408"/>
                  </a:lnTo>
                  <a:lnTo>
                    <a:pt x="1746" y="420"/>
                  </a:lnTo>
                  <a:lnTo>
                    <a:pt x="1732" y="435"/>
                  </a:lnTo>
                  <a:lnTo>
                    <a:pt x="1724" y="453"/>
                  </a:lnTo>
                  <a:lnTo>
                    <a:pt x="1716" y="473"/>
                  </a:lnTo>
                  <a:lnTo>
                    <a:pt x="1716" y="473"/>
                  </a:lnTo>
                  <a:lnTo>
                    <a:pt x="1710" y="457"/>
                  </a:lnTo>
                  <a:lnTo>
                    <a:pt x="1704" y="443"/>
                  </a:lnTo>
                  <a:lnTo>
                    <a:pt x="1696" y="429"/>
                  </a:lnTo>
                  <a:lnTo>
                    <a:pt x="1686" y="416"/>
                  </a:lnTo>
                  <a:lnTo>
                    <a:pt x="1676" y="406"/>
                  </a:lnTo>
                  <a:lnTo>
                    <a:pt x="1662" y="400"/>
                  </a:lnTo>
                  <a:lnTo>
                    <a:pt x="1648" y="394"/>
                  </a:lnTo>
                  <a:lnTo>
                    <a:pt x="1632" y="390"/>
                  </a:lnTo>
                  <a:lnTo>
                    <a:pt x="1632" y="390"/>
                  </a:lnTo>
                  <a:lnTo>
                    <a:pt x="1614" y="388"/>
                  </a:lnTo>
                  <a:lnTo>
                    <a:pt x="1598" y="390"/>
                  </a:lnTo>
                  <a:lnTo>
                    <a:pt x="1582" y="394"/>
                  </a:lnTo>
                  <a:lnTo>
                    <a:pt x="1568" y="400"/>
                  </a:lnTo>
                  <a:lnTo>
                    <a:pt x="1554" y="410"/>
                  </a:lnTo>
                  <a:lnTo>
                    <a:pt x="1544" y="420"/>
                  </a:lnTo>
                  <a:lnTo>
                    <a:pt x="1532" y="435"/>
                  </a:lnTo>
                  <a:lnTo>
                    <a:pt x="1524" y="451"/>
                  </a:lnTo>
                  <a:lnTo>
                    <a:pt x="1524" y="451"/>
                  </a:lnTo>
                  <a:lnTo>
                    <a:pt x="1506" y="424"/>
                  </a:lnTo>
                  <a:lnTo>
                    <a:pt x="1498" y="414"/>
                  </a:lnTo>
                  <a:lnTo>
                    <a:pt x="1490" y="406"/>
                  </a:lnTo>
                  <a:lnTo>
                    <a:pt x="1482" y="400"/>
                  </a:lnTo>
                  <a:lnTo>
                    <a:pt x="1470" y="394"/>
                  </a:lnTo>
                  <a:lnTo>
                    <a:pt x="1440" y="382"/>
                  </a:lnTo>
                  <a:lnTo>
                    <a:pt x="1440" y="382"/>
                  </a:lnTo>
                  <a:lnTo>
                    <a:pt x="1460" y="374"/>
                  </a:lnTo>
                  <a:lnTo>
                    <a:pt x="1476" y="364"/>
                  </a:lnTo>
                  <a:lnTo>
                    <a:pt x="1488" y="352"/>
                  </a:lnTo>
                  <a:lnTo>
                    <a:pt x="1498" y="340"/>
                  </a:lnTo>
                  <a:lnTo>
                    <a:pt x="1506" y="326"/>
                  </a:lnTo>
                  <a:lnTo>
                    <a:pt x="1510" y="312"/>
                  </a:lnTo>
                  <a:lnTo>
                    <a:pt x="1512" y="296"/>
                  </a:lnTo>
                  <a:lnTo>
                    <a:pt x="1510" y="278"/>
                  </a:lnTo>
                  <a:lnTo>
                    <a:pt x="1510" y="278"/>
                  </a:lnTo>
                  <a:lnTo>
                    <a:pt x="1506" y="264"/>
                  </a:lnTo>
                  <a:lnTo>
                    <a:pt x="1498" y="250"/>
                  </a:lnTo>
                  <a:lnTo>
                    <a:pt x="1490" y="238"/>
                  </a:lnTo>
                  <a:lnTo>
                    <a:pt x="1480" y="228"/>
                  </a:lnTo>
                  <a:lnTo>
                    <a:pt x="1468" y="220"/>
                  </a:lnTo>
                  <a:lnTo>
                    <a:pt x="1454" y="214"/>
                  </a:lnTo>
                  <a:lnTo>
                    <a:pt x="1440" y="210"/>
                  </a:lnTo>
                  <a:lnTo>
                    <a:pt x="1424" y="208"/>
                  </a:lnTo>
                  <a:lnTo>
                    <a:pt x="1424" y="208"/>
                  </a:lnTo>
                  <a:lnTo>
                    <a:pt x="1410" y="210"/>
                  </a:lnTo>
                  <a:lnTo>
                    <a:pt x="1394" y="212"/>
                  </a:lnTo>
                  <a:lnTo>
                    <a:pt x="1380" y="218"/>
                  </a:lnTo>
                  <a:lnTo>
                    <a:pt x="1368" y="228"/>
                  </a:lnTo>
                  <a:lnTo>
                    <a:pt x="1358" y="238"/>
                  </a:lnTo>
                  <a:lnTo>
                    <a:pt x="1348" y="250"/>
                  </a:lnTo>
                  <a:lnTo>
                    <a:pt x="1342" y="264"/>
                  </a:lnTo>
                  <a:lnTo>
                    <a:pt x="1338" y="278"/>
                  </a:lnTo>
                  <a:lnTo>
                    <a:pt x="1338" y="278"/>
                  </a:lnTo>
                  <a:lnTo>
                    <a:pt x="1336" y="296"/>
                  </a:lnTo>
                  <a:lnTo>
                    <a:pt x="1338" y="312"/>
                  </a:lnTo>
                  <a:lnTo>
                    <a:pt x="1342" y="330"/>
                  </a:lnTo>
                  <a:lnTo>
                    <a:pt x="1350" y="344"/>
                  </a:lnTo>
                  <a:lnTo>
                    <a:pt x="1350" y="344"/>
                  </a:lnTo>
                  <a:lnTo>
                    <a:pt x="1362" y="358"/>
                  </a:lnTo>
                  <a:lnTo>
                    <a:pt x="1376" y="370"/>
                  </a:lnTo>
                  <a:lnTo>
                    <a:pt x="1390" y="378"/>
                  </a:lnTo>
                  <a:lnTo>
                    <a:pt x="1406" y="382"/>
                  </a:lnTo>
                  <a:lnTo>
                    <a:pt x="1406" y="382"/>
                  </a:lnTo>
                  <a:lnTo>
                    <a:pt x="1384" y="390"/>
                  </a:lnTo>
                  <a:lnTo>
                    <a:pt x="1372" y="396"/>
                  </a:lnTo>
                  <a:lnTo>
                    <a:pt x="1362" y="402"/>
                  </a:lnTo>
                  <a:lnTo>
                    <a:pt x="1354" y="410"/>
                  </a:lnTo>
                  <a:lnTo>
                    <a:pt x="1344" y="418"/>
                  </a:lnTo>
                  <a:lnTo>
                    <a:pt x="1336" y="429"/>
                  </a:lnTo>
                  <a:lnTo>
                    <a:pt x="1330" y="439"/>
                  </a:lnTo>
                  <a:lnTo>
                    <a:pt x="1330" y="439"/>
                  </a:lnTo>
                  <a:lnTo>
                    <a:pt x="1318" y="420"/>
                  </a:lnTo>
                  <a:lnTo>
                    <a:pt x="1302" y="404"/>
                  </a:lnTo>
                  <a:lnTo>
                    <a:pt x="1284" y="392"/>
                  </a:lnTo>
                  <a:lnTo>
                    <a:pt x="1264" y="382"/>
                  </a:lnTo>
                  <a:lnTo>
                    <a:pt x="1264" y="382"/>
                  </a:lnTo>
                  <a:lnTo>
                    <a:pt x="1284" y="370"/>
                  </a:lnTo>
                  <a:lnTo>
                    <a:pt x="1292" y="362"/>
                  </a:lnTo>
                  <a:lnTo>
                    <a:pt x="1300" y="356"/>
                  </a:lnTo>
                  <a:lnTo>
                    <a:pt x="1306" y="346"/>
                  </a:lnTo>
                  <a:lnTo>
                    <a:pt x="1312" y="338"/>
                  </a:lnTo>
                  <a:lnTo>
                    <a:pt x="1316" y="328"/>
                  </a:lnTo>
                  <a:lnTo>
                    <a:pt x="1320" y="316"/>
                  </a:lnTo>
                  <a:lnTo>
                    <a:pt x="1320" y="316"/>
                  </a:lnTo>
                  <a:lnTo>
                    <a:pt x="1322" y="306"/>
                  </a:lnTo>
                  <a:lnTo>
                    <a:pt x="1322" y="294"/>
                  </a:lnTo>
                  <a:lnTo>
                    <a:pt x="1322" y="284"/>
                  </a:lnTo>
                  <a:lnTo>
                    <a:pt x="1320" y="274"/>
                  </a:lnTo>
                  <a:lnTo>
                    <a:pt x="1316" y="264"/>
                  </a:lnTo>
                  <a:lnTo>
                    <a:pt x="1312" y="254"/>
                  </a:lnTo>
                  <a:lnTo>
                    <a:pt x="1306" y="244"/>
                  </a:lnTo>
                  <a:lnTo>
                    <a:pt x="1300" y="236"/>
                  </a:lnTo>
                  <a:lnTo>
                    <a:pt x="1300" y="236"/>
                  </a:lnTo>
                  <a:lnTo>
                    <a:pt x="1286" y="222"/>
                  </a:lnTo>
                  <a:lnTo>
                    <a:pt x="1270" y="212"/>
                  </a:lnTo>
                  <a:lnTo>
                    <a:pt x="1252" y="206"/>
                  </a:lnTo>
                  <a:lnTo>
                    <a:pt x="1233" y="204"/>
                  </a:lnTo>
                  <a:lnTo>
                    <a:pt x="1215" y="204"/>
                  </a:lnTo>
                  <a:lnTo>
                    <a:pt x="1197" y="210"/>
                  </a:lnTo>
                  <a:lnTo>
                    <a:pt x="1179" y="218"/>
                  </a:lnTo>
                  <a:lnTo>
                    <a:pt x="1163" y="230"/>
                  </a:lnTo>
                  <a:lnTo>
                    <a:pt x="1163" y="230"/>
                  </a:lnTo>
                  <a:lnTo>
                    <a:pt x="1151" y="246"/>
                  </a:lnTo>
                  <a:lnTo>
                    <a:pt x="1143" y="262"/>
                  </a:lnTo>
                  <a:lnTo>
                    <a:pt x="1139" y="280"/>
                  </a:lnTo>
                  <a:lnTo>
                    <a:pt x="1137" y="300"/>
                  </a:lnTo>
                  <a:lnTo>
                    <a:pt x="1137" y="300"/>
                  </a:lnTo>
                  <a:lnTo>
                    <a:pt x="1139" y="314"/>
                  </a:lnTo>
                  <a:lnTo>
                    <a:pt x="1141" y="326"/>
                  </a:lnTo>
                  <a:lnTo>
                    <a:pt x="1147" y="338"/>
                  </a:lnTo>
                  <a:lnTo>
                    <a:pt x="1153" y="348"/>
                  </a:lnTo>
                  <a:lnTo>
                    <a:pt x="1161" y="358"/>
                  </a:lnTo>
                  <a:lnTo>
                    <a:pt x="1171" y="368"/>
                  </a:lnTo>
                  <a:lnTo>
                    <a:pt x="1183" y="376"/>
                  </a:lnTo>
                  <a:lnTo>
                    <a:pt x="1195" y="382"/>
                  </a:lnTo>
                  <a:lnTo>
                    <a:pt x="1195" y="382"/>
                  </a:lnTo>
                  <a:lnTo>
                    <a:pt x="1177" y="390"/>
                  </a:lnTo>
                  <a:lnTo>
                    <a:pt x="1161" y="400"/>
                  </a:lnTo>
                  <a:lnTo>
                    <a:pt x="1147" y="412"/>
                  </a:lnTo>
                  <a:lnTo>
                    <a:pt x="1135" y="429"/>
                  </a:lnTo>
                  <a:lnTo>
                    <a:pt x="1135" y="429"/>
                  </a:lnTo>
                  <a:lnTo>
                    <a:pt x="1125" y="412"/>
                  </a:lnTo>
                  <a:lnTo>
                    <a:pt x="1111" y="400"/>
                  </a:lnTo>
                  <a:lnTo>
                    <a:pt x="1097" y="388"/>
                  </a:lnTo>
                  <a:lnTo>
                    <a:pt x="1081" y="380"/>
                  </a:lnTo>
                  <a:lnTo>
                    <a:pt x="1081" y="380"/>
                  </a:lnTo>
                  <a:lnTo>
                    <a:pt x="1095" y="370"/>
                  </a:lnTo>
                  <a:lnTo>
                    <a:pt x="1107" y="358"/>
                  </a:lnTo>
                  <a:lnTo>
                    <a:pt x="1117" y="344"/>
                  </a:lnTo>
                  <a:lnTo>
                    <a:pt x="1125" y="330"/>
                  </a:lnTo>
                  <a:lnTo>
                    <a:pt x="1125" y="330"/>
                  </a:lnTo>
                  <a:lnTo>
                    <a:pt x="1129" y="314"/>
                  </a:lnTo>
                  <a:lnTo>
                    <a:pt x="1131" y="298"/>
                  </a:lnTo>
                  <a:lnTo>
                    <a:pt x="1129" y="282"/>
                  </a:lnTo>
                  <a:lnTo>
                    <a:pt x="1125" y="266"/>
                  </a:lnTo>
                  <a:lnTo>
                    <a:pt x="1125" y="266"/>
                  </a:lnTo>
                  <a:lnTo>
                    <a:pt x="1121" y="252"/>
                  </a:lnTo>
                  <a:lnTo>
                    <a:pt x="1113" y="240"/>
                  </a:lnTo>
                  <a:lnTo>
                    <a:pt x="1105" y="230"/>
                  </a:lnTo>
                  <a:lnTo>
                    <a:pt x="1097" y="220"/>
                  </a:lnTo>
                  <a:lnTo>
                    <a:pt x="1087" y="214"/>
                  </a:lnTo>
                  <a:lnTo>
                    <a:pt x="1075" y="208"/>
                  </a:lnTo>
                  <a:lnTo>
                    <a:pt x="1061" y="204"/>
                  </a:lnTo>
                  <a:lnTo>
                    <a:pt x="1047" y="200"/>
                  </a:lnTo>
                  <a:lnTo>
                    <a:pt x="1047" y="200"/>
                  </a:lnTo>
                  <a:lnTo>
                    <a:pt x="1029" y="200"/>
                  </a:lnTo>
                  <a:lnTo>
                    <a:pt x="1011" y="202"/>
                  </a:lnTo>
                  <a:lnTo>
                    <a:pt x="995" y="206"/>
                  </a:lnTo>
                  <a:lnTo>
                    <a:pt x="981" y="214"/>
                  </a:lnTo>
                  <a:lnTo>
                    <a:pt x="969" y="224"/>
                  </a:lnTo>
                  <a:lnTo>
                    <a:pt x="957" y="236"/>
                  </a:lnTo>
                  <a:lnTo>
                    <a:pt x="949" y="252"/>
                  </a:lnTo>
                  <a:lnTo>
                    <a:pt x="941" y="270"/>
                  </a:lnTo>
                  <a:lnTo>
                    <a:pt x="941" y="270"/>
                  </a:lnTo>
                  <a:lnTo>
                    <a:pt x="933" y="252"/>
                  </a:lnTo>
                  <a:lnTo>
                    <a:pt x="925" y="238"/>
                  </a:lnTo>
                  <a:lnTo>
                    <a:pt x="913" y="226"/>
                  </a:lnTo>
                  <a:lnTo>
                    <a:pt x="901" y="214"/>
                  </a:lnTo>
                  <a:lnTo>
                    <a:pt x="889" y="206"/>
                  </a:lnTo>
                  <a:lnTo>
                    <a:pt x="875" y="200"/>
                  </a:lnTo>
                  <a:lnTo>
                    <a:pt x="861" y="196"/>
                  </a:lnTo>
                  <a:lnTo>
                    <a:pt x="847" y="194"/>
                  </a:lnTo>
                  <a:lnTo>
                    <a:pt x="831" y="194"/>
                  </a:lnTo>
                  <a:lnTo>
                    <a:pt x="817" y="198"/>
                  </a:lnTo>
                  <a:lnTo>
                    <a:pt x="803" y="202"/>
                  </a:lnTo>
                  <a:lnTo>
                    <a:pt x="789" y="208"/>
                  </a:lnTo>
                  <a:lnTo>
                    <a:pt x="777" y="218"/>
                  </a:lnTo>
                  <a:lnTo>
                    <a:pt x="765" y="228"/>
                  </a:lnTo>
                  <a:lnTo>
                    <a:pt x="755" y="242"/>
                  </a:lnTo>
                  <a:lnTo>
                    <a:pt x="745" y="256"/>
                  </a:lnTo>
                  <a:lnTo>
                    <a:pt x="745" y="256"/>
                  </a:lnTo>
                  <a:lnTo>
                    <a:pt x="739" y="244"/>
                  </a:lnTo>
                  <a:lnTo>
                    <a:pt x="733" y="232"/>
                  </a:lnTo>
                  <a:lnTo>
                    <a:pt x="723" y="222"/>
                  </a:lnTo>
                  <a:lnTo>
                    <a:pt x="715" y="214"/>
                  </a:lnTo>
                  <a:lnTo>
                    <a:pt x="703" y="206"/>
                  </a:lnTo>
                  <a:lnTo>
                    <a:pt x="693" y="200"/>
                  </a:lnTo>
                  <a:lnTo>
                    <a:pt x="679" y="194"/>
                  </a:lnTo>
                  <a:lnTo>
                    <a:pt x="665" y="190"/>
                  </a:lnTo>
                  <a:lnTo>
                    <a:pt x="665" y="190"/>
                  </a:lnTo>
                  <a:lnTo>
                    <a:pt x="681" y="184"/>
                  </a:lnTo>
                  <a:lnTo>
                    <a:pt x="681" y="184"/>
                  </a:lnTo>
                  <a:lnTo>
                    <a:pt x="695" y="174"/>
                  </a:lnTo>
                  <a:lnTo>
                    <a:pt x="709" y="164"/>
                  </a:lnTo>
                  <a:lnTo>
                    <a:pt x="719" y="150"/>
                  </a:lnTo>
                  <a:lnTo>
                    <a:pt x="727" y="136"/>
                  </a:lnTo>
                  <a:lnTo>
                    <a:pt x="733" y="120"/>
                  </a:lnTo>
                  <a:lnTo>
                    <a:pt x="735" y="102"/>
                  </a:lnTo>
                  <a:lnTo>
                    <a:pt x="733" y="86"/>
                  </a:lnTo>
                  <a:lnTo>
                    <a:pt x="727" y="68"/>
                  </a:lnTo>
                  <a:lnTo>
                    <a:pt x="727" y="68"/>
                  </a:lnTo>
                  <a:lnTo>
                    <a:pt x="719" y="52"/>
                  </a:lnTo>
                  <a:lnTo>
                    <a:pt x="709" y="40"/>
                  </a:lnTo>
                  <a:lnTo>
                    <a:pt x="695" y="28"/>
                  </a:lnTo>
                  <a:lnTo>
                    <a:pt x="681" y="20"/>
                  </a:lnTo>
                  <a:lnTo>
                    <a:pt x="665" y="16"/>
                  </a:lnTo>
                  <a:lnTo>
                    <a:pt x="649" y="14"/>
                  </a:lnTo>
                  <a:lnTo>
                    <a:pt x="631" y="14"/>
                  </a:lnTo>
                  <a:lnTo>
                    <a:pt x="615" y="20"/>
                  </a:lnTo>
                  <a:lnTo>
                    <a:pt x="615" y="20"/>
                  </a:lnTo>
                  <a:lnTo>
                    <a:pt x="601" y="24"/>
                  </a:lnTo>
                  <a:lnTo>
                    <a:pt x="591" y="32"/>
                  </a:lnTo>
                  <a:lnTo>
                    <a:pt x="581" y="42"/>
                  </a:lnTo>
                  <a:lnTo>
                    <a:pt x="573" y="52"/>
                  </a:lnTo>
                  <a:lnTo>
                    <a:pt x="567" y="62"/>
                  </a:lnTo>
                  <a:lnTo>
                    <a:pt x="561" y="74"/>
                  </a:lnTo>
                  <a:lnTo>
                    <a:pt x="559" y="88"/>
                  </a:lnTo>
                  <a:lnTo>
                    <a:pt x="557" y="100"/>
                  </a:lnTo>
                  <a:lnTo>
                    <a:pt x="557" y="100"/>
                  </a:lnTo>
                  <a:lnTo>
                    <a:pt x="559" y="114"/>
                  </a:lnTo>
                  <a:lnTo>
                    <a:pt x="561" y="126"/>
                  </a:lnTo>
                  <a:lnTo>
                    <a:pt x="565" y="138"/>
                  </a:lnTo>
                  <a:lnTo>
                    <a:pt x="571" y="150"/>
                  </a:lnTo>
                  <a:lnTo>
                    <a:pt x="579" y="160"/>
                  </a:lnTo>
                  <a:lnTo>
                    <a:pt x="589" y="170"/>
                  </a:lnTo>
                  <a:lnTo>
                    <a:pt x="599" y="178"/>
                  </a:lnTo>
                  <a:lnTo>
                    <a:pt x="611" y="184"/>
                  </a:lnTo>
                  <a:lnTo>
                    <a:pt x="611" y="184"/>
                  </a:lnTo>
                  <a:lnTo>
                    <a:pt x="617" y="186"/>
                  </a:lnTo>
                  <a:lnTo>
                    <a:pt x="621" y="186"/>
                  </a:lnTo>
                  <a:lnTo>
                    <a:pt x="623" y="190"/>
                  </a:lnTo>
                  <a:lnTo>
                    <a:pt x="623" y="190"/>
                  </a:lnTo>
                  <a:lnTo>
                    <a:pt x="609" y="196"/>
                  </a:lnTo>
                  <a:lnTo>
                    <a:pt x="595" y="202"/>
                  </a:lnTo>
                  <a:lnTo>
                    <a:pt x="595" y="202"/>
                  </a:lnTo>
                  <a:lnTo>
                    <a:pt x="583" y="210"/>
                  </a:lnTo>
                  <a:lnTo>
                    <a:pt x="571" y="218"/>
                  </a:lnTo>
                  <a:lnTo>
                    <a:pt x="571" y="218"/>
                  </a:lnTo>
                  <a:lnTo>
                    <a:pt x="561" y="230"/>
                  </a:lnTo>
                  <a:lnTo>
                    <a:pt x="553" y="242"/>
                  </a:lnTo>
                  <a:lnTo>
                    <a:pt x="553" y="242"/>
                  </a:lnTo>
                  <a:lnTo>
                    <a:pt x="539" y="224"/>
                  </a:lnTo>
                  <a:lnTo>
                    <a:pt x="525" y="210"/>
                  </a:lnTo>
                  <a:lnTo>
                    <a:pt x="509" y="198"/>
                  </a:lnTo>
                  <a:lnTo>
                    <a:pt x="491" y="188"/>
                  </a:lnTo>
                  <a:lnTo>
                    <a:pt x="491" y="188"/>
                  </a:lnTo>
                  <a:lnTo>
                    <a:pt x="507" y="176"/>
                  </a:lnTo>
                  <a:lnTo>
                    <a:pt x="521" y="162"/>
                  </a:lnTo>
                  <a:lnTo>
                    <a:pt x="531" y="148"/>
                  </a:lnTo>
                  <a:lnTo>
                    <a:pt x="539" y="134"/>
                  </a:lnTo>
                  <a:lnTo>
                    <a:pt x="545" y="120"/>
                  </a:lnTo>
                  <a:lnTo>
                    <a:pt x="545" y="106"/>
                  </a:lnTo>
                  <a:lnTo>
                    <a:pt x="545" y="90"/>
                  </a:lnTo>
                  <a:lnTo>
                    <a:pt x="541" y="74"/>
                  </a:lnTo>
                  <a:lnTo>
                    <a:pt x="541" y="74"/>
                  </a:lnTo>
                  <a:lnTo>
                    <a:pt x="537" y="60"/>
                  </a:lnTo>
                  <a:lnTo>
                    <a:pt x="529" y="48"/>
                  </a:lnTo>
                  <a:lnTo>
                    <a:pt x="519" y="38"/>
                  </a:lnTo>
                  <a:lnTo>
                    <a:pt x="509" y="28"/>
                  </a:lnTo>
                  <a:lnTo>
                    <a:pt x="497" y="20"/>
                  </a:lnTo>
                  <a:lnTo>
                    <a:pt x="483" y="14"/>
                  </a:lnTo>
                  <a:lnTo>
                    <a:pt x="469" y="10"/>
                  </a:lnTo>
                  <a:lnTo>
                    <a:pt x="455" y="8"/>
                  </a:lnTo>
                  <a:lnTo>
                    <a:pt x="455" y="8"/>
                  </a:lnTo>
                  <a:lnTo>
                    <a:pt x="439" y="10"/>
                  </a:lnTo>
                  <a:lnTo>
                    <a:pt x="425" y="12"/>
                  </a:lnTo>
                  <a:lnTo>
                    <a:pt x="413" y="18"/>
                  </a:lnTo>
                  <a:lnTo>
                    <a:pt x="400" y="26"/>
                  </a:lnTo>
                  <a:lnTo>
                    <a:pt x="388" y="34"/>
                  </a:lnTo>
                  <a:lnTo>
                    <a:pt x="378" y="44"/>
                  </a:lnTo>
                  <a:lnTo>
                    <a:pt x="370" y="56"/>
                  </a:lnTo>
                  <a:lnTo>
                    <a:pt x="364" y="70"/>
                  </a:lnTo>
                  <a:lnTo>
                    <a:pt x="364" y="70"/>
                  </a:lnTo>
                  <a:lnTo>
                    <a:pt x="360" y="84"/>
                  </a:lnTo>
                  <a:lnTo>
                    <a:pt x="358" y="98"/>
                  </a:lnTo>
                  <a:lnTo>
                    <a:pt x="360" y="112"/>
                  </a:lnTo>
                  <a:lnTo>
                    <a:pt x="362" y="126"/>
                  </a:lnTo>
                  <a:lnTo>
                    <a:pt x="362" y="126"/>
                  </a:lnTo>
                  <a:lnTo>
                    <a:pt x="370" y="146"/>
                  </a:lnTo>
                  <a:lnTo>
                    <a:pt x="382" y="162"/>
                  </a:lnTo>
                  <a:lnTo>
                    <a:pt x="396" y="176"/>
                  </a:lnTo>
                  <a:lnTo>
                    <a:pt x="417" y="188"/>
                  </a:lnTo>
                  <a:lnTo>
                    <a:pt x="417" y="188"/>
                  </a:lnTo>
                  <a:lnTo>
                    <a:pt x="398" y="196"/>
                  </a:lnTo>
                  <a:lnTo>
                    <a:pt x="382" y="206"/>
                  </a:lnTo>
                  <a:lnTo>
                    <a:pt x="370" y="218"/>
                  </a:lnTo>
                  <a:lnTo>
                    <a:pt x="358" y="232"/>
                  </a:lnTo>
                  <a:lnTo>
                    <a:pt x="358" y="232"/>
                  </a:lnTo>
                  <a:lnTo>
                    <a:pt x="348" y="218"/>
                  </a:lnTo>
                  <a:lnTo>
                    <a:pt x="336" y="206"/>
                  </a:lnTo>
                  <a:lnTo>
                    <a:pt x="322" y="196"/>
                  </a:lnTo>
                  <a:lnTo>
                    <a:pt x="306" y="186"/>
                  </a:lnTo>
                  <a:lnTo>
                    <a:pt x="306" y="186"/>
                  </a:lnTo>
                  <a:lnTo>
                    <a:pt x="320" y="174"/>
                  </a:lnTo>
                  <a:lnTo>
                    <a:pt x="332" y="162"/>
                  </a:lnTo>
                  <a:lnTo>
                    <a:pt x="342" y="150"/>
                  </a:lnTo>
                  <a:lnTo>
                    <a:pt x="348" y="136"/>
                  </a:lnTo>
                  <a:lnTo>
                    <a:pt x="352" y="120"/>
                  </a:lnTo>
                  <a:lnTo>
                    <a:pt x="354" y="104"/>
                  </a:lnTo>
                  <a:lnTo>
                    <a:pt x="352" y="88"/>
                  </a:lnTo>
                  <a:lnTo>
                    <a:pt x="348" y="70"/>
                  </a:lnTo>
                  <a:lnTo>
                    <a:pt x="348" y="70"/>
                  </a:lnTo>
                  <a:lnTo>
                    <a:pt x="344" y="58"/>
                  </a:lnTo>
                  <a:lnTo>
                    <a:pt x="336" y="46"/>
                  </a:lnTo>
                  <a:lnTo>
                    <a:pt x="328" y="34"/>
                  </a:lnTo>
                  <a:lnTo>
                    <a:pt x="318" y="26"/>
                  </a:lnTo>
                  <a:lnTo>
                    <a:pt x="308" y="18"/>
                  </a:lnTo>
                  <a:lnTo>
                    <a:pt x="296" y="12"/>
                  </a:lnTo>
                  <a:lnTo>
                    <a:pt x="284" y="8"/>
                  </a:lnTo>
                  <a:lnTo>
                    <a:pt x="270" y="6"/>
                  </a:lnTo>
                  <a:lnTo>
                    <a:pt x="270" y="6"/>
                  </a:lnTo>
                  <a:lnTo>
                    <a:pt x="250" y="6"/>
                  </a:lnTo>
                  <a:lnTo>
                    <a:pt x="234" y="8"/>
                  </a:lnTo>
                  <a:lnTo>
                    <a:pt x="218" y="12"/>
                  </a:lnTo>
                  <a:lnTo>
                    <a:pt x="204" y="20"/>
                  </a:lnTo>
                  <a:lnTo>
                    <a:pt x="192" y="30"/>
                  </a:lnTo>
                  <a:lnTo>
                    <a:pt x="180" y="42"/>
                  </a:lnTo>
                  <a:lnTo>
                    <a:pt x="172" y="56"/>
                  </a:lnTo>
                  <a:lnTo>
                    <a:pt x="162" y="74"/>
                  </a:lnTo>
                  <a:lnTo>
                    <a:pt x="162" y="74"/>
                  </a:lnTo>
                  <a:lnTo>
                    <a:pt x="158" y="60"/>
                  </a:lnTo>
                  <a:lnTo>
                    <a:pt x="150" y="48"/>
                  </a:lnTo>
                  <a:lnTo>
                    <a:pt x="142" y="38"/>
                  </a:lnTo>
                  <a:lnTo>
                    <a:pt x="134" y="28"/>
                  </a:lnTo>
                  <a:lnTo>
                    <a:pt x="124" y="20"/>
                  </a:lnTo>
                  <a:lnTo>
                    <a:pt x="114" y="14"/>
                  </a:lnTo>
                  <a:lnTo>
                    <a:pt x="102" y="8"/>
                  </a:lnTo>
                  <a:lnTo>
                    <a:pt x="92" y="4"/>
                  </a:lnTo>
                  <a:lnTo>
                    <a:pt x="80" y="2"/>
                  </a:lnTo>
                  <a:lnTo>
                    <a:pt x="68" y="0"/>
                  </a:lnTo>
                  <a:lnTo>
                    <a:pt x="56" y="0"/>
                  </a:lnTo>
                  <a:lnTo>
                    <a:pt x="44" y="2"/>
                  </a:lnTo>
                  <a:lnTo>
                    <a:pt x="32" y="4"/>
                  </a:lnTo>
                  <a:lnTo>
                    <a:pt x="22" y="8"/>
                  </a:lnTo>
                  <a:lnTo>
                    <a:pt x="10" y="14"/>
                  </a:lnTo>
                  <a:lnTo>
                    <a:pt x="0" y="22"/>
                  </a:lnTo>
                  <a:lnTo>
                    <a:pt x="0" y="184"/>
                  </a:lnTo>
                  <a:lnTo>
                    <a:pt x="0" y="186"/>
                  </a:lnTo>
                  <a:lnTo>
                    <a:pt x="0" y="799"/>
                  </a:lnTo>
                  <a:lnTo>
                    <a:pt x="2491" y="799"/>
                  </a:lnTo>
                  <a:lnTo>
                    <a:pt x="2505" y="799"/>
                  </a:lnTo>
                  <a:lnTo>
                    <a:pt x="2673" y="799"/>
                  </a:lnTo>
                  <a:lnTo>
                    <a:pt x="2673" y="799"/>
                  </a:lnTo>
                  <a:lnTo>
                    <a:pt x="2663" y="791"/>
                  </a:lnTo>
                  <a:lnTo>
                    <a:pt x="2653" y="783"/>
                  </a:lnTo>
                  <a:lnTo>
                    <a:pt x="2631" y="771"/>
                  </a:lnTo>
                  <a:lnTo>
                    <a:pt x="2631" y="771"/>
                  </a:lnTo>
                  <a:lnTo>
                    <a:pt x="2647" y="761"/>
                  </a:lnTo>
                  <a:lnTo>
                    <a:pt x="2659" y="749"/>
                  </a:lnTo>
                  <a:lnTo>
                    <a:pt x="2669" y="735"/>
                  </a:lnTo>
                  <a:lnTo>
                    <a:pt x="2677" y="719"/>
                  </a:lnTo>
                  <a:lnTo>
                    <a:pt x="2677" y="719"/>
                  </a:lnTo>
                  <a:lnTo>
                    <a:pt x="2683" y="703"/>
                  </a:lnTo>
                  <a:lnTo>
                    <a:pt x="2683" y="685"/>
                  </a:lnTo>
                  <a:lnTo>
                    <a:pt x="2683" y="669"/>
                  </a:lnTo>
                  <a:lnTo>
                    <a:pt x="2677" y="651"/>
                  </a:lnTo>
                  <a:lnTo>
                    <a:pt x="2677" y="651"/>
                  </a:lnTo>
                  <a:lnTo>
                    <a:pt x="2671" y="637"/>
                  </a:lnTo>
                  <a:lnTo>
                    <a:pt x="2663" y="627"/>
                  </a:lnTo>
                  <a:lnTo>
                    <a:pt x="2653" y="615"/>
                  </a:lnTo>
                  <a:lnTo>
                    <a:pt x="2643" y="607"/>
                  </a:lnTo>
                  <a:lnTo>
                    <a:pt x="2631" y="599"/>
                  </a:lnTo>
                  <a:lnTo>
                    <a:pt x="2617" y="595"/>
                  </a:lnTo>
                  <a:lnTo>
                    <a:pt x="2603" y="591"/>
                  </a:lnTo>
                  <a:lnTo>
                    <a:pt x="2589" y="589"/>
                  </a:lnTo>
                  <a:lnTo>
                    <a:pt x="2589"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6"/>
            <p:cNvSpPr>
              <a:spLocks/>
            </p:cNvSpPr>
            <p:nvPr userDrawn="1"/>
          </p:nvSpPr>
          <p:spPr bwMode="auto">
            <a:xfrm>
              <a:off x="3460750" y="9483725"/>
              <a:ext cx="133350" cy="15875"/>
            </a:xfrm>
            <a:custGeom>
              <a:avLst/>
              <a:gdLst>
                <a:gd name="T0" fmla="*/ 18 w 84"/>
                <a:gd name="T1" fmla="*/ 2 h 10"/>
                <a:gd name="T2" fmla="*/ 18 w 84"/>
                <a:gd name="T3" fmla="*/ 2 h 10"/>
                <a:gd name="T4" fmla="*/ 18 w 84"/>
                <a:gd name="T5" fmla="*/ 2 h 10"/>
                <a:gd name="T6" fmla="*/ 18 w 84"/>
                <a:gd name="T7" fmla="*/ 2 h 10"/>
                <a:gd name="T8" fmla="*/ 8 w 84"/>
                <a:gd name="T9" fmla="*/ 6 h 10"/>
                <a:gd name="T10" fmla="*/ 0 w 84"/>
                <a:gd name="T11" fmla="*/ 10 h 10"/>
                <a:gd name="T12" fmla="*/ 84 w 84"/>
                <a:gd name="T13" fmla="*/ 10 h 10"/>
                <a:gd name="T14" fmla="*/ 84 w 84"/>
                <a:gd name="T15" fmla="*/ 10 h 10"/>
                <a:gd name="T16" fmla="*/ 68 w 84"/>
                <a:gd name="T17" fmla="*/ 4 h 10"/>
                <a:gd name="T18" fmla="*/ 52 w 84"/>
                <a:gd name="T19" fmla="*/ 0 h 10"/>
                <a:gd name="T20" fmla="*/ 36 w 84"/>
                <a:gd name="T21" fmla="*/ 0 h 10"/>
                <a:gd name="T22" fmla="*/ 18 w 84"/>
                <a:gd name="T23" fmla="*/ 2 h 10"/>
                <a:gd name="T24" fmla="*/ 18 w 84"/>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
                  <a:moveTo>
                    <a:pt x="18" y="2"/>
                  </a:moveTo>
                  <a:lnTo>
                    <a:pt x="18" y="2"/>
                  </a:lnTo>
                  <a:lnTo>
                    <a:pt x="18" y="2"/>
                  </a:lnTo>
                  <a:lnTo>
                    <a:pt x="18" y="2"/>
                  </a:lnTo>
                  <a:lnTo>
                    <a:pt x="8" y="6"/>
                  </a:lnTo>
                  <a:lnTo>
                    <a:pt x="0" y="10"/>
                  </a:lnTo>
                  <a:lnTo>
                    <a:pt x="84" y="10"/>
                  </a:lnTo>
                  <a:lnTo>
                    <a:pt x="84" y="10"/>
                  </a:lnTo>
                  <a:lnTo>
                    <a:pt x="68" y="4"/>
                  </a:lnTo>
                  <a:lnTo>
                    <a:pt x="52" y="0"/>
                  </a:lnTo>
                  <a:lnTo>
                    <a:pt x="36" y="0"/>
                  </a:lnTo>
                  <a:lnTo>
                    <a:pt x="18" y="2"/>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7"/>
            <p:cNvSpPr>
              <a:spLocks/>
            </p:cNvSpPr>
            <p:nvPr userDrawn="1"/>
          </p:nvSpPr>
          <p:spPr bwMode="auto">
            <a:xfrm>
              <a:off x="2816225" y="9471025"/>
              <a:ext cx="187325" cy="28575"/>
            </a:xfrm>
            <a:custGeom>
              <a:avLst/>
              <a:gdLst>
                <a:gd name="T0" fmla="*/ 0 w 118"/>
                <a:gd name="T1" fmla="*/ 18 h 18"/>
                <a:gd name="T2" fmla="*/ 118 w 118"/>
                <a:gd name="T3" fmla="*/ 18 h 18"/>
                <a:gd name="T4" fmla="*/ 118 w 118"/>
                <a:gd name="T5" fmla="*/ 18 h 18"/>
                <a:gd name="T6" fmla="*/ 108 w 118"/>
                <a:gd name="T7" fmla="*/ 12 h 18"/>
                <a:gd name="T8" fmla="*/ 96 w 118"/>
                <a:gd name="T9" fmla="*/ 6 h 18"/>
                <a:gd name="T10" fmla="*/ 84 w 118"/>
                <a:gd name="T11" fmla="*/ 2 h 18"/>
                <a:gd name="T12" fmla="*/ 70 w 118"/>
                <a:gd name="T13" fmla="*/ 0 h 18"/>
                <a:gd name="T14" fmla="*/ 70 w 118"/>
                <a:gd name="T15" fmla="*/ 0 h 18"/>
                <a:gd name="T16" fmla="*/ 50 w 118"/>
                <a:gd name="T17" fmla="*/ 0 h 18"/>
                <a:gd name="T18" fmla="*/ 32 w 118"/>
                <a:gd name="T19" fmla="*/ 2 h 18"/>
                <a:gd name="T20" fmla="*/ 16 w 118"/>
                <a:gd name="T21" fmla="*/ 8 h 18"/>
                <a:gd name="T22" fmla="*/ 0 w 118"/>
                <a:gd name="T23" fmla="*/ 18 h 18"/>
                <a:gd name="T24" fmla="*/ 0 w 1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
                  <a:moveTo>
                    <a:pt x="0" y="18"/>
                  </a:moveTo>
                  <a:lnTo>
                    <a:pt x="118" y="18"/>
                  </a:lnTo>
                  <a:lnTo>
                    <a:pt x="118" y="18"/>
                  </a:lnTo>
                  <a:lnTo>
                    <a:pt x="108" y="12"/>
                  </a:lnTo>
                  <a:lnTo>
                    <a:pt x="96" y="6"/>
                  </a:lnTo>
                  <a:lnTo>
                    <a:pt x="84" y="2"/>
                  </a:lnTo>
                  <a:lnTo>
                    <a:pt x="70" y="0"/>
                  </a:lnTo>
                  <a:lnTo>
                    <a:pt x="70" y="0"/>
                  </a:lnTo>
                  <a:lnTo>
                    <a:pt x="50" y="0"/>
                  </a:lnTo>
                  <a:lnTo>
                    <a:pt x="32" y="2"/>
                  </a:lnTo>
                  <a:lnTo>
                    <a:pt x="16" y="8"/>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8"/>
            <p:cNvSpPr>
              <a:spLocks/>
            </p:cNvSpPr>
            <p:nvPr userDrawn="1"/>
          </p:nvSpPr>
          <p:spPr bwMode="auto">
            <a:xfrm>
              <a:off x="-2124075" y="7948613"/>
              <a:ext cx="234950" cy="269875"/>
            </a:xfrm>
            <a:custGeom>
              <a:avLst/>
              <a:gdLst>
                <a:gd name="T0" fmla="*/ 64 w 148"/>
                <a:gd name="T1" fmla="*/ 170 h 170"/>
                <a:gd name="T2" fmla="*/ 64 w 148"/>
                <a:gd name="T3" fmla="*/ 170 h 170"/>
                <a:gd name="T4" fmla="*/ 80 w 148"/>
                <a:gd name="T5" fmla="*/ 168 h 170"/>
                <a:gd name="T6" fmla="*/ 96 w 148"/>
                <a:gd name="T7" fmla="*/ 162 h 170"/>
                <a:gd name="T8" fmla="*/ 110 w 148"/>
                <a:gd name="T9" fmla="*/ 154 h 170"/>
                <a:gd name="T10" fmla="*/ 124 w 148"/>
                <a:gd name="T11" fmla="*/ 144 h 170"/>
                <a:gd name="T12" fmla="*/ 134 w 148"/>
                <a:gd name="T13" fmla="*/ 132 h 170"/>
                <a:gd name="T14" fmla="*/ 142 w 148"/>
                <a:gd name="T15" fmla="*/ 118 h 170"/>
                <a:gd name="T16" fmla="*/ 146 w 148"/>
                <a:gd name="T17" fmla="*/ 102 h 170"/>
                <a:gd name="T18" fmla="*/ 148 w 148"/>
                <a:gd name="T19" fmla="*/ 84 h 170"/>
                <a:gd name="T20" fmla="*/ 148 w 148"/>
                <a:gd name="T21" fmla="*/ 84 h 170"/>
                <a:gd name="T22" fmla="*/ 146 w 148"/>
                <a:gd name="T23" fmla="*/ 68 h 170"/>
                <a:gd name="T24" fmla="*/ 142 w 148"/>
                <a:gd name="T25" fmla="*/ 52 h 170"/>
                <a:gd name="T26" fmla="*/ 134 w 148"/>
                <a:gd name="T27" fmla="*/ 38 h 170"/>
                <a:gd name="T28" fmla="*/ 124 w 148"/>
                <a:gd name="T29" fmla="*/ 24 h 170"/>
                <a:gd name="T30" fmla="*/ 110 w 148"/>
                <a:gd name="T31" fmla="*/ 14 h 170"/>
                <a:gd name="T32" fmla="*/ 96 w 148"/>
                <a:gd name="T33" fmla="*/ 6 h 170"/>
                <a:gd name="T34" fmla="*/ 80 w 148"/>
                <a:gd name="T35" fmla="*/ 2 h 170"/>
                <a:gd name="T36" fmla="*/ 64 w 148"/>
                <a:gd name="T37" fmla="*/ 0 h 170"/>
                <a:gd name="T38" fmla="*/ 64 w 148"/>
                <a:gd name="T39" fmla="*/ 0 h 170"/>
                <a:gd name="T40" fmla="*/ 44 w 148"/>
                <a:gd name="T41" fmla="*/ 2 h 170"/>
                <a:gd name="T42" fmla="*/ 28 w 148"/>
                <a:gd name="T43" fmla="*/ 8 h 170"/>
                <a:gd name="T44" fmla="*/ 12 w 148"/>
                <a:gd name="T45" fmla="*/ 18 h 170"/>
                <a:gd name="T46" fmla="*/ 0 w 148"/>
                <a:gd name="T47" fmla="*/ 30 h 170"/>
                <a:gd name="T48" fmla="*/ 0 w 148"/>
                <a:gd name="T49" fmla="*/ 140 h 170"/>
                <a:gd name="T50" fmla="*/ 0 w 148"/>
                <a:gd name="T51" fmla="*/ 140 h 170"/>
                <a:gd name="T52" fmla="*/ 12 w 148"/>
                <a:gd name="T53" fmla="*/ 152 h 170"/>
                <a:gd name="T54" fmla="*/ 28 w 148"/>
                <a:gd name="T55" fmla="*/ 162 h 170"/>
                <a:gd name="T56" fmla="*/ 46 w 148"/>
                <a:gd name="T57" fmla="*/ 168 h 170"/>
                <a:gd name="T58" fmla="*/ 64 w 148"/>
                <a:gd name="T59" fmla="*/ 170 h 170"/>
                <a:gd name="T60" fmla="*/ 64 w 148"/>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70">
                  <a:moveTo>
                    <a:pt x="64" y="170"/>
                  </a:moveTo>
                  <a:lnTo>
                    <a:pt x="64" y="170"/>
                  </a:lnTo>
                  <a:lnTo>
                    <a:pt x="80" y="168"/>
                  </a:lnTo>
                  <a:lnTo>
                    <a:pt x="96" y="162"/>
                  </a:lnTo>
                  <a:lnTo>
                    <a:pt x="110" y="154"/>
                  </a:lnTo>
                  <a:lnTo>
                    <a:pt x="124" y="144"/>
                  </a:lnTo>
                  <a:lnTo>
                    <a:pt x="134" y="132"/>
                  </a:lnTo>
                  <a:lnTo>
                    <a:pt x="142" y="118"/>
                  </a:lnTo>
                  <a:lnTo>
                    <a:pt x="146" y="102"/>
                  </a:lnTo>
                  <a:lnTo>
                    <a:pt x="148" y="84"/>
                  </a:lnTo>
                  <a:lnTo>
                    <a:pt x="148" y="84"/>
                  </a:lnTo>
                  <a:lnTo>
                    <a:pt x="146" y="68"/>
                  </a:lnTo>
                  <a:lnTo>
                    <a:pt x="142" y="52"/>
                  </a:lnTo>
                  <a:lnTo>
                    <a:pt x="134" y="38"/>
                  </a:lnTo>
                  <a:lnTo>
                    <a:pt x="124" y="24"/>
                  </a:lnTo>
                  <a:lnTo>
                    <a:pt x="110" y="14"/>
                  </a:lnTo>
                  <a:lnTo>
                    <a:pt x="96" y="6"/>
                  </a:lnTo>
                  <a:lnTo>
                    <a:pt x="80" y="2"/>
                  </a:lnTo>
                  <a:lnTo>
                    <a:pt x="64" y="0"/>
                  </a:lnTo>
                  <a:lnTo>
                    <a:pt x="64" y="0"/>
                  </a:lnTo>
                  <a:lnTo>
                    <a:pt x="44" y="2"/>
                  </a:lnTo>
                  <a:lnTo>
                    <a:pt x="28" y="8"/>
                  </a:lnTo>
                  <a:lnTo>
                    <a:pt x="12" y="18"/>
                  </a:lnTo>
                  <a:lnTo>
                    <a:pt x="0" y="30"/>
                  </a:lnTo>
                  <a:lnTo>
                    <a:pt x="0" y="140"/>
                  </a:lnTo>
                  <a:lnTo>
                    <a:pt x="0" y="140"/>
                  </a:lnTo>
                  <a:lnTo>
                    <a:pt x="12" y="152"/>
                  </a:lnTo>
                  <a:lnTo>
                    <a:pt x="28" y="162"/>
                  </a:lnTo>
                  <a:lnTo>
                    <a:pt x="46" y="168"/>
                  </a:lnTo>
                  <a:lnTo>
                    <a:pt x="64" y="170"/>
                  </a:lnTo>
                  <a:lnTo>
                    <a:pt x="6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9"/>
            <p:cNvSpPr>
              <a:spLocks/>
            </p:cNvSpPr>
            <p:nvPr userDrawn="1"/>
          </p:nvSpPr>
          <p:spPr bwMode="auto">
            <a:xfrm>
              <a:off x="1903413" y="8618538"/>
              <a:ext cx="161925" cy="161925"/>
            </a:xfrm>
            <a:custGeom>
              <a:avLst/>
              <a:gdLst>
                <a:gd name="T0" fmla="*/ 52 w 102"/>
                <a:gd name="T1" fmla="*/ 102 h 102"/>
                <a:gd name="T2" fmla="*/ 52 w 102"/>
                <a:gd name="T3" fmla="*/ 102 h 102"/>
                <a:gd name="T4" fmla="*/ 62 w 102"/>
                <a:gd name="T5" fmla="*/ 102 h 102"/>
                <a:gd name="T6" fmla="*/ 72 w 102"/>
                <a:gd name="T7" fmla="*/ 98 h 102"/>
                <a:gd name="T8" fmla="*/ 80 w 102"/>
                <a:gd name="T9" fmla="*/ 94 h 102"/>
                <a:gd name="T10" fmla="*/ 88 w 102"/>
                <a:gd name="T11" fmla="*/ 88 h 102"/>
                <a:gd name="T12" fmla="*/ 94 w 102"/>
                <a:gd name="T13" fmla="*/ 80 h 102"/>
                <a:gd name="T14" fmla="*/ 98 w 102"/>
                <a:gd name="T15" fmla="*/ 72 h 102"/>
                <a:gd name="T16" fmla="*/ 102 w 102"/>
                <a:gd name="T17" fmla="*/ 62 h 102"/>
                <a:gd name="T18" fmla="*/ 102 w 102"/>
                <a:gd name="T19" fmla="*/ 52 h 102"/>
                <a:gd name="T20" fmla="*/ 102 w 102"/>
                <a:gd name="T21" fmla="*/ 52 h 102"/>
                <a:gd name="T22" fmla="*/ 102 w 102"/>
                <a:gd name="T23" fmla="*/ 42 h 102"/>
                <a:gd name="T24" fmla="*/ 98 w 102"/>
                <a:gd name="T25" fmla="*/ 32 h 102"/>
                <a:gd name="T26" fmla="*/ 94 w 102"/>
                <a:gd name="T27" fmla="*/ 22 h 102"/>
                <a:gd name="T28" fmla="*/ 88 w 102"/>
                <a:gd name="T29" fmla="*/ 16 h 102"/>
                <a:gd name="T30" fmla="*/ 80 w 102"/>
                <a:gd name="T31" fmla="*/ 8 h 102"/>
                <a:gd name="T32" fmla="*/ 72 w 102"/>
                <a:gd name="T33" fmla="*/ 4 h 102"/>
                <a:gd name="T34" fmla="*/ 62 w 102"/>
                <a:gd name="T35" fmla="*/ 2 h 102"/>
                <a:gd name="T36" fmla="*/ 52 w 102"/>
                <a:gd name="T37" fmla="*/ 0 h 102"/>
                <a:gd name="T38" fmla="*/ 52 w 102"/>
                <a:gd name="T39" fmla="*/ 0 h 102"/>
                <a:gd name="T40" fmla="*/ 42 w 102"/>
                <a:gd name="T41" fmla="*/ 2 h 102"/>
                <a:gd name="T42" fmla="*/ 32 w 102"/>
                <a:gd name="T43" fmla="*/ 4 h 102"/>
                <a:gd name="T44" fmla="*/ 24 w 102"/>
                <a:gd name="T45" fmla="*/ 8 h 102"/>
                <a:gd name="T46" fmla="*/ 16 w 102"/>
                <a:gd name="T47" fmla="*/ 14 h 102"/>
                <a:gd name="T48" fmla="*/ 10 w 102"/>
                <a:gd name="T49" fmla="*/ 22 h 102"/>
                <a:gd name="T50" fmla="*/ 4 w 102"/>
                <a:gd name="T51" fmla="*/ 30 h 102"/>
                <a:gd name="T52" fmla="*/ 2 w 102"/>
                <a:gd name="T53" fmla="*/ 40 h 102"/>
                <a:gd name="T54" fmla="*/ 0 w 102"/>
                <a:gd name="T55" fmla="*/ 50 h 102"/>
                <a:gd name="T56" fmla="*/ 0 w 102"/>
                <a:gd name="T57" fmla="*/ 50 h 102"/>
                <a:gd name="T58" fmla="*/ 2 w 102"/>
                <a:gd name="T59" fmla="*/ 62 h 102"/>
                <a:gd name="T60" fmla="*/ 4 w 102"/>
                <a:gd name="T61" fmla="*/ 70 h 102"/>
                <a:gd name="T62" fmla="*/ 8 w 102"/>
                <a:gd name="T63" fmla="*/ 80 h 102"/>
                <a:gd name="T64" fmla="*/ 14 w 102"/>
                <a:gd name="T65" fmla="*/ 88 h 102"/>
                <a:gd name="T66" fmla="*/ 22 w 102"/>
                <a:gd name="T67" fmla="*/ 94 h 102"/>
                <a:gd name="T68" fmla="*/ 32 w 102"/>
                <a:gd name="T69" fmla="*/ 98 h 102"/>
                <a:gd name="T70" fmla="*/ 40 w 102"/>
                <a:gd name="T71" fmla="*/ 102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2"/>
                  </a:lnTo>
                  <a:lnTo>
                    <a:pt x="72" y="98"/>
                  </a:lnTo>
                  <a:lnTo>
                    <a:pt x="80" y="94"/>
                  </a:lnTo>
                  <a:lnTo>
                    <a:pt x="88" y="88"/>
                  </a:lnTo>
                  <a:lnTo>
                    <a:pt x="94" y="80"/>
                  </a:lnTo>
                  <a:lnTo>
                    <a:pt x="98" y="72"/>
                  </a:lnTo>
                  <a:lnTo>
                    <a:pt x="102" y="62"/>
                  </a:lnTo>
                  <a:lnTo>
                    <a:pt x="102" y="52"/>
                  </a:lnTo>
                  <a:lnTo>
                    <a:pt x="102" y="52"/>
                  </a:lnTo>
                  <a:lnTo>
                    <a:pt x="102" y="42"/>
                  </a:lnTo>
                  <a:lnTo>
                    <a:pt x="98" y="32"/>
                  </a:lnTo>
                  <a:lnTo>
                    <a:pt x="94" y="22"/>
                  </a:lnTo>
                  <a:lnTo>
                    <a:pt x="88" y="16"/>
                  </a:lnTo>
                  <a:lnTo>
                    <a:pt x="80" y="8"/>
                  </a:lnTo>
                  <a:lnTo>
                    <a:pt x="72" y="4"/>
                  </a:lnTo>
                  <a:lnTo>
                    <a:pt x="62" y="2"/>
                  </a:lnTo>
                  <a:lnTo>
                    <a:pt x="52" y="0"/>
                  </a:lnTo>
                  <a:lnTo>
                    <a:pt x="52" y="0"/>
                  </a:lnTo>
                  <a:lnTo>
                    <a:pt x="42" y="2"/>
                  </a:lnTo>
                  <a:lnTo>
                    <a:pt x="32" y="4"/>
                  </a:lnTo>
                  <a:lnTo>
                    <a:pt x="24" y="8"/>
                  </a:lnTo>
                  <a:lnTo>
                    <a:pt x="16" y="14"/>
                  </a:lnTo>
                  <a:lnTo>
                    <a:pt x="10" y="22"/>
                  </a:lnTo>
                  <a:lnTo>
                    <a:pt x="4" y="30"/>
                  </a:lnTo>
                  <a:lnTo>
                    <a:pt x="2" y="40"/>
                  </a:lnTo>
                  <a:lnTo>
                    <a:pt x="0" y="50"/>
                  </a:lnTo>
                  <a:lnTo>
                    <a:pt x="0" y="50"/>
                  </a:lnTo>
                  <a:lnTo>
                    <a:pt x="2" y="62"/>
                  </a:lnTo>
                  <a:lnTo>
                    <a:pt x="4" y="70"/>
                  </a:lnTo>
                  <a:lnTo>
                    <a:pt x="8" y="80"/>
                  </a:lnTo>
                  <a:lnTo>
                    <a:pt x="14" y="88"/>
                  </a:lnTo>
                  <a:lnTo>
                    <a:pt x="22" y="94"/>
                  </a:lnTo>
                  <a:lnTo>
                    <a:pt x="32" y="98"/>
                  </a:lnTo>
                  <a:lnTo>
                    <a:pt x="40" y="102"/>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0"/>
            <p:cNvSpPr>
              <a:spLocks/>
            </p:cNvSpPr>
            <p:nvPr userDrawn="1"/>
          </p:nvSpPr>
          <p:spPr bwMode="auto">
            <a:xfrm>
              <a:off x="2587625" y="8374063"/>
              <a:ext cx="28575" cy="31750"/>
            </a:xfrm>
            <a:custGeom>
              <a:avLst/>
              <a:gdLst>
                <a:gd name="T0" fmla="*/ 8 w 18"/>
                <a:gd name="T1" fmla="*/ 20 h 20"/>
                <a:gd name="T2" fmla="*/ 8 w 18"/>
                <a:gd name="T3" fmla="*/ 20 h 20"/>
                <a:gd name="T4" fmla="*/ 12 w 18"/>
                <a:gd name="T5" fmla="*/ 20 h 20"/>
                <a:gd name="T6" fmla="*/ 14 w 18"/>
                <a:gd name="T7" fmla="*/ 18 h 20"/>
                <a:gd name="T8" fmla="*/ 18 w 18"/>
                <a:gd name="T9" fmla="*/ 14 h 20"/>
                <a:gd name="T10" fmla="*/ 18 w 18"/>
                <a:gd name="T11" fmla="*/ 10 h 20"/>
                <a:gd name="T12" fmla="*/ 18 w 18"/>
                <a:gd name="T13" fmla="*/ 10 h 20"/>
                <a:gd name="T14" fmla="*/ 18 w 18"/>
                <a:gd name="T15" fmla="*/ 6 h 20"/>
                <a:gd name="T16" fmla="*/ 14 w 18"/>
                <a:gd name="T17" fmla="*/ 4 h 20"/>
                <a:gd name="T18" fmla="*/ 12 w 18"/>
                <a:gd name="T19" fmla="*/ 2 h 20"/>
                <a:gd name="T20" fmla="*/ 8 w 18"/>
                <a:gd name="T21" fmla="*/ 0 h 20"/>
                <a:gd name="T22" fmla="*/ 8 w 18"/>
                <a:gd name="T23" fmla="*/ 0 h 20"/>
                <a:gd name="T24" fmla="*/ 4 w 18"/>
                <a:gd name="T25" fmla="*/ 2 h 20"/>
                <a:gd name="T26" fmla="*/ 2 w 18"/>
                <a:gd name="T27" fmla="*/ 4 h 20"/>
                <a:gd name="T28" fmla="*/ 0 w 18"/>
                <a:gd name="T29" fmla="*/ 8 h 20"/>
                <a:gd name="T30" fmla="*/ 0 w 18"/>
                <a:gd name="T31" fmla="*/ 12 h 20"/>
                <a:gd name="T32" fmla="*/ 0 w 18"/>
                <a:gd name="T33" fmla="*/ 12 h 20"/>
                <a:gd name="T34" fmla="*/ 0 w 18"/>
                <a:gd name="T35" fmla="*/ 14 h 20"/>
                <a:gd name="T36" fmla="*/ 2 w 18"/>
                <a:gd name="T37" fmla="*/ 18 h 20"/>
                <a:gd name="T38" fmla="*/ 4 w 18"/>
                <a:gd name="T39" fmla="*/ 18 h 20"/>
                <a:gd name="T40" fmla="*/ 8 w 18"/>
                <a:gd name="T41" fmla="*/ 20 h 20"/>
                <a:gd name="T42" fmla="*/ 8 w 1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8" y="20"/>
                  </a:moveTo>
                  <a:lnTo>
                    <a:pt x="8" y="20"/>
                  </a:lnTo>
                  <a:lnTo>
                    <a:pt x="12" y="20"/>
                  </a:lnTo>
                  <a:lnTo>
                    <a:pt x="14" y="18"/>
                  </a:lnTo>
                  <a:lnTo>
                    <a:pt x="18" y="14"/>
                  </a:lnTo>
                  <a:lnTo>
                    <a:pt x="18" y="10"/>
                  </a:lnTo>
                  <a:lnTo>
                    <a:pt x="18" y="10"/>
                  </a:lnTo>
                  <a:lnTo>
                    <a:pt x="18" y="6"/>
                  </a:lnTo>
                  <a:lnTo>
                    <a:pt x="14" y="4"/>
                  </a:lnTo>
                  <a:lnTo>
                    <a:pt x="12" y="2"/>
                  </a:lnTo>
                  <a:lnTo>
                    <a:pt x="8" y="0"/>
                  </a:lnTo>
                  <a:lnTo>
                    <a:pt x="8" y="0"/>
                  </a:lnTo>
                  <a:lnTo>
                    <a:pt x="4" y="2"/>
                  </a:lnTo>
                  <a:lnTo>
                    <a:pt x="2" y="4"/>
                  </a:lnTo>
                  <a:lnTo>
                    <a:pt x="0" y="8"/>
                  </a:lnTo>
                  <a:lnTo>
                    <a:pt x="0" y="12"/>
                  </a:lnTo>
                  <a:lnTo>
                    <a:pt x="0" y="12"/>
                  </a:lnTo>
                  <a:lnTo>
                    <a:pt x="0" y="14"/>
                  </a:lnTo>
                  <a:lnTo>
                    <a:pt x="2" y="18"/>
                  </a:lnTo>
                  <a:lnTo>
                    <a:pt x="4" y="18"/>
                  </a:lnTo>
                  <a:lnTo>
                    <a:pt x="8"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01"/>
            <p:cNvSpPr>
              <a:spLocks/>
            </p:cNvSpPr>
            <p:nvPr userDrawn="1"/>
          </p:nvSpPr>
          <p:spPr bwMode="auto">
            <a:xfrm>
              <a:off x="2543175" y="8643938"/>
              <a:ext cx="114300" cy="114300"/>
            </a:xfrm>
            <a:custGeom>
              <a:avLst/>
              <a:gdLst>
                <a:gd name="T0" fmla="*/ 36 w 72"/>
                <a:gd name="T1" fmla="*/ 72 h 72"/>
                <a:gd name="T2" fmla="*/ 36 w 72"/>
                <a:gd name="T3" fmla="*/ 72 h 72"/>
                <a:gd name="T4" fmla="*/ 42 w 72"/>
                <a:gd name="T5" fmla="*/ 72 h 72"/>
                <a:gd name="T6" fmla="*/ 50 w 72"/>
                <a:gd name="T7" fmla="*/ 70 h 72"/>
                <a:gd name="T8" fmla="*/ 56 w 72"/>
                <a:gd name="T9" fmla="*/ 66 h 72"/>
                <a:gd name="T10" fmla="*/ 62 w 72"/>
                <a:gd name="T11" fmla="*/ 62 h 72"/>
                <a:gd name="T12" fmla="*/ 66 w 72"/>
                <a:gd name="T13" fmla="*/ 56 h 72"/>
                <a:gd name="T14" fmla="*/ 70 w 72"/>
                <a:gd name="T15" fmla="*/ 50 h 72"/>
                <a:gd name="T16" fmla="*/ 72 w 72"/>
                <a:gd name="T17" fmla="*/ 44 h 72"/>
                <a:gd name="T18" fmla="*/ 72 w 72"/>
                <a:gd name="T19" fmla="*/ 36 h 72"/>
                <a:gd name="T20" fmla="*/ 72 w 72"/>
                <a:gd name="T21" fmla="*/ 36 h 72"/>
                <a:gd name="T22" fmla="*/ 72 w 72"/>
                <a:gd name="T23" fmla="*/ 28 h 72"/>
                <a:gd name="T24" fmla="*/ 70 w 72"/>
                <a:gd name="T25" fmla="*/ 22 h 72"/>
                <a:gd name="T26" fmla="*/ 66 w 72"/>
                <a:gd name="T27" fmla="*/ 16 h 72"/>
                <a:gd name="T28" fmla="*/ 62 w 72"/>
                <a:gd name="T29" fmla="*/ 10 h 72"/>
                <a:gd name="T30" fmla="*/ 56 w 72"/>
                <a:gd name="T31" fmla="*/ 6 h 72"/>
                <a:gd name="T32" fmla="*/ 50 w 72"/>
                <a:gd name="T33" fmla="*/ 2 h 72"/>
                <a:gd name="T34" fmla="*/ 44 w 72"/>
                <a:gd name="T35" fmla="*/ 0 h 72"/>
                <a:gd name="T36" fmla="*/ 36 w 72"/>
                <a:gd name="T37" fmla="*/ 0 h 72"/>
                <a:gd name="T38" fmla="*/ 36 w 72"/>
                <a:gd name="T39" fmla="*/ 0 h 72"/>
                <a:gd name="T40" fmla="*/ 28 w 72"/>
                <a:gd name="T41" fmla="*/ 0 h 72"/>
                <a:gd name="T42" fmla="*/ 22 w 72"/>
                <a:gd name="T43" fmla="*/ 2 h 72"/>
                <a:gd name="T44" fmla="*/ 16 w 72"/>
                <a:gd name="T45" fmla="*/ 6 h 72"/>
                <a:gd name="T46" fmla="*/ 10 w 72"/>
                <a:gd name="T47" fmla="*/ 10 h 72"/>
                <a:gd name="T48" fmla="*/ 6 w 72"/>
                <a:gd name="T49" fmla="*/ 16 h 72"/>
                <a:gd name="T50" fmla="*/ 2 w 72"/>
                <a:gd name="T51" fmla="*/ 22 h 72"/>
                <a:gd name="T52" fmla="*/ 0 w 72"/>
                <a:gd name="T53" fmla="*/ 28 h 72"/>
                <a:gd name="T54" fmla="*/ 0 w 72"/>
                <a:gd name="T55" fmla="*/ 36 h 72"/>
                <a:gd name="T56" fmla="*/ 0 w 72"/>
                <a:gd name="T57" fmla="*/ 36 h 72"/>
                <a:gd name="T58" fmla="*/ 0 w 72"/>
                <a:gd name="T59" fmla="*/ 42 h 72"/>
                <a:gd name="T60" fmla="*/ 2 w 72"/>
                <a:gd name="T61" fmla="*/ 50 h 72"/>
                <a:gd name="T62" fmla="*/ 6 w 72"/>
                <a:gd name="T63" fmla="*/ 56 h 72"/>
                <a:gd name="T64" fmla="*/ 10 w 72"/>
                <a:gd name="T65" fmla="*/ 60 h 72"/>
                <a:gd name="T66" fmla="*/ 16 w 72"/>
                <a:gd name="T67" fmla="*/ 66 h 72"/>
                <a:gd name="T68" fmla="*/ 22 w 72"/>
                <a:gd name="T69" fmla="*/ 68 h 72"/>
                <a:gd name="T70" fmla="*/ 28 w 72"/>
                <a:gd name="T71" fmla="*/ 70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2" y="72"/>
                  </a:lnTo>
                  <a:lnTo>
                    <a:pt x="50" y="70"/>
                  </a:lnTo>
                  <a:lnTo>
                    <a:pt x="56" y="66"/>
                  </a:lnTo>
                  <a:lnTo>
                    <a:pt x="62" y="62"/>
                  </a:lnTo>
                  <a:lnTo>
                    <a:pt x="66" y="56"/>
                  </a:lnTo>
                  <a:lnTo>
                    <a:pt x="70" y="50"/>
                  </a:lnTo>
                  <a:lnTo>
                    <a:pt x="72" y="44"/>
                  </a:lnTo>
                  <a:lnTo>
                    <a:pt x="72" y="36"/>
                  </a:lnTo>
                  <a:lnTo>
                    <a:pt x="72" y="36"/>
                  </a:lnTo>
                  <a:lnTo>
                    <a:pt x="72" y="28"/>
                  </a:lnTo>
                  <a:lnTo>
                    <a:pt x="70" y="22"/>
                  </a:lnTo>
                  <a:lnTo>
                    <a:pt x="66" y="16"/>
                  </a:lnTo>
                  <a:lnTo>
                    <a:pt x="62" y="10"/>
                  </a:lnTo>
                  <a:lnTo>
                    <a:pt x="56" y="6"/>
                  </a:lnTo>
                  <a:lnTo>
                    <a:pt x="50" y="2"/>
                  </a:lnTo>
                  <a:lnTo>
                    <a:pt x="44" y="0"/>
                  </a:lnTo>
                  <a:lnTo>
                    <a:pt x="36" y="0"/>
                  </a:lnTo>
                  <a:lnTo>
                    <a:pt x="36" y="0"/>
                  </a:lnTo>
                  <a:lnTo>
                    <a:pt x="28" y="0"/>
                  </a:lnTo>
                  <a:lnTo>
                    <a:pt x="22" y="2"/>
                  </a:lnTo>
                  <a:lnTo>
                    <a:pt x="16" y="6"/>
                  </a:lnTo>
                  <a:lnTo>
                    <a:pt x="10" y="10"/>
                  </a:lnTo>
                  <a:lnTo>
                    <a:pt x="6" y="16"/>
                  </a:lnTo>
                  <a:lnTo>
                    <a:pt x="2" y="22"/>
                  </a:lnTo>
                  <a:lnTo>
                    <a:pt x="0" y="28"/>
                  </a:lnTo>
                  <a:lnTo>
                    <a:pt x="0" y="36"/>
                  </a:lnTo>
                  <a:lnTo>
                    <a:pt x="0" y="36"/>
                  </a:lnTo>
                  <a:lnTo>
                    <a:pt x="0" y="42"/>
                  </a:lnTo>
                  <a:lnTo>
                    <a:pt x="2" y="50"/>
                  </a:lnTo>
                  <a:lnTo>
                    <a:pt x="6" y="56"/>
                  </a:lnTo>
                  <a:lnTo>
                    <a:pt x="10" y="60"/>
                  </a:lnTo>
                  <a:lnTo>
                    <a:pt x="16" y="66"/>
                  </a:lnTo>
                  <a:lnTo>
                    <a:pt x="22" y="68"/>
                  </a:lnTo>
                  <a:lnTo>
                    <a:pt x="28" y="70"/>
                  </a:lnTo>
                  <a:lnTo>
                    <a:pt x="36" y="72"/>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2"/>
            <p:cNvSpPr>
              <a:spLocks/>
            </p:cNvSpPr>
            <p:nvPr userDrawn="1"/>
          </p:nvSpPr>
          <p:spPr bwMode="auto">
            <a:xfrm>
              <a:off x="2463800" y="9182100"/>
              <a:ext cx="273050" cy="273050"/>
            </a:xfrm>
            <a:custGeom>
              <a:avLst/>
              <a:gdLst>
                <a:gd name="T0" fmla="*/ 86 w 172"/>
                <a:gd name="T1" fmla="*/ 0 h 172"/>
                <a:gd name="T2" fmla="*/ 86 w 172"/>
                <a:gd name="T3" fmla="*/ 0 h 172"/>
                <a:gd name="T4" fmla="*/ 70 w 172"/>
                <a:gd name="T5" fmla="*/ 2 h 172"/>
                <a:gd name="T6" fmla="*/ 54 w 172"/>
                <a:gd name="T7" fmla="*/ 6 h 172"/>
                <a:gd name="T8" fmla="*/ 38 w 172"/>
                <a:gd name="T9" fmla="*/ 14 h 172"/>
                <a:gd name="T10" fmla="*/ 26 w 172"/>
                <a:gd name="T11" fmla="*/ 24 h 172"/>
                <a:gd name="T12" fmla="*/ 16 w 172"/>
                <a:gd name="T13" fmla="*/ 38 h 172"/>
                <a:gd name="T14" fmla="*/ 8 w 172"/>
                <a:gd name="T15" fmla="*/ 52 h 172"/>
                <a:gd name="T16" fmla="*/ 2 w 172"/>
                <a:gd name="T17" fmla="*/ 68 h 172"/>
                <a:gd name="T18" fmla="*/ 0 w 172"/>
                <a:gd name="T19" fmla="*/ 86 h 172"/>
                <a:gd name="T20" fmla="*/ 0 w 172"/>
                <a:gd name="T21" fmla="*/ 86 h 172"/>
                <a:gd name="T22" fmla="*/ 2 w 172"/>
                <a:gd name="T23" fmla="*/ 104 h 172"/>
                <a:gd name="T24" fmla="*/ 8 w 172"/>
                <a:gd name="T25" fmla="*/ 120 h 172"/>
                <a:gd name="T26" fmla="*/ 16 w 172"/>
                <a:gd name="T27" fmla="*/ 134 h 172"/>
                <a:gd name="T28" fmla="*/ 26 w 172"/>
                <a:gd name="T29" fmla="*/ 148 h 172"/>
                <a:gd name="T30" fmla="*/ 38 w 172"/>
                <a:gd name="T31" fmla="*/ 158 h 172"/>
                <a:gd name="T32" fmla="*/ 54 w 172"/>
                <a:gd name="T33" fmla="*/ 166 h 172"/>
                <a:gd name="T34" fmla="*/ 70 w 172"/>
                <a:gd name="T35" fmla="*/ 172 h 172"/>
                <a:gd name="T36" fmla="*/ 86 w 172"/>
                <a:gd name="T37" fmla="*/ 172 h 172"/>
                <a:gd name="T38" fmla="*/ 86 w 172"/>
                <a:gd name="T39" fmla="*/ 172 h 172"/>
                <a:gd name="T40" fmla="*/ 106 w 172"/>
                <a:gd name="T41" fmla="*/ 170 h 172"/>
                <a:gd name="T42" fmla="*/ 122 w 172"/>
                <a:gd name="T43" fmla="*/ 164 h 172"/>
                <a:gd name="T44" fmla="*/ 136 w 172"/>
                <a:gd name="T45" fmla="*/ 156 h 172"/>
                <a:gd name="T46" fmla="*/ 148 w 172"/>
                <a:gd name="T47" fmla="*/ 146 h 172"/>
                <a:gd name="T48" fmla="*/ 158 w 172"/>
                <a:gd name="T49" fmla="*/ 132 h 172"/>
                <a:gd name="T50" fmla="*/ 166 w 172"/>
                <a:gd name="T51" fmla="*/ 118 h 172"/>
                <a:gd name="T52" fmla="*/ 170 w 172"/>
                <a:gd name="T53" fmla="*/ 102 h 172"/>
                <a:gd name="T54" fmla="*/ 172 w 172"/>
                <a:gd name="T55" fmla="*/ 86 h 172"/>
                <a:gd name="T56" fmla="*/ 172 w 172"/>
                <a:gd name="T57" fmla="*/ 86 h 172"/>
                <a:gd name="T58" fmla="*/ 170 w 172"/>
                <a:gd name="T59" fmla="*/ 68 h 172"/>
                <a:gd name="T60" fmla="*/ 166 w 172"/>
                <a:gd name="T61" fmla="*/ 52 h 172"/>
                <a:gd name="T62" fmla="*/ 158 w 172"/>
                <a:gd name="T63" fmla="*/ 38 h 172"/>
                <a:gd name="T64" fmla="*/ 148 w 172"/>
                <a:gd name="T65" fmla="*/ 26 h 172"/>
                <a:gd name="T66" fmla="*/ 134 w 172"/>
                <a:gd name="T67" fmla="*/ 14 h 172"/>
                <a:gd name="T68" fmla="*/ 120 w 172"/>
                <a:gd name="T69" fmla="*/ 6 h 172"/>
                <a:gd name="T70" fmla="*/ 104 w 172"/>
                <a:gd name="T71" fmla="*/ 2 h 172"/>
                <a:gd name="T72" fmla="*/ 86 w 172"/>
                <a:gd name="T73" fmla="*/ 0 h 172"/>
                <a:gd name="T74" fmla="*/ 86 w 172"/>
                <a:gd name="T7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86" y="0"/>
                  </a:moveTo>
                  <a:lnTo>
                    <a:pt x="86" y="0"/>
                  </a:lnTo>
                  <a:lnTo>
                    <a:pt x="70" y="2"/>
                  </a:lnTo>
                  <a:lnTo>
                    <a:pt x="54" y="6"/>
                  </a:lnTo>
                  <a:lnTo>
                    <a:pt x="38" y="14"/>
                  </a:lnTo>
                  <a:lnTo>
                    <a:pt x="26" y="24"/>
                  </a:lnTo>
                  <a:lnTo>
                    <a:pt x="16" y="38"/>
                  </a:lnTo>
                  <a:lnTo>
                    <a:pt x="8" y="52"/>
                  </a:lnTo>
                  <a:lnTo>
                    <a:pt x="2" y="68"/>
                  </a:lnTo>
                  <a:lnTo>
                    <a:pt x="0" y="86"/>
                  </a:lnTo>
                  <a:lnTo>
                    <a:pt x="0" y="86"/>
                  </a:lnTo>
                  <a:lnTo>
                    <a:pt x="2" y="104"/>
                  </a:lnTo>
                  <a:lnTo>
                    <a:pt x="8" y="120"/>
                  </a:lnTo>
                  <a:lnTo>
                    <a:pt x="16" y="134"/>
                  </a:lnTo>
                  <a:lnTo>
                    <a:pt x="26" y="148"/>
                  </a:lnTo>
                  <a:lnTo>
                    <a:pt x="38" y="158"/>
                  </a:lnTo>
                  <a:lnTo>
                    <a:pt x="54" y="166"/>
                  </a:lnTo>
                  <a:lnTo>
                    <a:pt x="70" y="172"/>
                  </a:lnTo>
                  <a:lnTo>
                    <a:pt x="86" y="172"/>
                  </a:lnTo>
                  <a:lnTo>
                    <a:pt x="86" y="172"/>
                  </a:lnTo>
                  <a:lnTo>
                    <a:pt x="106" y="170"/>
                  </a:lnTo>
                  <a:lnTo>
                    <a:pt x="122" y="164"/>
                  </a:lnTo>
                  <a:lnTo>
                    <a:pt x="136" y="156"/>
                  </a:lnTo>
                  <a:lnTo>
                    <a:pt x="148" y="146"/>
                  </a:lnTo>
                  <a:lnTo>
                    <a:pt x="158" y="132"/>
                  </a:lnTo>
                  <a:lnTo>
                    <a:pt x="166" y="118"/>
                  </a:lnTo>
                  <a:lnTo>
                    <a:pt x="170" y="102"/>
                  </a:lnTo>
                  <a:lnTo>
                    <a:pt x="172" y="86"/>
                  </a:lnTo>
                  <a:lnTo>
                    <a:pt x="172" y="86"/>
                  </a:lnTo>
                  <a:lnTo>
                    <a:pt x="170" y="68"/>
                  </a:lnTo>
                  <a:lnTo>
                    <a:pt x="166" y="52"/>
                  </a:lnTo>
                  <a:lnTo>
                    <a:pt x="158" y="38"/>
                  </a:lnTo>
                  <a:lnTo>
                    <a:pt x="148" y="26"/>
                  </a:lnTo>
                  <a:lnTo>
                    <a:pt x="134" y="14"/>
                  </a:lnTo>
                  <a:lnTo>
                    <a:pt x="120" y="6"/>
                  </a:lnTo>
                  <a:lnTo>
                    <a:pt x="104" y="2"/>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03"/>
            <p:cNvSpPr>
              <a:spLocks/>
            </p:cNvSpPr>
            <p:nvPr userDrawn="1"/>
          </p:nvSpPr>
          <p:spPr bwMode="auto">
            <a:xfrm>
              <a:off x="2781300" y="9188450"/>
              <a:ext cx="257175" cy="257175"/>
            </a:xfrm>
            <a:custGeom>
              <a:avLst/>
              <a:gdLst>
                <a:gd name="T0" fmla="*/ 82 w 162"/>
                <a:gd name="T1" fmla="*/ 0 h 162"/>
                <a:gd name="T2" fmla="*/ 82 w 162"/>
                <a:gd name="T3" fmla="*/ 0 h 162"/>
                <a:gd name="T4" fmla="*/ 64 w 162"/>
                <a:gd name="T5" fmla="*/ 2 h 162"/>
                <a:gd name="T6" fmla="*/ 50 w 162"/>
                <a:gd name="T7" fmla="*/ 6 h 162"/>
                <a:gd name="T8" fmla="*/ 36 w 162"/>
                <a:gd name="T9" fmla="*/ 14 h 162"/>
                <a:gd name="T10" fmla="*/ 24 w 162"/>
                <a:gd name="T11" fmla="*/ 24 h 162"/>
                <a:gd name="T12" fmla="*/ 14 w 162"/>
                <a:gd name="T13" fmla="*/ 36 h 162"/>
                <a:gd name="T14" fmla="*/ 6 w 162"/>
                <a:gd name="T15" fmla="*/ 50 h 162"/>
                <a:gd name="T16" fmla="*/ 2 w 162"/>
                <a:gd name="T17" fmla="*/ 64 h 162"/>
                <a:gd name="T18" fmla="*/ 0 w 162"/>
                <a:gd name="T19" fmla="*/ 80 h 162"/>
                <a:gd name="T20" fmla="*/ 0 w 162"/>
                <a:gd name="T21" fmla="*/ 80 h 162"/>
                <a:gd name="T22" fmla="*/ 2 w 162"/>
                <a:gd name="T23" fmla="*/ 98 h 162"/>
                <a:gd name="T24" fmla="*/ 6 w 162"/>
                <a:gd name="T25" fmla="*/ 112 h 162"/>
                <a:gd name="T26" fmla="*/ 14 w 162"/>
                <a:gd name="T27" fmla="*/ 126 h 162"/>
                <a:gd name="T28" fmla="*/ 24 w 162"/>
                <a:gd name="T29" fmla="*/ 138 h 162"/>
                <a:gd name="T30" fmla="*/ 36 w 162"/>
                <a:gd name="T31" fmla="*/ 148 h 162"/>
                <a:gd name="T32" fmla="*/ 50 w 162"/>
                <a:gd name="T33" fmla="*/ 156 h 162"/>
                <a:gd name="T34" fmla="*/ 66 w 162"/>
                <a:gd name="T35" fmla="*/ 160 h 162"/>
                <a:gd name="T36" fmla="*/ 82 w 162"/>
                <a:gd name="T37" fmla="*/ 162 h 162"/>
                <a:gd name="T38" fmla="*/ 82 w 162"/>
                <a:gd name="T39" fmla="*/ 162 h 162"/>
                <a:gd name="T40" fmla="*/ 98 w 162"/>
                <a:gd name="T41" fmla="*/ 160 h 162"/>
                <a:gd name="T42" fmla="*/ 114 w 162"/>
                <a:gd name="T43" fmla="*/ 154 h 162"/>
                <a:gd name="T44" fmla="*/ 126 w 162"/>
                <a:gd name="T45" fmla="*/ 148 h 162"/>
                <a:gd name="T46" fmla="*/ 138 w 162"/>
                <a:gd name="T47" fmla="*/ 138 h 162"/>
                <a:gd name="T48" fmla="*/ 148 w 162"/>
                <a:gd name="T49" fmla="*/ 124 h 162"/>
                <a:gd name="T50" fmla="*/ 156 w 162"/>
                <a:gd name="T51" fmla="*/ 112 h 162"/>
                <a:gd name="T52" fmla="*/ 160 w 162"/>
                <a:gd name="T53" fmla="*/ 96 h 162"/>
                <a:gd name="T54" fmla="*/ 162 w 162"/>
                <a:gd name="T55" fmla="*/ 80 h 162"/>
                <a:gd name="T56" fmla="*/ 162 w 162"/>
                <a:gd name="T57" fmla="*/ 80 h 162"/>
                <a:gd name="T58" fmla="*/ 160 w 162"/>
                <a:gd name="T59" fmla="*/ 64 h 162"/>
                <a:gd name="T60" fmla="*/ 156 w 162"/>
                <a:gd name="T61" fmla="*/ 48 h 162"/>
                <a:gd name="T62" fmla="*/ 148 w 162"/>
                <a:gd name="T63" fmla="*/ 36 h 162"/>
                <a:gd name="T64" fmla="*/ 138 w 162"/>
                <a:gd name="T65" fmla="*/ 24 h 162"/>
                <a:gd name="T66" fmla="*/ 126 w 162"/>
                <a:gd name="T67" fmla="*/ 14 h 162"/>
                <a:gd name="T68" fmla="*/ 112 w 162"/>
                <a:gd name="T69" fmla="*/ 6 h 162"/>
                <a:gd name="T70" fmla="*/ 98 w 162"/>
                <a:gd name="T71" fmla="*/ 2 h 162"/>
                <a:gd name="T72" fmla="*/ 82 w 162"/>
                <a:gd name="T73" fmla="*/ 0 h 162"/>
                <a:gd name="T74" fmla="*/ 82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2" y="0"/>
                  </a:moveTo>
                  <a:lnTo>
                    <a:pt x="82" y="0"/>
                  </a:lnTo>
                  <a:lnTo>
                    <a:pt x="64" y="2"/>
                  </a:lnTo>
                  <a:lnTo>
                    <a:pt x="50" y="6"/>
                  </a:lnTo>
                  <a:lnTo>
                    <a:pt x="36" y="14"/>
                  </a:lnTo>
                  <a:lnTo>
                    <a:pt x="24" y="24"/>
                  </a:lnTo>
                  <a:lnTo>
                    <a:pt x="14" y="36"/>
                  </a:lnTo>
                  <a:lnTo>
                    <a:pt x="6" y="50"/>
                  </a:lnTo>
                  <a:lnTo>
                    <a:pt x="2" y="64"/>
                  </a:lnTo>
                  <a:lnTo>
                    <a:pt x="0" y="80"/>
                  </a:lnTo>
                  <a:lnTo>
                    <a:pt x="0" y="80"/>
                  </a:lnTo>
                  <a:lnTo>
                    <a:pt x="2" y="98"/>
                  </a:lnTo>
                  <a:lnTo>
                    <a:pt x="6" y="112"/>
                  </a:lnTo>
                  <a:lnTo>
                    <a:pt x="14" y="126"/>
                  </a:lnTo>
                  <a:lnTo>
                    <a:pt x="24" y="138"/>
                  </a:lnTo>
                  <a:lnTo>
                    <a:pt x="36" y="148"/>
                  </a:lnTo>
                  <a:lnTo>
                    <a:pt x="50" y="156"/>
                  </a:lnTo>
                  <a:lnTo>
                    <a:pt x="66" y="160"/>
                  </a:lnTo>
                  <a:lnTo>
                    <a:pt x="82" y="162"/>
                  </a:lnTo>
                  <a:lnTo>
                    <a:pt x="82" y="162"/>
                  </a:lnTo>
                  <a:lnTo>
                    <a:pt x="98" y="160"/>
                  </a:lnTo>
                  <a:lnTo>
                    <a:pt x="114" y="154"/>
                  </a:lnTo>
                  <a:lnTo>
                    <a:pt x="126" y="148"/>
                  </a:lnTo>
                  <a:lnTo>
                    <a:pt x="138" y="138"/>
                  </a:lnTo>
                  <a:lnTo>
                    <a:pt x="148" y="124"/>
                  </a:lnTo>
                  <a:lnTo>
                    <a:pt x="156" y="112"/>
                  </a:lnTo>
                  <a:lnTo>
                    <a:pt x="160" y="96"/>
                  </a:lnTo>
                  <a:lnTo>
                    <a:pt x="162" y="80"/>
                  </a:lnTo>
                  <a:lnTo>
                    <a:pt x="162" y="80"/>
                  </a:lnTo>
                  <a:lnTo>
                    <a:pt x="160" y="64"/>
                  </a:lnTo>
                  <a:lnTo>
                    <a:pt x="156" y="48"/>
                  </a:lnTo>
                  <a:lnTo>
                    <a:pt x="148" y="36"/>
                  </a:lnTo>
                  <a:lnTo>
                    <a:pt x="138" y="24"/>
                  </a:lnTo>
                  <a:lnTo>
                    <a:pt x="126" y="14"/>
                  </a:lnTo>
                  <a:lnTo>
                    <a:pt x="112" y="6"/>
                  </a:lnTo>
                  <a:lnTo>
                    <a:pt x="98" y="2"/>
                  </a:lnTo>
                  <a:lnTo>
                    <a:pt x="82" y="0"/>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04"/>
            <p:cNvSpPr>
              <a:spLocks/>
            </p:cNvSpPr>
            <p:nvPr userDrawn="1"/>
          </p:nvSpPr>
          <p:spPr bwMode="auto">
            <a:xfrm>
              <a:off x="2498725" y="8907463"/>
              <a:ext cx="203200" cy="201613"/>
            </a:xfrm>
            <a:custGeom>
              <a:avLst/>
              <a:gdLst>
                <a:gd name="T0" fmla="*/ 66 w 128"/>
                <a:gd name="T1" fmla="*/ 127 h 127"/>
                <a:gd name="T2" fmla="*/ 66 w 128"/>
                <a:gd name="T3" fmla="*/ 127 h 127"/>
                <a:gd name="T4" fmla="*/ 78 w 128"/>
                <a:gd name="T5" fmla="*/ 127 h 127"/>
                <a:gd name="T6" fmla="*/ 90 w 128"/>
                <a:gd name="T7" fmla="*/ 123 h 127"/>
                <a:gd name="T8" fmla="*/ 100 w 128"/>
                <a:gd name="T9" fmla="*/ 117 h 127"/>
                <a:gd name="T10" fmla="*/ 110 w 128"/>
                <a:gd name="T11" fmla="*/ 109 h 127"/>
                <a:gd name="T12" fmla="*/ 118 w 128"/>
                <a:gd name="T13" fmla="*/ 99 h 127"/>
                <a:gd name="T14" fmla="*/ 124 w 128"/>
                <a:gd name="T15" fmla="*/ 89 h 127"/>
                <a:gd name="T16" fmla="*/ 128 w 128"/>
                <a:gd name="T17" fmla="*/ 77 h 127"/>
                <a:gd name="T18" fmla="*/ 128 w 128"/>
                <a:gd name="T19" fmla="*/ 63 h 127"/>
                <a:gd name="T20" fmla="*/ 128 w 128"/>
                <a:gd name="T21" fmla="*/ 63 h 127"/>
                <a:gd name="T22" fmla="*/ 126 w 128"/>
                <a:gd name="T23" fmla="*/ 51 h 127"/>
                <a:gd name="T24" fmla="*/ 122 w 128"/>
                <a:gd name="T25" fmla="*/ 39 h 127"/>
                <a:gd name="T26" fmla="*/ 116 w 128"/>
                <a:gd name="T27" fmla="*/ 27 h 127"/>
                <a:gd name="T28" fmla="*/ 108 w 128"/>
                <a:gd name="T29" fmla="*/ 19 h 127"/>
                <a:gd name="T30" fmla="*/ 100 w 128"/>
                <a:gd name="T31" fmla="*/ 11 h 127"/>
                <a:gd name="T32" fmla="*/ 88 w 128"/>
                <a:gd name="T33" fmla="*/ 5 h 127"/>
                <a:gd name="T34" fmla="*/ 76 w 128"/>
                <a:gd name="T35" fmla="*/ 0 h 127"/>
                <a:gd name="T36" fmla="*/ 62 w 128"/>
                <a:gd name="T37" fmla="*/ 0 h 127"/>
                <a:gd name="T38" fmla="*/ 62 w 128"/>
                <a:gd name="T39" fmla="*/ 0 h 127"/>
                <a:gd name="T40" fmla="*/ 50 w 128"/>
                <a:gd name="T41" fmla="*/ 0 h 127"/>
                <a:gd name="T42" fmla="*/ 38 w 128"/>
                <a:gd name="T43" fmla="*/ 5 h 127"/>
                <a:gd name="T44" fmla="*/ 28 w 128"/>
                <a:gd name="T45" fmla="*/ 11 h 127"/>
                <a:gd name="T46" fmla="*/ 18 w 128"/>
                <a:gd name="T47" fmla="*/ 19 h 127"/>
                <a:gd name="T48" fmla="*/ 10 w 128"/>
                <a:gd name="T49" fmla="*/ 29 h 127"/>
                <a:gd name="T50" fmla="*/ 6 w 128"/>
                <a:gd name="T51" fmla="*/ 41 h 127"/>
                <a:gd name="T52" fmla="*/ 2 w 128"/>
                <a:gd name="T53" fmla="*/ 53 h 127"/>
                <a:gd name="T54" fmla="*/ 0 w 128"/>
                <a:gd name="T55" fmla="*/ 65 h 127"/>
                <a:gd name="T56" fmla="*/ 0 w 128"/>
                <a:gd name="T57" fmla="*/ 65 h 127"/>
                <a:gd name="T58" fmla="*/ 2 w 128"/>
                <a:gd name="T59" fmla="*/ 77 h 127"/>
                <a:gd name="T60" fmla="*/ 6 w 128"/>
                <a:gd name="T61" fmla="*/ 89 h 127"/>
                <a:gd name="T62" fmla="*/ 12 w 128"/>
                <a:gd name="T63" fmla="*/ 101 h 127"/>
                <a:gd name="T64" fmla="*/ 20 w 128"/>
                <a:gd name="T65" fmla="*/ 109 h 127"/>
                <a:gd name="T66" fmla="*/ 30 w 128"/>
                <a:gd name="T67" fmla="*/ 117 h 127"/>
                <a:gd name="T68" fmla="*/ 40 w 128"/>
                <a:gd name="T69" fmla="*/ 123 h 127"/>
                <a:gd name="T70" fmla="*/ 52 w 128"/>
                <a:gd name="T71" fmla="*/ 127 h 127"/>
                <a:gd name="T72" fmla="*/ 66 w 128"/>
                <a:gd name="T73" fmla="*/ 127 h 127"/>
                <a:gd name="T74" fmla="*/ 66 w 128"/>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7">
                  <a:moveTo>
                    <a:pt x="66" y="127"/>
                  </a:moveTo>
                  <a:lnTo>
                    <a:pt x="66" y="127"/>
                  </a:lnTo>
                  <a:lnTo>
                    <a:pt x="78" y="127"/>
                  </a:lnTo>
                  <a:lnTo>
                    <a:pt x="90" y="123"/>
                  </a:lnTo>
                  <a:lnTo>
                    <a:pt x="100" y="117"/>
                  </a:lnTo>
                  <a:lnTo>
                    <a:pt x="110" y="109"/>
                  </a:lnTo>
                  <a:lnTo>
                    <a:pt x="118" y="99"/>
                  </a:lnTo>
                  <a:lnTo>
                    <a:pt x="124" y="89"/>
                  </a:lnTo>
                  <a:lnTo>
                    <a:pt x="128" y="77"/>
                  </a:lnTo>
                  <a:lnTo>
                    <a:pt x="128" y="63"/>
                  </a:lnTo>
                  <a:lnTo>
                    <a:pt x="128" y="63"/>
                  </a:lnTo>
                  <a:lnTo>
                    <a:pt x="126" y="51"/>
                  </a:lnTo>
                  <a:lnTo>
                    <a:pt x="122" y="39"/>
                  </a:lnTo>
                  <a:lnTo>
                    <a:pt x="116" y="27"/>
                  </a:lnTo>
                  <a:lnTo>
                    <a:pt x="108" y="19"/>
                  </a:lnTo>
                  <a:lnTo>
                    <a:pt x="100" y="11"/>
                  </a:lnTo>
                  <a:lnTo>
                    <a:pt x="88" y="5"/>
                  </a:lnTo>
                  <a:lnTo>
                    <a:pt x="76" y="0"/>
                  </a:lnTo>
                  <a:lnTo>
                    <a:pt x="62" y="0"/>
                  </a:lnTo>
                  <a:lnTo>
                    <a:pt x="62" y="0"/>
                  </a:lnTo>
                  <a:lnTo>
                    <a:pt x="50" y="0"/>
                  </a:lnTo>
                  <a:lnTo>
                    <a:pt x="38" y="5"/>
                  </a:lnTo>
                  <a:lnTo>
                    <a:pt x="28" y="11"/>
                  </a:lnTo>
                  <a:lnTo>
                    <a:pt x="18" y="19"/>
                  </a:lnTo>
                  <a:lnTo>
                    <a:pt x="10" y="29"/>
                  </a:lnTo>
                  <a:lnTo>
                    <a:pt x="6" y="41"/>
                  </a:lnTo>
                  <a:lnTo>
                    <a:pt x="2" y="53"/>
                  </a:lnTo>
                  <a:lnTo>
                    <a:pt x="0" y="65"/>
                  </a:lnTo>
                  <a:lnTo>
                    <a:pt x="0" y="65"/>
                  </a:lnTo>
                  <a:lnTo>
                    <a:pt x="2" y="77"/>
                  </a:lnTo>
                  <a:lnTo>
                    <a:pt x="6" y="89"/>
                  </a:lnTo>
                  <a:lnTo>
                    <a:pt x="12" y="101"/>
                  </a:lnTo>
                  <a:lnTo>
                    <a:pt x="20" y="109"/>
                  </a:lnTo>
                  <a:lnTo>
                    <a:pt x="30" y="117"/>
                  </a:lnTo>
                  <a:lnTo>
                    <a:pt x="40" y="123"/>
                  </a:lnTo>
                  <a:lnTo>
                    <a:pt x="52" y="127"/>
                  </a:lnTo>
                  <a:lnTo>
                    <a:pt x="66" y="127"/>
                  </a:lnTo>
                  <a:lnTo>
                    <a:pt x="66"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5"/>
            <p:cNvSpPr>
              <a:spLocks/>
            </p:cNvSpPr>
            <p:nvPr userDrawn="1"/>
          </p:nvSpPr>
          <p:spPr bwMode="auto">
            <a:xfrm>
              <a:off x="2863850" y="8656638"/>
              <a:ext cx="92075" cy="88900"/>
            </a:xfrm>
            <a:custGeom>
              <a:avLst/>
              <a:gdLst>
                <a:gd name="T0" fmla="*/ 28 w 58"/>
                <a:gd name="T1" fmla="*/ 56 h 56"/>
                <a:gd name="T2" fmla="*/ 28 w 58"/>
                <a:gd name="T3" fmla="*/ 56 h 56"/>
                <a:gd name="T4" fmla="*/ 34 w 58"/>
                <a:gd name="T5" fmla="*/ 56 h 56"/>
                <a:gd name="T6" fmla="*/ 40 w 58"/>
                <a:gd name="T7" fmla="*/ 54 h 56"/>
                <a:gd name="T8" fmla="*/ 48 w 58"/>
                <a:gd name="T9" fmla="*/ 48 h 56"/>
                <a:gd name="T10" fmla="*/ 56 w 58"/>
                <a:gd name="T11" fmla="*/ 38 h 56"/>
                <a:gd name="T12" fmla="*/ 56 w 58"/>
                <a:gd name="T13" fmla="*/ 32 h 56"/>
                <a:gd name="T14" fmla="*/ 58 w 58"/>
                <a:gd name="T15" fmla="*/ 26 h 56"/>
                <a:gd name="T16" fmla="*/ 58 w 58"/>
                <a:gd name="T17" fmla="*/ 26 h 56"/>
                <a:gd name="T18" fmla="*/ 54 w 58"/>
                <a:gd name="T19" fmla="*/ 16 h 56"/>
                <a:gd name="T20" fmla="*/ 48 w 58"/>
                <a:gd name="T21" fmla="*/ 8 h 56"/>
                <a:gd name="T22" fmla="*/ 40 w 58"/>
                <a:gd name="T23" fmla="*/ 2 h 56"/>
                <a:gd name="T24" fmla="*/ 28 w 58"/>
                <a:gd name="T25" fmla="*/ 0 h 56"/>
                <a:gd name="T26" fmla="*/ 28 w 58"/>
                <a:gd name="T27" fmla="*/ 0 h 56"/>
                <a:gd name="T28" fmla="*/ 18 w 58"/>
                <a:gd name="T29" fmla="*/ 2 h 56"/>
                <a:gd name="T30" fmla="*/ 10 w 58"/>
                <a:gd name="T31" fmla="*/ 8 h 56"/>
                <a:gd name="T32" fmla="*/ 4 w 58"/>
                <a:gd name="T33" fmla="*/ 16 h 56"/>
                <a:gd name="T34" fmla="*/ 0 w 58"/>
                <a:gd name="T35" fmla="*/ 28 h 56"/>
                <a:gd name="T36" fmla="*/ 0 w 58"/>
                <a:gd name="T37" fmla="*/ 28 h 56"/>
                <a:gd name="T38" fmla="*/ 4 w 58"/>
                <a:gd name="T39" fmla="*/ 38 h 56"/>
                <a:gd name="T40" fmla="*/ 8 w 58"/>
                <a:gd name="T41" fmla="*/ 48 h 56"/>
                <a:gd name="T42" fmla="*/ 18 w 58"/>
                <a:gd name="T43" fmla="*/ 54 h 56"/>
                <a:gd name="T44" fmla="*/ 28 w 58"/>
                <a:gd name="T45" fmla="*/ 56 h 56"/>
                <a:gd name="T46" fmla="*/ 28 w 5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6">
                  <a:moveTo>
                    <a:pt x="28" y="56"/>
                  </a:moveTo>
                  <a:lnTo>
                    <a:pt x="28" y="56"/>
                  </a:lnTo>
                  <a:lnTo>
                    <a:pt x="34" y="56"/>
                  </a:lnTo>
                  <a:lnTo>
                    <a:pt x="40" y="54"/>
                  </a:lnTo>
                  <a:lnTo>
                    <a:pt x="48" y="48"/>
                  </a:lnTo>
                  <a:lnTo>
                    <a:pt x="56" y="38"/>
                  </a:lnTo>
                  <a:lnTo>
                    <a:pt x="56" y="32"/>
                  </a:lnTo>
                  <a:lnTo>
                    <a:pt x="58" y="26"/>
                  </a:lnTo>
                  <a:lnTo>
                    <a:pt x="58" y="26"/>
                  </a:lnTo>
                  <a:lnTo>
                    <a:pt x="54" y="16"/>
                  </a:lnTo>
                  <a:lnTo>
                    <a:pt x="48" y="8"/>
                  </a:lnTo>
                  <a:lnTo>
                    <a:pt x="40" y="2"/>
                  </a:lnTo>
                  <a:lnTo>
                    <a:pt x="28" y="0"/>
                  </a:lnTo>
                  <a:lnTo>
                    <a:pt x="28" y="0"/>
                  </a:lnTo>
                  <a:lnTo>
                    <a:pt x="18" y="2"/>
                  </a:lnTo>
                  <a:lnTo>
                    <a:pt x="10" y="8"/>
                  </a:lnTo>
                  <a:lnTo>
                    <a:pt x="4" y="16"/>
                  </a:lnTo>
                  <a:lnTo>
                    <a:pt x="0" y="28"/>
                  </a:lnTo>
                  <a:lnTo>
                    <a:pt x="0" y="28"/>
                  </a:lnTo>
                  <a:lnTo>
                    <a:pt x="4" y="38"/>
                  </a:lnTo>
                  <a:lnTo>
                    <a:pt x="8" y="48"/>
                  </a:lnTo>
                  <a:lnTo>
                    <a:pt x="18" y="54"/>
                  </a:lnTo>
                  <a:lnTo>
                    <a:pt x="28" y="56"/>
                  </a:ln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6"/>
            <p:cNvSpPr>
              <a:spLocks/>
            </p:cNvSpPr>
            <p:nvPr userDrawn="1"/>
          </p:nvSpPr>
          <p:spPr bwMode="auto">
            <a:xfrm>
              <a:off x="3136900" y="8928100"/>
              <a:ext cx="158750" cy="161925"/>
            </a:xfrm>
            <a:custGeom>
              <a:avLst/>
              <a:gdLst>
                <a:gd name="T0" fmla="*/ 50 w 100"/>
                <a:gd name="T1" fmla="*/ 102 h 102"/>
                <a:gd name="T2" fmla="*/ 50 w 100"/>
                <a:gd name="T3" fmla="*/ 102 h 102"/>
                <a:gd name="T4" fmla="*/ 60 w 100"/>
                <a:gd name="T5" fmla="*/ 100 h 102"/>
                <a:gd name="T6" fmla="*/ 70 w 100"/>
                <a:gd name="T7" fmla="*/ 98 h 102"/>
                <a:gd name="T8" fmla="*/ 78 w 100"/>
                <a:gd name="T9" fmla="*/ 92 h 102"/>
                <a:gd name="T10" fmla="*/ 86 w 100"/>
                <a:gd name="T11" fmla="*/ 86 h 102"/>
                <a:gd name="T12" fmla="*/ 92 w 100"/>
                <a:gd name="T13" fmla="*/ 80 h 102"/>
                <a:gd name="T14" fmla="*/ 96 w 100"/>
                <a:gd name="T15" fmla="*/ 70 h 102"/>
                <a:gd name="T16" fmla="*/ 100 w 100"/>
                <a:gd name="T17" fmla="*/ 62 h 102"/>
                <a:gd name="T18" fmla="*/ 100 w 100"/>
                <a:gd name="T19" fmla="*/ 50 h 102"/>
                <a:gd name="T20" fmla="*/ 100 w 100"/>
                <a:gd name="T21" fmla="*/ 50 h 102"/>
                <a:gd name="T22" fmla="*/ 100 w 100"/>
                <a:gd name="T23" fmla="*/ 40 h 102"/>
                <a:gd name="T24" fmla="*/ 96 w 100"/>
                <a:gd name="T25" fmla="*/ 32 h 102"/>
                <a:gd name="T26" fmla="*/ 92 w 100"/>
                <a:gd name="T27" fmla="*/ 22 h 102"/>
                <a:gd name="T28" fmla="*/ 86 w 100"/>
                <a:gd name="T29" fmla="*/ 16 h 102"/>
                <a:gd name="T30" fmla="*/ 78 w 100"/>
                <a:gd name="T31" fmla="*/ 10 h 102"/>
                <a:gd name="T32" fmla="*/ 70 w 100"/>
                <a:gd name="T33" fmla="*/ 4 h 102"/>
                <a:gd name="T34" fmla="*/ 60 w 100"/>
                <a:gd name="T35" fmla="*/ 2 h 102"/>
                <a:gd name="T36" fmla="*/ 50 w 100"/>
                <a:gd name="T37" fmla="*/ 0 h 102"/>
                <a:gd name="T38" fmla="*/ 50 w 100"/>
                <a:gd name="T39" fmla="*/ 0 h 102"/>
                <a:gd name="T40" fmla="*/ 40 w 100"/>
                <a:gd name="T41" fmla="*/ 2 h 102"/>
                <a:gd name="T42" fmla="*/ 30 w 100"/>
                <a:gd name="T43" fmla="*/ 4 h 102"/>
                <a:gd name="T44" fmla="*/ 22 w 100"/>
                <a:gd name="T45" fmla="*/ 10 h 102"/>
                <a:gd name="T46" fmla="*/ 14 w 100"/>
                <a:gd name="T47" fmla="*/ 16 h 102"/>
                <a:gd name="T48" fmla="*/ 8 w 100"/>
                <a:gd name="T49" fmla="*/ 22 h 102"/>
                <a:gd name="T50" fmla="*/ 4 w 100"/>
                <a:gd name="T51" fmla="*/ 32 h 102"/>
                <a:gd name="T52" fmla="*/ 2 w 100"/>
                <a:gd name="T53" fmla="*/ 40 h 102"/>
                <a:gd name="T54" fmla="*/ 0 w 100"/>
                <a:gd name="T55" fmla="*/ 50 h 102"/>
                <a:gd name="T56" fmla="*/ 0 w 100"/>
                <a:gd name="T57" fmla="*/ 50 h 102"/>
                <a:gd name="T58" fmla="*/ 0 w 100"/>
                <a:gd name="T59" fmla="*/ 60 h 102"/>
                <a:gd name="T60" fmla="*/ 4 w 100"/>
                <a:gd name="T61" fmla="*/ 70 h 102"/>
                <a:gd name="T62" fmla="*/ 8 w 100"/>
                <a:gd name="T63" fmla="*/ 78 h 102"/>
                <a:gd name="T64" fmla="*/ 14 w 100"/>
                <a:gd name="T65" fmla="*/ 86 h 102"/>
                <a:gd name="T66" fmla="*/ 22 w 100"/>
                <a:gd name="T67" fmla="*/ 92 h 102"/>
                <a:gd name="T68" fmla="*/ 30 w 100"/>
                <a:gd name="T69" fmla="*/ 98 h 102"/>
                <a:gd name="T70" fmla="*/ 40 w 100"/>
                <a:gd name="T71" fmla="*/ 100 h 102"/>
                <a:gd name="T72" fmla="*/ 50 w 100"/>
                <a:gd name="T73" fmla="*/ 102 h 102"/>
                <a:gd name="T74" fmla="*/ 50 w 100"/>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2">
                  <a:moveTo>
                    <a:pt x="50" y="102"/>
                  </a:moveTo>
                  <a:lnTo>
                    <a:pt x="50" y="102"/>
                  </a:lnTo>
                  <a:lnTo>
                    <a:pt x="60" y="100"/>
                  </a:lnTo>
                  <a:lnTo>
                    <a:pt x="70" y="98"/>
                  </a:lnTo>
                  <a:lnTo>
                    <a:pt x="78" y="92"/>
                  </a:lnTo>
                  <a:lnTo>
                    <a:pt x="86" y="86"/>
                  </a:lnTo>
                  <a:lnTo>
                    <a:pt x="92" y="80"/>
                  </a:lnTo>
                  <a:lnTo>
                    <a:pt x="96" y="70"/>
                  </a:lnTo>
                  <a:lnTo>
                    <a:pt x="100" y="62"/>
                  </a:lnTo>
                  <a:lnTo>
                    <a:pt x="100" y="50"/>
                  </a:lnTo>
                  <a:lnTo>
                    <a:pt x="100" y="50"/>
                  </a:lnTo>
                  <a:lnTo>
                    <a:pt x="100" y="40"/>
                  </a:lnTo>
                  <a:lnTo>
                    <a:pt x="96" y="32"/>
                  </a:lnTo>
                  <a:lnTo>
                    <a:pt x="92" y="22"/>
                  </a:lnTo>
                  <a:lnTo>
                    <a:pt x="86" y="16"/>
                  </a:lnTo>
                  <a:lnTo>
                    <a:pt x="78" y="10"/>
                  </a:lnTo>
                  <a:lnTo>
                    <a:pt x="70" y="4"/>
                  </a:lnTo>
                  <a:lnTo>
                    <a:pt x="60" y="2"/>
                  </a:lnTo>
                  <a:lnTo>
                    <a:pt x="50" y="0"/>
                  </a:lnTo>
                  <a:lnTo>
                    <a:pt x="50" y="0"/>
                  </a:lnTo>
                  <a:lnTo>
                    <a:pt x="40" y="2"/>
                  </a:lnTo>
                  <a:lnTo>
                    <a:pt x="30" y="4"/>
                  </a:lnTo>
                  <a:lnTo>
                    <a:pt x="22" y="10"/>
                  </a:lnTo>
                  <a:lnTo>
                    <a:pt x="14" y="16"/>
                  </a:lnTo>
                  <a:lnTo>
                    <a:pt x="8" y="22"/>
                  </a:lnTo>
                  <a:lnTo>
                    <a:pt x="4" y="32"/>
                  </a:lnTo>
                  <a:lnTo>
                    <a:pt x="2" y="40"/>
                  </a:lnTo>
                  <a:lnTo>
                    <a:pt x="0" y="50"/>
                  </a:lnTo>
                  <a:lnTo>
                    <a:pt x="0" y="50"/>
                  </a:lnTo>
                  <a:lnTo>
                    <a:pt x="0" y="60"/>
                  </a:lnTo>
                  <a:lnTo>
                    <a:pt x="4" y="70"/>
                  </a:lnTo>
                  <a:lnTo>
                    <a:pt x="8" y="78"/>
                  </a:lnTo>
                  <a:lnTo>
                    <a:pt x="14" y="86"/>
                  </a:lnTo>
                  <a:lnTo>
                    <a:pt x="22" y="92"/>
                  </a:lnTo>
                  <a:lnTo>
                    <a:pt x="30" y="98"/>
                  </a:lnTo>
                  <a:lnTo>
                    <a:pt x="40" y="100"/>
                  </a:lnTo>
                  <a:lnTo>
                    <a:pt x="50" y="102"/>
                  </a:lnTo>
                  <a:lnTo>
                    <a:pt x="5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7"/>
            <p:cNvSpPr>
              <a:spLocks/>
            </p:cNvSpPr>
            <p:nvPr userDrawn="1"/>
          </p:nvSpPr>
          <p:spPr bwMode="auto">
            <a:xfrm>
              <a:off x="-2120900" y="7677150"/>
              <a:ext cx="193675" cy="195263"/>
            </a:xfrm>
            <a:custGeom>
              <a:avLst/>
              <a:gdLst>
                <a:gd name="T0" fmla="*/ 62 w 122"/>
                <a:gd name="T1" fmla="*/ 123 h 123"/>
                <a:gd name="T2" fmla="*/ 62 w 122"/>
                <a:gd name="T3" fmla="*/ 123 h 123"/>
                <a:gd name="T4" fmla="*/ 74 w 122"/>
                <a:gd name="T5" fmla="*/ 123 h 123"/>
                <a:gd name="T6" fmla="*/ 86 w 122"/>
                <a:gd name="T7" fmla="*/ 119 h 123"/>
                <a:gd name="T8" fmla="*/ 96 w 122"/>
                <a:gd name="T9" fmla="*/ 113 h 123"/>
                <a:gd name="T10" fmla="*/ 106 w 122"/>
                <a:gd name="T11" fmla="*/ 105 h 123"/>
                <a:gd name="T12" fmla="*/ 112 w 122"/>
                <a:gd name="T13" fmla="*/ 97 h 123"/>
                <a:gd name="T14" fmla="*/ 118 w 122"/>
                <a:gd name="T15" fmla="*/ 87 h 123"/>
                <a:gd name="T16" fmla="*/ 122 w 122"/>
                <a:gd name="T17" fmla="*/ 75 h 123"/>
                <a:gd name="T18" fmla="*/ 122 w 122"/>
                <a:gd name="T19" fmla="*/ 63 h 123"/>
                <a:gd name="T20" fmla="*/ 122 w 122"/>
                <a:gd name="T21" fmla="*/ 63 h 123"/>
                <a:gd name="T22" fmla="*/ 122 w 122"/>
                <a:gd name="T23" fmla="*/ 49 h 123"/>
                <a:gd name="T24" fmla="*/ 118 w 122"/>
                <a:gd name="T25" fmla="*/ 37 h 123"/>
                <a:gd name="T26" fmla="*/ 112 w 122"/>
                <a:gd name="T27" fmla="*/ 26 h 123"/>
                <a:gd name="T28" fmla="*/ 104 w 122"/>
                <a:gd name="T29" fmla="*/ 18 h 123"/>
                <a:gd name="T30" fmla="*/ 96 w 122"/>
                <a:gd name="T31" fmla="*/ 10 h 123"/>
                <a:gd name="T32" fmla="*/ 84 w 122"/>
                <a:gd name="T33" fmla="*/ 4 h 123"/>
                <a:gd name="T34" fmla="*/ 74 w 122"/>
                <a:gd name="T35" fmla="*/ 0 h 123"/>
                <a:gd name="T36" fmla="*/ 60 w 122"/>
                <a:gd name="T37" fmla="*/ 0 h 123"/>
                <a:gd name="T38" fmla="*/ 60 w 122"/>
                <a:gd name="T39" fmla="*/ 0 h 123"/>
                <a:gd name="T40" fmla="*/ 48 w 122"/>
                <a:gd name="T41" fmla="*/ 0 h 123"/>
                <a:gd name="T42" fmla="*/ 38 w 122"/>
                <a:gd name="T43" fmla="*/ 4 h 123"/>
                <a:gd name="T44" fmla="*/ 28 w 122"/>
                <a:gd name="T45" fmla="*/ 10 h 123"/>
                <a:gd name="T46" fmla="*/ 18 w 122"/>
                <a:gd name="T47" fmla="*/ 18 h 123"/>
                <a:gd name="T48" fmla="*/ 10 w 122"/>
                <a:gd name="T49" fmla="*/ 26 h 123"/>
                <a:gd name="T50" fmla="*/ 4 w 122"/>
                <a:gd name="T51" fmla="*/ 39 h 123"/>
                <a:gd name="T52" fmla="*/ 2 w 122"/>
                <a:gd name="T53" fmla="*/ 49 h 123"/>
                <a:gd name="T54" fmla="*/ 0 w 122"/>
                <a:gd name="T55" fmla="*/ 61 h 123"/>
                <a:gd name="T56" fmla="*/ 0 w 122"/>
                <a:gd name="T57" fmla="*/ 61 h 123"/>
                <a:gd name="T58" fmla="*/ 0 w 122"/>
                <a:gd name="T59" fmla="*/ 75 h 123"/>
                <a:gd name="T60" fmla="*/ 4 w 122"/>
                <a:gd name="T61" fmla="*/ 85 h 123"/>
                <a:gd name="T62" fmla="*/ 10 w 122"/>
                <a:gd name="T63" fmla="*/ 97 h 123"/>
                <a:gd name="T64" fmla="*/ 18 w 122"/>
                <a:gd name="T65" fmla="*/ 105 h 123"/>
                <a:gd name="T66" fmla="*/ 26 w 122"/>
                <a:gd name="T67" fmla="*/ 113 h 123"/>
                <a:gd name="T68" fmla="*/ 38 w 122"/>
                <a:gd name="T69" fmla="*/ 119 h 123"/>
                <a:gd name="T70" fmla="*/ 48 w 122"/>
                <a:gd name="T71" fmla="*/ 123 h 123"/>
                <a:gd name="T72" fmla="*/ 62 w 122"/>
                <a:gd name="T73" fmla="*/ 123 h 123"/>
                <a:gd name="T74" fmla="*/ 62 w 122"/>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62" y="123"/>
                  </a:moveTo>
                  <a:lnTo>
                    <a:pt x="62" y="123"/>
                  </a:lnTo>
                  <a:lnTo>
                    <a:pt x="74" y="123"/>
                  </a:lnTo>
                  <a:lnTo>
                    <a:pt x="86" y="119"/>
                  </a:lnTo>
                  <a:lnTo>
                    <a:pt x="96" y="113"/>
                  </a:lnTo>
                  <a:lnTo>
                    <a:pt x="106" y="105"/>
                  </a:lnTo>
                  <a:lnTo>
                    <a:pt x="112" y="97"/>
                  </a:lnTo>
                  <a:lnTo>
                    <a:pt x="118" y="87"/>
                  </a:lnTo>
                  <a:lnTo>
                    <a:pt x="122" y="75"/>
                  </a:lnTo>
                  <a:lnTo>
                    <a:pt x="122" y="63"/>
                  </a:lnTo>
                  <a:lnTo>
                    <a:pt x="122" y="63"/>
                  </a:lnTo>
                  <a:lnTo>
                    <a:pt x="122" y="49"/>
                  </a:lnTo>
                  <a:lnTo>
                    <a:pt x="118" y="37"/>
                  </a:lnTo>
                  <a:lnTo>
                    <a:pt x="112" y="26"/>
                  </a:lnTo>
                  <a:lnTo>
                    <a:pt x="104" y="18"/>
                  </a:lnTo>
                  <a:lnTo>
                    <a:pt x="96" y="10"/>
                  </a:lnTo>
                  <a:lnTo>
                    <a:pt x="84" y="4"/>
                  </a:lnTo>
                  <a:lnTo>
                    <a:pt x="74" y="0"/>
                  </a:lnTo>
                  <a:lnTo>
                    <a:pt x="60" y="0"/>
                  </a:lnTo>
                  <a:lnTo>
                    <a:pt x="60" y="0"/>
                  </a:lnTo>
                  <a:lnTo>
                    <a:pt x="48" y="0"/>
                  </a:lnTo>
                  <a:lnTo>
                    <a:pt x="38" y="4"/>
                  </a:lnTo>
                  <a:lnTo>
                    <a:pt x="28" y="10"/>
                  </a:lnTo>
                  <a:lnTo>
                    <a:pt x="18" y="18"/>
                  </a:lnTo>
                  <a:lnTo>
                    <a:pt x="10" y="26"/>
                  </a:lnTo>
                  <a:lnTo>
                    <a:pt x="4" y="39"/>
                  </a:lnTo>
                  <a:lnTo>
                    <a:pt x="2" y="49"/>
                  </a:lnTo>
                  <a:lnTo>
                    <a:pt x="0" y="61"/>
                  </a:lnTo>
                  <a:lnTo>
                    <a:pt x="0" y="61"/>
                  </a:lnTo>
                  <a:lnTo>
                    <a:pt x="0" y="75"/>
                  </a:lnTo>
                  <a:lnTo>
                    <a:pt x="4" y="85"/>
                  </a:lnTo>
                  <a:lnTo>
                    <a:pt x="10" y="97"/>
                  </a:lnTo>
                  <a:lnTo>
                    <a:pt x="18" y="105"/>
                  </a:lnTo>
                  <a:lnTo>
                    <a:pt x="26" y="113"/>
                  </a:lnTo>
                  <a:lnTo>
                    <a:pt x="38" y="119"/>
                  </a:lnTo>
                  <a:lnTo>
                    <a:pt x="48" y="123"/>
                  </a:lnTo>
                  <a:lnTo>
                    <a:pt x="62" y="123"/>
                  </a:lnTo>
                  <a:lnTo>
                    <a:pt x="62"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8"/>
            <p:cNvSpPr>
              <a:spLocks/>
            </p:cNvSpPr>
            <p:nvPr userDrawn="1"/>
          </p:nvSpPr>
          <p:spPr bwMode="auto">
            <a:xfrm>
              <a:off x="3095625" y="9194800"/>
              <a:ext cx="241300" cy="241300"/>
            </a:xfrm>
            <a:custGeom>
              <a:avLst/>
              <a:gdLst>
                <a:gd name="T0" fmla="*/ 76 w 152"/>
                <a:gd name="T1" fmla="*/ 0 h 152"/>
                <a:gd name="T2" fmla="*/ 76 w 152"/>
                <a:gd name="T3" fmla="*/ 0 h 152"/>
                <a:gd name="T4" fmla="*/ 60 w 152"/>
                <a:gd name="T5" fmla="*/ 2 h 152"/>
                <a:gd name="T6" fmla="*/ 46 w 152"/>
                <a:gd name="T7" fmla="*/ 8 h 152"/>
                <a:gd name="T8" fmla="*/ 34 w 152"/>
                <a:gd name="T9" fmla="*/ 14 h 152"/>
                <a:gd name="T10" fmla="*/ 22 w 152"/>
                <a:gd name="T11" fmla="*/ 24 h 152"/>
                <a:gd name="T12" fmla="*/ 14 w 152"/>
                <a:gd name="T13" fmla="*/ 36 h 152"/>
                <a:gd name="T14" fmla="*/ 6 w 152"/>
                <a:gd name="T15" fmla="*/ 48 h 152"/>
                <a:gd name="T16" fmla="*/ 2 w 152"/>
                <a:gd name="T17" fmla="*/ 62 h 152"/>
                <a:gd name="T18" fmla="*/ 0 w 152"/>
                <a:gd name="T19" fmla="*/ 78 h 152"/>
                <a:gd name="T20" fmla="*/ 0 w 152"/>
                <a:gd name="T21" fmla="*/ 78 h 152"/>
                <a:gd name="T22" fmla="*/ 2 w 152"/>
                <a:gd name="T23" fmla="*/ 92 h 152"/>
                <a:gd name="T24" fmla="*/ 8 w 152"/>
                <a:gd name="T25" fmla="*/ 106 h 152"/>
                <a:gd name="T26" fmla="*/ 14 w 152"/>
                <a:gd name="T27" fmla="*/ 120 h 152"/>
                <a:gd name="T28" fmla="*/ 24 w 152"/>
                <a:gd name="T29" fmla="*/ 130 h 152"/>
                <a:gd name="T30" fmla="*/ 36 w 152"/>
                <a:gd name="T31" fmla="*/ 140 h 152"/>
                <a:gd name="T32" fmla="*/ 48 w 152"/>
                <a:gd name="T33" fmla="*/ 146 h 152"/>
                <a:gd name="T34" fmla="*/ 62 w 152"/>
                <a:gd name="T35" fmla="*/ 150 h 152"/>
                <a:gd name="T36" fmla="*/ 78 w 152"/>
                <a:gd name="T37" fmla="*/ 152 h 152"/>
                <a:gd name="T38" fmla="*/ 78 w 152"/>
                <a:gd name="T39" fmla="*/ 152 h 152"/>
                <a:gd name="T40" fmla="*/ 94 w 152"/>
                <a:gd name="T41" fmla="*/ 150 h 152"/>
                <a:gd name="T42" fmla="*/ 108 w 152"/>
                <a:gd name="T43" fmla="*/ 146 h 152"/>
                <a:gd name="T44" fmla="*/ 120 w 152"/>
                <a:gd name="T45" fmla="*/ 138 h 152"/>
                <a:gd name="T46" fmla="*/ 130 w 152"/>
                <a:gd name="T47" fmla="*/ 128 h 152"/>
                <a:gd name="T48" fmla="*/ 140 w 152"/>
                <a:gd name="T49" fmla="*/ 118 h 152"/>
                <a:gd name="T50" fmla="*/ 146 w 152"/>
                <a:gd name="T51" fmla="*/ 104 h 152"/>
                <a:gd name="T52" fmla="*/ 150 w 152"/>
                <a:gd name="T53" fmla="*/ 90 h 152"/>
                <a:gd name="T54" fmla="*/ 152 w 152"/>
                <a:gd name="T55" fmla="*/ 74 h 152"/>
                <a:gd name="T56" fmla="*/ 152 w 152"/>
                <a:gd name="T57" fmla="*/ 74 h 152"/>
                <a:gd name="T58" fmla="*/ 150 w 152"/>
                <a:gd name="T59" fmla="*/ 60 h 152"/>
                <a:gd name="T60" fmla="*/ 144 w 152"/>
                <a:gd name="T61" fmla="*/ 46 h 152"/>
                <a:gd name="T62" fmla="*/ 138 w 152"/>
                <a:gd name="T63" fmla="*/ 32 h 152"/>
                <a:gd name="T64" fmla="*/ 128 w 152"/>
                <a:gd name="T65" fmla="*/ 22 h 152"/>
                <a:gd name="T66" fmla="*/ 116 w 152"/>
                <a:gd name="T67" fmla="*/ 12 h 152"/>
                <a:gd name="T68" fmla="*/ 104 w 152"/>
                <a:gd name="T69" fmla="*/ 6 h 152"/>
                <a:gd name="T70" fmla="*/ 90 w 152"/>
                <a:gd name="T71" fmla="*/ 2 h 152"/>
                <a:gd name="T72" fmla="*/ 76 w 152"/>
                <a:gd name="T73" fmla="*/ 0 h 152"/>
                <a:gd name="T74" fmla="*/ 76 w 152"/>
                <a:gd name="T7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76" y="0"/>
                  </a:moveTo>
                  <a:lnTo>
                    <a:pt x="76" y="0"/>
                  </a:lnTo>
                  <a:lnTo>
                    <a:pt x="60" y="2"/>
                  </a:lnTo>
                  <a:lnTo>
                    <a:pt x="46" y="8"/>
                  </a:lnTo>
                  <a:lnTo>
                    <a:pt x="34" y="14"/>
                  </a:lnTo>
                  <a:lnTo>
                    <a:pt x="22" y="24"/>
                  </a:lnTo>
                  <a:lnTo>
                    <a:pt x="14" y="36"/>
                  </a:lnTo>
                  <a:lnTo>
                    <a:pt x="6" y="48"/>
                  </a:lnTo>
                  <a:lnTo>
                    <a:pt x="2" y="62"/>
                  </a:lnTo>
                  <a:lnTo>
                    <a:pt x="0" y="78"/>
                  </a:lnTo>
                  <a:lnTo>
                    <a:pt x="0" y="78"/>
                  </a:lnTo>
                  <a:lnTo>
                    <a:pt x="2" y="92"/>
                  </a:lnTo>
                  <a:lnTo>
                    <a:pt x="8" y="106"/>
                  </a:lnTo>
                  <a:lnTo>
                    <a:pt x="14" y="120"/>
                  </a:lnTo>
                  <a:lnTo>
                    <a:pt x="24" y="130"/>
                  </a:lnTo>
                  <a:lnTo>
                    <a:pt x="36" y="140"/>
                  </a:lnTo>
                  <a:lnTo>
                    <a:pt x="48" y="146"/>
                  </a:lnTo>
                  <a:lnTo>
                    <a:pt x="62" y="150"/>
                  </a:lnTo>
                  <a:lnTo>
                    <a:pt x="78" y="152"/>
                  </a:lnTo>
                  <a:lnTo>
                    <a:pt x="78" y="152"/>
                  </a:lnTo>
                  <a:lnTo>
                    <a:pt x="94" y="150"/>
                  </a:lnTo>
                  <a:lnTo>
                    <a:pt x="108" y="146"/>
                  </a:lnTo>
                  <a:lnTo>
                    <a:pt x="120" y="138"/>
                  </a:lnTo>
                  <a:lnTo>
                    <a:pt x="130" y="128"/>
                  </a:lnTo>
                  <a:lnTo>
                    <a:pt x="140" y="118"/>
                  </a:lnTo>
                  <a:lnTo>
                    <a:pt x="146" y="104"/>
                  </a:lnTo>
                  <a:lnTo>
                    <a:pt x="150" y="90"/>
                  </a:lnTo>
                  <a:lnTo>
                    <a:pt x="152" y="74"/>
                  </a:lnTo>
                  <a:lnTo>
                    <a:pt x="152" y="74"/>
                  </a:lnTo>
                  <a:lnTo>
                    <a:pt x="150" y="60"/>
                  </a:lnTo>
                  <a:lnTo>
                    <a:pt x="144" y="46"/>
                  </a:lnTo>
                  <a:lnTo>
                    <a:pt x="138" y="32"/>
                  </a:lnTo>
                  <a:lnTo>
                    <a:pt x="128" y="22"/>
                  </a:lnTo>
                  <a:lnTo>
                    <a:pt x="116" y="12"/>
                  </a:lnTo>
                  <a:lnTo>
                    <a:pt x="104" y="6"/>
                  </a:lnTo>
                  <a:lnTo>
                    <a:pt x="90"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9"/>
            <p:cNvSpPr>
              <a:spLocks/>
            </p:cNvSpPr>
            <p:nvPr userDrawn="1"/>
          </p:nvSpPr>
          <p:spPr bwMode="auto">
            <a:xfrm>
              <a:off x="2268538" y="8367713"/>
              <a:ext cx="47625" cy="47625"/>
            </a:xfrm>
            <a:custGeom>
              <a:avLst/>
              <a:gdLst>
                <a:gd name="T0" fmla="*/ 14 w 30"/>
                <a:gd name="T1" fmla="*/ 30 h 30"/>
                <a:gd name="T2" fmla="*/ 14 w 30"/>
                <a:gd name="T3" fmla="*/ 30 h 30"/>
                <a:gd name="T4" fmla="*/ 20 w 30"/>
                <a:gd name="T5" fmla="*/ 28 h 30"/>
                <a:gd name="T6" fmla="*/ 26 w 30"/>
                <a:gd name="T7" fmla="*/ 26 h 30"/>
                <a:gd name="T8" fmla="*/ 28 w 30"/>
                <a:gd name="T9" fmla="*/ 22 h 30"/>
                <a:gd name="T10" fmla="*/ 30 w 30"/>
                <a:gd name="T11" fmla="*/ 16 h 30"/>
                <a:gd name="T12" fmla="*/ 30 w 30"/>
                <a:gd name="T13" fmla="*/ 16 h 30"/>
                <a:gd name="T14" fmla="*/ 28 w 30"/>
                <a:gd name="T15" fmla="*/ 10 h 30"/>
                <a:gd name="T16" fmla="*/ 26 w 30"/>
                <a:gd name="T17" fmla="*/ 4 h 30"/>
                <a:gd name="T18" fmla="*/ 22 w 30"/>
                <a:gd name="T19" fmla="*/ 0 h 30"/>
                <a:gd name="T20" fmla="*/ 16 w 30"/>
                <a:gd name="T21" fmla="*/ 0 h 30"/>
                <a:gd name="T22" fmla="*/ 16 w 30"/>
                <a:gd name="T23" fmla="*/ 0 h 30"/>
                <a:gd name="T24" fmla="*/ 10 w 30"/>
                <a:gd name="T25" fmla="*/ 0 h 30"/>
                <a:gd name="T26" fmla="*/ 4 w 30"/>
                <a:gd name="T27" fmla="*/ 4 h 30"/>
                <a:gd name="T28" fmla="*/ 0 w 30"/>
                <a:gd name="T29" fmla="*/ 8 h 30"/>
                <a:gd name="T30" fmla="*/ 0 w 30"/>
                <a:gd name="T31" fmla="*/ 14 h 30"/>
                <a:gd name="T32" fmla="*/ 0 w 30"/>
                <a:gd name="T33" fmla="*/ 14 h 30"/>
                <a:gd name="T34" fmla="*/ 0 w 30"/>
                <a:gd name="T35" fmla="*/ 20 h 30"/>
                <a:gd name="T36" fmla="*/ 4 w 30"/>
                <a:gd name="T37" fmla="*/ 24 h 30"/>
                <a:gd name="T38" fmla="*/ 8 w 30"/>
                <a:gd name="T39" fmla="*/ 28 h 30"/>
                <a:gd name="T40" fmla="*/ 14 w 30"/>
                <a:gd name="T41" fmla="*/ 30 h 30"/>
                <a:gd name="T42" fmla="*/ 1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30"/>
                  </a:moveTo>
                  <a:lnTo>
                    <a:pt x="14" y="30"/>
                  </a:lnTo>
                  <a:lnTo>
                    <a:pt x="20" y="28"/>
                  </a:lnTo>
                  <a:lnTo>
                    <a:pt x="26" y="26"/>
                  </a:lnTo>
                  <a:lnTo>
                    <a:pt x="28" y="22"/>
                  </a:lnTo>
                  <a:lnTo>
                    <a:pt x="30" y="16"/>
                  </a:lnTo>
                  <a:lnTo>
                    <a:pt x="30" y="16"/>
                  </a:lnTo>
                  <a:lnTo>
                    <a:pt x="28" y="10"/>
                  </a:lnTo>
                  <a:lnTo>
                    <a:pt x="26" y="4"/>
                  </a:lnTo>
                  <a:lnTo>
                    <a:pt x="22" y="0"/>
                  </a:lnTo>
                  <a:lnTo>
                    <a:pt x="16" y="0"/>
                  </a:lnTo>
                  <a:lnTo>
                    <a:pt x="16" y="0"/>
                  </a:lnTo>
                  <a:lnTo>
                    <a:pt x="10" y="0"/>
                  </a:lnTo>
                  <a:lnTo>
                    <a:pt x="4" y="4"/>
                  </a:lnTo>
                  <a:lnTo>
                    <a:pt x="0" y="8"/>
                  </a:lnTo>
                  <a:lnTo>
                    <a:pt x="0" y="14"/>
                  </a:lnTo>
                  <a:lnTo>
                    <a:pt x="0" y="14"/>
                  </a:lnTo>
                  <a:lnTo>
                    <a:pt x="0" y="20"/>
                  </a:lnTo>
                  <a:lnTo>
                    <a:pt x="4" y="24"/>
                  </a:lnTo>
                  <a:lnTo>
                    <a:pt x="8" y="28"/>
                  </a:lnTo>
                  <a:lnTo>
                    <a:pt x="14" y="30"/>
                  </a:lnTo>
                  <a:lnTo>
                    <a:pt x="1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0"/>
            <p:cNvSpPr>
              <a:spLocks/>
            </p:cNvSpPr>
            <p:nvPr userDrawn="1"/>
          </p:nvSpPr>
          <p:spPr bwMode="auto">
            <a:xfrm>
              <a:off x="2224088" y="8631238"/>
              <a:ext cx="136525" cy="139700"/>
            </a:xfrm>
            <a:custGeom>
              <a:avLst/>
              <a:gdLst>
                <a:gd name="T0" fmla="*/ 42 w 86"/>
                <a:gd name="T1" fmla="*/ 88 h 88"/>
                <a:gd name="T2" fmla="*/ 42 w 86"/>
                <a:gd name="T3" fmla="*/ 88 h 88"/>
                <a:gd name="T4" fmla="*/ 52 w 86"/>
                <a:gd name="T5" fmla="*/ 86 h 88"/>
                <a:gd name="T6" fmla="*/ 60 w 86"/>
                <a:gd name="T7" fmla="*/ 84 h 88"/>
                <a:gd name="T8" fmla="*/ 66 w 86"/>
                <a:gd name="T9" fmla="*/ 80 h 88"/>
                <a:gd name="T10" fmla="*/ 74 w 86"/>
                <a:gd name="T11" fmla="*/ 74 h 88"/>
                <a:gd name="T12" fmla="*/ 78 w 86"/>
                <a:gd name="T13" fmla="*/ 68 h 88"/>
                <a:gd name="T14" fmla="*/ 84 w 86"/>
                <a:gd name="T15" fmla="*/ 60 h 88"/>
                <a:gd name="T16" fmla="*/ 86 w 86"/>
                <a:gd name="T17" fmla="*/ 52 h 88"/>
                <a:gd name="T18" fmla="*/ 86 w 86"/>
                <a:gd name="T19" fmla="*/ 44 h 88"/>
                <a:gd name="T20" fmla="*/ 86 w 86"/>
                <a:gd name="T21" fmla="*/ 44 h 88"/>
                <a:gd name="T22" fmla="*/ 86 w 86"/>
                <a:gd name="T23" fmla="*/ 36 h 88"/>
                <a:gd name="T24" fmla="*/ 84 w 86"/>
                <a:gd name="T25" fmla="*/ 26 h 88"/>
                <a:gd name="T26" fmla="*/ 80 w 86"/>
                <a:gd name="T27" fmla="*/ 20 h 88"/>
                <a:gd name="T28" fmla="*/ 74 w 86"/>
                <a:gd name="T29" fmla="*/ 12 h 88"/>
                <a:gd name="T30" fmla="*/ 68 w 86"/>
                <a:gd name="T31" fmla="*/ 8 h 88"/>
                <a:gd name="T32" fmla="*/ 60 w 86"/>
                <a:gd name="T33" fmla="*/ 4 h 88"/>
                <a:gd name="T34" fmla="*/ 52 w 86"/>
                <a:gd name="T35" fmla="*/ 0 h 88"/>
                <a:gd name="T36" fmla="*/ 42 w 86"/>
                <a:gd name="T37" fmla="*/ 0 h 88"/>
                <a:gd name="T38" fmla="*/ 42 w 86"/>
                <a:gd name="T39" fmla="*/ 0 h 88"/>
                <a:gd name="T40" fmla="*/ 34 w 86"/>
                <a:gd name="T41" fmla="*/ 0 h 88"/>
                <a:gd name="T42" fmla="*/ 26 w 86"/>
                <a:gd name="T43" fmla="*/ 4 h 88"/>
                <a:gd name="T44" fmla="*/ 18 w 86"/>
                <a:gd name="T45" fmla="*/ 8 h 88"/>
                <a:gd name="T46" fmla="*/ 12 w 86"/>
                <a:gd name="T47" fmla="*/ 12 h 88"/>
                <a:gd name="T48" fmla="*/ 6 w 86"/>
                <a:gd name="T49" fmla="*/ 20 h 88"/>
                <a:gd name="T50" fmla="*/ 2 w 86"/>
                <a:gd name="T51" fmla="*/ 26 h 88"/>
                <a:gd name="T52" fmla="*/ 0 w 86"/>
                <a:gd name="T53" fmla="*/ 34 h 88"/>
                <a:gd name="T54" fmla="*/ 0 w 86"/>
                <a:gd name="T55" fmla="*/ 44 h 88"/>
                <a:gd name="T56" fmla="*/ 0 w 86"/>
                <a:gd name="T57" fmla="*/ 44 h 88"/>
                <a:gd name="T58" fmla="*/ 0 w 86"/>
                <a:gd name="T59" fmla="*/ 52 h 88"/>
                <a:gd name="T60" fmla="*/ 2 w 86"/>
                <a:gd name="T61" fmla="*/ 60 h 88"/>
                <a:gd name="T62" fmla="*/ 6 w 86"/>
                <a:gd name="T63" fmla="*/ 68 h 88"/>
                <a:gd name="T64" fmla="*/ 12 w 86"/>
                <a:gd name="T65" fmla="*/ 74 h 88"/>
                <a:gd name="T66" fmla="*/ 18 w 86"/>
                <a:gd name="T67" fmla="*/ 80 h 88"/>
                <a:gd name="T68" fmla="*/ 26 w 86"/>
                <a:gd name="T69" fmla="*/ 84 h 88"/>
                <a:gd name="T70" fmla="*/ 34 w 86"/>
                <a:gd name="T71" fmla="*/ 86 h 88"/>
                <a:gd name="T72" fmla="*/ 42 w 86"/>
                <a:gd name="T73" fmla="*/ 88 h 88"/>
                <a:gd name="T74" fmla="*/ 42 w 86"/>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42" y="88"/>
                  </a:moveTo>
                  <a:lnTo>
                    <a:pt x="42" y="88"/>
                  </a:lnTo>
                  <a:lnTo>
                    <a:pt x="52" y="86"/>
                  </a:lnTo>
                  <a:lnTo>
                    <a:pt x="60" y="84"/>
                  </a:lnTo>
                  <a:lnTo>
                    <a:pt x="66" y="80"/>
                  </a:lnTo>
                  <a:lnTo>
                    <a:pt x="74" y="74"/>
                  </a:lnTo>
                  <a:lnTo>
                    <a:pt x="78" y="68"/>
                  </a:lnTo>
                  <a:lnTo>
                    <a:pt x="84" y="60"/>
                  </a:lnTo>
                  <a:lnTo>
                    <a:pt x="86" y="52"/>
                  </a:lnTo>
                  <a:lnTo>
                    <a:pt x="86" y="44"/>
                  </a:lnTo>
                  <a:lnTo>
                    <a:pt x="86" y="44"/>
                  </a:lnTo>
                  <a:lnTo>
                    <a:pt x="86" y="36"/>
                  </a:lnTo>
                  <a:lnTo>
                    <a:pt x="84" y="26"/>
                  </a:lnTo>
                  <a:lnTo>
                    <a:pt x="80" y="20"/>
                  </a:lnTo>
                  <a:lnTo>
                    <a:pt x="74" y="12"/>
                  </a:lnTo>
                  <a:lnTo>
                    <a:pt x="68" y="8"/>
                  </a:lnTo>
                  <a:lnTo>
                    <a:pt x="60" y="4"/>
                  </a:lnTo>
                  <a:lnTo>
                    <a:pt x="52" y="0"/>
                  </a:lnTo>
                  <a:lnTo>
                    <a:pt x="42" y="0"/>
                  </a:lnTo>
                  <a:lnTo>
                    <a:pt x="42" y="0"/>
                  </a:lnTo>
                  <a:lnTo>
                    <a:pt x="34" y="0"/>
                  </a:lnTo>
                  <a:lnTo>
                    <a:pt x="26" y="4"/>
                  </a:lnTo>
                  <a:lnTo>
                    <a:pt x="18" y="8"/>
                  </a:lnTo>
                  <a:lnTo>
                    <a:pt x="12" y="12"/>
                  </a:lnTo>
                  <a:lnTo>
                    <a:pt x="6" y="20"/>
                  </a:lnTo>
                  <a:lnTo>
                    <a:pt x="2" y="26"/>
                  </a:lnTo>
                  <a:lnTo>
                    <a:pt x="0" y="34"/>
                  </a:lnTo>
                  <a:lnTo>
                    <a:pt x="0" y="44"/>
                  </a:lnTo>
                  <a:lnTo>
                    <a:pt x="0" y="44"/>
                  </a:lnTo>
                  <a:lnTo>
                    <a:pt x="0" y="52"/>
                  </a:lnTo>
                  <a:lnTo>
                    <a:pt x="2" y="60"/>
                  </a:lnTo>
                  <a:lnTo>
                    <a:pt x="6" y="68"/>
                  </a:lnTo>
                  <a:lnTo>
                    <a:pt x="12" y="74"/>
                  </a:lnTo>
                  <a:lnTo>
                    <a:pt x="18" y="80"/>
                  </a:lnTo>
                  <a:lnTo>
                    <a:pt x="26" y="84"/>
                  </a:lnTo>
                  <a:lnTo>
                    <a:pt x="34" y="86"/>
                  </a:lnTo>
                  <a:lnTo>
                    <a:pt x="42" y="88"/>
                  </a:lnTo>
                  <a:lnTo>
                    <a:pt x="4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1"/>
            <p:cNvSpPr>
              <a:spLocks/>
            </p:cNvSpPr>
            <p:nvPr userDrawn="1"/>
          </p:nvSpPr>
          <p:spPr bwMode="auto">
            <a:xfrm>
              <a:off x="3184525" y="8666163"/>
              <a:ext cx="63500" cy="66675"/>
            </a:xfrm>
            <a:custGeom>
              <a:avLst/>
              <a:gdLst>
                <a:gd name="T0" fmla="*/ 20 w 40"/>
                <a:gd name="T1" fmla="*/ 42 h 42"/>
                <a:gd name="T2" fmla="*/ 20 w 40"/>
                <a:gd name="T3" fmla="*/ 42 h 42"/>
                <a:gd name="T4" fmla="*/ 28 w 40"/>
                <a:gd name="T5" fmla="*/ 40 h 42"/>
                <a:gd name="T6" fmla="*/ 34 w 40"/>
                <a:gd name="T7" fmla="*/ 36 h 42"/>
                <a:gd name="T8" fmla="*/ 38 w 40"/>
                <a:gd name="T9" fmla="*/ 30 h 42"/>
                <a:gd name="T10" fmla="*/ 40 w 40"/>
                <a:gd name="T11" fmla="*/ 22 h 42"/>
                <a:gd name="T12" fmla="*/ 40 w 40"/>
                <a:gd name="T13" fmla="*/ 22 h 42"/>
                <a:gd name="T14" fmla="*/ 40 w 40"/>
                <a:gd name="T15" fmla="*/ 14 h 42"/>
                <a:gd name="T16" fmla="*/ 36 w 40"/>
                <a:gd name="T17" fmla="*/ 8 h 42"/>
                <a:gd name="T18" fmla="*/ 28 w 40"/>
                <a:gd name="T19" fmla="*/ 2 h 42"/>
                <a:gd name="T20" fmla="*/ 22 w 40"/>
                <a:gd name="T21" fmla="*/ 0 h 42"/>
                <a:gd name="T22" fmla="*/ 22 w 40"/>
                <a:gd name="T23" fmla="*/ 0 h 42"/>
                <a:gd name="T24" fmla="*/ 14 w 40"/>
                <a:gd name="T25" fmla="*/ 2 h 42"/>
                <a:gd name="T26" fmla="*/ 6 w 40"/>
                <a:gd name="T27" fmla="*/ 6 h 42"/>
                <a:gd name="T28" fmla="*/ 2 w 40"/>
                <a:gd name="T29" fmla="*/ 14 h 42"/>
                <a:gd name="T30" fmla="*/ 0 w 40"/>
                <a:gd name="T31" fmla="*/ 22 h 42"/>
                <a:gd name="T32" fmla="*/ 0 w 40"/>
                <a:gd name="T33" fmla="*/ 22 h 42"/>
                <a:gd name="T34" fmla="*/ 2 w 40"/>
                <a:gd name="T35" fmla="*/ 30 h 42"/>
                <a:gd name="T36" fmla="*/ 6 w 40"/>
                <a:gd name="T37" fmla="*/ 36 h 42"/>
                <a:gd name="T38" fmla="*/ 12 w 40"/>
                <a:gd name="T39" fmla="*/ 40 h 42"/>
                <a:gd name="T40" fmla="*/ 20 w 40"/>
                <a:gd name="T41" fmla="*/ 42 h 42"/>
                <a:gd name="T42" fmla="*/ 20 w 40"/>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42"/>
                  </a:moveTo>
                  <a:lnTo>
                    <a:pt x="20" y="42"/>
                  </a:lnTo>
                  <a:lnTo>
                    <a:pt x="28" y="40"/>
                  </a:lnTo>
                  <a:lnTo>
                    <a:pt x="34" y="36"/>
                  </a:lnTo>
                  <a:lnTo>
                    <a:pt x="38" y="30"/>
                  </a:lnTo>
                  <a:lnTo>
                    <a:pt x="40" y="22"/>
                  </a:lnTo>
                  <a:lnTo>
                    <a:pt x="40" y="22"/>
                  </a:lnTo>
                  <a:lnTo>
                    <a:pt x="40" y="14"/>
                  </a:lnTo>
                  <a:lnTo>
                    <a:pt x="36" y="8"/>
                  </a:lnTo>
                  <a:lnTo>
                    <a:pt x="28" y="2"/>
                  </a:lnTo>
                  <a:lnTo>
                    <a:pt x="22" y="0"/>
                  </a:lnTo>
                  <a:lnTo>
                    <a:pt x="22" y="0"/>
                  </a:lnTo>
                  <a:lnTo>
                    <a:pt x="14" y="2"/>
                  </a:lnTo>
                  <a:lnTo>
                    <a:pt x="6" y="6"/>
                  </a:lnTo>
                  <a:lnTo>
                    <a:pt x="2" y="14"/>
                  </a:lnTo>
                  <a:lnTo>
                    <a:pt x="0" y="22"/>
                  </a:lnTo>
                  <a:lnTo>
                    <a:pt x="0" y="22"/>
                  </a:lnTo>
                  <a:lnTo>
                    <a:pt x="2"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12"/>
            <p:cNvSpPr>
              <a:spLocks/>
            </p:cNvSpPr>
            <p:nvPr userDrawn="1"/>
          </p:nvSpPr>
          <p:spPr bwMode="auto">
            <a:xfrm>
              <a:off x="1582738" y="8605838"/>
              <a:ext cx="187325" cy="187325"/>
            </a:xfrm>
            <a:custGeom>
              <a:avLst/>
              <a:gdLst>
                <a:gd name="T0" fmla="*/ 58 w 118"/>
                <a:gd name="T1" fmla="*/ 118 h 118"/>
                <a:gd name="T2" fmla="*/ 58 w 118"/>
                <a:gd name="T3" fmla="*/ 118 h 118"/>
                <a:gd name="T4" fmla="*/ 70 w 118"/>
                <a:gd name="T5" fmla="*/ 116 h 118"/>
                <a:gd name="T6" fmla="*/ 82 w 118"/>
                <a:gd name="T7" fmla="*/ 114 h 118"/>
                <a:gd name="T8" fmla="*/ 92 w 118"/>
                <a:gd name="T9" fmla="*/ 108 h 118"/>
                <a:gd name="T10" fmla="*/ 100 w 118"/>
                <a:gd name="T11" fmla="*/ 100 h 118"/>
                <a:gd name="T12" fmla="*/ 108 w 118"/>
                <a:gd name="T13" fmla="*/ 92 h 118"/>
                <a:gd name="T14" fmla="*/ 112 w 118"/>
                <a:gd name="T15" fmla="*/ 82 h 118"/>
                <a:gd name="T16" fmla="*/ 116 w 118"/>
                <a:gd name="T17" fmla="*/ 70 h 118"/>
                <a:gd name="T18" fmla="*/ 118 w 118"/>
                <a:gd name="T19" fmla="*/ 60 h 118"/>
                <a:gd name="T20" fmla="*/ 118 w 118"/>
                <a:gd name="T21" fmla="*/ 60 h 118"/>
                <a:gd name="T22" fmla="*/ 116 w 118"/>
                <a:gd name="T23" fmla="*/ 48 h 118"/>
                <a:gd name="T24" fmla="*/ 112 w 118"/>
                <a:gd name="T25" fmla="*/ 36 h 118"/>
                <a:gd name="T26" fmla="*/ 108 w 118"/>
                <a:gd name="T27" fmla="*/ 26 h 118"/>
                <a:gd name="T28" fmla="*/ 100 w 118"/>
                <a:gd name="T29" fmla="*/ 18 h 118"/>
                <a:gd name="T30" fmla="*/ 92 w 118"/>
                <a:gd name="T31" fmla="*/ 10 h 118"/>
                <a:gd name="T32" fmla="*/ 82 w 118"/>
                <a:gd name="T33" fmla="*/ 6 h 118"/>
                <a:gd name="T34" fmla="*/ 70 w 118"/>
                <a:gd name="T35" fmla="*/ 2 h 118"/>
                <a:gd name="T36" fmla="*/ 58 w 118"/>
                <a:gd name="T37" fmla="*/ 0 h 118"/>
                <a:gd name="T38" fmla="*/ 58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6 w 118"/>
                <a:gd name="T51" fmla="*/ 36 h 118"/>
                <a:gd name="T52" fmla="*/ 2 w 118"/>
                <a:gd name="T53" fmla="*/ 48 h 118"/>
                <a:gd name="T54" fmla="*/ 0 w 118"/>
                <a:gd name="T55" fmla="*/ 60 h 118"/>
                <a:gd name="T56" fmla="*/ 0 w 118"/>
                <a:gd name="T57" fmla="*/ 60 h 118"/>
                <a:gd name="T58" fmla="*/ 2 w 118"/>
                <a:gd name="T59" fmla="*/ 70 h 118"/>
                <a:gd name="T60" fmla="*/ 4 w 118"/>
                <a:gd name="T61" fmla="*/ 82 h 118"/>
                <a:gd name="T62" fmla="*/ 10 w 118"/>
                <a:gd name="T63" fmla="*/ 92 h 118"/>
                <a:gd name="T64" fmla="*/ 18 w 118"/>
                <a:gd name="T65" fmla="*/ 100 h 118"/>
                <a:gd name="T66" fmla="*/ 26 w 118"/>
                <a:gd name="T67" fmla="*/ 108 h 118"/>
                <a:gd name="T68" fmla="*/ 36 w 118"/>
                <a:gd name="T69" fmla="*/ 114 h 118"/>
                <a:gd name="T70" fmla="*/ 46 w 118"/>
                <a:gd name="T71" fmla="*/ 116 h 118"/>
                <a:gd name="T72" fmla="*/ 58 w 118"/>
                <a:gd name="T73" fmla="*/ 118 h 118"/>
                <a:gd name="T74" fmla="*/ 58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58" y="118"/>
                  </a:moveTo>
                  <a:lnTo>
                    <a:pt x="58" y="118"/>
                  </a:lnTo>
                  <a:lnTo>
                    <a:pt x="70" y="116"/>
                  </a:lnTo>
                  <a:lnTo>
                    <a:pt x="82" y="114"/>
                  </a:lnTo>
                  <a:lnTo>
                    <a:pt x="92" y="108"/>
                  </a:lnTo>
                  <a:lnTo>
                    <a:pt x="100" y="100"/>
                  </a:lnTo>
                  <a:lnTo>
                    <a:pt x="108" y="92"/>
                  </a:lnTo>
                  <a:lnTo>
                    <a:pt x="112" y="82"/>
                  </a:lnTo>
                  <a:lnTo>
                    <a:pt x="116" y="70"/>
                  </a:lnTo>
                  <a:lnTo>
                    <a:pt x="118" y="60"/>
                  </a:lnTo>
                  <a:lnTo>
                    <a:pt x="118" y="60"/>
                  </a:lnTo>
                  <a:lnTo>
                    <a:pt x="116" y="48"/>
                  </a:lnTo>
                  <a:lnTo>
                    <a:pt x="112" y="36"/>
                  </a:lnTo>
                  <a:lnTo>
                    <a:pt x="108" y="26"/>
                  </a:lnTo>
                  <a:lnTo>
                    <a:pt x="100" y="18"/>
                  </a:lnTo>
                  <a:lnTo>
                    <a:pt x="92" y="10"/>
                  </a:lnTo>
                  <a:lnTo>
                    <a:pt x="82" y="6"/>
                  </a:lnTo>
                  <a:lnTo>
                    <a:pt x="70" y="2"/>
                  </a:lnTo>
                  <a:lnTo>
                    <a:pt x="58" y="0"/>
                  </a:lnTo>
                  <a:lnTo>
                    <a:pt x="58" y="0"/>
                  </a:lnTo>
                  <a:lnTo>
                    <a:pt x="48" y="2"/>
                  </a:lnTo>
                  <a:lnTo>
                    <a:pt x="36" y="6"/>
                  </a:lnTo>
                  <a:lnTo>
                    <a:pt x="26" y="10"/>
                  </a:lnTo>
                  <a:lnTo>
                    <a:pt x="18" y="18"/>
                  </a:lnTo>
                  <a:lnTo>
                    <a:pt x="10" y="26"/>
                  </a:lnTo>
                  <a:lnTo>
                    <a:pt x="6" y="36"/>
                  </a:lnTo>
                  <a:lnTo>
                    <a:pt x="2" y="48"/>
                  </a:lnTo>
                  <a:lnTo>
                    <a:pt x="0" y="60"/>
                  </a:lnTo>
                  <a:lnTo>
                    <a:pt x="0" y="60"/>
                  </a:lnTo>
                  <a:lnTo>
                    <a:pt x="2" y="70"/>
                  </a:lnTo>
                  <a:lnTo>
                    <a:pt x="4" y="82"/>
                  </a:lnTo>
                  <a:lnTo>
                    <a:pt x="10" y="92"/>
                  </a:lnTo>
                  <a:lnTo>
                    <a:pt x="18" y="100"/>
                  </a:lnTo>
                  <a:lnTo>
                    <a:pt x="26" y="108"/>
                  </a:lnTo>
                  <a:lnTo>
                    <a:pt x="36" y="114"/>
                  </a:lnTo>
                  <a:lnTo>
                    <a:pt x="46" y="116"/>
                  </a:lnTo>
                  <a:lnTo>
                    <a:pt x="58" y="118"/>
                  </a:lnTo>
                  <a:lnTo>
                    <a:pt x="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3"/>
            <p:cNvSpPr>
              <a:spLocks/>
            </p:cNvSpPr>
            <p:nvPr userDrawn="1"/>
          </p:nvSpPr>
          <p:spPr bwMode="auto">
            <a:xfrm>
              <a:off x="1354138" y="8069263"/>
              <a:ext cx="28575" cy="28575"/>
            </a:xfrm>
            <a:custGeom>
              <a:avLst/>
              <a:gdLst>
                <a:gd name="T0" fmla="*/ 10 w 18"/>
                <a:gd name="T1" fmla="*/ 18 h 18"/>
                <a:gd name="T2" fmla="*/ 10 w 18"/>
                <a:gd name="T3" fmla="*/ 18 h 18"/>
                <a:gd name="T4" fmla="*/ 16 w 18"/>
                <a:gd name="T5" fmla="*/ 16 h 18"/>
                <a:gd name="T6" fmla="*/ 18 w 18"/>
                <a:gd name="T7" fmla="*/ 14 h 18"/>
                <a:gd name="T8" fmla="*/ 18 w 18"/>
                <a:gd name="T9" fmla="*/ 10 h 18"/>
                <a:gd name="T10" fmla="*/ 18 w 18"/>
                <a:gd name="T11" fmla="*/ 10 h 18"/>
                <a:gd name="T12" fmla="*/ 18 w 18"/>
                <a:gd name="T13" fmla="*/ 6 h 18"/>
                <a:gd name="T14" fmla="*/ 16 w 18"/>
                <a:gd name="T15" fmla="*/ 2 h 18"/>
                <a:gd name="T16" fmla="*/ 14 w 18"/>
                <a:gd name="T17" fmla="*/ 0 h 18"/>
                <a:gd name="T18" fmla="*/ 10 w 18"/>
                <a:gd name="T19" fmla="*/ 0 h 18"/>
                <a:gd name="T20" fmla="*/ 10 w 18"/>
                <a:gd name="T21" fmla="*/ 0 h 18"/>
                <a:gd name="T22" fmla="*/ 6 w 18"/>
                <a:gd name="T23" fmla="*/ 0 h 18"/>
                <a:gd name="T24" fmla="*/ 4 w 18"/>
                <a:gd name="T25" fmla="*/ 2 h 18"/>
                <a:gd name="T26" fmla="*/ 0 w 18"/>
                <a:gd name="T27" fmla="*/ 6 h 18"/>
                <a:gd name="T28" fmla="*/ 0 w 18"/>
                <a:gd name="T29" fmla="*/ 8 h 18"/>
                <a:gd name="T30" fmla="*/ 0 w 18"/>
                <a:gd name="T31" fmla="*/ 8 h 18"/>
                <a:gd name="T32" fmla="*/ 0 w 18"/>
                <a:gd name="T33" fmla="*/ 12 h 18"/>
                <a:gd name="T34" fmla="*/ 2 w 18"/>
                <a:gd name="T35" fmla="*/ 16 h 18"/>
                <a:gd name="T36" fmla="*/ 6 w 18"/>
                <a:gd name="T37" fmla="*/ 18 h 18"/>
                <a:gd name="T38" fmla="*/ 10 w 18"/>
                <a:gd name="T39" fmla="*/ 18 h 18"/>
                <a:gd name="T40" fmla="*/ 10 w 18"/>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18"/>
                  </a:moveTo>
                  <a:lnTo>
                    <a:pt x="10" y="18"/>
                  </a:lnTo>
                  <a:lnTo>
                    <a:pt x="16" y="16"/>
                  </a:lnTo>
                  <a:lnTo>
                    <a:pt x="18" y="14"/>
                  </a:lnTo>
                  <a:lnTo>
                    <a:pt x="18" y="10"/>
                  </a:lnTo>
                  <a:lnTo>
                    <a:pt x="18" y="10"/>
                  </a:lnTo>
                  <a:lnTo>
                    <a:pt x="18" y="6"/>
                  </a:lnTo>
                  <a:lnTo>
                    <a:pt x="16" y="2"/>
                  </a:lnTo>
                  <a:lnTo>
                    <a:pt x="14" y="0"/>
                  </a:lnTo>
                  <a:lnTo>
                    <a:pt x="10" y="0"/>
                  </a:lnTo>
                  <a:lnTo>
                    <a:pt x="10" y="0"/>
                  </a:lnTo>
                  <a:lnTo>
                    <a:pt x="6" y="0"/>
                  </a:lnTo>
                  <a:lnTo>
                    <a:pt x="4" y="2"/>
                  </a:lnTo>
                  <a:lnTo>
                    <a:pt x="0" y="6"/>
                  </a:lnTo>
                  <a:lnTo>
                    <a:pt x="0" y="8"/>
                  </a:lnTo>
                  <a:lnTo>
                    <a:pt x="0" y="8"/>
                  </a:lnTo>
                  <a:lnTo>
                    <a:pt x="0" y="12"/>
                  </a:lnTo>
                  <a:lnTo>
                    <a:pt x="2" y="16"/>
                  </a:lnTo>
                  <a:lnTo>
                    <a:pt x="6"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14"/>
            <p:cNvSpPr>
              <a:spLocks/>
            </p:cNvSpPr>
            <p:nvPr userDrawn="1"/>
          </p:nvSpPr>
          <p:spPr bwMode="auto">
            <a:xfrm>
              <a:off x="1309688" y="8329613"/>
              <a:ext cx="117475" cy="120650"/>
            </a:xfrm>
            <a:custGeom>
              <a:avLst/>
              <a:gdLst>
                <a:gd name="T0" fmla="*/ 38 w 74"/>
                <a:gd name="T1" fmla="*/ 76 h 76"/>
                <a:gd name="T2" fmla="*/ 38 w 74"/>
                <a:gd name="T3" fmla="*/ 76 h 76"/>
                <a:gd name="T4" fmla="*/ 46 w 74"/>
                <a:gd name="T5" fmla="*/ 76 h 76"/>
                <a:gd name="T6" fmla="*/ 52 w 74"/>
                <a:gd name="T7" fmla="*/ 72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0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8 w 74"/>
                <a:gd name="T37" fmla="*/ 0 h 76"/>
                <a:gd name="T38" fmla="*/ 38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0 h 76"/>
                <a:gd name="T54" fmla="*/ 0 w 74"/>
                <a:gd name="T55" fmla="*/ 38 h 76"/>
                <a:gd name="T56" fmla="*/ 0 w 74"/>
                <a:gd name="T57" fmla="*/ 38 h 76"/>
                <a:gd name="T58" fmla="*/ 0 w 74"/>
                <a:gd name="T59" fmla="*/ 46 h 76"/>
                <a:gd name="T60" fmla="*/ 2 w 74"/>
                <a:gd name="T61" fmla="*/ 52 h 76"/>
                <a:gd name="T62" fmla="*/ 6 w 74"/>
                <a:gd name="T63" fmla="*/ 60 h 76"/>
                <a:gd name="T64" fmla="*/ 10 w 74"/>
                <a:gd name="T65" fmla="*/ 64 h 76"/>
                <a:gd name="T66" fmla="*/ 16 w 74"/>
                <a:gd name="T67" fmla="*/ 70 h 76"/>
                <a:gd name="T68" fmla="*/ 22 w 74"/>
                <a:gd name="T69" fmla="*/ 72 h 76"/>
                <a:gd name="T70" fmla="*/ 30 w 74"/>
                <a:gd name="T71" fmla="*/ 74 h 76"/>
                <a:gd name="T72" fmla="*/ 38 w 74"/>
                <a:gd name="T73" fmla="*/ 76 h 76"/>
                <a:gd name="T74" fmla="*/ 38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8" y="76"/>
                  </a:moveTo>
                  <a:lnTo>
                    <a:pt x="38" y="76"/>
                  </a:lnTo>
                  <a:lnTo>
                    <a:pt x="46" y="76"/>
                  </a:lnTo>
                  <a:lnTo>
                    <a:pt x="52" y="72"/>
                  </a:lnTo>
                  <a:lnTo>
                    <a:pt x="58" y="70"/>
                  </a:lnTo>
                  <a:lnTo>
                    <a:pt x="64" y="66"/>
                  </a:lnTo>
                  <a:lnTo>
                    <a:pt x="68" y="60"/>
                  </a:lnTo>
                  <a:lnTo>
                    <a:pt x="72" y="54"/>
                  </a:lnTo>
                  <a:lnTo>
                    <a:pt x="74" y="46"/>
                  </a:lnTo>
                  <a:lnTo>
                    <a:pt x="74" y="38"/>
                  </a:lnTo>
                  <a:lnTo>
                    <a:pt x="74" y="38"/>
                  </a:lnTo>
                  <a:lnTo>
                    <a:pt x="74" y="30"/>
                  </a:lnTo>
                  <a:lnTo>
                    <a:pt x="72" y="24"/>
                  </a:lnTo>
                  <a:lnTo>
                    <a:pt x="68" y="18"/>
                  </a:lnTo>
                  <a:lnTo>
                    <a:pt x="64" y="12"/>
                  </a:lnTo>
                  <a:lnTo>
                    <a:pt x="58" y="8"/>
                  </a:lnTo>
                  <a:lnTo>
                    <a:pt x="52" y="4"/>
                  </a:lnTo>
                  <a:lnTo>
                    <a:pt x="44" y="2"/>
                  </a:lnTo>
                  <a:lnTo>
                    <a:pt x="38" y="0"/>
                  </a:ln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60"/>
                  </a:lnTo>
                  <a:lnTo>
                    <a:pt x="10" y="64"/>
                  </a:lnTo>
                  <a:lnTo>
                    <a:pt x="16" y="70"/>
                  </a:lnTo>
                  <a:lnTo>
                    <a:pt x="22" y="72"/>
                  </a:lnTo>
                  <a:lnTo>
                    <a:pt x="30" y="74"/>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15"/>
            <p:cNvSpPr>
              <a:spLocks/>
            </p:cNvSpPr>
            <p:nvPr userDrawn="1"/>
          </p:nvSpPr>
          <p:spPr bwMode="auto">
            <a:xfrm>
              <a:off x="1547813" y="8878888"/>
              <a:ext cx="257175" cy="258763"/>
            </a:xfrm>
            <a:custGeom>
              <a:avLst/>
              <a:gdLst>
                <a:gd name="T0" fmla="*/ 80 w 162"/>
                <a:gd name="T1" fmla="*/ 163 h 163"/>
                <a:gd name="T2" fmla="*/ 80 w 162"/>
                <a:gd name="T3" fmla="*/ 163 h 163"/>
                <a:gd name="T4" fmla="*/ 98 w 162"/>
                <a:gd name="T5" fmla="*/ 163 h 163"/>
                <a:gd name="T6" fmla="*/ 112 w 162"/>
                <a:gd name="T7" fmla="*/ 157 h 163"/>
                <a:gd name="T8" fmla="*/ 126 w 162"/>
                <a:gd name="T9" fmla="*/ 149 h 163"/>
                <a:gd name="T10" fmla="*/ 138 w 162"/>
                <a:gd name="T11" fmla="*/ 139 h 163"/>
                <a:gd name="T12" fmla="*/ 148 w 162"/>
                <a:gd name="T13" fmla="*/ 127 h 163"/>
                <a:gd name="T14" fmla="*/ 156 w 162"/>
                <a:gd name="T15" fmla="*/ 113 h 163"/>
                <a:gd name="T16" fmla="*/ 160 w 162"/>
                <a:gd name="T17" fmla="*/ 99 h 163"/>
                <a:gd name="T18" fmla="*/ 162 w 162"/>
                <a:gd name="T19" fmla="*/ 81 h 163"/>
                <a:gd name="T20" fmla="*/ 162 w 162"/>
                <a:gd name="T21" fmla="*/ 81 h 163"/>
                <a:gd name="T22" fmla="*/ 160 w 162"/>
                <a:gd name="T23" fmla="*/ 65 h 163"/>
                <a:gd name="T24" fmla="*/ 156 w 162"/>
                <a:gd name="T25" fmla="*/ 49 h 163"/>
                <a:gd name="T26" fmla="*/ 148 w 162"/>
                <a:gd name="T27" fmla="*/ 37 h 163"/>
                <a:gd name="T28" fmla="*/ 138 w 162"/>
                <a:gd name="T29" fmla="*/ 23 h 163"/>
                <a:gd name="T30" fmla="*/ 126 w 162"/>
                <a:gd name="T31" fmla="*/ 12 h 163"/>
                <a:gd name="T32" fmla="*/ 112 w 162"/>
                <a:gd name="T33" fmla="*/ 6 h 163"/>
                <a:gd name="T34" fmla="*/ 96 w 162"/>
                <a:gd name="T35" fmla="*/ 0 h 163"/>
                <a:gd name="T36" fmla="*/ 80 w 162"/>
                <a:gd name="T37" fmla="*/ 0 h 163"/>
                <a:gd name="T38" fmla="*/ 80 w 162"/>
                <a:gd name="T39" fmla="*/ 0 h 163"/>
                <a:gd name="T40" fmla="*/ 64 w 162"/>
                <a:gd name="T41" fmla="*/ 2 h 163"/>
                <a:gd name="T42" fmla="*/ 48 w 162"/>
                <a:gd name="T43" fmla="*/ 6 h 163"/>
                <a:gd name="T44" fmla="*/ 34 w 162"/>
                <a:gd name="T45" fmla="*/ 14 h 163"/>
                <a:gd name="T46" fmla="*/ 24 w 162"/>
                <a:gd name="T47" fmla="*/ 25 h 163"/>
                <a:gd name="T48" fmla="*/ 14 w 162"/>
                <a:gd name="T49" fmla="*/ 37 h 163"/>
                <a:gd name="T50" fmla="*/ 6 w 162"/>
                <a:gd name="T51" fmla="*/ 51 h 163"/>
                <a:gd name="T52" fmla="*/ 0 w 162"/>
                <a:gd name="T53" fmla="*/ 65 h 163"/>
                <a:gd name="T54" fmla="*/ 0 w 162"/>
                <a:gd name="T55" fmla="*/ 81 h 163"/>
                <a:gd name="T56" fmla="*/ 0 w 162"/>
                <a:gd name="T57" fmla="*/ 81 h 163"/>
                <a:gd name="T58" fmla="*/ 0 w 162"/>
                <a:gd name="T59" fmla="*/ 99 h 163"/>
                <a:gd name="T60" fmla="*/ 6 w 162"/>
                <a:gd name="T61" fmla="*/ 113 h 163"/>
                <a:gd name="T62" fmla="*/ 12 w 162"/>
                <a:gd name="T63" fmla="*/ 127 h 163"/>
                <a:gd name="T64" fmla="*/ 22 w 162"/>
                <a:gd name="T65" fmla="*/ 139 h 163"/>
                <a:gd name="T66" fmla="*/ 34 w 162"/>
                <a:gd name="T67" fmla="*/ 149 h 163"/>
                <a:gd name="T68" fmla="*/ 48 w 162"/>
                <a:gd name="T69" fmla="*/ 157 h 163"/>
                <a:gd name="T70" fmla="*/ 64 w 162"/>
                <a:gd name="T71" fmla="*/ 163 h 163"/>
                <a:gd name="T72" fmla="*/ 80 w 162"/>
                <a:gd name="T73" fmla="*/ 163 h 163"/>
                <a:gd name="T74" fmla="*/ 80 w 162"/>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3">
                  <a:moveTo>
                    <a:pt x="80" y="163"/>
                  </a:moveTo>
                  <a:lnTo>
                    <a:pt x="80" y="163"/>
                  </a:lnTo>
                  <a:lnTo>
                    <a:pt x="98" y="163"/>
                  </a:lnTo>
                  <a:lnTo>
                    <a:pt x="112" y="157"/>
                  </a:lnTo>
                  <a:lnTo>
                    <a:pt x="126" y="149"/>
                  </a:lnTo>
                  <a:lnTo>
                    <a:pt x="138" y="139"/>
                  </a:lnTo>
                  <a:lnTo>
                    <a:pt x="148" y="127"/>
                  </a:lnTo>
                  <a:lnTo>
                    <a:pt x="156" y="113"/>
                  </a:lnTo>
                  <a:lnTo>
                    <a:pt x="160" y="99"/>
                  </a:lnTo>
                  <a:lnTo>
                    <a:pt x="162" y="81"/>
                  </a:lnTo>
                  <a:lnTo>
                    <a:pt x="162" y="81"/>
                  </a:lnTo>
                  <a:lnTo>
                    <a:pt x="160" y="65"/>
                  </a:lnTo>
                  <a:lnTo>
                    <a:pt x="156" y="49"/>
                  </a:lnTo>
                  <a:lnTo>
                    <a:pt x="148" y="37"/>
                  </a:lnTo>
                  <a:lnTo>
                    <a:pt x="138" y="23"/>
                  </a:lnTo>
                  <a:lnTo>
                    <a:pt x="126" y="12"/>
                  </a:lnTo>
                  <a:lnTo>
                    <a:pt x="112" y="6"/>
                  </a:lnTo>
                  <a:lnTo>
                    <a:pt x="96" y="0"/>
                  </a:lnTo>
                  <a:lnTo>
                    <a:pt x="80" y="0"/>
                  </a:lnTo>
                  <a:lnTo>
                    <a:pt x="80" y="0"/>
                  </a:lnTo>
                  <a:lnTo>
                    <a:pt x="64" y="2"/>
                  </a:lnTo>
                  <a:lnTo>
                    <a:pt x="48" y="6"/>
                  </a:lnTo>
                  <a:lnTo>
                    <a:pt x="34" y="14"/>
                  </a:lnTo>
                  <a:lnTo>
                    <a:pt x="24" y="25"/>
                  </a:lnTo>
                  <a:lnTo>
                    <a:pt x="14" y="37"/>
                  </a:lnTo>
                  <a:lnTo>
                    <a:pt x="6" y="51"/>
                  </a:lnTo>
                  <a:lnTo>
                    <a:pt x="0" y="65"/>
                  </a:lnTo>
                  <a:lnTo>
                    <a:pt x="0" y="81"/>
                  </a:lnTo>
                  <a:lnTo>
                    <a:pt x="0" y="81"/>
                  </a:lnTo>
                  <a:lnTo>
                    <a:pt x="0" y="99"/>
                  </a:lnTo>
                  <a:lnTo>
                    <a:pt x="6" y="113"/>
                  </a:lnTo>
                  <a:lnTo>
                    <a:pt x="12" y="127"/>
                  </a:lnTo>
                  <a:lnTo>
                    <a:pt x="22" y="139"/>
                  </a:lnTo>
                  <a:lnTo>
                    <a:pt x="34" y="149"/>
                  </a:lnTo>
                  <a:lnTo>
                    <a:pt x="48" y="157"/>
                  </a:lnTo>
                  <a:lnTo>
                    <a:pt x="64" y="163"/>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6"/>
            <p:cNvSpPr>
              <a:spLocks/>
            </p:cNvSpPr>
            <p:nvPr userDrawn="1"/>
          </p:nvSpPr>
          <p:spPr bwMode="auto">
            <a:xfrm>
              <a:off x="1947863" y="8358188"/>
              <a:ext cx="69850" cy="66675"/>
            </a:xfrm>
            <a:custGeom>
              <a:avLst/>
              <a:gdLst>
                <a:gd name="T0" fmla="*/ 24 w 44"/>
                <a:gd name="T1" fmla="*/ 42 h 42"/>
                <a:gd name="T2" fmla="*/ 24 w 44"/>
                <a:gd name="T3" fmla="*/ 42 h 42"/>
                <a:gd name="T4" fmla="*/ 32 w 44"/>
                <a:gd name="T5" fmla="*/ 40 h 42"/>
                <a:gd name="T6" fmla="*/ 38 w 44"/>
                <a:gd name="T7" fmla="*/ 36 h 42"/>
                <a:gd name="T8" fmla="*/ 42 w 44"/>
                <a:gd name="T9" fmla="*/ 28 h 42"/>
                <a:gd name="T10" fmla="*/ 44 w 44"/>
                <a:gd name="T11" fmla="*/ 20 h 42"/>
                <a:gd name="T12" fmla="*/ 44 w 44"/>
                <a:gd name="T13" fmla="*/ 20 h 42"/>
                <a:gd name="T14" fmla="*/ 42 w 44"/>
                <a:gd name="T15" fmla="*/ 12 h 42"/>
                <a:gd name="T16" fmla="*/ 38 w 44"/>
                <a:gd name="T17" fmla="*/ 6 h 42"/>
                <a:gd name="T18" fmla="*/ 30 w 44"/>
                <a:gd name="T19" fmla="*/ 0 h 42"/>
                <a:gd name="T20" fmla="*/ 22 w 44"/>
                <a:gd name="T21" fmla="*/ 0 h 42"/>
                <a:gd name="T22" fmla="*/ 22 w 44"/>
                <a:gd name="T23" fmla="*/ 0 h 42"/>
                <a:gd name="T24" fmla="*/ 14 w 44"/>
                <a:gd name="T25" fmla="*/ 0 h 42"/>
                <a:gd name="T26" fmla="*/ 6 w 44"/>
                <a:gd name="T27" fmla="*/ 6 h 42"/>
                <a:gd name="T28" fmla="*/ 2 w 44"/>
                <a:gd name="T29" fmla="*/ 12 h 42"/>
                <a:gd name="T30" fmla="*/ 0 w 44"/>
                <a:gd name="T31" fmla="*/ 22 h 42"/>
                <a:gd name="T32" fmla="*/ 0 w 44"/>
                <a:gd name="T33" fmla="*/ 22 h 42"/>
                <a:gd name="T34" fmla="*/ 2 w 44"/>
                <a:gd name="T35" fmla="*/ 30 h 42"/>
                <a:gd name="T36" fmla="*/ 8 w 44"/>
                <a:gd name="T37" fmla="*/ 36 h 42"/>
                <a:gd name="T38" fmla="*/ 14 w 44"/>
                <a:gd name="T39" fmla="*/ 40 h 42"/>
                <a:gd name="T40" fmla="*/ 24 w 44"/>
                <a:gd name="T41" fmla="*/ 42 h 42"/>
                <a:gd name="T42" fmla="*/ 24 w 4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24" y="42"/>
                  </a:moveTo>
                  <a:lnTo>
                    <a:pt x="24" y="42"/>
                  </a:lnTo>
                  <a:lnTo>
                    <a:pt x="32" y="40"/>
                  </a:lnTo>
                  <a:lnTo>
                    <a:pt x="38" y="36"/>
                  </a:lnTo>
                  <a:lnTo>
                    <a:pt x="42" y="28"/>
                  </a:lnTo>
                  <a:lnTo>
                    <a:pt x="44" y="20"/>
                  </a:lnTo>
                  <a:lnTo>
                    <a:pt x="44" y="20"/>
                  </a:lnTo>
                  <a:lnTo>
                    <a:pt x="42" y="12"/>
                  </a:lnTo>
                  <a:lnTo>
                    <a:pt x="38" y="6"/>
                  </a:lnTo>
                  <a:lnTo>
                    <a:pt x="30" y="0"/>
                  </a:lnTo>
                  <a:lnTo>
                    <a:pt x="22" y="0"/>
                  </a:lnTo>
                  <a:lnTo>
                    <a:pt x="22" y="0"/>
                  </a:lnTo>
                  <a:lnTo>
                    <a:pt x="14" y="0"/>
                  </a:lnTo>
                  <a:lnTo>
                    <a:pt x="6" y="6"/>
                  </a:lnTo>
                  <a:lnTo>
                    <a:pt x="2" y="12"/>
                  </a:lnTo>
                  <a:lnTo>
                    <a:pt x="0" y="22"/>
                  </a:lnTo>
                  <a:lnTo>
                    <a:pt x="0" y="22"/>
                  </a:lnTo>
                  <a:lnTo>
                    <a:pt x="2" y="30"/>
                  </a:lnTo>
                  <a:lnTo>
                    <a:pt x="8" y="36"/>
                  </a:lnTo>
                  <a:lnTo>
                    <a:pt x="14" y="40"/>
                  </a:lnTo>
                  <a:lnTo>
                    <a:pt x="24" y="42"/>
                  </a:lnTo>
                  <a:lnTo>
                    <a:pt x="2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17"/>
            <p:cNvSpPr>
              <a:spLocks/>
            </p:cNvSpPr>
            <p:nvPr userDrawn="1"/>
          </p:nvSpPr>
          <p:spPr bwMode="auto">
            <a:xfrm>
              <a:off x="1627188" y="8342313"/>
              <a:ext cx="95250" cy="95250"/>
            </a:xfrm>
            <a:custGeom>
              <a:avLst/>
              <a:gdLst>
                <a:gd name="T0" fmla="*/ 30 w 60"/>
                <a:gd name="T1" fmla="*/ 60 h 60"/>
                <a:gd name="T2" fmla="*/ 30 w 60"/>
                <a:gd name="T3" fmla="*/ 60 h 60"/>
                <a:gd name="T4" fmla="*/ 36 w 60"/>
                <a:gd name="T5" fmla="*/ 60 h 60"/>
                <a:gd name="T6" fmla="*/ 42 w 60"/>
                <a:gd name="T7" fmla="*/ 58 h 60"/>
                <a:gd name="T8" fmla="*/ 52 w 60"/>
                <a:gd name="T9" fmla="*/ 52 h 60"/>
                <a:gd name="T10" fmla="*/ 58 w 60"/>
                <a:gd name="T11" fmla="*/ 42 h 60"/>
                <a:gd name="T12" fmla="*/ 60 w 60"/>
                <a:gd name="T13" fmla="*/ 38 h 60"/>
                <a:gd name="T14" fmla="*/ 60 w 60"/>
                <a:gd name="T15" fmla="*/ 32 h 60"/>
                <a:gd name="T16" fmla="*/ 60 w 60"/>
                <a:gd name="T17" fmla="*/ 32 h 60"/>
                <a:gd name="T18" fmla="*/ 58 w 60"/>
                <a:gd name="T19" fmla="*/ 20 h 60"/>
                <a:gd name="T20" fmla="*/ 52 w 60"/>
                <a:gd name="T21" fmla="*/ 10 h 60"/>
                <a:gd name="T22" fmla="*/ 44 w 60"/>
                <a:gd name="T23" fmla="*/ 4 h 60"/>
                <a:gd name="T24" fmla="*/ 32 w 60"/>
                <a:gd name="T25" fmla="*/ 0 h 60"/>
                <a:gd name="T26" fmla="*/ 32 w 60"/>
                <a:gd name="T27" fmla="*/ 0 h 60"/>
                <a:gd name="T28" fmla="*/ 26 w 60"/>
                <a:gd name="T29" fmla="*/ 2 h 60"/>
                <a:gd name="T30" fmla="*/ 20 w 60"/>
                <a:gd name="T31" fmla="*/ 2 h 60"/>
                <a:gd name="T32" fmla="*/ 10 w 60"/>
                <a:gd name="T33" fmla="*/ 10 h 60"/>
                <a:gd name="T34" fmla="*/ 4 w 60"/>
                <a:gd name="T35" fmla="*/ 18 h 60"/>
                <a:gd name="T36" fmla="*/ 2 w 60"/>
                <a:gd name="T37" fmla="*/ 24 h 60"/>
                <a:gd name="T38" fmla="*/ 0 w 60"/>
                <a:gd name="T39" fmla="*/ 30 h 60"/>
                <a:gd name="T40" fmla="*/ 0 w 60"/>
                <a:gd name="T41" fmla="*/ 30 h 60"/>
                <a:gd name="T42" fmla="*/ 2 w 60"/>
                <a:gd name="T43" fmla="*/ 36 h 60"/>
                <a:gd name="T44" fmla="*/ 4 w 60"/>
                <a:gd name="T45" fmla="*/ 42 h 60"/>
                <a:gd name="T46" fmla="*/ 10 w 60"/>
                <a:gd name="T47" fmla="*/ 52 h 60"/>
                <a:gd name="T48" fmla="*/ 20 w 60"/>
                <a:gd name="T49" fmla="*/ 58 h 60"/>
                <a:gd name="T50" fmla="*/ 24 w 60"/>
                <a:gd name="T51" fmla="*/ 60 h 60"/>
                <a:gd name="T52" fmla="*/ 30 w 60"/>
                <a:gd name="T53" fmla="*/ 60 h 60"/>
                <a:gd name="T54" fmla="*/ 30 w 60"/>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60">
                  <a:moveTo>
                    <a:pt x="30" y="60"/>
                  </a:moveTo>
                  <a:lnTo>
                    <a:pt x="30" y="60"/>
                  </a:lnTo>
                  <a:lnTo>
                    <a:pt x="36" y="60"/>
                  </a:lnTo>
                  <a:lnTo>
                    <a:pt x="42" y="58"/>
                  </a:lnTo>
                  <a:lnTo>
                    <a:pt x="52" y="52"/>
                  </a:lnTo>
                  <a:lnTo>
                    <a:pt x="58" y="42"/>
                  </a:lnTo>
                  <a:lnTo>
                    <a:pt x="60" y="38"/>
                  </a:lnTo>
                  <a:lnTo>
                    <a:pt x="60" y="32"/>
                  </a:lnTo>
                  <a:lnTo>
                    <a:pt x="60" y="32"/>
                  </a:lnTo>
                  <a:lnTo>
                    <a:pt x="58" y="20"/>
                  </a:lnTo>
                  <a:lnTo>
                    <a:pt x="52" y="10"/>
                  </a:lnTo>
                  <a:lnTo>
                    <a:pt x="44" y="4"/>
                  </a:lnTo>
                  <a:lnTo>
                    <a:pt x="32" y="0"/>
                  </a:lnTo>
                  <a:lnTo>
                    <a:pt x="32" y="0"/>
                  </a:lnTo>
                  <a:lnTo>
                    <a:pt x="26" y="2"/>
                  </a:lnTo>
                  <a:lnTo>
                    <a:pt x="20" y="2"/>
                  </a:lnTo>
                  <a:lnTo>
                    <a:pt x="10" y="10"/>
                  </a:lnTo>
                  <a:lnTo>
                    <a:pt x="4" y="18"/>
                  </a:lnTo>
                  <a:lnTo>
                    <a:pt x="2" y="24"/>
                  </a:lnTo>
                  <a:lnTo>
                    <a:pt x="0" y="30"/>
                  </a:lnTo>
                  <a:lnTo>
                    <a:pt x="0" y="30"/>
                  </a:lnTo>
                  <a:lnTo>
                    <a:pt x="2" y="36"/>
                  </a:lnTo>
                  <a:lnTo>
                    <a:pt x="4" y="42"/>
                  </a:lnTo>
                  <a:lnTo>
                    <a:pt x="10" y="52"/>
                  </a:lnTo>
                  <a:lnTo>
                    <a:pt x="20" y="58"/>
                  </a:lnTo>
                  <a:lnTo>
                    <a:pt x="24" y="60"/>
                  </a:lnTo>
                  <a:lnTo>
                    <a:pt x="30"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18"/>
            <p:cNvSpPr>
              <a:spLocks/>
            </p:cNvSpPr>
            <p:nvPr userDrawn="1"/>
          </p:nvSpPr>
          <p:spPr bwMode="auto">
            <a:xfrm>
              <a:off x="2179638" y="8897938"/>
              <a:ext cx="222250" cy="223838"/>
            </a:xfrm>
            <a:custGeom>
              <a:avLst/>
              <a:gdLst>
                <a:gd name="T0" fmla="*/ 70 w 140"/>
                <a:gd name="T1" fmla="*/ 141 h 141"/>
                <a:gd name="T2" fmla="*/ 70 w 140"/>
                <a:gd name="T3" fmla="*/ 141 h 141"/>
                <a:gd name="T4" fmla="*/ 84 w 140"/>
                <a:gd name="T5" fmla="*/ 139 h 141"/>
                <a:gd name="T6" fmla="*/ 98 w 140"/>
                <a:gd name="T7" fmla="*/ 135 h 141"/>
                <a:gd name="T8" fmla="*/ 110 w 140"/>
                <a:gd name="T9" fmla="*/ 129 h 141"/>
                <a:gd name="T10" fmla="*/ 120 w 140"/>
                <a:gd name="T11" fmla="*/ 121 h 141"/>
                <a:gd name="T12" fmla="*/ 128 w 140"/>
                <a:gd name="T13" fmla="*/ 109 h 141"/>
                <a:gd name="T14" fmla="*/ 136 w 140"/>
                <a:gd name="T15" fmla="*/ 97 h 141"/>
                <a:gd name="T16" fmla="*/ 140 w 140"/>
                <a:gd name="T17" fmla="*/ 85 h 141"/>
                <a:gd name="T18" fmla="*/ 140 w 140"/>
                <a:gd name="T19" fmla="*/ 71 h 141"/>
                <a:gd name="T20" fmla="*/ 140 w 140"/>
                <a:gd name="T21" fmla="*/ 71 h 141"/>
                <a:gd name="T22" fmla="*/ 140 w 140"/>
                <a:gd name="T23" fmla="*/ 55 h 141"/>
                <a:gd name="T24" fmla="*/ 136 w 140"/>
                <a:gd name="T25" fmla="*/ 43 h 141"/>
                <a:gd name="T26" fmla="*/ 130 w 140"/>
                <a:gd name="T27" fmla="*/ 31 h 141"/>
                <a:gd name="T28" fmla="*/ 120 w 140"/>
                <a:gd name="T29" fmla="*/ 21 h 141"/>
                <a:gd name="T30" fmla="*/ 110 w 140"/>
                <a:gd name="T31" fmla="*/ 13 h 141"/>
                <a:gd name="T32" fmla="*/ 98 w 140"/>
                <a:gd name="T33" fmla="*/ 4 h 141"/>
                <a:gd name="T34" fmla="*/ 86 w 140"/>
                <a:gd name="T35" fmla="*/ 0 h 141"/>
                <a:gd name="T36" fmla="*/ 72 w 140"/>
                <a:gd name="T37" fmla="*/ 0 h 141"/>
                <a:gd name="T38" fmla="*/ 72 w 140"/>
                <a:gd name="T39" fmla="*/ 0 h 141"/>
                <a:gd name="T40" fmla="*/ 58 w 140"/>
                <a:gd name="T41" fmla="*/ 0 h 141"/>
                <a:gd name="T42" fmla="*/ 44 w 140"/>
                <a:gd name="T43" fmla="*/ 4 h 141"/>
                <a:gd name="T44" fmla="*/ 32 w 140"/>
                <a:gd name="T45" fmla="*/ 11 h 141"/>
                <a:gd name="T46" fmla="*/ 22 w 140"/>
                <a:gd name="T47" fmla="*/ 21 h 141"/>
                <a:gd name="T48" fmla="*/ 12 w 140"/>
                <a:gd name="T49" fmla="*/ 31 h 141"/>
                <a:gd name="T50" fmla="*/ 6 w 140"/>
                <a:gd name="T51" fmla="*/ 43 h 141"/>
                <a:gd name="T52" fmla="*/ 2 w 140"/>
                <a:gd name="T53" fmla="*/ 55 h 141"/>
                <a:gd name="T54" fmla="*/ 0 w 140"/>
                <a:gd name="T55" fmla="*/ 71 h 141"/>
                <a:gd name="T56" fmla="*/ 0 w 140"/>
                <a:gd name="T57" fmla="*/ 71 h 141"/>
                <a:gd name="T58" fmla="*/ 2 w 140"/>
                <a:gd name="T59" fmla="*/ 83 h 141"/>
                <a:gd name="T60" fmla="*/ 6 w 140"/>
                <a:gd name="T61" fmla="*/ 97 h 141"/>
                <a:gd name="T62" fmla="*/ 12 w 140"/>
                <a:gd name="T63" fmla="*/ 109 h 141"/>
                <a:gd name="T64" fmla="*/ 22 w 140"/>
                <a:gd name="T65" fmla="*/ 119 h 141"/>
                <a:gd name="T66" fmla="*/ 32 w 140"/>
                <a:gd name="T67" fmla="*/ 129 h 141"/>
                <a:gd name="T68" fmla="*/ 44 w 140"/>
                <a:gd name="T69" fmla="*/ 135 h 141"/>
                <a:gd name="T70" fmla="*/ 56 w 140"/>
                <a:gd name="T71" fmla="*/ 139 h 141"/>
                <a:gd name="T72" fmla="*/ 70 w 140"/>
                <a:gd name="T73" fmla="*/ 141 h 141"/>
                <a:gd name="T74" fmla="*/ 70 w 140"/>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70" y="141"/>
                  </a:moveTo>
                  <a:lnTo>
                    <a:pt x="70" y="141"/>
                  </a:lnTo>
                  <a:lnTo>
                    <a:pt x="84" y="139"/>
                  </a:lnTo>
                  <a:lnTo>
                    <a:pt x="98" y="135"/>
                  </a:lnTo>
                  <a:lnTo>
                    <a:pt x="110" y="129"/>
                  </a:lnTo>
                  <a:lnTo>
                    <a:pt x="120" y="121"/>
                  </a:lnTo>
                  <a:lnTo>
                    <a:pt x="128" y="109"/>
                  </a:lnTo>
                  <a:lnTo>
                    <a:pt x="136" y="97"/>
                  </a:lnTo>
                  <a:lnTo>
                    <a:pt x="140" y="85"/>
                  </a:lnTo>
                  <a:lnTo>
                    <a:pt x="140" y="71"/>
                  </a:lnTo>
                  <a:lnTo>
                    <a:pt x="140" y="71"/>
                  </a:lnTo>
                  <a:lnTo>
                    <a:pt x="140" y="55"/>
                  </a:lnTo>
                  <a:lnTo>
                    <a:pt x="136" y="43"/>
                  </a:lnTo>
                  <a:lnTo>
                    <a:pt x="130" y="31"/>
                  </a:lnTo>
                  <a:lnTo>
                    <a:pt x="120" y="21"/>
                  </a:lnTo>
                  <a:lnTo>
                    <a:pt x="110" y="13"/>
                  </a:lnTo>
                  <a:lnTo>
                    <a:pt x="98" y="4"/>
                  </a:lnTo>
                  <a:lnTo>
                    <a:pt x="86" y="0"/>
                  </a:lnTo>
                  <a:lnTo>
                    <a:pt x="72" y="0"/>
                  </a:lnTo>
                  <a:lnTo>
                    <a:pt x="72" y="0"/>
                  </a:lnTo>
                  <a:lnTo>
                    <a:pt x="58" y="0"/>
                  </a:lnTo>
                  <a:lnTo>
                    <a:pt x="44" y="4"/>
                  </a:lnTo>
                  <a:lnTo>
                    <a:pt x="32" y="11"/>
                  </a:lnTo>
                  <a:lnTo>
                    <a:pt x="22" y="21"/>
                  </a:lnTo>
                  <a:lnTo>
                    <a:pt x="12" y="31"/>
                  </a:lnTo>
                  <a:lnTo>
                    <a:pt x="6" y="43"/>
                  </a:lnTo>
                  <a:lnTo>
                    <a:pt x="2" y="55"/>
                  </a:lnTo>
                  <a:lnTo>
                    <a:pt x="0" y="71"/>
                  </a:lnTo>
                  <a:lnTo>
                    <a:pt x="0" y="71"/>
                  </a:lnTo>
                  <a:lnTo>
                    <a:pt x="2" y="83"/>
                  </a:lnTo>
                  <a:lnTo>
                    <a:pt x="6" y="97"/>
                  </a:lnTo>
                  <a:lnTo>
                    <a:pt x="12" y="109"/>
                  </a:lnTo>
                  <a:lnTo>
                    <a:pt x="22" y="119"/>
                  </a:lnTo>
                  <a:lnTo>
                    <a:pt x="32" y="129"/>
                  </a:lnTo>
                  <a:lnTo>
                    <a:pt x="44" y="135"/>
                  </a:lnTo>
                  <a:lnTo>
                    <a:pt x="56" y="139"/>
                  </a:lnTo>
                  <a:lnTo>
                    <a:pt x="70" y="141"/>
                  </a:lnTo>
                  <a:lnTo>
                    <a:pt x="7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19"/>
            <p:cNvSpPr>
              <a:spLocks/>
            </p:cNvSpPr>
            <p:nvPr userDrawn="1"/>
          </p:nvSpPr>
          <p:spPr bwMode="auto">
            <a:xfrm>
              <a:off x="1865313" y="8885238"/>
              <a:ext cx="241300" cy="246063"/>
            </a:xfrm>
            <a:custGeom>
              <a:avLst/>
              <a:gdLst>
                <a:gd name="T0" fmla="*/ 76 w 152"/>
                <a:gd name="T1" fmla="*/ 155 h 155"/>
                <a:gd name="T2" fmla="*/ 76 w 152"/>
                <a:gd name="T3" fmla="*/ 155 h 155"/>
                <a:gd name="T4" fmla="*/ 92 w 152"/>
                <a:gd name="T5" fmla="*/ 153 h 155"/>
                <a:gd name="T6" fmla="*/ 106 w 152"/>
                <a:gd name="T7" fmla="*/ 149 h 155"/>
                <a:gd name="T8" fmla="*/ 118 w 152"/>
                <a:gd name="T9" fmla="*/ 141 h 155"/>
                <a:gd name="T10" fmla="*/ 130 w 152"/>
                <a:gd name="T11" fmla="*/ 131 h 155"/>
                <a:gd name="T12" fmla="*/ 138 w 152"/>
                <a:gd name="T13" fmla="*/ 121 h 155"/>
                <a:gd name="T14" fmla="*/ 146 w 152"/>
                <a:gd name="T15" fmla="*/ 107 h 155"/>
                <a:gd name="T16" fmla="*/ 150 w 152"/>
                <a:gd name="T17" fmla="*/ 93 h 155"/>
                <a:gd name="T18" fmla="*/ 152 w 152"/>
                <a:gd name="T19" fmla="*/ 79 h 155"/>
                <a:gd name="T20" fmla="*/ 152 w 152"/>
                <a:gd name="T21" fmla="*/ 79 h 155"/>
                <a:gd name="T22" fmla="*/ 150 w 152"/>
                <a:gd name="T23" fmla="*/ 63 h 155"/>
                <a:gd name="T24" fmla="*/ 146 w 152"/>
                <a:gd name="T25" fmla="*/ 49 h 155"/>
                <a:gd name="T26" fmla="*/ 138 w 152"/>
                <a:gd name="T27" fmla="*/ 35 h 155"/>
                <a:gd name="T28" fmla="*/ 130 w 152"/>
                <a:gd name="T29" fmla="*/ 23 h 155"/>
                <a:gd name="T30" fmla="*/ 118 w 152"/>
                <a:gd name="T31" fmla="*/ 14 h 155"/>
                <a:gd name="T32" fmla="*/ 104 w 152"/>
                <a:gd name="T33" fmla="*/ 6 h 155"/>
                <a:gd name="T34" fmla="*/ 90 w 152"/>
                <a:gd name="T35" fmla="*/ 2 h 155"/>
                <a:gd name="T36" fmla="*/ 76 w 152"/>
                <a:gd name="T37" fmla="*/ 0 h 155"/>
                <a:gd name="T38" fmla="*/ 76 w 152"/>
                <a:gd name="T39" fmla="*/ 0 h 155"/>
                <a:gd name="T40" fmla="*/ 60 w 152"/>
                <a:gd name="T41" fmla="*/ 2 h 155"/>
                <a:gd name="T42" fmla="*/ 46 w 152"/>
                <a:gd name="T43" fmla="*/ 6 h 155"/>
                <a:gd name="T44" fmla="*/ 32 w 152"/>
                <a:gd name="T45" fmla="*/ 14 h 155"/>
                <a:gd name="T46" fmla="*/ 22 w 152"/>
                <a:gd name="T47" fmla="*/ 25 h 155"/>
                <a:gd name="T48" fmla="*/ 12 w 152"/>
                <a:gd name="T49" fmla="*/ 35 h 155"/>
                <a:gd name="T50" fmla="*/ 6 w 152"/>
                <a:gd name="T51" fmla="*/ 49 h 155"/>
                <a:gd name="T52" fmla="*/ 0 w 152"/>
                <a:gd name="T53" fmla="*/ 63 h 155"/>
                <a:gd name="T54" fmla="*/ 0 w 152"/>
                <a:gd name="T55" fmla="*/ 77 h 155"/>
                <a:gd name="T56" fmla="*/ 0 w 152"/>
                <a:gd name="T57" fmla="*/ 77 h 155"/>
                <a:gd name="T58" fmla="*/ 0 w 152"/>
                <a:gd name="T59" fmla="*/ 93 h 155"/>
                <a:gd name="T60" fmla="*/ 6 w 152"/>
                <a:gd name="T61" fmla="*/ 107 h 155"/>
                <a:gd name="T62" fmla="*/ 12 w 152"/>
                <a:gd name="T63" fmla="*/ 121 h 155"/>
                <a:gd name="T64" fmla="*/ 22 w 152"/>
                <a:gd name="T65" fmla="*/ 133 h 155"/>
                <a:gd name="T66" fmla="*/ 34 w 152"/>
                <a:gd name="T67" fmla="*/ 141 h 155"/>
                <a:gd name="T68" fmla="*/ 46 w 152"/>
                <a:gd name="T69" fmla="*/ 149 h 155"/>
                <a:gd name="T70" fmla="*/ 60 w 152"/>
                <a:gd name="T71" fmla="*/ 153 h 155"/>
                <a:gd name="T72" fmla="*/ 76 w 152"/>
                <a:gd name="T73" fmla="*/ 155 h 155"/>
                <a:gd name="T74" fmla="*/ 76 w 152"/>
                <a:gd name="T7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5">
                  <a:moveTo>
                    <a:pt x="76" y="155"/>
                  </a:moveTo>
                  <a:lnTo>
                    <a:pt x="76" y="155"/>
                  </a:lnTo>
                  <a:lnTo>
                    <a:pt x="92" y="153"/>
                  </a:lnTo>
                  <a:lnTo>
                    <a:pt x="106" y="149"/>
                  </a:lnTo>
                  <a:lnTo>
                    <a:pt x="118" y="141"/>
                  </a:lnTo>
                  <a:lnTo>
                    <a:pt x="130" y="131"/>
                  </a:lnTo>
                  <a:lnTo>
                    <a:pt x="138" y="121"/>
                  </a:lnTo>
                  <a:lnTo>
                    <a:pt x="146" y="107"/>
                  </a:lnTo>
                  <a:lnTo>
                    <a:pt x="150" y="93"/>
                  </a:lnTo>
                  <a:lnTo>
                    <a:pt x="152" y="79"/>
                  </a:lnTo>
                  <a:lnTo>
                    <a:pt x="152" y="79"/>
                  </a:lnTo>
                  <a:lnTo>
                    <a:pt x="150" y="63"/>
                  </a:lnTo>
                  <a:lnTo>
                    <a:pt x="146" y="49"/>
                  </a:lnTo>
                  <a:lnTo>
                    <a:pt x="138" y="35"/>
                  </a:lnTo>
                  <a:lnTo>
                    <a:pt x="130" y="23"/>
                  </a:lnTo>
                  <a:lnTo>
                    <a:pt x="118" y="14"/>
                  </a:lnTo>
                  <a:lnTo>
                    <a:pt x="104" y="6"/>
                  </a:lnTo>
                  <a:lnTo>
                    <a:pt x="90" y="2"/>
                  </a:lnTo>
                  <a:lnTo>
                    <a:pt x="76" y="0"/>
                  </a:lnTo>
                  <a:lnTo>
                    <a:pt x="76" y="0"/>
                  </a:lnTo>
                  <a:lnTo>
                    <a:pt x="60" y="2"/>
                  </a:lnTo>
                  <a:lnTo>
                    <a:pt x="46" y="6"/>
                  </a:lnTo>
                  <a:lnTo>
                    <a:pt x="32" y="14"/>
                  </a:lnTo>
                  <a:lnTo>
                    <a:pt x="22" y="25"/>
                  </a:lnTo>
                  <a:lnTo>
                    <a:pt x="12" y="35"/>
                  </a:lnTo>
                  <a:lnTo>
                    <a:pt x="6" y="49"/>
                  </a:lnTo>
                  <a:lnTo>
                    <a:pt x="0" y="63"/>
                  </a:lnTo>
                  <a:lnTo>
                    <a:pt x="0" y="77"/>
                  </a:lnTo>
                  <a:lnTo>
                    <a:pt x="0" y="77"/>
                  </a:lnTo>
                  <a:lnTo>
                    <a:pt x="0" y="93"/>
                  </a:lnTo>
                  <a:lnTo>
                    <a:pt x="6" y="107"/>
                  </a:lnTo>
                  <a:lnTo>
                    <a:pt x="12" y="121"/>
                  </a:lnTo>
                  <a:lnTo>
                    <a:pt x="22" y="133"/>
                  </a:lnTo>
                  <a:lnTo>
                    <a:pt x="34" y="141"/>
                  </a:lnTo>
                  <a:lnTo>
                    <a:pt x="46" y="149"/>
                  </a:lnTo>
                  <a:lnTo>
                    <a:pt x="60" y="153"/>
                  </a:lnTo>
                  <a:lnTo>
                    <a:pt x="76" y="155"/>
                  </a:lnTo>
                  <a:lnTo>
                    <a:pt x="7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0"/>
            <p:cNvSpPr>
              <a:spLocks/>
            </p:cNvSpPr>
            <p:nvPr userDrawn="1"/>
          </p:nvSpPr>
          <p:spPr bwMode="auto">
            <a:xfrm>
              <a:off x="3505200" y="8678863"/>
              <a:ext cx="41275" cy="44450"/>
            </a:xfrm>
            <a:custGeom>
              <a:avLst/>
              <a:gdLst>
                <a:gd name="T0" fmla="*/ 14 w 26"/>
                <a:gd name="T1" fmla="*/ 28 h 28"/>
                <a:gd name="T2" fmla="*/ 14 w 26"/>
                <a:gd name="T3" fmla="*/ 28 h 28"/>
                <a:gd name="T4" fmla="*/ 18 w 26"/>
                <a:gd name="T5" fmla="*/ 26 h 28"/>
                <a:gd name="T6" fmla="*/ 24 w 26"/>
                <a:gd name="T7" fmla="*/ 22 h 28"/>
                <a:gd name="T8" fmla="*/ 26 w 26"/>
                <a:gd name="T9" fmla="*/ 18 h 28"/>
                <a:gd name="T10" fmla="*/ 26 w 26"/>
                <a:gd name="T11" fmla="*/ 12 h 28"/>
                <a:gd name="T12" fmla="*/ 26 w 26"/>
                <a:gd name="T13" fmla="*/ 12 h 28"/>
                <a:gd name="T14" fmla="*/ 26 w 26"/>
                <a:gd name="T15" fmla="*/ 8 h 28"/>
                <a:gd name="T16" fmla="*/ 22 w 26"/>
                <a:gd name="T17" fmla="*/ 4 h 28"/>
                <a:gd name="T18" fmla="*/ 18 w 26"/>
                <a:gd name="T19" fmla="*/ 0 h 28"/>
                <a:gd name="T20" fmla="*/ 12 w 26"/>
                <a:gd name="T21" fmla="*/ 0 h 28"/>
                <a:gd name="T22" fmla="*/ 12 w 26"/>
                <a:gd name="T23" fmla="*/ 0 h 28"/>
                <a:gd name="T24" fmla="*/ 8 w 26"/>
                <a:gd name="T25" fmla="*/ 2 h 28"/>
                <a:gd name="T26" fmla="*/ 4 w 26"/>
                <a:gd name="T27" fmla="*/ 4 h 28"/>
                <a:gd name="T28" fmla="*/ 0 w 26"/>
                <a:gd name="T29" fmla="*/ 10 h 28"/>
                <a:gd name="T30" fmla="*/ 0 w 26"/>
                <a:gd name="T31" fmla="*/ 14 h 28"/>
                <a:gd name="T32" fmla="*/ 0 w 26"/>
                <a:gd name="T33" fmla="*/ 14 h 28"/>
                <a:gd name="T34" fmla="*/ 2 w 26"/>
                <a:gd name="T35" fmla="*/ 20 h 28"/>
                <a:gd name="T36" fmla="*/ 4 w 26"/>
                <a:gd name="T37" fmla="*/ 24 h 28"/>
                <a:gd name="T38" fmla="*/ 8 w 26"/>
                <a:gd name="T39" fmla="*/ 26 h 28"/>
                <a:gd name="T40" fmla="*/ 14 w 26"/>
                <a:gd name="T41" fmla="*/ 28 h 28"/>
                <a:gd name="T42" fmla="*/ 14 w 26"/>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14" y="28"/>
                  </a:moveTo>
                  <a:lnTo>
                    <a:pt x="14" y="28"/>
                  </a:lnTo>
                  <a:lnTo>
                    <a:pt x="18" y="26"/>
                  </a:lnTo>
                  <a:lnTo>
                    <a:pt x="24" y="22"/>
                  </a:lnTo>
                  <a:lnTo>
                    <a:pt x="26" y="18"/>
                  </a:lnTo>
                  <a:lnTo>
                    <a:pt x="26" y="12"/>
                  </a:lnTo>
                  <a:lnTo>
                    <a:pt x="26" y="12"/>
                  </a:lnTo>
                  <a:lnTo>
                    <a:pt x="26" y="8"/>
                  </a:lnTo>
                  <a:lnTo>
                    <a:pt x="22" y="4"/>
                  </a:lnTo>
                  <a:lnTo>
                    <a:pt x="18" y="0"/>
                  </a:lnTo>
                  <a:lnTo>
                    <a:pt x="12" y="0"/>
                  </a:lnTo>
                  <a:lnTo>
                    <a:pt x="12" y="0"/>
                  </a:lnTo>
                  <a:lnTo>
                    <a:pt x="8" y="2"/>
                  </a:lnTo>
                  <a:lnTo>
                    <a:pt x="4" y="4"/>
                  </a:lnTo>
                  <a:lnTo>
                    <a:pt x="0" y="10"/>
                  </a:lnTo>
                  <a:lnTo>
                    <a:pt x="0" y="14"/>
                  </a:lnTo>
                  <a:lnTo>
                    <a:pt x="0" y="14"/>
                  </a:lnTo>
                  <a:lnTo>
                    <a:pt x="2" y="20"/>
                  </a:lnTo>
                  <a:lnTo>
                    <a:pt x="4" y="24"/>
                  </a:lnTo>
                  <a:lnTo>
                    <a:pt x="8" y="26"/>
                  </a:lnTo>
                  <a:lnTo>
                    <a:pt x="14" y="2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1"/>
            <p:cNvSpPr>
              <a:spLocks/>
            </p:cNvSpPr>
            <p:nvPr userDrawn="1"/>
          </p:nvSpPr>
          <p:spPr bwMode="auto">
            <a:xfrm>
              <a:off x="4694238" y="9251950"/>
              <a:ext cx="127000" cy="127000"/>
            </a:xfrm>
            <a:custGeom>
              <a:avLst/>
              <a:gdLst>
                <a:gd name="T0" fmla="*/ 42 w 80"/>
                <a:gd name="T1" fmla="*/ 0 h 80"/>
                <a:gd name="T2" fmla="*/ 42 w 80"/>
                <a:gd name="T3" fmla="*/ 0 h 80"/>
                <a:gd name="T4" fmla="*/ 34 w 80"/>
                <a:gd name="T5" fmla="*/ 2 h 80"/>
                <a:gd name="T6" fmla="*/ 26 w 80"/>
                <a:gd name="T7" fmla="*/ 4 h 80"/>
                <a:gd name="T8" fmla="*/ 18 w 80"/>
                <a:gd name="T9" fmla="*/ 8 h 80"/>
                <a:gd name="T10" fmla="*/ 12 w 80"/>
                <a:gd name="T11" fmla="*/ 12 h 80"/>
                <a:gd name="T12" fmla="*/ 8 w 80"/>
                <a:gd name="T13" fmla="*/ 18 h 80"/>
                <a:gd name="T14" fmla="*/ 4 w 80"/>
                <a:gd name="T15" fmla="*/ 24 h 80"/>
                <a:gd name="T16" fmla="*/ 2 w 80"/>
                <a:gd name="T17" fmla="*/ 32 h 80"/>
                <a:gd name="T18" fmla="*/ 0 w 80"/>
                <a:gd name="T19" fmla="*/ 40 h 80"/>
                <a:gd name="T20" fmla="*/ 0 w 80"/>
                <a:gd name="T21" fmla="*/ 40 h 80"/>
                <a:gd name="T22" fmla="*/ 2 w 80"/>
                <a:gd name="T23" fmla="*/ 48 h 80"/>
                <a:gd name="T24" fmla="*/ 4 w 80"/>
                <a:gd name="T25" fmla="*/ 56 h 80"/>
                <a:gd name="T26" fmla="*/ 8 w 80"/>
                <a:gd name="T27" fmla="*/ 62 h 80"/>
                <a:gd name="T28" fmla="*/ 12 w 80"/>
                <a:gd name="T29" fmla="*/ 68 h 80"/>
                <a:gd name="T30" fmla="*/ 18 w 80"/>
                <a:gd name="T31" fmla="*/ 74 h 80"/>
                <a:gd name="T32" fmla="*/ 24 w 80"/>
                <a:gd name="T33" fmla="*/ 78 h 80"/>
                <a:gd name="T34" fmla="*/ 32 w 80"/>
                <a:gd name="T35" fmla="*/ 80 h 80"/>
                <a:gd name="T36" fmla="*/ 40 w 80"/>
                <a:gd name="T37" fmla="*/ 80 h 80"/>
                <a:gd name="T38" fmla="*/ 40 w 80"/>
                <a:gd name="T39" fmla="*/ 80 h 80"/>
                <a:gd name="T40" fmla="*/ 48 w 80"/>
                <a:gd name="T41" fmla="*/ 80 h 80"/>
                <a:gd name="T42" fmla="*/ 56 w 80"/>
                <a:gd name="T43" fmla="*/ 78 h 80"/>
                <a:gd name="T44" fmla="*/ 64 w 80"/>
                <a:gd name="T45" fmla="*/ 74 h 80"/>
                <a:gd name="T46" fmla="*/ 68 w 80"/>
                <a:gd name="T47" fmla="*/ 68 h 80"/>
                <a:gd name="T48" fmla="*/ 74 w 80"/>
                <a:gd name="T49" fmla="*/ 62 h 80"/>
                <a:gd name="T50" fmla="*/ 78 w 80"/>
                <a:gd name="T51" fmla="*/ 56 h 80"/>
                <a:gd name="T52" fmla="*/ 80 w 80"/>
                <a:gd name="T53" fmla="*/ 48 h 80"/>
                <a:gd name="T54" fmla="*/ 80 w 80"/>
                <a:gd name="T55" fmla="*/ 40 h 80"/>
                <a:gd name="T56" fmla="*/ 80 w 80"/>
                <a:gd name="T57" fmla="*/ 40 h 80"/>
                <a:gd name="T58" fmla="*/ 80 w 80"/>
                <a:gd name="T59" fmla="*/ 32 h 80"/>
                <a:gd name="T60" fmla="*/ 78 w 80"/>
                <a:gd name="T61" fmla="*/ 24 h 80"/>
                <a:gd name="T62" fmla="*/ 74 w 80"/>
                <a:gd name="T63" fmla="*/ 18 h 80"/>
                <a:gd name="T64" fmla="*/ 68 w 80"/>
                <a:gd name="T65" fmla="*/ 12 h 80"/>
                <a:gd name="T66" fmla="*/ 64 w 80"/>
                <a:gd name="T67" fmla="*/ 8 h 80"/>
                <a:gd name="T68" fmla="*/ 56 w 80"/>
                <a:gd name="T69" fmla="*/ 4 h 80"/>
                <a:gd name="T70" fmla="*/ 50 w 80"/>
                <a:gd name="T71" fmla="*/ 2 h 80"/>
                <a:gd name="T72" fmla="*/ 42 w 80"/>
                <a:gd name="T73" fmla="*/ 0 h 80"/>
                <a:gd name="T74" fmla="*/ 42 w 80"/>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2" y="0"/>
                  </a:moveTo>
                  <a:lnTo>
                    <a:pt x="42" y="0"/>
                  </a:lnTo>
                  <a:lnTo>
                    <a:pt x="34" y="2"/>
                  </a:lnTo>
                  <a:lnTo>
                    <a:pt x="26" y="4"/>
                  </a:lnTo>
                  <a:lnTo>
                    <a:pt x="18" y="8"/>
                  </a:lnTo>
                  <a:lnTo>
                    <a:pt x="12" y="12"/>
                  </a:lnTo>
                  <a:lnTo>
                    <a:pt x="8" y="18"/>
                  </a:lnTo>
                  <a:lnTo>
                    <a:pt x="4" y="24"/>
                  </a:lnTo>
                  <a:lnTo>
                    <a:pt x="2" y="32"/>
                  </a:lnTo>
                  <a:lnTo>
                    <a:pt x="0" y="40"/>
                  </a:lnTo>
                  <a:lnTo>
                    <a:pt x="0" y="40"/>
                  </a:lnTo>
                  <a:lnTo>
                    <a:pt x="2" y="48"/>
                  </a:lnTo>
                  <a:lnTo>
                    <a:pt x="4" y="56"/>
                  </a:lnTo>
                  <a:lnTo>
                    <a:pt x="8" y="62"/>
                  </a:lnTo>
                  <a:lnTo>
                    <a:pt x="12" y="68"/>
                  </a:lnTo>
                  <a:lnTo>
                    <a:pt x="18" y="74"/>
                  </a:lnTo>
                  <a:lnTo>
                    <a:pt x="24" y="78"/>
                  </a:lnTo>
                  <a:lnTo>
                    <a:pt x="32" y="80"/>
                  </a:lnTo>
                  <a:lnTo>
                    <a:pt x="40" y="80"/>
                  </a:lnTo>
                  <a:lnTo>
                    <a:pt x="40" y="80"/>
                  </a:lnTo>
                  <a:lnTo>
                    <a:pt x="48" y="80"/>
                  </a:lnTo>
                  <a:lnTo>
                    <a:pt x="56" y="78"/>
                  </a:lnTo>
                  <a:lnTo>
                    <a:pt x="64" y="74"/>
                  </a:lnTo>
                  <a:lnTo>
                    <a:pt x="68" y="68"/>
                  </a:lnTo>
                  <a:lnTo>
                    <a:pt x="74" y="62"/>
                  </a:lnTo>
                  <a:lnTo>
                    <a:pt x="78" y="56"/>
                  </a:lnTo>
                  <a:lnTo>
                    <a:pt x="80" y="48"/>
                  </a:lnTo>
                  <a:lnTo>
                    <a:pt x="80" y="40"/>
                  </a:lnTo>
                  <a:lnTo>
                    <a:pt x="80" y="40"/>
                  </a:lnTo>
                  <a:lnTo>
                    <a:pt x="80" y="32"/>
                  </a:lnTo>
                  <a:lnTo>
                    <a:pt x="78" y="24"/>
                  </a:lnTo>
                  <a:lnTo>
                    <a:pt x="74" y="18"/>
                  </a:lnTo>
                  <a:lnTo>
                    <a:pt x="68" y="12"/>
                  </a:lnTo>
                  <a:lnTo>
                    <a:pt x="64" y="8"/>
                  </a:lnTo>
                  <a:lnTo>
                    <a:pt x="56" y="4"/>
                  </a:lnTo>
                  <a:lnTo>
                    <a:pt x="50" y="2"/>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2"/>
            <p:cNvSpPr>
              <a:spLocks/>
            </p:cNvSpPr>
            <p:nvPr userDrawn="1"/>
          </p:nvSpPr>
          <p:spPr bwMode="auto">
            <a:xfrm>
              <a:off x="4376738" y="9242425"/>
              <a:ext cx="149225" cy="149225"/>
            </a:xfrm>
            <a:custGeom>
              <a:avLst/>
              <a:gdLst>
                <a:gd name="T0" fmla="*/ 48 w 94"/>
                <a:gd name="T1" fmla="*/ 0 h 94"/>
                <a:gd name="T2" fmla="*/ 48 w 94"/>
                <a:gd name="T3" fmla="*/ 0 h 94"/>
                <a:gd name="T4" fmla="*/ 38 w 94"/>
                <a:gd name="T5" fmla="*/ 0 h 94"/>
                <a:gd name="T6" fmla="*/ 30 w 94"/>
                <a:gd name="T7" fmla="*/ 2 h 94"/>
                <a:gd name="T8" fmla="*/ 20 w 94"/>
                <a:gd name="T9" fmla="*/ 8 h 94"/>
                <a:gd name="T10" fmla="*/ 14 w 94"/>
                <a:gd name="T11" fmla="*/ 14 h 94"/>
                <a:gd name="T12" fmla="*/ 8 w 94"/>
                <a:gd name="T13" fmla="*/ 20 h 94"/>
                <a:gd name="T14" fmla="*/ 4 w 94"/>
                <a:gd name="T15" fmla="*/ 28 h 94"/>
                <a:gd name="T16" fmla="*/ 0 w 94"/>
                <a:gd name="T17" fmla="*/ 38 h 94"/>
                <a:gd name="T18" fmla="*/ 0 w 94"/>
                <a:gd name="T19" fmla="*/ 48 h 94"/>
                <a:gd name="T20" fmla="*/ 0 w 94"/>
                <a:gd name="T21" fmla="*/ 48 h 94"/>
                <a:gd name="T22" fmla="*/ 0 w 94"/>
                <a:gd name="T23" fmla="*/ 56 h 94"/>
                <a:gd name="T24" fmla="*/ 4 w 94"/>
                <a:gd name="T25" fmla="*/ 66 h 94"/>
                <a:gd name="T26" fmla="*/ 8 w 94"/>
                <a:gd name="T27" fmla="*/ 74 h 94"/>
                <a:gd name="T28" fmla="*/ 14 w 94"/>
                <a:gd name="T29" fmla="*/ 80 h 94"/>
                <a:gd name="T30" fmla="*/ 20 w 94"/>
                <a:gd name="T31" fmla="*/ 86 h 94"/>
                <a:gd name="T32" fmla="*/ 28 w 94"/>
                <a:gd name="T33" fmla="*/ 90 h 94"/>
                <a:gd name="T34" fmla="*/ 38 w 94"/>
                <a:gd name="T35" fmla="*/ 94 h 94"/>
                <a:gd name="T36" fmla="*/ 46 w 94"/>
                <a:gd name="T37" fmla="*/ 94 h 94"/>
                <a:gd name="T38" fmla="*/ 46 w 94"/>
                <a:gd name="T39" fmla="*/ 94 h 94"/>
                <a:gd name="T40" fmla="*/ 56 w 94"/>
                <a:gd name="T41" fmla="*/ 94 h 94"/>
                <a:gd name="T42" fmla="*/ 66 w 94"/>
                <a:gd name="T43" fmla="*/ 90 h 94"/>
                <a:gd name="T44" fmla="*/ 74 w 94"/>
                <a:gd name="T45" fmla="*/ 86 h 94"/>
                <a:gd name="T46" fmla="*/ 80 w 94"/>
                <a:gd name="T47" fmla="*/ 80 h 94"/>
                <a:gd name="T48" fmla="*/ 86 w 94"/>
                <a:gd name="T49" fmla="*/ 74 h 94"/>
                <a:gd name="T50" fmla="*/ 92 w 94"/>
                <a:gd name="T51" fmla="*/ 66 h 94"/>
                <a:gd name="T52" fmla="*/ 94 w 94"/>
                <a:gd name="T53" fmla="*/ 56 h 94"/>
                <a:gd name="T54" fmla="*/ 94 w 94"/>
                <a:gd name="T55" fmla="*/ 46 h 94"/>
                <a:gd name="T56" fmla="*/ 94 w 94"/>
                <a:gd name="T57" fmla="*/ 46 h 94"/>
                <a:gd name="T58" fmla="*/ 94 w 94"/>
                <a:gd name="T59" fmla="*/ 36 h 94"/>
                <a:gd name="T60" fmla="*/ 90 w 94"/>
                <a:gd name="T61" fmla="*/ 28 h 94"/>
                <a:gd name="T62" fmla="*/ 86 w 94"/>
                <a:gd name="T63" fmla="*/ 20 h 94"/>
                <a:gd name="T64" fmla="*/ 80 w 94"/>
                <a:gd name="T65" fmla="*/ 14 h 94"/>
                <a:gd name="T66" fmla="*/ 74 w 94"/>
                <a:gd name="T67" fmla="*/ 8 h 94"/>
                <a:gd name="T68" fmla="*/ 66 w 94"/>
                <a:gd name="T69" fmla="*/ 4 h 94"/>
                <a:gd name="T70" fmla="*/ 58 w 94"/>
                <a:gd name="T71" fmla="*/ 0 h 94"/>
                <a:gd name="T72" fmla="*/ 48 w 94"/>
                <a:gd name="T73" fmla="*/ 0 h 94"/>
                <a:gd name="T74" fmla="*/ 48 w 94"/>
                <a:gd name="T7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4">
                  <a:moveTo>
                    <a:pt x="48" y="0"/>
                  </a:moveTo>
                  <a:lnTo>
                    <a:pt x="48" y="0"/>
                  </a:lnTo>
                  <a:lnTo>
                    <a:pt x="38" y="0"/>
                  </a:lnTo>
                  <a:lnTo>
                    <a:pt x="30" y="2"/>
                  </a:lnTo>
                  <a:lnTo>
                    <a:pt x="20" y="8"/>
                  </a:lnTo>
                  <a:lnTo>
                    <a:pt x="14" y="14"/>
                  </a:lnTo>
                  <a:lnTo>
                    <a:pt x="8" y="20"/>
                  </a:lnTo>
                  <a:lnTo>
                    <a:pt x="4" y="28"/>
                  </a:lnTo>
                  <a:lnTo>
                    <a:pt x="0" y="38"/>
                  </a:lnTo>
                  <a:lnTo>
                    <a:pt x="0" y="48"/>
                  </a:lnTo>
                  <a:lnTo>
                    <a:pt x="0" y="48"/>
                  </a:lnTo>
                  <a:lnTo>
                    <a:pt x="0" y="56"/>
                  </a:lnTo>
                  <a:lnTo>
                    <a:pt x="4" y="66"/>
                  </a:lnTo>
                  <a:lnTo>
                    <a:pt x="8" y="74"/>
                  </a:lnTo>
                  <a:lnTo>
                    <a:pt x="14" y="80"/>
                  </a:lnTo>
                  <a:lnTo>
                    <a:pt x="20" y="86"/>
                  </a:lnTo>
                  <a:lnTo>
                    <a:pt x="28" y="90"/>
                  </a:lnTo>
                  <a:lnTo>
                    <a:pt x="38" y="94"/>
                  </a:lnTo>
                  <a:lnTo>
                    <a:pt x="46" y="94"/>
                  </a:lnTo>
                  <a:lnTo>
                    <a:pt x="46" y="94"/>
                  </a:lnTo>
                  <a:lnTo>
                    <a:pt x="56" y="94"/>
                  </a:lnTo>
                  <a:lnTo>
                    <a:pt x="66" y="90"/>
                  </a:lnTo>
                  <a:lnTo>
                    <a:pt x="74" y="86"/>
                  </a:lnTo>
                  <a:lnTo>
                    <a:pt x="80" y="80"/>
                  </a:lnTo>
                  <a:lnTo>
                    <a:pt x="86" y="74"/>
                  </a:lnTo>
                  <a:lnTo>
                    <a:pt x="92" y="66"/>
                  </a:lnTo>
                  <a:lnTo>
                    <a:pt x="94" y="56"/>
                  </a:lnTo>
                  <a:lnTo>
                    <a:pt x="94" y="46"/>
                  </a:lnTo>
                  <a:lnTo>
                    <a:pt x="94" y="46"/>
                  </a:lnTo>
                  <a:lnTo>
                    <a:pt x="94" y="36"/>
                  </a:lnTo>
                  <a:lnTo>
                    <a:pt x="90" y="28"/>
                  </a:lnTo>
                  <a:lnTo>
                    <a:pt x="86" y="20"/>
                  </a:lnTo>
                  <a:lnTo>
                    <a:pt x="80" y="14"/>
                  </a:lnTo>
                  <a:lnTo>
                    <a:pt x="74" y="8"/>
                  </a:lnTo>
                  <a:lnTo>
                    <a:pt x="66" y="4"/>
                  </a:lnTo>
                  <a:lnTo>
                    <a:pt x="58"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3"/>
            <p:cNvSpPr>
              <a:spLocks/>
            </p:cNvSpPr>
            <p:nvPr userDrawn="1"/>
          </p:nvSpPr>
          <p:spPr bwMode="auto">
            <a:xfrm>
              <a:off x="4424363" y="8978900"/>
              <a:ext cx="57150" cy="57150"/>
            </a:xfrm>
            <a:custGeom>
              <a:avLst/>
              <a:gdLst>
                <a:gd name="T0" fmla="*/ 20 w 36"/>
                <a:gd name="T1" fmla="*/ 36 h 36"/>
                <a:gd name="T2" fmla="*/ 20 w 36"/>
                <a:gd name="T3" fmla="*/ 36 h 36"/>
                <a:gd name="T4" fmla="*/ 26 w 36"/>
                <a:gd name="T5" fmla="*/ 34 h 36"/>
                <a:gd name="T6" fmla="*/ 32 w 36"/>
                <a:gd name="T7" fmla="*/ 28 h 36"/>
                <a:gd name="T8" fmla="*/ 34 w 36"/>
                <a:gd name="T9" fmla="*/ 24 h 36"/>
                <a:gd name="T10" fmla="*/ 36 w 36"/>
                <a:gd name="T11" fmla="*/ 16 h 36"/>
                <a:gd name="T12" fmla="*/ 36 w 36"/>
                <a:gd name="T13" fmla="*/ 16 h 36"/>
                <a:gd name="T14" fmla="*/ 34 w 36"/>
                <a:gd name="T15" fmla="*/ 10 h 36"/>
                <a:gd name="T16" fmla="*/ 28 w 36"/>
                <a:gd name="T17" fmla="*/ 4 h 36"/>
                <a:gd name="T18" fmla="*/ 22 w 36"/>
                <a:gd name="T19" fmla="*/ 0 h 36"/>
                <a:gd name="T20" fmla="*/ 16 w 36"/>
                <a:gd name="T21" fmla="*/ 0 h 36"/>
                <a:gd name="T22" fmla="*/ 16 w 36"/>
                <a:gd name="T23" fmla="*/ 0 h 36"/>
                <a:gd name="T24" fmla="*/ 8 w 36"/>
                <a:gd name="T25" fmla="*/ 2 h 36"/>
                <a:gd name="T26" fmla="*/ 4 w 36"/>
                <a:gd name="T27" fmla="*/ 6 h 36"/>
                <a:gd name="T28" fmla="*/ 0 w 36"/>
                <a:gd name="T29" fmla="*/ 12 h 36"/>
                <a:gd name="T30" fmla="*/ 0 w 36"/>
                <a:gd name="T31" fmla="*/ 20 h 36"/>
                <a:gd name="T32" fmla="*/ 0 w 36"/>
                <a:gd name="T33" fmla="*/ 20 h 36"/>
                <a:gd name="T34" fmla="*/ 2 w 36"/>
                <a:gd name="T35" fmla="*/ 26 h 36"/>
                <a:gd name="T36" fmla="*/ 6 w 36"/>
                <a:gd name="T37" fmla="*/ 32 h 36"/>
                <a:gd name="T38" fmla="*/ 12 w 36"/>
                <a:gd name="T39" fmla="*/ 34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28"/>
                  </a:lnTo>
                  <a:lnTo>
                    <a:pt x="34" y="24"/>
                  </a:lnTo>
                  <a:lnTo>
                    <a:pt x="36" y="16"/>
                  </a:lnTo>
                  <a:lnTo>
                    <a:pt x="36" y="16"/>
                  </a:lnTo>
                  <a:lnTo>
                    <a:pt x="34" y="10"/>
                  </a:lnTo>
                  <a:lnTo>
                    <a:pt x="28" y="4"/>
                  </a:lnTo>
                  <a:lnTo>
                    <a:pt x="22" y="0"/>
                  </a:lnTo>
                  <a:lnTo>
                    <a:pt x="16" y="0"/>
                  </a:lnTo>
                  <a:lnTo>
                    <a:pt x="16" y="0"/>
                  </a:lnTo>
                  <a:lnTo>
                    <a:pt x="8" y="2"/>
                  </a:lnTo>
                  <a:lnTo>
                    <a:pt x="4" y="6"/>
                  </a:lnTo>
                  <a:lnTo>
                    <a:pt x="0" y="12"/>
                  </a:lnTo>
                  <a:lnTo>
                    <a:pt x="0" y="20"/>
                  </a:lnTo>
                  <a:lnTo>
                    <a:pt x="0" y="20"/>
                  </a:lnTo>
                  <a:lnTo>
                    <a:pt x="2" y="26"/>
                  </a:lnTo>
                  <a:lnTo>
                    <a:pt x="6" y="32"/>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24"/>
            <p:cNvSpPr>
              <a:spLocks/>
            </p:cNvSpPr>
            <p:nvPr userDrawn="1"/>
          </p:nvSpPr>
          <p:spPr bwMode="auto">
            <a:xfrm>
              <a:off x="4741863" y="8988425"/>
              <a:ext cx="34925" cy="38100"/>
            </a:xfrm>
            <a:custGeom>
              <a:avLst/>
              <a:gdLst>
                <a:gd name="T0" fmla="*/ 10 w 22"/>
                <a:gd name="T1" fmla="*/ 24 h 24"/>
                <a:gd name="T2" fmla="*/ 10 w 22"/>
                <a:gd name="T3" fmla="*/ 24 h 24"/>
                <a:gd name="T4" fmla="*/ 14 w 22"/>
                <a:gd name="T5" fmla="*/ 22 h 24"/>
                <a:gd name="T6" fmla="*/ 18 w 22"/>
                <a:gd name="T7" fmla="*/ 20 h 24"/>
                <a:gd name="T8" fmla="*/ 22 w 22"/>
                <a:gd name="T9" fmla="*/ 16 h 24"/>
                <a:gd name="T10" fmla="*/ 22 w 22"/>
                <a:gd name="T11" fmla="*/ 12 h 24"/>
                <a:gd name="T12" fmla="*/ 22 w 22"/>
                <a:gd name="T13" fmla="*/ 12 h 24"/>
                <a:gd name="T14" fmla="*/ 22 w 22"/>
                <a:gd name="T15" fmla="*/ 8 h 24"/>
                <a:gd name="T16" fmla="*/ 18 w 22"/>
                <a:gd name="T17" fmla="*/ 4 h 24"/>
                <a:gd name="T18" fmla="*/ 16 w 22"/>
                <a:gd name="T19" fmla="*/ 2 h 24"/>
                <a:gd name="T20" fmla="*/ 12 w 22"/>
                <a:gd name="T21" fmla="*/ 0 h 24"/>
                <a:gd name="T22" fmla="*/ 12 w 22"/>
                <a:gd name="T23" fmla="*/ 0 h 24"/>
                <a:gd name="T24" fmla="*/ 6 w 22"/>
                <a:gd name="T25" fmla="*/ 0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4" y="22"/>
                  </a:lnTo>
                  <a:lnTo>
                    <a:pt x="18" y="20"/>
                  </a:lnTo>
                  <a:lnTo>
                    <a:pt x="22" y="16"/>
                  </a:lnTo>
                  <a:lnTo>
                    <a:pt x="22" y="12"/>
                  </a:lnTo>
                  <a:lnTo>
                    <a:pt x="22" y="12"/>
                  </a:lnTo>
                  <a:lnTo>
                    <a:pt x="22" y="8"/>
                  </a:lnTo>
                  <a:lnTo>
                    <a:pt x="18" y="4"/>
                  </a:lnTo>
                  <a:lnTo>
                    <a:pt x="16" y="2"/>
                  </a:lnTo>
                  <a:lnTo>
                    <a:pt x="12" y="0"/>
                  </a:lnTo>
                  <a:lnTo>
                    <a:pt x="12" y="0"/>
                  </a:lnTo>
                  <a:lnTo>
                    <a:pt x="6" y="0"/>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25"/>
            <p:cNvSpPr>
              <a:spLocks/>
            </p:cNvSpPr>
            <p:nvPr userDrawn="1"/>
          </p:nvSpPr>
          <p:spPr bwMode="auto">
            <a:xfrm>
              <a:off x="5018088" y="9264650"/>
              <a:ext cx="103188" cy="101600"/>
            </a:xfrm>
            <a:custGeom>
              <a:avLst/>
              <a:gdLst>
                <a:gd name="T0" fmla="*/ 33 w 65"/>
                <a:gd name="T1" fmla="*/ 0 h 64"/>
                <a:gd name="T2" fmla="*/ 33 w 65"/>
                <a:gd name="T3" fmla="*/ 0 h 64"/>
                <a:gd name="T4" fmla="*/ 27 w 65"/>
                <a:gd name="T5" fmla="*/ 2 h 64"/>
                <a:gd name="T6" fmla="*/ 20 w 65"/>
                <a:gd name="T7" fmla="*/ 2 h 64"/>
                <a:gd name="T8" fmla="*/ 14 w 65"/>
                <a:gd name="T9" fmla="*/ 6 h 64"/>
                <a:gd name="T10" fmla="*/ 8 w 65"/>
                <a:gd name="T11" fmla="*/ 10 h 64"/>
                <a:gd name="T12" fmla="*/ 4 w 65"/>
                <a:gd name="T13" fmla="*/ 14 h 64"/>
                <a:gd name="T14" fmla="*/ 2 w 65"/>
                <a:gd name="T15" fmla="*/ 20 h 64"/>
                <a:gd name="T16" fmla="*/ 0 w 65"/>
                <a:gd name="T17" fmla="*/ 26 h 64"/>
                <a:gd name="T18" fmla="*/ 0 w 65"/>
                <a:gd name="T19" fmla="*/ 32 h 64"/>
                <a:gd name="T20" fmla="*/ 0 w 65"/>
                <a:gd name="T21" fmla="*/ 32 h 64"/>
                <a:gd name="T22" fmla="*/ 0 w 65"/>
                <a:gd name="T23" fmla="*/ 40 h 64"/>
                <a:gd name="T24" fmla="*/ 2 w 65"/>
                <a:gd name="T25" fmla="*/ 46 h 64"/>
                <a:gd name="T26" fmla="*/ 4 w 65"/>
                <a:gd name="T27" fmla="*/ 50 h 64"/>
                <a:gd name="T28" fmla="*/ 8 w 65"/>
                <a:gd name="T29" fmla="*/ 56 h 64"/>
                <a:gd name="T30" fmla="*/ 14 w 65"/>
                <a:gd name="T31" fmla="*/ 60 h 64"/>
                <a:gd name="T32" fmla="*/ 18 w 65"/>
                <a:gd name="T33" fmla="*/ 62 h 64"/>
                <a:gd name="T34" fmla="*/ 24 w 65"/>
                <a:gd name="T35" fmla="*/ 64 h 64"/>
                <a:gd name="T36" fmla="*/ 33 w 65"/>
                <a:gd name="T37" fmla="*/ 64 h 64"/>
                <a:gd name="T38" fmla="*/ 33 w 65"/>
                <a:gd name="T39" fmla="*/ 64 h 64"/>
                <a:gd name="T40" fmla="*/ 39 w 65"/>
                <a:gd name="T41" fmla="*/ 64 h 64"/>
                <a:gd name="T42" fmla="*/ 45 w 65"/>
                <a:gd name="T43" fmla="*/ 62 h 64"/>
                <a:gd name="T44" fmla="*/ 55 w 65"/>
                <a:gd name="T45" fmla="*/ 56 h 64"/>
                <a:gd name="T46" fmla="*/ 61 w 65"/>
                <a:gd name="T47" fmla="*/ 46 h 64"/>
                <a:gd name="T48" fmla="*/ 63 w 65"/>
                <a:gd name="T49" fmla="*/ 40 h 64"/>
                <a:gd name="T50" fmla="*/ 65 w 65"/>
                <a:gd name="T51" fmla="*/ 34 h 64"/>
                <a:gd name="T52" fmla="*/ 65 w 65"/>
                <a:gd name="T53" fmla="*/ 34 h 64"/>
                <a:gd name="T54" fmla="*/ 63 w 65"/>
                <a:gd name="T55" fmla="*/ 26 h 64"/>
                <a:gd name="T56" fmla="*/ 63 w 65"/>
                <a:gd name="T57" fmla="*/ 20 h 64"/>
                <a:gd name="T58" fmla="*/ 59 w 65"/>
                <a:gd name="T59" fmla="*/ 16 h 64"/>
                <a:gd name="T60" fmla="*/ 55 w 65"/>
                <a:gd name="T61" fmla="*/ 10 h 64"/>
                <a:gd name="T62" fmla="*/ 51 w 65"/>
                <a:gd name="T63" fmla="*/ 6 h 64"/>
                <a:gd name="T64" fmla="*/ 45 w 65"/>
                <a:gd name="T65" fmla="*/ 4 h 64"/>
                <a:gd name="T66" fmla="*/ 39 w 65"/>
                <a:gd name="T67" fmla="*/ 2 h 64"/>
                <a:gd name="T68" fmla="*/ 33 w 65"/>
                <a:gd name="T69" fmla="*/ 0 h 64"/>
                <a:gd name="T70" fmla="*/ 33 w 65"/>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64">
                  <a:moveTo>
                    <a:pt x="33" y="0"/>
                  </a:moveTo>
                  <a:lnTo>
                    <a:pt x="33" y="0"/>
                  </a:lnTo>
                  <a:lnTo>
                    <a:pt x="27" y="2"/>
                  </a:lnTo>
                  <a:lnTo>
                    <a:pt x="20" y="2"/>
                  </a:lnTo>
                  <a:lnTo>
                    <a:pt x="14" y="6"/>
                  </a:lnTo>
                  <a:lnTo>
                    <a:pt x="8" y="10"/>
                  </a:lnTo>
                  <a:lnTo>
                    <a:pt x="4" y="14"/>
                  </a:lnTo>
                  <a:lnTo>
                    <a:pt x="2" y="20"/>
                  </a:lnTo>
                  <a:lnTo>
                    <a:pt x="0" y="26"/>
                  </a:lnTo>
                  <a:lnTo>
                    <a:pt x="0" y="32"/>
                  </a:lnTo>
                  <a:lnTo>
                    <a:pt x="0" y="32"/>
                  </a:lnTo>
                  <a:lnTo>
                    <a:pt x="0" y="40"/>
                  </a:lnTo>
                  <a:lnTo>
                    <a:pt x="2" y="46"/>
                  </a:lnTo>
                  <a:lnTo>
                    <a:pt x="4" y="50"/>
                  </a:lnTo>
                  <a:lnTo>
                    <a:pt x="8" y="56"/>
                  </a:lnTo>
                  <a:lnTo>
                    <a:pt x="14" y="60"/>
                  </a:lnTo>
                  <a:lnTo>
                    <a:pt x="18" y="62"/>
                  </a:lnTo>
                  <a:lnTo>
                    <a:pt x="24" y="64"/>
                  </a:lnTo>
                  <a:lnTo>
                    <a:pt x="33" y="64"/>
                  </a:lnTo>
                  <a:lnTo>
                    <a:pt x="33" y="64"/>
                  </a:lnTo>
                  <a:lnTo>
                    <a:pt x="39" y="64"/>
                  </a:lnTo>
                  <a:lnTo>
                    <a:pt x="45" y="62"/>
                  </a:lnTo>
                  <a:lnTo>
                    <a:pt x="55" y="56"/>
                  </a:lnTo>
                  <a:lnTo>
                    <a:pt x="61" y="46"/>
                  </a:lnTo>
                  <a:lnTo>
                    <a:pt x="63" y="40"/>
                  </a:lnTo>
                  <a:lnTo>
                    <a:pt x="65" y="34"/>
                  </a:lnTo>
                  <a:lnTo>
                    <a:pt x="65" y="34"/>
                  </a:lnTo>
                  <a:lnTo>
                    <a:pt x="63" y="26"/>
                  </a:lnTo>
                  <a:lnTo>
                    <a:pt x="63" y="20"/>
                  </a:lnTo>
                  <a:lnTo>
                    <a:pt x="59" y="16"/>
                  </a:lnTo>
                  <a:lnTo>
                    <a:pt x="55" y="10"/>
                  </a:lnTo>
                  <a:lnTo>
                    <a:pt x="51" y="6"/>
                  </a:lnTo>
                  <a:lnTo>
                    <a:pt x="45" y="4"/>
                  </a:lnTo>
                  <a:lnTo>
                    <a:pt x="39" y="2"/>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6"/>
            <p:cNvSpPr>
              <a:spLocks/>
            </p:cNvSpPr>
            <p:nvPr userDrawn="1"/>
          </p:nvSpPr>
          <p:spPr bwMode="auto">
            <a:xfrm>
              <a:off x="3736975" y="9217025"/>
              <a:ext cx="195263" cy="196850"/>
            </a:xfrm>
            <a:custGeom>
              <a:avLst/>
              <a:gdLst>
                <a:gd name="T0" fmla="*/ 61 w 123"/>
                <a:gd name="T1" fmla="*/ 0 h 124"/>
                <a:gd name="T2" fmla="*/ 61 w 123"/>
                <a:gd name="T3" fmla="*/ 0 h 124"/>
                <a:gd name="T4" fmla="*/ 49 w 123"/>
                <a:gd name="T5" fmla="*/ 2 h 124"/>
                <a:gd name="T6" fmla="*/ 39 w 123"/>
                <a:gd name="T7" fmla="*/ 6 h 124"/>
                <a:gd name="T8" fmla="*/ 27 w 123"/>
                <a:gd name="T9" fmla="*/ 12 h 124"/>
                <a:gd name="T10" fmla="*/ 19 w 123"/>
                <a:gd name="T11" fmla="*/ 20 h 124"/>
                <a:gd name="T12" fmla="*/ 11 w 123"/>
                <a:gd name="T13" fmla="*/ 28 h 124"/>
                <a:gd name="T14" fmla="*/ 4 w 123"/>
                <a:gd name="T15" fmla="*/ 38 h 124"/>
                <a:gd name="T16" fmla="*/ 0 w 123"/>
                <a:gd name="T17" fmla="*/ 50 h 124"/>
                <a:gd name="T18" fmla="*/ 0 w 123"/>
                <a:gd name="T19" fmla="*/ 62 h 124"/>
                <a:gd name="T20" fmla="*/ 0 w 123"/>
                <a:gd name="T21" fmla="*/ 62 h 124"/>
                <a:gd name="T22" fmla="*/ 0 w 123"/>
                <a:gd name="T23" fmla="*/ 74 h 124"/>
                <a:gd name="T24" fmla="*/ 4 w 123"/>
                <a:gd name="T25" fmla="*/ 86 h 124"/>
                <a:gd name="T26" fmla="*/ 11 w 123"/>
                <a:gd name="T27" fmla="*/ 96 h 124"/>
                <a:gd name="T28" fmla="*/ 19 w 123"/>
                <a:gd name="T29" fmla="*/ 106 h 124"/>
                <a:gd name="T30" fmla="*/ 27 w 123"/>
                <a:gd name="T31" fmla="*/ 114 h 124"/>
                <a:gd name="T32" fmla="*/ 37 w 123"/>
                <a:gd name="T33" fmla="*/ 120 h 124"/>
                <a:gd name="T34" fmla="*/ 49 w 123"/>
                <a:gd name="T35" fmla="*/ 122 h 124"/>
                <a:gd name="T36" fmla="*/ 63 w 123"/>
                <a:gd name="T37" fmla="*/ 124 h 124"/>
                <a:gd name="T38" fmla="*/ 63 w 123"/>
                <a:gd name="T39" fmla="*/ 124 h 124"/>
                <a:gd name="T40" fmla="*/ 75 w 123"/>
                <a:gd name="T41" fmla="*/ 122 h 124"/>
                <a:gd name="T42" fmla="*/ 87 w 123"/>
                <a:gd name="T43" fmla="*/ 120 h 124"/>
                <a:gd name="T44" fmla="*/ 97 w 123"/>
                <a:gd name="T45" fmla="*/ 114 h 124"/>
                <a:gd name="T46" fmla="*/ 105 w 123"/>
                <a:gd name="T47" fmla="*/ 106 h 124"/>
                <a:gd name="T48" fmla="*/ 113 w 123"/>
                <a:gd name="T49" fmla="*/ 98 h 124"/>
                <a:gd name="T50" fmla="*/ 119 w 123"/>
                <a:gd name="T51" fmla="*/ 86 h 124"/>
                <a:gd name="T52" fmla="*/ 123 w 123"/>
                <a:gd name="T53" fmla="*/ 76 h 124"/>
                <a:gd name="T54" fmla="*/ 123 w 123"/>
                <a:gd name="T55" fmla="*/ 62 h 124"/>
                <a:gd name="T56" fmla="*/ 123 w 123"/>
                <a:gd name="T57" fmla="*/ 62 h 124"/>
                <a:gd name="T58" fmla="*/ 123 w 123"/>
                <a:gd name="T59" fmla="*/ 50 h 124"/>
                <a:gd name="T60" fmla="*/ 119 w 123"/>
                <a:gd name="T61" fmla="*/ 38 h 124"/>
                <a:gd name="T62" fmla="*/ 113 w 123"/>
                <a:gd name="T63" fmla="*/ 28 h 124"/>
                <a:gd name="T64" fmla="*/ 105 w 123"/>
                <a:gd name="T65" fmla="*/ 18 h 124"/>
                <a:gd name="T66" fmla="*/ 97 w 123"/>
                <a:gd name="T67" fmla="*/ 12 h 124"/>
                <a:gd name="T68" fmla="*/ 85 w 123"/>
                <a:gd name="T69" fmla="*/ 6 h 124"/>
                <a:gd name="T70" fmla="*/ 73 w 123"/>
                <a:gd name="T71" fmla="*/ 2 h 124"/>
                <a:gd name="T72" fmla="*/ 61 w 123"/>
                <a:gd name="T73" fmla="*/ 0 h 124"/>
                <a:gd name="T74" fmla="*/ 61 w 123"/>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61" y="0"/>
                  </a:moveTo>
                  <a:lnTo>
                    <a:pt x="61" y="0"/>
                  </a:lnTo>
                  <a:lnTo>
                    <a:pt x="49" y="2"/>
                  </a:lnTo>
                  <a:lnTo>
                    <a:pt x="39" y="6"/>
                  </a:lnTo>
                  <a:lnTo>
                    <a:pt x="27" y="12"/>
                  </a:lnTo>
                  <a:lnTo>
                    <a:pt x="19" y="20"/>
                  </a:lnTo>
                  <a:lnTo>
                    <a:pt x="11" y="28"/>
                  </a:lnTo>
                  <a:lnTo>
                    <a:pt x="4" y="38"/>
                  </a:lnTo>
                  <a:lnTo>
                    <a:pt x="0" y="50"/>
                  </a:lnTo>
                  <a:lnTo>
                    <a:pt x="0" y="62"/>
                  </a:lnTo>
                  <a:lnTo>
                    <a:pt x="0" y="62"/>
                  </a:lnTo>
                  <a:lnTo>
                    <a:pt x="0" y="74"/>
                  </a:lnTo>
                  <a:lnTo>
                    <a:pt x="4" y="86"/>
                  </a:lnTo>
                  <a:lnTo>
                    <a:pt x="11" y="96"/>
                  </a:lnTo>
                  <a:lnTo>
                    <a:pt x="19" y="106"/>
                  </a:lnTo>
                  <a:lnTo>
                    <a:pt x="27" y="114"/>
                  </a:lnTo>
                  <a:lnTo>
                    <a:pt x="37" y="120"/>
                  </a:lnTo>
                  <a:lnTo>
                    <a:pt x="49" y="122"/>
                  </a:lnTo>
                  <a:lnTo>
                    <a:pt x="63" y="124"/>
                  </a:lnTo>
                  <a:lnTo>
                    <a:pt x="63" y="124"/>
                  </a:lnTo>
                  <a:lnTo>
                    <a:pt x="75" y="122"/>
                  </a:lnTo>
                  <a:lnTo>
                    <a:pt x="87" y="120"/>
                  </a:lnTo>
                  <a:lnTo>
                    <a:pt x="97" y="114"/>
                  </a:lnTo>
                  <a:lnTo>
                    <a:pt x="105" y="106"/>
                  </a:lnTo>
                  <a:lnTo>
                    <a:pt x="113" y="98"/>
                  </a:lnTo>
                  <a:lnTo>
                    <a:pt x="119" y="86"/>
                  </a:lnTo>
                  <a:lnTo>
                    <a:pt x="123" y="76"/>
                  </a:lnTo>
                  <a:lnTo>
                    <a:pt x="123" y="62"/>
                  </a:lnTo>
                  <a:lnTo>
                    <a:pt x="123" y="62"/>
                  </a:lnTo>
                  <a:lnTo>
                    <a:pt x="123" y="50"/>
                  </a:lnTo>
                  <a:lnTo>
                    <a:pt x="119" y="38"/>
                  </a:lnTo>
                  <a:lnTo>
                    <a:pt x="113" y="28"/>
                  </a:lnTo>
                  <a:lnTo>
                    <a:pt x="105" y="18"/>
                  </a:lnTo>
                  <a:lnTo>
                    <a:pt x="97" y="12"/>
                  </a:lnTo>
                  <a:lnTo>
                    <a:pt x="85" y="6"/>
                  </a:lnTo>
                  <a:lnTo>
                    <a:pt x="73" y="2"/>
                  </a:lnTo>
                  <a:lnTo>
                    <a:pt x="61"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7"/>
            <p:cNvSpPr>
              <a:spLocks/>
            </p:cNvSpPr>
            <p:nvPr userDrawn="1"/>
          </p:nvSpPr>
          <p:spPr bwMode="auto">
            <a:xfrm>
              <a:off x="1265238" y="8596313"/>
              <a:ext cx="206375" cy="206375"/>
            </a:xfrm>
            <a:custGeom>
              <a:avLst/>
              <a:gdLst>
                <a:gd name="T0" fmla="*/ 66 w 130"/>
                <a:gd name="T1" fmla="*/ 130 h 130"/>
                <a:gd name="T2" fmla="*/ 66 w 130"/>
                <a:gd name="T3" fmla="*/ 130 h 130"/>
                <a:gd name="T4" fmla="*/ 78 w 130"/>
                <a:gd name="T5" fmla="*/ 128 h 130"/>
                <a:gd name="T6" fmla="*/ 90 w 130"/>
                <a:gd name="T7" fmla="*/ 126 h 130"/>
                <a:gd name="T8" fmla="*/ 102 w 130"/>
                <a:gd name="T9" fmla="*/ 120 h 130"/>
                <a:gd name="T10" fmla="*/ 112 w 130"/>
                <a:gd name="T11" fmla="*/ 112 h 130"/>
                <a:gd name="T12" fmla="*/ 120 w 130"/>
                <a:gd name="T13" fmla="*/ 102 h 130"/>
                <a:gd name="T14" fmla="*/ 126 w 130"/>
                <a:gd name="T15" fmla="*/ 90 h 130"/>
                <a:gd name="T16" fmla="*/ 128 w 130"/>
                <a:gd name="T17" fmla="*/ 78 h 130"/>
                <a:gd name="T18" fmla="*/ 130 w 130"/>
                <a:gd name="T19" fmla="*/ 66 h 130"/>
                <a:gd name="T20" fmla="*/ 130 w 130"/>
                <a:gd name="T21" fmla="*/ 66 h 130"/>
                <a:gd name="T22" fmla="*/ 128 w 130"/>
                <a:gd name="T23" fmla="*/ 52 h 130"/>
                <a:gd name="T24" fmla="*/ 126 w 130"/>
                <a:gd name="T25" fmla="*/ 40 h 130"/>
                <a:gd name="T26" fmla="*/ 120 w 130"/>
                <a:gd name="T27" fmla="*/ 30 h 130"/>
                <a:gd name="T28" fmla="*/ 112 w 130"/>
                <a:gd name="T29" fmla="*/ 20 h 130"/>
                <a:gd name="T30" fmla="*/ 102 w 130"/>
                <a:gd name="T31" fmla="*/ 12 h 130"/>
                <a:gd name="T32" fmla="*/ 90 w 130"/>
                <a:gd name="T33" fmla="*/ 6 h 130"/>
                <a:gd name="T34" fmla="*/ 78 w 130"/>
                <a:gd name="T35" fmla="*/ 2 h 130"/>
                <a:gd name="T36" fmla="*/ 66 w 130"/>
                <a:gd name="T37" fmla="*/ 0 h 130"/>
                <a:gd name="T38" fmla="*/ 66 w 130"/>
                <a:gd name="T39" fmla="*/ 0 h 130"/>
                <a:gd name="T40" fmla="*/ 52 w 130"/>
                <a:gd name="T41" fmla="*/ 2 h 130"/>
                <a:gd name="T42" fmla="*/ 40 w 130"/>
                <a:gd name="T43" fmla="*/ 6 h 130"/>
                <a:gd name="T44" fmla="*/ 30 w 130"/>
                <a:gd name="T45" fmla="*/ 12 h 130"/>
                <a:gd name="T46" fmla="*/ 20 w 130"/>
                <a:gd name="T47" fmla="*/ 20 h 130"/>
                <a:gd name="T48" fmla="*/ 12 w 130"/>
                <a:gd name="T49" fmla="*/ 30 h 130"/>
                <a:gd name="T50" fmla="*/ 6 w 130"/>
                <a:gd name="T51" fmla="*/ 40 h 130"/>
                <a:gd name="T52" fmla="*/ 2 w 130"/>
                <a:gd name="T53" fmla="*/ 52 h 130"/>
                <a:gd name="T54" fmla="*/ 0 w 130"/>
                <a:gd name="T55" fmla="*/ 66 h 130"/>
                <a:gd name="T56" fmla="*/ 0 w 130"/>
                <a:gd name="T57" fmla="*/ 66 h 130"/>
                <a:gd name="T58" fmla="*/ 2 w 130"/>
                <a:gd name="T59" fmla="*/ 78 h 130"/>
                <a:gd name="T60" fmla="*/ 6 w 130"/>
                <a:gd name="T61" fmla="*/ 90 h 130"/>
                <a:gd name="T62" fmla="*/ 12 w 130"/>
                <a:gd name="T63" fmla="*/ 102 h 130"/>
                <a:gd name="T64" fmla="*/ 20 w 130"/>
                <a:gd name="T65" fmla="*/ 112 h 130"/>
                <a:gd name="T66" fmla="*/ 30 w 130"/>
                <a:gd name="T67" fmla="*/ 120 h 130"/>
                <a:gd name="T68" fmla="*/ 40 w 130"/>
                <a:gd name="T69" fmla="*/ 126 h 130"/>
                <a:gd name="T70" fmla="*/ 52 w 130"/>
                <a:gd name="T71" fmla="*/ 130 h 130"/>
                <a:gd name="T72" fmla="*/ 66 w 130"/>
                <a:gd name="T73" fmla="*/ 130 h 130"/>
                <a:gd name="T74" fmla="*/ 66 w 130"/>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66" y="130"/>
                  </a:moveTo>
                  <a:lnTo>
                    <a:pt x="66" y="130"/>
                  </a:lnTo>
                  <a:lnTo>
                    <a:pt x="78" y="128"/>
                  </a:lnTo>
                  <a:lnTo>
                    <a:pt x="90" y="126"/>
                  </a:lnTo>
                  <a:lnTo>
                    <a:pt x="102" y="120"/>
                  </a:lnTo>
                  <a:lnTo>
                    <a:pt x="112" y="112"/>
                  </a:lnTo>
                  <a:lnTo>
                    <a:pt x="120" y="102"/>
                  </a:lnTo>
                  <a:lnTo>
                    <a:pt x="126" y="90"/>
                  </a:lnTo>
                  <a:lnTo>
                    <a:pt x="128" y="78"/>
                  </a:lnTo>
                  <a:lnTo>
                    <a:pt x="130" y="66"/>
                  </a:lnTo>
                  <a:lnTo>
                    <a:pt x="130" y="66"/>
                  </a:lnTo>
                  <a:lnTo>
                    <a:pt x="128" y="52"/>
                  </a:lnTo>
                  <a:lnTo>
                    <a:pt x="126" y="40"/>
                  </a:lnTo>
                  <a:lnTo>
                    <a:pt x="120" y="30"/>
                  </a:lnTo>
                  <a:lnTo>
                    <a:pt x="112" y="20"/>
                  </a:lnTo>
                  <a:lnTo>
                    <a:pt x="102" y="12"/>
                  </a:lnTo>
                  <a:lnTo>
                    <a:pt x="90" y="6"/>
                  </a:lnTo>
                  <a:lnTo>
                    <a:pt x="78" y="2"/>
                  </a:lnTo>
                  <a:lnTo>
                    <a:pt x="66" y="0"/>
                  </a:lnTo>
                  <a:lnTo>
                    <a:pt x="66" y="0"/>
                  </a:lnTo>
                  <a:lnTo>
                    <a:pt x="52" y="2"/>
                  </a:lnTo>
                  <a:lnTo>
                    <a:pt x="40" y="6"/>
                  </a:lnTo>
                  <a:lnTo>
                    <a:pt x="30" y="12"/>
                  </a:lnTo>
                  <a:lnTo>
                    <a:pt x="20" y="20"/>
                  </a:lnTo>
                  <a:lnTo>
                    <a:pt x="12" y="30"/>
                  </a:lnTo>
                  <a:lnTo>
                    <a:pt x="6" y="40"/>
                  </a:lnTo>
                  <a:lnTo>
                    <a:pt x="2" y="52"/>
                  </a:lnTo>
                  <a:lnTo>
                    <a:pt x="0" y="66"/>
                  </a:lnTo>
                  <a:lnTo>
                    <a:pt x="0" y="66"/>
                  </a:lnTo>
                  <a:lnTo>
                    <a:pt x="2" y="78"/>
                  </a:lnTo>
                  <a:lnTo>
                    <a:pt x="6" y="90"/>
                  </a:lnTo>
                  <a:lnTo>
                    <a:pt x="12" y="102"/>
                  </a:lnTo>
                  <a:lnTo>
                    <a:pt x="20" y="112"/>
                  </a:lnTo>
                  <a:lnTo>
                    <a:pt x="30" y="120"/>
                  </a:lnTo>
                  <a:lnTo>
                    <a:pt x="40" y="126"/>
                  </a:lnTo>
                  <a:lnTo>
                    <a:pt x="52" y="130"/>
                  </a:lnTo>
                  <a:lnTo>
                    <a:pt x="66" y="130"/>
                  </a:lnTo>
                  <a:lnTo>
                    <a:pt x="6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28"/>
            <p:cNvSpPr>
              <a:spLocks/>
            </p:cNvSpPr>
            <p:nvPr userDrawn="1"/>
          </p:nvSpPr>
          <p:spPr bwMode="auto">
            <a:xfrm>
              <a:off x="4103688" y="896620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2 h 52"/>
                <a:gd name="T26" fmla="*/ 6 w 50"/>
                <a:gd name="T27" fmla="*/ 8 h 52"/>
                <a:gd name="T28" fmla="*/ 0 w 50"/>
                <a:gd name="T29" fmla="*/ 16 h 52"/>
                <a:gd name="T30" fmla="*/ 0 w 50"/>
                <a:gd name="T31" fmla="*/ 26 h 52"/>
                <a:gd name="T32" fmla="*/ 0 w 50"/>
                <a:gd name="T33" fmla="*/ 26 h 52"/>
                <a:gd name="T34" fmla="*/ 2 w 50"/>
                <a:gd name="T35" fmla="*/ 36 h 52"/>
                <a:gd name="T36" fmla="*/ 6 w 50"/>
                <a:gd name="T37" fmla="*/ 44 h 52"/>
                <a:gd name="T38" fmla="*/ 14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2"/>
                  </a:lnTo>
                  <a:lnTo>
                    <a:pt x="6" y="8"/>
                  </a:lnTo>
                  <a:lnTo>
                    <a:pt x="0" y="16"/>
                  </a:lnTo>
                  <a:lnTo>
                    <a:pt x="0" y="26"/>
                  </a:lnTo>
                  <a:lnTo>
                    <a:pt x="0" y="26"/>
                  </a:lnTo>
                  <a:lnTo>
                    <a:pt x="2" y="36"/>
                  </a:lnTo>
                  <a:lnTo>
                    <a:pt x="6" y="44"/>
                  </a:lnTo>
                  <a:lnTo>
                    <a:pt x="14"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9"/>
            <p:cNvSpPr>
              <a:spLocks/>
            </p:cNvSpPr>
            <p:nvPr userDrawn="1"/>
          </p:nvSpPr>
          <p:spPr bwMode="auto">
            <a:xfrm>
              <a:off x="3786188" y="9490075"/>
              <a:ext cx="98425" cy="9525"/>
            </a:xfrm>
            <a:custGeom>
              <a:avLst/>
              <a:gdLst>
                <a:gd name="T0" fmla="*/ 0 w 62"/>
                <a:gd name="T1" fmla="*/ 6 h 6"/>
                <a:gd name="T2" fmla="*/ 62 w 62"/>
                <a:gd name="T3" fmla="*/ 6 h 6"/>
                <a:gd name="T4" fmla="*/ 62 w 62"/>
                <a:gd name="T5" fmla="*/ 6 h 6"/>
                <a:gd name="T6" fmla="*/ 48 w 62"/>
                <a:gd name="T7" fmla="*/ 2 h 6"/>
                <a:gd name="T8" fmla="*/ 30 w 62"/>
                <a:gd name="T9" fmla="*/ 0 h 6"/>
                <a:gd name="T10" fmla="*/ 30 w 62"/>
                <a:gd name="T11" fmla="*/ 0 h 6"/>
                <a:gd name="T12" fmla="*/ 14 w 62"/>
                <a:gd name="T13" fmla="*/ 2 h 6"/>
                <a:gd name="T14" fmla="*/ 0 w 62"/>
                <a:gd name="T15" fmla="*/ 6 h 6"/>
                <a:gd name="T16" fmla="*/ 0 w 6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
                  <a:moveTo>
                    <a:pt x="0" y="6"/>
                  </a:moveTo>
                  <a:lnTo>
                    <a:pt x="62" y="6"/>
                  </a:lnTo>
                  <a:lnTo>
                    <a:pt x="62" y="6"/>
                  </a:lnTo>
                  <a:lnTo>
                    <a:pt x="48" y="2"/>
                  </a:lnTo>
                  <a:lnTo>
                    <a:pt x="30" y="0"/>
                  </a:lnTo>
                  <a:lnTo>
                    <a:pt x="30" y="0"/>
                  </a:lnTo>
                  <a:lnTo>
                    <a:pt x="14"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0"/>
            <p:cNvSpPr>
              <a:spLocks/>
            </p:cNvSpPr>
            <p:nvPr userDrawn="1"/>
          </p:nvSpPr>
          <p:spPr bwMode="auto">
            <a:xfrm>
              <a:off x="3457575" y="8940800"/>
              <a:ext cx="136525" cy="136525"/>
            </a:xfrm>
            <a:custGeom>
              <a:avLst/>
              <a:gdLst>
                <a:gd name="T0" fmla="*/ 44 w 86"/>
                <a:gd name="T1" fmla="*/ 86 h 86"/>
                <a:gd name="T2" fmla="*/ 44 w 86"/>
                <a:gd name="T3" fmla="*/ 86 h 86"/>
                <a:gd name="T4" fmla="*/ 52 w 86"/>
                <a:gd name="T5" fmla="*/ 84 h 86"/>
                <a:gd name="T6" fmla="*/ 60 w 86"/>
                <a:gd name="T7" fmla="*/ 82 h 86"/>
                <a:gd name="T8" fmla="*/ 68 w 86"/>
                <a:gd name="T9" fmla="*/ 78 h 86"/>
                <a:gd name="T10" fmla="*/ 74 w 86"/>
                <a:gd name="T11" fmla="*/ 74 h 86"/>
                <a:gd name="T12" fmla="*/ 78 w 86"/>
                <a:gd name="T13" fmla="*/ 66 h 86"/>
                <a:gd name="T14" fmla="*/ 82 w 86"/>
                <a:gd name="T15" fmla="*/ 60 h 86"/>
                <a:gd name="T16" fmla="*/ 84 w 86"/>
                <a:gd name="T17" fmla="*/ 52 h 86"/>
                <a:gd name="T18" fmla="*/ 86 w 86"/>
                <a:gd name="T19" fmla="*/ 42 h 86"/>
                <a:gd name="T20" fmla="*/ 86 w 86"/>
                <a:gd name="T21" fmla="*/ 42 h 86"/>
                <a:gd name="T22" fmla="*/ 84 w 86"/>
                <a:gd name="T23" fmla="*/ 34 h 86"/>
                <a:gd name="T24" fmla="*/ 82 w 86"/>
                <a:gd name="T25" fmla="*/ 26 h 86"/>
                <a:gd name="T26" fmla="*/ 78 w 86"/>
                <a:gd name="T27" fmla="*/ 18 h 86"/>
                <a:gd name="T28" fmla="*/ 74 w 86"/>
                <a:gd name="T29" fmla="*/ 12 h 86"/>
                <a:gd name="T30" fmla="*/ 66 w 86"/>
                <a:gd name="T31" fmla="*/ 8 h 86"/>
                <a:gd name="T32" fmla="*/ 60 w 86"/>
                <a:gd name="T33" fmla="*/ 4 h 86"/>
                <a:gd name="T34" fmla="*/ 52 w 86"/>
                <a:gd name="T35" fmla="*/ 2 h 86"/>
                <a:gd name="T36" fmla="*/ 42 w 86"/>
                <a:gd name="T37" fmla="*/ 0 h 86"/>
                <a:gd name="T38" fmla="*/ 42 w 86"/>
                <a:gd name="T39" fmla="*/ 0 h 86"/>
                <a:gd name="T40" fmla="*/ 34 w 86"/>
                <a:gd name="T41" fmla="*/ 2 h 86"/>
                <a:gd name="T42" fmla="*/ 26 w 86"/>
                <a:gd name="T43" fmla="*/ 4 h 86"/>
                <a:gd name="T44" fmla="*/ 18 w 86"/>
                <a:gd name="T45" fmla="*/ 8 h 86"/>
                <a:gd name="T46" fmla="*/ 12 w 86"/>
                <a:gd name="T47" fmla="*/ 14 h 86"/>
                <a:gd name="T48" fmla="*/ 8 w 86"/>
                <a:gd name="T49" fmla="*/ 20 h 86"/>
                <a:gd name="T50" fmla="*/ 4 w 86"/>
                <a:gd name="T51" fmla="*/ 26 h 86"/>
                <a:gd name="T52" fmla="*/ 2 w 86"/>
                <a:gd name="T53" fmla="*/ 34 h 86"/>
                <a:gd name="T54" fmla="*/ 0 w 86"/>
                <a:gd name="T55" fmla="*/ 44 h 86"/>
                <a:gd name="T56" fmla="*/ 0 w 86"/>
                <a:gd name="T57" fmla="*/ 44 h 86"/>
                <a:gd name="T58" fmla="*/ 2 w 86"/>
                <a:gd name="T59" fmla="*/ 52 h 86"/>
                <a:gd name="T60" fmla="*/ 4 w 86"/>
                <a:gd name="T61" fmla="*/ 60 h 86"/>
                <a:gd name="T62" fmla="*/ 8 w 86"/>
                <a:gd name="T63" fmla="*/ 68 h 86"/>
                <a:gd name="T64" fmla="*/ 14 w 86"/>
                <a:gd name="T65" fmla="*/ 74 h 86"/>
                <a:gd name="T66" fmla="*/ 20 w 86"/>
                <a:gd name="T67" fmla="*/ 78 h 86"/>
                <a:gd name="T68" fmla="*/ 28 w 86"/>
                <a:gd name="T69" fmla="*/ 82 h 86"/>
                <a:gd name="T70" fmla="*/ 36 w 86"/>
                <a:gd name="T71" fmla="*/ 86 h 86"/>
                <a:gd name="T72" fmla="*/ 44 w 86"/>
                <a:gd name="T73" fmla="*/ 86 h 86"/>
                <a:gd name="T74" fmla="*/ 44 w 8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4" y="86"/>
                  </a:moveTo>
                  <a:lnTo>
                    <a:pt x="44" y="86"/>
                  </a:lnTo>
                  <a:lnTo>
                    <a:pt x="52" y="84"/>
                  </a:lnTo>
                  <a:lnTo>
                    <a:pt x="60" y="82"/>
                  </a:lnTo>
                  <a:lnTo>
                    <a:pt x="68" y="78"/>
                  </a:lnTo>
                  <a:lnTo>
                    <a:pt x="74" y="74"/>
                  </a:lnTo>
                  <a:lnTo>
                    <a:pt x="78" y="66"/>
                  </a:lnTo>
                  <a:lnTo>
                    <a:pt x="82" y="60"/>
                  </a:lnTo>
                  <a:lnTo>
                    <a:pt x="84" y="52"/>
                  </a:lnTo>
                  <a:lnTo>
                    <a:pt x="86" y="42"/>
                  </a:lnTo>
                  <a:lnTo>
                    <a:pt x="86" y="42"/>
                  </a:lnTo>
                  <a:lnTo>
                    <a:pt x="84" y="34"/>
                  </a:lnTo>
                  <a:lnTo>
                    <a:pt x="82" y="26"/>
                  </a:lnTo>
                  <a:lnTo>
                    <a:pt x="78" y="18"/>
                  </a:lnTo>
                  <a:lnTo>
                    <a:pt x="74" y="12"/>
                  </a:lnTo>
                  <a:lnTo>
                    <a:pt x="66" y="8"/>
                  </a:lnTo>
                  <a:lnTo>
                    <a:pt x="60" y="4"/>
                  </a:lnTo>
                  <a:lnTo>
                    <a:pt x="52" y="2"/>
                  </a:lnTo>
                  <a:lnTo>
                    <a:pt x="42" y="0"/>
                  </a:lnTo>
                  <a:lnTo>
                    <a:pt x="42" y="0"/>
                  </a:lnTo>
                  <a:lnTo>
                    <a:pt x="34" y="2"/>
                  </a:lnTo>
                  <a:lnTo>
                    <a:pt x="26" y="4"/>
                  </a:lnTo>
                  <a:lnTo>
                    <a:pt x="18" y="8"/>
                  </a:lnTo>
                  <a:lnTo>
                    <a:pt x="12" y="14"/>
                  </a:lnTo>
                  <a:lnTo>
                    <a:pt x="8" y="20"/>
                  </a:lnTo>
                  <a:lnTo>
                    <a:pt x="4" y="26"/>
                  </a:lnTo>
                  <a:lnTo>
                    <a:pt x="2" y="34"/>
                  </a:lnTo>
                  <a:lnTo>
                    <a:pt x="0" y="44"/>
                  </a:lnTo>
                  <a:lnTo>
                    <a:pt x="0" y="44"/>
                  </a:lnTo>
                  <a:lnTo>
                    <a:pt x="2" y="52"/>
                  </a:lnTo>
                  <a:lnTo>
                    <a:pt x="4" y="60"/>
                  </a:lnTo>
                  <a:lnTo>
                    <a:pt x="8" y="68"/>
                  </a:lnTo>
                  <a:lnTo>
                    <a:pt x="14" y="74"/>
                  </a:lnTo>
                  <a:lnTo>
                    <a:pt x="20" y="78"/>
                  </a:lnTo>
                  <a:lnTo>
                    <a:pt x="28" y="82"/>
                  </a:lnTo>
                  <a:lnTo>
                    <a:pt x="36" y="86"/>
                  </a:lnTo>
                  <a:lnTo>
                    <a:pt x="44" y="86"/>
                  </a:lnTo>
                  <a:lnTo>
                    <a:pt x="4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1"/>
            <p:cNvSpPr>
              <a:spLocks/>
            </p:cNvSpPr>
            <p:nvPr userDrawn="1"/>
          </p:nvSpPr>
          <p:spPr bwMode="auto">
            <a:xfrm>
              <a:off x="3416300" y="9207500"/>
              <a:ext cx="219075" cy="219075"/>
            </a:xfrm>
            <a:custGeom>
              <a:avLst/>
              <a:gdLst>
                <a:gd name="T0" fmla="*/ 70 w 138"/>
                <a:gd name="T1" fmla="*/ 0 h 138"/>
                <a:gd name="T2" fmla="*/ 70 w 138"/>
                <a:gd name="T3" fmla="*/ 0 h 138"/>
                <a:gd name="T4" fmla="*/ 56 w 138"/>
                <a:gd name="T5" fmla="*/ 0 h 138"/>
                <a:gd name="T6" fmla="*/ 42 w 138"/>
                <a:gd name="T7" fmla="*/ 4 h 138"/>
                <a:gd name="T8" fmla="*/ 30 w 138"/>
                <a:gd name="T9" fmla="*/ 12 h 138"/>
                <a:gd name="T10" fmla="*/ 20 w 138"/>
                <a:gd name="T11" fmla="*/ 20 h 138"/>
                <a:gd name="T12" fmla="*/ 12 w 138"/>
                <a:gd name="T13" fmla="*/ 30 h 138"/>
                <a:gd name="T14" fmla="*/ 6 w 138"/>
                <a:gd name="T15" fmla="*/ 42 h 138"/>
                <a:gd name="T16" fmla="*/ 2 w 138"/>
                <a:gd name="T17" fmla="*/ 54 h 138"/>
                <a:gd name="T18" fmla="*/ 0 w 138"/>
                <a:gd name="T19" fmla="*/ 68 h 138"/>
                <a:gd name="T20" fmla="*/ 0 w 138"/>
                <a:gd name="T21" fmla="*/ 68 h 138"/>
                <a:gd name="T22" fmla="*/ 2 w 138"/>
                <a:gd name="T23" fmla="*/ 82 h 138"/>
                <a:gd name="T24" fmla="*/ 6 w 138"/>
                <a:gd name="T25" fmla="*/ 94 h 138"/>
                <a:gd name="T26" fmla="*/ 12 w 138"/>
                <a:gd name="T27" fmla="*/ 106 h 138"/>
                <a:gd name="T28" fmla="*/ 20 w 138"/>
                <a:gd name="T29" fmla="*/ 118 h 138"/>
                <a:gd name="T30" fmla="*/ 30 w 138"/>
                <a:gd name="T31" fmla="*/ 126 h 138"/>
                <a:gd name="T32" fmla="*/ 42 w 138"/>
                <a:gd name="T33" fmla="*/ 132 h 138"/>
                <a:gd name="T34" fmla="*/ 54 w 138"/>
                <a:gd name="T35" fmla="*/ 136 h 138"/>
                <a:gd name="T36" fmla="*/ 68 w 138"/>
                <a:gd name="T37" fmla="*/ 138 h 138"/>
                <a:gd name="T38" fmla="*/ 68 w 138"/>
                <a:gd name="T39" fmla="*/ 138 h 138"/>
                <a:gd name="T40" fmla="*/ 82 w 138"/>
                <a:gd name="T41" fmla="*/ 136 h 138"/>
                <a:gd name="T42" fmla="*/ 96 w 138"/>
                <a:gd name="T43" fmla="*/ 132 h 138"/>
                <a:gd name="T44" fmla="*/ 106 w 138"/>
                <a:gd name="T45" fmla="*/ 126 h 138"/>
                <a:gd name="T46" fmla="*/ 118 w 138"/>
                <a:gd name="T47" fmla="*/ 118 h 138"/>
                <a:gd name="T48" fmla="*/ 126 w 138"/>
                <a:gd name="T49" fmla="*/ 108 h 138"/>
                <a:gd name="T50" fmla="*/ 132 w 138"/>
                <a:gd name="T51" fmla="*/ 96 h 138"/>
                <a:gd name="T52" fmla="*/ 136 w 138"/>
                <a:gd name="T53" fmla="*/ 84 h 138"/>
                <a:gd name="T54" fmla="*/ 138 w 138"/>
                <a:gd name="T55" fmla="*/ 70 h 138"/>
                <a:gd name="T56" fmla="*/ 138 w 138"/>
                <a:gd name="T57" fmla="*/ 70 h 138"/>
                <a:gd name="T58" fmla="*/ 138 w 138"/>
                <a:gd name="T59" fmla="*/ 56 h 138"/>
                <a:gd name="T60" fmla="*/ 134 w 138"/>
                <a:gd name="T61" fmla="*/ 42 h 138"/>
                <a:gd name="T62" fmla="*/ 126 w 138"/>
                <a:gd name="T63" fmla="*/ 30 h 138"/>
                <a:gd name="T64" fmla="*/ 118 w 138"/>
                <a:gd name="T65" fmla="*/ 20 h 138"/>
                <a:gd name="T66" fmla="*/ 108 w 138"/>
                <a:gd name="T67" fmla="*/ 12 h 138"/>
                <a:gd name="T68" fmla="*/ 96 w 138"/>
                <a:gd name="T69" fmla="*/ 6 h 138"/>
                <a:gd name="T70" fmla="*/ 84 w 138"/>
                <a:gd name="T71" fmla="*/ 0 h 138"/>
                <a:gd name="T72" fmla="*/ 70 w 138"/>
                <a:gd name="T73" fmla="*/ 0 h 138"/>
                <a:gd name="T74" fmla="*/ 70 w 138"/>
                <a:gd name="T7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0"/>
                  </a:moveTo>
                  <a:lnTo>
                    <a:pt x="70" y="0"/>
                  </a:lnTo>
                  <a:lnTo>
                    <a:pt x="56" y="0"/>
                  </a:lnTo>
                  <a:lnTo>
                    <a:pt x="42" y="4"/>
                  </a:lnTo>
                  <a:lnTo>
                    <a:pt x="30" y="12"/>
                  </a:lnTo>
                  <a:lnTo>
                    <a:pt x="20" y="20"/>
                  </a:lnTo>
                  <a:lnTo>
                    <a:pt x="12" y="30"/>
                  </a:lnTo>
                  <a:lnTo>
                    <a:pt x="6" y="42"/>
                  </a:lnTo>
                  <a:lnTo>
                    <a:pt x="2" y="54"/>
                  </a:lnTo>
                  <a:lnTo>
                    <a:pt x="0" y="68"/>
                  </a:lnTo>
                  <a:lnTo>
                    <a:pt x="0" y="68"/>
                  </a:lnTo>
                  <a:lnTo>
                    <a:pt x="2" y="82"/>
                  </a:lnTo>
                  <a:lnTo>
                    <a:pt x="6" y="94"/>
                  </a:lnTo>
                  <a:lnTo>
                    <a:pt x="12" y="106"/>
                  </a:lnTo>
                  <a:lnTo>
                    <a:pt x="20" y="118"/>
                  </a:lnTo>
                  <a:lnTo>
                    <a:pt x="30" y="126"/>
                  </a:lnTo>
                  <a:lnTo>
                    <a:pt x="42" y="132"/>
                  </a:lnTo>
                  <a:lnTo>
                    <a:pt x="54" y="136"/>
                  </a:lnTo>
                  <a:lnTo>
                    <a:pt x="68" y="138"/>
                  </a:lnTo>
                  <a:lnTo>
                    <a:pt x="68" y="138"/>
                  </a:lnTo>
                  <a:lnTo>
                    <a:pt x="82" y="136"/>
                  </a:lnTo>
                  <a:lnTo>
                    <a:pt x="96" y="132"/>
                  </a:lnTo>
                  <a:lnTo>
                    <a:pt x="106" y="126"/>
                  </a:lnTo>
                  <a:lnTo>
                    <a:pt x="118" y="118"/>
                  </a:lnTo>
                  <a:lnTo>
                    <a:pt x="126" y="108"/>
                  </a:lnTo>
                  <a:lnTo>
                    <a:pt x="132" y="96"/>
                  </a:lnTo>
                  <a:lnTo>
                    <a:pt x="136" y="84"/>
                  </a:lnTo>
                  <a:lnTo>
                    <a:pt x="138" y="70"/>
                  </a:lnTo>
                  <a:lnTo>
                    <a:pt x="138" y="70"/>
                  </a:lnTo>
                  <a:lnTo>
                    <a:pt x="138" y="56"/>
                  </a:lnTo>
                  <a:lnTo>
                    <a:pt x="134" y="42"/>
                  </a:lnTo>
                  <a:lnTo>
                    <a:pt x="126" y="30"/>
                  </a:lnTo>
                  <a:lnTo>
                    <a:pt x="118" y="20"/>
                  </a:lnTo>
                  <a:lnTo>
                    <a:pt x="108" y="12"/>
                  </a:lnTo>
                  <a:lnTo>
                    <a:pt x="96" y="6"/>
                  </a:lnTo>
                  <a:lnTo>
                    <a:pt x="84"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2"/>
            <p:cNvSpPr>
              <a:spLocks/>
            </p:cNvSpPr>
            <p:nvPr userDrawn="1"/>
          </p:nvSpPr>
          <p:spPr bwMode="auto">
            <a:xfrm>
              <a:off x="4125913" y="9499600"/>
              <a:ext cx="31750" cy="0"/>
            </a:xfrm>
            <a:custGeom>
              <a:avLst/>
              <a:gdLst>
                <a:gd name="T0" fmla="*/ 0 w 20"/>
                <a:gd name="T1" fmla="*/ 20 w 20"/>
                <a:gd name="T2" fmla="*/ 20 w 20"/>
                <a:gd name="T3" fmla="*/ 10 w 20"/>
                <a:gd name="T4" fmla="*/ 10 w 20"/>
                <a:gd name="T5" fmla="*/ 0 w 20"/>
                <a:gd name="T6" fmla="*/ 0 w 20"/>
              </a:gdLst>
              <a:ahLst/>
              <a:cxnLst>
                <a:cxn ang="0">
                  <a:pos x="T0" y="0"/>
                </a:cxn>
                <a:cxn ang="0">
                  <a:pos x="T1" y="0"/>
                </a:cxn>
                <a:cxn ang="0">
                  <a:pos x="T2" y="0"/>
                </a:cxn>
                <a:cxn ang="0">
                  <a:pos x="T3" y="0"/>
                </a:cxn>
                <a:cxn ang="0">
                  <a:pos x="T4" y="0"/>
                </a:cxn>
                <a:cxn ang="0">
                  <a:pos x="T5" y="0"/>
                </a:cxn>
                <a:cxn ang="0">
                  <a:pos x="T6" y="0"/>
                </a:cxn>
              </a:cxnLst>
              <a:rect l="0" t="0" r="r" b="b"/>
              <a:pathLst>
                <a:path w="20">
                  <a:moveTo>
                    <a:pt x="0" y="0"/>
                  </a:moveTo>
                  <a:lnTo>
                    <a:pt x="20" y="0"/>
                  </a:lnTo>
                  <a:lnTo>
                    <a:pt x="20" y="0"/>
                  </a:lnTo>
                  <a:lnTo>
                    <a:pt x="10" y="0"/>
                  </a:lnTo>
                  <a:lnTo>
                    <a:pt x="1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3"/>
            <p:cNvSpPr>
              <a:spLocks/>
            </p:cNvSpPr>
            <p:nvPr userDrawn="1"/>
          </p:nvSpPr>
          <p:spPr bwMode="auto">
            <a:xfrm>
              <a:off x="3783013" y="8956675"/>
              <a:ext cx="104775" cy="104775"/>
            </a:xfrm>
            <a:custGeom>
              <a:avLst/>
              <a:gdLst>
                <a:gd name="T0" fmla="*/ 34 w 66"/>
                <a:gd name="T1" fmla="*/ 66 h 66"/>
                <a:gd name="T2" fmla="*/ 34 w 66"/>
                <a:gd name="T3" fmla="*/ 66 h 66"/>
                <a:gd name="T4" fmla="*/ 40 w 66"/>
                <a:gd name="T5" fmla="*/ 66 h 66"/>
                <a:gd name="T6" fmla="*/ 46 w 66"/>
                <a:gd name="T7" fmla="*/ 64 h 66"/>
                <a:gd name="T8" fmla="*/ 52 w 66"/>
                <a:gd name="T9" fmla="*/ 60 h 66"/>
                <a:gd name="T10" fmla="*/ 58 w 66"/>
                <a:gd name="T11" fmla="*/ 56 h 66"/>
                <a:gd name="T12" fmla="*/ 62 w 66"/>
                <a:gd name="T13" fmla="*/ 52 h 66"/>
                <a:gd name="T14" fmla="*/ 64 w 66"/>
                <a:gd name="T15" fmla="*/ 46 h 66"/>
                <a:gd name="T16" fmla="*/ 66 w 66"/>
                <a:gd name="T17" fmla="*/ 38 h 66"/>
                <a:gd name="T18" fmla="*/ 66 w 66"/>
                <a:gd name="T19" fmla="*/ 32 h 66"/>
                <a:gd name="T20" fmla="*/ 66 w 66"/>
                <a:gd name="T21" fmla="*/ 32 h 66"/>
                <a:gd name="T22" fmla="*/ 66 w 66"/>
                <a:gd name="T23" fmla="*/ 26 h 66"/>
                <a:gd name="T24" fmla="*/ 64 w 66"/>
                <a:gd name="T25" fmla="*/ 20 h 66"/>
                <a:gd name="T26" fmla="*/ 60 w 66"/>
                <a:gd name="T27" fmla="*/ 14 h 66"/>
                <a:gd name="T28" fmla="*/ 56 w 66"/>
                <a:gd name="T29" fmla="*/ 8 h 66"/>
                <a:gd name="T30" fmla="*/ 52 w 66"/>
                <a:gd name="T31" fmla="*/ 4 h 66"/>
                <a:gd name="T32" fmla="*/ 46 w 66"/>
                <a:gd name="T33" fmla="*/ 2 h 66"/>
                <a:gd name="T34" fmla="*/ 40 w 66"/>
                <a:gd name="T35" fmla="*/ 0 h 66"/>
                <a:gd name="T36" fmla="*/ 32 w 66"/>
                <a:gd name="T37" fmla="*/ 0 h 66"/>
                <a:gd name="T38" fmla="*/ 32 w 66"/>
                <a:gd name="T39" fmla="*/ 0 h 66"/>
                <a:gd name="T40" fmla="*/ 26 w 66"/>
                <a:gd name="T41" fmla="*/ 0 h 66"/>
                <a:gd name="T42" fmla="*/ 20 w 66"/>
                <a:gd name="T43" fmla="*/ 2 h 66"/>
                <a:gd name="T44" fmla="*/ 14 w 66"/>
                <a:gd name="T45" fmla="*/ 6 h 66"/>
                <a:gd name="T46" fmla="*/ 8 w 66"/>
                <a:gd name="T47" fmla="*/ 10 h 66"/>
                <a:gd name="T48" fmla="*/ 6 w 66"/>
                <a:gd name="T49" fmla="*/ 16 h 66"/>
                <a:gd name="T50" fmla="*/ 2 w 66"/>
                <a:gd name="T51" fmla="*/ 20 h 66"/>
                <a:gd name="T52" fmla="*/ 0 w 66"/>
                <a:gd name="T53" fmla="*/ 28 h 66"/>
                <a:gd name="T54" fmla="*/ 0 w 66"/>
                <a:gd name="T55" fmla="*/ 34 h 66"/>
                <a:gd name="T56" fmla="*/ 0 w 66"/>
                <a:gd name="T57" fmla="*/ 34 h 66"/>
                <a:gd name="T58" fmla="*/ 0 w 66"/>
                <a:gd name="T59" fmla="*/ 40 h 66"/>
                <a:gd name="T60" fmla="*/ 2 w 66"/>
                <a:gd name="T61" fmla="*/ 48 h 66"/>
                <a:gd name="T62" fmla="*/ 6 w 66"/>
                <a:gd name="T63" fmla="*/ 52 h 66"/>
                <a:gd name="T64" fmla="*/ 10 w 66"/>
                <a:gd name="T65" fmla="*/ 58 h 66"/>
                <a:gd name="T66" fmla="*/ 16 w 66"/>
                <a:gd name="T67" fmla="*/ 62 h 66"/>
                <a:gd name="T68" fmla="*/ 20 w 66"/>
                <a:gd name="T69" fmla="*/ 64 h 66"/>
                <a:gd name="T70" fmla="*/ 26 w 66"/>
                <a:gd name="T71" fmla="*/ 66 h 66"/>
                <a:gd name="T72" fmla="*/ 34 w 66"/>
                <a:gd name="T73" fmla="*/ 66 h 66"/>
                <a:gd name="T74" fmla="*/ 34 w 66"/>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4" y="66"/>
                  </a:moveTo>
                  <a:lnTo>
                    <a:pt x="34" y="66"/>
                  </a:lnTo>
                  <a:lnTo>
                    <a:pt x="40" y="66"/>
                  </a:lnTo>
                  <a:lnTo>
                    <a:pt x="46" y="64"/>
                  </a:lnTo>
                  <a:lnTo>
                    <a:pt x="52" y="60"/>
                  </a:lnTo>
                  <a:lnTo>
                    <a:pt x="58" y="56"/>
                  </a:lnTo>
                  <a:lnTo>
                    <a:pt x="62" y="52"/>
                  </a:lnTo>
                  <a:lnTo>
                    <a:pt x="64" y="46"/>
                  </a:lnTo>
                  <a:lnTo>
                    <a:pt x="66" y="38"/>
                  </a:lnTo>
                  <a:lnTo>
                    <a:pt x="66" y="32"/>
                  </a:lnTo>
                  <a:lnTo>
                    <a:pt x="66"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6" y="16"/>
                  </a:lnTo>
                  <a:lnTo>
                    <a:pt x="2" y="20"/>
                  </a:lnTo>
                  <a:lnTo>
                    <a:pt x="0" y="28"/>
                  </a:lnTo>
                  <a:lnTo>
                    <a:pt x="0" y="34"/>
                  </a:lnTo>
                  <a:lnTo>
                    <a:pt x="0" y="34"/>
                  </a:lnTo>
                  <a:lnTo>
                    <a:pt x="0" y="40"/>
                  </a:lnTo>
                  <a:lnTo>
                    <a:pt x="2" y="48"/>
                  </a:lnTo>
                  <a:lnTo>
                    <a:pt x="6" y="52"/>
                  </a:lnTo>
                  <a:lnTo>
                    <a:pt x="10" y="58"/>
                  </a:lnTo>
                  <a:lnTo>
                    <a:pt x="16" y="62"/>
                  </a:lnTo>
                  <a:lnTo>
                    <a:pt x="20" y="64"/>
                  </a:lnTo>
                  <a:lnTo>
                    <a:pt x="26" y="66"/>
                  </a:lnTo>
                  <a:lnTo>
                    <a:pt x="34" y="66"/>
                  </a:lnTo>
                  <a:lnTo>
                    <a:pt x="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34"/>
            <p:cNvSpPr>
              <a:spLocks/>
            </p:cNvSpPr>
            <p:nvPr userDrawn="1"/>
          </p:nvSpPr>
          <p:spPr bwMode="auto">
            <a:xfrm>
              <a:off x="4056063" y="9229725"/>
              <a:ext cx="174625" cy="174625"/>
            </a:xfrm>
            <a:custGeom>
              <a:avLst/>
              <a:gdLst>
                <a:gd name="T0" fmla="*/ 54 w 110"/>
                <a:gd name="T1" fmla="*/ 0 h 110"/>
                <a:gd name="T2" fmla="*/ 54 w 110"/>
                <a:gd name="T3" fmla="*/ 0 h 110"/>
                <a:gd name="T4" fmla="*/ 42 w 110"/>
                <a:gd name="T5" fmla="*/ 2 h 110"/>
                <a:gd name="T6" fmla="*/ 32 w 110"/>
                <a:gd name="T7" fmla="*/ 4 h 110"/>
                <a:gd name="T8" fmla="*/ 24 w 110"/>
                <a:gd name="T9" fmla="*/ 10 h 110"/>
                <a:gd name="T10" fmla="*/ 16 w 110"/>
                <a:gd name="T11" fmla="*/ 16 h 110"/>
                <a:gd name="T12" fmla="*/ 8 w 110"/>
                <a:gd name="T13" fmla="*/ 24 h 110"/>
                <a:gd name="T14" fmla="*/ 4 w 110"/>
                <a:gd name="T15" fmla="*/ 34 h 110"/>
                <a:gd name="T16" fmla="*/ 0 w 110"/>
                <a:gd name="T17" fmla="*/ 44 h 110"/>
                <a:gd name="T18" fmla="*/ 0 w 110"/>
                <a:gd name="T19" fmla="*/ 56 h 110"/>
                <a:gd name="T20" fmla="*/ 0 w 110"/>
                <a:gd name="T21" fmla="*/ 56 h 110"/>
                <a:gd name="T22" fmla="*/ 0 w 110"/>
                <a:gd name="T23" fmla="*/ 66 h 110"/>
                <a:gd name="T24" fmla="*/ 4 w 110"/>
                <a:gd name="T25" fmla="*/ 76 h 110"/>
                <a:gd name="T26" fmla="*/ 10 w 110"/>
                <a:gd name="T27" fmla="*/ 86 h 110"/>
                <a:gd name="T28" fmla="*/ 16 w 110"/>
                <a:gd name="T29" fmla="*/ 94 h 110"/>
                <a:gd name="T30" fmla="*/ 24 w 110"/>
                <a:gd name="T31" fmla="*/ 100 h 110"/>
                <a:gd name="T32" fmla="*/ 34 w 110"/>
                <a:gd name="T33" fmla="*/ 106 h 110"/>
                <a:gd name="T34" fmla="*/ 44 w 110"/>
                <a:gd name="T35" fmla="*/ 108 h 110"/>
                <a:gd name="T36" fmla="*/ 56 w 110"/>
                <a:gd name="T37" fmla="*/ 110 h 110"/>
                <a:gd name="T38" fmla="*/ 56 w 110"/>
                <a:gd name="T39" fmla="*/ 110 h 110"/>
                <a:gd name="T40" fmla="*/ 66 w 110"/>
                <a:gd name="T41" fmla="*/ 108 h 110"/>
                <a:gd name="T42" fmla="*/ 76 w 110"/>
                <a:gd name="T43" fmla="*/ 106 h 110"/>
                <a:gd name="T44" fmla="*/ 86 w 110"/>
                <a:gd name="T45" fmla="*/ 100 h 110"/>
                <a:gd name="T46" fmla="*/ 94 w 110"/>
                <a:gd name="T47" fmla="*/ 94 h 110"/>
                <a:gd name="T48" fmla="*/ 100 w 110"/>
                <a:gd name="T49" fmla="*/ 86 h 110"/>
                <a:gd name="T50" fmla="*/ 104 w 110"/>
                <a:gd name="T51" fmla="*/ 76 h 110"/>
                <a:gd name="T52" fmla="*/ 108 w 110"/>
                <a:gd name="T53" fmla="*/ 66 h 110"/>
                <a:gd name="T54" fmla="*/ 110 w 110"/>
                <a:gd name="T55" fmla="*/ 54 h 110"/>
                <a:gd name="T56" fmla="*/ 110 w 110"/>
                <a:gd name="T57" fmla="*/ 54 h 110"/>
                <a:gd name="T58" fmla="*/ 108 w 110"/>
                <a:gd name="T59" fmla="*/ 44 h 110"/>
                <a:gd name="T60" fmla="*/ 104 w 110"/>
                <a:gd name="T61" fmla="*/ 32 h 110"/>
                <a:gd name="T62" fmla="*/ 100 w 110"/>
                <a:gd name="T63" fmla="*/ 24 h 110"/>
                <a:gd name="T64" fmla="*/ 92 w 110"/>
                <a:gd name="T65" fmla="*/ 16 h 110"/>
                <a:gd name="T66" fmla="*/ 84 w 110"/>
                <a:gd name="T67" fmla="*/ 10 h 110"/>
                <a:gd name="T68" fmla="*/ 76 w 110"/>
                <a:gd name="T69" fmla="*/ 4 h 110"/>
                <a:gd name="T70" fmla="*/ 66 w 110"/>
                <a:gd name="T71" fmla="*/ 2 h 110"/>
                <a:gd name="T72" fmla="*/ 54 w 110"/>
                <a:gd name="T73" fmla="*/ 0 h 110"/>
                <a:gd name="T74" fmla="*/ 54 w 110"/>
                <a:gd name="T7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0">
                  <a:moveTo>
                    <a:pt x="54" y="0"/>
                  </a:moveTo>
                  <a:lnTo>
                    <a:pt x="54" y="0"/>
                  </a:lnTo>
                  <a:lnTo>
                    <a:pt x="42" y="2"/>
                  </a:lnTo>
                  <a:lnTo>
                    <a:pt x="32" y="4"/>
                  </a:lnTo>
                  <a:lnTo>
                    <a:pt x="24" y="10"/>
                  </a:lnTo>
                  <a:lnTo>
                    <a:pt x="16" y="16"/>
                  </a:lnTo>
                  <a:lnTo>
                    <a:pt x="8" y="24"/>
                  </a:lnTo>
                  <a:lnTo>
                    <a:pt x="4" y="34"/>
                  </a:lnTo>
                  <a:lnTo>
                    <a:pt x="0" y="44"/>
                  </a:lnTo>
                  <a:lnTo>
                    <a:pt x="0" y="56"/>
                  </a:lnTo>
                  <a:lnTo>
                    <a:pt x="0" y="56"/>
                  </a:lnTo>
                  <a:lnTo>
                    <a:pt x="0" y="66"/>
                  </a:lnTo>
                  <a:lnTo>
                    <a:pt x="4" y="76"/>
                  </a:lnTo>
                  <a:lnTo>
                    <a:pt x="10" y="86"/>
                  </a:lnTo>
                  <a:lnTo>
                    <a:pt x="16" y="94"/>
                  </a:lnTo>
                  <a:lnTo>
                    <a:pt x="24" y="100"/>
                  </a:lnTo>
                  <a:lnTo>
                    <a:pt x="34" y="106"/>
                  </a:lnTo>
                  <a:lnTo>
                    <a:pt x="44" y="108"/>
                  </a:lnTo>
                  <a:lnTo>
                    <a:pt x="56" y="110"/>
                  </a:lnTo>
                  <a:lnTo>
                    <a:pt x="56" y="110"/>
                  </a:lnTo>
                  <a:lnTo>
                    <a:pt x="66" y="108"/>
                  </a:lnTo>
                  <a:lnTo>
                    <a:pt x="76" y="106"/>
                  </a:lnTo>
                  <a:lnTo>
                    <a:pt x="86" y="100"/>
                  </a:lnTo>
                  <a:lnTo>
                    <a:pt x="94" y="94"/>
                  </a:lnTo>
                  <a:lnTo>
                    <a:pt x="100" y="86"/>
                  </a:lnTo>
                  <a:lnTo>
                    <a:pt x="104" y="76"/>
                  </a:lnTo>
                  <a:lnTo>
                    <a:pt x="108" y="66"/>
                  </a:lnTo>
                  <a:lnTo>
                    <a:pt x="110" y="54"/>
                  </a:lnTo>
                  <a:lnTo>
                    <a:pt x="110" y="54"/>
                  </a:lnTo>
                  <a:lnTo>
                    <a:pt x="108" y="44"/>
                  </a:lnTo>
                  <a:lnTo>
                    <a:pt x="104" y="32"/>
                  </a:lnTo>
                  <a:lnTo>
                    <a:pt x="100" y="24"/>
                  </a:lnTo>
                  <a:lnTo>
                    <a:pt x="92" y="16"/>
                  </a:lnTo>
                  <a:lnTo>
                    <a:pt x="84" y="10"/>
                  </a:lnTo>
                  <a:lnTo>
                    <a:pt x="76" y="4"/>
                  </a:lnTo>
                  <a:lnTo>
                    <a:pt x="66" y="2"/>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35"/>
            <p:cNvSpPr>
              <a:spLocks/>
            </p:cNvSpPr>
            <p:nvPr userDrawn="1"/>
          </p:nvSpPr>
          <p:spPr bwMode="auto">
            <a:xfrm>
              <a:off x="3827463" y="8685213"/>
              <a:ext cx="19050" cy="22225"/>
            </a:xfrm>
            <a:custGeom>
              <a:avLst/>
              <a:gdLst>
                <a:gd name="T0" fmla="*/ 6 w 12"/>
                <a:gd name="T1" fmla="*/ 14 h 14"/>
                <a:gd name="T2" fmla="*/ 6 w 12"/>
                <a:gd name="T3" fmla="*/ 14 h 14"/>
                <a:gd name="T4" fmla="*/ 8 w 12"/>
                <a:gd name="T5" fmla="*/ 14 h 14"/>
                <a:gd name="T6" fmla="*/ 10 w 12"/>
                <a:gd name="T7" fmla="*/ 12 h 14"/>
                <a:gd name="T8" fmla="*/ 12 w 12"/>
                <a:gd name="T9" fmla="*/ 10 h 14"/>
                <a:gd name="T10" fmla="*/ 12 w 12"/>
                <a:gd name="T11" fmla="*/ 8 h 14"/>
                <a:gd name="T12" fmla="*/ 12 w 12"/>
                <a:gd name="T13" fmla="*/ 8 h 14"/>
                <a:gd name="T14" fmla="*/ 10 w 12"/>
                <a:gd name="T15" fmla="*/ 4 h 14"/>
                <a:gd name="T16" fmla="*/ 6 w 12"/>
                <a:gd name="T17" fmla="*/ 0 h 14"/>
                <a:gd name="T18" fmla="*/ 6 w 12"/>
                <a:gd name="T19" fmla="*/ 0 h 14"/>
                <a:gd name="T20" fmla="*/ 0 w 12"/>
                <a:gd name="T21" fmla="*/ 4 h 14"/>
                <a:gd name="T22" fmla="*/ 0 w 12"/>
                <a:gd name="T23" fmla="*/ 8 h 14"/>
                <a:gd name="T24" fmla="*/ 0 w 12"/>
                <a:gd name="T25" fmla="*/ 8 h 14"/>
                <a:gd name="T26" fmla="*/ 2 w 12"/>
                <a:gd name="T27" fmla="*/ 12 h 14"/>
                <a:gd name="T28" fmla="*/ 6 w 12"/>
                <a:gd name="T29" fmla="*/ 14 h 14"/>
                <a:gd name="T30" fmla="*/ 6 w 12"/>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4"/>
                  </a:moveTo>
                  <a:lnTo>
                    <a:pt x="6" y="14"/>
                  </a:lnTo>
                  <a:lnTo>
                    <a:pt x="8" y="14"/>
                  </a:lnTo>
                  <a:lnTo>
                    <a:pt x="10" y="12"/>
                  </a:lnTo>
                  <a:lnTo>
                    <a:pt x="12" y="10"/>
                  </a:lnTo>
                  <a:lnTo>
                    <a:pt x="12" y="8"/>
                  </a:lnTo>
                  <a:lnTo>
                    <a:pt x="12" y="8"/>
                  </a:lnTo>
                  <a:lnTo>
                    <a:pt x="10" y="4"/>
                  </a:lnTo>
                  <a:lnTo>
                    <a:pt x="6" y="0"/>
                  </a:lnTo>
                  <a:lnTo>
                    <a:pt x="6" y="0"/>
                  </a:lnTo>
                  <a:lnTo>
                    <a:pt x="0" y="4"/>
                  </a:lnTo>
                  <a:lnTo>
                    <a:pt x="0" y="8"/>
                  </a:lnTo>
                  <a:lnTo>
                    <a:pt x="0" y="8"/>
                  </a:lnTo>
                  <a:lnTo>
                    <a:pt x="2" y="12"/>
                  </a:lnTo>
                  <a:lnTo>
                    <a:pt x="6"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36"/>
            <p:cNvSpPr>
              <a:spLocks/>
            </p:cNvSpPr>
            <p:nvPr userDrawn="1"/>
          </p:nvSpPr>
          <p:spPr bwMode="auto">
            <a:xfrm>
              <a:off x="2819400" y="8918575"/>
              <a:ext cx="180975" cy="180975"/>
            </a:xfrm>
            <a:custGeom>
              <a:avLst/>
              <a:gdLst>
                <a:gd name="T0" fmla="*/ 58 w 114"/>
                <a:gd name="T1" fmla="*/ 114 h 114"/>
                <a:gd name="T2" fmla="*/ 58 w 114"/>
                <a:gd name="T3" fmla="*/ 114 h 114"/>
                <a:gd name="T4" fmla="*/ 68 w 114"/>
                <a:gd name="T5" fmla="*/ 114 h 114"/>
                <a:gd name="T6" fmla="*/ 80 w 114"/>
                <a:gd name="T7" fmla="*/ 110 h 114"/>
                <a:gd name="T8" fmla="*/ 90 w 114"/>
                <a:gd name="T9" fmla="*/ 104 h 114"/>
                <a:gd name="T10" fmla="*/ 98 w 114"/>
                <a:gd name="T11" fmla="*/ 98 h 114"/>
                <a:gd name="T12" fmla="*/ 104 w 114"/>
                <a:gd name="T13" fmla="*/ 88 h 114"/>
                <a:gd name="T14" fmla="*/ 110 w 114"/>
                <a:gd name="T15" fmla="*/ 78 h 114"/>
                <a:gd name="T16" fmla="*/ 114 w 114"/>
                <a:gd name="T17" fmla="*/ 68 h 114"/>
                <a:gd name="T18" fmla="*/ 114 w 114"/>
                <a:gd name="T19" fmla="*/ 56 h 114"/>
                <a:gd name="T20" fmla="*/ 114 w 114"/>
                <a:gd name="T21" fmla="*/ 56 h 114"/>
                <a:gd name="T22" fmla="*/ 112 w 114"/>
                <a:gd name="T23" fmla="*/ 44 h 114"/>
                <a:gd name="T24" fmla="*/ 110 w 114"/>
                <a:gd name="T25" fmla="*/ 34 h 114"/>
                <a:gd name="T26" fmla="*/ 104 w 114"/>
                <a:gd name="T27" fmla="*/ 24 h 114"/>
                <a:gd name="T28" fmla="*/ 98 w 114"/>
                <a:gd name="T29" fmla="*/ 16 h 114"/>
                <a:gd name="T30" fmla="*/ 88 w 114"/>
                <a:gd name="T31" fmla="*/ 10 h 114"/>
                <a:gd name="T32" fmla="*/ 80 w 114"/>
                <a:gd name="T33" fmla="*/ 4 h 114"/>
                <a:gd name="T34" fmla="*/ 68 w 114"/>
                <a:gd name="T35" fmla="*/ 0 h 114"/>
                <a:gd name="T36" fmla="*/ 58 w 114"/>
                <a:gd name="T37" fmla="*/ 0 h 114"/>
                <a:gd name="T38" fmla="*/ 58 w 114"/>
                <a:gd name="T39" fmla="*/ 0 h 114"/>
                <a:gd name="T40" fmla="*/ 46 w 114"/>
                <a:gd name="T41" fmla="*/ 0 h 114"/>
                <a:gd name="T42" fmla="*/ 36 w 114"/>
                <a:gd name="T43" fmla="*/ 4 h 114"/>
                <a:gd name="T44" fmla="*/ 26 w 114"/>
                <a:gd name="T45" fmla="*/ 10 h 114"/>
                <a:gd name="T46" fmla="*/ 16 w 114"/>
                <a:gd name="T47" fmla="*/ 16 h 114"/>
                <a:gd name="T48" fmla="*/ 10 w 114"/>
                <a:gd name="T49" fmla="*/ 24 h 114"/>
                <a:gd name="T50" fmla="*/ 4 w 114"/>
                <a:gd name="T51" fmla="*/ 34 h 114"/>
                <a:gd name="T52" fmla="*/ 0 w 114"/>
                <a:gd name="T53" fmla="*/ 46 h 114"/>
                <a:gd name="T54" fmla="*/ 0 w 114"/>
                <a:gd name="T55" fmla="*/ 58 h 114"/>
                <a:gd name="T56" fmla="*/ 0 w 114"/>
                <a:gd name="T57" fmla="*/ 58 h 114"/>
                <a:gd name="T58" fmla="*/ 0 w 114"/>
                <a:gd name="T59" fmla="*/ 68 h 114"/>
                <a:gd name="T60" fmla="*/ 4 w 114"/>
                <a:gd name="T61" fmla="*/ 80 h 114"/>
                <a:gd name="T62" fmla="*/ 10 w 114"/>
                <a:gd name="T63" fmla="*/ 90 h 114"/>
                <a:gd name="T64" fmla="*/ 16 w 114"/>
                <a:gd name="T65" fmla="*/ 98 h 114"/>
                <a:gd name="T66" fmla="*/ 26 w 114"/>
                <a:gd name="T67" fmla="*/ 104 h 114"/>
                <a:gd name="T68" fmla="*/ 34 w 114"/>
                <a:gd name="T69" fmla="*/ 110 h 114"/>
                <a:gd name="T70" fmla="*/ 46 w 114"/>
                <a:gd name="T71" fmla="*/ 114 h 114"/>
                <a:gd name="T72" fmla="*/ 58 w 114"/>
                <a:gd name="T73" fmla="*/ 114 h 114"/>
                <a:gd name="T74" fmla="*/ 58 w 114"/>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8" y="114"/>
                  </a:moveTo>
                  <a:lnTo>
                    <a:pt x="58" y="114"/>
                  </a:lnTo>
                  <a:lnTo>
                    <a:pt x="68" y="114"/>
                  </a:lnTo>
                  <a:lnTo>
                    <a:pt x="80" y="110"/>
                  </a:lnTo>
                  <a:lnTo>
                    <a:pt x="90" y="104"/>
                  </a:lnTo>
                  <a:lnTo>
                    <a:pt x="98" y="98"/>
                  </a:lnTo>
                  <a:lnTo>
                    <a:pt x="104" y="88"/>
                  </a:lnTo>
                  <a:lnTo>
                    <a:pt x="110" y="78"/>
                  </a:lnTo>
                  <a:lnTo>
                    <a:pt x="114" y="68"/>
                  </a:lnTo>
                  <a:lnTo>
                    <a:pt x="114" y="56"/>
                  </a:lnTo>
                  <a:lnTo>
                    <a:pt x="114" y="56"/>
                  </a:lnTo>
                  <a:lnTo>
                    <a:pt x="112" y="44"/>
                  </a:lnTo>
                  <a:lnTo>
                    <a:pt x="110" y="34"/>
                  </a:lnTo>
                  <a:lnTo>
                    <a:pt x="104" y="24"/>
                  </a:lnTo>
                  <a:lnTo>
                    <a:pt x="98" y="16"/>
                  </a:lnTo>
                  <a:lnTo>
                    <a:pt x="88" y="10"/>
                  </a:lnTo>
                  <a:lnTo>
                    <a:pt x="80" y="4"/>
                  </a:lnTo>
                  <a:lnTo>
                    <a:pt x="68" y="0"/>
                  </a:lnTo>
                  <a:lnTo>
                    <a:pt x="58" y="0"/>
                  </a:lnTo>
                  <a:lnTo>
                    <a:pt x="58" y="0"/>
                  </a:lnTo>
                  <a:lnTo>
                    <a:pt x="46" y="0"/>
                  </a:lnTo>
                  <a:lnTo>
                    <a:pt x="36" y="4"/>
                  </a:lnTo>
                  <a:lnTo>
                    <a:pt x="26" y="10"/>
                  </a:lnTo>
                  <a:lnTo>
                    <a:pt x="16" y="16"/>
                  </a:lnTo>
                  <a:lnTo>
                    <a:pt x="10" y="24"/>
                  </a:lnTo>
                  <a:lnTo>
                    <a:pt x="4" y="34"/>
                  </a:lnTo>
                  <a:lnTo>
                    <a:pt x="0" y="46"/>
                  </a:lnTo>
                  <a:lnTo>
                    <a:pt x="0" y="58"/>
                  </a:lnTo>
                  <a:lnTo>
                    <a:pt x="0" y="58"/>
                  </a:lnTo>
                  <a:lnTo>
                    <a:pt x="0" y="68"/>
                  </a:lnTo>
                  <a:lnTo>
                    <a:pt x="4" y="80"/>
                  </a:lnTo>
                  <a:lnTo>
                    <a:pt x="10" y="90"/>
                  </a:lnTo>
                  <a:lnTo>
                    <a:pt x="16" y="98"/>
                  </a:lnTo>
                  <a:lnTo>
                    <a:pt x="26" y="104"/>
                  </a:lnTo>
                  <a:lnTo>
                    <a:pt x="34" y="110"/>
                  </a:lnTo>
                  <a:lnTo>
                    <a:pt x="46" y="114"/>
                  </a:lnTo>
                  <a:lnTo>
                    <a:pt x="58" y="114"/>
                  </a:ln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37"/>
            <p:cNvSpPr>
              <a:spLocks/>
            </p:cNvSpPr>
            <p:nvPr userDrawn="1"/>
          </p:nvSpPr>
          <p:spPr bwMode="auto">
            <a:xfrm>
              <a:off x="-839788" y="7724775"/>
              <a:ext cx="101600" cy="103188"/>
            </a:xfrm>
            <a:custGeom>
              <a:avLst/>
              <a:gdLst>
                <a:gd name="T0" fmla="*/ 32 w 64"/>
                <a:gd name="T1" fmla="*/ 65 h 65"/>
                <a:gd name="T2" fmla="*/ 32 w 64"/>
                <a:gd name="T3" fmla="*/ 65 h 65"/>
                <a:gd name="T4" fmla="*/ 38 w 64"/>
                <a:gd name="T5" fmla="*/ 63 h 65"/>
                <a:gd name="T6" fmla="*/ 44 w 64"/>
                <a:gd name="T7" fmla="*/ 61 h 65"/>
                <a:gd name="T8" fmla="*/ 54 w 64"/>
                <a:gd name="T9" fmla="*/ 55 h 65"/>
                <a:gd name="T10" fmla="*/ 60 w 64"/>
                <a:gd name="T11" fmla="*/ 45 h 65"/>
                <a:gd name="T12" fmla="*/ 62 w 64"/>
                <a:gd name="T13" fmla="*/ 39 h 65"/>
                <a:gd name="T14" fmla="*/ 64 w 64"/>
                <a:gd name="T15" fmla="*/ 33 h 65"/>
                <a:gd name="T16" fmla="*/ 64 w 64"/>
                <a:gd name="T17" fmla="*/ 33 h 65"/>
                <a:gd name="T18" fmla="*/ 64 w 64"/>
                <a:gd name="T19" fmla="*/ 27 h 65"/>
                <a:gd name="T20" fmla="*/ 62 w 64"/>
                <a:gd name="T21" fmla="*/ 21 h 65"/>
                <a:gd name="T22" fmla="*/ 58 w 64"/>
                <a:gd name="T23" fmla="*/ 15 h 65"/>
                <a:gd name="T24" fmla="*/ 54 w 64"/>
                <a:gd name="T25" fmla="*/ 11 h 65"/>
                <a:gd name="T26" fmla="*/ 50 w 64"/>
                <a:gd name="T27" fmla="*/ 7 h 65"/>
                <a:gd name="T28" fmla="*/ 44 w 64"/>
                <a:gd name="T29" fmla="*/ 2 h 65"/>
                <a:gd name="T30" fmla="*/ 38 w 64"/>
                <a:gd name="T31" fmla="*/ 0 h 65"/>
                <a:gd name="T32" fmla="*/ 32 w 64"/>
                <a:gd name="T33" fmla="*/ 0 h 65"/>
                <a:gd name="T34" fmla="*/ 32 w 64"/>
                <a:gd name="T35" fmla="*/ 0 h 65"/>
                <a:gd name="T36" fmla="*/ 26 w 64"/>
                <a:gd name="T37" fmla="*/ 0 h 65"/>
                <a:gd name="T38" fmla="*/ 20 w 64"/>
                <a:gd name="T39" fmla="*/ 2 h 65"/>
                <a:gd name="T40" fmla="*/ 14 w 64"/>
                <a:gd name="T41" fmla="*/ 4 h 65"/>
                <a:gd name="T42" fmla="*/ 10 w 64"/>
                <a:gd name="T43" fmla="*/ 9 h 65"/>
                <a:gd name="T44" fmla="*/ 6 w 64"/>
                <a:gd name="T45" fmla="*/ 15 h 65"/>
                <a:gd name="T46" fmla="*/ 2 w 64"/>
                <a:gd name="T47" fmla="*/ 19 h 65"/>
                <a:gd name="T48" fmla="*/ 0 w 64"/>
                <a:gd name="T49" fmla="*/ 25 h 65"/>
                <a:gd name="T50" fmla="*/ 0 w 64"/>
                <a:gd name="T51" fmla="*/ 33 h 65"/>
                <a:gd name="T52" fmla="*/ 0 w 64"/>
                <a:gd name="T53" fmla="*/ 33 h 65"/>
                <a:gd name="T54" fmla="*/ 0 w 64"/>
                <a:gd name="T55" fmla="*/ 39 h 65"/>
                <a:gd name="T56" fmla="*/ 2 w 64"/>
                <a:gd name="T57" fmla="*/ 45 h 65"/>
                <a:gd name="T58" fmla="*/ 6 w 64"/>
                <a:gd name="T59" fmla="*/ 51 h 65"/>
                <a:gd name="T60" fmla="*/ 8 w 64"/>
                <a:gd name="T61" fmla="*/ 55 h 65"/>
                <a:gd name="T62" fmla="*/ 14 w 64"/>
                <a:gd name="T63" fmla="*/ 59 h 65"/>
                <a:gd name="T64" fmla="*/ 20 w 64"/>
                <a:gd name="T65" fmla="*/ 61 h 65"/>
                <a:gd name="T66" fmla="*/ 26 w 64"/>
                <a:gd name="T67" fmla="*/ 63 h 65"/>
                <a:gd name="T68" fmla="*/ 32 w 64"/>
                <a:gd name="T69" fmla="*/ 65 h 65"/>
                <a:gd name="T70" fmla="*/ 32 w 64"/>
                <a:gd name="T7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5">
                  <a:moveTo>
                    <a:pt x="32" y="65"/>
                  </a:moveTo>
                  <a:lnTo>
                    <a:pt x="32" y="65"/>
                  </a:lnTo>
                  <a:lnTo>
                    <a:pt x="38" y="63"/>
                  </a:lnTo>
                  <a:lnTo>
                    <a:pt x="44" y="61"/>
                  </a:lnTo>
                  <a:lnTo>
                    <a:pt x="54" y="55"/>
                  </a:lnTo>
                  <a:lnTo>
                    <a:pt x="60" y="45"/>
                  </a:lnTo>
                  <a:lnTo>
                    <a:pt x="62" y="39"/>
                  </a:lnTo>
                  <a:lnTo>
                    <a:pt x="64" y="33"/>
                  </a:lnTo>
                  <a:lnTo>
                    <a:pt x="64" y="33"/>
                  </a:lnTo>
                  <a:lnTo>
                    <a:pt x="64" y="27"/>
                  </a:lnTo>
                  <a:lnTo>
                    <a:pt x="62" y="21"/>
                  </a:lnTo>
                  <a:lnTo>
                    <a:pt x="58" y="15"/>
                  </a:lnTo>
                  <a:lnTo>
                    <a:pt x="54" y="11"/>
                  </a:lnTo>
                  <a:lnTo>
                    <a:pt x="50" y="7"/>
                  </a:lnTo>
                  <a:lnTo>
                    <a:pt x="44" y="2"/>
                  </a:lnTo>
                  <a:lnTo>
                    <a:pt x="38" y="0"/>
                  </a:lnTo>
                  <a:lnTo>
                    <a:pt x="32" y="0"/>
                  </a:lnTo>
                  <a:lnTo>
                    <a:pt x="32" y="0"/>
                  </a:lnTo>
                  <a:lnTo>
                    <a:pt x="26" y="0"/>
                  </a:lnTo>
                  <a:lnTo>
                    <a:pt x="20" y="2"/>
                  </a:lnTo>
                  <a:lnTo>
                    <a:pt x="14" y="4"/>
                  </a:lnTo>
                  <a:lnTo>
                    <a:pt x="10" y="9"/>
                  </a:lnTo>
                  <a:lnTo>
                    <a:pt x="6" y="15"/>
                  </a:lnTo>
                  <a:lnTo>
                    <a:pt x="2" y="19"/>
                  </a:lnTo>
                  <a:lnTo>
                    <a:pt x="0" y="25"/>
                  </a:lnTo>
                  <a:lnTo>
                    <a:pt x="0" y="33"/>
                  </a:lnTo>
                  <a:lnTo>
                    <a:pt x="0" y="33"/>
                  </a:lnTo>
                  <a:lnTo>
                    <a:pt x="0" y="39"/>
                  </a:lnTo>
                  <a:lnTo>
                    <a:pt x="2" y="45"/>
                  </a:lnTo>
                  <a:lnTo>
                    <a:pt x="6" y="51"/>
                  </a:lnTo>
                  <a:lnTo>
                    <a:pt x="8" y="55"/>
                  </a:lnTo>
                  <a:lnTo>
                    <a:pt x="14" y="59"/>
                  </a:lnTo>
                  <a:lnTo>
                    <a:pt x="20" y="61"/>
                  </a:lnTo>
                  <a:lnTo>
                    <a:pt x="26" y="63"/>
                  </a:lnTo>
                  <a:lnTo>
                    <a:pt x="32" y="65"/>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38"/>
            <p:cNvSpPr>
              <a:spLocks/>
            </p:cNvSpPr>
            <p:nvPr userDrawn="1"/>
          </p:nvSpPr>
          <p:spPr bwMode="auto">
            <a:xfrm>
              <a:off x="-922338" y="8259763"/>
              <a:ext cx="266700" cy="266700"/>
            </a:xfrm>
            <a:custGeom>
              <a:avLst/>
              <a:gdLst>
                <a:gd name="T0" fmla="*/ 84 w 168"/>
                <a:gd name="T1" fmla="*/ 168 h 168"/>
                <a:gd name="T2" fmla="*/ 84 w 168"/>
                <a:gd name="T3" fmla="*/ 168 h 168"/>
                <a:gd name="T4" fmla="*/ 100 w 168"/>
                <a:gd name="T5" fmla="*/ 166 h 168"/>
                <a:gd name="T6" fmla="*/ 116 w 168"/>
                <a:gd name="T7" fmla="*/ 162 h 168"/>
                <a:gd name="T8" fmla="*/ 130 w 168"/>
                <a:gd name="T9" fmla="*/ 154 h 168"/>
                <a:gd name="T10" fmla="*/ 142 w 168"/>
                <a:gd name="T11" fmla="*/ 142 h 168"/>
                <a:gd name="T12" fmla="*/ 154 w 168"/>
                <a:gd name="T13" fmla="*/ 130 h 168"/>
                <a:gd name="T14" fmla="*/ 160 w 168"/>
                <a:gd name="T15" fmla="*/ 116 h 168"/>
                <a:gd name="T16" fmla="*/ 166 w 168"/>
                <a:gd name="T17" fmla="*/ 100 h 168"/>
                <a:gd name="T18" fmla="*/ 168 w 168"/>
                <a:gd name="T19" fmla="*/ 84 h 168"/>
                <a:gd name="T20" fmla="*/ 168 w 168"/>
                <a:gd name="T21" fmla="*/ 84 h 168"/>
                <a:gd name="T22" fmla="*/ 166 w 168"/>
                <a:gd name="T23" fmla="*/ 66 h 168"/>
                <a:gd name="T24" fmla="*/ 160 w 168"/>
                <a:gd name="T25" fmla="*/ 50 h 168"/>
                <a:gd name="T26" fmla="*/ 152 w 168"/>
                <a:gd name="T27" fmla="*/ 36 h 168"/>
                <a:gd name="T28" fmla="*/ 142 w 168"/>
                <a:gd name="T29" fmla="*/ 24 h 168"/>
                <a:gd name="T30" fmla="*/ 130 w 168"/>
                <a:gd name="T31" fmla="*/ 14 h 168"/>
                <a:gd name="T32" fmla="*/ 116 w 168"/>
                <a:gd name="T33" fmla="*/ 6 h 168"/>
                <a:gd name="T34" fmla="*/ 100 w 168"/>
                <a:gd name="T35" fmla="*/ 2 h 168"/>
                <a:gd name="T36" fmla="*/ 84 w 168"/>
                <a:gd name="T37" fmla="*/ 0 h 168"/>
                <a:gd name="T38" fmla="*/ 84 w 168"/>
                <a:gd name="T39" fmla="*/ 0 h 168"/>
                <a:gd name="T40" fmla="*/ 66 w 168"/>
                <a:gd name="T41" fmla="*/ 2 h 168"/>
                <a:gd name="T42" fmla="*/ 50 w 168"/>
                <a:gd name="T43" fmla="*/ 8 h 168"/>
                <a:gd name="T44" fmla="*/ 36 w 168"/>
                <a:gd name="T45" fmla="*/ 14 h 168"/>
                <a:gd name="T46" fmla="*/ 24 w 168"/>
                <a:gd name="T47" fmla="*/ 26 h 168"/>
                <a:gd name="T48" fmla="*/ 14 w 168"/>
                <a:gd name="T49" fmla="*/ 38 h 168"/>
                <a:gd name="T50" fmla="*/ 6 w 168"/>
                <a:gd name="T51" fmla="*/ 52 h 168"/>
                <a:gd name="T52" fmla="*/ 2 w 168"/>
                <a:gd name="T53" fmla="*/ 68 h 168"/>
                <a:gd name="T54" fmla="*/ 0 w 168"/>
                <a:gd name="T55" fmla="*/ 84 h 168"/>
                <a:gd name="T56" fmla="*/ 0 w 168"/>
                <a:gd name="T57" fmla="*/ 84 h 168"/>
                <a:gd name="T58" fmla="*/ 2 w 168"/>
                <a:gd name="T59" fmla="*/ 102 h 168"/>
                <a:gd name="T60" fmla="*/ 6 w 168"/>
                <a:gd name="T61" fmla="*/ 116 h 168"/>
                <a:gd name="T62" fmla="*/ 14 w 168"/>
                <a:gd name="T63" fmla="*/ 130 h 168"/>
                <a:gd name="T64" fmla="*/ 26 w 168"/>
                <a:gd name="T65" fmla="*/ 144 h 168"/>
                <a:gd name="T66" fmla="*/ 38 w 168"/>
                <a:gd name="T67" fmla="*/ 154 h 168"/>
                <a:gd name="T68" fmla="*/ 52 w 168"/>
                <a:gd name="T69" fmla="*/ 162 h 168"/>
                <a:gd name="T70" fmla="*/ 68 w 168"/>
                <a:gd name="T71" fmla="*/ 166 h 168"/>
                <a:gd name="T72" fmla="*/ 84 w 168"/>
                <a:gd name="T73" fmla="*/ 168 h 168"/>
                <a:gd name="T74" fmla="*/ 84 w 168"/>
                <a:gd name="T7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84" y="168"/>
                  </a:moveTo>
                  <a:lnTo>
                    <a:pt x="84" y="168"/>
                  </a:lnTo>
                  <a:lnTo>
                    <a:pt x="100" y="166"/>
                  </a:lnTo>
                  <a:lnTo>
                    <a:pt x="116" y="162"/>
                  </a:lnTo>
                  <a:lnTo>
                    <a:pt x="130" y="154"/>
                  </a:lnTo>
                  <a:lnTo>
                    <a:pt x="142" y="142"/>
                  </a:lnTo>
                  <a:lnTo>
                    <a:pt x="154" y="130"/>
                  </a:lnTo>
                  <a:lnTo>
                    <a:pt x="160" y="116"/>
                  </a:lnTo>
                  <a:lnTo>
                    <a:pt x="166" y="100"/>
                  </a:lnTo>
                  <a:lnTo>
                    <a:pt x="168" y="84"/>
                  </a:lnTo>
                  <a:lnTo>
                    <a:pt x="168" y="84"/>
                  </a:lnTo>
                  <a:lnTo>
                    <a:pt x="166" y="66"/>
                  </a:lnTo>
                  <a:lnTo>
                    <a:pt x="160" y="50"/>
                  </a:lnTo>
                  <a:lnTo>
                    <a:pt x="152" y="36"/>
                  </a:lnTo>
                  <a:lnTo>
                    <a:pt x="142" y="24"/>
                  </a:lnTo>
                  <a:lnTo>
                    <a:pt x="130" y="14"/>
                  </a:lnTo>
                  <a:lnTo>
                    <a:pt x="116" y="6"/>
                  </a:lnTo>
                  <a:lnTo>
                    <a:pt x="100" y="2"/>
                  </a:lnTo>
                  <a:lnTo>
                    <a:pt x="84" y="0"/>
                  </a:lnTo>
                  <a:lnTo>
                    <a:pt x="84" y="0"/>
                  </a:lnTo>
                  <a:lnTo>
                    <a:pt x="66" y="2"/>
                  </a:lnTo>
                  <a:lnTo>
                    <a:pt x="50" y="8"/>
                  </a:lnTo>
                  <a:lnTo>
                    <a:pt x="36" y="14"/>
                  </a:lnTo>
                  <a:lnTo>
                    <a:pt x="24" y="26"/>
                  </a:lnTo>
                  <a:lnTo>
                    <a:pt x="14" y="38"/>
                  </a:lnTo>
                  <a:lnTo>
                    <a:pt x="6" y="52"/>
                  </a:lnTo>
                  <a:lnTo>
                    <a:pt x="2" y="68"/>
                  </a:lnTo>
                  <a:lnTo>
                    <a:pt x="0" y="84"/>
                  </a:lnTo>
                  <a:lnTo>
                    <a:pt x="0" y="84"/>
                  </a:lnTo>
                  <a:lnTo>
                    <a:pt x="2" y="102"/>
                  </a:lnTo>
                  <a:lnTo>
                    <a:pt x="6" y="116"/>
                  </a:lnTo>
                  <a:lnTo>
                    <a:pt x="14" y="130"/>
                  </a:lnTo>
                  <a:lnTo>
                    <a:pt x="26" y="144"/>
                  </a:lnTo>
                  <a:lnTo>
                    <a:pt x="38" y="154"/>
                  </a:lnTo>
                  <a:lnTo>
                    <a:pt x="52" y="162"/>
                  </a:lnTo>
                  <a:lnTo>
                    <a:pt x="68" y="166"/>
                  </a:lnTo>
                  <a:lnTo>
                    <a:pt x="84" y="168"/>
                  </a:lnTo>
                  <a:lnTo>
                    <a:pt x="84"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9"/>
            <p:cNvSpPr>
              <a:spLocks/>
            </p:cNvSpPr>
            <p:nvPr userDrawn="1"/>
          </p:nvSpPr>
          <p:spPr bwMode="auto">
            <a:xfrm>
              <a:off x="-884238" y="7986713"/>
              <a:ext cx="190500" cy="193675"/>
            </a:xfrm>
            <a:custGeom>
              <a:avLst/>
              <a:gdLst>
                <a:gd name="T0" fmla="*/ 60 w 120"/>
                <a:gd name="T1" fmla="*/ 122 h 122"/>
                <a:gd name="T2" fmla="*/ 60 w 120"/>
                <a:gd name="T3" fmla="*/ 122 h 122"/>
                <a:gd name="T4" fmla="*/ 72 w 120"/>
                <a:gd name="T5" fmla="*/ 120 h 122"/>
                <a:gd name="T6" fmla="*/ 84 w 120"/>
                <a:gd name="T7" fmla="*/ 116 h 122"/>
                <a:gd name="T8" fmla="*/ 94 w 120"/>
                <a:gd name="T9" fmla="*/ 110 h 122"/>
                <a:gd name="T10" fmla="*/ 102 w 120"/>
                <a:gd name="T11" fmla="*/ 104 h 122"/>
                <a:gd name="T12" fmla="*/ 110 w 120"/>
                <a:gd name="T13" fmla="*/ 94 h 122"/>
                <a:gd name="T14" fmla="*/ 116 w 120"/>
                <a:gd name="T15" fmla="*/ 84 h 122"/>
                <a:gd name="T16" fmla="*/ 120 w 120"/>
                <a:gd name="T17" fmla="*/ 72 h 122"/>
                <a:gd name="T18" fmla="*/ 120 w 120"/>
                <a:gd name="T19" fmla="*/ 60 h 122"/>
                <a:gd name="T20" fmla="*/ 120 w 120"/>
                <a:gd name="T21" fmla="*/ 60 h 122"/>
                <a:gd name="T22" fmla="*/ 120 w 120"/>
                <a:gd name="T23" fmla="*/ 48 h 122"/>
                <a:gd name="T24" fmla="*/ 116 w 120"/>
                <a:gd name="T25" fmla="*/ 38 h 122"/>
                <a:gd name="T26" fmla="*/ 110 w 120"/>
                <a:gd name="T27" fmla="*/ 26 h 122"/>
                <a:gd name="T28" fmla="*/ 102 w 120"/>
                <a:gd name="T29" fmla="*/ 18 h 122"/>
                <a:gd name="T30" fmla="*/ 94 w 120"/>
                <a:gd name="T31" fmla="*/ 10 h 122"/>
                <a:gd name="T32" fmla="*/ 82 w 120"/>
                <a:gd name="T33" fmla="*/ 4 h 122"/>
                <a:gd name="T34" fmla="*/ 72 w 120"/>
                <a:gd name="T35" fmla="*/ 2 h 122"/>
                <a:gd name="T36" fmla="*/ 60 w 120"/>
                <a:gd name="T37" fmla="*/ 0 h 122"/>
                <a:gd name="T38" fmla="*/ 60 w 120"/>
                <a:gd name="T39" fmla="*/ 0 h 122"/>
                <a:gd name="T40" fmla="*/ 46 w 120"/>
                <a:gd name="T41" fmla="*/ 2 h 122"/>
                <a:gd name="T42" fmla="*/ 36 w 120"/>
                <a:gd name="T43" fmla="*/ 6 h 122"/>
                <a:gd name="T44" fmla="*/ 26 w 120"/>
                <a:gd name="T45" fmla="*/ 10 h 122"/>
                <a:gd name="T46" fmla="*/ 16 w 120"/>
                <a:gd name="T47" fmla="*/ 18 h 122"/>
                <a:gd name="T48" fmla="*/ 10 w 120"/>
                <a:gd name="T49" fmla="*/ 28 h 122"/>
                <a:gd name="T50" fmla="*/ 4 w 120"/>
                <a:gd name="T51" fmla="*/ 38 h 122"/>
                <a:gd name="T52" fmla="*/ 0 w 120"/>
                <a:gd name="T53" fmla="*/ 48 h 122"/>
                <a:gd name="T54" fmla="*/ 0 w 120"/>
                <a:gd name="T55" fmla="*/ 60 h 122"/>
                <a:gd name="T56" fmla="*/ 0 w 120"/>
                <a:gd name="T57" fmla="*/ 60 h 122"/>
                <a:gd name="T58" fmla="*/ 0 w 120"/>
                <a:gd name="T59" fmla="*/ 74 h 122"/>
                <a:gd name="T60" fmla="*/ 4 w 120"/>
                <a:gd name="T61" fmla="*/ 84 h 122"/>
                <a:gd name="T62" fmla="*/ 10 w 120"/>
                <a:gd name="T63" fmla="*/ 96 h 122"/>
                <a:gd name="T64" fmla="*/ 18 w 120"/>
                <a:gd name="T65" fmla="*/ 104 h 122"/>
                <a:gd name="T66" fmla="*/ 26 w 120"/>
                <a:gd name="T67" fmla="*/ 112 h 122"/>
                <a:gd name="T68" fmla="*/ 36 w 120"/>
                <a:gd name="T69" fmla="*/ 116 h 122"/>
                <a:gd name="T70" fmla="*/ 48 w 120"/>
                <a:gd name="T71" fmla="*/ 120 h 122"/>
                <a:gd name="T72" fmla="*/ 60 w 120"/>
                <a:gd name="T73" fmla="*/ 122 h 122"/>
                <a:gd name="T74" fmla="*/ 60 w 120"/>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2">
                  <a:moveTo>
                    <a:pt x="60" y="122"/>
                  </a:moveTo>
                  <a:lnTo>
                    <a:pt x="60" y="122"/>
                  </a:lnTo>
                  <a:lnTo>
                    <a:pt x="72" y="120"/>
                  </a:lnTo>
                  <a:lnTo>
                    <a:pt x="84" y="116"/>
                  </a:lnTo>
                  <a:lnTo>
                    <a:pt x="94" y="110"/>
                  </a:lnTo>
                  <a:lnTo>
                    <a:pt x="102" y="104"/>
                  </a:lnTo>
                  <a:lnTo>
                    <a:pt x="110" y="94"/>
                  </a:lnTo>
                  <a:lnTo>
                    <a:pt x="116" y="84"/>
                  </a:lnTo>
                  <a:lnTo>
                    <a:pt x="120" y="72"/>
                  </a:lnTo>
                  <a:lnTo>
                    <a:pt x="120" y="60"/>
                  </a:lnTo>
                  <a:lnTo>
                    <a:pt x="120" y="60"/>
                  </a:lnTo>
                  <a:lnTo>
                    <a:pt x="120" y="48"/>
                  </a:lnTo>
                  <a:lnTo>
                    <a:pt x="116" y="38"/>
                  </a:lnTo>
                  <a:lnTo>
                    <a:pt x="110" y="26"/>
                  </a:lnTo>
                  <a:lnTo>
                    <a:pt x="102" y="18"/>
                  </a:lnTo>
                  <a:lnTo>
                    <a:pt x="94" y="10"/>
                  </a:lnTo>
                  <a:lnTo>
                    <a:pt x="82" y="4"/>
                  </a:lnTo>
                  <a:lnTo>
                    <a:pt x="72" y="2"/>
                  </a:lnTo>
                  <a:lnTo>
                    <a:pt x="60" y="0"/>
                  </a:lnTo>
                  <a:lnTo>
                    <a:pt x="60" y="0"/>
                  </a:lnTo>
                  <a:lnTo>
                    <a:pt x="46" y="2"/>
                  </a:lnTo>
                  <a:lnTo>
                    <a:pt x="36" y="6"/>
                  </a:lnTo>
                  <a:lnTo>
                    <a:pt x="26" y="10"/>
                  </a:lnTo>
                  <a:lnTo>
                    <a:pt x="16" y="18"/>
                  </a:lnTo>
                  <a:lnTo>
                    <a:pt x="10" y="28"/>
                  </a:lnTo>
                  <a:lnTo>
                    <a:pt x="4" y="38"/>
                  </a:lnTo>
                  <a:lnTo>
                    <a:pt x="0" y="48"/>
                  </a:lnTo>
                  <a:lnTo>
                    <a:pt x="0" y="60"/>
                  </a:lnTo>
                  <a:lnTo>
                    <a:pt x="0" y="60"/>
                  </a:lnTo>
                  <a:lnTo>
                    <a:pt x="0" y="74"/>
                  </a:lnTo>
                  <a:lnTo>
                    <a:pt x="4" y="84"/>
                  </a:lnTo>
                  <a:lnTo>
                    <a:pt x="10" y="96"/>
                  </a:lnTo>
                  <a:lnTo>
                    <a:pt x="18" y="104"/>
                  </a:lnTo>
                  <a:lnTo>
                    <a:pt x="26" y="112"/>
                  </a:lnTo>
                  <a:lnTo>
                    <a:pt x="36" y="116"/>
                  </a:lnTo>
                  <a:lnTo>
                    <a:pt x="48" y="120"/>
                  </a:lnTo>
                  <a:lnTo>
                    <a:pt x="60" y="122"/>
                  </a:lnTo>
                  <a:lnTo>
                    <a:pt x="6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0"/>
            <p:cNvSpPr>
              <a:spLocks/>
            </p:cNvSpPr>
            <p:nvPr userDrawn="1"/>
          </p:nvSpPr>
          <p:spPr bwMode="auto">
            <a:xfrm>
              <a:off x="-1116013" y="7445375"/>
              <a:ext cx="34925" cy="38100"/>
            </a:xfrm>
            <a:custGeom>
              <a:avLst/>
              <a:gdLst>
                <a:gd name="T0" fmla="*/ 10 w 22"/>
                <a:gd name="T1" fmla="*/ 24 h 24"/>
                <a:gd name="T2" fmla="*/ 10 w 22"/>
                <a:gd name="T3" fmla="*/ 24 h 24"/>
                <a:gd name="T4" fmla="*/ 16 w 22"/>
                <a:gd name="T5" fmla="*/ 24 h 24"/>
                <a:gd name="T6" fmla="*/ 20 w 22"/>
                <a:gd name="T7" fmla="*/ 20 h 24"/>
                <a:gd name="T8" fmla="*/ 22 w 22"/>
                <a:gd name="T9" fmla="*/ 16 h 24"/>
                <a:gd name="T10" fmla="*/ 22 w 22"/>
                <a:gd name="T11" fmla="*/ 12 h 24"/>
                <a:gd name="T12" fmla="*/ 22 w 22"/>
                <a:gd name="T13" fmla="*/ 12 h 24"/>
                <a:gd name="T14" fmla="*/ 22 w 22"/>
                <a:gd name="T15" fmla="*/ 8 h 24"/>
                <a:gd name="T16" fmla="*/ 20 w 22"/>
                <a:gd name="T17" fmla="*/ 4 h 24"/>
                <a:gd name="T18" fmla="*/ 16 w 22"/>
                <a:gd name="T19" fmla="*/ 2 h 24"/>
                <a:gd name="T20" fmla="*/ 12 w 22"/>
                <a:gd name="T21" fmla="*/ 0 h 24"/>
                <a:gd name="T22" fmla="*/ 12 w 22"/>
                <a:gd name="T23" fmla="*/ 0 h 24"/>
                <a:gd name="T24" fmla="*/ 6 w 22"/>
                <a:gd name="T25" fmla="*/ 2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6" y="24"/>
                  </a:lnTo>
                  <a:lnTo>
                    <a:pt x="20" y="20"/>
                  </a:lnTo>
                  <a:lnTo>
                    <a:pt x="22" y="16"/>
                  </a:lnTo>
                  <a:lnTo>
                    <a:pt x="22" y="12"/>
                  </a:lnTo>
                  <a:lnTo>
                    <a:pt x="22" y="12"/>
                  </a:lnTo>
                  <a:lnTo>
                    <a:pt x="22" y="8"/>
                  </a:lnTo>
                  <a:lnTo>
                    <a:pt x="20" y="4"/>
                  </a:lnTo>
                  <a:lnTo>
                    <a:pt x="16" y="2"/>
                  </a:lnTo>
                  <a:lnTo>
                    <a:pt x="12" y="0"/>
                  </a:lnTo>
                  <a:lnTo>
                    <a:pt x="12" y="0"/>
                  </a:lnTo>
                  <a:lnTo>
                    <a:pt x="6" y="2"/>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41"/>
            <p:cNvSpPr>
              <a:spLocks/>
            </p:cNvSpPr>
            <p:nvPr userDrawn="1"/>
          </p:nvSpPr>
          <p:spPr bwMode="auto">
            <a:xfrm>
              <a:off x="-522288" y="7735888"/>
              <a:ext cx="79375" cy="79375"/>
            </a:xfrm>
            <a:custGeom>
              <a:avLst/>
              <a:gdLst>
                <a:gd name="T0" fmla="*/ 26 w 50"/>
                <a:gd name="T1" fmla="*/ 50 h 50"/>
                <a:gd name="T2" fmla="*/ 26 w 50"/>
                <a:gd name="T3" fmla="*/ 50 h 50"/>
                <a:gd name="T4" fmla="*/ 34 w 50"/>
                <a:gd name="T5" fmla="*/ 48 h 50"/>
                <a:gd name="T6" fmla="*/ 42 w 50"/>
                <a:gd name="T7" fmla="*/ 42 h 50"/>
                <a:gd name="T8" fmla="*/ 48 w 50"/>
                <a:gd name="T9" fmla="*/ 36 h 50"/>
                <a:gd name="T10" fmla="*/ 50 w 50"/>
                <a:gd name="T11" fmla="*/ 26 h 50"/>
                <a:gd name="T12" fmla="*/ 50 w 50"/>
                <a:gd name="T13" fmla="*/ 26 h 50"/>
                <a:gd name="T14" fmla="*/ 48 w 50"/>
                <a:gd name="T15" fmla="*/ 16 h 50"/>
                <a:gd name="T16" fmla="*/ 42 w 50"/>
                <a:gd name="T17" fmla="*/ 8 h 50"/>
                <a:gd name="T18" fmla="*/ 36 w 50"/>
                <a:gd name="T19" fmla="*/ 2 h 50"/>
                <a:gd name="T20" fmla="*/ 26 w 50"/>
                <a:gd name="T21" fmla="*/ 0 h 50"/>
                <a:gd name="T22" fmla="*/ 26 w 50"/>
                <a:gd name="T23" fmla="*/ 0 h 50"/>
                <a:gd name="T24" fmla="*/ 16 w 50"/>
                <a:gd name="T25" fmla="*/ 2 h 50"/>
                <a:gd name="T26" fmla="*/ 8 w 50"/>
                <a:gd name="T27" fmla="*/ 8 h 50"/>
                <a:gd name="T28" fmla="*/ 2 w 50"/>
                <a:gd name="T29" fmla="*/ 16 h 50"/>
                <a:gd name="T30" fmla="*/ 0 w 50"/>
                <a:gd name="T31" fmla="*/ 24 h 50"/>
                <a:gd name="T32" fmla="*/ 0 w 50"/>
                <a:gd name="T33" fmla="*/ 24 h 50"/>
                <a:gd name="T34" fmla="*/ 2 w 50"/>
                <a:gd name="T35" fmla="*/ 34 h 50"/>
                <a:gd name="T36" fmla="*/ 8 w 50"/>
                <a:gd name="T37" fmla="*/ 42 h 50"/>
                <a:gd name="T38" fmla="*/ 16 w 50"/>
                <a:gd name="T39" fmla="*/ 48 h 50"/>
                <a:gd name="T40" fmla="*/ 26 w 50"/>
                <a:gd name="T41" fmla="*/ 50 h 50"/>
                <a:gd name="T42" fmla="*/ 26 w 50"/>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50"/>
                  </a:moveTo>
                  <a:lnTo>
                    <a:pt x="26" y="50"/>
                  </a:lnTo>
                  <a:lnTo>
                    <a:pt x="34" y="48"/>
                  </a:lnTo>
                  <a:lnTo>
                    <a:pt x="42" y="42"/>
                  </a:lnTo>
                  <a:lnTo>
                    <a:pt x="48" y="36"/>
                  </a:lnTo>
                  <a:lnTo>
                    <a:pt x="50" y="26"/>
                  </a:lnTo>
                  <a:lnTo>
                    <a:pt x="50" y="26"/>
                  </a:lnTo>
                  <a:lnTo>
                    <a:pt x="48" y="16"/>
                  </a:lnTo>
                  <a:lnTo>
                    <a:pt x="42" y="8"/>
                  </a:lnTo>
                  <a:lnTo>
                    <a:pt x="36" y="2"/>
                  </a:lnTo>
                  <a:lnTo>
                    <a:pt x="26" y="0"/>
                  </a:lnTo>
                  <a:lnTo>
                    <a:pt x="26" y="0"/>
                  </a:lnTo>
                  <a:lnTo>
                    <a:pt x="16" y="2"/>
                  </a:lnTo>
                  <a:lnTo>
                    <a:pt x="8" y="8"/>
                  </a:lnTo>
                  <a:lnTo>
                    <a:pt x="2" y="16"/>
                  </a:lnTo>
                  <a:lnTo>
                    <a:pt x="0" y="24"/>
                  </a:lnTo>
                  <a:lnTo>
                    <a:pt x="0" y="24"/>
                  </a:lnTo>
                  <a:lnTo>
                    <a:pt x="2" y="34"/>
                  </a:lnTo>
                  <a:lnTo>
                    <a:pt x="8" y="42"/>
                  </a:lnTo>
                  <a:lnTo>
                    <a:pt x="16" y="48"/>
                  </a:lnTo>
                  <a:lnTo>
                    <a:pt x="26" y="50"/>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42"/>
            <p:cNvSpPr>
              <a:spLocks/>
            </p:cNvSpPr>
            <p:nvPr userDrawn="1"/>
          </p:nvSpPr>
          <p:spPr bwMode="auto">
            <a:xfrm>
              <a:off x="-1163638" y="7712075"/>
              <a:ext cx="127000" cy="128588"/>
            </a:xfrm>
            <a:custGeom>
              <a:avLst/>
              <a:gdLst>
                <a:gd name="T0" fmla="*/ 40 w 80"/>
                <a:gd name="T1" fmla="*/ 81 h 81"/>
                <a:gd name="T2" fmla="*/ 40 w 80"/>
                <a:gd name="T3" fmla="*/ 81 h 81"/>
                <a:gd name="T4" fmla="*/ 50 w 80"/>
                <a:gd name="T5" fmla="*/ 79 h 81"/>
                <a:gd name="T6" fmla="*/ 56 w 80"/>
                <a:gd name="T7" fmla="*/ 77 h 81"/>
                <a:gd name="T8" fmla="*/ 64 w 80"/>
                <a:gd name="T9" fmla="*/ 73 h 81"/>
                <a:gd name="T10" fmla="*/ 70 w 80"/>
                <a:gd name="T11" fmla="*/ 69 h 81"/>
                <a:gd name="T12" fmla="*/ 74 w 80"/>
                <a:gd name="T13" fmla="*/ 63 h 81"/>
                <a:gd name="T14" fmla="*/ 78 w 80"/>
                <a:gd name="T15" fmla="*/ 55 h 81"/>
                <a:gd name="T16" fmla="*/ 80 w 80"/>
                <a:gd name="T17" fmla="*/ 49 h 81"/>
                <a:gd name="T18" fmla="*/ 80 w 80"/>
                <a:gd name="T19" fmla="*/ 39 h 81"/>
                <a:gd name="T20" fmla="*/ 80 w 80"/>
                <a:gd name="T21" fmla="*/ 39 h 81"/>
                <a:gd name="T22" fmla="*/ 80 w 80"/>
                <a:gd name="T23" fmla="*/ 31 h 81"/>
                <a:gd name="T24" fmla="*/ 78 w 80"/>
                <a:gd name="T25" fmla="*/ 25 h 81"/>
                <a:gd name="T26" fmla="*/ 74 w 80"/>
                <a:gd name="T27" fmla="*/ 17 h 81"/>
                <a:gd name="T28" fmla="*/ 70 w 80"/>
                <a:gd name="T29" fmla="*/ 12 h 81"/>
                <a:gd name="T30" fmla="*/ 64 w 80"/>
                <a:gd name="T31" fmla="*/ 6 h 81"/>
                <a:gd name="T32" fmla="*/ 56 w 80"/>
                <a:gd name="T33" fmla="*/ 2 h 81"/>
                <a:gd name="T34" fmla="*/ 50 w 80"/>
                <a:gd name="T35" fmla="*/ 0 h 81"/>
                <a:gd name="T36" fmla="*/ 42 w 80"/>
                <a:gd name="T37" fmla="*/ 0 h 81"/>
                <a:gd name="T38" fmla="*/ 42 w 80"/>
                <a:gd name="T39" fmla="*/ 0 h 81"/>
                <a:gd name="T40" fmla="*/ 34 w 80"/>
                <a:gd name="T41" fmla="*/ 0 h 81"/>
                <a:gd name="T42" fmla="*/ 26 w 80"/>
                <a:gd name="T43" fmla="*/ 2 h 81"/>
                <a:gd name="T44" fmla="*/ 20 w 80"/>
                <a:gd name="T45" fmla="*/ 6 h 81"/>
                <a:gd name="T46" fmla="*/ 14 w 80"/>
                <a:gd name="T47" fmla="*/ 10 h 81"/>
                <a:gd name="T48" fmla="*/ 8 w 80"/>
                <a:gd name="T49" fmla="*/ 17 h 81"/>
                <a:gd name="T50" fmla="*/ 4 w 80"/>
                <a:gd name="T51" fmla="*/ 25 h 81"/>
                <a:gd name="T52" fmla="*/ 2 w 80"/>
                <a:gd name="T53" fmla="*/ 31 h 81"/>
                <a:gd name="T54" fmla="*/ 0 w 80"/>
                <a:gd name="T55" fmla="*/ 39 h 81"/>
                <a:gd name="T56" fmla="*/ 0 w 80"/>
                <a:gd name="T57" fmla="*/ 39 h 81"/>
                <a:gd name="T58" fmla="*/ 2 w 80"/>
                <a:gd name="T59" fmla="*/ 49 h 81"/>
                <a:gd name="T60" fmla="*/ 4 w 80"/>
                <a:gd name="T61" fmla="*/ 55 h 81"/>
                <a:gd name="T62" fmla="*/ 8 w 80"/>
                <a:gd name="T63" fmla="*/ 63 h 81"/>
                <a:gd name="T64" fmla="*/ 12 w 80"/>
                <a:gd name="T65" fmla="*/ 69 h 81"/>
                <a:gd name="T66" fmla="*/ 18 w 80"/>
                <a:gd name="T67" fmla="*/ 73 h 81"/>
                <a:gd name="T68" fmla="*/ 26 w 80"/>
                <a:gd name="T69" fmla="*/ 77 h 81"/>
                <a:gd name="T70" fmla="*/ 32 w 80"/>
                <a:gd name="T71" fmla="*/ 79 h 81"/>
                <a:gd name="T72" fmla="*/ 40 w 80"/>
                <a:gd name="T73" fmla="*/ 81 h 81"/>
                <a:gd name="T74" fmla="*/ 40 w 80"/>
                <a:gd name="T7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1">
                  <a:moveTo>
                    <a:pt x="40" y="81"/>
                  </a:moveTo>
                  <a:lnTo>
                    <a:pt x="40" y="81"/>
                  </a:lnTo>
                  <a:lnTo>
                    <a:pt x="50" y="79"/>
                  </a:lnTo>
                  <a:lnTo>
                    <a:pt x="56" y="77"/>
                  </a:lnTo>
                  <a:lnTo>
                    <a:pt x="64" y="73"/>
                  </a:lnTo>
                  <a:lnTo>
                    <a:pt x="70" y="69"/>
                  </a:lnTo>
                  <a:lnTo>
                    <a:pt x="74" y="63"/>
                  </a:lnTo>
                  <a:lnTo>
                    <a:pt x="78" y="55"/>
                  </a:lnTo>
                  <a:lnTo>
                    <a:pt x="80" y="49"/>
                  </a:lnTo>
                  <a:lnTo>
                    <a:pt x="80" y="39"/>
                  </a:lnTo>
                  <a:lnTo>
                    <a:pt x="80" y="39"/>
                  </a:lnTo>
                  <a:lnTo>
                    <a:pt x="80" y="31"/>
                  </a:lnTo>
                  <a:lnTo>
                    <a:pt x="78" y="25"/>
                  </a:lnTo>
                  <a:lnTo>
                    <a:pt x="74" y="17"/>
                  </a:lnTo>
                  <a:lnTo>
                    <a:pt x="70" y="12"/>
                  </a:lnTo>
                  <a:lnTo>
                    <a:pt x="64" y="6"/>
                  </a:lnTo>
                  <a:lnTo>
                    <a:pt x="56" y="2"/>
                  </a:lnTo>
                  <a:lnTo>
                    <a:pt x="50" y="0"/>
                  </a:lnTo>
                  <a:lnTo>
                    <a:pt x="42" y="0"/>
                  </a:lnTo>
                  <a:lnTo>
                    <a:pt x="42" y="0"/>
                  </a:lnTo>
                  <a:lnTo>
                    <a:pt x="34" y="0"/>
                  </a:lnTo>
                  <a:lnTo>
                    <a:pt x="26" y="2"/>
                  </a:lnTo>
                  <a:lnTo>
                    <a:pt x="20" y="6"/>
                  </a:lnTo>
                  <a:lnTo>
                    <a:pt x="14" y="10"/>
                  </a:lnTo>
                  <a:lnTo>
                    <a:pt x="8" y="17"/>
                  </a:lnTo>
                  <a:lnTo>
                    <a:pt x="4" y="25"/>
                  </a:lnTo>
                  <a:lnTo>
                    <a:pt x="2" y="31"/>
                  </a:lnTo>
                  <a:lnTo>
                    <a:pt x="0" y="39"/>
                  </a:lnTo>
                  <a:lnTo>
                    <a:pt x="0" y="39"/>
                  </a:lnTo>
                  <a:lnTo>
                    <a:pt x="2" y="49"/>
                  </a:lnTo>
                  <a:lnTo>
                    <a:pt x="4" y="55"/>
                  </a:lnTo>
                  <a:lnTo>
                    <a:pt x="8" y="63"/>
                  </a:lnTo>
                  <a:lnTo>
                    <a:pt x="12" y="69"/>
                  </a:lnTo>
                  <a:lnTo>
                    <a:pt x="18" y="73"/>
                  </a:lnTo>
                  <a:lnTo>
                    <a:pt x="26" y="77"/>
                  </a:lnTo>
                  <a:lnTo>
                    <a:pt x="32" y="79"/>
                  </a:lnTo>
                  <a:lnTo>
                    <a:pt x="40" y="81"/>
                  </a:lnTo>
                  <a:lnTo>
                    <a:pt x="4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43"/>
            <p:cNvSpPr>
              <a:spLocks/>
            </p:cNvSpPr>
            <p:nvPr userDrawn="1"/>
          </p:nvSpPr>
          <p:spPr bwMode="auto">
            <a:xfrm>
              <a:off x="-287338" y="8278813"/>
              <a:ext cx="230188" cy="228600"/>
            </a:xfrm>
            <a:custGeom>
              <a:avLst/>
              <a:gdLst>
                <a:gd name="T0" fmla="*/ 72 w 145"/>
                <a:gd name="T1" fmla="*/ 144 h 144"/>
                <a:gd name="T2" fmla="*/ 72 w 145"/>
                <a:gd name="T3" fmla="*/ 144 h 144"/>
                <a:gd name="T4" fmla="*/ 87 w 145"/>
                <a:gd name="T5" fmla="*/ 144 h 144"/>
                <a:gd name="T6" fmla="*/ 101 w 145"/>
                <a:gd name="T7" fmla="*/ 138 h 144"/>
                <a:gd name="T8" fmla="*/ 113 w 145"/>
                <a:gd name="T9" fmla="*/ 132 h 144"/>
                <a:gd name="T10" fmla="*/ 125 w 145"/>
                <a:gd name="T11" fmla="*/ 122 h 144"/>
                <a:gd name="T12" fmla="*/ 133 w 145"/>
                <a:gd name="T13" fmla="*/ 112 h 144"/>
                <a:gd name="T14" fmla="*/ 139 w 145"/>
                <a:gd name="T15" fmla="*/ 100 h 144"/>
                <a:gd name="T16" fmla="*/ 145 w 145"/>
                <a:gd name="T17" fmla="*/ 86 h 144"/>
                <a:gd name="T18" fmla="*/ 145 w 145"/>
                <a:gd name="T19" fmla="*/ 72 h 144"/>
                <a:gd name="T20" fmla="*/ 145 w 145"/>
                <a:gd name="T21" fmla="*/ 72 h 144"/>
                <a:gd name="T22" fmla="*/ 143 w 145"/>
                <a:gd name="T23" fmla="*/ 56 h 144"/>
                <a:gd name="T24" fmla="*/ 139 w 145"/>
                <a:gd name="T25" fmla="*/ 44 h 144"/>
                <a:gd name="T26" fmla="*/ 133 w 145"/>
                <a:gd name="T27" fmla="*/ 30 h 144"/>
                <a:gd name="T28" fmla="*/ 123 w 145"/>
                <a:gd name="T29" fmla="*/ 20 h 144"/>
                <a:gd name="T30" fmla="*/ 113 w 145"/>
                <a:gd name="T31" fmla="*/ 12 h 144"/>
                <a:gd name="T32" fmla="*/ 101 w 145"/>
                <a:gd name="T33" fmla="*/ 4 h 144"/>
                <a:gd name="T34" fmla="*/ 87 w 145"/>
                <a:gd name="T35" fmla="*/ 0 h 144"/>
                <a:gd name="T36" fmla="*/ 72 w 145"/>
                <a:gd name="T37" fmla="*/ 0 h 144"/>
                <a:gd name="T38" fmla="*/ 72 w 145"/>
                <a:gd name="T39" fmla="*/ 0 h 144"/>
                <a:gd name="T40" fmla="*/ 56 w 145"/>
                <a:gd name="T41" fmla="*/ 0 h 144"/>
                <a:gd name="T42" fmla="*/ 44 w 145"/>
                <a:gd name="T43" fmla="*/ 6 h 144"/>
                <a:gd name="T44" fmla="*/ 32 w 145"/>
                <a:gd name="T45" fmla="*/ 12 h 144"/>
                <a:gd name="T46" fmla="*/ 20 w 145"/>
                <a:gd name="T47" fmla="*/ 20 h 144"/>
                <a:gd name="T48" fmla="*/ 12 w 145"/>
                <a:gd name="T49" fmla="*/ 32 h 144"/>
                <a:gd name="T50" fmla="*/ 6 w 145"/>
                <a:gd name="T51" fmla="*/ 44 h 144"/>
                <a:gd name="T52" fmla="*/ 0 w 145"/>
                <a:gd name="T53" fmla="*/ 58 h 144"/>
                <a:gd name="T54" fmla="*/ 0 w 145"/>
                <a:gd name="T55" fmla="*/ 72 h 144"/>
                <a:gd name="T56" fmla="*/ 0 w 145"/>
                <a:gd name="T57" fmla="*/ 72 h 144"/>
                <a:gd name="T58" fmla="*/ 0 w 145"/>
                <a:gd name="T59" fmla="*/ 86 h 144"/>
                <a:gd name="T60" fmla="*/ 6 w 145"/>
                <a:gd name="T61" fmla="*/ 100 h 144"/>
                <a:gd name="T62" fmla="*/ 12 w 145"/>
                <a:gd name="T63" fmla="*/ 112 h 144"/>
                <a:gd name="T64" fmla="*/ 20 w 145"/>
                <a:gd name="T65" fmla="*/ 124 h 144"/>
                <a:gd name="T66" fmla="*/ 32 w 145"/>
                <a:gd name="T67" fmla="*/ 132 h 144"/>
                <a:gd name="T68" fmla="*/ 44 w 145"/>
                <a:gd name="T69" fmla="*/ 138 h 144"/>
                <a:gd name="T70" fmla="*/ 56 w 145"/>
                <a:gd name="T71" fmla="*/ 144 h 144"/>
                <a:gd name="T72" fmla="*/ 72 w 145"/>
                <a:gd name="T73" fmla="*/ 144 h 144"/>
                <a:gd name="T74" fmla="*/ 72 w 14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44">
                  <a:moveTo>
                    <a:pt x="72" y="144"/>
                  </a:moveTo>
                  <a:lnTo>
                    <a:pt x="72" y="144"/>
                  </a:lnTo>
                  <a:lnTo>
                    <a:pt x="87" y="144"/>
                  </a:lnTo>
                  <a:lnTo>
                    <a:pt x="101" y="138"/>
                  </a:lnTo>
                  <a:lnTo>
                    <a:pt x="113" y="132"/>
                  </a:lnTo>
                  <a:lnTo>
                    <a:pt x="125" y="122"/>
                  </a:lnTo>
                  <a:lnTo>
                    <a:pt x="133" y="112"/>
                  </a:lnTo>
                  <a:lnTo>
                    <a:pt x="139" y="100"/>
                  </a:lnTo>
                  <a:lnTo>
                    <a:pt x="145" y="86"/>
                  </a:lnTo>
                  <a:lnTo>
                    <a:pt x="145" y="72"/>
                  </a:lnTo>
                  <a:lnTo>
                    <a:pt x="145" y="72"/>
                  </a:lnTo>
                  <a:lnTo>
                    <a:pt x="143" y="56"/>
                  </a:lnTo>
                  <a:lnTo>
                    <a:pt x="139" y="44"/>
                  </a:lnTo>
                  <a:lnTo>
                    <a:pt x="133" y="30"/>
                  </a:lnTo>
                  <a:lnTo>
                    <a:pt x="123" y="20"/>
                  </a:lnTo>
                  <a:lnTo>
                    <a:pt x="113" y="12"/>
                  </a:lnTo>
                  <a:lnTo>
                    <a:pt x="101" y="4"/>
                  </a:lnTo>
                  <a:lnTo>
                    <a:pt x="87" y="0"/>
                  </a:lnTo>
                  <a:lnTo>
                    <a:pt x="72" y="0"/>
                  </a:lnTo>
                  <a:lnTo>
                    <a:pt x="72" y="0"/>
                  </a:lnTo>
                  <a:lnTo>
                    <a:pt x="56" y="0"/>
                  </a:lnTo>
                  <a:lnTo>
                    <a:pt x="44" y="6"/>
                  </a:lnTo>
                  <a:lnTo>
                    <a:pt x="32" y="12"/>
                  </a:lnTo>
                  <a:lnTo>
                    <a:pt x="20" y="20"/>
                  </a:lnTo>
                  <a:lnTo>
                    <a:pt x="12" y="32"/>
                  </a:lnTo>
                  <a:lnTo>
                    <a:pt x="6" y="44"/>
                  </a:lnTo>
                  <a:lnTo>
                    <a:pt x="0" y="58"/>
                  </a:lnTo>
                  <a:lnTo>
                    <a:pt x="0" y="72"/>
                  </a:lnTo>
                  <a:lnTo>
                    <a:pt x="0" y="72"/>
                  </a:lnTo>
                  <a:lnTo>
                    <a:pt x="0" y="86"/>
                  </a:lnTo>
                  <a:lnTo>
                    <a:pt x="6" y="100"/>
                  </a:lnTo>
                  <a:lnTo>
                    <a:pt x="12" y="112"/>
                  </a:lnTo>
                  <a:lnTo>
                    <a:pt x="20" y="124"/>
                  </a:lnTo>
                  <a:lnTo>
                    <a:pt x="32" y="132"/>
                  </a:lnTo>
                  <a:lnTo>
                    <a:pt x="44" y="138"/>
                  </a:lnTo>
                  <a:lnTo>
                    <a:pt x="56" y="144"/>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44"/>
            <p:cNvSpPr>
              <a:spLocks/>
            </p:cNvSpPr>
            <p:nvPr userDrawn="1"/>
          </p:nvSpPr>
          <p:spPr bwMode="auto">
            <a:xfrm>
              <a:off x="-566738" y="7999413"/>
              <a:ext cx="171450" cy="168275"/>
            </a:xfrm>
            <a:custGeom>
              <a:avLst/>
              <a:gdLst>
                <a:gd name="T0" fmla="*/ 54 w 108"/>
                <a:gd name="T1" fmla="*/ 106 h 106"/>
                <a:gd name="T2" fmla="*/ 54 w 108"/>
                <a:gd name="T3" fmla="*/ 106 h 106"/>
                <a:gd name="T4" fmla="*/ 64 w 108"/>
                <a:gd name="T5" fmla="*/ 106 h 106"/>
                <a:gd name="T6" fmla="*/ 74 w 108"/>
                <a:gd name="T7" fmla="*/ 102 h 106"/>
                <a:gd name="T8" fmla="*/ 84 w 108"/>
                <a:gd name="T9" fmla="*/ 98 h 106"/>
                <a:gd name="T10" fmla="*/ 92 w 108"/>
                <a:gd name="T11" fmla="*/ 90 h 106"/>
                <a:gd name="T12" fmla="*/ 98 w 108"/>
                <a:gd name="T13" fmla="*/ 82 h 106"/>
                <a:gd name="T14" fmla="*/ 104 w 108"/>
                <a:gd name="T15" fmla="*/ 74 h 106"/>
                <a:gd name="T16" fmla="*/ 106 w 108"/>
                <a:gd name="T17" fmla="*/ 64 h 106"/>
                <a:gd name="T18" fmla="*/ 108 w 108"/>
                <a:gd name="T19" fmla="*/ 52 h 106"/>
                <a:gd name="T20" fmla="*/ 108 w 108"/>
                <a:gd name="T21" fmla="*/ 52 h 106"/>
                <a:gd name="T22" fmla="*/ 106 w 108"/>
                <a:gd name="T23" fmla="*/ 42 h 106"/>
                <a:gd name="T24" fmla="*/ 102 w 108"/>
                <a:gd name="T25" fmla="*/ 32 h 106"/>
                <a:gd name="T26" fmla="*/ 98 w 108"/>
                <a:gd name="T27" fmla="*/ 22 h 106"/>
                <a:gd name="T28" fmla="*/ 90 w 108"/>
                <a:gd name="T29" fmla="*/ 14 h 106"/>
                <a:gd name="T30" fmla="*/ 82 w 108"/>
                <a:gd name="T31" fmla="*/ 8 h 106"/>
                <a:gd name="T32" fmla="*/ 74 w 108"/>
                <a:gd name="T33" fmla="*/ 4 h 106"/>
                <a:gd name="T34" fmla="*/ 64 w 108"/>
                <a:gd name="T35" fmla="*/ 0 h 106"/>
                <a:gd name="T36" fmla="*/ 52 w 108"/>
                <a:gd name="T37" fmla="*/ 0 h 106"/>
                <a:gd name="T38" fmla="*/ 52 w 108"/>
                <a:gd name="T39" fmla="*/ 0 h 106"/>
                <a:gd name="T40" fmla="*/ 42 w 108"/>
                <a:gd name="T41" fmla="*/ 0 h 106"/>
                <a:gd name="T42" fmla="*/ 32 w 108"/>
                <a:gd name="T43" fmla="*/ 4 h 106"/>
                <a:gd name="T44" fmla="*/ 22 w 108"/>
                <a:gd name="T45" fmla="*/ 8 h 106"/>
                <a:gd name="T46" fmla="*/ 14 w 108"/>
                <a:gd name="T47" fmla="*/ 16 h 106"/>
                <a:gd name="T48" fmla="*/ 8 w 108"/>
                <a:gd name="T49" fmla="*/ 24 h 106"/>
                <a:gd name="T50" fmla="*/ 4 w 108"/>
                <a:gd name="T51" fmla="*/ 32 h 106"/>
                <a:gd name="T52" fmla="*/ 0 w 108"/>
                <a:gd name="T53" fmla="*/ 42 h 106"/>
                <a:gd name="T54" fmla="*/ 0 w 108"/>
                <a:gd name="T55" fmla="*/ 54 h 106"/>
                <a:gd name="T56" fmla="*/ 0 w 108"/>
                <a:gd name="T57" fmla="*/ 54 h 106"/>
                <a:gd name="T58" fmla="*/ 0 w 108"/>
                <a:gd name="T59" fmla="*/ 64 h 106"/>
                <a:gd name="T60" fmla="*/ 4 w 108"/>
                <a:gd name="T61" fmla="*/ 74 h 106"/>
                <a:gd name="T62" fmla="*/ 8 w 108"/>
                <a:gd name="T63" fmla="*/ 84 h 106"/>
                <a:gd name="T64" fmla="*/ 16 w 108"/>
                <a:gd name="T65" fmla="*/ 92 h 106"/>
                <a:gd name="T66" fmla="*/ 24 w 108"/>
                <a:gd name="T67" fmla="*/ 98 h 106"/>
                <a:gd name="T68" fmla="*/ 32 w 108"/>
                <a:gd name="T69" fmla="*/ 102 h 106"/>
                <a:gd name="T70" fmla="*/ 42 w 108"/>
                <a:gd name="T71" fmla="*/ 106 h 106"/>
                <a:gd name="T72" fmla="*/ 54 w 108"/>
                <a:gd name="T73" fmla="*/ 106 h 106"/>
                <a:gd name="T74" fmla="*/ 54 w 108"/>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4" y="106"/>
                  </a:moveTo>
                  <a:lnTo>
                    <a:pt x="54" y="106"/>
                  </a:lnTo>
                  <a:lnTo>
                    <a:pt x="64" y="106"/>
                  </a:lnTo>
                  <a:lnTo>
                    <a:pt x="74" y="102"/>
                  </a:lnTo>
                  <a:lnTo>
                    <a:pt x="84" y="98"/>
                  </a:lnTo>
                  <a:lnTo>
                    <a:pt x="92" y="90"/>
                  </a:lnTo>
                  <a:lnTo>
                    <a:pt x="98" y="82"/>
                  </a:lnTo>
                  <a:lnTo>
                    <a:pt x="104" y="74"/>
                  </a:lnTo>
                  <a:lnTo>
                    <a:pt x="106" y="64"/>
                  </a:lnTo>
                  <a:lnTo>
                    <a:pt x="108" y="52"/>
                  </a:lnTo>
                  <a:lnTo>
                    <a:pt x="108" y="52"/>
                  </a:lnTo>
                  <a:lnTo>
                    <a:pt x="106" y="42"/>
                  </a:lnTo>
                  <a:lnTo>
                    <a:pt x="102" y="32"/>
                  </a:lnTo>
                  <a:lnTo>
                    <a:pt x="98" y="22"/>
                  </a:lnTo>
                  <a:lnTo>
                    <a:pt x="90" y="14"/>
                  </a:lnTo>
                  <a:lnTo>
                    <a:pt x="82" y="8"/>
                  </a:lnTo>
                  <a:lnTo>
                    <a:pt x="74" y="4"/>
                  </a:lnTo>
                  <a:lnTo>
                    <a:pt x="64" y="0"/>
                  </a:lnTo>
                  <a:lnTo>
                    <a:pt x="52" y="0"/>
                  </a:ln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4"/>
                  </a:lnTo>
                  <a:lnTo>
                    <a:pt x="16" y="92"/>
                  </a:lnTo>
                  <a:lnTo>
                    <a:pt x="24" y="98"/>
                  </a:lnTo>
                  <a:lnTo>
                    <a:pt x="32" y="102"/>
                  </a:lnTo>
                  <a:lnTo>
                    <a:pt x="42" y="106"/>
                  </a:lnTo>
                  <a:lnTo>
                    <a:pt x="54" y="106"/>
                  </a:lnTo>
                  <a:lnTo>
                    <a:pt x="54"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45"/>
            <p:cNvSpPr>
              <a:spLocks/>
            </p:cNvSpPr>
            <p:nvPr userDrawn="1"/>
          </p:nvSpPr>
          <p:spPr bwMode="auto">
            <a:xfrm>
              <a:off x="-604838" y="8269288"/>
              <a:ext cx="247650" cy="247650"/>
            </a:xfrm>
            <a:custGeom>
              <a:avLst/>
              <a:gdLst>
                <a:gd name="T0" fmla="*/ 76 w 156"/>
                <a:gd name="T1" fmla="*/ 156 h 156"/>
                <a:gd name="T2" fmla="*/ 76 w 156"/>
                <a:gd name="T3" fmla="*/ 156 h 156"/>
                <a:gd name="T4" fmla="*/ 92 w 156"/>
                <a:gd name="T5" fmla="*/ 154 h 156"/>
                <a:gd name="T6" fmla="*/ 106 w 156"/>
                <a:gd name="T7" fmla="*/ 150 h 156"/>
                <a:gd name="T8" fmla="*/ 120 w 156"/>
                <a:gd name="T9" fmla="*/ 144 h 156"/>
                <a:gd name="T10" fmla="*/ 132 w 156"/>
                <a:gd name="T11" fmla="*/ 134 h 156"/>
                <a:gd name="T12" fmla="*/ 142 w 156"/>
                <a:gd name="T13" fmla="*/ 122 h 156"/>
                <a:gd name="T14" fmla="*/ 150 w 156"/>
                <a:gd name="T15" fmla="*/ 108 h 156"/>
                <a:gd name="T16" fmla="*/ 154 w 156"/>
                <a:gd name="T17" fmla="*/ 94 h 156"/>
                <a:gd name="T18" fmla="*/ 156 w 156"/>
                <a:gd name="T19" fmla="*/ 78 h 156"/>
                <a:gd name="T20" fmla="*/ 156 w 156"/>
                <a:gd name="T21" fmla="*/ 78 h 156"/>
                <a:gd name="T22" fmla="*/ 154 w 156"/>
                <a:gd name="T23" fmla="*/ 62 h 156"/>
                <a:gd name="T24" fmla="*/ 150 w 156"/>
                <a:gd name="T25" fmla="*/ 48 h 156"/>
                <a:gd name="T26" fmla="*/ 142 w 156"/>
                <a:gd name="T27" fmla="*/ 34 h 156"/>
                <a:gd name="T28" fmla="*/ 132 w 156"/>
                <a:gd name="T29" fmla="*/ 22 h 156"/>
                <a:gd name="T30" fmla="*/ 120 w 156"/>
                <a:gd name="T31" fmla="*/ 14 h 156"/>
                <a:gd name="T32" fmla="*/ 108 w 156"/>
                <a:gd name="T33" fmla="*/ 6 h 156"/>
                <a:gd name="T34" fmla="*/ 92 w 156"/>
                <a:gd name="T35" fmla="*/ 2 h 156"/>
                <a:gd name="T36" fmla="*/ 76 w 156"/>
                <a:gd name="T37" fmla="*/ 0 h 156"/>
                <a:gd name="T38" fmla="*/ 76 w 156"/>
                <a:gd name="T39" fmla="*/ 0 h 156"/>
                <a:gd name="T40" fmla="*/ 60 w 156"/>
                <a:gd name="T41" fmla="*/ 2 h 156"/>
                <a:gd name="T42" fmla="*/ 46 w 156"/>
                <a:gd name="T43" fmla="*/ 6 h 156"/>
                <a:gd name="T44" fmla="*/ 34 w 156"/>
                <a:gd name="T45" fmla="*/ 14 h 156"/>
                <a:gd name="T46" fmla="*/ 22 w 156"/>
                <a:gd name="T47" fmla="*/ 22 h 156"/>
                <a:gd name="T48" fmla="*/ 12 w 156"/>
                <a:gd name="T49" fmla="*/ 34 h 156"/>
                <a:gd name="T50" fmla="*/ 6 w 156"/>
                <a:gd name="T51" fmla="*/ 48 h 156"/>
                <a:gd name="T52" fmla="*/ 0 w 156"/>
                <a:gd name="T53" fmla="*/ 62 h 156"/>
                <a:gd name="T54" fmla="*/ 0 w 156"/>
                <a:gd name="T55" fmla="*/ 78 h 156"/>
                <a:gd name="T56" fmla="*/ 0 w 156"/>
                <a:gd name="T57" fmla="*/ 78 h 156"/>
                <a:gd name="T58" fmla="*/ 0 w 156"/>
                <a:gd name="T59" fmla="*/ 94 h 156"/>
                <a:gd name="T60" fmla="*/ 6 w 156"/>
                <a:gd name="T61" fmla="*/ 108 h 156"/>
                <a:gd name="T62" fmla="*/ 12 w 156"/>
                <a:gd name="T63" fmla="*/ 122 h 156"/>
                <a:gd name="T64" fmla="*/ 22 w 156"/>
                <a:gd name="T65" fmla="*/ 134 h 156"/>
                <a:gd name="T66" fmla="*/ 34 w 156"/>
                <a:gd name="T67" fmla="*/ 142 h 156"/>
                <a:gd name="T68" fmla="*/ 46 w 156"/>
                <a:gd name="T69" fmla="*/ 150 h 156"/>
                <a:gd name="T70" fmla="*/ 60 w 156"/>
                <a:gd name="T71" fmla="*/ 154 h 156"/>
                <a:gd name="T72" fmla="*/ 76 w 156"/>
                <a:gd name="T73" fmla="*/ 156 h 156"/>
                <a:gd name="T74" fmla="*/ 76 w 156"/>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6">
                  <a:moveTo>
                    <a:pt x="76" y="156"/>
                  </a:moveTo>
                  <a:lnTo>
                    <a:pt x="76" y="156"/>
                  </a:lnTo>
                  <a:lnTo>
                    <a:pt x="92" y="154"/>
                  </a:lnTo>
                  <a:lnTo>
                    <a:pt x="106" y="150"/>
                  </a:lnTo>
                  <a:lnTo>
                    <a:pt x="120" y="144"/>
                  </a:lnTo>
                  <a:lnTo>
                    <a:pt x="132" y="134"/>
                  </a:lnTo>
                  <a:lnTo>
                    <a:pt x="142" y="122"/>
                  </a:lnTo>
                  <a:lnTo>
                    <a:pt x="150" y="108"/>
                  </a:lnTo>
                  <a:lnTo>
                    <a:pt x="154" y="94"/>
                  </a:lnTo>
                  <a:lnTo>
                    <a:pt x="156" y="78"/>
                  </a:lnTo>
                  <a:lnTo>
                    <a:pt x="156" y="78"/>
                  </a:lnTo>
                  <a:lnTo>
                    <a:pt x="154" y="62"/>
                  </a:lnTo>
                  <a:lnTo>
                    <a:pt x="150" y="48"/>
                  </a:lnTo>
                  <a:lnTo>
                    <a:pt x="142" y="34"/>
                  </a:lnTo>
                  <a:lnTo>
                    <a:pt x="132" y="22"/>
                  </a:lnTo>
                  <a:lnTo>
                    <a:pt x="120" y="14"/>
                  </a:lnTo>
                  <a:lnTo>
                    <a:pt x="108" y="6"/>
                  </a:lnTo>
                  <a:lnTo>
                    <a:pt x="92" y="2"/>
                  </a:lnTo>
                  <a:lnTo>
                    <a:pt x="76" y="0"/>
                  </a:lnTo>
                  <a:lnTo>
                    <a:pt x="76" y="0"/>
                  </a:lnTo>
                  <a:lnTo>
                    <a:pt x="60" y="2"/>
                  </a:lnTo>
                  <a:lnTo>
                    <a:pt x="46" y="6"/>
                  </a:lnTo>
                  <a:lnTo>
                    <a:pt x="34" y="14"/>
                  </a:lnTo>
                  <a:lnTo>
                    <a:pt x="22" y="22"/>
                  </a:lnTo>
                  <a:lnTo>
                    <a:pt x="12" y="34"/>
                  </a:lnTo>
                  <a:lnTo>
                    <a:pt x="6" y="48"/>
                  </a:lnTo>
                  <a:lnTo>
                    <a:pt x="0" y="62"/>
                  </a:lnTo>
                  <a:lnTo>
                    <a:pt x="0" y="78"/>
                  </a:lnTo>
                  <a:lnTo>
                    <a:pt x="0" y="78"/>
                  </a:lnTo>
                  <a:lnTo>
                    <a:pt x="0" y="94"/>
                  </a:lnTo>
                  <a:lnTo>
                    <a:pt x="6" y="108"/>
                  </a:lnTo>
                  <a:lnTo>
                    <a:pt x="12" y="122"/>
                  </a:lnTo>
                  <a:lnTo>
                    <a:pt x="22" y="134"/>
                  </a:lnTo>
                  <a:lnTo>
                    <a:pt x="34" y="142"/>
                  </a:lnTo>
                  <a:lnTo>
                    <a:pt x="46" y="150"/>
                  </a:lnTo>
                  <a:lnTo>
                    <a:pt x="60" y="154"/>
                  </a:lnTo>
                  <a:lnTo>
                    <a:pt x="76" y="156"/>
                  </a:ln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46"/>
            <p:cNvSpPr>
              <a:spLocks/>
            </p:cNvSpPr>
            <p:nvPr userDrawn="1"/>
          </p:nvSpPr>
          <p:spPr bwMode="auto">
            <a:xfrm>
              <a:off x="-1803400" y="7686675"/>
              <a:ext cx="174625" cy="176213"/>
            </a:xfrm>
            <a:custGeom>
              <a:avLst/>
              <a:gdLst>
                <a:gd name="T0" fmla="*/ 56 w 110"/>
                <a:gd name="T1" fmla="*/ 111 h 111"/>
                <a:gd name="T2" fmla="*/ 56 w 110"/>
                <a:gd name="T3" fmla="*/ 111 h 111"/>
                <a:gd name="T4" fmla="*/ 66 w 110"/>
                <a:gd name="T5" fmla="*/ 111 h 111"/>
                <a:gd name="T6" fmla="*/ 76 w 110"/>
                <a:gd name="T7" fmla="*/ 107 h 111"/>
                <a:gd name="T8" fmla="*/ 86 w 110"/>
                <a:gd name="T9" fmla="*/ 101 h 111"/>
                <a:gd name="T10" fmla="*/ 94 w 110"/>
                <a:gd name="T11" fmla="*/ 95 h 111"/>
                <a:gd name="T12" fmla="*/ 100 w 110"/>
                <a:gd name="T13" fmla="*/ 87 h 111"/>
                <a:gd name="T14" fmla="*/ 106 w 110"/>
                <a:gd name="T15" fmla="*/ 77 h 111"/>
                <a:gd name="T16" fmla="*/ 108 w 110"/>
                <a:gd name="T17" fmla="*/ 67 h 111"/>
                <a:gd name="T18" fmla="*/ 110 w 110"/>
                <a:gd name="T19" fmla="*/ 55 h 111"/>
                <a:gd name="T20" fmla="*/ 110 w 110"/>
                <a:gd name="T21" fmla="*/ 55 h 111"/>
                <a:gd name="T22" fmla="*/ 108 w 110"/>
                <a:gd name="T23" fmla="*/ 45 h 111"/>
                <a:gd name="T24" fmla="*/ 106 w 110"/>
                <a:gd name="T25" fmla="*/ 35 h 111"/>
                <a:gd name="T26" fmla="*/ 100 w 110"/>
                <a:gd name="T27" fmla="*/ 24 h 111"/>
                <a:gd name="T28" fmla="*/ 94 w 110"/>
                <a:gd name="T29" fmla="*/ 16 h 111"/>
                <a:gd name="T30" fmla="*/ 86 w 110"/>
                <a:gd name="T31" fmla="*/ 10 h 111"/>
                <a:gd name="T32" fmla="*/ 76 w 110"/>
                <a:gd name="T33" fmla="*/ 4 h 111"/>
                <a:gd name="T34" fmla="*/ 66 w 110"/>
                <a:gd name="T35" fmla="*/ 2 h 111"/>
                <a:gd name="T36" fmla="*/ 54 w 110"/>
                <a:gd name="T37" fmla="*/ 0 h 111"/>
                <a:gd name="T38" fmla="*/ 54 w 110"/>
                <a:gd name="T39" fmla="*/ 0 h 111"/>
                <a:gd name="T40" fmla="*/ 44 w 110"/>
                <a:gd name="T41" fmla="*/ 2 h 111"/>
                <a:gd name="T42" fmla="*/ 32 w 110"/>
                <a:gd name="T43" fmla="*/ 6 h 111"/>
                <a:gd name="T44" fmla="*/ 24 w 110"/>
                <a:gd name="T45" fmla="*/ 10 h 111"/>
                <a:gd name="T46" fmla="*/ 16 w 110"/>
                <a:gd name="T47" fmla="*/ 18 h 111"/>
                <a:gd name="T48" fmla="*/ 8 w 110"/>
                <a:gd name="T49" fmla="*/ 26 h 111"/>
                <a:gd name="T50" fmla="*/ 4 w 110"/>
                <a:gd name="T51" fmla="*/ 35 h 111"/>
                <a:gd name="T52" fmla="*/ 0 w 110"/>
                <a:gd name="T53" fmla="*/ 45 h 111"/>
                <a:gd name="T54" fmla="*/ 0 w 110"/>
                <a:gd name="T55" fmla="*/ 57 h 111"/>
                <a:gd name="T56" fmla="*/ 0 w 110"/>
                <a:gd name="T57" fmla="*/ 57 h 111"/>
                <a:gd name="T58" fmla="*/ 2 w 110"/>
                <a:gd name="T59" fmla="*/ 67 h 111"/>
                <a:gd name="T60" fmla="*/ 4 w 110"/>
                <a:gd name="T61" fmla="*/ 79 h 111"/>
                <a:gd name="T62" fmla="*/ 10 w 110"/>
                <a:gd name="T63" fmla="*/ 87 h 111"/>
                <a:gd name="T64" fmla="*/ 16 w 110"/>
                <a:gd name="T65" fmla="*/ 95 h 111"/>
                <a:gd name="T66" fmla="*/ 24 w 110"/>
                <a:gd name="T67" fmla="*/ 103 h 111"/>
                <a:gd name="T68" fmla="*/ 34 w 110"/>
                <a:gd name="T69" fmla="*/ 107 h 111"/>
                <a:gd name="T70" fmla="*/ 44 w 110"/>
                <a:gd name="T71" fmla="*/ 111 h 111"/>
                <a:gd name="T72" fmla="*/ 56 w 110"/>
                <a:gd name="T73" fmla="*/ 111 h 111"/>
                <a:gd name="T74" fmla="*/ 56 w 110"/>
                <a:gd name="T7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1">
                  <a:moveTo>
                    <a:pt x="56" y="111"/>
                  </a:moveTo>
                  <a:lnTo>
                    <a:pt x="56" y="111"/>
                  </a:lnTo>
                  <a:lnTo>
                    <a:pt x="66" y="111"/>
                  </a:lnTo>
                  <a:lnTo>
                    <a:pt x="76" y="107"/>
                  </a:lnTo>
                  <a:lnTo>
                    <a:pt x="86" y="101"/>
                  </a:lnTo>
                  <a:lnTo>
                    <a:pt x="94" y="95"/>
                  </a:lnTo>
                  <a:lnTo>
                    <a:pt x="100" y="87"/>
                  </a:lnTo>
                  <a:lnTo>
                    <a:pt x="106" y="77"/>
                  </a:lnTo>
                  <a:lnTo>
                    <a:pt x="108" y="67"/>
                  </a:lnTo>
                  <a:lnTo>
                    <a:pt x="110" y="55"/>
                  </a:lnTo>
                  <a:lnTo>
                    <a:pt x="110" y="55"/>
                  </a:lnTo>
                  <a:lnTo>
                    <a:pt x="108" y="45"/>
                  </a:lnTo>
                  <a:lnTo>
                    <a:pt x="106" y="35"/>
                  </a:lnTo>
                  <a:lnTo>
                    <a:pt x="100" y="24"/>
                  </a:lnTo>
                  <a:lnTo>
                    <a:pt x="94" y="16"/>
                  </a:lnTo>
                  <a:lnTo>
                    <a:pt x="86" y="10"/>
                  </a:lnTo>
                  <a:lnTo>
                    <a:pt x="76" y="4"/>
                  </a:lnTo>
                  <a:lnTo>
                    <a:pt x="66" y="2"/>
                  </a:lnTo>
                  <a:lnTo>
                    <a:pt x="54" y="0"/>
                  </a:lnTo>
                  <a:lnTo>
                    <a:pt x="54" y="0"/>
                  </a:lnTo>
                  <a:lnTo>
                    <a:pt x="44" y="2"/>
                  </a:lnTo>
                  <a:lnTo>
                    <a:pt x="32" y="6"/>
                  </a:lnTo>
                  <a:lnTo>
                    <a:pt x="24" y="10"/>
                  </a:lnTo>
                  <a:lnTo>
                    <a:pt x="16" y="18"/>
                  </a:lnTo>
                  <a:lnTo>
                    <a:pt x="8" y="26"/>
                  </a:lnTo>
                  <a:lnTo>
                    <a:pt x="4" y="35"/>
                  </a:lnTo>
                  <a:lnTo>
                    <a:pt x="0" y="45"/>
                  </a:lnTo>
                  <a:lnTo>
                    <a:pt x="0" y="57"/>
                  </a:lnTo>
                  <a:lnTo>
                    <a:pt x="0" y="57"/>
                  </a:lnTo>
                  <a:lnTo>
                    <a:pt x="2" y="67"/>
                  </a:lnTo>
                  <a:lnTo>
                    <a:pt x="4" y="79"/>
                  </a:lnTo>
                  <a:lnTo>
                    <a:pt x="10" y="87"/>
                  </a:lnTo>
                  <a:lnTo>
                    <a:pt x="16" y="95"/>
                  </a:lnTo>
                  <a:lnTo>
                    <a:pt x="24" y="103"/>
                  </a:lnTo>
                  <a:lnTo>
                    <a:pt x="34" y="107"/>
                  </a:lnTo>
                  <a:lnTo>
                    <a:pt x="44" y="111"/>
                  </a:lnTo>
                  <a:lnTo>
                    <a:pt x="56" y="111"/>
                  </a:lnTo>
                  <a:lnTo>
                    <a:pt x="5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47"/>
            <p:cNvSpPr>
              <a:spLocks/>
            </p:cNvSpPr>
            <p:nvPr userDrawn="1"/>
          </p:nvSpPr>
          <p:spPr bwMode="auto">
            <a:xfrm>
              <a:off x="-1841500" y="7958138"/>
              <a:ext cx="250825" cy="250825"/>
            </a:xfrm>
            <a:custGeom>
              <a:avLst/>
              <a:gdLst>
                <a:gd name="T0" fmla="*/ 80 w 158"/>
                <a:gd name="T1" fmla="*/ 158 h 158"/>
                <a:gd name="T2" fmla="*/ 80 w 158"/>
                <a:gd name="T3" fmla="*/ 158 h 158"/>
                <a:gd name="T4" fmla="*/ 96 w 158"/>
                <a:gd name="T5" fmla="*/ 156 h 158"/>
                <a:gd name="T6" fmla="*/ 110 w 158"/>
                <a:gd name="T7" fmla="*/ 152 h 158"/>
                <a:gd name="T8" fmla="*/ 124 w 158"/>
                <a:gd name="T9" fmla="*/ 144 h 158"/>
                <a:gd name="T10" fmla="*/ 136 w 158"/>
                <a:gd name="T11" fmla="*/ 134 h 158"/>
                <a:gd name="T12" fmla="*/ 144 w 158"/>
                <a:gd name="T13" fmla="*/ 122 h 158"/>
                <a:gd name="T14" fmla="*/ 152 w 158"/>
                <a:gd name="T15" fmla="*/ 110 h 158"/>
                <a:gd name="T16" fmla="*/ 156 w 158"/>
                <a:gd name="T17" fmla="*/ 94 h 158"/>
                <a:gd name="T18" fmla="*/ 158 w 158"/>
                <a:gd name="T19" fmla="*/ 78 h 158"/>
                <a:gd name="T20" fmla="*/ 158 w 158"/>
                <a:gd name="T21" fmla="*/ 78 h 158"/>
                <a:gd name="T22" fmla="*/ 156 w 158"/>
                <a:gd name="T23" fmla="*/ 62 h 158"/>
                <a:gd name="T24" fmla="*/ 152 w 158"/>
                <a:gd name="T25" fmla="*/ 48 h 158"/>
                <a:gd name="T26" fmla="*/ 144 w 158"/>
                <a:gd name="T27" fmla="*/ 34 h 158"/>
                <a:gd name="T28" fmla="*/ 134 w 158"/>
                <a:gd name="T29" fmla="*/ 22 h 158"/>
                <a:gd name="T30" fmla="*/ 122 w 158"/>
                <a:gd name="T31" fmla="*/ 14 h 158"/>
                <a:gd name="T32" fmla="*/ 110 w 158"/>
                <a:gd name="T33" fmla="*/ 6 h 158"/>
                <a:gd name="T34" fmla="*/ 94 w 158"/>
                <a:gd name="T35" fmla="*/ 2 h 158"/>
                <a:gd name="T36" fmla="*/ 80 w 158"/>
                <a:gd name="T37" fmla="*/ 0 h 158"/>
                <a:gd name="T38" fmla="*/ 80 w 158"/>
                <a:gd name="T39" fmla="*/ 0 h 158"/>
                <a:gd name="T40" fmla="*/ 64 w 158"/>
                <a:gd name="T41" fmla="*/ 2 h 158"/>
                <a:gd name="T42" fmla="*/ 48 w 158"/>
                <a:gd name="T43" fmla="*/ 6 h 158"/>
                <a:gd name="T44" fmla="*/ 34 w 158"/>
                <a:gd name="T45" fmla="*/ 14 h 158"/>
                <a:gd name="T46" fmla="*/ 24 w 158"/>
                <a:gd name="T47" fmla="*/ 22 h 158"/>
                <a:gd name="T48" fmla="*/ 14 w 158"/>
                <a:gd name="T49" fmla="*/ 34 h 158"/>
                <a:gd name="T50" fmla="*/ 6 w 158"/>
                <a:gd name="T51" fmla="*/ 48 h 158"/>
                <a:gd name="T52" fmla="*/ 2 w 158"/>
                <a:gd name="T53" fmla="*/ 64 h 158"/>
                <a:gd name="T54" fmla="*/ 0 w 158"/>
                <a:gd name="T55" fmla="*/ 80 h 158"/>
                <a:gd name="T56" fmla="*/ 0 w 158"/>
                <a:gd name="T57" fmla="*/ 80 h 158"/>
                <a:gd name="T58" fmla="*/ 2 w 158"/>
                <a:gd name="T59" fmla="*/ 94 h 158"/>
                <a:gd name="T60" fmla="*/ 6 w 158"/>
                <a:gd name="T61" fmla="*/ 110 h 158"/>
                <a:gd name="T62" fmla="*/ 14 w 158"/>
                <a:gd name="T63" fmla="*/ 124 h 158"/>
                <a:gd name="T64" fmla="*/ 24 w 158"/>
                <a:gd name="T65" fmla="*/ 134 h 158"/>
                <a:gd name="T66" fmla="*/ 34 w 158"/>
                <a:gd name="T67" fmla="*/ 144 h 158"/>
                <a:gd name="T68" fmla="*/ 48 w 158"/>
                <a:gd name="T69" fmla="*/ 152 h 158"/>
                <a:gd name="T70" fmla="*/ 64 w 158"/>
                <a:gd name="T71" fmla="*/ 156 h 158"/>
                <a:gd name="T72" fmla="*/ 80 w 158"/>
                <a:gd name="T73" fmla="*/ 158 h 158"/>
                <a:gd name="T74" fmla="*/ 80 w 158"/>
                <a:gd name="T7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80" y="158"/>
                  </a:moveTo>
                  <a:lnTo>
                    <a:pt x="80" y="158"/>
                  </a:lnTo>
                  <a:lnTo>
                    <a:pt x="96" y="156"/>
                  </a:lnTo>
                  <a:lnTo>
                    <a:pt x="110" y="152"/>
                  </a:lnTo>
                  <a:lnTo>
                    <a:pt x="124" y="144"/>
                  </a:lnTo>
                  <a:lnTo>
                    <a:pt x="136" y="134"/>
                  </a:lnTo>
                  <a:lnTo>
                    <a:pt x="144" y="122"/>
                  </a:lnTo>
                  <a:lnTo>
                    <a:pt x="152" y="110"/>
                  </a:lnTo>
                  <a:lnTo>
                    <a:pt x="156" y="94"/>
                  </a:lnTo>
                  <a:lnTo>
                    <a:pt x="158" y="78"/>
                  </a:lnTo>
                  <a:lnTo>
                    <a:pt x="158" y="78"/>
                  </a:lnTo>
                  <a:lnTo>
                    <a:pt x="156" y="62"/>
                  </a:lnTo>
                  <a:lnTo>
                    <a:pt x="152" y="48"/>
                  </a:lnTo>
                  <a:lnTo>
                    <a:pt x="144" y="34"/>
                  </a:lnTo>
                  <a:lnTo>
                    <a:pt x="134" y="22"/>
                  </a:lnTo>
                  <a:lnTo>
                    <a:pt x="122" y="14"/>
                  </a:lnTo>
                  <a:lnTo>
                    <a:pt x="110" y="6"/>
                  </a:lnTo>
                  <a:lnTo>
                    <a:pt x="94" y="2"/>
                  </a:lnTo>
                  <a:lnTo>
                    <a:pt x="80" y="0"/>
                  </a:lnTo>
                  <a:lnTo>
                    <a:pt x="80" y="0"/>
                  </a:lnTo>
                  <a:lnTo>
                    <a:pt x="64" y="2"/>
                  </a:lnTo>
                  <a:lnTo>
                    <a:pt x="48" y="6"/>
                  </a:lnTo>
                  <a:lnTo>
                    <a:pt x="34" y="14"/>
                  </a:lnTo>
                  <a:lnTo>
                    <a:pt x="24" y="22"/>
                  </a:lnTo>
                  <a:lnTo>
                    <a:pt x="14" y="34"/>
                  </a:lnTo>
                  <a:lnTo>
                    <a:pt x="6" y="48"/>
                  </a:lnTo>
                  <a:lnTo>
                    <a:pt x="2" y="64"/>
                  </a:lnTo>
                  <a:lnTo>
                    <a:pt x="0" y="80"/>
                  </a:lnTo>
                  <a:lnTo>
                    <a:pt x="0" y="80"/>
                  </a:lnTo>
                  <a:lnTo>
                    <a:pt x="2" y="94"/>
                  </a:lnTo>
                  <a:lnTo>
                    <a:pt x="6" y="110"/>
                  </a:lnTo>
                  <a:lnTo>
                    <a:pt x="14" y="124"/>
                  </a:lnTo>
                  <a:lnTo>
                    <a:pt x="24" y="134"/>
                  </a:lnTo>
                  <a:lnTo>
                    <a:pt x="34" y="144"/>
                  </a:lnTo>
                  <a:lnTo>
                    <a:pt x="48" y="152"/>
                  </a:lnTo>
                  <a:lnTo>
                    <a:pt x="64" y="156"/>
                  </a:lnTo>
                  <a:lnTo>
                    <a:pt x="80" y="158"/>
                  </a:lnTo>
                  <a:lnTo>
                    <a:pt x="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48"/>
            <p:cNvSpPr>
              <a:spLocks/>
            </p:cNvSpPr>
            <p:nvPr userDrawn="1"/>
          </p:nvSpPr>
          <p:spPr bwMode="auto">
            <a:xfrm>
              <a:off x="-2032000" y="7143750"/>
              <a:ext cx="19050" cy="25400"/>
            </a:xfrm>
            <a:custGeom>
              <a:avLst/>
              <a:gdLst>
                <a:gd name="T0" fmla="*/ 6 w 12"/>
                <a:gd name="T1" fmla="*/ 16 h 16"/>
                <a:gd name="T2" fmla="*/ 6 w 12"/>
                <a:gd name="T3" fmla="*/ 16 h 16"/>
                <a:gd name="T4" fmla="*/ 8 w 12"/>
                <a:gd name="T5" fmla="*/ 14 h 16"/>
                <a:gd name="T6" fmla="*/ 10 w 12"/>
                <a:gd name="T7" fmla="*/ 14 h 16"/>
                <a:gd name="T8" fmla="*/ 12 w 12"/>
                <a:gd name="T9" fmla="*/ 12 h 16"/>
                <a:gd name="T10" fmla="*/ 12 w 12"/>
                <a:gd name="T11" fmla="*/ 8 h 16"/>
                <a:gd name="T12" fmla="*/ 12 w 12"/>
                <a:gd name="T13" fmla="*/ 8 h 16"/>
                <a:gd name="T14" fmla="*/ 10 w 12"/>
                <a:gd name="T15" fmla="*/ 4 h 16"/>
                <a:gd name="T16" fmla="*/ 6 w 12"/>
                <a:gd name="T17" fmla="*/ 0 h 16"/>
                <a:gd name="T18" fmla="*/ 6 w 12"/>
                <a:gd name="T19" fmla="*/ 0 h 16"/>
                <a:gd name="T20" fmla="*/ 2 w 12"/>
                <a:gd name="T21" fmla="*/ 4 h 16"/>
                <a:gd name="T22" fmla="*/ 0 w 12"/>
                <a:gd name="T23" fmla="*/ 8 h 16"/>
                <a:gd name="T24" fmla="*/ 0 w 12"/>
                <a:gd name="T25" fmla="*/ 8 h 16"/>
                <a:gd name="T26" fmla="*/ 2 w 12"/>
                <a:gd name="T27" fmla="*/ 12 h 16"/>
                <a:gd name="T28" fmla="*/ 6 w 12"/>
                <a:gd name="T29" fmla="*/ 16 h 16"/>
                <a:gd name="T30" fmla="*/ 6 w 1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6" y="16"/>
                  </a:moveTo>
                  <a:lnTo>
                    <a:pt x="6" y="16"/>
                  </a:lnTo>
                  <a:lnTo>
                    <a:pt x="8" y="14"/>
                  </a:lnTo>
                  <a:lnTo>
                    <a:pt x="10" y="14"/>
                  </a:lnTo>
                  <a:lnTo>
                    <a:pt x="12" y="12"/>
                  </a:lnTo>
                  <a:lnTo>
                    <a:pt x="12" y="8"/>
                  </a:lnTo>
                  <a:lnTo>
                    <a:pt x="12" y="8"/>
                  </a:lnTo>
                  <a:lnTo>
                    <a:pt x="10" y="4"/>
                  </a:lnTo>
                  <a:lnTo>
                    <a:pt x="6" y="0"/>
                  </a:lnTo>
                  <a:lnTo>
                    <a:pt x="6" y="0"/>
                  </a:lnTo>
                  <a:lnTo>
                    <a:pt x="2" y="4"/>
                  </a:lnTo>
                  <a:lnTo>
                    <a:pt x="0" y="8"/>
                  </a:lnTo>
                  <a:lnTo>
                    <a:pt x="0" y="8"/>
                  </a:lnTo>
                  <a:lnTo>
                    <a:pt x="2"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49"/>
            <p:cNvSpPr>
              <a:spLocks/>
            </p:cNvSpPr>
            <p:nvPr userDrawn="1"/>
          </p:nvSpPr>
          <p:spPr bwMode="auto">
            <a:xfrm>
              <a:off x="-249238" y="8008938"/>
              <a:ext cx="150813" cy="149225"/>
            </a:xfrm>
            <a:custGeom>
              <a:avLst/>
              <a:gdLst>
                <a:gd name="T0" fmla="*/ 46 w 95"/>
                <a:gd name="T1" fmla="*/ 94 h 94"/>
                <a:gd name="T2" fmla="*/ 46 w 95"/>
                <a:gd name="T3" fmla="*/ 94 h 94"/>
                <a:gd name="T4" fmla="*/ 57 w 95"/>
                <a:gd name="T5" fmla="*/ 92 h 94"/>
                <a:gd name="T6" fmla="*/ 65 w 95"/>
                <a:gd name="T7" fmla="*/ 90 h 94"/>
                <a:gd name="T8" fmla="*/ 73 w 95"/>
                <a:gd name="T9" fmla="*/ 86 h 94"/>
                <a:gd name="T10" fmla="*/ 81 w 95"/>
                <a:gd name="T11" fmla="*/ 80 h 94"/>
                <a:gd name="T12" fmla="*/ 87 w 95"/>
                <a:gd name="T13" fmla="*/ 72 h 94"/>
                <a:gd name="T14" fmla="*/ 91 w 95"/>
                <a:gd name="T15" fmla="*/ 64 h 94"/>
                <a:gd name="T16" fmla="*/ 93 w 95"/>
                <a:gd name="T17" fmla="*/ 56 h 94"/>
                <a:gd name="T18" fmla="*/ 95 w 95"/>
                <a:gd name="T19" fmla="*/ 46 h 94"/>
                <a:gd name="T20" fmla="*/ 95 w 95"/>
                <a:gd name="T21" fmla="*/ 46 h 94"/>
                <a:gd name="T22" fmla="*/ 93 w 95"/>
                <a:gd name="T23" fmla="*/ 38 h 94"/>
                <a:gd name="T24" fmla="*/ 91 w 95"/>
                <a:gd name="T25" fmla="*/ 28 h 94"/>
                <a:gd name="T26" fmla="*/ 85 w 95"/>
                <a:gd name="T27" fmla="*/ 20 h 94"/>
                <a:gd name="T28" fmla="*/ 79 w 95"/>
                <a:gd name="T29" fmla="*/ 14 h 94"/>
                <a:gd name="T30" fmla="*/ 73 w 95"/>
                <a:gd name="T31" fmla="*/ 8 h 94"/>
                <a:gd name="T32" fmla="*/ 65 w 95"/>
                <a:gd name="T33" fmla="*/ 4 h 94"/>
                <a:gd name="T34" fmla="*/ 55 w 95"/>
                <a:gd name="T35" fmla="*/ 0 h 94"/>
                <a:gd name="T36" fmla="*/ 46 w 95"/>
                <a:gd name="T37" fmla="*/ 0 h 94"/>
                <a:gd name="T38" fmla="*/ 46 w 95"/>
                <a:gd name="T39" fmla="*/ 0 h 94"/>
                <a:gd name="T40" fmla="*/ 36 w 95"/>
                <a:gd name="T41" fmla="*/ 2 h 94"/>
                <a:gd name="T42" fmla="*/ 28 w 95"/>
                <a:gd name="T43" fmla="*/ 4 h 94"/>
                <a:gd name="T44" fmla="*/ 20 w 95"/>
                <a:gd name="T45" fmla="*/ 8 h 94"/>
                <a:gd name="T46" fmla="*/ 14 w 95"/>
                <a:gd name="T47" fmla="*/ 14 h 94"/>
                <a:gd name="T48" fmla="*/ 8 w 95"/>
                <a:gd name="T49" fmla="*/ 22 h 94"/>
                <a:gd name="T50" fmla="*/ 4 w 95"/>
                <a:gd name="T51" fmla="*/ 30 h 94"/>
                <a:gd name="T52" fmla="*/ 2 w 95"/>
                <a:gd name="T53" fmla="*/ 38 h 94"/>
                <a:gd name="T54" fmla="*/ 0 w 95"/>
                <a:gd name="T55" fmla="*/ 48 h 94"/>
                <a:gd name="T56" fmla="*/ 0 w 95"/>
                <a:gd name="T57" fmla="*/ 48 h 94"/>
                <a:gd name="T58" fmla="*/ 2 w 95"/>
                <a:gd name="T59" fmla="*/ 56 h 94"/>
                <a:gd name="T60" fmla="*/ 4 w 95"/>
                <a:gd name="T61" fmla="*/ 66 h 94"/>
                <a:gd name="T62" fmla="*/ 8 w 95"/>
                <a:gd name="T63" fmla="*/ 74 h 94"/>
                <a:gd name="T64" fmla="*/ 14 w 95"/>
                <a:gd name="T65" fmla="*/ 80 h 94"/>
                <a:gd name="T66" fmla="*/ 20 w 95"/>
                <a:gd name="T67" fmla="*/ 86 h 94"/>
                <a:gd name="T68" fmla="*/ 28 w 95"/>
                <a:gd name="T69" fmla="*/ 90 h 94"/>
                <a:gd name="T70" fmla="*/ 38 w 95"/>
                <a:gd name="T71" fmla="*/ 92 h 94"/>
                <a:gd name="T72" fmla="*/ 46 w 95"/>
                <a:gd name="T73" fmla="*/ 94 h 94"/>
                <a:gd name="T74" fmla="*/ 46 w 95"/>
                <a:gd name="T7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4">
                  <a:moveTo>
                    <a:pt x="46" y="94"/>
                  </a:moveTo>
                  <a:lnTo>
                    <a:pt x="46" y="94"/>
                  </a:lnTo>
                  <a:lnTo>
                    <a:pt x="57" y="92"/>
                  </a:lnTo>
                  <a:lnTo>
                    <a:pt x="65" y="90"/>
                  </a:lnTo>
                  <a:lnTo>
                    <a:pt x="73" y="86"/>
                  </a:lnTo>
                  <a:lnTo>
                    <a:pt x="81" y="80"/>
                  </a:lnTo>
                  <a:lnTo>
                    <a:pt x="87" y="72"/>
                  </a:lnTo>
                  <a:lnTo>
                    <a:pt x="91" y="64"/>
                  </a:lnTo>
                  <a:lnTo>
                    <a:pt x="93" y="56"/>
                  </a:lnTo>
                  <a:lnTo>
                    <a:pt x="95" y="46"/>
                  </a:lnTo>
                  <a:lnTo>
                    <a:pt x="95" y="46"/>
                  </a:lnTo>
                  <a:lnTo>
                    <a:pt x="93" y="38"/>
                  </a:lnTo>
                  <a:lnTo>
                    <a:pt x="91" y="28"/>
                  </a:lnTo>
                  <a:lnTo>
                    <a:pt x="85" y="20"/>
                  </a:lnTo>
                  <a:lnTo>
                    <a:pt x="79" y="14"/>
                  </a:lnTo>
                  <a:lnTo>
                    <a:pt x="73" y="8"/>
                  </a:lnTo>
                  <a:lnTo>
                    <a:pt x="65" y="4"/>
                  </a:lnTo>
                  <a:lnTo>
                    <a:pt x="55" y="0"/>
                  </a:lnTo>
                  <a:lnTo>
                    <a:pt x="46" y="0"/>
                  </a:lnTo>
                  <a:lnTo>
                    <a:pt x="46" y="0"/>
                  </a:lnTo>
                  <a:lnTo>
                    <a:pt x="36" y="2"/>
                  </a:lnTo>
                  <a:lnTo>
                    <a:pt x="28" y="4"/>
                  </a:lnTo>
                  <a:lnTo>
                    <a:pt x="20" y="8"/>
                  </a:lnTo>
                  <a:lnTo>
                    <a:pt x="14" y="14"/>
                  </a:lnTo>
                  <a:lnTo>
                    <a:pt x="8" y="22"/>
                  </a:lnTo>
                  <a:lnTo>
                    <a:pt x="4" y="30"/>
                  </a:lnTo>
                  <a:lnTo>
                    <a:pt x="2" y="38"/>
                  </a:lnTo>
                  <a:lnTo>
                    <a:pt x="0" y="48"/>
                  </a:lnTo>
                  <a:lnTo>
                    <a:pt x="0" y="48"/>
                  </a:lnTo>
                  <a:lnTo>
                    <a:pt x="2" y="56"/>
                  </a:lnTo>
                  <a:lnTo>
                    <a:pt x="4" y="66"/>
                  </a:lnTo>
                  <a:lnTo>
                    <a:pt x="8" y="74"/>
                  </a:lnTo>
                  <a:lnTo>
                    <a:pt x="14" y="80"/>
                  </a:lnTo>
                  <a:lnTo>
                    <a:pt x="20" y="86"/>
                  </a:lnTo>
                  <a:lnTo>
                    <a:pt x="28" y="90"/>
                  </a:lnTo>
                  <a:lnTo>
                    <a:pt x="38" y="92"/>
                  </a:lnTo>
                  <a:lnTo>
                    <a:pt x="46" y="94"/>
                  </a:lnTo>
                  <a:lnTo>
                    <a:pt x="4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50"/>
            <p:cNvSpPr>
              <a:spLocks/>
            </p:cNvSpPr>
            <p:nvPr userDrawn="1"/>
          </p:nvSpPr>
          <p:spPr bwMode="auto">
            <a:xfrm>
              <a:off x="-2076450" y="7413625"/>
              <a:ext cx="104775" cy="107950"/>
            </a:xfrm>
            <a:custGeom>
              <a:avLst/>
              <a:gdLst>
                <a:gd name="T0" fmla="*/ 34 w 66"/>
                <a:gd name="T1" fmla="*/ 68 h 68"/>
                <a:gd name="T2" fmla="*/ 34 w 66"/>
                <a:gd name="T3" fmla="*/ 68 h 68"/>
                <a:gd name="T4" fmla="*/ 40 w 66"/>
                <a:gd name="T5" fmla="*/ 66 h 68"/>
                <a:gd name="T6" fmla="*/ 48 w 66"/>
                <a:gd name="T7" fmla="*/ 64 h 68"/>
                <a:gd name="T8" fmla="*/ 52 w 66"/>
                <a:gd name="T9" fmla="*/ 62 h 68"/>
                <a:gd name="T10" fmla="*/ 58 w 66"/>
                <a:gd name="T11" fmla="*/ 56 h 68"/>
                <a:gd name="T12" fmla="*/ 62 w 66"/>
                <a:gd name="T13" fmla="*/ 52 h 68"/>
                <a:gd name="T14" fmla="*/ 64 w 66"/>
                <a:gd name="T15" fmla="*/ 46 h 68"/>
                <a:gd name="T16" fmla="*/ 66 w 66"/>
                <a:gd name="T17" fmla="*/ 40 h 68"/>
                <a:gd name="T18" fmla="*/ 66 w 66"/>
                <a:gd name="T19" fmla="*/ 32 h 68"/>
                <a:gd name="T20" fmla="*/ 66 w 66"/>
                <a:gd name="T21" fmla="*/ 32 h 68"/>
                <a:gd name="T22" fmla="*/ 66 w 66"/>
                <a:gd name="T23" fmla="*/ 26 h 68"/>
                <a:gd name="T24" fmla="*/ 64 w 66"/>
                <a:gd name="T25" fmla="*/ 20 h 68"/>
                <a:gd name="T26" fmla="*/ 60 w 66"/>
                <a:gd name="T27" fmla="*/ 14 h 68"/>
                <a:gd name="T28" fmla="*/ 56 w 66"/>
                <a:gd name="T29" fmla="*/ 10 h 68"/>
                <a:gd name="T30" fmla="*/ 52 w 66"/>
                <a:gd name="T31" fmla="*/ 6 h 68"/>
                <a:gd name="T32" fmla="*/ 46 w 66"/>
                <a:gd name="T33" fmla="*/ 2 h 68"/>
                <a:gd name="T34" fmla="*/ 40 w 66"/>
                <a:gd name="T35" fmla="*/ 0 h 68"/>
                <a:gd name="T36" fmla="*/ 34 w 66"/>
                <a:gd name="T37" fmla="*/ 0 h 68"/>
                <a:gd name="T38" fmla="*/ 34 w 66"/>
                <a:gd name="T39" fmla="*/ 0 h 68"/>
                <a:gd name="T40" fmla="*/ 26 w 66"/>
                <a:gd name="T41" fmla="*/ 0 h 68"/>
                <a:gd name="T42" fmla="*/ 20 w 66"/>
                <a:gd name="T43" fmla="*/ 4 h 68"/>
                <a:gd name="T44" fmla="*/ 14 w 66"/>
                <a:gd name="T45" fmla="*/ 6 h 68"/>
                <a:gd name="T46" fmla="*/ 10 w 66"/>
                <a:gd name="T47" fmla="*/ 10 h 68"/>
                <a:gd name="T48" fmla="*/ 6 w 66"/>
                <a:gd name="T49" fmla="*/ 16 h 68"/>
                <a:gd name="T50" fmla="*/ 2 w 66"/>
                <a:gd name="T51" fmla="*/ 22 h 68"/>
                <a:gd name="T52" fmla="*/ 0 w 66"/>
                <a:gd name="T53" fmla="*/ 28 h 68"/>
                <a:gd name="T54" fmla="*/ 0 w 66"/>
                <a:gd name="T55" fmla="*/ 34 h 68"/>
                <a:gd name="T56" fmla="*/ 0 w 66"/>
                <a:gd name="T57" fmla="*/ 34 h 68"/>
                <a:gd name="T58" fmla="*/ 2 w 66"/>
                <a:gd name="T59" fmla="*/ 42 h 68"/>
                <a:gd name="T60" fmla="*/ 4 w 66"/>
                <a:gd name="T61" fmla="*/ 48 h 68"/>
                <a:gd name="T62" fmla="*/ 6 w 66"/>
                <a:gd name="T63" fmla="*/ 54 h 68"/>
                <a:gd name="T64" fmla="*/ 10 w 66"/>
                <a:gd name="T65" fmla="*/ 58 h 68"/>
                <a:gd name="T66" fmla="*/ 16 w 66"/>
                <a:gd name="T67" fmla="*/ 62 h 68"/>
                <a:gd name="T68" fmla="*/ 22 w 66"/>
                <a:gd name="T69" fmla="*/ 64 h 68"/>
                <a:gd name="T70" fmla="*/ 28 w 66"/>
                <a:gd name="T71" fmla="*/ 66 h 68"/>
                <a:gd name="T72" fmla="*/ 34 w 66"/>
                <a:gd name="T73" fmla="*/ 68 h 68"/>
                <a:gd name="T74" fmla="*/ 34 w 66"/>
                <a:gd name="T7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8">
                  <a:moveTo>
                    <a:pt x="34" y="68"/>
                  </a:moveTo>
                  <a:lnTo>
                    <a:pt x="34" y="68"/>
                  </a:lnTo>
                  <a:lnTo>
                    <a:pt x="40" y="66"/>
                  </a:lnTo>
                  <a:lnTo>
                    <a:pt x="48" y="64"/>
                  </a:lnTo>
                  <a:lnTo>
                    <a:pt x="52" y="62"/>
                  </a:lnTo>
                  <a:lnTo>
                    <a:pt x="58" y="56"/>
                  </a:lnTo>
                  <a:lnTo>
                    <a:pt x="62"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lnTo>
                    <a:pt x="26" y="0"/>
                  </a:lnTo>
                  <a:lnTo>
                    <a:pt x="20" y="4"/>
                  </a:lnTo>
                  <a:lnTo>
                    <a:pt x="14" y="6"/>
                  </a:lnTo>
                  <a:lnTo>
                    <a:pt x="10" y="10"/>
                  </a:lnTo>
                  <a:lnTo>
                    <a:pt x="6" y="16"/>
                  </a:lnTo>
                  <a:lnTo>
                    <a:pt x="2" y="22"/>
                  </a:lnTo>
                  <a:lnTo>
                    <a:pt x="0" y="28"/>
                  </a:lnTo>
                  <a:lnTo>
                    <a:pt x="0" y="34"/>
                  </a:lnTo>
                  <a:lnTo>
                    <a:pt x="0" y="34"/>
                  </a:lnTo>
                  <a:lnTo>
                    <a:pt x="2" y="42"/>
                  </a:lnTo>
                  <a:lnTo>
                    <a:pt x="4" y="48"/>
                  </a:lnTo>
                  <a:lnTo>
                    <a:pt x="6" y="54"/>
                  </a:lnTo>
                  <a:lnTo>
                    <a:pt x="10" y="58"/>
                  </a:lnTo>
                  <a:lnTo>
                    <a:pt x="16" y="62"/>
                  </a:lnTo>
                  <a:lnTo>
                    <a:pt x="22" y="64"/>
                  </a:lnTo>
                  <a:lnTo>
                    <a:pt x="28" y="66"/>
                  </a:lnTo>
                  <a:lnTo>
                    <a:pt x="34" y="68"/>
                  </a:ln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51"/>
            <p:cNvSpPr>
              <a:spLocks/>
            </p:cNvSpPr>
            <p:nvPr userDrawn="1"/>
          </p:nvSpPr>
          <p:spPr bwMode="auto">
            <a:xfrm>
              <a:off x="-1433513" y="7435850"/>
              <a:ext cx="57150" cy="57150"/>
            </a:xfrm>
            <a:custGeom>
              <a:avLst/>
              <a:gdLst>
                <a:gd name="T0" fmla="*/ 20 w 36"/>
                <a:gd name="T1" fmla="*/ 36 h 36"/>
                <a:gd name="T2" fmla="*/ 20 w 36"/>
                <a:gd name="T3" fmla="*/ 36 h 36"/>
                <a:gd name="T4" fmla="*/ 26 w 36"/>
                <a:gd name="T5" fmla="*/ 34 h 36"/>
                <a:gd name="T6" fmla="*/ 32 w 36"/>
                <a:gd name="T7" fmla="*/ 30 h 36"/>
                <a:gd name="T8" fmla="*/ 34 w 36"/>
                <a:gd name="T9" fmla="*/ 24 h 36"/>
                <a:gd name="T10" fmla="*/ 36 w 36"/>
                <a:gd name="T11" fmla="*/ 16 h 36"/>
                <a:gd name="T12" fmla="*/ 36 w 36"/>
                <a:gd name="T13" fmla="*/ 16 h 36"/>
                <a:gd name="T14" fmla="*/ 34 w 36"/>
                <a:gd name="T15" fmla="*/ 10 h 36"/>
                <a:gd name="T16" fmla="*/ 30 w 36"/>
                <a:gd name="T17" fmla="*/ 4 h 36"/>
                <a:gd name="T18" fmla="*/ 22 w 36"/>
                <a:gd name="T19" fmla="*/ 2 h 36"/>
                <a:gd name="T20" fmla="*/ 16 w 36"/>
                <a:gd name="T21" fmla="*/ 0 h 36"/>
                <a:gd name="T22" fmla="*/ 16 w 36"/>
                <a:gd name="T23" fmla="*/ 0 h 36"/>
                <a:gd name="T24" fmla="*/ 10 w 36"/>
                <a:gd name="T25" fmla="*/ 2 h 36"/>
                <a:gd name="T26" fmla="*/ 4 w 36"/>
                <a:gd name="T27" fmla="*/ 6 h 36"/>
                <a:gd name="T28" fmla="*/ 0 w 36"/>
                <a:gd name="T29" fmla="*/ 14 h 36"/>
                <a:gd name="T30" fmla="*/ 0 w 36"/>
                <a:gd name="T31" fmla="*/ 20 h 36"/>
                <a:gd name="T32" fmla="*/ 0 w 36"/>
                <a:gd name="T33" fmla="*/ 20 h 36"/>
                <a:gd name="T34" fmla="*/ 2 w 36"/>
                <a:gd name="T35" fmla="*/ 28 h 36"/>
                <a:gd name="T36" fmla="*/ 6 w 36"/>
                <a:gd name="T37" fmla="*/ 32 h 36"/>
                <a:gd name="T38" fmla="*/ 12 w 36"/>
                <a:gd name="T39" fmla="*/ 36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30"/>
                  </a:lnTo>
                  <a:lnTo>
                    <a:pt x="34" y="24"/>
                  </a:lnTo>
                  <a:lnTo>
                    <a:pt x="36" y="16"/>
                  </a:lnTo>
                  <a:lnTo>
                    <a:pt x="36" y="16"/>
                  </a:lnTo>
                  <a:lnTo>
                    <a:pt x="34" y="10"/>
                  </a:lnTo>
                  <a:lnTo>
                    <a:pt x="30" y="4"/>
                  </a:lnTo>
                  <a:lnTo>
                    <a:pt x="22" y="2"/>
                  </a:lnTo>
                  <a:lnTo>
                    <a:pt x="16" y="0"/>
                  </a:lnTo>
                  <a:lnTo>
                    <a:pt x="16" y="0"/>
                  </a:lnTo>
                  <a:lnTo>
                    <a:pt x="10" y="2"/>
                  </a:lnTo>
                  <a:lnTo>
                    <a:pt x="4" y="6"/>
                  </a:lnTo>
                  <a:lnTo>
                    <a:pt x="0" y="14"/>
                  </a:lnTo>
                  <a:lnTo>
                    <a:pt x="0" y="20"/>
                  </a:lnTo>
                  <a:lnTo>
                    <a:pt x="0" y="20"/>
                  </a:lnTo>
                  <a:lnTo>
                    <a:pt x="2" y="28"/>
                  </a:lnTo>
                  <a:lnTo>
                    <a:pt x="6" y="32"/>
                  </a:lnTo>
                  <a:lnTo>
                    <a:pt x="12" y="36"/>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52"/>
            <p:cNvSpPr>
              <a:spLocks/>
            </p:cNvSpPr>
            <p:nvPr userDrawn="1"/>
          </p:nvSpPr>
          <p:spPr bwMode="auto">
            <a:xfrm>
              <a:off x="-1482725" y="7699375"/>
              <a:ext cx="153988" cy="150813"/>
            </a:xfrm>
            <a:custGeom>
              <a:avLst/>
              <a:gdLst>
                <a:gd name="T0" fmla="*/ 49 w 97"/>
                <a:gd name="T1" fmla="*/ 95 h 95"/>
                <a:gd name="T2" fmla="*/ 49 w 97"/>
                <a:gd name="T3" fmla="*/ 95 h 95"/>
                <a:gd name="T4" fmla="*/ 57 w 97"/>
                <a:gd name="T5" fmla="*/ 95 h 95"/>
                <a:gd name="T6" fmla="*/ 67 w 97"/>
                <a:gd name="T7" fmla="*/ 93 h 95"/>
                <a:gd name="T8" fmla="*/ 75 w 97"/>
                <a:gd name="T9" fmla="*/ 87 h 95"/>
                <a:gd name="T10" fmla="*/ 83 w 97"/>
                <a:gd name="T11" fmla="*/ 81 h 95"/>
                <a:gd name="T12" fmla="*/ 89 w 97"/>
                <a:gd name="T13" fmla="*/ 75 h 95"/>
                <a:gd name="T14" fmla="*/ 93 w 97"/>
                <a:gd name="T15" fmla="*/ 67 h 95"/>
                <a:gd name="T16" fmla="*/ 95 w 97"/>
                <a:gd name="T17" fmla="*/ 57 h 95"/>
                <a:gd name="T18" fmla="*/ 97 w 97"/>
                <a:gd name="T19" fmla="*/ 47 h 95"/>
                <a:gd name="T20" fmla="*/ 97 w 97"/>
                <a:gd name="T21" fmla="*/ 47 h 95"/>
                <a:gd name="T22" fmla="*/ 95 w 97"/>
                <a:gd name="T23" fmla="*/ 39 h 95"/>
                <a:gd name="T24" fmla="*/ 93 w 97"/>
                <a:gd name="T25" fmla="*/ 29 h 95"/>
                <a:gd name="T26" fmla="*/ 87 w 97"/>
                <a:gd name="T27" fmla="*/ 20 h 95"/>
                <a:gd name="T28" fmla="*/ 83 w 97"/>
                <a:gd name="T29" fmla="*/ 14 h 95"/>
                <a:gd name="T30" fmla="*/ 75 w 97"/>
                <a:gd name="T31" fmla="*/ 8 h 95"/>
                <a:gd name="T32" fmla="*/ 67 w 97"/>
                <a:gd name="T33" fmla="*/ 4 h 95"/>
                <a:gd name="T34" fmla="*/ 59 w 97"/>
                <a:gd name="T35" fmla="*/ 0 h 95"/>
                <a:gd name="T36" fmla="*/ 49 w 97"/>
                <a:gd name="T37" fmla="*/ 0 h 95"/>
                <a:gd name="T38" fmla="*/ 49 w 97"/>
                <a:gd name="T39" fmla="*/ 0 h 95"/>
                <a:gd name="T40" fmla="*/ 39 w 97"/>
                <a:gd name="T41" fmla="*/ 0 h 95"/>
                <a:gd name="T42" fmla="*/ 31 w 97"/>
                <a:gd name="T43" fmla="*/ 4 h 95"/>
                <a:gd name="T44" fmla="*/ 23 w 97"/>
                <a:gd name="T45" fmla="*/ 8 h 95"/>
                <a:gd name="T46" fmla="*/ 15 w 97"/>
                <a:gd name="T47" fmla="*/ 14 h 95"/>
                <a:gd name="T48" fmla="*/ 9 w 97"/>
                <a:gd name="T49" fmla="*/ 20 h 95"/>
                <a:gd name="T50" fmla="*/ 4 w 97"/>
                <a:gd name="T51" fmla="*/ 29 h 95"/>
                <a:gd name="T52" fmla="*/ 2 w 97"/>
                <a:gd name="T53" fmla="*/ 39 h 95"/>
                <a:gd name="T54" fmla="*/ 0 w 97"/>
                <a:gd name="T55" fmla="*/ 49 h 95"/>
                <a:gd name="T56" fmla="*/ 0 w 97"/>
                <a:gd name="T57" fmla="*/ 49 h 95"/>
                <a:gd name="T58" fmla="*/ 2 w 97"/>
                <a:gd name="T59" fmla="*/ 59 h 95"/>
                <a:gd name="T60" fmla="*/ 4 w 97"/>
                <a:gd name="T61" fmla="*/ 67 h 95"/>
                <a:gd name="T62" fmla="*/ 9 w 97"/>
                <a:gd name="T63" fmla="*/ 75 h 95"/>
                <a:gd name="T64" fmla="*/ 15 w 97"/>
                <a:gd name="T65" fmla="*/ 81 h 95"/>
                <a:gd name="T66" fmla="*/ 23 w 97"/>
                <a:gd name="T67" fmla="*/ 87 h 95"/>
                <a:gd name="T68" fmla="*/ 29 w 97"/>
                <a:gd name="T69" fmla="*/ 91 h 95"/>
                <a:gd name="T70" fmla="*/ 39 w 97"/>
                <a:gd name="T71" fmla="*/ 95 h 95"/>
                <a:gd name="T72" fmla="*/ 49 w 97"/>
                <a:gd name="T73" fmla="*/ 95 h 95"/>
                <a:gd name="T74" fmla="*/ 49 w 97"/>
                <a:gd name="T7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5">
                  <a:moveTo>
                    <a:pt x="49" y="95"/>
                  </a:moveTo>
                  <a:lnTo>
                    <a:pt x="49" y="95"/>
                  </a:lnTo>
                  <a:lnTo>
                    <a:pt x="57" y="95"/>
                  </a:lnTo>
                  <a:lnTo>
                    <a:pt x="67" y="93"/>
                  </a:lnTo>
                  <a:lnTo>
                    <a:pt x="75" y="87"/>
                  </a:lnTo>
                  <a:lnTo>
                    <a:pt x="83" y="81"/>
                  </a:lnTo>
                  <a:lnTo>
                    <a:pt x="89" y="75"/>
                  </a:lnTo>
                  <a:lnTo>
                    <a:pt x="93" y="67"/>
                  </a:lnTo>
                  <a:lnTo>
                    <a:pt x="95" y="57"/>
                  </a:lnTo>
                  <a:lnTo>
                    <a:pt x="97" y="47"/>
                  </a:lnTo>
                  <a:lnTo>
                    <a:pt x="97" y="47"/>
                  </a:lnTo>
                  <a:lnTo>
                    <a:pt x="95" y="39"/>
                  </a:lnTo>
                  <a:lnTo>
                    <a:pt x="93" y="29"/>
                  </a:lnTo>
                  <a:lnTo>
                    <a:pt x="87" y="20"/>
                  </a:lnTo>
                  <a:lnTo>
                    <a:pt x="83" y="14"/>
                  </a:lnTo>
                  <a:lnTo>
                    <a:pt x="75" y="8"/>
                  </a:lnTo>
                  <a:lnTo>
                    <a:pt x="67" y="4"/>
                  </a:lnTo>
                  <a:lnTo>
                    <a:pt x="59" y="0"/>
                  </a:lnTo>
                  <a:lnTo>
                    <a:pt x="49" y="0"/>
                  </a:lnTo>
                  <a:lnTo>
                    <a:pt x="49" y="0"/>
                  </a:lnTo>
                  <a:lnTo>
                    <a:pt x="39" y="0"/>
                  </a:lnTo>
                  <a:lnTo>
                    <a:pt x="31" y="4"/>
                  </a:lnTo>
                  <a:lnTo>
                    <a:pt x="23" y="8"/>
                  </a:lnTo>
                  <a:lnTo>
                    <a:pt x="15" y="14"/>
                  </a:lnTo>
                  <a:lnTo>
                    <a:pt x="9" y="20"/>
                  </a:lnTo>
                  <a:lnTo>
                    <a:pt x="4" y="29"/>
                  </a:lnTo>
                  <a:lnTo>
                    <a:pt x="2" y="39"/>
                  </a:lnTo>
                  <a:lnTo>
                    <a:pt x="0" y="49"/>
                  </a:lnTo>
                  <a:lnTo>
                    <a:pt x="0" y="49"/>
                  </a:lnTo>
                  <a:lnTo>
                    <a:pt x="2" y="59"/>
                  </a:lnTo>
                  <a:lnTo>
                    <a:pt x="4" y="67"/>
                  </a:lnTo>
                  <a:lnTo>
                    <a:pt x="9" y="75"/>
                  </a:lnTo>
                  <a:lnTo>
                    <a:pt x="15" y="81"/>
                  </a:lnTo>
                  <a:lnTo>
                    <a:pt x="23" y="87"/>
                  </a:lnTo>
                  <a:lnTo>
                    <a:pt x="29" y="91"/>
                  </a:lnTo>
                  <a:lnTo>
                    <a:pt x="39" y="95"/>
                  </a:lnTo>
                  <a:lnTo>
                    <a:pt x="49" y="95"/>
                  </a:lnTo>
                  <a:lnTo>
                    <a:pt x="4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53"/>
            <p:cNvSpPr>
              <a:spLocks/>
            </p:cNvSpPr>
            <p:nvPr userDrawn="1"/>
          </p:nvSpPr>
          <p:spPr bwMode="auto">
            <a:xfrm>
              <a:off x="-1204913" y="7977188"/>
              <a:ext cx="212725" cy="212725"/>
            </a:xfrm>
            <a:custGeom>
              <a:avLst/>
              <a:gdLst>
                <a:gd name="T0" fmla="*/ 68 w 134"/>
                <a:gd name="T1" fmla="*/ 134 h 134"/>
                <a:gd name="T2" fmla="*/ 68 w 134"/>
                <a:gd name="T3" fmla="*/ 134 h 134"/>
                <a:gd name="T4" fmla="*/ 80 w 134"/>
                <a:gd name="T5" fmla="*/ 132 h 134"/>
                <a:gd name="T6" fmla="*/ 94 w 134"/>
                <a:gd name="T7" fmla="*/ 128 h 134"/>
                <a:gd name="T8" fmla="*/ 104 w 134"/>
                <a:gd name="T9" fmla="*/ 122 h 134"/>
                <a:gd name="T10" fmla="*/ 114 w 134"/>
                <a:gd name="T11" fmla="*/ 114 h 134"/>
                <a:gd name="T12" fmla="*/ 122 w 134"/>
                <a:gd name="T13" fmla="*/ 104 h 134"/>
                <a:gd name="T14" fmla="*/ 128 w 134"/>
                <a:gd name="T15" fmla="*/ 92 h 134"/>
                <a:gd name="T16" fmla="*/ 132 w 134"/>
                <a:gd name="T17" fmla="*/ 80 h 134"/>
                <a:gd name="T18" fmla="*/ 134 w 134"/>
                <a:gd name="T19" fmla="*/ 66 h 134"/>
                <a:gd name="T20" fmla="*/ 134 w 134"/>
                <a:gd name="T21" fmla="*/ 66 h 134"/>
                <a:gd name="T22" fmla="*/ 132 w 134"/>
                <a:gd name="T23" fmla="*/ 52 h 134"/>
                <a:gd name="T24" fmla="*/ 128 w 134"/>
                <a:gd name="T25" fmla="*/ 40 h 134"/>
                <a:gd name="T26" fmla="*/ 122 w 134"/>
                <a:gd name="T27" fmla="*/ 30 h 134"/>
                <a:gd name="T28" fmla="*/ 114 w 134"/>
                <a:gd name="T29" fmla="*/ 20 h 134"/>
                <a:gd name="T30" fmla="*/ 104 w 134"/>
                <a:gd name="T31" fmla="*/ 12 h 134"/>
                <a:gd name="T32" fmla="*/ 92 w 134"/>
                <a:gd name="T33" fmla="*/ 6 h 134"/>
                <a:gd name="T34" fmla="*/ 80 w 134"/>
                <a:gd name="T35" fmla="*/ 2 h 134"/>
                <a:gd name="T36" fmla="*/ 66 w 134"/>
                <a:gd name="T37" fmla="*/ 0 h 134"/>
                <a:gd name="T38" fmla="*/ 66 w 134"/>
                <a:gd name="T39" fmla="*/ 0 h 134"/>
                <a:gd name="T40" fmla="*/ 54 w 134"/>
                <a:gd name="T41" fmla="*/ 2 h 134"/>
                <a:gd name="T42" fmla="*/ 40 w 134"/>
                <a:gd name="T43" fmla="*/ 6 h 134"/>
                <a:gd name="T44" fmla="*/ 30 w 134"/>
                <a:gd name="T45" fmla="*/ 12 h 134"/>
                <a:gd name="T46" fmla="*/ 20 w 134"/>
                <a:gd name="T47" fmla="*/ 20 h 134"/>
                <a:gd name="T48" fmla="*/ 10 w 134"/>
                <a:gd name="T49" fmla="*/ 30 h 134"/>
                <a:gd name="T50" fmla="*/ 4 w 134"/>
                <a:gd name="T51" fmla="*/ 42 h 134"/>
                <a:gd name="T52" fmla="*/ 0 w 134"/>
                <a:gd name="T53" fmla="*/ 54 h 134"/>
                <a:gd name="T54" fmla="*/ 0 w 134"/>
                <a:gd name="T55" fmla="*/ 68 h 134"/>
                <a:gd name="T56" fmla="*/ 0 w 134"/>
                <a:gd name="T57" fmla="*/ 68 h 134"/>
                <a:gd name="T58" fmla="*/ 2 w 134"/>
                <a:gd name="T59" fmla="*/ 80 h 134"/>
                <a:gd name="T60" fmla="*/ 6 w 134"/>
                <a:gd name="T61" fmla="*/ 94 h 134"/>
                <a:gd name="T62" fmla="*/ 12 w 134"/>
                <a:gd name="T63" fmla="*/ 104 h 134"/>
                <a:gd name="T64" fmla="*/ 20 w 134"/>
                <a:gd name="T65" fmla="*/ 114 h 134"/>
                <a:gd name="T66" fmla="*/ 30 w 134"/>
                <a:gd name="T67" fmla="*/ 122 h 134"/>
                <a:gd name="T68" fmla="*/ 42 w 134"/>
                <a:gd name="T69" fmla="*/ 130 h 134"/>
                <a:gd name="T70" fmla="*/ 54 w 134"/>
                <a:gd name="T71" fmla="*/ 132 h 134"/>
                <a:gd name="T72" fmla="*/ 68 w 134"/>
                <a:gd name="T73" fmla="*/ 134 h 134"/>
                <a:gd name="T74" fmla="*/ 68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8" y="134"/>
                  </a:moveTo>
                  <a:lnTo>
                    <a:pt x="68" y="134"/>
                  </a:lnTo>
                  <a:lnTo>
                    <a:pt x="80" y="132"/>
                  </a:lnTo>
                  <a:lnTo>
                    <a:pt x="94" y="128"/>
                  </a:lnTo>
                  <a:lnTo>
                    <a:pt x="104" y="122"/>
                  </a:lnTo>
                  <a:lnTo>
                    <a:pt x="114" y="114"/>
                  </a:lnTo>
                  <a:lnTo>
                    <a:pt x="122" y="104"/>
                  </a:lnTo>
                  <a:lnTo>
                    <a:pt x="128" y="92"/>
                  </a:lnTo>
                  <a:lnTo>
                    <a:pt x="132" y="80"/>
                  </a:lnTo>
                  <a:lnTo>
                    <a:pt x="134" y="66"/>
                  </a:lnTo>
                  <a:lnTo>
                    <a:pt x="134" y="66"/>
                  </a:lnTo>
                  <a:lnTo>
                    <a:pt x="132" y="52"/>
                  </a:lnTo>
                  <a:lnTo>
                    <a:pt x="128" y="40"/>
                  </a:lnTo>
                  <a:lnTo>
                    <a:pt x="122" y="30"/>
                  </a:lnTo>
                  <a:lnTo>
                    <a:pt x="114" y="20"/>
                  </a:lnTo>
                  <a:lnTo>
                    <a:pt x="104" y="12"/>
                  </a:lnTo>
                  <a:lnTo>
                    <a:pt x="92" y="6"/>
                  </a:lnTo>
                  <a:lnTo>
                    <a:pt x="80" y="2"/>
                  </a:lnTo>
                  <a:lnTo>
                    <a:pt x="66" y="0"/>
                  </a:lnTo>
                  <a:lnTo>
                    <a:pt x="66" y="0"/>
                  </a:lnTo>
                  <a:lnTo>
                    <a:pt x="54" y="2"/>
                  </a:lnTo>
                  <a:lnTo>
                    <a:pt x="40" y="6"/>
                  </a:lnTo>
                  <a:lnTo>
                    <a:pt x="30" y="12"/>
                  </a:lnTo>
                  <a:lnTo>
                    <a:pt x="20" y="20"/>
                  </a:lnTo>
                  <a:lnTo>
                    <a:pt x="10" y="30"/>
                  </a:lnTo>
                  <a:lnTo>
                    <a:pt x="4" y="42"/>
                  </a:lnTo>
                  <a:lnTo>
                    <a:pt x="0" y="54"/>
                  </a:lnTo>
                  <a:lnTo>
                    <a:pt x="0" y="68"/>
                  </a:lnTo>
                  <a:lnTo>
                    <a:pt x="0" y="68"/>
                  </a:lnTo>
                  <a:lnTo>
                    <a:pt x="2" y="80"/>
                  </a:lnTo>
                  <a:lnTo>
                    <a:pt x="6" y="94"/>
                  </a:lnTo>
                  <a:lnTo>
                    <a:pt x="12" y="104"/>
                  </a:lnTo>
                  <a:lnTo>
                    <a:pt x="20" y="114"/>
                  </a:lnTo>
                  <a:lnTo>
                    <a:pt x="30" y="122"/>
                  </a:lnTo>
                  <a:lnTo>
                    <a:pt x="42" y="130"/>
                  </a:lnTo>
                  <a:lnTo>
                    <a:pt x="54" y="132"/>
                  </a:lnTo>
                  <a:lnTo>
                    <a:pt x="68" y="134"/>
                  </a:lnTo>
                  <a:lnTo>
                    <a:pt x="6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54"/>
            <p:cNvSpPr>
              <a:spLocks/>
            </p:cNvSpPr>
            <p:nvPr userDrawn="1"/>
          </p:nvSpPr>
          <p:spPr bwMode="auto">
            <a:xfrm>
              <a:off x="-1755775" y="742315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4 h 52"/>
                <a:gd name="T26" fmla="*/ 6 w 50"/>
                <a:gd name="T27" fmla="*/ 8 h 52"/>
                <a:gd name="T28" fmla="*/ 2 w 50"/>
                <a:gd name="T29" fmla="*/ 16 h 52"/>
                <a:gd name="T30" fmla="*/ 0 w 50"/>
                <a:gd name="T31" fmla="*/ 26 h 52"/>
                <a:gd name="T32" fmla="*/ 0 w 50"/>
                <a:gd name="T33" fmla="*/ 26 h 52"/>
                <a:gd name="T34" fmla="*/ 2 w 50"/>
                <a:gd name="T35" fmla="*/ 36 h 52"/>
                <a:gd name="T36" fmla="*/ 8 w 50"/>
                <a:gd name="T37" fmla="*/ 44 h 52"/>
                <a:gd name="T38" fmla="*/ 16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4"/>
                  </a:lnTo>
                  <a:lnTo>
                    <a:pt x="6" y="8"/>
                  </a:lnTo>
                  <a:lnTo>
                    <a:pt x="2" y="16"/>
                  </a:lnTo>
                  <a:lnTo>
                    <a:pt x="0" y="26"/>
                  </a:lnTo>
                  <a:lnTo>
                    <a:pt x="0" y="26"/>
                  </a:lnTo>
                  <a:lnTo>
                    <a:pt x="2" y="36"/>
                  </a:lnTo>
                  <a:lnTo>
                    <a:pt x="8" y="44"/>
                  </a:lnTo>
                  <a:lnTo>
                    <a:pt x="16"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55"/>
            <p:cNvSpPr>
              <a:spLocks/>
            </p:cNvSpPr>
            <p:nvPr userDrawn="1"/>
          </p:nvSpPr>
          <p:spPr bwMode="auto">
            <a:xfrm>
              <a:off x="-1524000" y="7967663"/>
              <a:ext cx="233363" cy="231775"/>
            </a:xfrm>
            <a:custGeom>
              <a:avLst/>
              <a:gdLst>
                <a:gd name="T0" fmla="*/ 73 w 147"/>
                <a:gd name="T1" fmla="*/ 146 h 146"/>
                <a:gd name="T2" fmla="*/ 73 w 147"/>
                <a:gd name="T3" fmla="*/ 146 h 146"/>
                <a:gd name="T4" fmla="*/ 89 w 147"/>
                <a:gd name="T5" fmla="*/ 144 h 146"/>
                <a:gd name="T6" fmla="*/ 103 w 147"/>
                <a:gd name="T7" fmla="*/ 140 h 146"/>
                <a:gd name="T8" fmla="*/ 115 w 147"/>
                <a:gd name="T9" fmla="*/ 134 h 146"/>
                <a:gd name="T10" fmla="*/ 125 w 147"/>
                <a:gd name="T11" fmla="*/ 126 h 146"/>
                <a:gd name="T12" fmla="*/ 135 w 147"/>
                <a:gd name="T13" fmla="*/ 114 h 146"/>
                <a:gd name="T14" fmla="*/ 141 w 147"/>
                <a:gd name="T15" fmla="*/ 102 h 146"/>
                <a:gd name="T16" fmla="*/ 147 w 147"/>
                <a:gd name="T17" fmla="*/ 88 h 146"/>
                <a:gd name="T18" fmla="*/ 147 w 147"/>
                <a:gd name="T19" fmla="*/ 74 h 146"/>
                <a:gd name="T20" fmla="*/ 147 w 147"/>
                <a:gd name="T21" fmla="*/ 74 h 146"/>
                <a:gd name="T22" fmla="*/ 147 w 147"/>
                <a:gd name="T23" fmla="*/ 58 h 146"/>
                <a:gd name="T24" fmla="*/ 143 w 147"/>
                <a:gd name="T25" fmla="*/ 44 h 146"/>
                <a:gd name="T26" fmla="*/ 135 w 147"/>
                <a:gd name="T27" fmla="*/ 32 h 146"/>
                <a:gd name="T28" fmla="*/ 127 w 147"/>
                <a:gd name="T29" fmla="*/ 22 h 146"/>
                <a:gd name="T30" fmla="*/ 117 w 147"/>
                <a:gd name="T31" fmla="*/ 12 h 146"/>
                <a:gd name="T32" fmla="*/ 103 w 147"/>
                <a:gd name="T33" fmla="*/ 6 h 146"/>
                <a:gd name="T34" fmla="*/ 91 w 147"/>
                <a:gd name="T35" fmla="*/ 2 h 146"/>
                <a:gd name="T36" fmla="*/ 75 w 147"/>
                <a:gd name="T37" fmla="*/ 0 h 146"/>
                <a:gd name="T38" fmla="*/ 75 w 147"/>
                <a:gd name="T39" fmla="*/ 0 h 146"/>
                <a:gd name="T40" fmla="*/ 61 w 147"/>
                <a:gd name="T41" fmla="*/ 0 h 146"/>
                <a:gd name="T42" fmla="*/ 47 w 147"/>
                <a:gd name="T43" fmla="*/ 6 h 146"/>
                <a:gd name="T44" fmla="*/ 35 w 147"/>
                <a:gd name="T45" fmla="*/ 12 h 146"/>
                <a:gd name="T46" fmla="*/ 22 w 147"/>
                <a:gd name="T47" fmla="*/ 20 h 146"/>
                <a:gd name="T48" fmla="*/ 14 w 147"/>
                <a:gd name="T49" fmla="*/ 32 h 146"/>
                <a:gd name="T50" fmla="*/ 6 w 147"/>
                <a:gd name="T51" fmla="*/ 44 h 146"/>
                <a:gd name="T52" fmla="*/ 2 w 147"/>
                <a:gd name="T53" fmla="*/ 58 h 146"/>
                <a:gd name="T54" fmla="*/ 0 w 147"/>
                <a:gd name="T55" fmla="*/ 72 h 146"/>
                <a:gd name="T56" fmla="*/ 0 w 147"/>
                <a:gd name="T57" fmla="*/ 72 h 146"/>
                <a:gd name="T58" fmla="*/ 2 w 147"/>
                <a:gd name="T59" fmla="*/ 88 h 146"/>
                <a:gd name="T60" fmla="*/ 6 w 147"/>
                <a:gd name="T61" fmla="*/ 100 h 146"/>
                <a:gd name="T62" fmla="*/ 12 w 147"/>
                <a:gd name="T63" fmla="*/ 114 h 146"/>
                <a:gd name="T64" fmla="*/ 22 w 147"/>
                <a:gd name="T65" fmla="*/ 124 h 146"/>
                <a:gd name="T66" fmla="*/ 32 w 147"/>
                <a:gd name="T67" fmla="*/ 134 h 146"/>
                <a:gd name="T68" fmla="*/ 45 w 147"/>
                <a:gd name="T69" fmla="*/ 140 h 146"/>
                <a:gd name="T70" fmla="*/ 59 w 147"/>
                <a:gd name="T71" fmla="*/ 144 h 146"/>
                <a:gd name="T72" fmla="*/ 73 w 147"/>
                <a:gd name="T73" fmla="*/ 146 h 146"/>
                <a:gd name="T74" fmla="*/ 73 w 147"/>
                <a:gd name="T7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6">
                  <a:moveTo>
                    <a:pt x="73" y="146"/>
                  </a:moveTo>
                  <a:lnTo>
                    <a:pt x="73" y="146"/>
                  </a:lnTo>
                  <a:lnTo>
                    <a:pt x="89" y="144"/>
                  </a:lnTo>
                  <a:lnTo>
                    <a:pt x="103" y="140"/>
                  </a:lnTo>
                  <a:lnTo>
                    <a:pt x="115" y="134"/>
                  </a:lnTo>
                  <a:lnTo>
                    <a:pt x="125" y="126"/>
                  </a:lnTo>
                  <a:lnTo>
                    <a:pt x="135" y="114"/>
                  </a:lnTo>
                  <a:lnTo>
                    <a:pt x="141" y="102"/>
                  </a:lnTo>
                  <a:lnTo>
                    <a:pt x="147" y="88"/>
                  </a:lnTo>
                  <a:lnTo>
                    <a:pt x="147" y="74"/>
                  </a:lnTo>
                  <a:lnTo>
                    <a:pt x="147" y="74"/>
                  </a:lnTo>
                  <a:lnTo>
                    <a:pt x="147" y="58"/>
                  </a:lnTo>
                  <a:lnTo>
                    <a:pt x="143" y="44"/>
                  </a:lnTo>
                  <a:lnTo>
                    <a:pt x="135" y="32"/>
                  </a:lnTo>
                  <a:lnTo>
                    <a:pt x="127" y="22"/>
                  </a:lnTo>
                  <a:lnTo>
                    <a:pt x="117" y="12"/>
                  </a:lnTo>
                  <a:lnTo>
                    <a:pt x="103" y="6"/>
                  </a:lnTo>
                  <a:lnTo>
                    <a:pt x="91" y="2"/>
                  </a:lnTo>
                  <a:lnTo>
                    <a:pt x="75" y="0"/>
                  </a:lnTo>
                  <a:lnTo>
                    <a:pt x="75" y="0"/>
                  </a:lnTo>
                  <a:lnTo>
                    <a:pt x="61" y="0"/>
                  </a:lnTo>
                  <a:lnTo>
                    <a:pt x="47" y="6"/>
                  </a:lnTo>
                  <a:lnTo>
                    <a:pt x="35" y="12"/>
                  </a:lnTo>
                  <a:lnTo>
                    <a:pt x="22" y="20"/>
                  </a:lnTo>
                  <a:lnTo>
                    <a:pt x="14" y="32"/>
                  </a:lnTo>
                  <a:lnTo>
                    <a:pt x="6" y="44"/>
                  </a:lnTo>
                  <a:lnTo>
                    <a:pt x="2" y="58"/>
                  </a:lnTo>
                  <a:lnTo>
                    <a:pt x="0" y="72"/>
                  </a:lnTo>
                  <a:lnTo>
                    <a:pt x="0" y="72"/>
                  </a:lnTo>
                  <a:lnTo>
                    <a:pt x="2" y="88"/>
                  </a:lnTo>
                  <a:lnTo>
                    <a:pt x="6" y="100"/>
                  </a:lnTo>
                  <a:lnTo>
                    <a:pt x="12" y="114"/>
                  </a:lnTo>
                  <a:lnTo>
                    <a:pt x="22" y="124"/>
                  </a:lnTo>
                  <a:lnTo>
                    <a:pt x="32" y="134"/>
                  </a:lnTo>
                  <a:lnTo>
                    <a:pt x="45" y="140"/>
                  </a:lnTo>
                  <a:lnTo>
                    <a:pt x="59" y="144"/>
                  </a:lnTo>
                  <a:lnTo>
                    <a:pt x="73" y="146"/>
                  </a:lnTo>
                  <a:lnTo>
                    <a:pt x="7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56"/>
            <p:cNvSpPr>
              <a:spLocks/>
            </p:cNvSpPr>
            <p:nvPr userDrawn="1"/>
          </p:nvSpPr>
          <p:spPr bwMode="auto">
            <a:xfrm>
              <a:off x="628650" y="8577263"/>
              <a:ext cx="244475" cy="244475"/>
            </a:xfrm>
            <a:custGeom>
              <a:avLst/>
              <a:gdLst>
                <a:gd name="T0" fmla="*/ 80 w 154"/>
                <a:gd name="T1" fmla="*/ 154 h 154"/>
                <a:gd name="T2" fmla="*/ 80 w 154"/>
                <a:gd name="T3" fmla="*/ 154 h 154"/>
                <a:gd name="T4" fmla="*/ 96 w 154"/>
                <a:gd name="T5" fmla="*/ 152 h 154"/>
                <a:gd name="T6" fmla="*/ 110 w 154"/>
                <a:gd name="T7" fmla="*/ 148 h 154"/>
                <a:gd name="T8" fmla="*/ 122 w 154"/>
                <a:gd name="T9" fmla="*/ 140 h 154"/>
                <a:gd name="T10" fmla="*/ 134 w 154"/>
                <a:gd name="T11" fmla="*/ 130 h 154"/>
                <a:gd name="T12" fmla="*/ 142 w 154"/>
                <a:gd name="T13" fmla="*/ 120 h 154"/>
                <a:gd name="T14" fmla="*/ 148 w 154"/>
                <a:gd name="T15" fmla="*/ 106 h 154"/>
                <a:gd name="T16" fmla="*/ 154 w 154"/>
                <a:gd name="T17" fmla="*/ 92 h 154"/>
                <a:gd name="T18" fmla="*/ 154 w 154"/>
                <a:gd name="T19" fmla="*/ 76 h 154"/>
                <a:gd name="T20" fmla="*/ 154 w 154"/>
                <a:gd name="T21" fmla="*/ 76 h 154"/>
                <a:gd name="T22" fmla="*/ 152 w 154"/>
                <a:gd name="T23" fmla="*/ 60 h 154"/>
                <a:gd name="T24" fmla="*/ 148 w 154"/>
                <a:gd name="T25" fmla="*/ 46 h 154"/>
                <a:gd name="T26" fmla="*/ 140 w 154"/>
                <a:gd name="T27" fmla="*/ 32 h 154"/>
                <a:gd name="T28" fmla="*/ 130 w 154"/>
                <a:gd name="T29" fmla="*/ 22 h 154"/>
                <a:gd name="T30" fmla="*/ 118 w 154"/>
                <a:gd name="T31" fmla="*/ 12 h 154"/>
                <a:gd name="T32" fmla="*/ 106 w 154"/>
                <a:gd name="T33" fmla="*/ 6 h 154"/>
                <a:gd name="T34" fmla="*/ 90 w 154"/>
                <a:gd name="T35" fmla="*/ 2 h 154"/>
                <a:gd name="T36" fmla="*/ 74 w 154"/>
                <a:gd name="T37" fmla="*/ 0 h 154"/>
                <a:gd name="T38" fmla="*/ 74 w 154"/>
                <a:gd name="T39" fmla="*/ 0 h 154"/>
                <a:gd name="T40" fmla="*/ 60 w 154"/>
                <a:gd name="T41" fmla="*/ 2 h 154"/>
                <a:gd name="T42" fmla="*/ 46 w 154"/>
                <a:gd name="T43" fmla="*/ 8 h 154"/>
                <a:gd name="T44" fmla="*/ 32 w 154"/>
                <a:gd name="T45" fmla="*/ 14 h 154"/>
                <a:gd name="T46" fmla="*/ 22 w 154"/>
                <a:gd name="T47" fmla="*/ 24 h 154"/>
                <a:gd name="T48" fmla="*/ 12 w 154"/>
                <a:gd name="T49" fmla="*/ 36 h 154"/>
                <a:gd name="T50" fmla="*/ 6 w 154"/>
                <a:gd name="T51" fmla="*/ 50 h 154"/>
                <a:gd name="T52" fmla="*/ 2 w 154"/>
                <a:gd name="T53" fmla="*/ 64 h 154"/>
                <a:gd name="T54" fmla="*/ 0 w 154"/>
                <a:gd name="T55" fmla="*/ 80 h 154"/>
                <a:gd name="T56" fmla="*/ 0 w 154"/>
                <a:gd name="T57" fmla="*/ 80 h 154"/>
                <a:gd name="T58" fmla="*/ 2 w 154"/>
                <a:gd name="T59" fmla="*/ 94 h 154"/>
                <a:gd name="T60" fmla="*/ 6 w 154"/>
                <a:gd name="T61" fmla="*/ 110 h 154"/>
                <a:gd name="T62" fmla="*/ 14 w 154"/>
                <a:gd name="T63" fmla="*/ 122 h 154"/>
                <a:gd name="T64" fmla="*/ 24 w 154"/>
                <a:gd name="T65" fmla="*/ 134 h 154"/>
                <a:gd name="T66" fmla="*/ 36 w 154"/>
                <a:gd name="T67" fmla="*/ 142 h 154"/>
                <a:gd name="T68" fmla="*/ 50 w 154"/>
                <a:gd name="T69" fmla="*/ 150 h 154"/>
                <a:gd name="T70" fmla="*/ 64 w 154"/>
                <a:gd name="T71" fmla="*/ 154 h 154"/>
                <a:gd name="T72" fmla="*/ 80 w 154"/>
                <a:gd name="T73" fmla="*/ 154 h 154"/>
                <a:gd name="T74" fmla="*/ 80 w 154"/>
                <a:gd name="T7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80" y="154"/>
                  </a:moveTo>
                  <a:lnTo>
                    <a:pt x="80" y="154"/>
                  </a:lnTo>
                  <a:lnTo>
                    <a:pt x="96" y="152"/>
                  </a:lnTo>
                  <a:lnTo>
                    <a:pt x="110" y="148"/>
                  </a:lnTo>
                  <a:lnTo>
                    <a:pt x="122" y="140"/>
                  </a:lnTo>
                  <a:lnTo>
                    <a:pt x="134" y="130"/>
                  </a:lnTo>
                  <a:lnTo>
                    <a:pt x="142" y="120"/>
                  </a:lnTo>
                  <a:lnTo>
                    <a:pt x="148" y="106"/>
                  </a:lnTo>
                  <a:lnTo>
                    <a:pt x="154" y="92"/>
                  </a:lnTo>
                  <a:lnTo>
                    <a:pt x="154" y="76"/>
                  </a:lnTo>
                  <a:lnTo>
                    <a:pt x="154" y="76"/>
                  </a:lnTo>
                  <a:lnTo>
                    <a:pt x="152" y="60"/>
                  </a:lnTo>
                  <a:lnTo>
                    <a:pt x="148" y="46"/>
                  </a:lnTo>
                  <a:lnTo>
                    <a:pt x="140" y="32"/>
                  </a:lnTo>
                  <a:lnTo>
                    <a:pt x="130" y="22"/>
                  </a:lnTo>
                  <a:lnTo>
                    <a:pt x="118" y="12"/>
                  </a:lnTo>
                  <a:lnTo>
                    <a:pt x="106" y="6"/>
                  </a:lnTo>
                  <a:lnTo>
                    <a:pt x="90" y="2"/>
                  </a:lnTo>
                  <a:lnTo>
                    <a:pt x="74" y="0"/>
                  </a:lnTo>
                  <a:lnTo>
                    <a:pt x="74" y="0"/>
                  </a:lnTo>
                  <a:lnTo>
                    <a:pt x="60" y="2"/>
                  </a:lnTo>
                  <a:lnTo>
                    <a:pt x="46" y="8"/>
                  </a:lnTo>
                  <a:lnTo>
                    <a:pt x="32" y="14"/>
                  </a:lnTo>
                  <a:lnTo>
                    <a:pt x="22" y="24"/>
                  </a:lnTo>
                  <a:lnTo>
                    <a:pt x="12" y="36"/>
                  </a:lnTo>
                  <a:lnTo>
                    <a:pt x="6" y="50"/>
                  </a:lnTo>
                  <a:lnTo>
                    <a:pt x="2" y="64"/>
                  </a:lnTo>
                  <a:lnTo>
                    <a:pt x="0" y="80"/>
                  </a:lnTo>
                  <a:lnTo>
                    <a:pt x="0" y="80"/>
                  </a:lnTo>
                  <a:lnTo>
                    <a:pt x="2" y="94"/>
                  </a:lnTo>
                  <a:lnTo>
                    <a:pt x="6" y="110"/>
                  </a:lnTo>
                  <a:lnTo>
                    <a:pt x="14" y="122"/>
                  </a:lnTo>
                  <a:lnTo>
                    <a:pt x="24" y="134"/>
                  </a:lnTo>
                  <a:lnTo>
                    <a:pt x="36" y="142"/>
                  </a:lnTo>
                  <a:lnTo>
                    <a:pt x="50" y="150"/>
                  </a:lnTo>
                  <a:lnTo>
                    <a:pt x="64" y="154"/>
                  </a:lnTo>
                  <a:lnTo>
                    <a:pt x="80" y="154"/>
                  </a:lnTo>
                  <a:lnTo>
                    <a:pt x="8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57"/>
            <p:cNvSpPr>
              <a:spLocks/>
            </p:cNvSpPr>
            <p:nvPr userDrawn="1"/>
          </p:nvSpPr>
          <p:spPr bwMode="auto">
            <a:xfrm>
              <a:off x="1230313" y="8869363"/>
              <a:ext cx="276225" cy="277813"/>
            </a:xfrm>
            <a:custGeom>
              <a:avLst/>
              <a:gdLst>
                <a:gd name="T0" fmla="*/ 86 w 174"/>
                <a:gd name="T1" fmla="*/ 175 h 175"/>
                <a:gd name="T2" fmla="*/ 86 w 174"/>
                <a:gd name="T3" fmla="*/ 175 h 175"/>
                <a:gd name="T4" fmla="*/ 104 w 174"/>
                <a:gd name="T5" fmla="*/ 173 h 175"/>
                <a:gd name="T6" fmla="*/ 120 w 174"/>
                <a:gd name="T7" fmla="*/ 169 h 175"/>
                <a:gd name="T8" fmla="*/ 136 w 174"/>
                <a:gd name="T9" fmla="*/ 161 h 175"/>
                <a:gd name="T10" fmla="*/ 148 w 174"/>
                <a:gd name="T11" fmla="*/ 151 h 175"/>
                <a:gd name="T12" fmla="*/ 158 w 174"/>
                <a:gd name="T13" fmla="*/ 137 h 175"/>
                <a:gd name="T14" fmla="*/ 168 w 174"/>
                <a:gd name="T15" fmla="*/ 123 h 175"/>
                <a:gd name="T16" fmla="*/ 172 w 174"/>
                <a:gd name="T17" fmla="*/ 107 h 175"/>
                <a:gd name="T18" fmla="*/ 174 w 174"/>
                <a:gd name="T19" fmla="*/ 89 h 175"/>
                <a:gd name="T20" fmla="*/ 174 w 174"/>
                <a:gd name="T21" fmla="*/ 89 h 175"/>
                <a:gd name="T22" fmla="*/ 172 w 174"/>
                <a:gd name="T23" fmla="*/ 71 h 175"/>
                <a:gd name="T24" fmla="*/ 168 w 174"/>
                <a:gd name="T25" fmla="*/ 55 h 175"/>
                <a:gd name="T26" fmla="*/ 160 w 174"/>
                <a:gd name="T27" fmla="*/ 39 h 175"/>
                <a:gd name="T28" fmla="*/ 150 w 174"/>
                <a:gd name="T29" fmla="*/ 27 h 175"/>
                <a:gd name="T30" fmla="*/ 136 w 174"/>
                <a:gd name="T31" fmla="*/ 16 h 175"/>
                <a:gd name="T32" fmla="*/ 122 w 174"/>
                <a:gd name="T33" fmla="*/ 8 h 175"/>
                <a:gd name="T34" fmla="*/ 106 w 174"/>
                <a:gd name="T35" fmla="*/ 2 h 175"/>
                <a:gd name="T36" fmla="*/ 88 w 174"/>
                <a:gd name="T37" fmla="*/ 0 h 175"/>
                <a:gd name="T38" fmla="*/ 88 w 174"/>
                <a:gd name="T39" fmla="*/ 0 h 175"/>
                <a:gd name="T40" fmla="*/ 70 w 174"/>
                <a:gd name="T41" fmla="*/ 2 h 175"/>
                <a:gd name="T42" fmla="*/ 54 w 174"/>
                <a:gd name="T43" fmla="*/ 6 h 175"/>
                <a:gd name="T44" fmla="*/ 40 w 174"/>
                <a:gd name="T45" fmla="*/ 14 h 175"/>
                <a:gd name="T46" fmla="*/ 26 w 174"/>
                <a:gd name="T47" fmla="*/ 27 h 175"/>
                <a:gd name="T48" fmla="*/ 16 w 174"/>
                <a:gd name="T49" fmla="*/ 39 h 175"/>
                <a:gd name="T50" fmla="*/ 8 w 174"/>
                <a:gd name="T51" fmla="*/ 53 h 175"/>
                <a:gd name="T52" fmla="*/ 2 w 174"/>
                <a:gd name="T53" fmla="*/ 69 h 175"/>
                <a:gd name="T54" fmla="*/ 0 w 174"/>
                <a:gd name="T55" fmla="*/ 87 h 175"/>
                <a:gd name="T56" fmla="*/ 0 w 174"/>
                <a:gd name="T57" fmla="*/ 87 h 175"/>
                <a:gd name="T58" fmla="*/ 2 w 174"/>
                <a:gd name="T59" fmla="*/ 105 h 175"/>
                <a:gd name="T60" fmla="*/ 6 w 174"/>
                <a:gd name="T61" fmla="*/ 121 h 175"/>
                <a:gd name="T62" fmla="*/ 14 w 174"/>
                <a:gd name="T63" fmla="*/ 135 h 175"/>
                <a:gd name="T64" fmla="*/ 26 w 174"/>
                <a:gd name="T65" fmla="*/ 149 h 175"/>
                <a:gd name="T66" fmla="*/ 38 w 174"/>
                <a:gd name="T67" fmla="*/ 159 h 175"/>
                <a:gd name="T68" fmla="*/ 52 w 174"/>
                <a:gd name="T69" fmla="*/ 169 h 175"/>
                <a:gd name="T70" fmla="*/ 70 w 174"/>
                <a:gd name="T71" fmla="*/ 173 h 175"/>
                <a:gd name="T72" fmla="*/ 86 w 174"/>
                <a:gd name="T73" fmla="*/ 175 h 175"/>
                <a:gd name="T74" fmla="*/ 86 w 174"/>
                <a:gd name="T7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5">
                  <a:moveTo>
                    <a:pt x="86" y="175"/>
                  </a:moveTo>
                  <a:lnTo>
                    <a:pt x="86" y="175"/>
                  </a:lnTo>
                  <a:lnTo>
                    <a:pt x="104" y="173"/>
                  </a:lnTo>
                  <a:lnTo>
                    <a:pt x="120" y="169"/>
                  </a:lnTo>
                  <a:lnTo>
                    <a:pt x="136" y="161"/>
                  </a:lnTo>
                  <a:lnTo>
                    <a:pt x="148" y="151"/>
                  </a:lnTo>
                  <a:lnTo>
                    <a:pt x="158" y="137"/>
                  </a:lnTo>
                  <a:lnTo>
                    <a:pt x="168" y="123"/>
                  </a:lnTo>
                  <a:lnTo>
                    <a:pt x="172" y="107"/>
                  </a:lnTo>
                  <a:lnTo>
                    <a:pt x="174" y="89"/>
                  </a:lnTo>
                  <a:lnTo>
                    <a:pt x="174" y="89"/>
                  </a:lnTo>
                  <a:lnTo>
                    <a:pt x="172" y="71"/>
                  </a:lnTo>
                  <a:lnTo>
                    <a:pt x="168" y="55"/>
                  </a:lnTo>
                  <a:lnTo>
                    <a:pt x="160" y="39"/>
                  </a:lnTo>
                  <a:lnTo>
                    <a:pt x="150" y="27"/>
                  </a:lnTo>
                  <a:lnTo>
                    <a:pt x="136" y="16"/>
                  </a:lnTo>
                  <a:lnTo>
                    <a:pt x="122" y="8"/>
                  </a:lnTo>
                  <a:lnTo>
                    <a:pt x="106" y="2"/>
                  </a:lnTo>
                  <a:lnTo>
                    <a:pt x="88" y="0"/>
                  </a:lnTo>
                  <a:lnTo>
                    <a:pt x="88" y="0"/>
                  </a:lnTo>
                  <a:lnTo>
                    <a:pt x="70" y="2"/>
                  </a:lnTo>
                  <a:lnTo>
                    <a:pt x="54" y="6"/>
                  </a:lnTo>
                  <a:lnTo>
                    <a:pt x="40" y="14"/>
                  </a:lnTo>
                  <a:lnTo>
                    <a:pt x="26" y="27"/>
                  </a:lnTo>
                  <a:lnTo>
                    <a:pt x="16" y="39"/>
                  </a:lnTo>
                  <a:lnTo>
                    <a:pt x="8" y="53"/>
                  </a:lnTo>
                  <a:lnTo>
                    <a:pt x="2" y="69"/>
                  </a:lnTo>
                  <a:lnTo>
                    <a:pt x="0" y="87"/>
                  </a:lnTo>
                  <a:lnTo>
                    <a:pt x="0" y="87"/>
                  </a:lnTo>
                  <a:lnTo>
                    <a:pt x="2" y="105"/>
                  </a:lnTo>
                  <a:lnTo>
                    <a:pt x="6" y="121"/>
                  </a:lnTo>
                  <a:lnTo>
                    <a:pt x="14" y="135"/>
                  </a:lnTo>
                  <a:lnTo>
                    <a:pt x="26" y="149"/>
                  </a:lnTo>
                  <a:lnTo>
                    <a:pt x="38" y="159"/>
                  </a:lnTo>
                  <a:lnTo>
                    <a:pt x="52" y="169"/>
                  </a:lnTo>
                  <a:lnTo>
                    <a:pt x="70" y="173"/>
                  </a:lnTo>
                  <a:lnTo>
                    <a:pt x="86" y="175"/>
                  </a:lnTo>
                  <a:lnTo>
                    <a:pt x="86"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58"/>
            <p:cNvSpPr>
              <a:spLocks/>
            </p:cNvSpPr>
            <p:nvPr userDrawn="1"/>
          </p:nvSpPr>
          <p:spPr bwMode="auto">
            <a:xfrm>
              <a:off x="393700" y="8034338"/>
              <a:ext cx="95250" cy="98425"/>
            </a:xfrm>
            <a:custGeom>
              <a:avLst/>
              <a:gdLst>
                <a:gd name="T0" fmla="*/ 30 w 60"/>
                <a:gd name="T1" fmla="*/ 62 h 62"/>
                <a:gd name="T2" fmla="*/ 30 w 60"/>
                <a:gd name="T3" fmla="*/ 62 h 62"/>
                <a:gd name="T4" fmla="*/ 36 w 60"/>
                <a:gd name="T5" fmla="*/ 60 h 62"/>
                <a:gd name="T6" fmla="*/ 42 w 60"/>
                <a:gd name="T7" fmla="*/ 60 h 62"/>
                <a:gd name="T8" fmla="*/ 52 w 60"/>
                <a:gd name="T9" fmla="*/ 52 h 62"/>
                <a:gd name="T10" fmla="*/ 58 w 60"/>
                <a:gd name="T11" fmla="*/ 44 h 62"/>
                <a:gd name="T12" fmla="*/ 60 w 60"/>
                <a:gd name="T13" fmla="*/ 38 h 62"/>
                <a:gd name="T14" fmla="*/ 60 w 60"/>
                <a:gd name="T15" fmla="*/ 32 h 62"/>
                <a:gd name="T16" fmla="*/ 60 w 60"/>
                <a:gd name="T17" fmla="*/ 32 h 62"/>
                <a:gd name="T18" fmla="*/ 60 w 60"/>
                <a:gd name="T19" fmla="*/ 24 h 62"/>
                <a:gd name="T20" fmla="*/ 58 w 60"/>
                <a:gd name="T21" fmla="*/ 20 h 62"/>
                <a:gd name="T22" fmla="*/ 52 w 60"/>
                <a:gd name="T23" fmla="*/ 10 h 62"/>
                <a:gd name="T24" fmla="*/ 42 w 60"/>
                <a:gd name="T25" fmla="*/ 2 h 62"/>
                <a:gd name="T26" fmla="*/ 36 w 60"/>
                <a:gd name="T27" fmla="*/ 0 h 62"/>
                <a:gd name="T28" fmla="*/ 30 w 60"/>
                <a:gd name="T29" fmla="*/ 0 h 62"/>
                <a:gd name="T30" fmla="*/ 30 w 60"/>
                <a:gd name="T31" fmla="*/ 0 h 62"/>
                <a:gd name="T32" fmla="*/ 24 w 60"/>
                <a:gd name="T33" fmla="*/ 0 h 62"/>
                <a:gd name="T34" fmla="*/ 20 w 60"/>
                <a:gd name="T35" fmla="*/ 2 h 62"/>
                <a:gd name="T36" fmla="*/ 10 w 60"/>
                <a:gd name="T37" fmla="*/ 10 h 62"/>
                <a:gd name="T38" fmla="*/ 2 w 60"/>
                <a:gd name="T39" fmla="*/ 18 h 62"/>
                <a:gd name="T40" fmla="*/ 0 w 60"/>
                <a:gd name="T41" fmla="*/ 24 h 62"/>
                <a:gd name="T42" fmla="*/ 0 w 60"/>
                <a:gd name="T43" fmla="*/ 30 h 62"/>
                <a:gd name="T44" fmla="*/ 0 w 60"/>
                <a:gd name="T45" fmla="*/ 30 h 62"/>
                <a:gd name="T46" fmla="*/ 0 w 60"/>
                <a:gd name="T47" fmla="*/ 36 h 62"/>
                <a:gd name="T48" fmla="*/ 2 w 60"/>
                <a:gd name="T49" fmla="*/ 42 h 62"/>
                <a:gd name="T50" fmla="*/ 8 w 60"/>
                <a:gd name="T51" fmla="*/ 52 h 62"/>
                <a:gd name="T52" fmla="*/ 18 w 60"/>
                <a:gd name="T53" fmla="*/ 58 h 62"/>
                <a:gd name="T54" fmla="*/ 24 w 60"/>
                <a:gd name="T55" fmla="*/ 60 h 62"/>
                <a:gd name="T56" fmla="*/ 30 w 60"/>
                <a:gd name="T57" fmla="*/ 62 h 62"/>
                <a:gd name="T58" fmla="*/ 30 w 60"/>
                <a:gd name="T5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2">
                  <a:moveTo>
                    <a:pt x="30" y="62"/>
                  </a:moveTo>
                  <a:lnTo>
                    <a:pt x="30" y="62"/>
                  </a:lnTo>
                  <a:lnTo>
                    <a:pt x="36" y="60"/>
                  </a:lnTo>
                  <a:lnTo>
                    <a:pt x="42" y="60"/>
                  </a:lnTo>
                  <a:lnTo>
                    <a:pt x="52" y="52"/>
                  </a:lnTo>
                  <a:lnTo>
                    <a:pt x="58" y="44"/>
                  </a:lnTo>
                  <a:lnTo>
                    <a:pt x="60" y="38"/>
                  </a:lnTo>
                  <a:lnTo>
                    <a:pt x="60" y="32"/>
                  </a:lnTo>
                  <a:lnTo>
                    <a:pt x="60" y="32"/>
                  </a:lnTo>
                  <a:lnTo>
                    <a:pt x="60" y="24"/>
                  </a:lnTo>
                  <a:lnTo>
                    <a:pt x="58" y="20"/>
                  </a:lnTo>
                  <a:lnTo>
                    <a:pt x="52" y="10"/>
                  </a:lnTo>
                  <a:lnTo>
                    <a:pt x="42" y="2"/>
                  </a:lnTo>
                  <a:lnTo>
                    <a:pt x="36" y="0"/>
                  </a:lnTo>
                  <a:lnTo>
                    <a:pt x="30" y="0"/>
                  </a:lnTo>
                  <a:lnTo>
                    <a:pt x="30" y="0"/>
                  </a:lnTo>
                  <a:lnTo>
                    <a:pt x="24" y="0"/>
                  </a:lnTo>
                  <a:lnTo>
                    <a:pt x="20" y="2"/>
                  </a:lnTo>
                  <a:lnTo>
                    <a:pt x="10" y="10"/>
                  </a:lnTo>
                  <a:lnTo>
                    <a:pt x="2" y="18"/>
                  </a:lnTo>
                  <a:lnTo>
                    <a:pt x="0" y="24"/>
                  </a:lnTo>
                  <a:lnTo>
                    <a:pt x="0" y="30"/>
                  </a:lnTo>
                  <a:lnTo>
                    <a:pt x="0" y="30"/>
                  </a:lnTo>
                  <a:lnTo>
                    <a:pt x="0" y="36"/>
                  </a:lnTo>
                  <a:lnTo>
                    <a:pt x="2" y="42"/>
                  </a:lnTo>
                  <a:lnTo>
                    <a:pt x="8" y="52"/>
                  </a:lnTo>
                  <a:lnTo>
                    <a:pt x="18" y="58"/>
                  </a:lnTo>
                  <a:lnTo>
                    <a:pt x="24" y="60"/>
                  </a:lnTo>
                  <a:lnTo>
                    <a:pt x="30" y="62"/>
                  </a:lnTo>
                  <a:lnTo>
                    <a:pt x="3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59"/>
            <p:cNvSpPr>
              <a:spLocks/>
            </p:cNvSpPr>
            <p:nvPr userDrawn="1"/>
          </p:nvSpPr>
          <p:spPr bwMode="auto">
            <a:xfrm>
              <a:off x="666750" y="8307388"/>
              <a:ext cx="168275" cy="168275"/>
            </a:xfrm>
            <a:custGeom>
              <a:avLst/>
              <a:gdLst>
                <a:gd name="T0" fmla="*/ 52 w 106"/>
                <a:gd name="T1" fmla="*/ 106 h 106"/>
                <a:gd name="T2" fmla="*/ 52 w 106"/>
                <a:gd name="T3" fmla="*/ 106 h 106"/>
                <a:gd name="T4" fmla="*/ 64 w 106"/>
                <a:gd name="T5" fmla="*/ 104 h 106"/>
                <a:gd name="T6" fmla="*/ 74 w 106"/>
                <a:gd name="T7" fmla="*/ 102 h 106"/>
                <a:gd name="T8" fmla="*/ 82 w 106"/>
                <a:gd name="T9" fmla="*/ 96 h 106"/>
                <a:gd name="T10" fmla="*/ 90 w 106"/>
                <a:gd name="T11" fmla="*/ 90 h 106"/>
                <a:gd name="T12" fmla="*/ 96 w 106"/>
                <a:gd name="T13" fmla="*/ 82 h 106"/>
                <a:gd name="T14" fmla="*/ 102 w 106"/>
                <a:gd name="T15" fmla="*/ 74 h 106"/>
                <a:gd name="T16" fmla="*/ 104 w 106"/>
                <a:gd name="T17" fmla="*/ 64 h 106"/>
                <a:gd name="T18" fmla="*/ 106 w 106"/>
                <a:gd name="T19" fmla="*/ 54 h 106"/>
                <a:gd name="T20" fmla="*/ 106 w 106"/>
                <a:gd name="T21" fmla="*/ 54 h 106"/>
                <a:gd name="T22" fmla="*/ 104 w 106"/>
                <a:gd name="T23" fmla="*/ 42 h 106"/>
                <a:gd name="T24" fmla="*/ 102 w 106"/>
                <a:gd name="T25" fmla="*/ 32 h 106"/>
                <a:gd name="T26" fmla="*/ 98 w 106"/>
                <a:gd name="T27" fmla="*/ 24 h 106"/>
                <a:gd name="T28" fmla="*/ 92 w 106"/>
                <a:gd name="T29" fmla="*/ 16 h 106"/>
                <a:gd name="T30" fmla="*/ 84 w 106"/>
                <a:gd name="T31" fmla="*/ 10 h 106"/>
                <a:gd name="T32" fmla="*/ 76 w 106"/>
                <a:gd name="T33" fmla="*/ 4 h 106"/>
                <a:gd name="T34" fmla="*/ 66 w 106"/>
                <a:gd name="T35" fmla="*/ 2 h 106"/>
                <a:gd name="T36" fmla="*/ 54 w 106"/>
                <a:gd name="T37" fmla="*/ 0 h 106"/>
                <a:gd name="T38" fmla="*/ 54 w 106"/>
                <a:gd name="T39" fmla="*/ 0 h 106"/>
                <a:gd name="T40" fmla="*/ 44 w 106"/>
                <a:gd name="T41" fmla="*/ 0 h 106"/>
                <a:gd name="T42" fmla="*/ 34 w 106"/>
                <a:gd name="T43" fmla="*/ 4 h 106"/>
                <a:gd name="T44" fmla="*/ 24 w 106"/>
                <a:gd name="T45" fmla="*/ 8 h 106"/>
                <a:gd name="T46" fmla="*/ 16 w 106"/>
                <a:gd name="T47" fmla="*/ 14 h 106"/>
                <a:gd name="T48" fmla="*/ 10 w 106"/>
                <a:gd name="T49" fmla="*/ 22 h 106"/>
                <a:gd name="T50" fmla="*/ 6 w 106"/>
                <a:gd name="T51" fmla="*/ 32 h 106"/>
                <a:gd name="T52" fmla="*/ 2 w 106"/>
                <a:gd name="T53" fmla="*/ 42 h 106"/>
                <a:gd name="T54" fmla="*/ 0 w 106"/>
                <a:gd name="T55" fmla="*/ 52 h 106"/>
                <a:gd name="T56" fmla="*/ 0 w 106"/>
                <a:gd name="T57" fmla="*/ 52 h 106"/>
                <a:gd name="T58" fmla="*/ 2 w 106"/>
                <a:gd name="T59" fmla="*/ 62 h 106"/>
                <a:gd name="T60" fmla="*/ 4 w 106"/>
                <a:gd name="T61" fmla="*/ 72 h 106"/>
                <a:gd name="T62" fmla="*/ 10 w 106"/>
                <a:gd name="T63" fmla="*/ 82 h 106"/>
                <a:gd name="T64" fmla="*/ 16 w 106"/>
                <a:gd name="T65" fmla="*/ 90 h 106"/>
                <a:gd name="T66" fmla="*/ 24 w 106"/>
                <a:gd name="T67" fmla="*/ 96 h 106"/>
                <a:gd name="T68" fmla="*/ 32 w 106"/>
                <a:gd name="T69" fmla="*/ 100 h 106"/>
                <a:gd name="T70" fmla="*/ 42 w 106"/>
                <a:gd name="T71" fmla="*/ 104 h 106"/>
                <a:gd name="T72" fmla="*/ 52 w 106"/>
                <a:gd name="T73" fmla="*/ 106 h 106"/>
                <a:gd name="T74" fmla="*/ 52 w 106"/>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106"/>
                  </a:moveTo>
                  <a:lnTo>
                    <a:pt x="52" y="106"/>
                  </a:lnTo>
                  <a:lnTo>
                    <a:pt x="64" y="104"/>
                  </a:lnTo>
                  <a:lnTo>
                    <a:pt x="74" y="102"/>
                  </a:lnTo>
                  <a:lnTo>
                    <a:pt x="82" y="96"/>
                  </a:lnTo>
                  <a:lnTo>
                    <a:pt x="90" y="90"/>
                  </a:lnTo>
                  <a:lnTo>
                    <a:pt x="96" y="82"/>
                  </a:lnTo>
                  <a:lnTo>
                    <a:pt x="102" y="74"/>
                  </a:lnTo>
                  <a:lnTo>
                    <a:pt x="104" y="64"/>
                  </a:lnTo>
                  <a:lnTo>
                    <a:pt x="106" y="54"/>
                  </a:lnTo>
                  <a:lnTo>
                    <a:pt x="106" y="54"/>
                  </a:lnTo>
                  <a:lnTo>
                    <a:pt x="104" y="42"/>
                  </a:lnTo>
                  <a:lnTo>
                    <a:pt x="102" y="32"/>
                  </a:lnTo>
                  <a:lnTo>
                    <a:pt x="98" y="24"/>
                  </a:lnTo>
                  <a:lnTo>
                    <a:pt x="92" y="16"/>
                  </a:lnTo>
                  <a:lnTo>
                    <a:pt x="84" y="10"/>
                  </a:lnTo>
                  <a:lnTo>
                    <a:pt x="76" y="4"/>
                  </a:lnTo>
                  <a:lnTo>
                    <a:pt x="66" y="2"/>
                  </a:lnTo>
                  <a:lnTo>
                    <a:pt x="54" y="0"/>
                  </a:lnTo>
                  <a:lnTo>
                    <a:pt x="54" y="0"/>
                  </a:lnTo>
                  <a:lnTo>
                    <a:pt x="44" y="0"/>
                  </a:lnTo>
                  <a:lnTo>
                    <a:pt x="34" y="4"/>
                  </a:lnTo>
                  <a:lnTo>
                    <a:pt x="24" y="8"/>
                  </a:lnTo>
                  <a:lnTo>
                    <a:pt x="16" y="14"/>
                  </a:lnTo>
                  <a:lnTo>
                    <a:pt x="10" y="22"/>
                  </a:lnTo>
                  <a:lnTo>
                    <a:pt x="6" y="32"/>
                  </a:lnTo>
                  <a:lnTo>
                    <a:pt x="2" y="42"/>
                  </a:lnTo>
                  <a:lnTo>
                    <a:pt x="0" y="52"/>
                  </a:lnTo>
                  <a:lnTo>
                    <a:pt x="0" y="52"/>
                  </a:lnTo>
                  <a:lnTo>
                    <a:pt x="2" y="62"/>
                  </a:lnTo>
                  <a:lnTo>
                    <a:pt x="4" y="72"/>
                  </a:lnTo>
                  <a:lnTo>
                    <a:pt x="10" y="82"/>
                  </a:lnTo>
                  <a:lnTo>
                    <a:pt x="16" y="90"/>
                  </a:lnTo>
                  <a:lnTo>
                    <a:pt x="24" y="96"/>
                  </a:lnTo>
                  <a:lnTo>
                    <a:pt x="32" y="100"/>
                  </a:lnTo>
                  <a:lnTo>
                    <a:pt x="42" y="104"/>
                  </a:lnTo>
                  <a:lnTo>
                    <a:pt x="52" y="106"/>
                  </a:lnTo>
                  <a:lnTo>
                    <a:pt x="5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60"/>
            <p:cNvSpPr>
              <a:spLocks/>
            </p:cNvSpPr>
            <p:nvPr userDrawn="1"/>
          </p:nvSpPr>
          <p:spPr bwMode="auto">
            <a:xfrm>
              <a:off x="346075" y="8297863"/>
              <a:ext cx="190500" cy="190500"/>
            </a:xfrm>
            <a:custGeom>
              <a:avLst/>
              <a:gdLst>
                <a:gd name="T0" fmla="*/ 60 w 120"/>
                <a:gd name="T1" fmla="*/ 120 h 120"/>
                <a:gd name="T2" fmla="*/ 60 w 120"/>
                <a:gd name="T3" fmla="*/ 120 h 120"/>
                <a:gd name="T4" fmla="*/ 72 w 120"/>
                <a:gd name="T5" fmla="*/ 118 h 120"/>
                <a:gd name="T6" fmla="*/ 84 w 120"/>
                <a:gd name="T7" fmla="*/ 114 h 120"/>
                <a:gd name="T8" fmla="*/ 94 w 120"/>
                <a:gd name="T9" fmla="*/ 110 h 120"/>
                <a:gd name="T10" fmla="*/ 102 w 120"/>
                <a:gd name="T11" fmla="*/ 102 h 120"/>
                <a:gd name="T12" fmla="*/ 110 w 120"/>
                <a:gd name="T13" fmla="*/ 94 h 120"/>
                <a:gd name="T14" fmla="*/ 116 w 120"/>
                <a:gd name="T15" fmla="*/ 82 h 120"/>
                <a:gd name="T16" fmla="*/ 120 w 120"/>
                <a:gd name="T17" fmla="*/ 72 h 120"/>
                <a:gd name="T18" fmla="*/ 120 w 120"/>
                <a:gd name="T19" fmla="*/ 60 h 120"/>
                <a:gd name="T20" fmla="*/ 120 w 120"/>
                <a:gd name="T21" fmla="*/ 60 h 120"/>
                <a:gd name="T22" fmla="*/ 118 w 120"/>
                <a:gd name="T23" fmla="*/ 48 h 120"/>
                <a:gd name="T24" fmla="*/ 116 w 120"/>
                <a:gd name="T25" fmla="*/ 36 h 120"/>
                <a:gd name="T26" fmla="*/ 110 w 120"/>
                <a:gd name="T27" fmla="*/ 26 h 120"/>
                <a:gd name="T28" fmla="*/ 102 w 120"/>
                <a:gd name="T29" fmla="*/ 18 h 120"/>
                <a:gd name="T30" fmla="*/ 94 w 120"/>
                <a:gd name="T31" fmla="*/ 10 h 120"/>
                <a:gd name="T32" fmla="*/ 84 w 120"/>
                <a:gd name="T33" fmla="*/ 4 h 120"/>
                <a:gd name="T34" fmla="*/ 72 w 120"/>
                <a:gd name="T35" fmla="*/ 2 h 120"/>
                <a:gd name="T36" fmla="*/ 60 w 120"/>
                <a:gd name="T37" fmla="*/ 0 h 120"/>
                <a:gd name="T38" fmla="*/ 60 w 120"/>
                <a:gd name="T39" fmla="*/ 0 h 120"/>
                <a:gd name="T40" fmla="*/ 48 w 120"/>
                <a:gd name="T41" fmla="*/ 2 h 120"/>
                <a:gd name="T42" fmla="*/ 38 w 120"/>
                <a:gd name="T43" fmla="*/ 4 h 120"/>
                <a:gd name="T44" fmla="*/ 28 w 120"/>
                <a:gd name="T45" fmla="*/ 10 h 120"/>
                <a:gd name="T46" fmla="*/ 18 w 120"/>
                <a:gd name="T47" fmla="*/ 18 h 120"/>
                <a:gd name="T48" fmla="*/ 10 w 120"/>
                <a:gd name="T49" fmla="*/ 26 h 120"/>
                <a:gd name="T50" fmla="*/ 6 w 120"/>
                <a:gd name="T51" fmla="*/ 36 h 120"/>
                <a:gd name="T52" fmla="*/ 2 w 120"/>
                <a:gd name="T53" fmla="*/ 48 h 120"/>
                <a:gd name="T54" fmla="*/ 0 w 120"/>
                <a:gd name="T55" fmla="*/ 60 h 120"/>
                <a:gd name="T56" fmla="*/ 0 w 120"/>
                <a:gd name="T57" fmla="*/ 60 h 120"/>
                <a:gd name="T58" fmla="*/ 2 w 120"/>
                <a:gd name="T59" fmla="*/ 72 h 120"/>
                <a:gd name="T60" fmla="*/ 6 w 120"/>
                <a:gd name="T61" fmla="*/ 84 h 120"/>
                <a:gd name="T62" fmla="*/ 12 w 120"/>
                <a:gd name="T63" fmla="*/ 94 h 120"/>
                <a:gd name="T64" fmla="*/ 18 w 120"/>
                <a:gd name="T65" fmla="*/ 102 h 120"/>
                <a:gd name="T66" fmla="*/ 28 w 120"/>
                <a:gd name="T67" fmla="*/ 110 h 120"/>
                <a:gd name="T68" fmla="*/ 38 w 120"/>
                <a:gd name="T69" fmla="*/ 114 h 120"/>
                <a:gd name="T70" fmla="*/ 48 w 120"/>
                <a:gd name="T71" fmla="*/ 118 h 120"/>
                <a:gd name="T72" fmla="*/ 60 w 120"/>
                <a:gd name="T73" fmla="*/ 120 h 120"/>
                <a:gd name="T74" fmla="*/ 60 w 120"/>
                <a:gd name="T7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0">
                  <a:moveTo>
                    <a:pt x="60" y="120"/>
                  </a:moveTo>
                  <a:lnTo>
                    <a:pt x="60" y="120"/>
                  </a:lnTo>
                  <a:lnTo>
                    <a:pt x="72" y="118"/>
                  </a:lnTo>
                  <a:lnTo>
                    <a:pt x="84" y="114"/>
                  </a:lnTo>
                  <a:lnTo>
                    <a:pt x="94" y="110"/>
                  </a:lnTo>
                  <a:lnTo>
                    <a:pt x="102" y="102"/>
                  </a:lnTo>
                  <a:lnTo>
                    <a:pt x="110" y="94"/>
                  </a:lnTo>
                  <a:lnTo>
                    <a:pt x="116" y="82"/>
                  </a:lnTo>
                  <a:lnTo>
                    <a:pt x="120" y="72"/>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8" y="4"/>
                  </a:lnTo>
                  <a:lnTo>
                    <a:pt x="28" y="10"/>
                  </a:lnTo>
                  <a:lnTo>
                    <a:pt x="18" y="18"/>
                  </a:lnTo>
                  <a:lnTo>
                    <a:pt x="10" y="26"/>
                  </a:lnTo>
                  <a:lnTo>
                    <a:pt x="6" y="36"/>
                  </a:lnTo>
                  <a:lnTo>
                    <a:pt x="2" y="48"/>
                  </a:lnTo>
                  <a:lnTo>
                    <a:pt x="0" y="60"/>
                  </a:lnTo>
                  <a:lnTo>
                    <a:pt x="0" y="60"/>
                  </a:lnTo>
                  <a:lnTo>
                    <a:pt x="2" y="72"/>
                  </a:lnTo>
                  <a:lnTo>
                    <a:pt x="6" y="84"/>
                  </a:lnTo>
                  <a:lnTo>
                    <a:pt x="12" y="94"/>
                  </a:lnTo>
                  <a:lnTo>
                    <a:pt x="18" y="102"/>
                  </a:lnTo>
                  <a:lnTo>
                    <a:pt x="28" y="110"/>
                  </a:lnTo>
                  <a:lnTo>
                    <a:pt x="38" y="114"/>
                  </a:lnTo>
                  <a:lnTo>
                    <a:pt x="48" y="118"/>
                  </a:lnTo>
                  <a:lnTo>
                    <a:pt x="60" y="120"/>
                  </a:lnTo>
                  <a:lnTo>
                    <a:pt x="6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61"/>
            <p:cNvSpPr>
              <a:spLocks/>
            </p:cNvSpPr>
            <p:nvPr userDrawn="1"/>
          </p:nvSpPr>
          <p:spPr bwMode="auto">
            <a:xfrm>
              <a:off x="311150" y="8567738"/>
              <a:ext cx="263525" cy="263525"/>
            </a:xfrm>
            <a:custGeom>
              <a:avLst/>
              <a:gdLst>
                <a:gd name="T0" fmla="*/ 82 w 166"/>
                <a:gd name="T1" fmla="*/ 166 h 166"/>
                <a:gd name="T2" fmla="*/ 82 w 166"/>
                <a:gd name="T3" fmla="*/ 166 h 166"/>
                <a:gd name="T4" fmla="*/ 100 w 166"/>
                <a:gd name="T5" fmla="*/ 164 h 166"/>
                <a:gd name="T6" fmla="*/ 114 w 166"/>
                <a:gd name="T7" fmla="*/ 160 h 166"/>
                <a:gd name="T8" fmla="*/ 128 w 166"/>
                <a:gd name="T9" fmla="*/ 152 h 166"/>
                <a:gd name="T10" fmla="*/ 140 w 166"/>
                <a:gd name="T11" fmla="*/ 142 h 166"/>
                <a:gd name="T12" fmla="*/ 152 w 166"/>
                <a:gd name="T13" fmla="*/ 130 h 166"/>
                <a:gd name="T14" fmla="*/ 158 w 166"/>
                <a:gd name="T15" fmla="*/ 116 h 166"/>
                <a:gd name="T16" fmla="*/ 164 w 166"/>
                <a:gd name="T17" fmla="*/ 100 h 166"/>
                <a:gd name="T18" fmla="*/ 166 w 166"/>
                <a:gd name="T19" fmla="*/ 84 h 166"/>
                <a:gd name="T20" fmla="*/ 166 w 166"/>
                <a:gd name="T21" fmla="*/ 84 h 166"/>
                <a:gd name="T22" fmla="*/ 164 w 166"/>
                <a:gd name="T23" fmla="*/ 66 h 166"/>
                <a:gd name="T24" fmla="*/ 158 w 166"/>
                <a:gd name="T25" fmla="*/ 52 h 166"/>
                <a:gd name="T26" fmla="*/ 152 w 166"/>
                <a:gd name="T27" fmla="*/ 38 h 166"/>
                <a:gd name="T28" fmla="*/ 142 w 166"/>
                <a:gd name="T29" fmla="*/ 24 h 166"/>
                <a:gd name="T30" fmla="*/ 128 w 166"/>
                <a:gd name="T31" fmla="*/ 14 h 166"/>
                <a:gd name="T32" fmla="*/ 114 w 166"/>
                <a:gd name="T33" fmla="*/ 8 h 166"/>
                <a:gd name="T34" fmla="*/ 100 w 166"/>
                <a:gd name="T35" fmla="*/ 2 h 166"/>
                <a:gd name="T36" fmla="*/ 82 w 166"/>
                <a:gd name="T37" fmla="*/ 0 h 166"/>
                <a:gd name="T38" fmla="*/ 82 w 166"/>
                <a:gd name="T39" fmla="*/ 0 h 166"/>
                <a:gd name="T40" fmla="*/ 66 w 166"/>
                <a:gd name="T41" fmla="*/ 2 h 166"/>
                <a:gd name="T42" fmla="*/ 50 w 166"/>
                <a:gd name="T43" fmla="*/ 8 h 166"/>
                <a:gd name="T44" fmla="*/ 36 w 166"/>
                <a:gd name="T45" fmla="*/ 14 h 166"/>
                <a:gd name="T46" fmla="*/ 24 w 166"/>
                <a:gd name="T47" fmla="*/ 24 h 166"/>
                <a:gd name="T48" fmla="*/ 14 w 166"/>
                <a:gd name="T49" fmla="*/ 38 h 166"/>
                <a:gd name="T50" fmla="*/ 6 w 166"/>
                <a:gd name="T51" fmla="*/ 52 h 166"/>
                <a:gd name="T52" fmla="*/ 2 w 166"/>
                <a:gd name="T53" fmla="*/ 66 h 166"/>
                <a:gd name="T54" fmla="*/ 0 w 166"/>
                <a:gd name="T55" fmla="*/ 84 h 166"/>
                <a:gd name="T56" fmla="*/ 0 w 166"/>
                <a:gd name="T57" fmla="*/ 84 h 166"/>
                <a:gd name="T58" fmla="*/ 2 w 166"/>
                <a:gd name="T59" fmla="*/ 100 h 166"/>
                <a:gd name="T60" fmla="*/ 6 w 166"/>
                <a:gd name="T61" fmla="*/ 116 h 166"/>
                <a:gd name="T62" fmla="*/ 14 w 166"/>
                <a:gd name="T63" fmla="*/ 130 h 166"/>
                <a:gd name="T64" fmla="*/ 24 w 166"/>
                <a:gd name="T65" fmla="*/ 142 h 166"/>
                <a:gd name="T66" fmla="*/ 36 w 166"/>
                <a:gd name="T67" fmla="*/ 152 h 166"/>
                <a:gd name="T68" fmla="*/ 50 w 166"/>
                <a:gd name="T69" fmla="*/ 160 h 166"/>
                <a:gd name="T70" fmla="*/ 66 w 166"/>
                <a:gd name="T71" fmla="*/ 164 h 166"/>
                <a:gd name="T72" fmla="*/ 82 w 166"/>
                <a:gd name="T73" fmla="*/ 166 h 166"/>
                <a:gd name="T74" fmla="*/ 82 w 166"/>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82" y="166"/>
                  </a:moveTo>
                  <a:lnTo>
                    <a:pt x="82" y="166"/>
                  </a:lnTo>
                  <a:lnTo>
                    <a:pt x="100" y="164"/>
                  </a:lnTo>
                  <a:lnTo>
                    <a:pt x="114" y="160"/>
                  </a:lnTo>
                  <a:lnTo>
                    <a:pt x="128" y="152"/>
                  </a:lnTo>
                  <a:lnTo>
                    <a:pt x="140" y="142"/>
                  </a:lnTo>
                  <a:lnTo>
                    <a:pt x="152" y="130"/>
                  </a:lnTo>
                  <a:lnTo>
                    <a:pt x="158" y="116"/>
                  </a:lnTo>
                  <a:lnTo>
                    <a:pt x="164" y="100"/>
                  </a:lnTo>
                  <a:lnTo>
                    <a:pt x="166" y="84"/>
                  </a:lnTo>
                  <a:lnTo>
                    <a:pt x="166" y="84"/>
                  </a:lnTo>
                  <a:lnTo>
                    <a:pt x="164" y="66"/>
                  </a:lnTo>
                  <a:lnTo>
                    <a:pt x="158" y="52"/>
                  </a:lnTo>
                  <a:lnTo>
                    <a:pt x="152" y="38"/>
                  </a:lnTo>
                  <a:lnTo>
                    <a:pt x="142" y="24"/>
                  </a:lnTo>
                  <a:lnTo>
                    <a:pt x="128" y="14"/>
                  </a:lnTo>
                  <a:lnTo>
                    <a:pt x="114" y="8"/>
                  </a:lnTo>
                  <a:lnTo>
                    <a:pt x="100" y="2"/>
                  </a:lnTo>
                  <a:lnTo>
                    <a:pt x="82" y="0"/>
                  </a:lnTo>
                  <a:lnTo>
                    <a:pt x="82" y="0"/>
                  </a:lnTo>
                  <a:lnTo>
                    <a:pt x="66" y="2"/>
                  </a:lnTo>
                  <a:lnTo>
                    <a:pt x="50" y="8"/>
                  </a:lnTo>
                  <a:lnTo>
                    <a:pt x="36" y="14"/>
                  </a:lnTo>
                  <a:lnTo>
                    <a:pt x="24" y="24"/>
                  </a:lnTo>
                  <a:lnTo>
                    <a:pt x="14" y="38"/>
                  </a:lnTo>
                  <a:lnTo>
                    <a:pt x="6" y="52"/>
                  </a:lnTo>
                  <a:lnTo>
                    <a:pt x="2" y="66"/>
                  </a:lnTo>
                  <a:lnTo>
                    <a:pt x="0" y="84"/>
                  </a:lnTo>
                  <a:lnTo>
                    <a:pt x="0" y="84"/>
                  </a:lnTo>
                  <a:lnTo>
                    <a:pt x="2" y="100"/>
                  </a:lnTo>
                  <a:lnTo>
                    <a:pt x="6" y="116"/>
                  </a:lnTo>
                  <a:lnTo>
                    <a:pt x="14" y="130"/>
                  </a:lnTo>
                  <a:lnTo>
                    <a:pt x="24" y="142"/>
                  </a:lnTo>
                  <a:lnTo>
                    <a:pt x="36" y="152"/>
                  </a:lnTo>
                  <a:lnTo>
                    <a:pt x="50" y="160"/>
                  </a:lnTo>
                  <a:lnTo>
                    <a:pt x="66" y="164"/>
                  </a:lnTo>
                  <a:lnTo>
                    <a:pt x="82" y="166"/>
                  </a:lnTo>
                  <a:lnTo>
                    <a:pt x="8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2"/>
            <p:cNvSpPr>
              <a:spLocks/>
            </p:cNvSpPr>
            <p:nvPr userDrawn="1"/>
          </p:nvSpPr>
          <p:spPr bwMode="auto">
            <a:xfrm>
              <a:off x="714375" y="8047038"/>
              <a:ext cx="76200" cy="73025"/>
            </a:xfrm>
            <a:custGeom>
              <a:avLst/>
              <a:gdLst>
                <a:gd name="T0" fmla="*/ 22 w 48"/>
                <a:gd name="T1" fmla="*/ 46 h 46"/>
                <a:gd name="T2" fmla="*/ 22 w 48"/>
                <a:gd name="T3" fmla="*/ 46 h 46"/>
                <a:gd name="T4" fmla="*/ 32 w 48"/>
                <a:gd name="T5" fmla="*/ 44 h 46"/>
                <a:gd name="T6" fmla="*/ 40 w 48"/>
                <a:gd name="T7" fmla="*/ 40 h 46"/>
                <a:gd name="T8" fmla="*/ 46 w 48"/>
                <a:gd name="T9" fmla="*/ 32 h 46"/>
                <a:gd name="T10" fmla="*/ 48 w 48"/>
                <a:gd name="T11" fmla="*/ 22 h 46"/>
                <a:gd name="T12" fmla="*/ 48 w 48"/>
                <a:gd name="T13" fmla="*/ 22 h 46"/>
                <a:gd name="T14" fmla="*/ 46 w 48"/>
                <a:gd name="T15" fmla="*/ 14 h 46"/>
                <a:gd name="T16" fmla="*/ 40 w 48"/>
                <a:gd name="T17" fmla="*/ 6 h 46"/>
                <a:gd name="T18" fmla="*/ 32 w 48"/>
                <a:gd name="T19" fmla="*/ 2 h 46"/>
                <a:gd name="T20" fmla="*/ 24 w 48"/>
                <a:gd name="T21" fmla="*/ 0 h 46"/>
                <a:gd name="T22" fmla="*/ 24 w 48"/>
                <a:gd name="T23" fmla="*/ 0 h 46"/>
                <a:gd name="T24" fmla="*/ 14 w 48"/>
                <a:gd name="T25" fmla="*/ 2 h 46"/>
                <a:gd name="T26" fmla="*/ 6 w 48"/>
                <a:gd name="T27" fmla="*/ 6 h 46"/>
                <a:gd name="T28" fmla="*/ 2 w 48"/>
                <a:gd name="T29" fmla="*/ 14 h 46"/>
                <a:gd name="T30" fmla="*/ 0 w 48"/>
                <a:gd name="T31" fmla="*/ 22 h 46"/>
                <a:gd name="T32" fmla="*/ 0 w 48"/>
                <a:gd name="T33" fmla="*/ 22 h 46"/>
                <a:gd name="T34" fmla="*/ 2 w 48"/>
                <a:gd name="T35" fmla="*/ 32 h 46"/>
                <a:gd name="T36" fmla="*/ 6 w 48"/>
                <a:gd name="T37" fmla="*/ 40 h 46"/>
                <a:gd name="T38" fmla="*/ 14 w 48"/>
                <a:gd name="T39" fmla="*/ 44 h 46"/>
                <a:gd name="T40" fmla="*/ 22 w 48"/>
                <a:gd name="T41" fmla="*/ 46 h 46"/>
                <a:gd name="T42" fmla="*/ 22 w 48"/>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22" y="46"/>
                  </a:moveTo>
                  <a:lnTo>
                    <a:pt x="22" y="46"/>
                  </a:lnTo>
                  <a:lnTo>
                    <a:pt x="32" y="44"/>
                  </a:lnTo>
                  <a:lnTo>
                    <a:pt x="40" y="40"/>
                  </a:lnTo>
                  <a:lnTo>
                    <a:pt x="46" y="32"/>
                  </a:lnTo>
                  <a:lnTo>
                    <a:pt x="48" y="22"/>
                  </a:lnTo>
                  <a:lnTo>
                    <a:pt x="48" y="22"/>
                  </a:lnTo>
                  <a:lnTo>
                    <a:pt x="46" y="14"/>
                  </a:lnTo>
                  <a:lnTo>
                    <a:pt x="40" y="6"/>
                  </a:lnTo>
                  <a:lnTo>
                    <a:pt x="32" y="2"/>
                  </a:lnTo>
                  <a:lnTo>
                    <a:pt x="24" y="0"/>
                  </a:lnTo>
                  <a:lnTo>
                    <a:pt x="24" y="0"/>
                  </a:lnTo>
                  <a:lnTo>
                    <a:pt x="14" y="2"/>
                  </a:lnTo>
                  <a:lnTo>
                    <a:pt x="6" y="6"/>
                  </a:lnTo>
                  <a:lnTo>
                    <a:pt x="2" y="14"/>
                  </a:lnTo>
                  <a:lnTo>
                    <a:pt x="0" y="22"/>
                  </a:lnTo>
                  <a:lnTo>
                    <a:pt x="0" y="22"/>
                  </a:lnTo>
                  <a:lnTo>
                    <a:pt x="2" y="32"/>
                  </a:lnTo>
                  <a:lnTo>
                    <a:pt x="6" y="40"/>
                  </a:lnTo>
                  <a:lnTo>
                    <a:pt x="14" y="44"/>
                  </a:lnTo>
                  <a:lnTo>
                    <a:pt x="22" y="46"/>
                  </a:ln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63"/>
            <p:cNvSpPr>
              <a:spLocks/>
            </p:cNvSpPr>
            <p:nvPr userDrawn="1"/>
          </p:nvSpPr>
          <p:spPr bwMode="auto">
            <a:xfrm>
              <a:off x="1031875" y="8056563"/>
              <a:ext cx="53975" cy="53975"/>
            </a:xfrm>
            <a:custGeom>
              <a:avLst/>
              <a:gdLst>
                <a:gd name="T0" fmla="*/ 18 w 34"/>
                <a:gd name="T1" fmla="*/ 34 h 34"/>
                <a:gd name="T2" fmla="*/ 18 w 34"/>
                <a:gd name="T3" fmla="*/ 34 h 34"/>
                <a:gd name="T4" fmla="*/ 24 w 34"/>
                <a:gd name="T5" fmla="*/ 32 h 34"/>
                <a:gd name="T6" fmla="*/ 28 w 34"/>
                <a:gd name="T7" fmla="*/ 28 h 34"/>
                <a:gd name="T8" fmla="*/ 32 w 34"/>
                <a:gd name="T9" fmla="*/ 24 h 34"/>
                <a:gd name="T10" fmla="*/ 34 w 34"/>
                <a:gd name="T11" fmla="*/ 16 h 34"/>
                <a:gd name="T12" fmla="*/ 34 w 34"/>
                <a:gd name="T13" fmla="*/ 16 h 34"/>
                <a:gd name="T14" fmla="*/ 32 w 34"/>
                <a:gd name="T15" fmla="*/ 10 h 34"/>
                <a:gd name="T16" fmla="*/ 28 w 34"/>
                <a:gd name="T17" fmla="*/ 4 h 34"/>
                <a:gd name="T18" fmla="*/ 22 w 34"/>
                <a:gd name="T19" fmla="*/ 2 h 34"/>
                <a:gd name="T20" fmla="*/ 16 w 34"/>
                <a:gd name="T21" fmla="*/ 0 h 34"/>
                <a:gd name="T22" fmla="*/ 16 w 34"/>
                <a:gd name="T23" fmla="*/ 0 h 34"/>
                <a:gd name="T24" fmla="*/ 10 w 34"/>
                <a:gd name="T25" fmla="*/ 2 h 34"/>
                <a:gd name="T26" fmla="*/ 4 w 34"/>
                <a:gd name="T27" fmla="*/ 6 h 34"/>
                <a:gd name="T28" fmla="*/ 2 w 34"/>
                <a:gd name="T29" fmla="*/ 12 h 34"/>
                <a:gd name="T30" fmla="*/ 0 w 34"/>
                <a:gd name="T31" fmla="*/ 18 h 34"/>
                <a:gd name="T32" fmla="*/ 0 w 34"/>
                <a:gd name="T33" fmla="*/ 18 h 34"/>
                <a:gd name="T34" fmla="*/ 2 w 34"/>
                <a:gd name="T35" fmla="*/ 24 h 34"/>
                <a:gd name="T36" fmla="*/ 6 w 34"/>
                <a:gd name="T37" fmla="*/ 28 h 34"/>
                <a:gd name="T38" fmla="*/ 10 w 34"/>
                <a:gd name="T39" fmla="*/ 32 h 34"/>
                <a:gd name="T40" fmla="*/ 18 w 34"/>
                <a:gd name="T41" fmla="*/ 34 h 34"/>
                <a:gd name="T42" fmla="*/ 18 w 34"/>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18" y="34"/>
                  </a:moveTo>
                  <a:lnTo>
                    <a:pt x="18" y="34"/>
                  </a:lnTo>
                  <a:lnTo>
                    <a:pt x="24" y="32"/>
                  </a:lnTo>
                  <a:lnTo>
                    <a:pt x="28" y="28"/>
                  </a:lnTo>
                  <a:lnTo>
                    <a:pt x="32" y="24"/>
                  </a:lnTo>
                  <a:lnTo>
                    <a:pt x="34" y="16"/>
                  </a:lnTo>
                  <a:lnTo>
                    <a:pt x="34" y="16"/>
                  </a:lnTo>
                  <a:lnTo>
                    <a:pt x="32" y="10"/>
                  </a:lnTo>
                  <a:lnTo>
                    <a:pt x="28" y="4"/>
                  </a:lnTo>
                  <a:lnTo>
                    <a:pt x="22" y="2"/>
                  </a:lnTo>
                  <a:lnTo>
                    <a:pt x="16" y="0"/>
                  </a:lnTo>
                  <a:lnTo>
                    <a:pt x="16" y="0"/>
                  </a:lnTo>
                  <a:lnTo>
                    <a:pt x="10" y="2"/>
                  </a:lnTo>
                  <a:lnTo>
                    <a:pt x="4" y="6"/>
                  </a:lnTo>
                  <a:lnTo>
                    <a:pt x="2" y="12"/>
                  </a:lnTo>
                  <a:lnTo>
                    <a:pt x="0" y="18"/>
                  </a:lnTo>
                  <a:lnTo>
                    <a:pt x="0" y="18"/>
                  </a:lnTo>
                  <a:lnTo>
                    <a:pt x="2" y="24"/>
                  </a:lnTo>
                  <a:lnTo>
                    <a:pt x="6" y="28"/>
                  </a:lnTo>
                  <a:lnTo>
                    <a:pt x="10" y="32"/>
                  </a:lnTo>
                  <a:lnTo>
                    <a:pt x="18" y="34"/>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64"/>
            <p:cNvSpPr>
              <a:spLocks/>
            </p:cNvSpPr>
            <p:nvPr userDrawn="1"/>
          </p:nvSpPr>
          <p:spPr bwMode="auto">
            <a:xfrm>
              <a:off x="946150" y="8586788"/>
              <a:ext cx="227013" cy="228600"/>
            </a:xfrm>
            <a:custGeom>
              <a:avLst/>
              <a:gdLst>
                <a:gd name="T0" fmla="*/ 72 w 143"/>
                <a:gd name="T1" fmla="*/ 144 h 144"/>
                <a:gd name="T2" fmla="*/ 72 w 143"/>
                <a:gd name="T3" fmla="*/ 144 h 144"/>
                <a:gd name="T4" fmla="*/ 86 w 143"/>
                <a:gd name="T5" fmla="*/ 142 h 144"/>
                <a:gd name="T6" fmla="*/ 98 w 143"/>
                <a:gd name="T7" fmla="*/ 138 h 144"/>
                <a:gd name="T8" fmla="*/ 110 w 143"/>
                <a:gd name="T9" fmla="*/ 130 h 144"/>
                <a:gd name="T10" fmla="*/ 122 w 143"/>
                <a:gd name="T11" fmla="*/ 122 h 144"/>
                <a:gd name="T12" fmla="*/ 131 w 143"/>
                <a:gd name="T13" fmla="*/ 112 h 144"/>
                <a:gd name="T14" fmla="*/ 137 w 143"/>
                <a:gd name="T15" fmla="*/ 98 h 144"/>
                <a:gd name="T16" fmla="*/ 141 w 143"/>
                <a:gd name="T17" fmla="*/ 86 h 144"/>
                <a:gd name="T18" fmla="*/ 143 w 143"/>
                <a:gd name="T19" fmla="*/ 72 h 144"/>
                <a:gd name="T20" fmla="*/ 143 w 143"/>
                <a:gd name="T21" fmla="*/ 72 h 144"/>
                <a:gd name="T22" fmla="*/ 141 w 143"/>
                <a:gd name="T23" fmla="*/ 56 h 144"/>
                <a:gd name="T24" fmla="*/ 137 w 143"/>
                <a:gd name="T25" fmla="*/ 44 h 144"/>
                <a:gd name="T26" fmla="*/ 131 w 143"/>
                <a:gd name="T27" fmla="*/ 32 h 144"/>
                <a:gd name="T28" fmla="*/ 122 w 143"/>
                <a:gd name="T29" fmla="*/ 20 h 144"/>
                <a:gd name="T30" fmla="*/ 110 w 143"/>
                <a:gd name="T31" fmla="*/ 12 h 144"/>
                <a:gd name="T32" fmla="*/ 98 w 143"/>
                <a:gd name="T33" fmla="*/ 6 h 144"/>
                <a:gd name="T34" fmla="*/ 84 w 143"/>
                <a:gd name="T35" fmla="*/ 2 h 144"/>
                <a:gd name="T36" fmla="*/ 70 w 143"/>
                <a:gd name="T37" fmla="*/ 0 h 144"/>
                <a:gd name="T38" fmla="*/ 70 w 143"/>
                <a:gd name="T39" fmla="*/ 0 h 144"/>
                <a:gd name="T40" fmla="*/ 56 w 143"/>
                <a:gd name="T41" fmla="*/ 2 h 144"/>
                <a:gd name="T42" fmla="*/ 42 w 143"/>
                <a:gd name="T43" fmla="*/ 6 h 144"/>
                <a:gd name="T44" fmla="*/ 30 w 143"/>
                <a:gd name="T45" fmla="*/ 12 h 144"/>
                <a:gd name="T46" fmla="*/ 20 w 143"/>
                <a:gd name="T47" fmla="*/ 20 h 144"/>
                <a:gd name="T48" fmla="*/ 12 w 143"/>
                <a:gd name="T49" fmla="*/ 32 h 144"/>
                <a:gd name="T50" fmla="*/ 4 w 143"/>
                <a:gd name="T51" fmla="*/ 44 h 144"/>
                <a:gd name="T52" fmla="*/ 0 w 143"/>
                <a:gd name="T53" fmla="*/ 58 h 144"/>
                <a:gd name="T54" fmla="*/ 0 w 143"/>
                <a:gd name="T55" fmla="*/ 72 h 144"/>
                <a:gd name="T56" fmla="*/ 0 w 143"/>
                <a:gd name="T57" fmla="*/ 72 h 144"/>
                <a:gd name="T58" fmla="*/ 0 w 143"/>
                <a:gd name="T59" fmla="*/ 86 h 144"/>
                <a:gd name="T60" fmla="*/ 6 w 143"/>
                <a:gd name="T61" fmla="*/ 100 h 144"/>
                <a:gd name="T62" fmla="*/ 12 w 143"/>
                <a:gd name="T63" fmla="*/ 112 h 144"/>
                <a:gd name="T64" fmla="*/ 20 w 143"/>
                <a:gd name="T65" fmla="*/ 122 h 144"/>
                <a:gd name="T66" fmla="*/ 32 w 143"/>
                <a:gd name="T67" fmla="*/ 132 h 144"/>
                <a:gd name="T68" fmla="*/ 44 w 143"/>
                <a:gd name="T69" fmla="*/ 138 h 144"/>
                <a:gd name="T70" fmla="*/ 56 w 143"/>
                <a:gd name="T71" fmla="*/ 142 h 144"/>
                <a:gd name="T72" fmla="*/ 72 w 143"/>
                <a:gd name="T73" fmla="*/ 144 h 144"/>
                <a:gd name="T74" fmla="*/ 72 w 143"/>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44">
                  <a:moveTo>
                    <a:pt x="72" y="144"/>
                  </a:moveTo>
                  <a:lnTo>
                    <a:pt x="72" y="144"/>
                  </a:lnTo>
                  <a:lnTo>
                    <a:pt x="86" y="142"/>
                  </a:lnTo>
                  <a:lnTo>
                    <a:pt x="98" y="138"/>
                  </a:lnTo>
                  <a:lnTo>
                    <a:pt x="110" y="130"/>
                  </a:lnTo>
                  <a:lnTo>
                    <a:pt x="122" y="122"/>
                  </a:lnTo>
                  <a:lnTo>
                    <a:pt x="131" y="112"/>
                  </a:lnTo>
                  <a:lnTo>
                    <a:pt x="137" y="98"/>
                  </a:lnTo>
                  <a:lnTo>
                    <a:pt x="141" y="86"/>
                  </a:lnTo>
                  <a:lnTo>
                    <a:pt x="143" y="72"/>
                  </a:lnTo>
                  <a:lnTo>
                    <a:pt x="143" y="72"/>
                  </a:lnTo>
                  <a:lnTo>
                    <a:pt x="141" y="56"/>
                  </a:lnTo>
                  <a:lnTo>
                    <a:pt x="137" y="44"/>
                  </a:lnTo>
                  <a:lnTo>
                    <a:pt x="131" y="32"/>
                  </a:lnTo>
                  <a:lnTo>
                    <a:pt x="122"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8"/>
                  </a:lnTo>
                  <a:lnTo>
                    <a:pt x="0" y="72"/>
                  </a:lnTo>
                  <a:lnTo>
                    <a:pt x="0" y="72"/>
                  </a:lnTo>
                  <a:lnTo>
                    <a:pt x="0" y="86"/>
                  </a:lnTo>
                  <a:lnTo>
                    <a:pt x="6" y="100"/>
                  </a:lnTo>
                  <a:lnTo>
                    <a:pt x="12" y="112"/>
                  </a:lnTo>
                  <a:lnTo>
                    <a:pt x="20" y="122"/>
                  </a:lnTo>
                  <a:lnTo>
                    <a:pt x="32" y="132"/>
                  </a:lnTo>
                  <a:lnTo>
                    <a:pt x="44" y="138"/>
                  </a:lnTo>
                  <a:lnTo>
                    <a:pt x="56" y="142"/>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65"/>
            <p:cNvSpPr>
              <a:spLocks/>
            </p:cNvSpPr>
            <p:nvPr userDrawn="1"/>
          </p:nvSpPr>
          <p:spPr bwMode="auto">
            <a:xfrm>
              <a:off x="987425" y="8320088"/>
              <a:ext cx="142875" cy="142875"/>
            </a:xfrm>
            <a:custGeom>
              <a:avLst/>
              <a:gdLst>
                <a:gd name="T0" fmla="*/ 44 w 90"/>
                <a:gd name="T1" fmla="*/ 90 h 90"/>
                <a:gd name="T2" fmla="*/ 44 w 90"/>
                <a:gd name="T3" fmla="*/ 90 h 90"/>
                <a:gd name="T4" fmla="*/ 54 w 90"/>
                <a:gd name="T5" fmla="*/ 88 h 90"/>
                <a:gd name="T6" fmla="*/ 62 w 90"/>
                <a:gd name="T7" fmla="*/ 86 h 90"/>
                <a:gd name="T8" fmla="*/ 70 w 90"/>
                <a:gd name="T9" fmla="*/ 82 h 90"/>
                <a:gd name="T10" fmla="*/ 76 w 90"/>
                <a:gd name="T11" fmla="*/ 76 h 90"/>
                <a:gd name="T12" fmla="*/ 82 w 90"/>
                <a:gd name="T13" fmla="*/ 70 h 90"/>
                <a:gd name="T14" fmla="*/ 86 w 90"/>
                <a:gd name="T15" fmla="*/ 62 h 90"/>
                <a:gd name="T16" fmla="*/ 88 w 90"/>
                <a:gd name="T17" fmla="*/ 54 h 90"/>
                <a:gd name="T18" fmla="*/ 90 w 90"/>
                <a:gd name="T19" fmla="*/ 46 h 90"/>
                <a:gd name="T20" fmla="*/ 90 w 90"/>
                <a:gd name="T21" fmla="*/ 46 h 90"/>
                <a:gd name="T22" fmla="*/ 88 w 90"/>
                <a:gd name="T23" fmla="*/ 36 h 90"/>
                <a:gd name="T24" fmla="*/ 86 w 90"/>
                <a:gd name="T25" fmla="*/ 28 h 90"/>
                <a:gd name="T26" fmla="*/ 82 w 90"/>
                <a:gd name="T27" fmla="*/ 20 h 90"/>
                <a:gd name="T28" fmla="*/ 76 w 90"/>
                <a:gd name="T29" fmla="*/ 14 h 90"/>
                <a:gd name="T30" fmla="*/ 70 w 90"/>
                <a:gd name="T31" fmla="*/ 8 h 90"/>
                <a:gd name="T32" fmla="*/ 62 w 90"/>
                <a:gd name="T33" fmla="*/ 4 h 90"/>
                <a:gd name="T34" fmla="*/ 54 w 90"/>
                <a:gd name="T35" fmla="*/ 0 h 90"/>
                <a:gd name="T36" fmla="*/ 46 w 90"/>
                <a:gd name="T37" fmla="*/ 0 h 90"/>
                <a:gd name="T38" fmla="*/ 46 w 90"/>
                <a:gd name="T39" fmla="*/ 0 h 90"/>
                <a:gd name="T40" fmla="*/ 36 w 90"/>
                <a:gd name="T41" fmla="*/ 0 h 90"/>
                <a:gd name="T42" fmla="*/ 28 w 90"/>
                <a:gd name="T43" fmla="*/ 2 h 90"/>
                <a:gd name="T44" fmla="*/ 20 w 90"/>
                <a:gd name="T45" fmla="*/ 8 h 90"/>
                <a:gd name="T46" fmla="*/ 14 w 90"/>
                <a:gd name="T47" fmla="*/ 12 h 90"/>
                <a:gd name="T48" fmla="*/ 8 w 90"/>
                <a:gd name="T49" fmla="*/ 20 h 90"/>
                <a:gd name="T50" fmla="*/ 4 w 90"/>
                <a:gd name="T51" fmla="*/ 28 h 90"/>
                <a:gd name="T52" fmla="*/ 0 w 90"/>
                <a:gd name="T53" fmla="*/ 36 h 90"/>
                <a:gd name="T54" fmla="*/ 0 w 90"/>
                <a:gd name="T55" fmla="*/ 44 h 90"/>
                <a:gd name="T56" fmla="*/ 0 w 90"/>
                <a:gd name="T57" fmla="*/ 44 h 90"/>
                <a:gd name="T58" fmla="*/ 0 w 90"/>
                <a:gd name="T59" fmla="*/ 54 h 90"/>
                <a:gd name="T60" fmla="*/ 4 w 90"/>
                <a:gd name="T61" fmla="*/ 62 h 90"/>
                <a:gd name="T62" fmla="*/ 8 w 90"/>
                <a:gd name="T63" fmla="*/ 70 h 90"/>
                <a:gd name="T64" fmla="*/ 12 w 90"/>
                <a:gd name="T65" fmla="*/ 76 h 90"/>
                <a:gd name="T66" fmla="*/ 20 w 90"/>
                <a:gd name="T67" fmla="*/ 82 h 90"/>
                <a:gd name="T68" fmla="*/ 28 w 90"/>
                <a:gd name="T69" fmla="*/ 86 h 90"/>
                <a:gd name="T70" fmla="*/ 36 w 90"/>
                <a:gd name="T71" fmla="*/ 88 h 90"/>
                <a:gd name="T72" fmla="*/ 44 w 90"/>
                <a:gd name="T73" fmla="*/ 90 h 90"/>
                <a:gd name="T74" fmla="*/ 44 w 9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90"/>
                  </a:moveTo>
                  <a:lnTo>
                    <a:pt x="44" y="90"/>
                  </a:lnTo>
                  <a:lnTo>
                    <a:pt x="54" y="88"/>
                  </a:lnTo>
                  <a:lnTo>
                    <a:pt x="62" y="86"/>
                  </a:lnTo>
                  <a:lnTo>
                    <a:pt x="70" y="82"/>
                  </a:lnTo>
                  <a:lnTo>
                    <a:pt x="76" y="76"/>
                  </a:lnTo>
                  <a:lnTo>
                    <a:pt x="82" y="70"/>
                  </a:lnTo>
                  <a:lnTo>
                    <a:pt x="86" y="62"/>
                  </a:lnTo>
                  <a:lnTo>
                    <a:pt x="88" y="54"/>
                  </a:lnTo>
                  <a:lnTo>
                    <a:pt x="90" y="46"/>
                  </a:lnTo>
                  <a:lnTo>
                    <a:pt x="90" y="46"/>
                  </a:lnTo>
                  <a:lnTo>
                    <a:pt x="88" y="36"/>
                  </a:lnTo>
                  <a:lnTo>
                    <a:pt x="86" y="28"/>
                  </a:lnTo>
                  <a:lnTo>
                    <a:pt x="82" y="20"/>
                  </a:lnTo>
                  <a:lnTo>
                    <a:pt x="76" y="14"/>
                  </a:lnTo>
                  <a:lnTo>
                    <a:pt x="70" y="8"/>
                  </a:lnTo>
                  <a:lnTo>
                    <a:pt x="62" y="4"/>
                  </a:lnTo>
                  <a:lnTo>
                    <a:pt x="54" y="0"/>
                  </a:lnTo>
                  <a:lnTo>
                    <a:pt x="46" y="0"/>
                  </a:lnTo>
                  <a:lnTo>
                    <a:pt x="46" y="0"/>
                  </a:lnTo>
                  <a:lnTo>
                    <a:pt x="36" y="0"/>
                  </a:lnTo>
                  <a:lnTo>
                    <a:pt x="28" y="2"/>
                  </a:lnTo>
                  <a:lnTo>
                    <a:pt x="20" y="8"/>
                  </a:lnTo>
                  <a:lnTo>
                    <a:pt x="14" y="12"/>
                  </a:lnTo>
                  <a:lnTo>
                    <a:pt x="8" y="20"/>
                  </a:lnTo>
                  <a:lnTo>
                    <a:pt x="4" y="28"/>
                  </a:lnTo>
                  <a:lnTo>
                    <a:pt x="0" y="36"/>
                  </a:lnTo>
                  <a:lnTo>
                    <a:pt x="0" y="44"/>
                  </a:lnTo>
                  <a:lnTo>
                    <a:pt x="0" y="44"/>
                  </a:lnTo>
                  <a:lnTo>
                    <a:pt x="0" y="54"/>
                  </a:lnTo>
                  <a:lnTo>
                    <a:pt x="4" y="62"/>
                  </a:lnTo>
                  <a:lnTo>
                    <a:pt x="8" y="70"/>
                  </a:lnTo>
                  <a:lnTo>
                    <a:pt x="12" y="76"/>
                  </a:lnTo>
                  <a:lnTo>
                    <a:pt x="20" y="82"/>
                  </a:lnTo>
                  <a:lnTo>
                    <a:pt x="28" y="86"/>
                  </a:lnTo>
                  <a:lnTo>
                    <a:pt x="36" y="88"/>
                  </a:lnTo>
                  <a:lnTo>
                    <a:pt x="44" y="90"/>
                  </a:ln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66"/>
            <p:cNvSpPr>
              <a:spLocks/>
            </p:cNvSpPr>
            <p:nvPr userDrawn="1"/>
          </p:nvSpPr>
          <p:spPr bwMode="auto">
            <a:xfrm>
              <a:off x="-204788" y="7748588"/>
              <a:ext cx="58738" cy="57150"/>
            </a:xfrm>
            <a:custGeom>
              <a:avLst/>
              <a:gdLst>
                <a:gd name="T0" fmla="*/ 20 w 37"/>
                <a:gd name="T1" fmla="*/ 36 h 36"/>
                <a:gd name="T2" fmla="*/ 20 w 37"/>
                <a:gd name="T3" fmla="*/ 36 h 36"/>
                <a:gd name="T4" fmla="*/ 27 w 37"/>
                <a:gd name="T5" fmla="*/ 34 h 36"/>
                <a:gd name="T6" fmla="*/ 33 w 37"/>
                <a:gd name="T7" fmla="*/ 30 h 36"/>
                <a:gd name="T8" fmla="*/ 37 w 37"/>
                <a:gd name="T9" fmla="*/ 24 h 36"/>
                <a:gd name="T10" fmla="*/ 37 w 37"/>
                <a:gd name="T11" fmla="*/ 16 h 36"/>
                <a:gd name="T12" fmla="*/ 37 w 37"/>
                <a:gd name="T13" fmla="*/ 16 h 36"/>
                <a:gd name="T14" fmla="*/ 35 w 37"/>
                <a:gd name="T15" fmla="*/ 10 h 36"/>
                <a:gd name="T16" fmla="*/ 31 w 37"/>
                <a:gd name="T17" fmla="*/ 4 h 36"/>
                <a:gd name="T18" fmla="*/ 24 w 37"/>
                <a:gd name="T19" fmla="*/ 0 h 36"/>
                <a:gd name="T20" fmla="*/ 18 w 37"/>
                <a:gd name="T21" fmla="*/ 0 h 36"/>
                <a:gd name="T22" fmla="*/ 18 w 37"/>
                <a:gd name="T23" fmla="*/ 0 h 36"/>
                <a:gd name="T24" fmla="*/ 12 w 37"/>
                <a:gd name="T25" fmla="*/ 0 h 36"/>
                <a:gd name="T26" fmla="*/ 6 w 37"/>
                <a:gd name="T27" fmla="*/ 4 h 36"/>
                <a:gd name="T28" fmla="*/ 2 w 37"/>
                <a:gd name="T29" fmla="*/ 10 h 36"/>
                <a:gd name="T30" fmla="*/ 0 w 37"/>
                <a:gd name="T31" fmla="*/ 18 h 36"/>
                <a:gd name="T32" fmla="*/ 0 w 37"/>
                <a:gd name="T33" fmla="*/ 18 h 36"/>
                <a:gd name="T34" fmla="*/ 2 w 37"/>
                <a:gd name="T35" fmla="*/ 24 h 36"/>
                <a:gd name="T36" fmla="*/ 6 w 37"/>
                <a:gd name="T37" fmla="*/ 30 h 36"/>
                <a:gd name="T38" fmla="*/ 12 w 37"/>
                <a:gd name="T39" fmla="*/ 34 h 36"/>
                <a:gd name="T40" fmla="*/ 20 w 37"/>
                <a:gd name="T41" fmla="*/ 36 h 36"/>
                <a:gd name="T42" fmla="*/ 20 w 37"/>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20" y="36"/>
                  </a:moveTo>
                  <a:lnTo>
                    <a:pt x="20" y="36"/>
                  </a:lnTo>
                  <a:lnTo>
                    <a:pt x="27" y="34"/>
                  </a:lnTo>
                  <a:lnTo>
                    <a:pt x="33" y="30"/>
                  </a:lnTo>
                  <a:lnTo>
                    <a:pt x="37" y="24"/>
                  </a:lnTo>
                  <a:lnTo>
                    <a:pt x="37" y="16"/>
                  </a:lnTo>
                  <a:lnTo>
                    <a:pt x="37" y="16"/>
                  </a:lnTo>
                  <a:lnTo>
                    <a:pt x="35" y="10"/>
                  </a:lnTo>
                  <a:lnTo>
                    <a:pt x="31" y="4"/>
                  </a:lnTo>
                  <a:lnTo>
                    <a:pt x="24" y="0"/>
                  </a:lnTo>
                  <a:lnTo>
                    <a:pt x="18" y="0"/>
                  </a:lnTo>
                  <a:lnTo>
                    <a:pt x="18" y="0"/>
                  </a:lnTo>
                  <a:lnTo>
                    <a:pt x="12" y="0"/>
                  </a:lnTo>
                  <a:lnTo>
                    <a:pt x="6" y="4"/>
                  </a:lnTo>
                  <a:lnTo>
                    <a:pt x="2" y="10"/>
                  </a:lnTo>
                  <a:lnTo>
                    <a:pt x="0" y="18"/>
                  </a:lnTo>
                  <a:lnTo>
                    <a:pt x="0" y="18"/>
                  </a:lnTo>
                  <a:lnTo>
                    <a:pt x="2" y="24"/>
                  </a:lnTo>
                  <a:lnTo>
                    <a:pt x="6" y="30"/>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67"/>
            <p:cNvSpPr>
              <a:spLocks/>
            </p:cNvSpPr>
            <p:nvPr userDrawn="1"/>
          </p:nvSpPr>
          <p:spPr bwMode="auto">
            <a:xfrm>
              <a:off x="5337175" y="9277350"/>
              <a:ext cx="79375" cy="79375"/>
            </a:xfrm>
            <a:custGeom>
              <a:avLst/>
              <a:gdLst>
                <a:gd name="T0" fmla="*/ 26 w 50"/>
                <a:gd name="T1" fmla="*/ 0 h 50"/>
                <a:gd name="T2" fmla="*/ 26 w 50"/>
                <a:gd name="T3" fmla="*/ 0 h 50"/>
                <a:gd name="T4" fmla="*/ 16 w 50"/>
                <a:gd name="T5" fmla="*/ 2 h 50"/>
                <a:gd name="T6" fmla="*/ 8 w 50"/>
                <a:gd name="T7" fmla="*/ 6 h 50"/>
                <a:gd name="T8" fmla="*/ 2 w 50"/>
                <a:gd name="T9" fmla="*/ 14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6 w 50"/>
                <a:gd name="T41" fmla="*/ 0 h 50"/>
                <a:gd name="T42" fmla="*/ 26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0"/>
                  </a:moveTo>
                  <a:lnTo>
                    <a:pt x="26" y="0"/>
                  </a:lnTo>
                  <a:lnTo>
                    <a:pt x="16" y="2"/>
                  </a:lnTo>
                  <a:lnTo>
                    <a:pt x="8" y="6"/>
                  </a:lnTo>
                  <a:lnTo>
                    <a:pt x="2" y="14"/>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68"/>
            <p:cNvSpPr>
              <a:spLocks/>
            </p:cNvSpPr>
            <p:nvPr userDrawn="1"/>
          </p:nvSpPr>
          <p:spPr bwMode="auto">
            <a:xfrm>
              <a:off x="28575" y="8288338"/>
              <a:ext cx="212725" cy="209550"/>
            </a:xfrm>
            <a:custGeom>
              <a:avLst/>
              <a:gdLst>
                <a:gd name="T0" fmla="*/ 68 w 134"/>
                <a:gd name="T1" fmla="*/ 132 h 132"/>
                <a:gd name="T2" fmla="*/ 68 w 134"/>
                <a:gd name="T3" fmla="*/ 132 h 132"/>
                <a:gd name="T4" fmla="*/ 80 w 134"/>
                <a:gd name="T5" fmla="*/ 130 h 132"/>
                <a:gd name="T6" fmla="*/ 94 w 134"/>
                <a:gd name="T7" fmla="*/ 126 h 132"/>
                <a:gd name="T8" fmla="*/ 104 w 134"/>
                <a:gd name="T9" fmla="*/ 120 h 132"/>
                <a:gd name="T10" fmla="*/ 114 w 134"/>
                <a:gd name="T11" fmla="*/ 112 h 132"/>
                <a:gd name="T12" fmla="*/ 122 w 134"/>
                <a:gd name="T13" fmla="*/ 102 h 132"/>
                <a:gd name="T14" fmla="*/ 128 w 134"/>
                <a:gd name="T15" fmla="*/ 92 h 132"/>
                <a:gd name="T16" fmla="*/ 132 w 134"/>
                <a:gd name="T17" fmla="*/ 78 h 132"/>
                <a:gd name="T18" fmla="*/ 134 w 134"/>
                <a:gd name="T19" fmla="*/ 66 h 132"/>
                <a:gd name="T20" fmla="*/ 134 w 134"/>
                <a:gd name="T21" fmla="*/ 66 h 132"/>
                <a:gd name="T22" fmla="*/ 132 w 134"/>
                <a:gd name="T23" fmla="*/ 52 h 132"/>
                <a:gd name="T24" fmla="*/ 128 w 134"/>
                <a:gd name="T25" fmla="*/ 40 h 132"/>
                <a:gd name="T26" fmla="*/ 122 w 134"/>
                <a:gd name="T27" fmla="*/ 28 h 132"/>
                <a:gd name="T28" fmla="*/ 114 w 134"/>
                <a:gd name="T29" fmla="*/ 18 h 132"/>
                <a:gd name="T30" fmla="*/ 104 w 134"/>
                <a:gd name="T31" fmla="*/ 10 h 132"/>
                <a:gd name="T32" fmla="*/ 92 w 134"/>
                <a:gd name="T33" fmla="*/ 4 h 132"/>
                <a:gd name="T34" fmla="*/ 80 w 134"/>
                <a:gd name="T35" fmla="*/ 0 h 132"/>
                <a:gd name="T36" fmla="*/ 66 w 134"/>
                <a:gd name="T37" fmla="*/ 0 h 132"/>
                <a:gd name="T38" fmla="*/ 66 w 134"/>
                <a:gd name="T39" fmla="*/ 0 h 132"/>
                <a:gd name="T40" fmla="*/ 54 w 134"/>
                <a:gd name="T41" fmla="*/ 0 h 132"/>
                <a:gd name="T42" fmla="*/ 42 w 134"/>
                <a:gd name="T43" fmla="*/ 4 h 132"/>
                <a:gd name="T44" fmla="*/ 30 w 134"/>
                <a:gd name="T45" fmla="*/ 10 h 132"/>
                <a:gd name="T46" fmla="*/ 20 w 134"/>
                <a:gd name="T47" fmla="*/ 20 h 132"/>
                <a:gd name="T48" fmla="*/ 12 w 134"/>
                <a:gd name="T49" fmla="*/ 28 h 132"/>
                <a:gd name="T50" fmla="*/ 6 w 134"/>
                <a:gd name="T51" fmla="*/ 40 h 132"/>
                <a:gd name="T52" fmla="*/ 2 w 134"/>
                <a:gd name="T53" fmla="*/ 52 h 132"/>
                <a:gd name="T54" fmla="*/ 0 w 134"/>
                <a:gd name="T55" fmla="*/ 66 h 132"/>
                <a:gd name="T56" fmla="*/ 0 w 134"/>
                <a:gd name="T57" fmla="*/ 66 h 132"/>
                <a:gd name="T58" fmla="*/ 2 w 134"/>
                <a:gd name="T59" fmla="*/ 80 h 132"/>
                <a:gd name="T60" fmla="*/ 6 w 134"/>
                <a:gd name="T61" fmla="*/ 92 h 132"/>
                <a:gd name="T62" fmla="*/ 12 w 134"/>
                <a:gd name="T63" fmla="*/ 104 h 132"/>
                <a:gd name="T64" fmla="*/ 20 w 134"/>
                <a:gd name="T65" fmla="*/ 112 h 132"/>
                <a:gd name="T66" fmla="*/ 30 w 134"/>
                <a:gd name="T67" fmla="*/ 120 h 132"/>
                <a:gd name="T68" fmla="*/ 42 w 134"/>
                <a:gd name="T69" fmla="*/ 126 h 132"/>
                <a:gd name="T70" fmla="*/ 54 w 134"/>
                <a:gd name="T71" fmla="*/ 130 h 132"/>
                <a:gd name="T72" fmla="*/ 68 w 134"/>
                <a:gd name="T73" fmla="*/ 132 h 132"/>
                <a:gd name="T74" fmla="*/ 68 w 134"/>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2">
                  <a:moveTo>
                    <a:pt x="68" y="132"/>
                  </a:moveTo>
                  <a:lnTo>
                    <a:pt x="68" y="132"/>
                  </a:lnTo>
                  <a:lnTo>
                    <a:pt x="80" y="130"/>
                  </a:lnTo>
                  <a:lnTo>
                    <a:pt x="94" y="126"/>
                  </a:lnTo>
                  <a:lnTo>
                    <a:pt x="104" y="120"/>
                  </a:lnTo>
                  <a:lnTo>
                    <a:pt x="114" y="112"/>
                  </a:lnTo>
                  <a:lnTo>
                    <a:pt x="122" y="102"/>
                  </a:lnTo>
                  <a:lnTo>
                    <a:pt x="128" y="92"/>
                  </a:lnTo>
                  <a:lnTo>
                    <a:pt x="132" y="78"/>
                  </a:lnTo>
                  <a:lnTo>
                    <a:pt x="134" y="66"/>
                  </a:lnTo>
                  <a:lnTo>
                    <a:pt x="134" y="66"/>
                  </a:lnTo>
                  <a:lnTo>
                    <a:pt x="132" y="52"/>
                  </a:lnTo>
                  <a:lnTo>
                    <a:pt x="128" y="40"/>
                  </a:lnTo>
                  <a:lnTo>
                    <a:pt x="122" y="28"/>
                  </a:lnTo>
                  <a:lnTo>
                    <a:pt x="114" y="18"/>
                  </a:lnTo>
                  <a:lnTo>
                    <a:pt x="104" y="10"/>
                  </a:lnTo>
                  <a:lnTo>
                    <a:pt x="92" y="4"/>
                  </a:lnTo>
                  <a:lnTo>
                    <a:pt x="80" y="0"/>
                  </a:lnTo>
                  <a:lnTo>
                    <a:pt x="66" y="0"/>
                  </a:lnTo>
                  <a:lnTo>
                    <a:pt x="66" y="0"/>
                  </a:lnTo>
                  <a:lnTo>
                    <a:pt x="54" y="0"/>
                  </a:lnTo>
                  <a:lnTo>
                    <a:pt x="42" y="4"/>
                  </a:lnTo>
                  <a:lnTo>
                    <a:pt x="30" y="10"/>
                  </a:lnTo>
                  <a:lnTo>
                    <a:pt x="20" y="20"/>
                  </a:lnTo>
                  <a:lnTo>
                    <a:pt x="12" y="28"/>
                  </a:lnTo>
                  <a:lnTo>
                    <a:pt x="6" y="40"/>
                  </a:lnTo>
                  <a:lnTo>
                    <a:pt x="2" y="52"/>
                  </a:lnTo>
                  <a:lnTo>
                    <a:pt x="0" y="66"/>
                  </a:lnTo>
                  <a:lnTo>
                    <a:pt x="0" y="66"/>
                  </a:lnTo>
                  <a:lnTo>
                    <a:pt x="2" y="80"/>
                  </a:lnTo>
                  <a:lnTo>
                    <a:pt x="6" y="92"/>
                  </a:lnTo>
                  <a:lnTo>
                    <a:pt x="12" y="104"/>
                  </a:lnTo>
                  <a:lnTo>
                    <a:pt x="20" y="112"/>
                  </a:lnTo>
                  <a:lnTo>
                    <a:pt x="30" y="120"/>
                  </a:lnTo>
                  <a:lnTo>
                    <a:pt x="42" y="126"/>
                  </a:lnTo>
                  <a:lnTo>
                    <a:pt x="54" y="130"/>
                  </a:lnTo>
                  <a:lnTo>
                    <a:pt x="68" y="132"/>
                  </a:lnTo>
                  <a:lnTo>
                    <a:pt x="6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69"/>
            <p:cNvSpPr>
              <a:spLocks/>
            </p:cNvSpPr>
            <p:nvPr userDrawn="1"/>
          </p:nvSpPr>
          <p:spPr bwMode="auto">
            <a:xfrm>
              <a:off x="73025" y="8021638"/>
              <a:ext cx="123825" cy="123825"/>
            </a:xfrm>
            <a:custGeom>
              <a:avLst/>
              <a:gdLst>
                <a:gd name="T0" fmla="*/ 40 w 78"/>
                <a:gd name="T1" fmla="*/ 78 h 78"/>
                <a:gd name="T2" fmla="*/ 40 w 78"/>
                <a:gd name="T3" fmla="*/ 78 h 78"/>
                <a:gd name="T4" fmla="*/ 48 w 78"/>
                <a:gd name="T5" fmla="*/ 76 h 78"/>
                <a:gd name="T6" fmla="*/ 54 w 78"/>
                <a:gd name="T7" fmla="*/ 74 h 78"/>
                <a:gd name="T8" fmla="*/ 62 w 78"/>
                <a:gd name="T9" fmla="*/ 70 h 78"/>
                <a:gd name="T10" fmla="*/ 66 w 78"/>
                <a:gd name="T11" fmla="*/ 66 h 78"/>
                <a:gd name="T12" fmla="*/ 72 w 78"/>
                <a:gd name="T13" fmla="*/ 60 h 78"/>
                <a:gd name="T14" fmla="*/ 76 w 78"/>
                <a:gd name="T15" fmla="*/ 54 h 78"/>
                <a:gd name="T16" fmla="*/ 78 w 78"/>
                <a:gd name="T17" fmla="*/ 46 h 78"/>
                <a:gd name="T18" fmla="*/ 78 w 78"/>
                <a:gd name="T19" fmla="*/ 38 h 78"/>
                <a:gd name="T20" fmla="*/ 78 w 78"/>
                <a:gd name="T21" fmla="*/ 38 h 78"/>
                <a:gd name="T22" fmla="*/ 78 w 78"/>
                <a:gd name="T23" fmla="*/ 32 h 78"/>
                <a:gd name="T24" fmla="*/ 74 w 78"/>
                <a:gd name="T25" fmla="*/ 24 h 78"/>
                <a:gd name="T26" fmla="*/ 72 w 78"/>
                <a:gd name="T27" fmla="*/ 18 h 78"/>
                <a:gd name="T28" fmla="*/ 66 w 78"/>
                <a:gd name="T29" fmla="*/ 12 h 78"/>
                <a:gd name="T30" fmla="*/ 60 w 78"/>
                <a:gd name="T31" fmla="*/ 6 h 78"/>
                <a:gd name="T32" fmla="*/ 54 w 78"/>
                <a:gd name="T33" fmla="*/ 2 h 78"/>
                <a:gd name="T34" fmla="*/ 46 w 78"/>
                <a:gd name="T35" fmla="*/ 0 h 78"/>
                <a:gd name="T36" fmla="*/ 38 w 78"/>
                <a:gd name="T37" fmla="*/ 0 h 78"/>
                <a:gd name="T38" fmla="*/ 38 w 78"/>
                <a:gd name="T39" fmla="*/ 0 h 78"/>
                <a:gd name="T40" fmla="*/ 30 w 78"/>
                <a:gd name="T41" fmla="*/ 2 h 78"/>
                <a:gd name="T42" fmla="*/ 24 w 78"/>
                <a:gd name="T43" fmla="*/ 4 h 78"/>
                <a:gd name="T44" fmla="*/ 16 w 78"/>
                <a:gd name="T45" fmla="*/ 8 h 78"/>
                <a:gd name="T46" fmla="*/ 12 w 78"/>
                <a:gd name="T47" fmla="*/ 12 h 78"/>
                <a:gd name="T48" fmla="*/ 6 w 78"/>
                <a:gd name="T49" fmla="*/ 18 h 78"/>
                <a:gd name="T50" fmla="*/ 4 w 78"/>
                <a:gd name="T51" fmla="*/ 24 h 78"/>
                <a:gd name="T52" fmla="*/ 2 w 78"/>
                <a:gd name="T53" fmla="*/ 32 h 78"/>
                <a:gd name="T54" fmla="*/ 0 w 78"/>
                <a:gd name="T55" fmla="*/ 40 h 78"/>
                <a:gd name="T56" fmla="*/ 0 w 78"/>
                <a:gd name="T57" fmla="*/ 40 h 78"/>
                <a:gd name="T58" fmla="*/ 2 w 78"/>
                <a:gd name="T59" fmla="*/ 48 h 78"/>
                <a:gd name="T60" fmla="*/ 4 w 78"/>
                <a:gd name="T61" fmla="*/ 56 h 78"/>
                <a:gd name="T62" fmla="*/ 8 w 78"/>
                <a:gd name="T63" fmla="*/ 62 h 78"/>
                <a:gd name="T64" fmla="*/ 12 w 78"/>
                <a:gd name="T65" fmla="*/ 66 h 78"/>
                <a:gd name="T66" fmla="*/ 18 w 78"/>
                <a:gd name="T67" fmla="*/ 72 h 78"/>
                <a:gd name="T68" fmla="*/ 24 w 78"/>
                <a:gd name="T69" fmla="*/ 74 h 78"/>
                <a:gd name="T70" fmla="*/ 32 w 78"/>
                <a:gd name="T71" fmla="*/ 76 h 78"/>
                <a:gd name="T72" fmla="*/ 40 w 78"/>
                <a:gd name="T73" fmla="*/ 78 h 78"/>
                <a:gd name="T74" fmla="*/ 40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40" y="78"/>
                  </a:moveTo>
                  <a:lnTo>
                    <a:pt x="40" y="78"/>
                  </a:lnTo>
                  <a:lnTo>
                    <a:pt x="48" y="76"/>
                  </a:lnTo>
                  <a:lnTo>
                    <a:pt x="54" y="74"/>
                  </a:lnTo>
                  <a:lnTo>
                    <a:pt x="62" y="70"/>
                  </a:lnTo>
                  <a:lnTo>
                    <a:pt x="66" y="66"/>
                  </a:lnTo>
                  <a:lnTo>
                    <a:pt x="72" y="60"/>
                  </a:lnTo>
                  <a:lnTo>
                    <a:pt x="76" y="54"/>
                  </a:lnTo>
                  <a:lnTo>
                    <a:pt x="78" y="46"/>
                  </a:lnTo>
                  <a:lnTo>
                    <a:pt x="78" y="38"/>
                  </a:lnTo>
                  <a:lnTo>
                    <a:pt x="78" y="38"/>
                  </a:lnTo>
                  <a:lnTo>
                    <a:pt x="78" y="32"/>
                  </a:lnTo>
                  <a:lnTo>
                    <a:pt x="74" y="24"/>
                  </a:lnTo>
                  <a:lnTo>
                    <a:pt x="72" y="18"/>
                  </a:lnTo>
                  <a:lnTo>
                    <a:pt x="66" y="12"/>
                  </a:lnTo>
                  <a:lnTo>
                    <a:pt x="60" y="6"/>
                  </a:lnTo>
                  <a:lnTo>
                    <a:pt x="54" y="2"/>
                  </a:lnTo>
                  <a:lnTo>
                    <a:pt x="46" y="0"/>
                  </a:lnTo>
                  <a:lnTo>
                    <a:pt x="38" y="0"/>
                  </a:lnTo>
                  <a:lnTo>
                    <a:pt x="38" y="0"/>
                  </a:lnTo>
                  <a:lnTo>
                    <a:pt x="30" y="2"/>
                  </a:lnTo>
                  <a:lnTo>
                    <a:pt x="24" y="4"/>
                  </a:lnTo>
                  <a:lnTo>
                    <a:pt x="16" y="8"/>
                  </a:lnTo>
                  <a:lnTo>
                    <a:pt x="12" y="12"/>
                  </a:lnTo>
                  <a:lnTo>
                    <a:pt x="6" y="18"/>
                  </a:lnTo>
                  <a:lnTo>
                    <a:pt x="4" y="24"/>
                  </a:lnTo>
                  <a:lnTo>
                    <a:pt x="2" y="32"/>
                  </a:lnTo>
                  <a:lnTo>
                    <a:pt x="0" y="40"/>
                  </a:lnTo>
                  <a:lnTo>
                    <a:pt x="0" y="40"/>
                  </a:lnTo>
                  <a:lnTo>
                    <a:pt x="2" y="48"/>
                  </a:lnTo>
                  <a:lnTo>
                    <a:pt x="4" y="56"/>
                  </a:lnTo>
                  <a:lnTo>
                    <a:pt x="8" y="62"/>
                  </a:lnTo>
                  <a:lnTo>
                    <a:pt x="12" y="66"/>
                  </a:lnTo>
                  <a:lnTo>
                    <a:pt x="18" y="72"/>
                  </a:lnTo>
                  <a:lnTo>
                    <a:pt x="24" y="74"/>
                  </a:lnTo>
                  <a:lnTo>
                    <a:pt x="32" y="76"/>
                  </a:lnTo>
                  <a:lnTo>
                    <a:pt x="40" y="78"/>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0"/>
            <p:cNvSpPr>
              <a:spLocks/>
            </p:cNvSpPr>
            <p:nvPr userDrawn="1"/>
          </p:nvSpPr>
          <p:spPr bwMode="auto">
            <a:xfrm>
              <a:off x="5654675" y="9286875"/>
              <a:ext cx="57150" cy="57150"/>
            </a:xfrm>
            <a:custGeom>
              <a:avLst/>
              <a:gdLst>
                <a:gd name="T0" fmla="*/ 18 w 36"/>
                <a:gd name="T1" fmla="*/ 0 h 36"/>
                <a:gd name="T2" fmla="*/ 18 w 36"/>
                <a:gd name="T3" fmla="*/ 0 h 36"/>
                <a:gd name="T4" fmla="*/ 10 w 36"/>
                <a:gd name="T5" fmla="*/ 2 h 36"/>
                <a:gd name="T6" fmla="*/ 6 w 36"/>
                <a:gd name="T7" fmla="*/ 6 h 36"/>
                <a:gd name="T8" fmla="*/ 2 w 36"/>
                <a:gd name="T9" fmla="*/ 12 h 36"/>
                <a:gd name="T10" fmla="*/ 0 w 36"/>
                <a:gd name="T11" fmla="*/ 20 h 36"/>
                <a:gd name="T12" fmla="*/ 0 w 36"/>
                <a:gd name="T13" fmla="*/ 20 h 36"/>
                <a:gd name="T14" fmla="*/ 2 w 36"/>
                <a:gd name="T15" fmla="*/ 26 h 36"/>
                <a:gd name="T16" fmla="*/ 6 w 36"/>
                <a:gd name="T17" fmla="*/ 32 h 36"/>
                <a:gd name="T18" fmla="*/ 12 w 36"/>
                <a:gd name="T19" fmla="*/ 36 h 36"/>
                <a:gd name="T20" fmla="*/ 18 w 36"/>
                <a:gd name="T21" fmla="*/ 36 h 36"/>
                <a:gd name="T22" fmla="*/ 18 w 36"/>
                <a:gd name="T23" fmla="*/ 36 h 36"/>
                <a:gd name="T24" fmla="*/ 26 w 36"/>
                <a:gd name="T25" fmla="*/ 34 h 36"/>
                <a:gd name="T26" fmla="*/ 32 w 36"/>
                <a:gd name="T27" fmla="*/ 30 h 36"/>
                <a:gd name="T28" fmla="*/ 34 w 36"/>
                <a:gd name="T29" fmla="*/ 24 h 36"/>
                <a:gd name="T30" fmla="*/ 36 w 36"/>
                <a:gd name="T31" fmla="*/ 18 h 36"/>
                <a:gd name="T32" fmla="*/ 36 w 36"/>
                <a:gd name="T33" fmla="*/ 18 h 36"/>
                <a:gd name="T34" fmla="*/ 34 w 36"/>
                <a:gd name="T35" fmla="*/ 10 h 36"/>
                <a:gd name="T36" fmla="*/ 30 w 36"/>
                <a:gd name="T37" fmla="*/ 6 h 36"/>
                <a:gd name="T38" fmla="*/ 24 w 36"/>
                <a:gd name="T39" fmla="*/ 2 h 36"/>
                <a:gd name="T40" fmla="*/ 18 w 36"/>
                <a:gd name="T41" fmla="*/ 0 h 36"/>
                <a:gd name="T42" fmla="*/ 18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8" y="0"/>
                  </a:moveTo>
                  <a:lnTo>
                    <a:pt x="18" y="0"/>
                  </a:lnTo>
                  <a:lnTo>
                    <a:pt x="10" y="2"/>
                  </a:lnTo>
                  <a:lnTo>
                    <a:pt x="6" y="6"/>
                  </a:lnTo>
                  <a:lnTo>
                    <a:pt x="2" y="12"/>
                  </a:lnTo>
                  <a:lnTo>
                    <a:pt x="0" y="20"/>
                  </a:lnTo>
                  <a:lnTo>
                    <a:pt x="0" y="20"/>
                  </a:lnTo>
                  <a:lnTo>
                    <a:pt x="2" y="26"/>
                  </a:lnTo>
                  <a:lnTo>
                    <a:pt x="6" y="32"/>
                  </a:lnTo>
                  <a:lnTo>
                    <a:pt x="12" y="36"/>
                  </a:lnTo>
                  <a:lnTo>
                    <a:pt x="18" y="36"/>
                  </a:lnTo>
                  <a:lnTo>
                    <a:pt x="18" y="36"/>
                  </a:lnTo>
                  <a:lnTo>
                    <a:pt x="26" y="34"/>
                  </a:lnTo>
                  <a:lnTo>
                    <a:pt x="32" y="30"/>
                  </a:lnTo>
                  <a:lnTo>
                    <a:pt x="34" y="24"/>
                  </a:lnTo>
                  <a:lnTo>
                    <a:pt x="36" y="18"/>
                  </a:lnTo>
                  <a:lnTo>
                    <a:pt x="36" y="18"/>
                  </a:lnTo>
                  <a:lnTo>
                    <a:pt x="34" y="10"/>
                  </a:lnTo>
                  <a:lnTo>
                    <a:pt x="30" y="6"/>
                  </a:lnTo>
                  <a:lnTo>
                    <a:pt x="24" y="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71"/>
            <p:cNvSpPr>
              <a:spLocks/>
            </p:cNvSpPr>
            <p:nvPr userDrawn="1"/>
          </p:nvSpPr>
          <p:spPr bwMode="auto">
            <a:xfrm>
              <a:off x="117475" y="7758113"/>
              <a:ext cx="34925" cy="34925"/>
            </a:xfrm>
            <a:custGeom>
              <a:avLst/>
              <a:gdLst>
                <a:gd name="T0" fmla="*/ 12 w 22"/>
                <a:gd name="T1" fmla="*/ 22 h 22"/>
                <a:gd name="T2" fmla="*/ 12 w 22"/>
                <a:gd name="T3" fmla="*/ 22 h 22"/>
                <a:gd name="T4" fmla="*/ 18 w 22"/>
                <a:gd name="T5" fmla="*/ 22 h 22"/>
                <a:gd name="T6" fmla="*/ 20 w 22"/>
                <a:gd name="T7" fmla="*/ 18 h 22"/>
                <a:gd name="T8" fmla="*/ 22 w 22"/>
                <a:gd name="T9" fmla="*/ 14 h 22"/>
                <a:gd name="T10" fmla="*/ 22 w 22"/>
                <a:gd name="T11" fmla="*/ 10 h 22"/>
                <a:gd name="T12" fmla="*/ 22 w 22"/>
                <a:gd name="T13" fmla="*/ 10 h 22"/>
                <a:gd name="T14" fmla="*/ 22 w 22"/>
                <a:gd name="T15" fmla="*/ 6 h 22"/>
                <a:gd name="T16" fmla="*/ 18 w 22"/>
                <a:gd name="T17" fmla="*/ 2 h 22"/>
                <a:gd name="T18" fmla="*/ 14 w 22"/>
                <a:gd name="T19" fmla="*/ 0 h 22"/>
                <a:gd name="T20" fmla="*/ 10 w 22"/>
                <a:gd name="T21" fmla="*/ 0 h 22"/>
                <a:gd name="T22" fmla="*/ 10 w 22"/>
                <a:gd name="T23" fmla="*/ 0 h 22"/>
                <a:gd name="T24" fmla="*/ 6 w 22"/>
                <a:gd name="T25" fmla="*/ 2 h 22"/>
                <a:gd name="T26" fmla="*/ 2 w 22"/>
                <a:gd name="T27" fmla="*/ 4 h 22"/>
                <a:gd name="T28" fmla="*/ 0 w 22"/>
                <a:gd name="T29" fmla="*/ 8 h 22"/>
                <a:gd name="T30" fmla="*/ 0 w 22"/>
                <a:gd name="T31" fmla="*/ 12 h 22"/>
                <a:gd name="T32" fmla="*/ 0 w 22"/>
                <a:gd name="T33" fmla="*/ 12 h 22"/>
                <a:gd name="T34" fmla="*/ 2 w 22"/>
                <a:gd name="T35" fmla="*/ 18 h 22"/>
                <a:gd name="T36" fmla="*/ 4 w 22"/>
                <a:gd name="T37" fmla="*/ 20 h 22"/>
                <a:gd name="T38" fmla="*/ 8 w 22"/>
                <a:gd name="T39" fmla="*/ 22 h 22"/>
                <a:gd name="T40" fmla="*/ 12 w 22"/>
                <a:gd name="T41" fmla="*/ 22 h 22"/>
                <a:gd name="T42" fmla="*/ 12 w 22"/>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2" y="22"/>
                  </a:moveTo>
                  <a:lnTo>
                    <a:pt x="12" y="22"/>
                  </a:lnTo>
                  <a:lnTo>
                    <a:pt x="18" y="22"/>
                  </a:lnTo>
                  <a:lnTo>
                    <a:pt x="20" y="18"/>
                  </a:lnTo>
                  <a:lnTo>
                    <a:pt x="22" y="14"/>
                  </a:lnTo>
                  <a:lnTo>
                    <a:pt x="22" y="10"/>
                  </a:lnTo>
                  <a:lnTo>
                    <a:pt x="22" y="10"/>
                  </a:lnTo>
                  <a:lnTo>
                    <a:pt x="22" y="6"/>
                  </a:lnTo>
                  <a:lnTo>
                    <a:pt x="18" y="2"/>
                  </a:lnTo>
                  <a:lnTo>
                    <a:pt x="14" y="0"/>
                  </a:lnTo>
                  <a:lnTo>
                    <a:pt x="10" y="0"/>
                  </a:lnTo>
                  <a:lnTo>
                    <a:pt x="10" y="0"/>
                  </a:lnTo>
                  <a:lnTo>
                    <a:pt x="6" y="2"/>
                  </a:lnTo>
                  <a:lnTo>
                    <a:pt x="2" y="4"/>
                  </a:lnTo>
                  <a:lnTo>
                    <a:pt x="0" y="8"/>
                  </a:lnTo>
                  <a:lnTo>
                    <a:pt x="0" y="12"/>
                  </a:lnTo>
                  <a:lnTo>
                    <a:pt x="0" y="12"/>
                  </a:lnTo>
                  <a:lnTo>
                    <a:pt x="2" y="18"/>
                  </a:lnTo>
                  <a:lnTo>
                    <a:pt x="4" y="20"/>
                  </a:lnTo>
                  <a:lnTo>
                    <a:pt x="8"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sp>
        <p:nvSpPr>
          <p:cNvPr id="10" name="Title"/>
          <p:cNvSpPr>
            <a:spLocks noGrp="1"/>
          </p:cNvSpPr>
          <p:nvPr>
            <p:ph type="body" sz="quarter" idx="12" hasCustomPrompt="1"/>
          </p:nvPr>
        </p:nvSpPr>
        <p:spPr bwMode="white">
          <a:xfrm>
            <a:off x="411480" y="1128360"/>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tx1"/>
                </a:solidFill>
                <a:effectLst/>
                <a:latin typeface="+mj-lt"/>
              </a:defRPr>
            </a:lvl1pPr>
          </a:lstStyle>
          <a:p>
            <a:pPr marL="0" lvl="0" indent="0"/>
            <a:r>
              <a:rPr lang="en-US" dirty="0"/>
              <a:t>Presentation Title</a:t>
            </a:r>
          </a:p>
        </p:txBody>
      </p:sp>
      <p:sp>
        <p:nvSpPr>
          <p:cNvPr id="12" name="Date"/>
          <p:cNvSpPr>
            <a:spLocks noGrp="1"/>
          </p:cNvSpPr>
          <p:nvPr>
            <p:ph type="body" sz="quarter" idx="13" hasCustomPrompt="1"/>
          </p:nvPr>
        </p:nvSpPr>
        <p:spPr>
          <a:xfrm>
            <a:off x="411480" y="4330179"/>
            <a:ext cx="7452360" cy="263149"/>
          </a:xfrm>
        </p:spPr>
        <p:txBody>
          <a:bodyPr/>
          <a:lstStyle>
            <a:lvl1pPr marL="0" indent="0">
              <a:lnSpc>
                <a:spcPct val="95000"/>
              </a:lnSpc>
              <a:spcBef>
                <a:spcPts val="0"/>
              </a:spcBef>
              <a:buNone/>
              <a:defRPr sz="1800" b="0"/>
            </a:lvl1pPr>
          </a:lstStyle>
          <a:p>
            <a:pPr lvl="0"/>
            <a:r>
              <a:rPr lang="en-US" dirty="0"/>
              <a:t>Date</a:t>
            </a:r>
          </a:p>
        </p:txBody>
      </p:sp>
      <p:sp>
        <p:nvSpPr>
          <p:cNvPr id="11" name="Name"/>
          <p:cNvSpPr>
            <a:spLocks noGrp="1"/>
          </p:cNvSpPr>
          <p:nvPr>
            <p:ph type="subTitle" idx="1" hasCustomPrompt="1"/>
          </p:nvPr>
        </p:nvSpPr>
        <p:spPr>
          <a:xfrm>
            <a:off x="411480" y="3425847"/>
            <a:ext cx="6263640" cy="584775"/>
          </a:xfrm>
        </p:spPr>
        <p:txBody>
          <a:bodyPr lIns="0" tIns="0" rIns="0" bIns="0">
            <a:normAutofit/>
          </a:bodyPr>
          <a:lstStyle>
            <a:lvl1pPr marL="0" marR="0" indent="0" algn="l">
              <a:lnSpc>
                <a:spcPct val="95000"/>
              </a:lnSpc>
              <a:spcBef>
                <a:spcPts val="0"/>
              </a:spcBef>
              <a:spcAft>
                <a:spcPts val="0"/>
              </a:spcAft>
              <a:buNone/>
              <a:defRPr sz="20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Title</a:t>
            </a:r>
          </a:p>
        </p:txBody>
      </p:sp>
      <p:sp>
        <p:nvSpPr>
          <p:cNvPr id="16" name="red div line"/>
          <p:cNvSpPr/>
          <p:nvPr userDrawn="1"/>
        </p:nvSpPr>
        <p:spPr>
          <a:xfrm>
            <a:off x="411480" y="4142969"/>
            <a:ext cx="3657600"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Connecting dots"/>
          <p:cNvGrpSpPr/>
          <p:nvPr userDrawn="1"/>
        </p:nvGrpSpPr>
        <p:grpSpPr>
          <a:xfrm>
            <a:off x="5822817" y="0"/>
            <a:ext cx="3721101" cy="1644650"/>
            <a:chOff x="-1801813" y="-4127500"/>
            <a:chExt cx="3721101" cy="1644650"/>
          </a:xfrm>
        </p:grpSpPr>
        <p:sp>
          <p:nvSpPr>
            <p:cNvPr id="404" name="Freeform 292"/>
            <p:cNvSpPr>
              <a:spLocks/>
            </p:cNvSpPr>
            <p:nvPr userDrawn="1"/>
          </p:nvSpPr>
          <p:spPr bwMode="auto">
            <a:xfrm>
              <a:off x="1366838" y="-4127500"/>
              <a:ext cx="85725" cy="295275"/>
            </a:xfrm>
            <a:custGeom>
              <a:avLst/>
              <a:gdLst>
                <a:gd name="T0" fmla="*/ 4 w 54"/>
                <a:gd name="T1" fmla="*/ 0 h 186"/>
                <a:gd name="T2" fmla="*/ 0 w 54"/>
                <a:gd name="T3" fmla="*/ 0 h 186"/>
                <a:gd name="T4" fmla="*/ 0 w 54"/>
                <a:gd name="T5" fmla="*/ 0 h 186"/>
                <a:gd name="T6" fmla="*/ 6 w 54"/>
                <a:gd name="T7" fmla="*/ 14 h 186"/>
                <a:gd name="T8" fmla="*/ 6 w 54"/>
                <a:gd name="T9" fmla="*/ 14 h 186"/>
                <a:gd name="T10" fmla="*/ 20 w 54"/>
                <a:gd name="T11" fmla="*/ 58 h 186"/>
                <a:gd name="T12" fmla="*/ 34 w 54"/>
                <a:gd name="T13" fmla="*/ 100 h 186"/>
                <a:gd name="T14" fmla="*/ 44 w 54"/>
                <a:gd name="T15" fmla="*/ 142 h 186"/>
                <a:gd name="T16" fmla="*/ 50 w 54"/>
                <a:gd name="T17" fmla="*/ 186 h 186"/>
                <a:gd name="T18" fmla="*/ 50 w 54"/>
                <a:gd name="T19" fmla="*/ 186 h 186"/>
                <a:gd name="T20" fmla="*/ 54 w 54"/>
                <a:gd name="T21" fmla="*/ 182 h 186"/>
                <a:gd name="T22" fmla="*/ 54 w 54"/>
                <a:gd name="T23" fmla="*/ 182 h 186"/>
                <a:gd name="T24" fmla="*/ 48 w 54"/>
                <a:gd name="T25" fmla="*/ 140 h 186"/>
                <a:gd name="T26" fmla="*/ 38 w 54"/>
                <a:gd name="T27" fmla="*/ 98 h 186"/>
                <a:gd name="T28" fmla="*/ 26 w 54"/>
                <a:gd name="T29" fmla="*/ 56 h 186"/>
                <a:gd name="T30" fmla="*/ 10 w 54"/>
                <a:gd name="T31" fmla="*/ 14 h 186"/>
                <a:gd name="T32" fmla="*/ 10 w 54"/>
                <a:gd name="T33" fmla="*/ 14 h 186"/>
                <a:gd name="T34" fmla="*/ 4 w 54"/>
                <a:gd name="T35" fmla="*/ 0 h 186"/>
                <a:gd name="T36" fmla="*/ 4 w 54"/>
                <a:gd name="T3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86">
                  <a:moveTo>
                    <a:pt x="4" y="0"/>
                  </a:moveTo>
                  <a:lnTo>
                    <a:pt x="0" y="0"/>
                  </a:lnTo>
                  <a:lnTo>
                    <a:pt x="0" y="0"/>
                  </a:lnTo>
                  <a:lnTo>
                    <a:pt x="6" y="14"/>
                  </a:lnTo>
                  <a:lnTo>
                    <a:pt x="6" y="14"/>
                  </a:lnTo>
                  <a:lnTo>
                    <a:pt x="20" y="58"/>
                  </a:lnTo>
                  <a:lnTo>
                    <a:pt x="34" y="100"/>
                  </a:lnTo>
                  <a:lnTo>
                    <a:pt x="44" y="142"/>
                  </a:lnTo>
                  <a:lnTo>
                    <a:pt x="50" y="186"/>
                  </a:lnTo>
                  <a:lnTo>
                    <a:pt x="50" y="186"/>
                  </a:lnTo>
                  <a:lnTo>
                    <a:pt x="54" y="182"/>
                  </a:lnTo>
                  <a:lnTo>
                    <a:pt x="54" y="182"/>
                  </a:lnTo>
                  <a:lnTo>
                    <a:pt x="48" y="140"/>
                  </a:lnTo>
                  <a:lnTo>
                    <a:pt x="38" y="98"/>
                  </a:lnTo>
                  <a:lnTo>
                    <a:pt x="26" y="56"/>
                  </a:lnTo>
                  <a:lnTo>
                    <a:pt x="10" y="14"/>
                  </a:lnTo>
                  <a:lnTo>
                    <a:pt x="10" y="14"/>
                  </a:lnTo>
                  <a:lnTo>
                    <a:pt x="4"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93"/>
            <p:cNvSpPr>
              <a:spLocks/>
            </p:cNvSpPr>
            <p:nvPr userDrawn="1"/>
          </p:nvSpPr>
          <p:spPr bwMode="auto">
            <a:xfrm>
              <a:off x="835025" y="-4127500"/>
              <a:ext cx="139700" cy="673100"/>
            </a:xfrm>
            <a:custGeom>
              <a:avLst/>
              <a:gdLst>
                <a:gd name="T0" fmla="*/ 14 w 88"/>
                <a:gd name="T1" fmla="*/ 0 h 424"/>
                <a:gd name="T2" fmla="*/ 10 w 88"/>
                <a:gd name="T3" fmla="*/ 0 h 424"/>
                <a:gd name="T4" fmla="*/ 10 w 88"/>
                <a:gd name="T5" fmla="*/ 0 h 424"/>
                <a:gd name="T6" fmla="*/ 4 w 88"/>
                <a:gd name="T7" fmla="*/ 40 h 424"/>
                <a:gd name="T8" fmla="*/ 0 w 88"/>
                <a:gd name="T9" fmla="*/ 82 h 424"/>
                <a:gd name="T10" fmla="*/ 0 w 88"/>
                <a:gd name="T11" fmla="*/ 126 h 424"/>
                <a:gd name="T12" fmla="*/ 2 w 88"/>
                <a:gd name="T13" fmla="*/ 168 h 424"/>
                <a:gd name="T14" fmla="*/ 8 w 88"/>
                <a:gd name="T15" fmla="*/ 210 h 424"/>
                <a:gd name="T16" fmla="*/ 16 w 88"/>
                <a:gd name="T17" fmla="*/ 252 h 424"/>
                <a:gd name="T18" fmla="*/ 26 w 88"/>
                <a:gd name="T19" fmla="*/ 296 h 424"/>
                <a:gd name="T20" fmla="*/ 42 w 88"/>
                <a:gd name="T21" fmla="*/ 338 h 424"/>
                <a:gd name="T22" fmla="*/ 42 w 88"/>
                <a:gd name="T23" fmla="*/ 338 h 424"/>
                <a:gd name="T24" fmla="*/ 62 w 88"/>
                <a:gd name="T25" fmla="*/ 382 h 424"/>
                <a:gd name="T26" fmla="*/ 84 w 88"/>
                <a:gd name="T27" fmla="*/ 424 h 424"/>
                <a:gd name="T28" fmla="*/ 84 w 88"/>
                <a:gd name="T29" fmla="*/ 424 h 424"/>
                <a:gd name="T30" fmla="*/ 88 w 88"/>
                <a:gd name="T31" fmla="*/ 422 h 424"/>
                <a:gd name="T32" fmla="*/ 88 w 88"/>
                <a:gd name="T33" fmla="*/ 422 h 424"/>
                <a:gd name="T34" fmla="*/ 66 w 88"/>
                <a:gd name="T35" fmla="*/ 380 h 424"/>
                <a:gd name="T36" fmla="*/ 46 w 88"/>
                <a:gd name="T37" fmla="*/ 336 h 424"/>
                <a:gd name="T38" fmla="*/ 46 w 88"/>
                <a:gd name="T39" fmla="*/ 336 h 424"/>
                <a:gd name="T40" fmla="*/ 32 w 88"/>
                <a:gd name="T41" fmla="*/ 294 h 424"/>
                <a:gd name="T42" fmla="*/ 20 w 88"/>
                <a:gd name="T43" fmla="*/ 252 h 424"/>
                <a:gd name="T44" fmla="*/ 12 w 88"/>
                <a:gd name="T45" fmla="*/ 210 h 424"/>
                <a:gd name="T46" fmla="*/ 6 w 88"/>
                <a:gd name="T47" fmla="*/ 166 h 424"/>
                <a:gd name="T48" fmla="*/ 4 w 88"/>
                <a:gd name="T49" fmla="*/ 124 h 424"/>
                <a:gd name="T50" fmla="*/ 4 w 88"/>
                <a:gd name="T51" fmla="*/ 82 h 424"/>
                <a:gd name="T52" fmla="*/ 8 w 88"/>
                <a:gd name="T53" fmla="*/ 40 h 424"/>
                <a:gd name="T54" fmla="*/ 14 w 88"/>
                <a:gd name="T55" fmla="*/ 0 h 424"/>
                <a:gd name="T56" fmla="*/ 14 w 88"/>
                <a:gd name="T5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24">
                  <a:moveTo>
                    <a:pt x="14" y="0"/>
                  </a:moveTo>
                  <a:lnTo>
                    <a:pt x="10" y="0"/>
                  </a:lnTo>
                  <a:lnTo>
                    <a:pt x="10" y="0"/>
                  </a:lnTo>
                  <a:lnTo>
                    <a:pt x="4" y="40"/>
                  </a:lnTo>
                  <a:lnTo>
                    <a:pt x="0" y="82"/>
                  </a:lnTo>
                  <a:lnTo>
                    <a:pt x="0" y="126"/>
                  </a:lnTo>
                  <a:lnTo>
                    <a:pt x="2" y="168"/>
                  </a:lnTo>
                  <a:lnTo>
                    <a:pt x="8" y="210"/>
                  </a:lnTo>
                  <a:lnTo>
                    <a:pt x="16" y="252"/>
                  </a:lnTo>
                  <a:lnTo>
                    <a:pt x="26" y="296"/>
                  </a:lnTo>
                  <a:lnTo>
                    <a:pt x="42" y="338"/>
                  </a:lnTo>
                  <a:lnTo>
                    <a:pt x="42" y="338"/>
                  </a:lnTo>
                  <a:lnTo>
                    <a:pt x="62" y="382"/>
                  </a:lnTo>
                  <a:lnTo>
                    <a:pt x="84" y="424"/>
                  </a:lnTo>
                  <a:lnTo>
                    <a:pt x="84" y="424"/>
                  </a:lnTo>
                  <a:lnTo>
                    <a:pt x="88" y="422"/>
                  </a:lnTo>
                  <a:lnTo>
                    <a:pt x="88" y="422"/>
                  </a:lnTo>
                  <a:lnTo>
                    <a:pt x="66" y="380"/>
                  </a:lnTo>
                  <a:lnTo>
                    <a:pt x="46" y="336"/>
                  </a:lnTo>
                  <a:lnTo>
                    <a:pt x="46" y="336"/>
                  </a:lnTo>
                  <a:lnTo>
                    <a:pt x="32" y="294"/>
                  </a:lnTo>
                  <a:lnTo>
                    <a:pt x="20" y="252"/>
                  </a:lnTo>
                  <a:lnTo>
                    <a:pt x="12" y="210"/>
                  </a:lnTo>
                  <a:lnTo>
                    <a:pt x="6" y="166"/>
                  </a:lnTo>
                  <a:lnTo>
                    <a:pt x="4" y="124"/>
                  </a:lnTo>
                  <a:lnTo>
                    <a:pt x="4" y="82"/>
                  </a:lnTo>
                  <a:lnTo>
                    <a:pt x="8" y="40"/>
                  </a:lnTo>
                  <a:lnTo>
                    <a:pt x="14" y="0"/>
                  </a:lnTo>
                  <a:lnTo>
                    <a:pt x="1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94"/>
            <p:cNvSpPr>
              <a:spLocks noEditPoints="1"/>
            </p:cNvSpPr>
            <p:nvPr userDrawn="1"/>
          </p:nvSpPr>
          <p:spPr bwMode="auto">
            <a:xfrm>
              <a:off x="-1801813" y="-4127500"/>
              <a:ext cx="2551113" cy="1644650"/>
            </a:xfrm>
            <a:custGeom>
              <a:avLst/>
              <a:gdLst>
                <a:gd name="T0" fmla="*/ 1201 w 1607"/>
                <a:gd name="T1" fmla="*/ 0 h 1036"/>
                <a:gd name="T2" fmla="*/ 1151 w 1607"/>
                <a:gd name="T3" fmla="*/ 228 h 1036"/>
                <a:gd name="T4" fmla="*/ 903 w 1607"/>
                <a:gd name="T5" fmla="*/ 190 h 1036"/>
                <a:gd name="T6" fmla="*/ 821 w 1607"/>
                <a:gd name="T7" fmla="*/ 100 h 1036"/>
                <a:gd name="T8" fmla="*/ 1051 w 1607"/>
                <a:gd name="T9" fmla="*/ 380 h 1036"/>
                <a:gd name="T10" fmla="*/ 827 w 1607"/>
                <a:gd name="T11" fmla="*/ 536 h 1036"/>
                <a:gd name="T12" fmla="*/ 781 w 1607"/>
                <a:gd name="T13" fmla="*/ 430 h 1036"/>
                <a:gd name="T14" fmla="*/ 669 w 1607"/>
                <a:gd name="T15" fmla="*/ 308 h 1036"/>
                <a:gd name="T16" fmla="*/ 574 w 1607"/>
                <a:gd name="T17" fmla="*/ 168 h 1036"/>
                <a:gd name="T18" fmla="*/ 605 w 1607"/>
                <a:gd name="T19" fmla="*/ 32 h 1036"/>
                <a:gd name="T20" fmla="*/ 562 w 1607"/>
                <a:gd name="T21" fmla="*/ 274 h 1036"/>
                <a:gd name="T22" fmla="*/ 360 w 1607"/>
                <a:gd name="T23" fmla="*/ 336 h 1036"/>
                <a:gd name="T24" fmla="*/ 266 w 1607"/>
                <a:gd name="T25" fmla="*/ 456 h 1036"/>
                <a:gd name="T26" fmla="*/ 134 w 1607"/>
                <a:gd name="T27" fmla="*/ 342 h 1036"/>
                <a:gd name="T28" fmla="*/ 10 w 1607"/>
                <a:gd name="T29" fmla="*/ 48 h 1036"/>
                <a:gd name="T30" fmla="*/ 0 w 1607"/>
                <a:gd name="T31" fmla="*/ 0 h 1036"/>
                <a:gd name="T32" fmla="*/ 82 w 1607"/>
                <a:gd name="T33" fmla="*/ 272 h 1036"/>
                <a:gd name="T34" fmla="*/ 252 w 1607"/>
                <a:gd name="T35" fmla="*/ 474 h 1036"/>
                <a:gd name="T36" fmla="*/ 264 w 1607"/>
                <a:gd name="T37" fmla="*/ 534 h 1036"/>
                <a:gd name="T38" fmla="*/ 294 w 1607"/>
                <a:gd name="T39" fmla="*/ 670 h 1036"/>
                <a:gd name="T40" fmla="*/ 452 w 1607"/>
                <a:gd name="T41" fmla="*/ 804 h 1036"/>
                <a:gd name="T42" fmla="*/ 635 w 1607"/>
                <a:gd name="T43" fmla="*/ 800 h 1036"/>
                <a:gd name="T44" fmla="*/ 727 w 1607"/>
                <a:gd name="T45" fmla="*/ 760 h 1036"/>
                <a:gd name="T46" fmla="*/ 845 w 1607"/>
                <a:gd name="T47" fmla="*/ 870 h 1036"/>
                <a:gd name="T48" fmla="*/ 1121 w 1607"/>
                <a:gd name="T49" fmla="*/ 1012 h 1036"/>
                <a:gd name="T50" fmla="*/ 1237 w 1607"/>
                <a:gd name="T51" fmla="*/ 1030 h 1036"/>
                <a:gd name="T52" fmla="*/ 945 w 1607"/>
                <a:gd name="T53" fmla="*/ 934 h 1036"/>
                <a:gd name="T54" fmla="*/ 739 w 1607"/>
                <a:gd name="T55" fmla="*/ 756 h 1036"/>
                <a:gd name="T56" fmla="*/ 757 w 1607"/>
                <a:gd name="T57" fmla="*/ 706 h 1036"/>
                <a:gd name="T58" fmla="*/ 807 w 1607"/>
                <a:gd name="T59" fmla="*/ 548 h 1036"/>
                <a:gd name="T60" fmla="*/ 1029 w 1607"/>
                <a:gd name="T61" fmla="*/ 412 h 1036"/>
                <a:gd name="T62" fmla="*/ 1397 w 1607"/>
                <a:gd name="T63" fmla="*/ 518 h 1036"/>
                <a:gd name="T64" fmla="*/ 1467 w 1607"/>
                <a:gd name="T65" fmla="*/ 534 h 1036"/>
                <a:gd name="T66" fmla="*/ 1111 w 1607"/>
                <a:gd name="T67" fmla="*/ 312 h 1036"/>
                <a:gd name="T68" fmla="*/ 1211 w 1607"/>
                <a:gd name="T69" fmla="*/ 2 h 1036"/>
                <a:gd name="T70" fmla="*/ 765 w 1607"/>
                <a:gd name="T71" fmla="*/ 556 h 1036"/>
                <a:gd name="T72" fmla="*/ 641 w 1607"/>
                <a:gd name="T73" fmla="*/ 556 h 1036"/>
                <a:gd name="T74" fmla="*/ 607 w 1607"/>
                <a:gd name="T75" fmla="*/ 520 h 1036"/>
                <a:gd name="T76" fmla="*/ 566 w 1607"/>
                <a:gd name="T77" fmla="*/ 278 h 1036"/>
                <a:gd name="T78" fmla="*/ 759 w 1607"/>
                <a:gd name="T79" fmla="*/ 398 h 1036"/>
                <a:gd name="T80" fmla="*/ 500 w 1607"/>
                <a:gd name="T81" fmla="*/ 278 h 1036"/>
                <a:gd name="T82" fmla="*/ 582 w 1607"/>
                <a:gd name="T83" fmla="*/ 452 h 1036"/>
                <a:gd name="T84" fmla="*/ 609 w 1607"/>
                <a:gd name="T85" fmla="*/ 576 h 1036"/>
                <a:gd name="T86" fmla="*/ 330 w 1607"/>
                <a:gd name="T87" fmla="*/ 506 h 1036"/>
                <a:gd name="T88" fmla="*/ 284 w 1607"/>
                <a:gd name="T89" fmla="*/ 456 h 1036"/>
                <a:gd name="T90" fmla="*/ 438 w 1607"/>
                <a:gd name="T91" fmla="*/ 294 h 1036"/>
                <a:gd name="T92" fmla="*/ 504 w 1607"/>
                <a:gd name="T93" fmla="*/ 812 h 1036"/>
                <a:gd name="T94" fmla="*/ 328 w 1607"/>
                <a:gd name="T95" fmla="*/ 712 h 1036"/>
                <a:gd name="T96" fmla="*/ 270 w 1607"/>
                <a:gd name="T97" fmla="*/ 570 h 1036"/>
                <a:gd name="T98" fmla="*/ 292 w 1607"/>
                <a:gd name="T99" fmla="*/ 490 h 1036"/>
                <a:gd name="T100" fmla="*/ 568 w 1607"/>
                <a:gd name="T101" fmla="*/ 580 h 1036"/>
                <a:gd name="T102" fmla="*/ 635 w 1607"/>
                <a:gd name="T103" fmla="*/ 598 h 1036"/>
                <a:gd name="T104" fmla="*/ 703 w 1607"/>
                <a:gd name="T105" fmla="*/ 736 h 1036"/>
                <a:gd name="T106" fmla="*/ 655 w 1607"/>
                <a:gd name="T107" fmla="*/ 788 h 1036"/>
                <a:gd name="T108" fmla="*/ 717 w 1607"/>
                <a:gd name="T109" fmla="*/ 718 h 1036"/>
                <a:gd name="T110" fmla="*/ 639 w 1607"/>
                <a:gd name="T111" fmla="*/ 598 h 1036"/>
                <a:gd name="T112" fmla="*/ 691 w 1607"/>
                <a:gd name="T113" fmla="*/ 576 h 1036"/>
                <a:gd name="T114" fmla="*/ 785 w 1607"/>
                <a:gd name="T115" fmla="*/ 64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7" h="1036">
                  <a:moveTo>
                    <a:pt x="1211" y="2"/>
                  </a:moveTo>
                  <a:lnTo>
                    <a:pt x="1211" y="2"/>
                  </a:lnTo>
                  <a:lnTo>
                    <a:pt x="1219" y="0"/>
                  </a:lnTo>
                  <a:lnTo>
                    <a:pt x="1219" y="0"/>
                  </a:lnTo>
                  <a:lnTo>
                    <a:pt x="1219" y="0"/>
                  </a:lnTo>
                  <a:lnTo>
                    <a:pt x="1211" y="0"/>
                  </a:lnTo>
                  <a:lnTo>
                    <a:pt x="1207" y="0"/>
                  </a:lnTo>
                  <a:lnTo>
                    <a:pt x="1201" y="0"/>
                  </a:lnTo>
                  <a:lnTo>
                    <a:pt x="1201" y="0"/>
                  </a:lnTo>
                  <a:lnTo>
                    <a:pt x="1207" y="0"/>
                  </a:lnTo>
                  <a:lnTo>
                    <a:pt x="1207" y="0"/>
                  </a:lnTo>
                  <a:lnTo>
                    <a:pt x="1203" y="48"/>
                  </a:lnTo>
                  <a:lnTo>
                    <a:pt x="1195" y="94"/>
                  </a:lnTo>
                  <a:lnTo>
                    <a:pt x="1183" y="140"/>
                  </a:lnTo>
                  <a:lnTo>
                    <a:pt x="1169" y="184"/>
                  </a:lnTo>
                  <a:lnTo>
                    <a:pt x="1151" y="228"/>
                  </a:lnTo>
                  <a:lnTo>
                    <a:pt x="1131" y="270"/>
                  </a:lnTo>
                  <a:lnTo>
                    <a:pt x="1107" y="310"/>
                  </a:lnTo>
                  <a:lnTo>
                    <a:pt x="1079" y="348"/>
                  </a:lnTo>
                  <a:lnTo>
                    <a:pt x="1079" y="348"/>
                  </a:lnTo>
                  <a:lnTo>
                    <a:pt x="1033" y="312"/>
                  </a:lnTo>
                  <a:lnTo>
                    <a:pt x="987" y="274"/>
                  </a:lnTo>
                  <a:lnTo>
                    <a:pt x="945" y="234"/>
                  </a:lnTo>
                  <a:lnTo>
                    <a:pt x="903" y="190"/>
                  </a:lnTo>
                  <a:lnTo>
                    <a:pt x="863" y="146"/>
                  </a:lnTo>
                  <a:lnTo>
                    <a:pt x="825" y="100"/>
                  </a:lnTo>
                  <a:lnTo>
                    <a:pt x="789" y="50"/>
                  </a:lnTo>
                  <a:lnTo>
                    <a:pt x="757" y="0"/>
                  </a:lnTo>
                  <a:lnTo>
                    <a:pt x="751" y="0"/>
                  </a:lnTo>
                  <a:lnTo>
                    <a:pt x="751" y="0"/>
                  </a:lnTo>
                  <a:lnTo>
                    <a:pt x="785" y="50"/>
                  </a:lnTo>
                  <a:lnTo>
                    <a:pt x="821" y="100"/>
                  </a:lnTo>
                  <a:lnTo>
                    <a:pt x="859" y="148"/>
                  </a:lnTo>
                  <a:lnTo>
                    <a:pt x="899" y="192"/>
                  </a:lnTo>
                  <a:lnTo>
                    <a:pt x="941" y="236"/>
                  </a:lnTo>
                  <a:lnTo>
                    <a:pt x="983" y="276"/>
                  </a:lnTo>
                  <a:lnTo>
                    <a:pt x="1029" y="314"/>
                  </a:lnTo>
                  <a:lnTo>
                    <a:pt x="1077" y="350"/>
                  </a:lnTo>
                  <a:lnTo>
                    <a:pt x="1077" y="350"/>
                  </a:lnTo>
                  <a:lnTo>
                    <a:pt x="1051" y="380"/>
                  </a:lnTo>
                  <a:lnTo>
                    <a:pt x="1025" y="408"/>
                  </a:lnTo>
                  <a:lnTo>
                    <a:pt x="997" y="434"/>
                  </a:lnTo>
                  <a:lnTo>
                    <a:pt x="967" y="458"/>
                  </a:lnTo>
                  <a:lnTo>
                    <a:pt x="933" y="482"/>
                  </a:lnTo>
                  <a:lnTo>
                    <a:pt x="899" y="502"/>
                  </a:lnTo>
                  <a:lnTo>
                    <a:pt x="865" y="520"/>
                  </a:lnTo>
                  <a:lnTo>
                    <a:pt x="827" y="536"/>
                  </a:lnTo>
                  <a:lnTo>
                    <a:pt x="827" y="536"/>
                  </a:lnTo>
                  <a:lnTo>
                    <a:pt x="807" y="544"/>
                  </a:lnTo>
                  <a:lnTo>
                    <a:pt x="807" y="544"/>
                  </a:lnTo>
                  <a:lnTo>
                    <a:pt x="805" y="520"/>
                  </a:lnTo>
                  <a:lnTo>
                    <a:pt x="803" y="494"/>
                  </a:lnTo>
                  <a:lnTo>
                    <a:pt x="797" y="470"/>
                  </a:lnTo>
                  <a:lnTo>
                    <a:pt x="789" y="448"/>
                  </a:lnTo>
                  <a:lnTo>
                    <a:pt x="789" y="448"/>
                  </a:lnTo>
                  <a:lnTo>
                    <a:pt x="781" y="430"/>
                  </a:lnTo>
                  <a:lnTo>
                    <a:pt x="771" y="412"/>
                  </a:lnTo>
                  <a:lnTo>
                    <a:pt x="763" y="396"/>
                  </a:lnTo>
                  <a:lnTo>
                    <a:pt x="751" y="380"/>
                  </a:lnTo>
                  <a:lnTo>
                    <a:pt x="739" y="366"/>
                  </a:lnTo>
                  <a:lnTo>
                    <a:pt x="727" y="352"/>
                  </a:lnTo>
                  <a:lnTo>
                    <a:pt x="713" y="340"/>
                  </a:lnTo>
                  <a:lnTo>
                    <a:pt x="699" y="328"/>
                  </a:lnTo>
                  <a:lnTo>
                    <a:pt x="669" y="308"/>
                  </a:lnTo>
                  <a:lnTo>
                    <a:pt x="637" y="292"/>
                  </a:lnTo>
                  <a:lnTo>
                    <a:pt x="603" y="282"/>
                  </a:lnTo>
                  <a:lnTo>
                    <a:pt x="584" y="278"/>
                  </a:lnTo>
                  <a:lnTo>
                    <a:pt x="566" y="274"/>
                  </a:lnTo>
                  <a:lnTo>
                    <a:pt x="566" y="274"/>
                  </a:lnTo>
                  <a:lnTo>
                    <a:pt x="568" y="238"/>
                  </a:lnTo>
                  <a:lnTo>
                    <a:pt x="570" y="204"/>
                  </a:lnTo>
                  <a:lnTo>
                    <a:pt x="574" y="168"/>
                  </a:lnTo>
                  <a:lnTo>
                    <a:pt x="580" y="134"/>
                  </a:lnTo>
                  <a:lnTo>
                    <a:pt x="589" y="100"/>
                  </a:lnTo>
                  <a:lnTo>
                    <a:pt x="599" y="66"/>
                  </a:lnTo>
                  <a:lnTo>
                    <a:pt x="609" y="32"/>
                  </a:lnTo>
                  <a:lnTo>
                    <a:pt x="621" y="0"/>
                  </a:lnTo>
                  <a:lnTo>
                    <a:pt x="617" y="0"/>
                  </a:lnTo>
                  <a:lnTo>
                    <a:pt x="617" y="0"/>
                  </a:lnTo>
                  <a:lnTo>
                    <a:pt x="605" y="32"/>
                  </a:lnTo>
                  <a:lnTo>
                    <a:pt x="593" y="66"/>
                  </a:lnTo>
                  <a:lnTo>
                    <a:pt x="584" y="100"/>
                  </a:lnTo>
                  <a:lnTo>
                    <a:pt x="576" y="134"/>
                  </a:lnTo>
                  <a:lnTo>
                    <a:pt x="570" y="168"/>
                  </a:lnTo>
                  <a:lnTo>
                    <a:pt x="566" y="202"/>
                  </a:lnTo>
                  <a:lnTo>
                    <a:pt x="564" y="238"/>
                  </a:lnTo>
                  <a:lnTo>
                    <a:pt x="562" y="274"/>
                  </a:lnTo>
                  <a:lnTo>
                    <a:pt x="562" y="274"/>
                  </a:lnTo>
                  <a:lnTo>
                    <a:pt x="530" y="272"/>
                  </a:lnTo>
                  <a:lnTo>
                    <a:pt x="500" y="274"/>
                  </a:lnTo>
                  <a:lnTo>
                    <a:pt x="468" y="280"/>
                  </a:lnTo>
                  <a:lnTo>
                    <a:pt x="436" y="290"/>
                  </a:lnTo>
                  <a:lnTo>
                    <a:pt x="436" y="290"/>
                  </a:lnTo>
                  <a:lnTo>
                    <a:pt x="408" y="302"/>
                  </a:lnTo>
                  <a:lnTo>
                    <a:pt x="382" y="318"/>
                  </a:lnTo>
                  <a:lnTo>
                    <a:pt x="360" y="336"/>
                  </a:lnTo>
                  <a:lnTo>
                    <a:pt x="338" y="356"/>
                  </a:lnTo>
                  <a:lnTo>
                    <a:pt x="320" y="378"/>
                  </a:lnTo>
                  <a:lnTo>
                    <a:pt x="304" y="402"/>
                  </a:lnTo>
                  <a:lnTo>
                    <a:pt x="290" y="428"/>
                  </a:lnTo>
                  <a:lnTo>
                    <a:pt x="280" y="456"/>
                  </a:lnTo>
                  <a:lnTo>
                    <a:pt x="280" y="456"/>
                  </a:lnTo>
                  <a:lnTo>
                    <a:pt x="272" y="454"/>
                  </a:lnTo>
                  <a:lnTo>
                    <a:pt x="266" y="456"/>
                  </a:lnTo>
                  <a:lnTo>
                    <a:pt x="266" y="456"/>
                  </a:lnTo>
                  <a:lnTo>
                    <a:pt x="262" y="458"/>
                  </a:lnTo>
                  <a:lnTo>
                    <a:pt x="258" y="462"/>
                  </a:lnTo>
                  <a:lnTo>
                    <a:pt x="258" y="462"/>
                  </a:lnTo>
                  <a:lnTo>
                    <a:pt x="224" y="436"/>
                  </a:lnTo>
                  <a:lnTo>
                    <a:pt x="192" y="406"/>
                  </a:lnTo>
                  <a:lnTo>
                    <a:pt x="162" y="376"/>
                  </a:lnTo>
                  <a:lnTo>
                    <a:pt x="134" y="342"/>
                  </a:lnTo>
                  <a:lnTo>
                    <a:pt x="108" y="306"/>
                  </a:lnTo>
                  <a:lnTo>
                    <a:pt x="86" y="270"/>
                  </a:lnTo>
                  <a:lnTo>
                    <a:pt x="64" y="230"/>
                  </a:lnTo>
                  <a:lnTo>
                    <a:pt x="46" y="188"/>
                  </a:lnTo>
                  <a:lnTo>
                    <a:pt x="46" y="188"/>
                  </a:lnTo>
                  <a:lnTo>
                    <a:pt x="30" y="142"/>
                  </a:lnTo>
                  <a:lnTo>
                    <a:pt x="18" y="94"/>
                  </a:lnTo>
                  <a:lnTo>
                    <a:pt x="10" y="48"/>
                  </a:lnTo>
                  <a:lnTo>
                    <a:pt x="6" y="0"/>
                  </a:lnTo>
                  <a:lnTo>
                    <a:pt x="6" y="0"/>
                  </a:lnTo>
                  <a:lnTo>
                    <a:pt x="10" y="0"/>
                  </a:lnTo>
                  <a:lnTo>
                    <a:pt x="6" y="0"/>
                  </a:lnTo>
                  <a:lnTo>
                    <a:pt x="0" y="0"/>
                  </a:lnTo>
                  <a:lnTo>
                    <a:pt x="0" y="0"/>
                  </a:lnTo>
                  <a:lnTo>
                    <a:pt x="0" y="0"/>
                  </a:lnTo>
                  <a:lnTo>
                    <a:pt x="0" y="0"/>
                  </a:lnTo>
                  <a:lnTo>
                    <a:pt x="0" y="0"/>
                  </a:lnTo>
                  <a:lnTo>
                    <a:pt x="6" y="48"/>
                  </a:lnTo>
                  <a:lnTo>
                    <a:pt x="14" y="94"/>
                  </a:lnTo>
                  <a:lnTo>
                    <a:pt x="26" y="142"/>
                  </a:lnTo>
                  <a:lnTo>
                    <a:pt x="42" y="190"/>
                  </a:lnTo>
                  <a:lnTo>
                    <a:pt x="42" y="190"/>
                  </a:lnTo>
                  <a:lnTo>
                    <a:pt x="60" y="232"/>
                  </a:lnTo>
                  <a:lnTo>
                    <a:pt x="82" y="272"/>
                  </a:lnTo>
                  <a:lnTo>
                    <a:pt x="104" y="310"/>
                  </a:lnTo>
                  <a:lnTo>
                    <a:pt x="130" y="346"/>
                  </a:lnTo>
                  <a:lnTo>
                    <a:pt x="158" y="378"/>
                  </a:lnTo>
                  <a:lnTo>
                    <a:pt x="190" y="410"/>
                  </a:lnTo>
                  <a:lnTo>
                    <a:pt x="222" y="438"/>
                  </a:lnTo>
                  <a:lnTo>
                    <a:pt x="256" y="466"/>
                  </a:lnTo>
                  <a:lnTo>
                    <a:pt x="256" y="466"/>
                  </a:lnTo>
                  <a:lnTo>
                    <a:pt x="252" y="474"/>
                  </a:lnTo>
                  <a:lnTo>
                    <a:pt x="254" y="484"/>
                  </a:lnTo>
                  <a:lnTo>
                    <a:pt x="254" y="484"/>
                  </a:lnTo>
                  <a:lnTo>
                    <a:pt x="256" y="488"/>
                  </a:lnTo>
                  <a:lnTo>
                    <a:pt x="260" y="492"/>
                  </a:lnTo>
                  <a:lnTo>
                    <a:pt x="268" y="498"/>
                  </a:lnTo>
                  <a:lnTo>
                    <a:pt x="268" y="498"/>
                  </a:lnTo>
                  <a:lnTo>
                    <a:pt x="266" y="516"/>
                  </a:lnTo>
                  <a:lnTo>
                    <a:pt x="264" y="534"/>
                  </a:lnTo>
                  <a:lnTo>
                    <a:pt x="264" y="552"/>
                  </a:lnTo>
                  <a:lnTo>
                    <a:pt x="266" y="570"/>
                  </a:lnTo>
                  <a:lnTo>
                    <a:pt x="268" y="588"/>
                  </a:lnTo>
                  <a:lnTo>
                    <a:pt x="272" y="608"/>
                  </a:lnTo>
                  <a:lnTo>
                    <a:pt x="278" y="626"/>
                  </a:lnTo>
                  <a:lnTo>
                    <a:pt x="284" y="644"/>
                  </a:lnTo>
                  <a:lnTo>
                    <a:pt x="284" y="644"/>
                  </a:lnTo>
                  <a:lnTo>
                    <a:pt x="294" y="670"/>
                  </a:lnTo>
                  <a:lnTo>
                    <a:pt x="308" y="692"/>
                  </a:lnTo>
                  <a:lnTo>
                    <a:pt x="324" y="714"/>
                  </a:lnTo>
                  <a:lnTo>
                    <a:pt x="342" y="736"/>
                  </a:lnTo>
                  <a:lnTo>
                    <a:pt x="362" y="754"/>
                  </a:lnTo>
                  <a:lnTo>
                    <a:pt x="382" y="770"/>
                  </a:lnTo>
                  <a:lnTo>
                    <a:pt x="404" y="784"/>
                  </a:lnTo>
                  <a:lnTo>
                    <a:pt x="428" y="796"/>
                  </a:lnTo>
                  <a:lnTo>
                    <a:pt x="452" y="804"/>
                  </a:lnTo>
                  <a:lnTo>
                    <a:pt x="478" y="812"/>
                  </a:lnTo>
                  <a:lnTo>
                    <a:pt x="502" y="816"/>
                  </a:lnTo>
                  <a:lnTo>
                    <a:pt x="530" y="818"/>
                  </a:lnTo>
                  <a:lnTo>
                    <a:pt x="556" y="818"/>
                  </a:lnTo>
                  <a:lnTo>
                    <a:pt x="582" y="816"/>
                  </a:lnTo>
                  <a:lnTo>
                    <a:pt x="609" y="810"/>
                  </a:lnTo>
                  <a:lnTo>
                    <a:pt x="635" y="800"/>
                  </a:lnTo>
                  <a:lnTo>
                    <a:pt x="635" y="800"/>
                  </a:lnTo>
                  <a:lnTo>
                    <a:pt x="657" y="792"/>
                  </a:lnTo>
                  <a:lnTo>
                    <a:pt x="677" y="780"/>
                  </a:lnTo>
                  <a:lnTo>
                    <a:pt x="695" y="768"/>
                  </a:lnTo>
                  <a:lnTo>
                    <a:pt x="711" y="756"/>
                  </a:lnTo>
                  <a:lnTo>
                    <a:pt x="711" y="756"/>
                  </a:lnTo>
                  <a:lnTo>
                    <a:pt x="717" y="758"/>
                  </a:lnTo>
                  <a:lnTo>
                    <a:pt x="721" y="760"/>
                  </a:lnTo>
                  <a:lnTo>
                    <a:pt x="727" y="760"/>
                  </a:lnTo>
                  <a:lnTo>
                    <a:pt x="733" y="760"/>
                  </a:lnTo>
                  <a:lnTo>
                    <a:pt x="733" y="760"/>
                  </a:lnTo>
                  <a:lnTo>
                    <a:pt x="735" y="760"/>
                  </a:lnTo>
                  <a:lnTo>
                    <a:pt x="735" y="760"/>
                  </a:lnTo>
                  <a:lnTo>
                    <a:pt x="761" y="790"/>
                  </a:lnTo>
                  <a:lnTo>
                    <a:pt x="787" y="818"/>
                  </a:lnTo>
                  <a:lnTo>
                    <a:pt x="817" y="844"/>
                  </a:lnTo>
                  <a:lnTo>
                    <a:pt x="845" y="870"/>
                  </a:lnTo>
                  <a:lnTo>
                    <a:pt x="877" y="894"/>
                  </a:lnTo>
                  <a:lnTo>
                    <a:pt x="909" y="916"/>
                  </a:lnTo>
                  <a:lnTo>
                    <a:pt x="943" y="936"/>
                  </a:lnTo>
                  <a:lnTo>
                    <a:pt x="977" y="956"/>
                  </a:lnTo>
                  <a:lnTo>
                    <a:pt x="1011" y="972"/>
                  </a:lnTo>
                  <a:lnTo>
                    <a:pt x="1047" y="986"/>
                  </a:lnTo>
                  <a:lnTo>
                    <a:pt x="1083" y="1000"/>
                  </a:lnTo>
                  <a:lnTo>
                    <a:pt x="1121" y="1012"/>
                  </a:lnTo>
                  <a:lnTo>
                    <a:pt x="1159" y="1020"/>
                  </a:lnTo>
                  <a:lnTo>
                    <a:pt x="1197" y="1028"/>
                  </a:lnTo>
                  <a:lnTo>
                    <a:pt x="1235" y="1034"/>
                  </a:lnTo>
                  <a:lnTo>
                    <a:pt x="1275" y="1036"/>
                  </a:lnTo>
                  <a:lnTo>
                    <a:pt x="1275" y="1036"/>
                  </a:lnTo>
                  <a:lnTo>
                    <a:pt x="1277" y="1032"/>
                  </a:lnTo>
                  <a:lnTo>
                    <a:pt x="1277" y="1032"/>
                  </a:lnTo>
                  <a:lnTo>
                    <a:pt x="1237" y="1030"/>
                  </a:lnTo>
                  <a:lnTo>
                    <a:pt x="1199" y="1024"/>
                  </a:lnTo>
                  <a:lnTo>
                    <a:pt x="1161" y="1016"/>
                  </a:lnTo>
                  <a:lnTo>
                    <a:pt x="1123" y="1008"/>
                  </a:lnTo>
                  <a:lnTo>
                    <a:pt x="1087" y="996"/>
                  </a:lnTo>
                  <a:lnTo>
                    <a:pt x="1051" y="984"/>
                  </a:lnTo>
                  <a:lnTo>
                    <a:pt x="1015" y="968"/>
                  </a:lnTo>
                  <a:lnTo>
                    <a:pt x="979" y="952"/>
                  </a:lnTo>
                  <a:lnTo>
                    <a:pt x="945" y="934"/>
                  </a:lnTo>
                  <a:lnTo>
                    <a:pt x="913" y="912"/>
                  </a:lnTo>
                  <a:lnTo>
                    <a:pt x="881" y="892"/>
                  </a:lnTo>
                  <a:lnTo>
                    <a:pt x="849" y="868"/>
                  </a:lnTo>
                  <a:lnTo>
                    <a:pt x="819" y="842"/>
                  </a:lnTo>
                  <a:lnTo>
                    <a:pt x="791" y="816"/>
                  </a:lnTo>
                  <a:lnTo>
                    <a:pt x="765" y="786"/>
                  </a:lnTo>
                  <a:lnTo>
                    <a:pt x="739" y="756"/>
                  </a:lnTo>
                  <a:lnTo>
                    <a:pt x="739" y="756"/>
                  </a:lnTo>
                  <a:lnTo>
                    <a:pt x="743" y="752"/>
                  </a:lnTo>
                  <a:lnTo>
                    <a:pt x="747" y="746"/>
                  </a:lnTo>
                  <a:lnTo>
                    <a:pt x="747" y="738"/>
                  </a:lnTo>
                  <a:lnTo>
                    <a:pt x="745" y="730"/>
                  </a:lnTo>
                  <a:lnTo>
                    <a:pt x="745" y="730"/>
                  </a:lnTo>
                  <a:lnTo>
                    <a:pt x="743" y="724"/>
                  </a:lnTo>
                  <a:lnTo>
                    <a:pt x="743" y="724"/>
                  </a:lnTo>
                  <a:lnTo>
                    <a:pt x="757" y="706"/>
                  </a:lnTo>
                  <a:lnTo>
                    <a:pt x="769" y="686"/>
                  </a:lnTo>
                  <a:lnTo>
                    <a:pt x="781" y="664"/>
                  </a:lnTo>
                  <a:lnTo>
                    <a:pt x="791" y="642"/>
                  </a:lnTo>
                  <a:lnTo>
                    <a:pt x="797" y="620"/>
                  </a:lnTo>
                  <a:lnTo>
                    <a:pt x="803" y="596"/>
                  </a:lnTo>
                  <a:lnTo>
                    <a:pt x="807" y="572"/>
                  </a:lnTo>
                  <a:lnTo>
                    <a:pt x="807" y="548"/>
                  </a:lnTo>
                  <a:lnTo>
                    <a:pt x="807" y="548"/>
                  </a:lnTo>
                  <a:lnTo>
                    <a:pt x="829" y="540"/>
                  </a:lnTo>
                  <a:lnTo>
                    <a:pt x="829" y="540"/>
                  </a:lnTo>
                  <a:lnTo>
                    <a:pt x="867" y="524"/>
                  </a:lnTo>
                  <a:lnTo>
                    <a:pt x="903" y="506"/>
                  </a:lnTo>
                  <a:lnTo>
                    <a:pt x="937" y="486"/>
                  </a:lnTo>
                  <a:lnTo>
                    <a:pt x="969" y="462"/>
                  </a:lnTo>
                  <a:lnTo>
                    <a:pt x="999" y="438"/>
                  </a:lnTo>
                  <a:lnTo>
                    <a:pt x="1029" y="412"/>
                  </a:lnTo>
                  <a:lnTo>
                    <a:pt x="1055" y="384"/>
                  </a:lnTo>
                  <a:lnTo>
                    <a:pt x="1081" y="354"/>
                  </a:lnTo>
                  <a:lnTo>
                    <a:pt x="1081" y="354"/>
                  </a:lnTo>
                  <a:lnTo>
                    <a:pt x="1139" y="394"/>
                  </a:lnTo>
                  <a:lnTo>
                    <a:pt x="1201" y="430"/>
                  </a:lnTo>
                  <a:lnTo>
                    <a:pt x="1265" y="462"/>
                  </a:lnTo>
                  <a:lnTo>
                    <a:pt x="1329" y="492"/>
                  </a:lnTo>
                  <a:lnTo>
                    <a:pt x="1397" y="518"/>
                  </a:lnTo>
                  <a:lnTo>
                    <a:pt x="1465" y="538"/>
                  </a:lnTo>
                  <a:lnTo>
                    <a:pt x="1533" y="556"/>
                  </a:lnTo>
                  <a:lnTo>
                    <a:pt x="1603" y="568"/>
                  </a:lnTo>
                  <a:lnTo>
                    <a:pt x="1603" y="568"/>
                  </a:lnTo>
                  <a:lnTo>
                    <a:pt x="1607" y="564"/>
                  </a:lnTo>
                  <a:lnTo>
                    <a:pt x="1607" y="564"/>
                  </a:lnTo>
                  <a:lnTo>
                    <a:pt x="1537" y="552"/>
                  </a:lnTo>
                  <a:lnTo>
                    <a:pt x="1467" y="534"/>
                  </a:lnTo>
                  <a:lnTo>
                    <a:pt x="1399" y="514"/>
                  </a:lnTo>
                  <a:lnTo>
                    <a:pt x="1333" y="488"/>
                  </a:lnTo>
                  <a:lnTo>
                    <a:pt x="1267" y="460"/>
                  </a:lnTo>
                  <a:lnTo>
                    <a:pt x="1205" y="426"/>
                  </a:lnTo>
                  <a:lnTo>
                    <a:pt x="1143" y="390"/>
                  </a:lnTo>
                  <a:lnTo>
                    <a:pt x="1083" y="350"/>
                  </a:lnTo>
                  <a:lnTo>
                    <a:pt x="1083" y="350"/>
                  </a:lnTo>
                  <a:lnTo>
                    <a:pt x="1111" y="312"/>
                  </a:lnTo>
                  <a:lnTo>
                    <a:pt x="1135" y="272"/>
                  </a:lnTo>
                  <a:lnTo>
                    <a:pt x="1155" y="230"/>
                  </a:lnTo>
                  <a:lnTo>
                    <a:pt x="1173" y="186"/>
                  </a:lnTo>
                  <a:lnTo>
                    <a:pt x="1189" y="142"/>
                  </a:lnTo>
                  <a:lnTo>
                    <a:pt x="1199" y="96"/>
                  </a:lnTo>
                  <a:lnTo>
                    <a:pt x="1207" y="48"/>
                  </a:lnTo>
                  <a:lnTo>
                    <a:pt x="1211" y="2"/>
                  </a:lnTo>
                  <a:lnTo>
                    <a:pt x="1211" y="2"/>
                  </a:lnTo>
                  <a:close/>
                  <a:moveTo>
                    <a:pt x="785" y="448"/>
                  </a:moveTo>
                  <a:lnTo>
                    <a:pt x="785" y="448"/>
                  </a:lnTo>
                  <a:lnTo>
                    <a:pt x="793" y="472"/>
                  </a:lnTo>
                  <a:lnTo>
                    <a:pt x="797" y="496"/>
                  </a:lnTo>
                  <a:lnTo>
                    <a:pt x="801" y="520"/>
                  </a:lnTo>
                  <a:lnTo>
                    <a:pt x="803" y="544"/>
                  </a:lnTo>
                  <a:lnTo>
                    <a:pt x="803" y="544"/>
                  </a:lnTo>
                  <a:lnTo>
                    <a:pt x="765" y="556"/>
                  </a:lnTo>
                  <a:lnTo>
                    <a:pt x="729" y="564"/>
                  </a:lnTo>
                  <a:lnTo>
                    <a:pt x="691" y="572"/>
                  </a:lnTo>
                  <a:lnTo>
                    <a:pt x="653" y="576"/>
                  </a:lnTo>
                  <a:lnTo>
                    <a:pt x="653" y="576"/>
                  </a:lnTo>
                  <a:lnTo>
                    <a:pt x="651" y="568"/>
                  </a:lnTo>
                  <a:lnTo>
                    <a:pt x="651" y="568"/>
                  </a:lnTo>
                  <a:lnTo>
                    <a:pt x="647" y="562"/>
                  </a:lnTo>
                  <a:lnTo>
                    <a:pt x="641" y="556"/>
                  </a:lnTo>
                  <a:lnTo>
                    <a:pt x="631" y="554"/>
                  </a:lnTo>
                  <a:lnTo>
                    <a:pt x="623" y="556"/>
                  </a:lnTo>
                  <a:lnTo>
                    <a:pt x="623" y="556"/>
                  </a:lnTo>
                  <a:lnTo>
                    <a:pt x="621" y="558"/>
                  </a:lnTo>
                  <a:lnTo>
                    <a:pt x="621" y="558"/>
                  </a:lnTo>
                  <a:lnTo>
                    <a:pt x="619" y="554"/>
                  </a:lnTo>
                  <a:lnTo>
                    <a:pt x="619" y="554"/>
                  </a:lnTo>
                  <a:lnTo>
                    <a:pt x="607" y="520"/>
                  </a:lnTo>
                  <a:lnTo>
                    <a:pt x="597" y="486"/>
                  </a:lnTo>
                  <a:lnTo>
                    <a:pt x="587" y="450"/>
                  </a:lnTo>
                  <a:lnTo>
                    <a:pt x="580" y="416"/>
                  </a:lnTo>
                  <a:lnTo>
                    <a:pt x="574" y="382"/>
                  </a:lnTo>
                  <a:lnTo>
                    <a:pt x="570" y="348"/>
                  </a:lnTo>
                  <a:lnTo>
                    <a:pt x="568" y="314"/>
                  </a:lnTo>
                  <a:lnTo>
                    <a:pt x="566" y="278"/>
                  </a:lnTo>
                  <a:lnTo>
                    <a:pt x="566" y="278"/>
                  </a:lnTo>
                  <a:lnTo>
                    <a:pt x="603" y="286"/>
                  </a:lnTo>
                  <a:lnTo>
                    <a:pt x="637" y="298"/>
                  </a:lnTo>
                  <a:lnTo>
                    <a:pt x="667" y="312"/>
                  </a:lnTo>
                  <a:lnTo>
                    <a:pt x="697" y="332"/>
                  </a:lnTo>
                  <a:lnTo>
                    <a:pt x="725" y="356"/>
                  </a:lnTo>
                  <a:lnTo>
                    <a:pt x="737" y="370"/>
                  </a:lnTo>
                  <a:lnTo>
                    <a:pt x="747" y="384"/>
                  </a:lnTo>
                  <a:lnTo>
                    <a:pt x="759" y="398"/>
                  </a:lnTo>
                  <a:lnTo>
                    <a:pt x="767" y="414"/>
                  </a:lnTo>
                  <a:lnTo>
                    <a:pt x="777" y="432"/>
                  </a:lnTo>
                  <a:lnTo>
                    <a:pt x="785" y="448"/>
                  </a:lnTo>
                  <a:lnTo>
                    <a:pt x="785" y="448"/>
                  </a:lnTo>
                  <a:close/>
                  <a:moveTo>
                    <a:pt x="438" y="294"/>
                  </a:moveTo>
                  <a:lnTo>
                    <a:pt x="438" y="294"/>
                  </a:lnTo>
                  <a:lnTo>
                    <a:pt x="468" y="284"/>
                  </a:lnTo>
                  <a:lnTo>
                    <a:pt x="500" y="278"/>
                  </a:lnTo>
                  <a:lnTo>
                    <a:pt x="532" y="276"/>
                  </a:lnTo>
                  <a:lnTo>
                    <a:pt x="562" y="278"/>
                  </a:lnTo>
                  <a:lnTo>
                    <a:pt x="562" y="278"/>
                  </a:lnTo>
                  <a:lnTo>
                    <a:pt x="562" y="312"/>
                  </a:lnTo>
                  <a:lnTo>
                    <a:pt x="566" y="348"/>
                  </a:lnTo>
                  <a:lnTo>
                    <a:pt x="570" y="382"/>
                  </a:lnTo>
                  <a:lnTo>
                    <a:pt x="576" y="416"/>
                  </a:lnTo>
                  <a:lnTo>
                    <a:pt x="582" y="452"/>
                  </a:lnTo>
                  <a:lnTo>
                    <a:pt x="593" y="486"/>
                  </a:lnTo>
                  <a:lnTo>
                    <a:pt x="603" y="520"/>
                  </a:lnTo>
                  <a:lnTo>
                    <a:pt x="615" y="554"/>
                  </a:lnTo>
                  <a:lnTo>
                    <a:pt x="615" y="554"/>
                  </a:lnTo>
                  <a:lnTo>
                    <a:pt x="617" y="560"/>
                  </a:lnTo>
                  <a:lnTo>
                    <a:pt x="617" y="560"/>
                  </a:lnTo>
                  <a:lnTo>
                    <a:pt x="611" y="568"/>
                  </a:lnTo>
                  <a:lnTo>
                    <a:pt x="609" y="576"/>
                  </a:lnTo>
                  <a:lnTo>
                    <a:pt x="609" y="576"/>
                  </a:lnTo>
                  <a:lnTo>
                    <a:pt x="566" y="574"/>
                  </a:lnTo>
                  <a:lnTo>
                    <a:pt x="526" y="570"/>
                  </a:lnTo>
                  <a:lnTo>
                    <a:pt x="484" y="562"/>
                  </a:lnTo>
                  <a:lnTo>
                    <a:pt x="444" y="552"/>
                  </a:lnTo>
                  <a:lnTo>
                    <a:pt x="406" y="540"/>
                  </a:lnTo>
                  <a:lnTo>
                    <a:pt x="368" y="524"/>
                  </a:lnTo>
                  <a:lnTo>
                    <a:pt x="330" y="506"/>
                  </a:lnTo>
                  <a:lnTo>
                    <a:pt x="294" y="486"/>
                  </a:lnTo>
                  <a:lnTo>
                    <a:pt x="294" y="486"/>
                  </a:lnTo>
                  <a:lnTo>
                    <a:pt x="296" y="478"/>
                  </a:lnTo>
                  <a:lnTo>
                    <a:pt x="294" y="468"/>
                  </a:lnTo>
                  <a:lnTo>
                    <a:pt x="294" y="468"/>
                  </a:lnTo>
                  <a:lnTo>
                    <a:pt x="290" y="462"/>
                  </a:lnTo>
                  <a:lnTo>
                    <a:pt x="284" y="456"/>
                  </a:lnTo>
                  <a:lnTo>
                    <a:pt x="284" y="456"/>
                  </a:lnTo>
                  <a:lnTo>
                    <a:pt x="294" y="430"/>
                  </a:lnTo>
                  <a:lnTo>
                    <a:pt x="308" y="406"/>
                  </a:lnTo>
                  <a:lnTo>
                    <a:pt x="324" y="382"/>
                  </a:lnTo>
                  <a:lnTo>
                    <a:pt x="342" y="360"/>
                  </a:lnTo>
                  <a:lnTo>
                    <a:pt x="362" y="340"/>
                  </a:lnTo>
                  <a:lnTo>
                    <a:pt x="386" y="322"/>
                  </a:lnTo>
                  <a:lnTo>
                    <a:pt x="410" y="306"/>
                  </a:lnTo>
                  <a:lnTo>
                    <a:pt x="438" y="294"/>
                  </a:lnTo>
                  <a:lnTo>
                    <a:pt x="438" y="294"/>
                  </a:lnTo>
                  <a:close/>
                  <a:moveTo>
                    <a:pt x="635" y="796"/>
                  </a:moveTo>
                  <a:lnTo>
                    <a:pt x="635" y="796"/>
                  </a:lnTo>
                  <a:lnTo>
                    <a:pt x="609" y="804"/>
                  </a:lnTo>
                  <a:lnTo>
                    <a:pt x="582" y="810"/>
                  </a:lnTo>
                  <a:lnTo>
                    <a:pt x="556" y="814"/>
                  </a:lnTo>
                  <a:lnTo>
                    <a:pt x="530" y="814"/>
                  </a:lnTo>
                  <a:lnTo>
                    <a:pt x="504" y="812"/>
                  </a:lnTo>
                  <a:lnTo>
                    <a:pt x="478" y="808"/>
                  </a:lnTo>
                  <a:lnTo>
                    <a:pt x="454" y="800"/>
                  </a:lnTo>
                  <a:lnTo>
                    <a:pt x="430" y="790"/>
                  </a:lnTo>
                  <a:lnTo>
                    <a:pt x="406" y="780"/>
                  </a:lnTo>
                  <a:lnTo>
                    <a:pt x="384" y="766"/>
                  </a:lnTo>
                  <a:lnTo>
                    <a:pt x="364" y="750"/>
                  </a:lnTo>
                  <a:lnTo>
                    <a:pt x="346" y="732"/>
                  </a:lnTo>
                  <a:lnTo>
                    <a:pt x="328" y="712"/>
                  </a:lnTo>
                  <a:lnTo>
                    <a:pt x="312" y="690"/>
                  </a:lnTo>
                  <a:lnTo>
                    <a:pt x="300" y="666"/>
                  </a:lnTo>
                  <a:lnTo>
                    <a:pt x="288" y="642"/>
                  </a:lnTo>
                  <a:lnTo>
                    <a:pt x="288" y="642"/>
                  </a:lnTo>
                  <a:lnTo>
                    <a:pt x="282" y="624"/>
                  </a:lnTo>
                  <a:lnTo>
                    <a:pt x="276" y="606"/>
                  </a:lnTo>
                  <a:lnTo>
                    <a:pt x="272" y="588"/>
                  </a:lnTo>
                  <a:lnTo>
                    <a:pt x="270" y="570"/>
                  </a:lnTo>
                  <a:lnTo>
                    <a:pt x="270" y="552"/>
                  </a:lnTo>
                  <a:lnTo>
                    <a:pt x="270" y="534"/>
                  </a:lnTo>
                  <a:lnTo>
                    <a:pt x="272" y="498"/>
                  </a:lnTo>
                  <a:lnTo>
                    <a:pt x="272" y="498"/>
                  </a:lnTo>
                  <a:lnTo>
                    <a:pt x="282" y="496"/>
                  </a:lnTo>
                  <a:lnTo>
                    <a:pt x="282" y="496"/>
                  </a:lnTo>
                  <a:lnTo>
                    <a:pt x="288" y="494"/>
                  </a:lnTo>
                  <a:lnTo>
                    <a:pt x="292" y="490"/>
                  </a:lnTo>
                  <a:lnTo>
                    <a:pt x="292" y="490"/>
                  </a:lnTo>
                  <a:lnTo>
                    <a:pt x="328" y="510"/>
                  </a:lnTo>
                  <a:lnTo>
                    <a:pt x="366" y="528"/>
                  </a:lnTo>
                  <a:lnTo>
                    <a:pt x="404" y="544"/>
                  </a:lnTo>
                  <a:lnTo>
                    <a:pt x="444" y="558"/>
                  </a:lnTo>
                  <a:lnTo>
                    <a:pt x="484" y="568"/>
                  </a:lnTo>
                  <a:lnTo>
                    <a:pt x="526" y="574"/>
                  </a:lnTo>
                  <a:lnTo>
                    <a:pt x="568" y="580"/>
                  </a:lnTo>
                  <a:lnTo>
                    <a:pt x="611" y="580"/>
                  </a:lnTo>
                  <a:lnTo>
                    <a:pt x="611" y="580"/>
                  </a:lnTo>
                  <a:lnTo>
                    <a:pt x="611" y="584"/>
                  </a:lnTo>
                  <a:lnTo>
                    <a:pt x="611" y="584"/>
                  </a:lnTo>
                  <a:lnTo>
                    <a:pt x="615" y="590"/>
                  </a:lnTo>
                  <a:lnTo>
                    <a:pt x="621" y="596"/>
                  </a:lnTo>
                  <a:lnTo>
                    <a:pt x="627" y="598"/>
                  </a:lnTo>
                  <a:lnTo>
                    <a:pt x="635" y="598"/>
                  </a:lnTo>
                  <a:lnTo>
                    <a:pt x="635" y="598"/>
                  </a:lnTo>
                  <a:lnTo>
                    <a:pt x="651" y="632"/>
                  </a:lnTo>
                  <a:lnTo>
                    <a:pt x="669" y="664"/>
                  </a:lnTo>
                  <a:lnTo>
                    <a:pt x="687" y="696"/>
                  </a:lnTo>
                  <a:lnTo>
                    <a:pt x="709" y="726"/>
                  </a:lnTo>
                  <a:lnTo>
                    <a:pt x="709" y="726"/>
                  </a:lnTo>
                  <a:lnTo>
                    <a:pt x="705" y="730"/>
                  </a:lnTo>
                  <a:lnTo>
                    <a:pt x="703" y="736"/>
                  </a:lnTo>
                  <a:lnTo>
                    <a:pt x="703" y="742"/>
                  </a:lnTo>
                  <a:lnTo>
                    <a:pt x="705" y="746"/>
                  </a:lnTo>
                  <a:lnTo>
                    <a:pt x="705" y="746"/>
                  </a:lnTo>
                  <a:lnTo>
                    <a:pt x="709" y="752"/>
                  </a:lnTo>
                  <a:lnTo>
                    <a:pt x="709" y="752"/>
                  </a:lnTo>
                  <a:lnTo>
                    <a:pt x="691" y="766"/>
                  </a:lnTo>
                  <a:lnTo>
                    <a:pt x="673" y="776"/>
                  </a:lnTo>
                  <a:lnTo>
                    <a:pt x="655" y="788"/>
                  </a:lnTo>
                  <a:lnTo>
                    <a:pt x="635" y="796"/>
                  </a:lnTo>
                  <a:lnTo>
                    <a:pt x="635" y="796"/>
                  </a:lnTo>
                  <a:close/>
                  <a:moveTo>
                    <a:pt x="739" y="722"/>
                  </a:moveTo>
                  <a:lnTo>
                    <a:pt x="739" y="722"/>
                  </a:lnTo>
                  <a:lnTo>
                    <a:pt x="735" y="718"/>
                  </a:lnTo>
                  <a:lnTo>
                    <a:pt x="729" y="718"/>
                  </a:lnTo>
                  <a:lnTo>
                    <a:pt x="723" y="718"/>
                  </a:lnTo>
                  <a:lnTo>
                    <a:pt x="717" y="718"/>
                  </a:lnTo>
                  <a:lnTo>
                    <a:pt x="717" y="718"/>
                  </a:lnTo>
                  <a:lnTo>
                    <a:pt x="711" y="722"/>
                  </a:lnTo>
                  <a:lnTo>
                    <a:pt x="711" y="722"/>
                  </a:lnTo>
                  <a:lnTo>
                    <a:pt x="691" y="692"/>
                  </a:lnTo>
                  <a:lnTo>
                    <a:pt x="673" y="662"/>
                  </a:lnTo>
                  <a:lnTo>
                    <a:pt x="655" y="630"/>
                  </a:lnTo>
                  <a:lnTo>
                    <a:pt x="639" y="598"/>
                  </a:lnTo>
                  <a:lnTo>
                    <a:pt x="639" y="598"/>
                  </a:lnTo>
                  <a:lnTo>
                    <a:pt x="639" y="598"/>
                  </a:lnTo>
                  <a:lnTo>
                    <a:pt x="639" y="598"/>
                  </a:lnTo>
                  <a:lnTo>
                    <a:pt x="645" y="594"/>
                  </a:lnTo>
                  <a:lnTo>
                    <a:pt x="649" y="590"/>
                  </a:lnTo>
                  <a:lnTo>
                    <a:pt x="651" y="586"/>
                  </a:lnTo>
                  <a:lnTo>
                    <a:pt x="653" y="580"/>
                  </a:lnTo>
                  <a:lnTo>
                    <a:pt x="653" y="580"/>
                  </a:lnTo>
                  <a:lnTo>
                    <a:pt x="691" y="576"/>
                  </a:lnTo>
                  <a:lnTo>
                    <a:pt x="727" y="570"/>
                  </a:lnTo>
                  <a:lnTo>
                    <a:pt x="765" y="560"/>
                  </a:lnTo>
                  <a:lnTo>
                    <a:pt x="803" y="550"/>
                  </a:lnTo>
                  <a:lnTo>
                    <a:pt x="803" y="550"/>
                  </a:lnTo>
                  <a:lnTo>
                    <a:pt x="801" y="574"/>
                  </a:lnTo>
                  <a:lnTo>
                    <a:pt x="799" y="596"/>
                  </a:lnTo>
                  <a:lnTo>
                    <a:pt x="793" y="620"/>
                  </a:lnTo>
                  <a:lnTo>
                    <a:pt x="785" y="642"/>
                  </a:lnTo>
                  <a:lnTo>
                    <a:pt x="777" y="664"/>
                  </a:lnTo>
                  <a:lnTo>
                    <a:pt x="765" y="684"/>
                  </a:lnTo>
                  <a:lnTo>
                    <a:pt x="753" y="704"/>
                  </a:lnTo>
                  <a:lnTo>
                    <a:pt x="739" y="722"/>
                  </a:lnTo>
                  <a:lnTo>
                    <a:pt x="739" y="722"/>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95"/>
            <p:cNvSpPr>
              <a:spLocks/>
            </p:cNvSpPr>
            <p:nvPr userDrawn="1"/>
          </p:nvSpPr>
          <p:spPr bwMode="auto">
            <a:xfrm>
              <a:off x="1903413" y="-4127500"/>
              <a:ext cx="15875" cy="31750"/>
            </a:xfrm>
            <a:custGeom>
              <a:avLst/>
              <a:gdLst>
                <a:gd name="T0" fmla="*/ 4 w 10"/>
                <a:gd name="T1" fmla="*/ 0 h 20"/>
                <a:gd name="T2" fmla="*/ 4 w 10"/>
                <a:gd name="T3" fmla="*/ 0 h 20"/>
                <a:gd name="T4" fmla="*/ 0 w 10"/>
                <a:gd name="T5" fmla="*/ 20 h 20"/>
                <a:gd name="T6" fmla="*/ 0 w 10"/>
                <a:gd name="T7" fmla="*/ 20 h 20"/>
                <a:gd name="T8" fmla="*/ 6 w 10"/>
                <a:gd name="T9" fmla="*/ 18 h 20"/>
                <a:gd name="T10" fmla="*/ 6 w 10"/>
                <a:gd name="T11" fmla="*/ 18 h 20"/>
                <a:gd name="T12" fmla="*/ 10 w 10"/>
                <a:gd name="T13" fmla="*/ 0 h 20"/>
                <a:gd name="T14" fmla="*/ 4 w 1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4" y="0"/>
                  </a:moveTo>
                  <a:lnTo>
                    <a:pt x="4" y="0"/>
                  </a:lnTo>
                  <a:lnTo>
                    <a:pt x="0" y="20"/>
                  </a:lnTo>
                  <a:lnTo>
                    <a:pt x="0" y="20"/>
                  </a:lnTo>
                  <a:lnTo>
                    <a:pt x="6" y="18"/>
                  </a:lnTo>
                  <a:lnTo>
                    <a:pt x="6" y="18"/>
                  </a:lnTo>
                  <a:lnTo>
                    <a:pt x="10"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9" name="Concentric Circle"/>
          <p:cNvGrpSpPr/>
          <p:nvPr userDrawn="1"/>
        </p:nvGrpSpPr>
        <p:grpSpPr>
          <a:xfrm>
            <a:off x="6305303" y="-1"/>
            <a:ext cx="3989388" cy="6858001"/>
            <a:chOff x="-4014788" y="-3675063"/>
            <a:chExt cx="3989388" cy="6858001"/>
          </a:xfrm>
        </p:grpSpPr>
        <p:grpSp>
          <p:nvGrpSpPr>
            <p:cNvPr id="398" name="Gray"/>
            <p:cNvGrpSpPr/>
            <p:nvPr userDrawn="1"/>
          </p:nvGrpSpPr>
          <p:grpSpPr>
            <a:xfrm>
              <a:off x="-3960813" y="-3675063"/>
              <a:ext cx="2868613" cy="6858001"/>
              <a:chOff x="-3960813" y="-3675063"/>
              <a:chExt cx="2868613" cy="6858001"/>
            </a:xfrm>
          </p:grpSpPr>
          <p:sp>
            <p:nvSpPr>
              <p:cNvPr id="278" name="Freeform 175"/>
              <p:cNvSpPr>
                <a:spLocks/>
              </p:cNvSpPr>
              <p:nvPr userDrawn="1"/>
            </p:nvSpPr>
            <p:spPr bwMode="auto">
              <a:xfrm>
                <a:off x="-2709863" y="-2373313"/>
                <a:ext cx="38100" cy="38100"/>
              </a:xfrm>
              <a:custGeom>
                <a:avLst/>
                <a:gdLst>
                  <a:gd name="T0" fmla="*/ 2 w 24"/>
                  <a:gd name="T1" fmla="*/ 18 h 24"/>
                  <a:gd name="T2" fmla="*/ 2 w 24"/>
                  <a:gd name="T3" fmla="*/ 18 h 24"/>
                  <a:gd name="T4" fmla="*/ 2 w 24"/>
                  <a:gd name="T5" fmla="*/ 20 h 24"/>
                  <a:gd name="T6" fmla="*/ 2 w 24"/>
                  <a:gd name="T7" fmla="*/ 20 h 24"/>
                  <a:gd name="T8" fmla="*/ 6 w 24"/>
                  <a:gd name="T9" fmla="*/ 24 h 24"/>
                  <a:gd name="T10" fmla="*/ 12 w 24"/>
                  <a:gd name="T11" fmla="*/ 24 h 24"/>
                  <a:gd name="T12" fmla="*/ 12 w 24"/>
                  <a:gd name="T13" fmla="*/ 24 h 24"/>
                  <a:gd name="T14" fmla="*/ 16 w 24"/>
                  <a:gd name="T15" fmla="*/ 24 h 24"/>
                  <a:gd name="T16" fmla="*/ 20 w 24"/>
                  <a:gd name="T17" fmla="*/ 20 h 24"/>
                  <a:gd name="T18" fmla="*/ 20 w 24"/>
                  <a:gd name="T19" fmla="*/ 20 h 24"/>
                  <a:gd name="T20" fmla="*/ 22 w 24"/>
                  <a:gd name="T21" fmla="*/ 18 h 24"/>
                  <a:gd name="T22" fmla="*/ 22 w 24"/>
                  <a:gd name="T23" fmla="*/ 18 h 24"/>
                  <a:gd name="T24" fmla="*/ 22 w 24"/>
                  <a:gd name="T25" fmla="*/ 16 h 24"/>
                  <a:gd name="T26" fmla="*/ 22 w 24"/>
                  <a:gd name="T27" fmla="*/ 16 h 24"/>
                  <a:gd name="T28" fmla="*/ 22 w 24"/>
                  <a:gd name="T29" fmla="*/ 14 h 24"/>
                  <a:gd name="T30" fmla="*/ 22 w 24"/>
                  <a:gd name="T31" fmla="*/ 14 h 24"/>
                  <a:gd name="T32" fmla="*/ 24 w 24"/>
                  <a:gd name="T33" fmla="*/ 12 h 24"/>
                  <a:gd name="T34" fmla="*/ 24 w 24"/>
                  <a:gd name="T35" fmla="*/ 12 h 24"/>
                  <a:gd name="T36" fmla="*/ 22 w 24"/>
                  <a:gd name="T37" fmla="*/ 8 h 24"/>
                  <a:gd name="T38" fmla="*/ 20 w 24"/>
                  <a:gd name="T39" fmla="*/ 4 h 24"/>
                  <a:gd name="T40" fmla="*/ 20 w 24"/>
                  <a:gd name="T41" fmla="*/ 4 h 24"/>
                  <a:gd name="T42" fmla="*/ 18 w 24"/>
                  <a:gd name="T43" fmla="*/ 2 h 24"/>
                  <a:gd name="T44" fmla="*/ 18 w 24"/>
                  <a:gd name="T45" fmla="*/ 2 h 24"/>
                  <a:gd name="T46" fmla="*/ 16 w 24"/>
                  <a:gd name="T47" fmla="*/ 2 h 24"/>
                  <a:gd name="T48" fmla="*/ 16 w 24"/>
                  <a:gd name="T49" fmla="*/ 2 h 24"/>
                  <a:gd name="T50" fmla="*/ 14 w 24"/>
                  <a:gd name="T51" fmla="*/ 0 h 24"/>
                  <a:gd name="T52" fmla="*/ 14 w 24"/>
                  <a:gd name="T53" fmla="*/ 0 h 24"/>
                  <a:gd name="T54" fmla="*/ 8 w 24"/>
                  <a:gd name="T55" fmla="*/ 0 h 24"/>
                  <a:gd name="T56" fmla="*/ 8 w 24"/>
                  <a:gd name="T57" fmla="*/ 0 h 24"/>
                  <a:gd name="T58" fmla="*/ 6 w 24"/>
                  <a:gd name="T59" fmla="*/ 2 h 24"/>
                  <a:gd name="T60" fmla="*/ 6 w 24"/>
                  <a:gd name="T61" fmla="*/ 2 h 24"/>
                  <a:gd name="T62" fmla="*/ 4 w 24"/>
                  <a:gd name="T63" fmla="*/ 2 h 24"/>
                  <a:gd name="T64" fmla="*/ 4 w 24"/>
                  <a:gd name="T65" fmla="*/ 2 h 24"/>
                  <a:gd name="T66" fmla="*/ 2 w 24"/>
                  <a:gd name="T67" fmla="*/ 4 h 24"/>
                  <a:gd name="T68" fmla="*/ 2 w 24"/>
                  <a:gd name="T69" fmla="*/ 4 h 24"/>
                  <a:gd name="T70" fmla="*/ 0 w 24"/>
                  <a:gd name="T71" fmla="*/ 8 h 24"/>
                  <a:gd name="T72" fmla="*/ 0 w 24"/>
                  <a:gd name="T73" fmla="*/ 12 h 24"/>
                  <a:gd name="T74" fmla="*/ 0 w 24"/>
                  <a:gd name="T75" fmla="*/ 12 h 24"/>
                  <a:gd name="T76" fmla="*/ 0 w 24"/>
                  <a:gd name="T77" fmla="*/ 14 h 24"/>
                  <a:gd name="T78" fmla="*/ 0 w 24"/>
                  <a:gd name="T79" fmla="*/ 14 h 24"/>
                  <a:gd name="T80" fmla="*/ 0 w 24"/>
                  <a:gd name="T81" fmla="*/ 16 h 24"/>
                  <a:gd name="T82" fmla="*/ 0 w 24"/>
                  <a:gd name="T83" fmla="*/ 16 h 24"/>
                  <a:gd name="T84" fmla="*/ 2 w 24"/>
                  <a:gd name="T85" fmla="*/ 18 h 24"/>
                  <a:gd name="T86" fmla="*/ 2 w 24"/>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2" y="18"/>
                    </a:moveTo>
                    <a:lnTo>
                      <a:pt x="2" y="18"/>
                    </a:lnTo>
                    <a:lnTo>
                      <a:pt x="2" y="20"/>
                    </a:lnTo>
                    <a:lnTo>
                      <a:pt x="2" y="20"/>
                    </a:lnTo>
                    <a:lnTo>
                      <a:pt x="6" y="24"/>
                    </a:lnTo>
                    <a:lnTo>
                      <a:pt x="12" y="24"/>
                    </a:lnTo>
                    <a:lnTo>
                      <a:pt x="12" y="24"/>
                    </a:lnTo>
                    <a:lnTo>
                      <a:pt x="16" y="24"/>
                    </a:lnTo>
                    <a:lnTo>
                      <a:pt x="20" y="20"/>
                    </a:lnTo>
                    <a:lnTo>
                      <a:pt x="20" y="20"/>
                    </a:lnTo>
                    <a:lnTo>
                      <a:pt x="22" y="18"/>
                    </a:lnTo>
                    <a:lnTo>
                      <a:pt x="22" y="18"/>
                    </a:lnTo>
                    <a:lnTo>
                      <a:pt x="22" y="16"/>
                    </a:lnTo>
                    <a:lnTo>
                      <a:pt x="22" y="16"/>
                    </a:lnTo>
                    <a:lnTo>
                      <a:pt x="22" y="14"/>
                    </a:lnTo>
                    <a:lnTo>
                      <a:pt x="22" y="14"/>
                    </a:lnTo>
                    <a:lnTo>
                      <a:pt x="24" y="12"/>
                    </a:lnTo>
                    <a:lnTo>
                      <a:pt x="24" y="12"/>
                    </a:lnTo>
                    <a:lnTo>
                      <a:pt x="22" y="8"/>
                    </a:lnTo>
                    <a:lnTo>
                      <a:pt x="20" y="4"/>
                    </a:lnTo>
                    <a:lnTo>
                      <a:pt x="20" y="4"/>
                    </a:lnTo>
                    <a:lnTo>
                      <a:pt x="18" y="2"/>
                    </a:lnTo>
                    <a:lnTo>
                      <a:pt x="18" y="2"/>
                    </a:lnTo>
                    <a:lnTo>
                      <a:pt x="16" y="2"/>
                    </a:lnTo>
                    <a:lnTo>
                      <a:pt x="16" y="2"/>
                    </a:lnTo>
                    <a:lnTo>
                      <a:pt x="14" y="0"/>
                    </a:lnTo>
                    <a:lnTo>
                      <a:pt x="14" y="0"/>
                    </a:lnTo>
                    <a:lnTo>
                      <a:pt x="8" y="0"/>
                    </a:lnTo>
                    <a:lnTo>
                      <a:pt x="8" y="0"/>
                    </a:lnTo>
                    <a:lnTo>
                      <a:pt x="6" y="2"/>
                    </a:lnTo>
                    <a:lnTo>
                      <a:pt x="6" y="2"/>
                    </a:lnTo>
                    <a:lnTo>
                      <a:pt x="4" y="2"/>
                    </a:lnTo>
                    <a:lnTo>
                      <a:pt x="4" y="2"/>
                    </a:lnTo>
                    <a:lnTo>
                      <a:pt x="2" y="4"/>
                    </a:lnTo>
                    <a:lnTo>
                      <a:pt x="2" y="4"/>
                    </a:lnTo>
                    <a:lnTo>
                      <a:pt x="0" y="8"/>
                    </a:lnTo>
                    <a:lnTo>
                      <a:pt x="0" y="12"/>
                    </a:lnTo>
                    <a:lnTo>
                      <a:pt x="0" y="12"/>
                    </a:lnTo>
                    <a:lnTo>
                      <a:pt x="0" y="14"/>
                    </a:lnTo>
                    <a:lnTo>
                      <a:pt x="0" y="14"/>
                    </a:lnTo>
                    <a:lnTo>
                      <a:pt x="0" y="16"/>
                    </a:lnTo>
                    <a:lnTo>
                      <a:pt x="0" y="16"/>
                    </a:lnTo>
                    <a:lnTo>
                      <a:pt x="2" y="18"/>
                    </a:lnTo>
                    <a:lnTo>
                      <a:pt x="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76"/>
              <p:cNvSpPr>
                <a:spLocks/>
              </p:cNvSpPr>
              <p:nvPr userDrawn="1"/>
            </p:nvSpPr>
            <p:spPr bwMode="auto">
              <a:xfrm>
                <a:off x="-3027363" y="11874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4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2 h 24"/>
                  <a:gd name="T26" fmla="*/ 8 w 24"/>
                  <a:gd name="T27" fmla="*/ 2 h 24"/>
                  <a:gd name="T28" fmla="*/ 4 w 24"/>
                  <a:gd name="T29" fmla="*/ 4 h 24"/>
                  <a:gd name="T30" fmla="*/ 2 w 24"/>
                  <a:gd name="T31" fmla="*/ 8 h 24"/>
                  <a:gd name="T32" fmla="*/ 0 w 24"/>
                  <a:gd name="T33" fmla="*/ 12 h 24"/>
                  <a:gd name="T34" fmla="*/ 0 w 24"/>
                  <a:gd name="T35" fmla="*/ 18 h 24"/>
                  <a:gd name="T36" fmla="*/ 0 w 24"/>
                  <a:gd name="T37" fmla="*/ 18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6" y="24"/>
                    </a:lnTo>
                    <a:lnTo>
                      <a:pt x="16" y="24"/>
                    </a:lnTo>
                    <a:lnTo>
                      <a:pt x="20" y="22"/>
                    </a:lnTo>
                    <a:lnTo>
                      <a:pt x="24" y="18"/>
                    </a:lnTo>
                    <a:lnTo>
                      <a:pt x="24" y="14"/>
                    </a:lnTo>
                    <a:lnTo>
                      <a:pt x="24" y="8"/>
                    </a:lnTo>
                    <a:lnTo>
                      <a:pt x="24" y="8"/>
                    </a:lnTo>
                    <a:lnTo>
                      <a:pt x="20" y="4"/>
                    </a:lnTo>
                    <a:lnTo>
                      <a:pt x="18" y="2"/>
                    </a:lnTo>
                    <a:lnTo>
                      <a:pt x="12" y="0"/>
                    </a:lnTo>
                    <a:lnTo>
                      <a:pt x="8" y="2"/>
                    </a:lnTo>
                    <a:lnTo>
                      <a:pt x="8" y="2"/>
                    </a:lnTo>
                    <a:lnTo>
                      <a:pt x="4" y="4"/>
                    </a:lnTo>
                    <a:lnTo>
                      <a:pt x="2" y="8"/>
                    </a:lnTo>
                    <a:lnTo>
                      <a:pt x="0" y="12"/>
                    </a:lnTo>
                    <a:lnTo>
                      <a:pt x="0" y="18"/>
                    </a:lnTo>
                    <a:lnTo>
                      <a:pt x="0"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77"/>
              <p:cNvSpPr>
                <a:spLocks/>
              </p:cNvSpPr>
              <p:nvPr userDrawn="1"/>
            </p:nvSpPr>
            <p:spPr bwMode="auto">
              <a:xfrm>
                <a:off x="-2262188" y="-29194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78"/>
              <p:cNvSpPr>
                <a:spLocks/>
              </p:cNvSpPr>
              <p:nvPr userDrawn="1"/>
            </p:nvSpPr>
            <p:spPr bwMode="auto">
              <a:xfrm>
                <a:off x="-2293938" y="-2947988"/>
                <a:ext cx="38100" cy="34925"/>
              </a:xfrm>
              <a:custGeom>
                <a:avLst/>
                <a:gdLst>
                  <a:gd name="T0" fmla="*/ 20 w 24"/>
                  <a:gd name="T1" fmla="*/ 2 h 22"/>
                  <a:gd name="T2" fmla="*/ 20 w 24"/>
                  <a:gd name="T3" fmla="*/ 2 h 22"/>
                  <a:gd name="T4" fmla="*/ 14 w 24"/>
                  <a:gd name="T5" fmla="*/ 0 h 22"/>
                  <a:gd name="T6" fmla="*/ 10 w 24"/>
                  <a:gd name="T7" fmla="*/ 0 h 22"/>
                  <a:gd name="T8" fmla="*/ 6 w 24"/>
                  <a:gd name="T9" fmla="*/ 0 h 22"/>
                  <a:gd name="T10" fmla="*/ 2 w 24"/>
                  <a:gd name="T11" fmla="*/ 4 h 22"/>
                  <a:gd name="T12" fmla="*/ 2 w 24"/>
                  <a:gd name="T13" fmla="*/ 4 h 22"/>
                  <a:gd name="T14" fmla="*/ 0 w 24"/>
                  <a:gd name="T15" fmla="*/ 8 h 22"/>
                  <a:gd name="T16" fmla="*/ 0 w 24"/>
                  <a:gd name="T17" fmla="*/ 12 h 22"/>
                  <a:gd name="T18" fmla="*/ 0 w 24"/>
                  <a:gd name="T19" fmla="*/ 16 h 22"/>
                  <a:gd name="T20" fmla="*/ 4 w 24"/>
                  <a:gd name="T21" fmla="*/ 20 h 22"/>
                  <a:gd name="T22" fmla="*/ 4 w 24"/>
                  <a:gd name="T23" fmla="*/ 20 h 22"/>
                  <a:gd name="T24" fmla="*/ 8 w 24"/>
                  <a:gd name="T25" fmla="*/ 22 h 22"/>
                  <a:gd name="T26" fmla="*/ 12 w 24"/>
                  <a:gd name="T27" fmla="*/ 22 h 22"/>
                  <a:gd name="T28" fmla="*/ 12 w 24"/>
                  <a:gd name="T29" fmla="*/ 22 h 22"/>
                  <a:gd name="T30" fmla="*/ 16 w 24"/>
                  <a:gd name="T31" fmla="*/ 22 h 22"/>
                  <a:gd name="T32" fmla="*/ 20 w 24"/>
                  <a:gd name="T33" fmla="*/ 18 h 22"/>
                  <a:gd name="T34" fmla="*/ 20 w 24"/>
                  <a:gd name="T35" fmla="*/ 18 h 22"/>
                  <a:gd name="T36" fmla="*/ 22 w 24"/>
                  <a:gd name="T37" fmla="*/ 14 h 22"/>
                  <a:gd name="T38" fmla="*/ 24 w 24"/>
                  <a:gd name="T39" fmla="*/ 10 h 22"/>
                  <a:gd name="T40" fmla="*/ 22 w 24"/>
                  <a:gd name="T41" fmla="*/ 6 h 22"/>
                  <a:gd name="T42" fmla="*/ 20 w 24"/>
                  <a:gd name="T43" fmla="*/ 2 h 22"/>
                  <a:gd name="T44" fmla="*/ 20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20" y="2"/>
                    </a:moveTo>
                    <a:lnTo>
                      <a:pt x="20" y="2"/>
                    </a:lnTo>
                    <a:lnTo>
                      <a:pt x="14" y="0"/>
                    </a:lnTo>
                    <a:lnTo>
                      <a:pt x="10" y="0"/>
                    </a:lnTo>
                    <a:lnTo>
                      <a:pt x="6" y="0"/>
                    </a:lnTo>
                    <a:lnTo>
                      <a:pt x="2" y="4"/>
                    </a:lnTo>
                    <a:lnTo>
                      <a:pt x="2" y="4"/>
                    </a:lnTo>
                    <a:lnTo>
                      <a:pt x="0" y="8"/>
                    </a:lnTo>
                    <a:lnTo>
                      <a:pt x="0" y="12"/>
                    </a:lnTo>
                    <a:lnTo>
                      <a:pt x="0" y="16"/>
                    </a:lnTo>
                    <a:lnTo>
                      <a:pt x="4" y="20"/>
                    </a:lnTo>
                    <a:lnTo>
                      <a:pt x="4" y="20"/>
                    </a:lnTo>
                    <a:lnTo>
                      <a:pt x="8" y="22"/>
                    </a:lnTo>
                    <a:lnTo>
                      <a:pt x="12" y="22"/>
                    </a:lnTo>
                    <a:lnTo>
                      <a:pt x="12" y="22"/>
                    </a:lnTo>
                    <a:lnTo>
                      <a:pt x="16" y="22"/>
                    </a:lnTo>
                    <a:lnTo>
                      <a:pt x="20" y="18"/>
                    </a:lnTo>
                    <a:lnTo>
                      <a:pt x="20" y="18"/>
                    </a:lnTo>
                    <a:lnTo>
                      <a:pt x="22"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79"/>
              <p:cNvSpPr>
                <a:spLocks/>
              </p:cNvSpPr>
              <p:nvPr userDrawn="1"/>
            </p:nvSpPr>
            <p:spPr bwMode="auto">
              <a:xfrm>
                <a:off x="-2360613" y="-2871788"/>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80"/>
              <p:cNvSpPr>
                <a:spLocks/>
              </p:cNvSpPr>
              <p:nvPr userDrawn="1"/>
            </p:nvSpPr>
            <p:spPr bwMode="auto">
              <a:xfrm>
                <a:off x="-2227263" y="-3024188"/>
                <a:ext cx="38100" cy="38100"/>
              </a:xfrm>
              <a:custGeom>
                <a:avLst/>
                <a:gdLst>
                  <a:gd name="T0" fmla="*/ 20 w 24"/>
                  <a:gd name="T1" fmla="*/ 20 h 24"/>
                  <a:gd name="T2" fmla="*/ 20 w 24"/>
                  <a:gd name="T3" fmla="*/ 20 h 24"/>
                  <a:gd name="T4" fmla="*/ 24 w 24"/>
                  <a:gd name="T5" fmla="*/ 14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6 w 24"/>
                  <a:gd name="T19" fmla="*/ 0 h 24"/>
                  <a:gd name="T20" fmla="*/ 2 w 24"/>
                  <a:gd name="T21" fmla="*/ 2 h 24"/>
                  <a:gd name="T22" fmla="*/ 2 w 24"/>
                  <a:gd name="T23" fmla="*/ 2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4"/>
                    </a:lnTo>
                    <a:lnTo>
                      <a:pt x="24" y="10"/>
                    </a:lnTo>
                    <a:lnTo>
                      <a:pt x="22" y="6"/>
                    </a:lnTo>
                    <a:lnTo>
                      <a:pt x="20" y="2"/>
                    </a:lnTo>
                    <a:lnTo>
                      <a:pt x="20" y="2"/>
                    </a:lnTo>
                    <a:lnTo>
                      <a:pt x="16" y="0"/>
                    </a:lnTo>
                    <a:lnTo>
                      <a:pt x="12" y="0"/>
                    </a:lnTo>
                    <a:lnTo>
                      <a:pt x="6" y="0"/>
                    </a:lnTo>
                    <a:lnTo>
                      <a:pt x="2" y="2"/>
                    </a:lnTo>
                    <a:lnTo>
                      <a:pt x="2" y="2"/>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81"/>
              <p:cNvSpPr>
                <a:spLocks/>
              </p:cNvSpPr>
              <p:nvPr userDrawn="1"/>
            </p:nvSpPr>
            <p:spPr bwMode="auto">
              <a:xfrm>
                <a:off x="-2016125" y="-3243263"/>
                <a:ext cx="38100" cy="38100"/>
              </a:xfrm>
              <a:custGeom>
                <a:avLst/>
                <a:gdLst>
                  <a:gd name="T0" fmla="*/ 20 w 24"/>
                  <a:gd name="T1" fmla="*/ 20 h 24"/>
                  <a:gd name="T2" fmla="*/ 20 w 24"/>
                  <a:gd name="T3" fmla="*/ 20 h 24"/>
                  <a:gd name="T4" fmla="*/ 22 w 24"/>
                  <a:gd name="T5" fmla="*/ 16 h 24"/>
                  <a:gd name="T6" fmla="*/ 24 w 24"/>
                  <a:gd name="T7" fmla="*/ 12 h 24"/>
                  <a:gd name="T8" fmla="*/ 24 w 24"/>
                  <a:gd name="T9" fmla="*/ 8 h 24"/>
                  <a:gd name="T10" fmla="*/ 20 w 24"/>
                  <a:gd name="T11" fmla="*/ 4 h 24"/>
                  <a:gd name="T12" fmla="*/ 20 w 24"/>
                  <a:gd name="T13" fmla="*/ 4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4" y="8"/>
                    </a:lnTo>
                    <a:lnTo>
                      <a:pt x="20" y="4"/>
                    </a:lnTo>
                    <a:lnTo>
                      <a:pt x="20" y="4"/>
                    </a:lnTo>
                    <a:lnTo>
                      <a:pt x="16" y="0"/>
                    </a:lnTo>
                    <a:lnTo>
                      <a:pt x="12" y="0"/>
                    </a:lnTo>
                    <a:lnTo>
                      <a:pt x="8" y="0"/>
                    </a:lnTo>
                    <a:lnTo>
                      <a:pt x="4" y="2"/>
                    </a:lnTo>
                    <a:lnTo>
                      <a:pt x="4" y="2"/>
                    </a:lnTo>
                    <a:lnTo>
                      <a:pt x="0" y="6"/>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2"/>
              <p:cNvSpPr>
                <a:spLocks/>
              </p:cNvSpPr>
              <p:nvPr userDrawn="1"/>
            </p:nvSpPr>
            <p:spPr bwMode="auto">
              <a:xfrm>
                <a:off x="-2157413" y="-3100388"/>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0 h 24"/>
                  <a:gd name="T16" fmla="*/ 10 w 24"/>
                  <a:gd name="T17" fmla="*/ 0 h 24"/>
                  <a:gd name="T18" fmla="*/ 6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0"/>
                    </a:lnTo>
                    <a:lnTo>
                      <a:pt x="10" y="0"/>
                    </a:lnTo>
                    <a:lnTo>
                      <a:pt x="6"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83"/>
              <p:cNvSpPr>
                <a:spLocks/>
              </p:cNvSpPr>
              <p:nvPr userDrawn="1"/>
            </p:nvSpPr>
            <p:spPr bwMode="auto">
              <a:xfrm>
                <a:off x="-2087563" y="-31734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84"/>
              <p:cNvSpPr>
                <a:spLocks/>
              </p:cNvSpPr>
              <p:nvPr userDrawn="1"/>
            </p:nvSpPr>
            <p:spPr bwMode="auto">
              <a:xfrm>
                <a:off x="-2424113" y="-2792413"/>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85"/>
              <p:cNvSpPr>
                <a:spLocks/>
              </p:cNvSpPr>
              <p:nvPr userDrawn="1"/>
            </p:nvSpPr>
            <p:spPr bwMode="auto">
              <a:xfrm>
                <a:off x="-2919413" y="-1976438"/>
                <a:ext cx="38100" cy="36513"/>
              </a:xfrm>
              <a:custGeom>
                <a:avLst/>
                <a:gdLst>
                  <a:gd name="T0" fmla="*/ 12 w 24"/>
                  <a:gd name="T1" fmla="*/ 23 h 23"/>
                  <a:gd name="T2" fmla="*/ 12 w 24"/>
                  <a:gd name="T3" fmla="*/ 23 h 23"/>
                  <a:gd name="T4" fmla="*/ 18 w 24"/>
                  <a:gd name="T5" fmla="*/ 21 h 23"/>
                  <a:gd name="T6" fmla="*/ 22 w 24"/>
                  <a:gd name="T7" fmla="*/ 15 h 23"/>
                  <a:gd name="T8" fmla="*/ 22 w 24"/>
                  <a:gd name="T9" fmla="*/ 15 h 23"/>
                  <a:gd name="T10" fmla="*/ 24 w 24"/>
                  <a:gd name="T11" fmla="*/ 11 h 23"/>
                  <a:gd name="T12" fmla="*/ 24 w 24"/>
                  <a:gd name="T13" fmla="*/ 8 h 23"/>
                  <a:gd name="T14" fmla="*/ 20 w 24"/>
                  <a:gd name="T15" fmla="*/ 4 h 23"/>
                  <a:gd name="T16" fmla="*/ 16 w 24"/>
                  <a:gd name="T17" fmla="*/ 0 h 23"/>
                  <a:gd name="T18" fmla="*/ 16 w 24"/>
                  <a:gd name="T19" fmla="*/ 0 h 23"/>
                  <a:gd name="T20" fmla="*/ 12 w 24"/>
                  <a:gd name="T21" fmla="*/ 0 h 23"/>
                  <a:gd name="T22" fmla="*/ 8 w 24"/>
                  <a:gd name="T23" fmla="*/ 0 h 23"/>
                  <a:gd name="T24" fmla="*/ 4 w 24"/>
                  <a:gd name="T25" fmla="*/ 2 h 23"/>
                  <a:gd name="T26" fmla="*/ 0 w 24"/>
                  <a:gd name="T27" fmla="*/ 6 h 23"/>
                  <a:gd name="T28" fmla="*/ 0 w 24"/>
                  <a:gd name="T29" fmla="*/ 6 h 23"/>
                  <a:gd name="T30" fmla="*/ 0 w 24"/>
                  <a:gd name="T31" fmla="*/ 11 h 23"/>
                  <a:gd name="T32" fmla="*/ 0 w 24"/>
                  <a:gd name="T33" fmla="*/ 15 h 23"/>
                  <a:gd name="T34" fmla="*/ 4 w 24"/>
                  <a:gd name="T35" fmla="*/ 19 h 23"/>
                  <a:gd name="T36" fmla="*/ 6 w 24"/>
                  <a:gd name="T37" fmla="*/ 21 h 23"/>
                  <a:gd name="T38" fmla="*/ 6 w 24"/>
                  <a:gd name="T39" fmla="*/ 21 h 23"/>
                  <a:gd name="T40" fmla="*/ 12 w 24"/>
                  <a:gd name="T41" fmla="*/ 23 h 23"/>
                  <a:gd name="T42" fmla="*/ 12 w 24"/>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12" y="23"/>
                    </a:moveTo>
                    <a:lnTo>
                      <a:pt x="12" y="23"/>
                    </a:lnTo>
                    <a:lnTo>
                      <a:pt x="18" y="21"/>
                    </a:lnTo>
                    <a:lnTo>
                      <a:pt x="22" y="15"/>
                    </a:lnTo>
                    <a:lnTo>
                      <a:pt x="22" y="15"/>
                    </a:lnTo>
                    <a:lnTo>
                      <a:pt x="24" y="11"/>
                    </a:lnTo>
                    <a:lnTo>
                      <a:pt x="24" y="8"/>
                    </a:lnTo>
                    <a:lnTo>
                      <a:pt x="20" y="4"/>
                    </a:lnTo>
                    <a:lnTo>
                      <a:pt x="16" y="0"/>
                    </a:lnTo>
                    <a:lnTo>
                      <a:pt x="16" y="0"/>
                    </a:lnTo>
                    <a:lnTo>
                      <a:pt x="12" y="0"/>
                    </a:lnTo>
                    <a:lnTo>
                      <a:pt x="8" y="0"/>
                    </a:lnTo>
                    <a:lnTo>
                      <a:pt x="4" y="2"/>
                    </a:lnTo>
                    <a:lnTo>
                      <a:pt x="0" y="6"/>
                    </a:lnTo>
                    <a:lnTo>
                      <a:pt x="0" y="6"/>
                    </a:lnTo>
                    <a:lnTo>
                      <a:pt x="0" y="11"/>
                    </a:lnTo>
                    <a:lnTo>
                      <a:pt x="0" y="15"/>
                    </a:lnTo>
                    <a:lnTo>
                      <a:pt x="4" y="19"/>
                    </a:lnTo>
                    <a:lnTo>
                      <a:pt x="6" y="21"/>
                    </a:lnTo>
                    <a:lnTo>
                      <a:pt x="6" y="21"/>
                    </a:lnTo>
                    <a:lnTo>
                      <a:pt x="12" y="23"/>
                    </a:lnTo>
                    <a:lnTo>
                      <a:pt x="12" y="23"/>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86"/>
              <p:cNvSpPr>
                <a:spLocks/>
              </p:cNvSpPr>
              <p:nvPr userDrawn="1"/>
            </p:nvSpPr>
            <p:spPr bwMode="auto">
              <a:xfrm>
                <a:off x="-2960688" y="-1885950"/>
                <a:ext cx="38100" cy="38100"/>
              </a:xfrm>
              <a:custGeom>
                <a:avLst/>
                <a:gdLst>
                  <a:gd name="T0" fmla="*/ 8 w 24"/>
                  <a:gd name="T1" fmla="*/ 24 h 24"/>
                  <a:gd name="T2" fmla="*/ 8 w 24"/>
                  <a:gd name="T3" fmla="*/ 24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4 w 24"/>
                  <a:gd name="T17" fmla="*/ 8 h 24"/>
                  <a:gd name="T18" fmla="*/ 20 w 24"/>
                  <a:gd name="T19" fmla="*/ 4 h 24"/>
                  <a:gd name="T20" fmla="*/ 16 w 24"/>
                  <a:gd name="T21" fmla="*/ 2 h 24"/>
                  <a:gd name="T22" fmla="*/ 16 w 24"/>
                  <a:gd name="T23" fmla="*/ 2 h 24"/>
                  <a:gd name="T24" fmla="*/ 12 w 24"/>
                  <a:gd name="T25" fmla="*/ 0 h 24"/>
                  <a:gd name="T26" fmla="*/ 8 w 24"/>
                  <a:gd name="T27" fmla="*/ 2 h 24"/>
                  <a:gd name="T28" fmla="*/ 4 w 24"/>
                  <a:gd name="T29" fmla="*/ 4 h 24"/>
                  <a:gd name="T30" fmla="*/ 0 w 24"/>
                  <a:gd name="T31" fmla="*/ 8 h 24"/>
                  <a:gd name="T32" fmla="*/ 0 w 24"/>
                  <a:gd name="T33" fmla="*/ 8 h 24"/>
                  <a:gd name="T34" fmla="*/ 0 w 24"/>
                  <a:gd name="T35" fmla="*/ 12 h 24"/>
                  <a:gd name="T36" fmla="*/ 0 w 24"/>
                  <a:gd name="T37" fmla="*/ 16 h 24"/>
                  <a:gd name="T38" fmla="*/ 4 w 24"/>
                  <a:gd name="T39" fmla="*/ 20 h 24"/>
                  <a:gd name="T40" fmla="*/ 8 w 24"/>
                  <a:gd name="T41" fmla="*/ 24 h 24"/>
                  <a:gd name="T42" fmla="*/ 8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24"/>
                    </a:moveTo>
                    <a:lnTo>
                      <a:pt x="8" y="24"/>
                    </a:lnTo>
                    <a:lnTo>
                      <a:pt x="12" y="24"/>
                    </a:lnTo>
                    <a:lnTo>
                      <a:pt x="12" y="24"/>
                    </a:lnTo>
                    <a:lnTo>
                      <a:pt x="18" y="22"/>
                    </a:lnTo>
                    <a:lnTo>
                      <a:pt x="22" y="16"/>
                    </a:lnTo>
                    <a:lnTo>
                      <a:pt x="22" y="16"/>
                    </a:lnTo>
                    <a:lnTo>
                      <a:pt x="24" y="12"/>
                    </a:lnTo>
                    <a:lnTo>
                      <a:pt x="24" y="8"/>
                    </a:lnTo>
                    <a:lnTo>
                      <a:pt x="20" y="4"/>
                    </a:lnTo>
                    <a:lnTo>
                      <a:pt x="16" y="2"/>
                    </a:lnTo>
                    <a:lnTo>
                      <a:pt x="16" y="2"/>
                    </a:lnTo>
                    <a:lnTo>
                      <a:pt x="12" y="0"/>
                    </a:lnTo>
                    <a:lnTo>
                      <a:pt x="8" y="2"/>
                    </a:lnTo>
                    <a:lnTo>
                      <a:pt x="4" y="4"/>
                    </a:lnTo>
                    <a:lnTo>
                      <a:pt x="0" y="8"/>
                    </a:lnTo>
                    <a:lnTo>
                      <a:pt x="0" y="8"/>
                    </a:lnTo>
                    <a:lnTo>
                      <a:pt x="0" y="12"/>
                    </a:lnTo>
                    <a:lnTo>
                      <a:pt x="0" y="16"/>
                    </a:lnTo>
                    <a:lnTo>
                      <a:pt x="4" y="20"/>
                    </a:lnTo>
                    <a:lnTo>
                      <a:pt x="8" y="24"/>
                    </a:lnTo>
                    <a:lnTo>
                      <a:pt x="8"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87"/>
              <p:cNvSpPr>
                <a:spLocks/>
              </p:cNvSpPr>
              <p:nvPr userDrawn="1"/>
            </p:nvSpPr>
            <p:spPr bwMode="auto">
              <a:xfrm>
                <a:off x="-2659063" y="-2459038"/>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20 w 24"/>
                  <a:gd name="T17" fmla="*/ 2 h 24"/>
                  <a:gd name="T18" fmla="*/ 20 w 24"/>
                  <a:gd name="T19" fmla="*/ 2 h 24"/>
                  <a:gd name="T20" fmla="*/ 14 w 24"/>
                  <a:gd name="T21" fmla="*/ 0 h 24"/>
                  <a:gd name="T22" fmla="*/ 10 w 24"/>
                  <a:gd name="T23" fmla="*/ 0 h 24"/>
                  <a:gd name="T24" fmla="*/ 6 w 24"/>
                  <a:gd name="T25" fmla="*/ 2 h 24"/>
                  <a:gd name="T26" fmla="*/ 2 w 24"/>
                  <a:gd name="T27" fmla="*/ 6 h 24"/>
                  <a:gd name="T28" fmla="*/ 2 w 24"/>
                  <a:gd name="T29" fmla="*/ 6 h 24"/>
                  <a:gd name="T30" fmla="*/ 0 w 24"/>
                  <a:gd name="T31" fmla="*/ 10 h 24"/>
                  <a:gd name="T32" fmla="*/ 0 w 24"/>
                  <a:gd name="T33" fmla="*/ 14 h 24"/>
                  <a:gd name="T34" fmla="*/ 2 w 24"/>
                  <a:gd name="T35" fmla="*/ 18 h 24"/>
                  <a:gd name="T36" fmla="*/ 6 w 24"/>
                  <a:gd name="T37" fmla="*/ 22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8" y="22"/>
                    </a:lnTo>
                    <a:lnTo>
                      <a:pt x="22" y="18"/>
                    </a:lnTo>
                    <a:lnTo>
                      <a:pt x="22" y="18"/>
                    </a:lnTo>
                    <a:lnTo>
                      <a:pt x="24" y="14"/>
                    </a:lnTo>
                    <a:lnTo>
                      <a:pt x="24" y="8"/>
                    </a:lnTo>
                    <a:lnTo>
                      <a:pt x="22" y="4"/>
                    </a:lnTo>
                    <a:lnTo>
                      <a:pt x="20" y="2"/>
                    </a:lnTo>
                    <a:lnTo>
                      <a:pt x="20" y="2"/>
                    </a:lnTo>
                    <a:lnTo>
                      <a:pt x="14" y="0"/>
                    </a:lnTo>
                    <a:lnTo>
                      <a:pt x="10" y="0"/>
                    </a:lnTo>
                    <a:lnTo>
                      <a:pt x="6" y="2"/>
                    </a:lnTo>
                    <a:lnTo>
                      <a:pt x="2" y="6"/>
                    </a:lnTo>
                    <a:lnTo>
                      <a:pt x="2" y="6"/>
                    </a:lnTo>
                    <a:lnTo>
                      <a:pt x="0" y="10"/>
                    </a:lnTo>
                    <a:lnTo>
                      <a:pt x="0" y="14"/>
                    </a:lnTo>
                    <a:lnTo>
                      <a:pt x="2" y="18"/>
                    </a:lnTo>
                    <a:lnTo>
                      <a:pt x="6" y="22"/>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8"/>
              <p:cNvSpPr>
                <a:spLocks/>
              </p:cNvSpPr>
              <p:nvPr userDrawn="1"/>
            </p:nvSpPr>
            <p:spPr bwMode="auto">
              <a:xfrm>
                <a:off x="-2601913" y="-254476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2 w 24"/>
                  <a:gd name="T11" fmla="*/ 18 h 24"/>
                  <a:gd name="T12" fmla="*/ 24 w 24"/>
                  <a:gd name="T13" fmla="*/ 14 h 24"/>
                  <a:gd name="T14" fmla="*/ 24 w 24"/>
                  <a:gd name="T15" fmla="*/ 10 h 24"/>
                  <a:gd name="T16" fmla="*/ 22 w 24"/>
                  <a:gd name="T17" fmla="*/ 6 h 24"/>
                  <a:gd name="T18" fmla="*/ 18 w 24"/>
                  <a:gd name="T19" fmla="*/ 2 h 24"/>
                  <a:gd name="T20" fmla="*/ 18 w 24"/>
                  <a:gd name="T21" fmla="*/ 2 h 24"/>
                  <a:gd name="T22" fmla="*/ 14 w 24"/>
                  <a:gd name="T23" fmla="*/ 0 h 24"/>
                  <a:gd name="T24" fmla="*/ 10 w 24"/>
                  <a:gd name="T25" fmla="*/ 0 h 24"/>
                  <a:gd name="T26" fmla="*/ 6 w 24"/>
                  <a:gd name="T27" fmla="*/ 2 h 24"/>
                  <a:gd name="T28" fmla="*/ 2 w 24"/>
                  <a:gd name="T29" fmla="*/ 6 h 24"/>
                  <a:gd name="T30" fmla="*/ 2 w 24"/>
                  <a:gd name="T31" fmla="*/ 6 h 24"/>
                  <a:gd name="T32" fmla="*/ 0 w 24"/>
                  <a:gd name="T33" fmla="*/ 10 h 24"/>
                  <a:gd name="T34" fmla="*/ 0 w 24"/>
                  <a:gd name="T35" fmla="*/ 14 h 24"/>
                  <a:gd name="T36" fmla="*/ 2 w 24"/>
                  <a:gd name="T37" fmla="*/ 18 h 24"/>
                  <a:gd name="T38" fmla="*/ 4 w 24"/>
                  <a:gd name="T39" fmla="*/ 22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2" y="18"/>
                    </a:lnTo>
                    <a:lnTo>
                      <a:pt x="24" y="14"/>
                    </a:lnTo>
                    <a:lnTo>
                      <a:pt x="24" y="10"/>
                    </a:lnTo>
                    <a:lnTo>
                      <a:pt x="22" y="6"/>
                    </a:lnTo>
                    <a:lnTo>
                      <a:pt x="18" y="2"/>
                    </a:lnTo>
                    <a:lnTo>
                      <a:pt x="18" y="2"/>
                    </a:lnTo>
                    <a:lnTo>
                      <a:pt x="14" y="0"/>
                    </a:lnTo>
                    <a:lnTo>
                      <a:pt x="10" y="0"/>
                    </a:lnTo>
                    <a:lnTo>
                      <a:pt x="6" y="2"/>
                    </a:lnTo>
                    <a:lnTo>
                      <a:pt x="2" y="6"/>
                    </a:lnTo>
                    <a:lnTo>
                      <a:pt x="2" y="6"/>
                    </a:lnTo>
                    <a:lnTo>
                      <a:pt x="0" y="10"/>
                    </a:lnTo>
                    <a:lnTo>
                      <a:pt x="0" y="14"/>
                    </a:lnTo>
                    <a:lnTo>
                      <a:pt x="2" y="18"/>
                    </a:lnTo>
                    <a:lnTo>
                      <a:pt x="4" y="22"/>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89"/>
              <p:cNvSpPr>
                <a:spLocks/>
              </p:cNvSpPr>
              <p:nvPr userDrawn="1"/>
            </p:nvSpPr>
            <p:spPr bwMode="auto">
              <a:xfrm>
                <a:off x="-2484438" y="-2709863"/>
                <a:ext cx="38100" cy="38100"/>
              </a:xfrm>
              <a:custGeom>
                <a:avLst/>
                <a:gdLst>
                  <a:gd name="T0" fmla="*/ 12 w 24"/>
                  <a:gd name="T1" fmla="*/ 24 h 24"/>
                  <a:gd name="T2" fmla="*/ 12 w 24"/>
                  <a:gd name="T3" fmla="*/ 24 h 24"/>
                  <a:gd name="T4" fmla="*/ 16 w 24"/>
                  <a:gd name="T5" fmla="*/ 22 h 24"/>
                  <a:gd name="T6" fmla="*/ 20 w 24"/>
                  <a:gd name="T7" fmla="*/ 18 h 24"/>
                  <a:gd name="T8" fmla="*/ 20 w 24"/>
                  <a:gd name="T9" fmla="*/ 18 h 24"/>
                  <a:gd name="T10" fmla="*/ 24 w 24"/>
                  <a:gd name="T11" fmla="*/ 14 h 24"/>
                  <a:gd name="T12" fmla="*/ 24 w 24"/>
                  <a:gd name="T13" fmla="*/ 10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2 h 24"/>
                  <a:gd name="T34" fmla="*/ 0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18"/>
                    </a:lnTo>
                    <a:lnTo>
                      <a:pt x="20" y="18"/>
                    </a:lnTo>
                    <a:lnTo>
                      <a:pt x="24" y="14"/>
                    </a:lnTo>
                    <a:lnTo>
                      <a:pt x="24" y="10"/>
                    </a:lnTo>
                    <a:lnTo>
                      <a:pt x="22" y="4"/>
                    </a:lnTo>
                    <a:lnTo>
                      <a:pt x="18" y="2"/>
                    </a:lnTo>
                    <a:lnTo>
                      <a:pt x="18" y="2"/>
                    </a:lnTo>
                    <a:lnTo>
                      <a:pt x="14" y="0"/>
                    </a:lnTo>
                    <a:lnTo>
                      <a:pt x="10" y="0"/>
                    </a:lnTo>
                    <a:lnTo>
                      <a:pt x="6" y="0"/>
                    </a:lnTo>
                    <a:lnTo>
                      <a:pt x="2" y="4"/>
                    </a:lnTo>
                    <a:lnTo>
                      <a:pt x="2" y="4"/>
                    </a:lnTo>
                    <a:lnTo>
                      <a:pt x="0" y="8"/>
                    </a:lnTo>
                    <a:lnTo>
                      <a:pt x="0" y="12"/>
                    </a:lnTo>
                    <a:lnTo>
                      <a:pt x="0"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90"/>
              <p:cNvSpPr>
                <a:spLocks/>
              </p:cNvSpPr>
              <p:nvPr userDrawn="1"/>
            </p:nvSpPr>
            <p:spPr bwMode="auto">
              <a:xfrm>
                <a:off x="-1943100" y="-33131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2 h 24"/>
                  <a:gd name="T16" fmla="*/ 14 w 24"/>
                  <a:gd name="T17" fmla="*/ 0 h 24"/>
                  <a:gd name="T18" fmla="*/ 8 w 24"/>
                  <a:gd name="T19" fmla="*/ 0 h 24"/>
                  <a:gd name="T20" fmla="*/ 4 w 24"/>
                  <a:gd name="T21" fmla="*/ 4 h 24"/>
                  <a:gd name="T22" fmla="*/ 4 w 24"/>
                  <a:gd name="T23" fmla="*/ 4 h 24"/>
                  <a:gd name="T24" fmla="*/ 2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2"/>
                    </a:lnTo>
                    <a:lnTo>
                      <a:pt x="14" y="0"/>
                    </a:lnTo>
                    <a:lnTo>
                      <a:pt x="8" y="0"/>
                    </a:lnTo>
                    <a:lnTo>
                      <a:pt x="4" y="4"/>
                    </a:lnTo>
                    <a:lnTo>
                      <a:pt x="4" y="4"/>
                    </a:lnTo>
                    <a:lnTo>
                      <a:pt x="2" y="6"/>
                    </a:lnTo>
                    <a:lnTo>
                      <a:pt x="0" y="12"/>
                    </a:lnTo>
                    <a:lnTo>
                      <a:pt x="2" y="16"/>
                    </a:lnTo>
                    <a:lnTo>
                      <a:pt x="4" y="20"/>
                    </a:lnTo>
                    <a:lnTo>
                      <a:pt x="4" y="20"/>
                    </a:lnTo>
                    <a:lnTo>
                      <a:pt x="8" y="22"/>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91"/>
              <p:cNvSpPr>
                <a:spLocks/>
              </p:cNvSpPr>
              <p:nvPr userDrawn="1"/>
            </p:nvSpPr>
            <p:spPr bwMode="auto">
              <a:xfrm>
                <a:off x="-2544763" y="-262731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4" y="14"/>
                    </a:lnTo>
                    <a:lnTo>
                      <a:pt x="24" y="8"/>
                    </a:lnTo>
                    <a:lnTo>
                      <a:pt x="22" y="4"/>
                    </a:lnTo>
                    <a:lnTo>
                      <a:pt x="18" y="2"/>
                    </a:lnTo>
                    <a:lnTo>
                      <a:pt x="18" y="2"/>
                    </a:lnTo>
                    <a:lnTo>
                      <a:pt x="14" y="0"/>
                    </a:lnTo>
                    <a:lnTo>
                      <a:pt x="10" y="0"/>
                    </a:lnTo>
                    <a:lnTo>
                      <a:pt x="6" y="0"/>
                    </a:lnTo>
                    <a:lnTo>
                      <a:pt x="2" y="4"/>
                    </a:lnTo>
                    <a:lnTo>
                      <a:pt x="2" y="4"/>
                    </a:lnTo>
                    <a:lnTo>
                      <a:pt x="0" y="8"/>
                    </a:lnTo>
                    <a:lnTo>
                      <a:pt x="0" y="14"/>
                    </a:lnTo>
                    <a:lnTo>
                      <a:pt x="2"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92"/>
              <p:cNvSpPr>
                <a:spLocks/>
              </p:cNvSpPr>
              <p:nvPr userDrawn="1"/>
            </p:nvSpPr>
            <p:spPr bwMode="auto">
              <a:xfrm>
                <a:off x="-1787525" y="-3446463"/>
                <a:ext cx="38100" cy="38100"/>
              </a:xfrm>
              <a:custGeom>
                <a:avLst/>
                <a:gdLst>
                  <a:gd name="T0" fmla="*/ 20 w 24"/>
                  <a:gd name="T1" fmla="*/ 22 h 24"/>
                  <a:gd name="T2" fmla="*/ 20 w 24"/>
                  <a:gd name="T3" fmla="*/ 22 h 24"/>
                  <a:gd name="T4" fmla="*/ 22 w 24"/>
                  <a:gd name="T5" fmla="*/ 18 h 24"/>
                  <a:gd name="T6" fmla="*/ 24 w 24"/>
                  <a:gd name="T7" fmla="*/ 14 h 24"/>
                  <a:gd name="T8" fmla="*/ 24 w 24"/>
                  <a:gd name="T9" fmla="*/ 8 h 24"/>
                  <a:gd name="T10" fmla="*/ 20 w 24"/>
                  <a:gd name="T11" fmla="*/ 4 h 24"/>
                  <a:gd name="T12" fmla="*/ 20 w 24"/>
                  <a:gd name="T13" fmla="*/ 4 h 24"/>
                  <a:gd name="T14" fmla="*/ 18 w 24"/>
                  <a:gd name="T15" fmla="*/ 2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2 h 24"/>
                  <a:gd name="T44" fmla="*/ 20 w 24"/>
                  <a:gd name="T4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2"/>
                    </a:moveTo>
                    <a:lnTo>
                      <a:pt x="20" y="22"/>
                    </a:lnTo>
                    <a:lnTo>
                      <a:pt x="22" y="18"/>
                    </a:lnTo>
                    <a:lnTo>
                      <a:pt x="24" y="14"/>
                    </a:lnTo>
                    <a:lnTo>
                      <a:pt x="24" y="8"/>
                    </a:lnTo>
                    <a:lnTo>
                      <a:pt x="20" y="4"/>
                    </a:lnTo>
                    <a:lnTo>
                      <a:pt x="20" y="4"/>
                    </a:lnTo>
                    <a:lnTo>
                      <a:pt x="18" y="2"/>
                    </a:lnTo>
                    <a:lnTo>
                      <a:pt x="12" y="0"/>
                    </a:lnTo>
                    <a:lnTo>
                      <a:pt x="8" y="0"/>
                    </a:lnTo>
                    <a:lnTo>
                      <a:pt x="4" y="2"/>
                    </a:lnTo>
                    <a:lnTo>
                      <a:pt x="4" y="2"/>
                    </a:lnTo>
                    <a:lnTo>
                      <a:pt x="0" y="6"/>
                    </a:lnTo>
                    <a:lnTo>
                      <a:pt x="0" y="12"/>
                    </a:lnTo>
                    <a:lnTo>
                      <a:pt x="0" y="16"/>
                    </a:lnTo>
                    <a:lnTo>
                      <a:pt x="2" y="20"/>
                    </a:lnTo>
                    <a:lnTo>
                      <a:pt x="2" y="20"/>
                    </a:lnTo>
                    <a:lnTo>
                      <a:pt x="6" y="24"/>
                    </a:lnTo>
                    <a:lnTo>
                      <a:pt x="12" y="24"/>
                    </a:lnTo>
                    <a:lnTo>
                      <a:pt x="12" y="24"/>
                    </a:lnTo>
                    <a:lnTo>
                      <a:pt x="16" y="24"/>
                    </a:lnTo>
                    <a:lnTo>
                      <a:pt x="20" y="22"/>
                    </a:lnTo>
                    <a:lnTo>
                      <a:pt x="20"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93"/>
              <p:cNvSpPr>
                <a:spLocks/>
              </p:cNvSpPr>
              <p:nvPr userDrawn="1"/>
            </p:nvSpPr>
            <p:spPr bwMode="auto">
              <a:xfrm>
                <a:off x="-1708150" y="-3509963"/>
                <a:ext cx="38100" cy="38100"/>
              </a:xfrm>
              <a:custGeom>
                <a:avLst/>
                <a:gdLst>
                  <a:gd name="T0" fmla="*/ 12 w 24"/>
                  <a:gd name="T1" fmla="*/ 24 h 24"/>
                  <a:gd name="T2" fmla="*/ 12 w 24"/>
                  <a:gd name="T3" fmla="*/ 24 h 24"/>
                  <a:gd name="T4" fmla="*/ 16 w 24"/>
                  <a:gd name="T5" fmla="*/ 24 h 24"/>
                  <a:gd name="T6" fmla="*/ 18 w 24"/>
                  <a:gd name="T7" fmla="*/ 22 h 24"/>
                  <a:gd name="T8" fmla="*/ 18 w 24"/>
                  <a:gd name="T9" fmla="*/ 22 h 24"/>
                  <a:gd name="T10" fmla="*/ 22 w 24"/>
                  <a:gd name="T11" fmla="*/ 18 h 24"/>
                  <a:gd name="T12" fmla="*/ 24 w 24"/>
                  <a:gd name="T13" fmla="*/ 14 h 24"/>
                  <a:gd name="T14" fmla="*/ 24 w 24"/>
                  <a:gd name="T15" fmla="*/ 10 h 24"/>
                  <a:gd name="T16" fmla="*/ 20 w 24"/>
                  <a:gd name="T17" fmla="*/ 4 h 24"/>
                  <a:gd name="T18" fmla="*/ 20 w 24"/>
                  <a:gd name="T19" fmla="*/ 4 h 24"/>
                  <a:gd name="T20" fmla="*/ 18 w 24"/>
                  <a:gd name="T21" fmla="*/ 2 h 24"/>
                  <a:gd name="T22" fmla="*/ 14 w 24"/>
                  <a:gd name="T23" fmla="*/ 0 h 24"/>
                  <a:gd name="T24" fmla="*/ 8 w 24"/>
                  <a:gd name="T25" fmla="*/ 0 h 24"/>
                  <a:gd name="T26" fmla="*/ 4 w 24"/>
                  <a:gd name="T27" fmla="*/ 2 h 24"/>
                  <a:gd name="T28" fmla="*/ 4 w 24"/>
                  <a:gd name="T29" fmla="*/ 2 h 24"/>
                  <a:gd name="T30" fmla="*/ 2 w 24"/>
                  <a:gd name="T31" fmla="*/ 6 h 24"/>
                  <a:gd name="T32" fmla="*/ 0 w 24"/>
                  <a:gd name="T33" fmla="*/ 10 h 24"/>
                  <a:gd name="T34" fmla="*/ 0 w 24"/>
                  <a:gd name="T35" fmla="*/ 16 h 24"/>
                  <a:gd name="T36" fmla="*/ 2 w 24"/>
                  <a:gd name="T37" fmla="*/ 20 h 24"/>
                  <a:gd name="T38" fmla="*/ 2 w 24"/>
                  <a:gd name="T39" fmla="*/ 20 h 24"/>
                  <a:gd name="T40" fmla="*/ 6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8" y="22"/>
                    </a:lnTo>
                    <a:lnTo>
                      <a:pt x="18" y="22"/>
                    </a:lnTo>
                    <a:lnTo>
                      <a:pt x="22" y="18"/>
                    </a:lnTo>
                    <a:lnTo>
                      <a:pt x="24" y="14"/>
                    </a:lnTo>
                    <a:lnTo>
                      <a:pt x="24" y="10"/>
                    </a:lnTo>
                    <a:lnTo>
                      <a:pt x="20" y="4"/>
                    </a:lnTo>
                    <a:lnTo>
                      <a:pt x="20" y="4"/>
                    </a:lnTo>
                    <a:lnTo>
                      <a:pt x="18" y="2"/>
                    </a:lnTo>
                    <a:lnTo>
                      <a:pt x="14" y="0"/>
                    </a:lnTo>
                    <a:lnTo>
                      <a:pt x="8" y="0"/>
                    </a:lnTo>
                    <a:lnTo>
                      <a:pt x="4" y="2"/>
                    </a:lnTo>
                    <a:lnTo>
                      <a:pt x="4" y="2"/>
                    </a:lnTo>
                    <a:lnTo>
                      <a:pt x="2" y="6"/>
                    </a:lnTo>
                    <a:lnTo>
                      <a:pt x="0" y="10"/>
                    </a:lnTo>
                    <a:lnTo>
                      <a:pt x="0" y="16"/>
                    </a:lnTo>
                    <a:lnTo>
                      <a:pt x="2" y="20"/>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94"/>
              <p:cNvSpPr>
                <a:spLocks/>
              </p:cNvSpPr>
              <p:nvPr userDrawn="1"/>
            </p:nvSpPr>
            <p:spPr bwMode="auto">
              <a:xfrm>
                <a:off x="-1628775" y="-3570288"/>
                <a:ext cx="38100" cy="38100"/>
              </a:xfrm>
              <a:custGeom>
                <a:avLst/>
                <a:gdLst>
                  <a:gd name="T0" fmla="*/ 12 w 24"/>
                  <a:gd name="T1" fmla="*/ 24 h 24"/>
                  <a:gd name="T2" fmla="*/ 12 w 24"/>
                  <a:gd name="T3" fmla="*/ 24 h 24"/>
                  <a:gd name="T4" fmla="*/ 16 w 24"/>
                  <a:gd name="T5" fmla="*/ 22 h 24"/>
                  <a:gd name="T6" fmla="*/ 20 w 24"/>
                  <a:gd name="T7" fmla="*/ 22 h 24"/>
                  <a:gd name="T8" fmla="*/ 20 w 24"/>
                  <a:gd name="T9" fmla="*/ 22 h 24"/>
                  <a:gd name="T10" fmla="*/ 22 w 24"/>
                  <a:gd name="T11" fmla="*/ 18 h 24"/>
                  <a:gd name="T12" fmla="*/ 24 w 24"/>
                  <a:gd name="T13" fmla="*/ 14 h 24"/>
                  <a:gd name="T14" fmla="*/ 24 w 24"/>
                  <a:gd name="T15" fmla="*/ 8 h 24"/>
                  <a:gd name="T16" fmla="*/ 22 w 24"/>
                  <a:gd name="T17" fmla="*/ 4 h 24"/>
                  <a:gd name="T18" fmla="*/ 22 w 24"/>
                  <a:gd name="T19" fmla="*/ 4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22"/>
                    </a:lnTo>
                    <a:lnTo>
                      <a:pt x="20" y="22"/>
                    </a:lnTo>
                    <a:lnTo>
                      <a:pt x="22" y="18"/>
                    </a:lnTo>
                    <a:lnTo>
                      <a:pt x="24" y="14"/>
                    </a:lnTo>
                    <a:lnTo>
                      <a:pt x="24" y="8"/>
                    </a:lnTo>
                    <a:lnTo>
                      <a:pt x="22" y="4"/>
                    </a:lnTo>
                    <a:lnTo>
                      <a:pt x="22" y="4"/>
                    </a:lnTo>
                    <a:lnTo>
                      <a:pt x="18" y="2"/>
                    </a:lnTo>
                    <a:lnTo>
                      <a:pt x="14" y="0"/>
                    </a:lnTo>
                    <a:lnTo>
                      <a:pt x="10" y="0"/>
                    </a:lnTo>
                    <a:lnTo>
                      <a:pt x="6" y="2"/>
                    </a:lnTo>
                    <a:lnTo>
                      <a:pt x="6" y="2"/>
                    </a:lnTo>
                    <a:lnTo>
                      <a:pt x="2" y="6"/>
                    </a:lnTo>
                    <a:lnTo>
                      <a:pt x="0" y="10"/>
                    </a:lnTo>
                    <a:lnTo>
                      <a:pt x="0" y="14"/>
                    </a:lnTo>
                    <a:lnTo>
                      <a:pt x="2" y="18"/>
                    </a:lnTo>
                    <a:lnTo>
                      <a:pt x="2" y="18"/>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95"/>
              <p:cNvSpPr>
                <a:spLocks/>
              </p:cNvSpPr>
              <p:nvPr userDrawn="1"/>
            </p:nvSpPr>
            <p:spPr bwMode="auto">
              <a:xfrm>
                <a:off x="-1866900" y="-3379788"/>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0 h 24"/>
                  <a:gd name="T16" fmla="*/ 14 w 24"/>
                  <a:gd name="T17" fmla="*/ 0 h 24"/>
                  <a:gd name="T18" fmla="*/ 8 w 24"/>
                  <a:gd name="T19" fmla="*/ 0 h 24"/>
                  <a:gd name="T20" fmla="*/ 4 w 24"/>
                  <a:gd name="T21" fmla="*/ 2 h 24"/>
                  <a:gd name="T22" fmla="*/ 4 w 24"/>
                  <a:gd name="T23" fmla="*/ 2 h 24"/>
                  <a:gd name="T24" fmla="*/ 2 w 24"/>
                  <a:gd name="T25" fmla="*/ 6 h 24"/>
                  <a:gd name="T26" fmla="*/ 0 w 24"/>
                  <a:gd name="T27" fmla="*/ 10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0"/>
                    </a:lnTo>
                    <a:lnTo>
                      <a:pt x="14" y="0"/>
                    </a:lnTo>
                    <a:lnTo>
                      <a:pt x="8" y="0"/>
                    </a:lnTo>
                    <a:lnTo>
                      <a:pt x="4" y="2"/>
                    </a:lnTo>
                    <a:lnTo>
                      <a:pt x="4" y="2"/>
                    </a:lnTo>
                    <a:lnTo>
                      <a:pt x="2" y="6"/>
                    </a:lnTo>
                    <a:lnTo>
                      <a:pt x="0" y="10"/>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96"/>
              <p:cNvSpPr>
                <a:spLocks/>
              </p:cNvSpPr>
              <p:nvPr userDrawn="1"/>
            </p:nvSpPr>
            <p:spPr bwMode="auto">
              <a:xfrm>
                <a:off x="-1546225" y="-3630613"/>
                <a:ext cx="38100" cy="38100"/>
              </a:xfrm>
              <a:custGeom>
                <a:avLst/>
                <a:gdLst>
                  <a:gd name="T0" fmla="*/ 12 w 24"/>
                  <a:gd name="T1" fmla="*/ 24 h 24"/>
                  <a:gd name="T2" fmla="*/ 12 w 24"/>
                  <a:gd name="T3" fmla="*/ 24 h 24"/>
                  <a:gd name="T4" fmla="*/ 20 w 24"/>
                  <a:gd name="T5" fmla="*/ 22 h 24"/>
                  <a:gd name="T6" fmla="*/ 20 w 24"/>
                  <a:gd name="T7" fmla="*/ 22 h 24"/>
                  <a:gd name="T8" fmla="*/ 20 w 24"/>
                  <a:gd name="T9" fmla="*/ 22 h 24"/>
                  <a:gd name="T10" fmla="*/ 22 w 24"/>
                  <a:gd name="T11" fmla="*/ 18 h 24"/>
                  <a:gd name="T12" fmla="*/ 24 w 24"/>
                  <a:gd name="T13" fmla="*/ 14 h 24"/>
                  <a:gd name="T14" fmla="*/ 24 w 24"/>
                  <a:gd name="T15" fmla="*/ 10 h 24"/>
                  <a:gd name="T16" fmla="*/ 22 w 24"/>
                  <a:gd name="T17" fmla="*/ 6 h 24"/>
                  <a:gd name="T18" fmla="*/ 22 w 24"/>
                  <a:gd name="T19" fmla="*/ 6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6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20" y="22"/>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lnTo>
                      <a:pt x="2" y="6"/>
                    </a:lnTo>
                    <a:lnTo>
                      <a:pt x="0" y="10"/>
                    </a:lnTo>
                    <a:lnTo>
                      <a:pt x="0" y="14"/>
                    </a:lnTo>
                    <a:lnTo>
                      <a:pt x="2" y="18"/>
                    </a:lnTo>
                    <a:lnTo>
                      <a:pt x="2"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97"/>
              <p:cNvSpPr>
                <a:spLocks/>
              </p:cNvSpPr>
              <p:nvPr userDrawn="1"/>
            </p:nvSpPr>
            <p:spPr bwMode="auto">
              <a:xfrm>
                <a:off x="-1460500" y="-3675063"/>
                <a:ext cx="34925" cy="25400"/>
              </a:xfrm>
              <a:custGeom>
                <a:avLst/>
                <a:gdLst>
                  <a:gd name="T0" fmla="*/ 12 w 22"/>
                  <a:gd name="T1" fmla="*/ 16 h 16"/>
                  <a:gd name="T2" fmla="*/ 12 w 22"/>
                  <a:gd name="T3" fmla="*/ 16 h 16"/>
                  <a:gd name="T4" fmla="*/ 18 w 22"/>
                  <a:gd name="T5" fmla="*/ 14 h 16"/>
                  <a:gd name="T6" fmla="*/ 18 w 22"/>
                  <a:gd name="T7" fmla="*/ 14 h 16"/>
                  <a:gd name="T8" fmla="*/ 18 w 22"/>
                  <a:gd name="T9" fmla="*/ 14 h 16"/>
                  <a:gd name="T10" fmla="*/ 20 w 22"/>
                  <a:gd name="T11" fmla="*/ 12 h 16"/>
                  <a:gd name="T12" fmla="*/ 22 w 22"/>
                  <a:gd name="T13" fmla="*/ 8 h 16"/>
                  <a:gd name="T14" fmla="*/ 22 w 22"/>
                  <a:gd name="T15" fmla="*/ 0 h 16"/>
                  <a:gd name="T16" fmla="*/ 0 w 22"/>
                  <a:gd name="T17" fmla="*/ 0 h 16"/>
                  <a:gd name="T18" fmla="*/ 0 w 22"/>
                  <a:gd name="T19" fmla="*/ 0 h 16"/>
                  <a:gd name="T20" fmla="*/ 0 w 22"/>
                  <a:gd name="T21" fmla="*/ 6 h 16"/>
                  <a:gd name="T22" fmla="*/ 2 w 22"/>
                  <a:gd name="T23" fmla="*/ 10 h 16"/>
                  <a:gd name="T24" fmla="*/ 2 w 22"/>
                  <a:gd name="T25" fmla="*/ 10 h 16"/>
                  <a:gd name="T26" fmla="*/ 6 w 22"/>
                  <a:gd name="T27" fmla="*/ 14 h 16"/>
                  <a:gd name="T28" fmla="*/ 12 w 22"/>
                  <a:gd name="T29" fmla="*/ 16 h 16"/>
                  <a:gd name="T30" fmla="*/ 12 w 2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6">
                    <a:moveTo>
                      <a:pt x="12" y="16"/>
                    </a:moveTo>
                    <a:lnTo>
                      <a:pt x="12" y="16"/>
                    </a:lnTo>
                    <a:lnTo>
                      <a:pt x="18" y="14"/>
                    </a:lnTo>
                    <a:lnTo>
                      <a:pt x="18" y="14"/>
                    </a:lnTo>
                    <a:lnTo>
                      <a:pt x="18" y="14"/>
                    </a:lnTo>
                    <a:lnTo>
                      <a:pt x="20" y="12"/>
                    </a:lnTo>
                    <a:lnTo>
                      <a:pt x="22" y="8"/>
                    </a:lnTo>
                    <a:lnTo>
                      <a:pt x="22" y="0"/>
                    </a:lnTo>
                    <a:lnTo>
                      <a:pt x="0" y="0"/>
                    </a:lnTo>
                    <a:lnTo>
                      <a:pt x="0" y="0"/>
                    </a:lnTo>
                    <a:lnTo>
                      <a:pt x="0" y="6"/>
                    </a:lnTo>
                    <a:lnTo>
                      <a:pt x="2" y="10"/>
                    </a:lnTo>
                    <a:lnTo>
                      <a:pt x="2" y="10"/>
                    </a:lnTo>
                    <a:lnTo>
                      <a:pt x="6" y="14"/>
                    </a:lnTo>
                    <a:lnTo>
                      <a:pt x="12" y="16"/>
                    </a:lnTo>
                    <a:lnTo>
                      <a:pt x="12" y="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98"/>
              <p:cNvSpPr>
                <a:spLocks/>
              </p:cNvSpPr>
              <p:nvPr userDrawn="1"/>
            </p:nvSpPr>
            <p:spPr bwMode="auto">
              <a:xfrm>
                <a:off x="-3284538" y="-5080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4 h 24"/>
                  <a:gd name="T16" fmla="*/ 24 w 24"/>
                  <a:gd name="T17" fmla="*/ 14 h 24"/>
                  <a:gd name="T18" fmla="*/ 24 w 24"/>
                  <a:gd name="T19" fmla="*/ 8 h 24"/>
                  <a:gd name="T20" fmla="*/ 20 w 24"/>
                  <a:gd name="T21" fmla="*/ 4 h 24"/>
                  <a:gd name="T22" fmla="*/ 18 w 24"/>
                  <a:gd name="T23" fmla="*/ 2 h 24"/>
                  <a:gd name="T24" fmla="*/ 12 w 24"/>
                  <a:gd name="T25" fmla="*/ 0 h 24"/>
                  <a:gd name="T26" fmla="*/ 12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0 w 24"/>
                  <a:gd name="T39" fmla="*/ 16 h 24"/>
                  <a:gd name="T40" fmla="*/ 2 w 24"/>
                  <a:gd name="T41" fmla="*/ 20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4"/>
                    </a:lnTo>
                    <a:lnTo>
                      <a:pt x="24" y="14"/>
                    </a:lnTo>
                    <a:lnTo>
                      <a:pt x="24" y="8"/>
                    </a:lnTo>
                    <a:lnTo>
                      <a:pt x="20" y="4"/>
                    </a:lnTo>
                    <a:lnTo>
                      <a:pt x="18" y="2"/>
                    </a:lnTo>
                    <a:lnTo>
                      <a:pt x="12" y="0"/>
                    </a:lnTo>
                    <a:lnTo>
                      <a:pt x="12" y="0"/>
                    </a:lnTo>
                    <a:lnTo>
                      <a:pt x="8" y="2"/>
                    </a:lnTo>
                    <a:lnTo>
                      <a:pt x="4" y="4"/>
                    </a:lnTo>
                    <a:lnTo>
                      <a:pt x="2" y="8"/>
                    </a:lnTo>
                    <a:lnTo>
                      <a:pt x="0" y="12"/>
                    </a:lnTo>
                    <a:lnTo>
                      <a:pt x="0" y="12"/>
                    </a:lnTo>
                    <a:lnTo>
                      <a:pt x="0" y="16"/>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99"/>
              <p:cNvSpPr>
                <a:spLocks/>
              </p:cNvSpPr>
              <p:nvPr userDrawn="1"/>
            </p:nvSpPr>
            <p:spPr bwMode="auto">
              <a:xfrm>
                <a:off x="-3290888" y="-406400"/>
                <a:ext cx="38100" cy="38100"/>
              </a:xfrm>
              <a:custGeom>
                <a:avLst/>
                <a:gdLst>
                  <a:gd name="T0" fmla="*/ 12 w 24"/>
                  <a:gd name="T1" fmla="*/ 24 h 24"/>
                  <a:gd name="T2" fmla="*/ 12 w 24"/>
                  <a:gd name="T3" fmla="*/ 24 h 24"/>
                  <a:gd name="T4" fmla="*/ 12 w 24"/>
                  <a:gd name="T5" fmla="*/ 24 h 24"/>
                  <a:gd name="T6" fmla="*/ 12 w 24"/>
                  <a:gd name="T7" fmla="*/ 24 h 24"/>
                  <a:gd name="T8" fmla="*/ 18 w 24"/>
                  <a:gd name="T9" fmla="*/ 24 h 24"/>
                  <a:gd name="T10" fmla="*/ 22 w 24"/>
                  <a:gd name="T11" fmla="*/ 22 h 24"/>
                  <a:gd name="T12" fmla="*/ 24 w 24"/>
                  <a:gd name="T13" fmla="*/ 18 h 24"/>
                  <a:gd name="T14" fmla="*/ 24 w 24"/>
                  <a:gd name="T15" fmla="*/ 14 h 24"/>
                  <a:gd name="T16" fmla="*/ 24 w 24"/>
                  <a:gd name="T17" fmla="*/ 14 h 24"/>
                  <a:gd name="T18" fmla="*/ 24 w 24"/>
                  <a:gd name="T19" fmla="*/ 8 h 24"/>
                  <a:gd name="T20" fmla="*/ 22 w 24"/>
                  <a:gd name="T21" fmla="*/ 4 h 24"/>
                  <a:gd name="T22" fmla="*/ 18 w 24"/>
                  <a:gd name="T23" fmla="*/ 2 h 24"/>
                  <a:gd name="T24" fmla="*/ 14 w 24"/>
                  <a:gd name="T25" fmla="*/ 0 h 24"/>
                  <a:gd name="T26" fmla="*/ 14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8" y="24"/>
                    </a:lnTo>
                    <a:lnTo>
                      <a:pt x="22" y="22"/>
                    </a:lnTo>
                    <a:lnTo>
                      <a:pt x="24" y="18"/>
                    </a:lnTo>
                    <a:lnTo>
                      <a:pt x="24" y="14"/>
                    </a:lnTo>
                    <a:lnTo>
                      <a:pt x="24" y="14"/>
                    </a:lnTo>
                    <a:lnTo>
                      <a:pt x="24" y="8"/>
                    </a:lnTo>
                    <a:lnTo>
                      <a:pt x="22" y="4"/>
                    </a:lnTo>
                    <a:lnTo>
                      <a:pt x="18" y="2"/>
                    </a:lnTo>
                    <a:lnTo>
                      <a:pt x="14" y="0"/>
                    </a:lnTo>
                    <a:lnTo>
                      <a:pt x="14" y="0"/>
                    </a:lnTo>
                    <a:lnTo>
                      <a:pt x="8" y="2"/>
                    </a:lnTo>
                    <a:lnTo>
                      <a:pt x="4" y="4"/>
                    </a:lnTo>
                    <a:lnTo>
                      <a:pt x="2" y="8"/>
                    </a:lnTo>
                    <a:lnTo>
                      <a:pt x="0" y="12"/>
                    </a:lnTo>
                    <a:lnTo>
                      <a:pt x="0" y="12"/>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00"/>
              <p:cNvSpPr>
                <a:spLocks/>
              </p:cNvSpPr>
              <p:nvPr userDrawn="1"/>
            </p:nvSpPr>
            <p:spPr bwMode="auto">
              <a:xfrm>
                <a:off x="-3290888" y="-3048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2 h 24"/>
                  <a:gd name="T36" fmla="*/ 0 w 24"/>
                  <a:gd name="T37" fmla="*/ 12 h 24"/>
                  <a:gd name="T38" fmla="*/ 0 w 24"/>
                  <a:gd name="T39" fmla="*/ 18 h 24"/>
                  <a:gd name="T40" fmla="*/ 2 w 24"/>
                  <a:gd name="T41" fmla="*/ 22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2"/>
                    </a:lnTo>
                    <a:lnTo>
                      <a:pt x="0" y="12"/>
                    </a:lnTo>
                    <a:lnTo>
                      <a:pt x="0" y="18"/>
                    </a:lnTo>
                    <a:lnTo>
                      <a:pt x="2"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1"/>
              <p:cNvSpPr>
                <a:spLocks/>
              </p:cNvSpPr>
              <p:nvPr userDrawn="1"/>
            </p:nvSpPr>
            <p:spPr bwMode="auto">
              <a:xfrm>
                <a:off x="-3268663" y="-7080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2 h 24"/>
                  <a:gd name="T12" fmla="*/ 10 w 24"/>
                  <a:gd name="T13" fmla="*/ 22 h 24"/>
                  <a:gd name="T14" fmla="*/ 12 w 24"/>
                  <a:gd name="T15" fmla="*/ 24 h 24"/>
                  <a:gd name="T16" fmla="*/ 12 w 24"/>
                  <a:gd name="T17" fmla="*/ 24 h 24"/>
                  <a:gd name="T18" fmla="*/ 16 w 24"/>
                  <a:gd name="T19" fmla="*/ 22 h 24"/>
                  <a:gd name="T20" fmla="*/ 20 w 24"/>
                  <a:gd name="T21" fmla="*/ 20 h 24"/>
                  <a:gd name="T22" fmla="*/ 24 w 24"/>
                  <a:gd name="T23" fmla="*/ 16 h 24"/>
                  <a:gd name="T24" fmla="*/ 24 w 24"/>
                  <a:gd name="T25" fmla="*/ 12 h 24"/>
                  <a:gd name="T26" fmla="*/ 24 w 24"/>
                  <a:gd name="T27" fmla="*/ 12 h 24"/>
                  <a:gd name="T28" fmla="*/ 24 w 24"/>
                  <a:gd name="T29" fmla="*/ 8 h 24"/>
                  <a:gd name="T30" fmla="*/ 22 w 24"/>
                  <a:gd name="T31" fmla="*/ 4 h 24"/>
                  <a:gd name="T32" fmla="*/ 18 w 24"/>
                  <a:gd name="T33" fmla="*/ 0 h 24"/>
                  <a:gd name="T34" fmla="*/ 14 w 24"/>
                  <a:gd name="T35" fmla="*/ 0 h 24"/>
                  <a:gd name="T36" fmla="*/ 14 w 24"/>
                  <a:gd name="T37" fmla="*/ 0 h 24"/>
                  <a:gd name="T38" fmla="*/ 8 w 24"/>
                  <a:gd name="T39" fmla="*/ 0 h 24"/>
                  <a:gd name="T40" fmla="*/ 4 w 24"/>
                  <a:gd name="T41" fmla="*/ 2 h 24"/>
                  <a:gd name="T42" fmla="*/ 2 w 24"/>
                  <a:gd name="T43" fmla="*/ 6 h 24"/>
                  <a:gd name="T44" fmla="*/ 0 w 24"/>
                  <a:gd name="T45" fmla="*/ 10 h 24"/>
                  <a:gd name="T46" fmla="*/ 0 w 24"/>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0" y="10"/>
                    </a:moveTo>
                    <a:lnTo>
                      <a:pt x="0" y="10"/>
                    </a:lnTo>
                    <a:lnTo>
                      <a:pt x="0" y="14"/>
                    </a:lnTo>
                    <a:lnTo>
                      <a:pt x="2" y="18"/>
                    </a:lnTo>
                    <a:lnTo>
                      <a:pt x="6" y="22"/>
                    </a:lnTo>
                    <a:lnTo>
                      <a:pt x="10" y="22"/>
                    </a:lnTo>
                    <a:lnTo>
                      <a:pt x="10" y="22"/>
                    </a:lnTo>
                    <a:lnTo>
                      <a:pt x="12" y="24"/>
                    </a:lnTo>
                    <a:lnTo>
                      <a:pt x="12" y="24"/>
                    </a:lnTo>
                    <a:lnTo>
                      <a:pt x="16" y="22"/>
                    </a:lnTo>
                    <a:lnTo>
                      <a:pt x="20" y="20"/>
                    </a:lnTo>
                    <a:lnTo>
                      <a:pt x="24" y="16"/>
                    </a:lnTo>
                    <a:lnTo>
                      <a:pt x="24" y="12"/>
                    </a:lnTo>
                    <a:lnTo>
                      <a:pt x="24" y="12"/>
                    </a:lnTo>
                    <a:lnTo>
                      <a:pt x="24" y="8"/>
                    </a:lnTo>
                    <a:lnTo>
                      <a:pt x="22" y="4"/>
                    </a:lnTo>
                    <a:lnTo>
                      <a:pt x="18" y="0"/>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02"/>
              <p:cNvSpPr>
                <a:spLocks/>
              </p:cNvSpPr>
              <p:nvPr userDrawn="1"/>
            </p:nvSpPr>
            <p:spPr bwMode="auto">
              <a:xfrm>
                <a:off x="-3071813" y="-1600200"/>
                <a:ext cx="38100" cy="38100"/>
              </a:xfrm>
              <a:custGeom>
                <a:avLst/>
                <a:gdLst>
                  <a:gd name="T0" fmla="*/ 16 w 24"/>
                  <a:gd name="T1" fmla="*/ 0 h 24"/>
                  <a:gd name="T2" fmla="*/ 16 w 24"/>
                  <a:gd name="T3" fmla="*/ 0 h 24"/>
                  <a:gd name="T4" fmla="*/ 12 w 24"/>
                  <a:gd name="T5" fmla="*/ 0 h 24"/>
                  <a:gd name="T6" fmla="*/ 8 w 24"/>
                  <a:gd name="T7" fmla="*/ 0 h 24"/>
                  <a:gd name="T8" fmla="*/ 4 w 24"/>
                  <a:gd name="T9" fmla="*/ 4 h 24"/>
                  <a:gd name="T10" fmla="*/ 2 w 24"/>
                  <a:gd name="T11" fmla="*/ 8 h 24"/>
                  <a:gd name="T12" fmla="*/ 2 w 24"/>
                  <a:gd name="T13" fmla="*/ 8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4"/>
                    </a:lnTo>
                    <a:lnTo>
                      <a:pt x="2" y="8"/>
                    </a:lnTo>
                    <a:lnTo>
                      <a:pt x="2" y="8"/>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3"/>
              <p:cNvSpPr>
                <a:spLocks/>
              </p:cNvSpPr>
              <p:nvPr userDrawn="1"/>
            </p:nvSpPr>
            <p:spPr bwMode="auto">
              <a:xfrm>
                <a:off x="-3094038" y="9969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2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0 h 24"/>
                  <a:gd name="T26" fmla="*/ 8 w 24"/>
                  <a:gd name="T27" fmla="*/ 0 h 24"/>
                  <a:gd name="T28" fmla="*/ 4 w 24"/>
                  <a:gd name="T29" fmla="*/ 4 h 24"/>
                  <a:gd name="T30" fmla="*/ 2 w 24"/>
                  <a:gd name="T31" fmla="*/ 6 h 24"/>
                  <a:gd name="T32" fmla="*/ 0 w 24"/>
                  <a:gd name="T33" fmla="*/ 12 h 24"/>
                  <a:gd name="T34" fmla="*/ 0 w 24"/>
                  <a:gd name="T35" fmla="*/ 16 h 24"/>
                  <a:gd name="T36" fmla="*/ 0 w 24"/>
                  <a:gd name="T37" fmla="*/ 16 h 24"/>
                  <a:gd name="T38" fmla="*/ 2 w 24"/>
                  <a:gd name="T39" fmla="*/ 20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6" y="24"/>
                    </a:lnTo>
                    <a:lnTo>
                      <a:pt x="20" y="22"/>
                    </a:lnTo>
                    <a:lnTo>
                      <a:pt x="22" y="18"/>
                    </a:lnTo>
                    <a:lnTo>
                      <a:pt x="24" y="14"/>
                    </a:lnTo>
                    <a:lnTo>
                      <a:pt x="24" y="8"/>
                    </a:lnTo>
                    <a:lnTo>
                      <a:pt x="24" y="8"/>
                    </a:lnTo>
                    <a:lnTo>
                      <a:pt x="20" y="4"/>
                    </a:lnTo>
                    <a:lnTo>
                      <a:pt x="18" y="2"/>
                    </a:lnTo>
                    <a:lnTo>
                      <a:pt x="12" y="0"/>
                    </a:lnTo>
                    <a:lnTo>
                      <a:pt x="8" y="0"/>
                    </a:lnTo>
                    <a:lnTo>
                      <a:pt x="8" y="0"/>
                    </a:lnTo>
                    <a:lnTo>
                      <a:pt x="4" y="4"/>
                    </a:lnTo>
                    <a:lnTo>
                      <a:pt x="2" y="6"/>
                    </a:lnTo>
                    <a:lnTo>
                      <a:pt x="0" y="12"/>
                    </a:lnTo>
                    <a:lnTo>
                      <a:pt x="0" y="16"/>
                    </a:lnTo>
                    <a:lnTo>
                      <a:pt x="0" y="16"/>
                    </a:lnTo>
                    <a:lnTo>
                      <a:pt x="2" y="20"/>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04"/>
              <p:cNvSpPr>
                <a:spLocks/>
              </p:cNvSpPr>
              <p:nvPr userDrawn="1"/>
            </p:nvSpPr>
            <p:spPr bwMode="auto">
              <a:xfrm>
                <a:off x="-2998788" y="-1790700"/>
                <a:ext cx="38100" cy="38100"/>
              </a:xfrm>
              <a:custGeom>
                <a:avLst/>
                <a:gdLst>
                  <a:gd name="T0" fmla="*/ 6 w 24"/>
                  <a:gd name="T1" fmla="*/ 22 h 24"/>
                  <a:gd name="T2" fmla="*/ 6 w 24"/>
                  <a:gd name="T3" fmla="*/ 22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2 w 24"/>
                  <a:gd name="T17" fmla="*/ 6 h 24"/>
                  <a:gd name="T18" fmla="*/ 20 w 24"/>
                  <a:gd name="T19" fmla="*/ 2 h 24"/>
                  <a:gd name="T20" fmla="*/ 16 w 24"/>
                  <a:gd name="T21" fmla="*/ 0 h 24"/>
                  <a:gd name="T22" fmla="*/ 16 w 24"/>
                  <a:gd name="T23" fmla="*/ 0 h 24"/>
                  <a:gd name="T24" fmla="*/ 12 w 24"/>
                  <a:gd name="T25" fmla="*/ 0 h 24"/>
                  <a:gd name="T26" fmla="*/ 6 w 24"/>
                  <a:gd name="T27" fmla="*/ 0 h 24"/>
                  <a:gd name="T28" fmla="*/ 2 w 24"/>
                  <a:gd name="T29" fmla="*/ 2 h 24"/>
                  <a:gd name="T30" fmla="*/ 0 w 24"/>
                  <a:gd name="T31" fmla="*/ 6 h 24"/>
                  <a:gd name="T32" fmla="*/ 0 w 24"/>
                  <a:gd name="T33" fmla="*/ 6 h 24"/>
                  <a:gd name="T34" fmla="*/ 0 w 24"/>
                  <a:gd name="T35" fmla="*/ 12 h 24"/>
                  <a:gd name="T36" fmla="*/ 0 w 24"/>
                  <a:gd name="T37" fmla="*/ 16 h 24"/>
                  <a:gd name="T38" fmla="*/ 4 w 24"/>
                  <a:gd name="T39" fmla="*/ 20 h 24"/>
                  <a:gd name="T40" fmla="*/ 6 w 24"/>
                  <a:gd name="T41" fmla="*/ 22 h 24"/>
                  <a:gd name="T42" fmla="*/ 6 w 24"/>
                  <a:gd name="T4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2"/>
                    </a:moveTo>
                    <a:lnTo>
                      <a:pt x="6" y="22"/>
                    </a:lnTo>
                    <a:lnTo>
                      <a:pt x="12" y="24"/>
                    </a:lnTo>
                    <a:lnTo>
                      <a:pt x="12" y="24"/>
                    </a:lnTo>
                    <a:lnTo>
                      <a:pt x="18" y="22"/>
                    </a:lnTo>
                    <a:lnTo>
                      <a:pt x="22" y="16"/>
                    </a:lnTo>
                    <a:lnTo>
                      <a:pt x="22" y="16"/>
                    </a:lnTo>
                    <a:lnTo>
                      <a:pt x="24" y="12"/>
                    </a:lnTo>
                    <a:lnTo>
                      <a:pt x="22" y="6"/>
                    </a:lnTo>
                    <a:lnTo>
                      <a:pt x="20" y="2"/>
                    </a:lnTo>
                    <a:lnTo>
                      <a:pt x="16" y="0"/>
                    </a:lnTo>
                    <a:lnTo>
                      <a:pt x="16" y="0"/>
                    </a:lnTo>
                    <a:lnTo>
                      <a:pt x="12" y="0"/>
                    </a:lnTo>
                    <a:lnTo>
                      <a:pt x="6" y="0"/>
                    </a:lnTo>
                    <a:lnTo>
                      <a:pt x="2" y="2"/>
                    </a:lnTo>
                    <a:lnTo>
                      <a:pt x="0" y="6"/>
                    </a:lnTo>
                    <a:lnTo>
                      <a:pt x="0" y="6"/>
                    </a:lnTo>
                    <a:lnTo>
                      <a:pt x="0" y="12"/>
                    </a:lnTo>
                    <a:lnTo>
                      <a:pt x="0" y="16"/>
                    </a:lnTo>
                    <a:lnTo>
                      <a:pt x="4" y="20"/>
                    </a:lnTo>
                    <a:lnTo>
                      <a:pt x="6" y="22"/>
                    </a:lnTo>
                    <a:lnTo>
                      <a:pt x="6"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05"/>
              <p:cNvSpPr>
                <a:spLocks/>
              </p:cNvSpPr>
              <p:nvPr userDrawn="1"/>
            </p:nvSpPr>
            <p:spPr bwMode="auto">
              <a:xfrm>
                <a:off x="-3275013" y="101600"/>
                <a:ext cx="38100" cy="38100"/>
              </a:xfrm>
              <a:custGeom>
                <a:avLst/>
                <a:gdLst>
                  <a:gd name="T0" fmla="*/ 12 w 24"/>
                  <a:gd name="T1" fmla="*/ 24 h 24"/>
                  <a:gd name="T2" fmla="*/ 12 w 24"/>
                  <a:gd name="T3" fmla="*/ 24 h 24"/>
                  <a:gd name="T4" fmla="*/ 18 w 24"/>
                  <a:gd name="T5" fmla="*/ 24 h 24"/>
                  <a:gd name="T6" fmla="*/ 20 w 24"/>
                  <a:gd name="T7" fmla="*/ 20 h 24"/>
                  <a:gd name="T8" fmla="*/ 24 w 24"/>
                  <a:gd name="T9" fmla="*/ 16 h 24"/>
                  <a:gd name="T10" fmla="*/ 24 w 24"/>
                  <a:gd name="T11" fmla="*/ 12 h 24"/>
                  <a:gd name="T12" fmla="*/ 24 w 24"/>
                  <a:gd name="T13" fmla="*/ 12 h 24"/>
                  <a:gd name="T14" fmla="*/ 22 w 24"/>
                  <a:gd name="T15" fmla="*/ 6 h 24"/>
                  <a:gd name="T16" fmla="*/ 20 w 24"/>
                  <a:gd name="T17" fmla="*/ 4 h 24"/>
                  <a:gd name="T18" fmla="*/ 16 w 24"/>
                  <a:gd name="T19" fmla="*/ 2 h 24"/>
                  <a:gd name="T20" fmla="*/ 10 w 24"/>
                  <a:gd name="T21" fmla="*/ 0 h 24"/>
                  <a:gd name="T22" fmla="*/ 10 w 24"/>
                  <a:gd name="T23" fmla="*/ 0 h 24"/>
                  <a:gd name="T24" fmla="*/ 6 w 24"/>
                  <a:gd name="T25" fmla="*/ 2 h 24"/>
                  <a:gd name="T26" fmla="*/ 2 w 24"/>
                  <a:gd name="T27" fmla="*/ 4 h 24"/>
                  <a:gd name="T28" fmla="*/ 0 w 24"/>
                  <a:gd name="T29" fmla="*/ 8 h 24"/>
                  <a:gd name="T30" fmla="*/ 0 w 24"/>
                  <a:gd name="T31" fmla="*/ 14 h 24"/>
                  <a:gd name="T32" fmla="*/ 0 w 24"/>
                  <a:gd name="T33" fmla="*/ 14 h 24"/>
                  <a:gd name="T34" fmla="*/ 0 w 24"/>
                  <a:gd name="T35" fmla="*/ 18 h 24"/>
                  <a:gd name="T36" fmla="*/ 4 w 24"/>
                  <a:gd name="T37" fmla="*/ 22 h 24"/>
                  <a:gd name="T38" fmla="*/ 8 w 24"/>
                  <a:gd name="T39" fmla="*/ 24 h 24"/>
                  <a:gd name="T40" fmla="*/ 12 w 24"/>
                  <a:gd name="T41" fmla="*/ 24 h 24"/>
                  <a:gd name="T42" fmla="*/ 12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8" y="24"/>
                    </a:lnTo>
                    <a:lnTo>
                      <a:pt x="20" y="20"/>
                    </a:lnTo>
                    <a:lnTo>
                      <a:pt x="24" y="16"/>
                    </a:lnTo>
                    <a:lnTo>
                      <a:pt x="24" y="12"/>
                    </a:lnTo>
                    <a:lnTo>
                      <a:pt x="24" y="12"/>
                    </a:lnTo>
                    <a:lnTo>
                      <a:pt x="22" y="6"/>
                    </a:lnTo>
                    <a:lnTo>
                      <a:pt x="20" y="4"/>
                    </a:lnTo>
                    <a:lnTo>
                      <a:pt x="16" y="2"/>
                    </a:lnTo>
                    <a:lnTo>
                      <a:pt x="10" y="0"/>
                    </a:lnTo>
                    <a:lnTo>
                      <a:pt x="10" y="0"/>
                    </a:lnTo>
                    <a:lnTo>
                      <a:pt x="6" y="2"/>
                    </a:lnTo>
                    <a:lnTo>
                      <a:pt x="2" y="4"/>
                    </a:lnTo>
                    <a:lnTo>
                      <a:pt x="0" y="8"/>
                    </a:lnTo>
                    <a:lnTo>
                      <a:pt x="0" y="14"/>
                    </a:lnTo>
                    <a:lnTo>
                      <a:pt x="0" y="14"/>
                    </a:lnTo>
                    <a:lnTo>
                      <a:pt x="0" y="18"/>
                    </a:lnTo>
                    <a:lnTo>
                      <a:pt x="4" y="22"/>
                    </a:lnTo>
                    <a:lnTo>
                      <a:pt x="8" y="24"/>
                    </a:lnTo>
                    <a:lnTo>
                      <a:pt x="12" y="24"/>
                    </a:lnTo>
                    <a:lnTo>
                      <a:pt x="12"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06"/>
              <p:cNvSpPr>
                <a:spLocks/>
              </p:cNvSpPr>
              <p:nvPr userDrawn="1"/>
            </p:nvSpPr>
            <p:spPr bwMode="auto">
              <a:xfrm>
                <a:off x="-3122613" y="901700"/>
                <a:ext cx="34925" cy="34925"/>
              </a:xfrm>
              <a:custGeom>
                <a:avLst/>
                <a:gdLst>
                  <a:gd name="T0" fmla="*/ 0 w 22"/>
                  <a:gd name="T1" fmla="*/ 14 h 22"/>
                  <a:gd name="T2" fmla="*/ 0 w 22"/>
                  <a:gd name="T3" fmla="*/ 14 h 22"/>
                  <a:gd name="T4" fmla="*/ 2 w 22"/>
                  <a:gd name="T5" fmla="*/ 18 h 22"/>
                  <a:gd name="T6" fmla="*/ 4 w 22"/>
                  <a:gd name="T7" fmla="*/ 20 h 22"/>
                  <a:gd name="T8" fmla="*/ 8 w 22"/>
                  <a:gd name="T9" fmla="*/ 22 h 22"/>
                  <a:gd name="T10" fmla="*/ 10 w 22"/>
                  <a:gd name="T11" fmla="*/ 22 h 22"/>
                  <a:gd name="T12" fmla="*/ 10 w 22"/>
                  <a:gd name="T13" fmla="*/ 22 h 22"/>
                  <a:gd name="T14" fmla="*/ 14 w 22"/>
                  <a:gd name="T15" fmla="*/ 22 h 22"/>
                  <a:gd name="T16" fmla="*/ 14 w 22"/>
                  <a:gd name="T17" fmla="*/ 22 h 22"/>
                  <a:gd name="T18" fmla="*/ 18 w 22"/>
                  <a:gd name="T19" fmla="*/ 20 h 22"/>
                  <a:gd name="T20" fmla="*/ 22 w 22"/>
                  <a:gd name="T21" fmla="*/ 16 h 22"/>
                  <a:gd name="T22" fmla="*/ 22 w 22"/>
                  <a:gd name="T23" fmla="*/ 12 h 22"/>
                  <a:gd name="T24" fmla="*/ 22 w 22"/>
                  <a:gd name="T25" fmla="*/ 8 h 22"/>
                  <a:gd name="T26" fmla="*/ 22 w 22"/>
                  <a:gd name="T27" fmla="*/ 8 h 22"/>
                  <a:gd name="T28" fmla="*/ 20 w 22"/>
                  <a:gd name="T29" fmla="*/ 4 h 22"/>
                  <a:gd name="T30" fmla="*/ 16 w 22"/>
                  <a:gd name="T31" fmla="*/ 0 h 22"/>
                  <a:gd name="T32" fmla="*/ 12 w 22"/>
                  <a:gd name="T33" fmla="*/ 0 h 22"/>
                  <a:gd name="T34" fmla="*/ 8 w 22"/>
                  <a:gd name="T35" fmla="*/ 0 h 22"/>
                  <a:gd name="T36" fmla="*/ 8 w 22"/>
                  <a:gd name="T37" fmla="*/ 0 h 22"/>
                  <a:gd name="T38" fmla="*/ 4 w 22"/>
                  <a:gd name="T39" fmla="*/ 2 h 22"/>
                  <a:gd name="T40" fmla="*/ 0 w 22"/>
                  <a:gd name="T41" fmla="*/ 6 h 22"/>
                  <a:gd name="T42" fmla="*/ 0 w 22"/>
                  <a:gd name="T43" fmla="*/ 10 h 22"/>
                  <a:gd name="T44" fmla="*/ 0 w 22"/>
                  <a:gd name="T45" fmla="*/ 14 h 22"/>
                  <a:gd name="T46" fmla="*/ 0 w 22"/>
                  <a:gd name="T4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0" y="14"/>
                    </a:moveTo>
                    <a:lnTo>
                      <a:pt x="0" y="14"/>
                    </a:lnTo>
                    <a:lnTo>
                      <a:pt x="2" y="18"/>
                    </a:lnTo>
                    <a:lnTo>
                      <a:pt x="4" y="20"/>
                    </a:lnTo>
                    <a:lnTo>
                      <a:pt x="8" y="22"/>
                    </a:lnTo>
                    <a:lnTo>
                      <a:pt x="10" y="22"/>
                    </a:lnTo>
                    <a:lnTo>
                      <a:pt x="10" y="22"/>
                    </a:lnTo>
                    <a:lnTo>
                      <a:pt x="14" y="22"/>
                    </a:lnTo>
                    <a:lnTo>
                      <a:pt x="14" y="22"/>
                    </a:lnTo>
                    <a:lnTo>
                      <a:pt x="18" y="20"/>
                    </a:lnTo>
                    <a:lnTo>
                      <a:pt x="22" y="16"/>
                    </a:lnTo>
                    <a:lnTo>
                      <a:pt x="22" y="12"/>
                    </a:lnTo>
                    <a:lnTo>
                      <a:pt x="22" y="8"/>
                    </a:lnTo>
                    <a:lnTo>
                      <a:pt x="22" y="8"/>
                    </a:lnTo>
                    <a:lnTo>
                      <a:pt x="20" y="4"/>
                    </a:lnTo>
                    <a:lnTo>
                      <a:pt x="16" y="0"/>
                    </a:lnTo>
                    <a:lnTo>
                      <a:pt x="12" y="0"/>
                    </a:lnTo>
                    <a:lnTo>
                      <a:pt x="8" y="0"/>
                    </a:lnTo>
                    <a:lnTo>
                      <a:pt x="8" y="0"/>
                    </a:lnTo>
                    <a:lnTo>
                      <a:pt x="4" y="2"/>
                    </a:lnTo>
                    <a:lnTo>
                      <a:pt x="0" y="6"/>
                    </a:lnTo>
                    <a:lnTo>
                      <a:pt x="0" y="10"/>
                    </a:lnTo>
                    <a:lnTo>
                      <a:pt x="0" y="14"/>
                    </a:lnTo>
                    <a:lnTo>
                      <a:pt x="0"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07"/>
              <p:cNvSpPr>
                <a:spLocks/>
              </p:cNvSpPr>
              <p:nvPr userDrawn="1"/>
            </p:nvSpPr>
            <p:spPr bwMode="auto">
              <a:xfrm>
                <a:off x="-3103563" y="-1504950"/>
                <a:ext cx="38100" cy="38100"/>
              </a:xfrm>
              <a:custGeom>
                <a:avLst/>
                <a:gdLst>
                  <a:gd name="T0" fmla="*/ 16 w 24"/>
                  <a:gd name="T1" fmla="*/ 0 h 24"/>
                  <a:gd name="T2" fmla="*/ 16 w 24"/>
                  <a:gd name="T3" fmla="*/ 0 h 24"/>
                  <a:gd name="T4" fmla="*/ 12 w 24"/>
                  <a:gd name="T5" fmla="*/ 0 h 24"/>
                  <a:gd name="T6" fmla="*/ 8 w 24"/>
                  <a:gd name="T7" fmla="*/ 2 h 24"/>
                  <a:gd name="T8" fmla="*/ 4 w 24"/>
                  <a:gd name="T9" fmla="*/ 4 h 24"/>
                  <a:gd name="T10" fmla="*/ 2 w 24"/>
                  <a:gd name="T11" fmla="*/ 8 h 24"/>
                  <a:gd name="T12" fmla="*/ 2 w 24"/>
                  <a:gd name="T13" fmla="*/ 8 h 24"/>
                  <a:gd name="T14" fmla="*/ 0 w 24"/>
                  <a:gd name="T15" fmla="*/ 14 h 24"/>
                  <a:gd name="T16" fmla="*/ 2 w 24"/>
                  <a:gd name="T17" fmla="*/ 18 h 24"/>
                  <a:gd name="T18" fmla="*/ 6 w 24"/>
                  <a:gd name="T19" fmla="*/ 22 h 24"/>
                  <a:gd name="T20" fmla="*/ 10 w 24"/>
                  <a:gd name="T21" fmla="*/ 24 h 24"/>
                  <a:gd name="T22" fmla="*/ 10 w 24"/>
                  <a:gd name="T23" fmla="*/ 24 h 24"/>
                  <a:gd name="T24" fmla="*/ 12 w 24"/>
                  <a:gd name="T25" fmla="*/ 24 h 24"/>
                  <a:gd name="T26" fmla="*/ 12 w 24"/>
                  <a:gd name="T27" fmla="*/ 24 h 24"/>
                  <a:gd name="T28" fmla="*/ 20 w 24"/>
                  <a:gd name="T29" fmla="*/ 22 h 24"/>
                  <a:gd name="T30" fmla="*/ 22 w 24"/>
                  <a:gd name="T31" fmla="*/ 20 h 24"/>
                  <a:gd name="T32" fmla="*/ 24 w 24"/>
                  <a:gd name="T33" fmla="*/ 16 h 24"/>
                  <a:gd name="T34" fmla="*/ 24 w 24"/>
                  <a:gd name="T35" fmla="*/ 16 h 24"/>
                  <a:gd name="T36" fmla="*/ 24 w 24"/>
                  <a:gd name="T37" fmla="*/ 12 h 24"/>
                  <a:gd name="T38" fmla="*/ 24 w 24"/>
                  <a:gd name="T39" fmla="*/ 6 h 24"/>
                  <a:gd name="T40" fmla="*/ 20 w 24"/>
                  <a:gd name="T41" fmla="*/ 4 h 24"/>
                  <a:gd name="T42" fmla="*/ 16 w 24"/>
                  <a:gd name="T43" fmla="*/ 0 h 24"/>
                  <a:gd name="T44" fmla="*/ 16 w 24"/>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6" y="0"/>
                    </a:moveTo>
                    <a:lnTo>
                      <a:pt x="16" y="0"/>
                    </a:lnTo>
                    <a:lnTo>
                      <a:pt x="12" y="0"/>
                    </a:lnTo>
                    <a:lnTo>
                      <a:pt x="8" y="2"/>
                    </a:lnTo>
                    <a:lnTo>
                      <a:pt x="4" y="4"/>
                    </a:lnTo>
                    <a:lnTo>
                      <a:pt x="2" y="8"/>
                    </a:lnTo>
                    <a:lnTo>
                      <a:pt x="2" y="8"/>
                    </a:lnTo>
                    <a:lnTo>
                      <a:pt x="0" y="14"/>
                    </a:lnTo>
                    <a:lnTo>
                      <a:pt x="2" y="18"/>
                    </a:lnTo>
                    <a:lnTo>
                      <a:pt x="6" y="22"/>
                    </a:lnTo>
                    <a:lnTo>
                      <a:pt x="10" y="24"/>
                    </a:lnTo>
                    <a:lnTo>
                      <a:pt x="10" y="24"/>
                    </a:lnTo>
                    <a:lnTo>
                      <a:pt x="12" y="24"/>
                    </a:lnTo>
                    <a:lnTo>
                      <a:pt x="12" y="24"/>
                    </a:lnTo>
                    <a:lnTo>
                      <a:pt x="20" y="22"/>
                    </a:lnTo>
                    <a:lnTo>
                      <a:pt x="22" y="20"/>
                    </a:lnTo>
                    <a:lnTo>
                      <a:pt x="24" y="16"/>
                    </a:lnTo>
                    <a:lnTo>
                      <a:pt x="24" y="16"/>
                    </a:lnTo>
                    <a:lnTo>
                      <a:pt x="24" y="12"/>
                    </a:lnTo>
                    <a:lnTo>
                      <a:pt x="24" y="6"/>
                    </a:lnTo>
                    <a:lnTo>
                      <a:pt x="20" y="4"/>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08"/>
              <p:cNvSpPr>
                <a:spLocks/>
              </p:cNvSpPr>
              <p:nvPr userDrawn="1"/>
            </p:nvSpPr>
            <p:spPr bwMode="auto">
              <a:xfrm>
                <a:off x="-3284538" y="0"/>
                <a:ext cx="38100" cy="38100"/>
              </a:xfrm>
              <a:custGeom>
                <a:avLst/>
                <a:gdLst>
                  <a:gd name="T0" fmla="*/ 14 w 24"/>
                  <a:gd name="T1" fmla="*/ 24 h 24"/>
                  <a:gd name="T2" fmla="*/ 14 w 24"/>
                  <a:gd name="T3" fmla="*/ 24 h 24"/>
                  <a:gd name="T4" fmla="*/ 18 w 24"/>
                  <a:gd name="T5" fmla="*/ 24 h 24"/>
                  <a:gd name="T6" fmla="*/ 22 w 24"/>
                  <a:gd name="T7" fmla="*/ 20 h 24"/>
                  <a:gd name="T8" fmla="*/ 24 w 24"/>
                  <a:gd name="T9" fmla="*/ 16 h 24"/>
                  <a:gd name="T10" fmla="*/ 24 w 24"/>
                  <a:gd name="T11" fmla="*/ 12 h 24"/>
                  <a:gd name="T12" fmla="*/ 24 w 24"/>
                  <a:gd name="T13" fmla="*/ 12 h 24"/>
                  <a:gd name="T14" fmla="*/ 24 w 24"/>
                  <a:gd name="T15" fmla="*/ 8 h 24"/>
                  <a:gd name="T16" fmla="*/ 20 w 24"/>
                  <a:gd name="T17" fmla="*/ 4 h 24"/>
                  <a:gd name="T18" fmla="*/ 16 w 24"/>
                  <a:gd name="T19" fmla="*/ 2 h 24"/>
                  <a:gd name="T20" fmla="*/ 12 w 24"/>
                  <a:gd name="T21" fmla="*/ 0 h 24"/>
                  <a:gd name="T22" fmla="*/ 12 w 24"/>
                  <a:gd name="T23" fmla="*/ 0 h 24"/>
                  <a:gd name="T24" fmla="*/ 8 w 24"/>
                  <a:gd name="T25" fmla="*/ 2 h 24"/>
                  <a:gd name="T26" fmla="*/ 4 w 24"/>
                  <a:gd name="T27" fmla="*/ 4 h 24"/>
                  <a:gd name="T28" fmla="*/ 2 w 24"/>
                  <a:gd name="T29" fmla="*/ 8 h 24"/>
                  <a:gd name="T30" fmla="*/ 0 w 24"/>
                  <a:gd name="T31" fmla="*/ 14 h 24"/>
                  <a:gd name="T32" fmla="*/ 0 w 24"/>
                  <a:gd name="T33" fmla="*/ 14 h 24"/>
                  <a:gd name="T34" fmla="*/ 2 w 24"/>
                  <a:gd name="T35" fmla="*/ 18 h 24"/>
                  <a:gd name="T36" fmla="*/ 4 w 24"/>
                  <a:gd name="T37" fmla="*/ 22 h 24"/>
                  <a:gd name="T38" fmla="*/ 8 w 24"/>
                  <a:gd name="T39" fmla="*/ 24 h 24"/>
                  <a:gd name="T40" fmla="*/ 12 w 24"/>
                  <a:gd name="T41" fmla="*/ 24 h 24"/>
                  <a:gd name="T42" fmla="*/ 12 w 24"/>
                  <a:gd name="T43" fmla="*/ 24 h 24"/>
                  <a:gd name="T44" fmla="*/ 14 w 24"/>
                  <a:gd name="T45" fmla="*/ 24 h 24"/>
                  <a:gd name="T46" fmla="*/ 1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4"/>
                    </a:moveTo>
                    <a:lnTo>
                      <a:pt x="14" y="24"/>
                    </a:lnTo>
                    <a:lnTo>
                      <a:pt x="18" y="24"/>
                    </a:lnTo>
                    <a:lnTo>
                      <a:pt x="22" y="20"/>
                    </a:lnTo>
                    <a:lnTo>
                      <a:pt x="24" y="16"/>
                    </a:lnTo>
                    <a:lnTo>
                      <a:pt x="24" y="12"/>
                    </a:lnTo>
                    <a:lnTo>
                      <a:pt x="24" y="12"/>
                    </a:lnTo>
                    <a:lnTo>
                      <a:pt x="24" y="8"/>
                    </a:lnTo>
                    <a:lnTo>
                      <a:pt x="20" y="4"/>
                    </a:lnTo>
                    <a:lnTo>
                      <a:pt x="16" y="2"/>
                    </a:lnTo>
                    <a:lnTo>
                      <a:pt x="12" y="0"/>
                    </a:lnTo>
                    <a:lnTo>
                      <a:pt x="12" y="0"/>
                    </a:lnTo>
                    <a:lnTo>
                      <a:pt x="8" y="2"/>
                    </a:lnTo>
                    <a:lnTo>
                      <a:pt x="4" y="4"/>
                    </a:lnTo>
                    <a:lnTo>
                      <a:pt x="2" y="8"/>
                    </a:lnTo>
                    <a:lnTo>
                      <a:pt x="0" y="14"/>
                    </a:lnTo>
                    <a:lnTo>
                      <a:pt x="0" y="14"/>
                    </a:lnTo>
                    <a:lnTo>
                      <a:pt x="2" y="18"/>
                    </a:lnTo>
                    <a:lnTo>
                      <a:pt x="4" y="22"/>
                    </a:lnTo>
                    <a:lnTo>
                      <a:pt x="8" y="24"/>
                    </a:lnTo>
                    <a:lnTo>
                      <a:pt x="12" y="24"/>
                    </a:lnTo>
                    <a:lnTo>
                      <a:pt x="12" y="24"/>
                    </a:lnTo>
                    <a:lnTo>
                      <a:pt x="14" y="24"/>
                    </a:lnTo>
                    <a:lnTo>
                      <a:pt x="14"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09"/>
              <p:cNvSpPr>
                <a:spLocks/>
              </p:cNvSpPr>
              <p:nvPr userDrawn="1"/>
            </p:nvSpPr>
            <p:spPr bwMode="auto">
              <a:xfrm>
                <a:off x="-3290888" y="-2032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4 h 24"/>
                  <a:gd name="T36" fmla="*/ 0 w 24"/>
                  <a:gd name="T37" fmla="*/ 14 h 24"/>
                  <a:gd name="T38" fmla="*/ 0 w 24"/>
                  <a:gd name="T39" fmla="*/ 18 h 24"/>
                  <a:gd name="T40" fmla="*/ 4 w 24"/>
                  <a:gd name="T41" fmla="*/ 22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4"/>
                    </a:lnTo>
                    <a:lnTo>
                      <a:pt x="0" y="14"/>
                    </a:lnTo>
                    <a:lnTo>
                      <a:pt x="0" y="18"/>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10"/>
              <p:cNvSpPr>
                <a:spLocks/>
              </p:cNvSpPr>
              <p:nvPr userDrawn="1"/>
            </p:nvSpPr>
            <p:spPr bwMode="auto">
              <a:xfrm>
                <a:off x="-3287713" y="-101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0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0 w 24"/>
                  <a:gd name="T39" fmla="*/ 14 h 24"/>
                  <a:gd name="T40" fmla="*/ 0 w 24"/>
                  <a:gd name="T41" fmla="*/ 14 h 24"/>
                  <a:gd name="T42" fmla="*/ 0 w 24"/>
                  <a:gd name="T43" fmla="*/ 18 h 24"/>
                  <a:gd name="T44" fmla="*/ 4 w 24"/>
                  <a:gd name="T45" fmla="*/ 22 h 24"/>
                  <a:gd name="T46" fmla="*/ 6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2" y="24"/>
                    </a:lnTo>
                    <a:lnTo>
                      <a:pt x="12" y="24"/>
                    </a:lnTo>
                    <a:lnTo>
                      <a:pt x="16" y="24"/>
                    </a:lnTo>
                    <a:lnTo>
                      <a:pt x="20" y="20"/>
                    </a:lnTo>
                    <a:lnTo>
                      <a:pt x="22" y="18"/>
                    </a:lnTo>
                    <a:lnTo>
                      <a:pt x="24" y="12"/>
                    </a:lnTo>
                    <a:lnTo>
                      <a:pt x="24" y="12"/>
                    </a:lnTo>
                    <a:lnTo>
                      <a:pt x="22" y="8"/>
                    </a:lnTo>
                    <a:lnTo>
                      <a:pt x="20" y="4"/>
                    </a:lnTo>
                    <a:lnTo>
                      <a:pt x="16" y="2"/>
                    </a:lnTo>
                    <a:lnTo>
                      <a:pt x="10" y="0"/>
                    </a:lnTo>
                    <a:lnTo>
                      <a:pt x="10" y="0"/>
                    </a:lnTo>
                    <a:lnTo>
                      <a:pt x="6" y="2"/>
                    </a:lnTo>
                    <a:lnTo>
                      <a:pt x="2" y="4"/>
                    </a:lnTo>
                    <a:lnTo>
                      <a:pt x="0" y="8"/>
                    </a:lnTo>
                    <a:lnTo>
                      <a:pt x="0" y="14"/>
                    </a:lnTo>
                    <a:lnTo>
                      <a:pt x="0" y="14"/>
                    </a:lnTo>
                    <a:lnTo>
                      <a:pt x="0" y="14"/>
                    </a:lnTo>
                    <a:lnTo>
                      <a:pt x="0" y="14"/>
                    </a:lnTo>
                    <a:lnTo>
                      <a:pt x="0" y="18"/>
                    </a:lnTo>
                    <a:lnTo>
                      <a:pt x="4"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11"/>
              <p:cNvSpPr>
                <a:spLocks/>
              </p:cNvSpPr>
              <p:nvPr userDrawn="1"/>
            </p:nvSpPr>
            <p:spPr bwMode="auto">
              <a:xfrm>
                <a:off x="-3036888" y="-1695450"/>
                <a:ext cx="38100" cy="38100"/>
              </a:xfrm>
              <a:custGeom>
                <a:avLst/>
                <a:gdLst>
                  <a:gd name="T0" fmla="*/ 16 w 24"/>
                  <a:gd name="T1" fmla="*/ 0 h 24"/>
                  <a:gd name="T2" fmla="*/ 16 w 24"/>
                  <a:gd name="T3" fmla="*/ 0 h 24"/>
                  <a:gd name="T4" fmla="*/ 12 w 24"/>
                  <a:gd name="T5" fmla="*/ 0 h 24"/>
                  <a:gd name="T6" fmla="*/ 8 w 24"/>
                  <a:gd name="T7" fmla="*/ 0 h 24"/>
                  <a:gd name="T8" fmla="*/ 4 w 24"/>
                  <a:gd name="T9" fmla="*/ 2 h 24"/>
                  <a:gd name="T10" fmla="*/ 2 w 24"/>
                  <a:gd name="T11" fmla="*/ 6 h 24"/>
                  <a:gd name="T12" fmla="*/ 2 w 24"/>
                  <a:gd name="T13" fmla="*/ 6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2"/>
                    </a:lnTo>
                    <a:lnTo>
                      <a:pt x="2" y="6"/>
                    </a:lnTo>
                    <a:lnTo>
                      <a:pt x="2" y="6"/>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12"/>
              <p:cNvSpPr>
                <a:spLocks/>
              </p:cNvSpPr>
              <p:nvPr userDrawn="1"/>
            </p:nvSpPr>
            <p:spPr bwMode="auto">
              <a:xfrm>
                <a:off x="-3240088" y="-911225"/>
                <a:ext cx="34925" cy="38100"/>
              </a:xfrm>
              <a:custGeom>
                <a:avLst/>
                <a:gdLst>
                  <a:gd name="T0" fmla="*/ 0 w 22"/>
                  <a:gd name="T1" fmla="*/ 10 h 24"/>
                  <a:gd name="T2" fmla="*/ 0 w 22"/>
                  <a:gd name="T3" fmla="*/ 10 h 24"/>
                  <a:gd name="T4" fmla="*/ 0 w 22"/>
                  <a:gd name="T5" fmla="*/ 14 h 24"/>
                  <a:gd name="T6" fmla="*/ 2 w 22"/>
                  <a:gd name="T7" fmla="*/ 20 h 24"/>
                  <a:gd name="T8" fmla="*/ 4 w 22"/>
                  <a:gd name="T9" fmla="*/ 22 h 24"/>
                  <a:gd name="T10" fmla="*/ 10 w 22"/>
                  <a:gd name="T11" fmla="*/ 24 h 24"/>
                  <a:gd name="T12" fmla="*/ 10 w 22"/>
                  <a:gd name="T13" fmla="*/ 24 h 24"/>
                  <a:gd name="T14" fmla="*/ 12 w 22"/>
                  <a:gd name="T15" fmla="*/ 24 h 24"/>
                  <a:gd name="T16" fmla="*/ 12 w 22"/>
                  <a:gd name="T17" fmla="*/ 24 h 24"/>
                  <a:gd name="T18" fmla="*/ 16 w 22"/>
                  <a:gd name="T19" fmla="*/ 24 h 24"/>
                  <a:gd name="T20" fmla="*/ 18 w 22"/>
                  <a:gd name="T21" fmla="*/ 22 h 24"/>
                  <a:gd name="T22" fmla="*/ 22 w 22"/>
                  <a:gd name="T23" fmla="*/ 18 h 24"/>
                  <a:gd name="T24" fmla="*/ 22 w 22"/>
                  <a:gd name="T25" fmla="*/ 14 h 24"/>
                  <a:gd name="T26" fmla="*/ 22 w 22"/>
                  <a:gd name="T27" fmla="*/ 14 h 24"/>
                  <a:gd name="T28" fmla="*/ 22 w 22"/>
                  <a:gd name="T29" fmla="*/ 10 h 24"/>
                  <a:gd name="T30" fmla="*/ 20 w 22"/>
                  <a:gd name="T31" fmla="*/ 6 h 24"/>
                  <a:gd name="T32" fmla="*/ 18 w 22"/>
                  <a:gd name="T33" fmla="*/ 2 h 24"/>
                  <a:gd name="T34" fmla="*/ 12 w 22"/>
                  <a:gd name="T35" fmla="*/ 0 h 24"/>
                  <a:gd name="T36" fmla="*/ 12 w 22"/>
                  <a:gd name="T37" fmla="*/ 0 h 24"/>
                  <a:gd name="T38" fmla="*/ 8 w 22"/>
                  <a:gd name="T39" fmla="*/ 0 h 24"/>
                  <a:gd name="T40" fmla="*/ 4 w 22"/>
                  <a:gd name="T41" fmla="*/ 2 h 24"/>
                  <a:gd name="T42" fmla="*/ 0 w 22"/>
                  <a:gd name="T43" fmla="*/ 6 h 24"/>
                  <a:gd name="T44" fmla="*/ 0 w 22"/>
                  <a:gd name="T45" fmla="*/ 10 h 24"/>
                  <a:gd name="T46" fmla="*/ 0 w 22"/>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0" y="10"/>
                    </a:moveTo>
                    <a:lnTo>
                      <a:pt x="0" y="10"/>
                    </a:lnTo>
                    <a:lnTo>
                      <a:pt x="0" y="14"/>
                    </a:lnTo>
                    <a:lnTo>
                      <a:pt x="2" y="20"/>
                    </a:lnTo>
                    <a:lnTo>
                      <a:pt x="4" y="22"/>
                    </a:lnTo>
                    <a:lnTo>
                      <a:pt x="10" y="24"/>
                    </a:lnTo>
                    <a:lnTo>
                      <a:pt x="10" y="24"/>
                    </a:lnTo>
                    <a:lnTo>
                      <a:pt x="12" y="24"/>
                    </a:lnTo>
                    <a:lnTo>
                      <a:pt x="12" y="24"/>
                    </a:lnTo>
                    <a:lnTo>
                      <a:pt x="16" y="24"/>
                    </a:lnTo>
                    <a:lnTo>
                      <a:pt x="18" y="22"/>
                    </a:lnTo>
                    <a:lnTo>
                      <a:pt x="22" y="18"/>
                    </a:lnTo>
                    <a:lnTo>
                      <a:pt x="22" y="14"/>
                    </a:lnTo>
                    <a:lnTo>
                      <a:pt x="22" y="14"/>
                    </a:lnTo>
                    <a:lnTo>
                      <a:pt x="22" y="10"/>
                    </a:lnTo>
                    <a:lnTo>
                      <a:pt x="20" y="6"/>
                    </a:lnTo>
                    <a:lnTo>
                      <a:pt x="18" y="2"/>
                    </a:lnTo>
                    <a:lnTo>
                      <a:pt x="12" y="0"/>
                    </a:lnTo>
                    <a:lnTo>
                      <a:pt x="12" y="0"/>
                    </a:lnTo>
                    <a:lnTo>
                      <a:pt x="8" y="0"/>
                    </a:lnTo>
                    <a:lnTo>
                      <a:pt x="4" y="2"/>
                    </a:lnTo>
                    <a:lnTo>
                      <a:pt x="0"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13"/>
              <p:cNvSpPr>
                <a:spLocks/>
              </p:cNvSpPr>
              <p:nvPr userDrawn="1"/>
            </p:nvSpPr>
            <p:spPr bwMode="auto">
              <a:xfrm>
                <a:off x="-3255963" y="-8096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2 h 24"/>
                  <a:gd name="T20" fmla="*/ 20 w 24"/>
                  <a:gd name="T21" fmla="*/ 20 h 24"/>
                  <a:gd name="T22" fmla="*/ 22 w 24"/>
                  <a:gd name="T23" fmla="*/ 18 h 24"/>
                  <a:gd name="T24" fmla="*/ 24 w 24"/>
                  <a:gd name="T25" fmla="*/ 14 h 24"/>
                  <a:gd name="T26" fmla="*/ 24 w 24"/>
                  <a:gd name="T27" fmla="*/ 14 h 24"/>
                  <a:gd name="T28" fmla="*/ 24 w 24"/>
                  <a:gd name="T29" fmla="*/ 14 h 24"/>
                  <a:gd name="T30" fmla="*/ 24 w 24"/>
                  <a:gd name="T31" fmla="*/ 8 h 24"/>
                  <a:gd name="T32" fmla="*/ 22 w 24"/>
                  <a:gd name="T33" fmla="*/ 4 h 24"/>
                  <a:gd name="T34" fmla="*/ 18 w 24"/>
                  <a:gd name="T35" fmla="*/ 2 h 24"/>
                  <a:gd name="T36" fmla="*/ 14 w 24"/>
                  <a:gd name="T37" fmla="*/ 0 h 24"/>
                  <a:gd name="T38" fmla="*/ 14 w 24"/>
                  <a:gd name="T39" fmla="*/ 0 h 24"/>
                  <a:gd name="T40" fmla="*/ 8 w 24"/>
                  <a:gd name="T41" fmla="*/ 0 h 24"/>
                  <a:gd name="T42" fmla="*/ 4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2"/>
                    </a:lnTo>
                    <a:lnTo>
                      <a:pt x="20" y="20"/>
                    </a:lnTo>
                    <a:lnTo>
                      <a:pt x="22" y="18"/>
                    </a:lnTo>
                    <a:lnTo>
                      <a:pt x="24" y="14"/>
                    </a:lnTo>
                    <a:lnTo>
                      <a:pt x="24" y="14"/>
                    </a:lnTo>
                    <a:lnTo>
                      <a:pt x="24" y="14"/>
                    </a:lnTo>
                    <a:lnTo>
                      <a:pt x="24" y="8"/>
                    </a:lnTo>
                    <a:lnTo>
                      <a:pt x="22" y="4"/>
                    </a:lnTo>
                    <a:lnTo>
                      <a:pt x="18" y="2"/>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14"/>
              <p:cNvSpPr>
                <a:spLocks/>
              </p:cNvSpPr>
              <p:nvPr userDrawn="1"/>
            </p:nvSpPr>
            <p:spPr bwMode="auto">
              <a:xfrm>
                <a:off x="-3224213" y="-1009650"/>
                <a:ext cx="38100" cy="34925"/>
              </a:xfrm>
              <a:custGeom>
                <a:avLst/>
                <a:gdLst>
                  <a:gd name="T0" fmla="*/ 0 w 24"/>
                  <a:gd name="T1" fmla="*/ 8 h 22"/>
                  <a:gd name="T2" fmla="*/ 0 w 24"/>
                  <a:gd name="T3" fmla="*/ 8 h 22"/>
                  <a:gd name="T4" fmla="*/ 0 w 24"/>
                  <a:gd name="T5" fmla="*/ 14 h 22"/>
                  <a:gd name="T6" fmla="*/ 2 w 24"/>
                  <a:gd name="T7" fmla="*/ 18 h 22"/>
                  <a:gd name="T8" fmla="*/ 6 w 24"/>
                  <a:gd name="T9" fmla="*/ 20 h 22"/>
                  <a:gd name="T10" fmla="*/ 10 w 24"/>
                  <a:gd name="T11" fmla="*/ 22 h 22"/>
                  <a:gd name="T12" fmla="*/ 10 w 24"/>
                  <a:gd name="T13" fmla="*/ 22 h 22"/>
                  <a:gd name="T14" fmla="*/ 12 w 24"/>
                  <a:gd name="T15" fmla="*/ 22 h 22"/>
                  <a:gd name="T16" fmla="*/ 12 w 24"/>
                  <a:gd name="T17" fmla="*/ 22 h 22"/>
                  <a:gd name="T18" fmla="*/ 16 w 24"/>
                  <a:gd name="T19" fmla="*/ 22 h 22"/>
                  <a:gd name="T20" fmla="*/ 20 w 24"/>
                  <a:gd name="T21" fmla="*/ 20 h 22"/>
                  <a:gd name="T22" fmla="*/ 22 w 24"/>
                  <a:gd name="T23" fmla="*/ 18 h 22"/>
                  <a:gd name="T24" fmla="*/ 24 w 24"/>
                  <a:gd name="T25" fmla="*/ 14 h 22"/>
                  <a:gd name="T26" fmla="*/ 24 w 24"/>
                  <a:gd name="T27" fmla="*/ 14 h 22"/>
                  <a:gd name="T28" fmla="*/ 24 w 24"/>
                  <a:gd name="T29" fmla="*/ 8 h 22"/>
                  <a:gd name="T30" fmla="*/ 22 w 24"/>
                  <a:gd name="T31" fmla="*/ 4 h 22"/>
                  <a:gd name="T32" fmla="*/ 18 w 24"/>
                  <a:gd name="T33" fmla="*/ 0 h 22"/>
                  <a:gd name="T34" fmla="*/ 14 w 24"/>
                  <a:gd name="T35" fmla="*/ 0 h 22"/>
                  <a:gd name="T36" fmla="*/ 14 w 24"/>
                  <a:gd name="T37" fmla="*/ 0 h 22"/>
                  <a:gd name="T38" fmla="*/ 10 w 24"/>
                  <a:gd name="T39" fmla="*/ 0 h 22"/>
                  <a:gd name="T40" fmla="*/ 6 w 24"/>
                  <a:gd name="T41" fmla="*/ 2 h 22"/>
                  <a:gd name="T42" fmla="*/ 2 w 24"/>
                  <a:gd name="T43" fmla="*/ 4 h 22"/>
                  <a:gd name="T44" fmla="*/ 0 w 24"/>
                  <a:gd name="T45" fmla="*/ 8 h 22"/>
                  <a:gd name="T46" fmla="*/ 0 w 24"/>
                  <a:gd name="T4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0" y="8"/>
                    </a:moveTo>
                    <a:lnTo>
                      <a:pt x="0" y="8"/>
                    </a:lnTo>
                    <a:lnTo>
                      <a:pt x="0" y="14"/>
                    </a:lnTo>
                    <a:lnTo>
                      <a:pt x="2" y="18"/>
                    </a:lnTo>
                    <a:lnTo>
                      <a:pt x="6" y="20"/>
                    </a:lnTo>
                    <a:lnTo>
                      <a:pt x="10" y="22"/>
                    </a:lnTo>
                    <a:lnTo>
                      <a:pt x="10" y="22"/>
                    </a:lnTo>
                    <a:lnTo>
                      <a:pt x="12" y="22"/>
                    </a:lnTo>
                    <a:lnTo>
                      <a:pt x="12" y="22"/>
                    </a:lnTo>
                    <a:lnTo>
                      <a:pt x="16" y="22"/>
                    </a:lnTo>
                    <a:lnTo>
                      <a:pt x="20" y="20"/>
                    </a:lnTo>
                    <a:lnTo>
                      <a:pt x="22" y="18"/>
                    </a:lnTo>
                    <a:lnTo>
                      <a:pt x="24" y="14"/>
                    </a:lnTo>
                    <a:lnTo>
                      <a:pt x="24" y="14"/>
                    </a:lnTo>
                    <a:lnTo>
                      <a:pt x="24" y="8"/>
                    </a:lnTo>
                    <a:lnTo>
                      <a:pt x="22" y="4"/>
                    </a:lnTo>
                    <a:lnTo>
                      <a:pt x="18" y="0"/>
                    </a:lnTo>
                    <a:lnTo>
                      <a:pt x="14" y="0"/>
                    </a:lnTo>
                    <a:lnTo>
                      <a:pt x="14" y="0"/>
                    </a:lnTo>
                    <a:lnTo>
                      <a:pt x="10" y="0"/>
                    </a:lnTo>
                    <a:lnTo>
                      <a:pt x="6" y="2"/>
                    </a:lnTo>
                    <a:lnTo>
                      <a:pt x="2" y="4"/>
                    </a:lnTo>
                    <a:lnTo>
                      <a:pt x="0" y="8"/>
                    </a:lnTo>
                    <a:lnTo>
                      <a:pt x="0"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15"/>
              <p:cNvSpPr>
                <a:spLocks/>
              </p:cNvSpPr>
              <p:nvPr userDrawn="1"/>
            </p:nvSpPr>
            <p:spPr bwMode="auto">
              <a:xfrm>
                <a:off x="-3182938" y="-1209675"/>
                <a:ext cx="38100" cy="38100"/>
              </a:xfrm>
              <a:custGeom>
                <a:avLst/>
                <a:gdLst>
                  <a:gd name="T0" fmla="*/ 10 w 24"/>
                  <a:gd name="T1" fmla="*/ 24 h 24"/>
                  <a:gd name="T2" fmla="*/ 10 w 24"/>
                  <a:gd name="T3" fmla="*/ 24 h 24"/>
                  <a:gd name="T4" fmla="*/ 12 w 24"/>
                  <a:gd name="T5" fmla="*/ 24 h 24"/>
                  <a:gd name="T6" fmla="*/ 12 w 24"/>
                  <a:gd name="T7" fmla="*/ 24 h 24"/>
                  <a:gd name="T8" fmla="*/ 16 w 24"/>
                  <a:gd name="T9" fmla="*/ 22 h 24"/>
                  <a:gd name="T10" fmla="*/ 20 w 24"/>
                  <a:gd name="T11" fmla="*/ 20 h 24"/>
                  <a:gd name="T12" fmla="*/ 22 w 24"/>
                  <a:gd name="T13" fmla="*/ 18 h 24"/>
                  <a:gd name="T14" fmla="*/ 24 w 24"/>
                  <a:gd name="T15" fmla="*/ 14 h 24"/>
                  <a:gd name="T16" fmla="*/ 24 w 24"/>
                  <a:gd name="T17" fmla="*/ 14 h 24"/>
                  <a:gd name="T18" fmla="*/ 24 w 24"/>
                  <a:gd name="T19" fmla="*/ 10 h 24"/>
                  <a:gd name="T20" fmla="*/ 22 w 24"/>
                  <a:gd name="T21" fmla="*/ 6 h 24"/>
                  <a:gd name="T22" fmla="*/ 20 w 24"/>
                  <a:gd name="T23" fmla="*/ 2 h 24"/>
                  <a:gd name="T24" fmla="*/ 14 w 24"/>
                  <a:gd name="T25" fmla="*/ 0 h 24"/>
                  <a:gd name="T26" fmla="*/ 14 w 24"/>
                  <a:gd name="T27" fmla="*/ 0 h 24"/>
                  <a:gd name="T28" fmla="*/ 10 w 24"/>
                  <a:gd name="T29" fmla="*/ 0 h 24"/>
                  <a:gd name="T30" fmla="*/ 6 w 24"/>
                  <a:gd name="T31" fmla="*/ 2 h 24"/>
                  <a:gd name="T32" fmla="*/ 2 w 24"/>
                  <a:gd name="T33" fmla="*/ 4 h 24"/>
                  <a:gd name="T34" fmla="*/ 0 w 24"/>
                  <a:gd name="T35" fmla="*/ 8 h 24"/>
                  <a:gd name="T36" fmla="*/ 0 w 24"/>
                  <a:gd name="T37" fmla="*/ 8 h 24"/>
                  <a:gd name="T38" fmla="*/ 0 w 24"/>
                  <a:gd name="T39" fmla="*/ 14 h 24"/>
                  <a:gd name="T40" fmla="*/ 2 w 24"/>
                  <a:gd name="T41" fmla="*/ 18 h 24"/>
                  <a:gd name="T42" fmla="*/ 4 w 24"/>
                  <a:gd name="T43" fmla="*/ 22 h 24"/>
                  <a:gd name="T44" fmla="*/ 10 w 24"/>
                  <a:gd name="T45" fmla="*/ 24 h 24"/>
                  <a:gd name="T46" fmla="*/ 10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24"/>
                    </a:moveTo>
                    <a:lnTo>
                      <a:pt x="10" y="24"/>
                    </a:lnTo>
                    <a:lnTo>
                      <a:pt x="12" y="24"/>
                    </a:lnTo>
                    <a:lnTo>
                      <a:pt x="12" y="24"/>
                    </a:lnTo>
                    <a:lnTo>
                      <a:pt x="16" y="22"/>
                    </a:lnTo>
                    <a:lnTo>
                      <a:pt x="20" y="20"/>
                    </a:lnTo>
                    <a:lnTo>
                      <a:pt x="22" y="18"/>
                    </a:lnTo>
                    <a:lnTo>
                      <a:pt x="24" y="14"/>
                    </a:lnTo>
                    <a:lnTo>
                      <a:pt x="24" y="14"/>
                    </a:lnTo>
                    <a:lnTo>
                      <a:pt x="24" y="10"/>
                    </a:lnTo>
                    <a:lnTo>
                      <a:pt x="22" y="6"/>
                    </a:lnTo>
                    <a:lnTo>
                      <a:pt x="20" y="2"/>
                    </a:lnTo>
                    <a:lnTo>
                      <a:pt x="14" y="0"/>
                    </a:lnTo>
                    <a:lnTo>
                      <a:pt x="14" y="0"/>
                    </a:lnTo>
                    <a:lnTo>
                      <a:pt x="10" y="0"/>
                    </a:lnTo>
                    <a:lnTo>
                      <a:pt x="6" y="2"/>
                    </a:lnTo>
                    <a:lnTo>
                      <a:pt x="2" y="4"/>
                    </a:lnTo>
                    <a:lnTo>
                      <a:pt x="0" y="8"/>
                    </a:lnTo>
                    <a:lnTo>
                      <a:pt x="0" y="8"/>
                    </a:lnTo>
                    <a:lnTo>
                      <a:pt x="0" y="14"/>
                    </a:lnTo>
                    <a:lnTo>
                      <a:pt x="2" y="18"/>
                    </a:lnTo>
                    <a:lnTo>
                      <a:pt x="4" y="22"/>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16"/>
              <p:cNvSpPr>
                <a:spLocks/>
              </p:cNvSpPr>
              <p:nvPr userDrawn="1"/>
            </p:nvSpPr>
            <p:spPr bwMode="auto">
              <a:xfrm>
                <a:off x="-3205163" y="-1111250"/>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4 h 24"/>
                  <a:gd name="T20" fmla="*/ 20 w 24"/>
                  <a:gd name="T21" fmla="*/ 22 h 24"/>
                  <a:gd name="T22" fmla="*/ 22 w 24"/>
                  <a:gd name="T23" fmla="*/ 18 h 24"/>
                  <a:gd name="T24" fmla="*/ 24 w 24"/>
                  <a:gd name="T25" fmla="*/ 14 h 24"/>
                  <a:gd name="T26" fmla="*/ 24 w 24"/>
                  <a:gd name="T27" fmla="*/ 14 h 24"/>
                  <a:gd name="T28" fmla="*/ 24 w 24"/>
                  <a:gd name="T29" fmla="*/ 14 h 24"/>
                  <a:gd name="T30" fmla="*/ 24 w 24"/>
                  <a:gd name="T31" fmla="*/ 10 h 24"/>
                  <a:gd name="T32" fmla="*/ 22 w 24"/>
                  <a:gd name="T33" fmla="*/ 6 h 24"/>
                  <a:gd name="T34" fmla="*/ 18 w 24"/>
                  <a:gd name="T35" fmla="*/ 2 h 24"/>
                  <a:gd name="T36" fmla="*/ 14 w 24"/>
                  <a:gd name="T37" fmla="*/ 0 h 24"/>
                  <a:gd name="T38" fmla="*/ 14 w 24"/>
                  <a:gd name="T39" fmla="*/ 0 h 24"/>
                  <a:gd name="T40" fmla="*/ 10 w 24"/>
                  <a:gd name="T41" fmla="*/ 0 h 24"/>
                  <a:gd name="T42" fmla="*/ 6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4"/>
                    </a:lnTo>
                    <a:lnTo>
                      <a:pt x="20" y="22"/>
                    </a:lnTo>
                    <a:lnTo>
                      <a:pt x="22" y="18"/>
                    </a:lnTo>
                    <a:lnTo>
                      <a:pt x="24" y="14"/>
                    </a:lnTo>
                    <a:lnTo>
                      <a:pt x="24" y="14"/>
                    </a:lnTo>
                    <a:lnTo>
                      <a:pt x="24" y="14"/>
                    </a:lnTo>
                    <a:lnTo>
                      <a:pt x="24" y="10"/>
                    </a:lnTo>
                    <a:lnTo>
                      <a:pt x="22" y="6"/>
                    </a:lnTo>
                    <a:lnTo>
                      <a:pt x="18" y="2"/>
                    </a:lnTo>
                    <a:lnTo>
                      <a:pt x="14" y="0"/>
                    </a:lnTo>
                    <a:lnTo>
                      <a:pt x="14" y="0"/>
                    </a:lnTo>
                    <a:lnTo>
                      <a:pt x="10" y="0"/>
                    </a:lnTo>
                    <a:lnTo>
                      <a:pt x="6"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17"/>
              <p:cNvSpPr>
                <a:spLocks/>
              </p:cNvSpPr>
              <p:nvPr userDrawn="1"/>
            </p:nvSpPr>
            <p:spPr bwMode="auto">
              <a:xfrm>
                <a:off x="-3265488" y="203200"/>
                <a:ext cx="38100" cy="38100"/>
              </a:xfrm>
              <a:custGeom>
                <a:avLst/>
                <a:gdLst>
                  <a:gd name="T0" fmla="*/ 10 w 24"/>
                  <a:gd name="T1" fmla="*/ 0 h 24"/>
                  <a:gd name="T2" fmla="*/ 10 w 24"/>
                  <a:gd name="T3" fmla="*/ 0 h 24"/>
                  <a:gd name="T4" fmla="*/ 6 w 24"/>
                  <a:gd name="T5" fmla="*/ 2 h 24"/>
                  <a:gd name="T6" fmla="*/ 2 w 24"/>
                  <a:gd name="T7" fmla="*/ 4 h 24"/>
                  <a:gd name="T8" fmla="*/ 0 w 24"/>
                  <a:gd name="T9" fmla="*/ 8 h 24"/>
                  <a:gd name="T10" fmla="*/ 0 w 24"/>
                  <a:gd name="T11" fmla="*/ 14 h 24"/>
                  <a:gd name="T12" fmla="*/ 0 w 24"/>
                  <a:gd name="T13" fmla="*/ 14 h 24"/>
                  <a:gd name="T14" fmla="*/ 2 w 24"/>
                  <a:gd name="T15" fmla="*/ 18 h 24"/>
                  <a:gd name="T16" fmla="*/ 4 w 24"/>
                  <a:gd name="T17" fmla="*/ 22 h 24"/>
                  <a:gd name="T18" fmla="*/ 8 w 24"/>
                  <a:gd name="T19" fmla="*/ 24 h 24"/>
                  <a:gd name="T20" fmla="*/ 12 w 24"/>
                  <a:gd name="T21" fmla="*/ 24 h 24"/>
                  <a:gd name="T22" fmla="*/ 12 w 24"/>
                  <a:gd name="T23" fmla="*/ 24 h 24"/>
                  <a:gd name="T24" fmla="*/ 14 w 24"/>
                  <a:gd name="T25" fmla="*/ 24 h 24"/>
                  <a:gd name="T26" fmla="*/ 14 w 24"/>
                  <a:gd name="T27" fmla="*/ 24 h 24"/>
                  <a:gd name="T28" fmla="*/ 18 w 24"/>
                  <a:gd name="T29" fmla="*/ 22 h 24"/>
                  <a:gd name="T30" fmla="*/ 22 w 24"/>
                  <a:gd name="T31" fmla="*/ 20 h 24"/>
                  <a:gd name="T32" fmla="*/ 24 w 24"/>
                  <a:gd name="T33" fmla="*/ 16 h 24"/>
                  <a:gd name="T34" fmla="*/ 24 w 24"/>
                  <a:gd name="T35" fmla="*/ 10 h 24"/>
                  <a:gd name="T36" fmla="*/ 24 w 24"/>
                  <a:gd name="T37" fmla="*/ 10 h 24"/>
                  <a:gd name="T38" fmla="*/ 22 w 24"/>
                  <a:gd name="T39" fmla="*/ 6 h 24"/>
                  <a:gd name="T40" fmla="*/ 20 w 24"/>
                  <a:gd name="T41" fmla="*/ 2 h 24"/>
                  <a:gd name="T42" fmla="*/ 16 w 24"/>
                  <a:gd name="T43" fmla="*/ 0 h 24"/>
                  <a:gd name="T44" fmla="*/ 10 w 24"/>
                  <a:gd name="T45" fmla="*/ 0 h 24"/>
                  <a:gd name="T46" fmla="*/ 10 w 24"/>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0"/>
                    </a:moveTo>
                    <a:lnTo>
                      <a:pt x="10" y="0"/>
                    </a:lnTo>
                    <a:lnTo>
                      <a:pt x="6" y="2"/>
                    </a:lnTo>
                    <a:lnTo>
                      <a:pt x="2" y="4"/>
                    </a:lnTo>
                    <a:lnTo>
                      <a:pt x="0" y="8"/>
                    </a:lnTo>
                    <a:lnTo>
                      <a:pt x="0" y="14"/>
                    </a:lnTo>
                    <a:lnTo>
                      <a:pt x="0" y="14"/>
                    </a:lnTo>
                    <a:lnTo>
                      <a:pt x="2" y="18"/>
                    </a:lnTo>
                    <a:lnTo>
                      <a:pt x="4" y="22"/>
                    </a:lnTo>
                    <a:lnTo>
                      <a:pt x="8" y="24"/>
                    </a:lnTo>
                    <a:lnTo>
                      <a:pt x="12" y="24"/>
                    </a:lnTo>
                    <a:lnTo>
                      <a:pt x="12" y="24"/>
                    </a:lnTo>
                    <a:lnTo>
                      <a:pt x="14" y="24"/>
                    </a:lnTo>
                    <a:lnTo>
                      <a:pt x="14" y="24"/>
                    </a:lnTo>
                    <a:lnTo>
                      <a:pt x="18" y="22"/>
                    </a:lnTo>
                    <a:lnTo>
                      <a:pt x="22" y="20"/>
                    </a:lnTo>
                    <a:lnTo>
                      <a:pt x="24" y="16"/>
                    </a:lnTo>
                    <a:lnTo>
                      <a:pt x="24" y="10"/>
                    </a:lnTo>
                    <a:lnTo>
                      <a:pt x="24" y="10"/>
                    </a:lnTo>
                    <a:lnTo>
                      <a:pt x="22" y="6"/>
                    </a:lnTo>
                    <a:lnTo>
                      <a:pt x="20" y="2"/>
                    </a:lnTo>
                    <a:lnTo>
                      <a:pt x="16" y="0"/>
                    </a:lnTo>
                    <a:lnTo>
                      <a:pt x="10" y="0"/>
                    </a:lnTo>
                    <a:lnTo>
                      <a:pt x="1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18"/>
              <p:cNvSpPr>
                <a:spLocks/>
              </p:cNvSpPr>
              <p:nvPr userDrawn="1"/>
            </p:nvSpPr>
            <p:spPr bwMode="auto">
              <a:xfrm>
                <a:off x="-3157538" y="-1308100"/>
                <a:ext cx="38100" cy="38100"/>
              </a:xfrm>
              <a:custGeom>
                <a:avLst/>
                <a:gdLst>
                  <a:gd name="T0" fmla="*/ 24 w 24"/>
                  <a:gd name="T1" fmla="*/ 14 h 24"/>
                  <a:gd name="T2" fmla="*/ 24 w 24"/>
                  <a:gd name="T3" fmla="*/ 14 h 24"/>
                  <a:gd name="T4" fmla="*/ 24 w 24"/>
                  <a:gd name="T5" fmla="*/ 10 h 24"/>
                  <a:gd name="T6" fmla="*/ 22 w 24"/>
                  <a:gd name="T7" fmla="*/ 6 h 24"/>
                  <a:gd name="T8" fmla="*/ 18 w 24"/>
                  <a:gd name="T9" fmla="*/ 2 h 24"/>
                  <a:gd name="T10" fmla="*/ 14 w 24"/>
                  <a:gd name="T11" fmla="*/ 0 h 24"/>
                  <a:gd name="T12" fmla="*/ 14 w 24"/>
                  <a:gd name="T13" fmla="*/ 0 h 24"/>
                  <a:gd name="T14" fmla="*/ 10 w 24"/>
                  <a:gd name="T15" fmla="*/ 0 h 24"/>
                  <a:gd name="T16" fmla="*/ 6 w 24"/>
                  <a:gd name="T17" fmla="*/ 2 h 24"/>
                  <a:gd name="T18" fmla="*/ 2 w 24"/>
                  <a:gd name="T19" fmla="*/ 4 h 24"/>
                  <a:gd name="T20" fmla="*/ 0 w 24"/>
                  <a:gd name="T21" fmla="*/ 8 h 24"/>
                  <a:gd name="T22" fmla="*/ 0 w 24"/>
                  <a:gd name="T23" fmla="*/ 8 h 24"/>
                  <a:gd name="T24" fmla="*/ 0 w 24"/>
                  <a:gd name="T25" fmla="*/ 14 h 24"/>
                  <a:gd name="T26" fmla="*/ 2 w 24"/>
                  <a:gd name="T27" fmla="*/ 18 h 24"/>
                  <a:gd name="T28" fmla="*/ 4 w 24"/>
                  <a:gd name="T29" fmla="*/ 20 h 24"/>
                  <a:gd name="T30" fmla="*/ 8 w 24"/>
                  <a:gd name="T31" fmla="*/ 22 h 24"/>
                  <a:gd name="T32" fmla="*/ 8 w 24"/>
                  <a:gd name="T33" fmla="*/ 22 h 24"/>
                  <a:gd name="T34" fmla="*/ 12 w 24"/>
                  <a:gd name="T35" fmla="*/ 24 h 24"/>
                  <a:gd name="T36" fmla="*/ 12 w 24"/>
                  <a:gd name="T37" fmla="*/ 24 h 24"/>
                  <a:gd name="T38" fmla="*/ 16 w 24"/>
                  <a:gd name="T39" fmla="*/ 22 h 24"/>
                  <a:gd name="T40" fmla="*/ 18 w 24"/>
                  <a:gd name="T41" fmla="*/ 20 h 24"/>
                  <a:gd name="T42" fmla="*/ 22 w 24"/>
                  <a:gd name="T43" fmla="*/ 18 h 24"/>
                  <a:gd name="T44" fmla="*/ 24 w 24"/>
                  <a:gd name="T45" fmla="*/ 14 h 24"/>
                  <a:gd name="T46" fmla="*/ 24 w 2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14"/>
                    </a:moveTo>
                    <a:lnTo>
                      <a:pt x="24" y="14"/>
                    </a:lnTo>
                    <a:lnTo>
                      <a:pt x="24" y="10"/>
                    </a:lnTo>
                    <a:lnTo>
                      <a:pt x="22" y="6"/>
                    </a:lnTo>
                    <a:lnTo>
                      <a:pt x="18" y="2"/>
                    </a:lnTo>
                    <a:lnTo>
                      <a:pt x="14" y="0"/>
                    </a:lnTo>
                    <a:lnTo>
                      <a:pt x="14" y="0"/>
                    </a:lnTo>
                    <a:lnTo>
                      <a:pt x="10" y="0"/>
                    </a:lnTo>
                    <a:lnTo>
                      <a:pt x="6" y="2"/>
                    </a:lnTo>
                    <a:lnTo>
                      <a:pt x="2" y="4"/>
                    </a:lnTo>
                    <a:lnTo>
                      <a:pt x="0" y="8"/>
                    </a:lnTo>
                    <a:lnTo>
                      <a:pt x="0" y="8"/>
                    </a:lnTo>
                    <a:lnTo>
                      <a:pt x="0" y="14"/>
                    </a:lnTo>
                    <a:lnTo>
                      <a:pt x="2" y="18"/>
                    </a:lnTo>
                    <a:lnTo>
                      <a:pt x="4" y="20"/>
                    </a:lnTo>
                    <a:lnTo>
                      <a:pt x="8" y="22"/>
                    </a:lnTo>
                    <a:lnTo>
                      <a:pt x="8" y="22"/>
                    </a:lnTo>
                    <a:lnTo>
                      <a:pt x="12" y="24"/>
                    </a:lnTo>
                    <a:lnTo>
                      <a:pt x="12" y="24"/>
                    </a:lnTo>
                    <a:lnTo>
                      <a:pt x="16" y="22"/>
                    </a:lnTo>
                    <a:lnTo>
                      <a:pt x="18" y="20"/>
                    </a:lnTo>
                    <a:lnTo>
                      <a:pt x="22" y="18"/>
                    </a:lnTo>
                    <a:lnTo>
                      <a:pt x="24" y="14"/>
                    </a:lnTo>
                    <a:lnTo>
                      <a:pt x="2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219"/>
              <p:cNvSpPr>
                <a:spLocks/>
              </p:cNvSpPr>
              <p:nvPr userDrawn="1"/>
            </p:nvSpPr>
            <p:spPr bwMode="auto">
              <a:xfrm>
                <a:off x="-3176588" y="70485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0 h 24"/>
                  <a:gd name="T10" fmla="*/ 22 w 24"/>
                  <a:gd name="T11" fmla="*/ 18 h 24"/>
                  <a:gd name="T12" fmla="*/ 24 w 24"/>
                  <a:gd name="T13" fmla="*/ 14 h 24"/>
                  <a:gd name="T14" fmla="*/ 24 w 24"/>
                  <a:gd name="T15" fmla="*/ 8 h 24"/>
                  <a:gd name="T16" fmla="*/ 24 w 24"/>
                  <a:gd name="T17" fmla="*/ 8 h 24"/>
                  <a:gd name="T18" fmla="*/ 24 w 24"/>
                  <a:gd name="T19" fmla="*/ 8 h 24"/>
                  <a:gd name="T20" fmla="*/ 22 w 24"/>
                  <a:gd name="T21" fmla="*/ 4 h 24"/>
                  <a:gd name="T22" fmla="*/ 18 w 24"/>
                  <a:gd name="T23" fmla="*/ 2 h 24"/>
                  <a:gd name="T24" fmla="*/ 14 w 24"/>
                  <a:gd name="T25" fmla="*/ 0 h 24"/>
                  <a:gd name="T26" fmla="*/ 8 w 24"/>
                  <a:gd name="T27" fmla="*/ 0 h 24"/>
                  <a:gd name="T28" fmla="*/ 8 w 24"/>
                  <a:gd name="T29" fmla="*/ 0 h 24"/>
                  <a:gd name="T30" fmla="*/ 4 w 24"/>
                  <a:gd name="T31" fmla="*/ 2 h 24"/>
                  <a:gd name="T32" fmla="*/ 2 w 24"/>
                  <a:gd name="T33" fmla="*/ 4 h 24"/>
                  <a:gd name="T34" fmla="*/ 0 w 24"/>
                  <a:gd name="T35" fmla="*/ 10 h 24"/>
                  <a:gd name="T36" fmla="*/ 0 w 24"/>
                  <a:gd name="T37" fmla="*/ 14 h 24"/>
                  <a:gd name="T38" fmla="*/ 0 w 24"/>
                  <a:gd name="T39" fmla="*/ 14 h 24"/>
                  <a:gd name="T40" fmla="*/ 2 w 24"/>
                  <a:gd name="T41" fmla="*/ 18 h 24"/>
                  <a:gd name="T42" fmla="*/ 4 w 24"/>
                  <a:gd name="T43" fmla="*/ 20 h 24"/>
                  <a:gd name="T44" fmla="*/ 8 w 24"/>
                  <a:gd name="T45" fmla="*/ 22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4" y="22"/>
                    </a:lnTo>
                    <a:lnTo>
                      <a:pt x="14" y="22"/>
                    </a:lnTo>
                    <a:lnTo>
                      <a:pt x="18" y="20"/>
                    </a:lnTo>
                    <a:lnTo>
                      <a:pt x="22" y="18"/>
                    </a:lnTo>
                    <a:lnTo>
                      <a:pt x="24" y="14"/>
                    </a:lnTo>
                    <a:lnTo>
                      <a:pt x="24" y="8"/>
                    </a:lnTo>
                    <a:lnTo>
                      <a:pt x="24" y="8"/>
                    </a:lnTo>
                    <a:lnTo>
                      <a:pt x="24" y="8"/>
                    </a:lnTo>
                    <a:lnTo>
                      <a:pt x="22" y="4"/>
                    </a:lnTo>
                    <a:lnTo>
                      <a:pt x="18" y="2"/>
                    </a:lnTo>
                    <a:lnTo>
                      <a:pt x="14" y="0"/>
                    </a:lnTo>
                    <a:lnTo>
                      <a:pt x="8" y="0"/>
                    </a:lnTo>
                    <a:lnTo>
                      <a:pt x="8" y="0"/>
                    </a:lnTo>
                    <a:lnTo>
                      <a:pt x="4" y="2"/>
                    </a:lnTo>
                    <a:lnTo>
                      <a:pt x="2" y="4"/>
                    </a:lnTo>
                    <a:lnTo>
                      <a:pt x="0" y="10"/>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220"/>
              <p:cNvSpPr>
                <a:spLocks/>
              </p:cNvSpPr>
              <p:nvPr userDrawn="1"/>
            </p:nvSpPr>
            <p:spPr bwMode="auto">
              <a:xfrm>
                <a:off x="-3132138" y="-1406525"/>
                <a:ext cx="38100" cy="38100"/>
              </a:xfrm>
              <a:custGeom>
                <a:avLst/>
                <a:gdLst>
                  <a:gd name="T0" fmla="*/ 12 w 24"/>
                  <a:gd name="T1" fmla="*/ 24 h 24"/>
                  <a:gd name="T2" fmla="*/ 12 w 24"/>
                  <a:gd name="T3" fmla="*/ 24 h 24"/>
                  <a:gd name="T4" fmla="*/ 16 w 24"/>
                  <a:gd name="T5" fmla="*/ 22 h 24"/>
                  <a:gd name="T6" fmla="*/ 20 w 24"/>
                  <a:gd name="T7" fmla="*/ 22 h 24"/>
                  <a:gd name="T8" fmla="*/ 22 w 24"/>
                  <a:gd name="T9" fmla="*/ 18 h 24"/>
                  <a:gd name="T10" fmla="*/ 24 w 24"/>
                  <a:gd name="T11" fmla="*/ 14 h 24"/>
                  <a:gd name="T12" fmla="*/ 24 w 24"/>
                  <a:gd name="T13" fmla="*/ 14 h 24"/>
                  <a:gd name="T14" fmla="*/ 24 w 24"/>
                  <a:gd name="T15" fmla="*/ 10 h 24"/>
                  <a:gd name="T16" fmla="*/ 22 w 24"/>
                  <a:gd name="T17" fmla="*/ 6 h 24"/>
                  <a:gd name="T18" fmla="*/ 20 w 24"/>
                  <a:gd name="T19" fmla="*/ 2 h 24"/>
                  <a:gd name="T20" fmla="*/ 16 w 24"/>
                  <a:gd name="T21" fmla="*/ 0 h 24"/>
                  <a:gd name="T22" fmla="*/ 16 w 24"/>
                  <a:gd name="T23" fmla="*/ 0 h 24"/>
                  <a:gd name="T24" fmla="*/ 10 w 24"/>
                  <a:gd name="T25" fmla="*/ 0 h 24"/>
                  <a:gd name="T26" fmla="*/ 6 w 24"/>
                  <a:gd name="T27" fmla="*/ 2 h 24"/>
                  <a:gd name="T28" fmla="*/ 4 w 24"/>
                  <a:gd name="T29" fmla="*/ 4 h 24"/>
                  <a:gd name="T30" fmla="*/ 0 w 24"/>
                  <a:gd name="T31" fmla="*/ 8 h 24"/>
                  <a:gd name="T32" fmla="*/ 0 w 24"/>
                  <a:gd name="T33" fmla="*/ 8 h 24"/>
                  <a:gd name="T34" fmla="*/ 0 w 24"/>
                  <a:gd name="T35" fmla="*/ 12 h 24"/>
                  <a:gd name="T36" fmla="*/ 2 w 24"/>
                  <a:gd name="T37" fmla="*/ 16 h 24"/>
                  <a:gd name="T38" fmla="*/ 4 w 24"/>
                  <a:gd name="T39" fmla="*/ 20 h 24"/>
                  <a:gd name="T40" fmla="*/ 6 w 24"/>
                  <a:gd name="T41" fmla="*/ 22 h 24"/>
                  <a:gd name="T42" fmla="*/ 6 w 24"/>
                  <a:gd name="T43" fmla="*/ 22 h 24"/>
                  <a:gd name="T44" fmla="*/ 10 w 24"/>
                  <a:gd name="T45" fmla="*/ 24 h 24"/>
                  <a:gd name="T46" fmla="*/ 10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6" y="22"/>
                    </a:lnTo>
                    <a:lnTo>
                      <a:pt x="20" y="22"/>
                    </a:lnTo>
                    <a:lnTo>
                      <a:pt x="22" y="18"/>
                    </a:lnTo>
                    <a:lnTo>
                      <a:pt x="24" y="14"/>
                    </a:lnTo>
                    <a:lnTo>
                      <a:pt x="24" y="14"/>
                    </a:lnTo>
                    <a:lnTo>
                      <a:pt x="24" y="10"/>
                    </a:lnTo>
                    <a:lnTo>
                      <a:pt x="22" y="6"/>
                    </a:lnTo>
                    <a:lnTo>
                      <a:pt x="20" y="2"/>
                    </a:lnTo>
                    <a:lnTo>
                      <a:pt x="16" y="0"/>
                    </a:lnTo>
                    <a:lnTo>
                      <a:pt x="16" y="0"/>
                    </a:lnTo>
                    <a:lnTo>
                      <a:pt x="10" y="0"/>
                    </a:lnTo>
                    <a:lnTo>
                      <a:pt x="6" y="2"/>
                    </a:lnTo>
                    <a:lnTo>
                      <a:pt x="4" y="4"/>
                    </a:lnTo>
                    <a:lnTo>
                      <a:pt x="0" y="8"/>
                    </a:lnTo>
                    <a:lnTo>
                      <a:pt x="0" y="8"/>
                    </a:lnTo>
                    <a:lnTo>
                      <a:pt x="0" y="12"/>
                    </a:lnTo>
                    <a:lnTo>
                      <a:pt x="2" y="16"/>
                    </a:lnTo>
                    <a:lnTo>
                      <a:pt x="4" y="20"/>
                    </a:lnTo>
                    <a:lnTo>
                      <a:pt x="6" y="22"/>
                    </a:lnTo>
                    <a:lnTo>
                      <a:pt x="6" y="22"/>
                    </a:lnTo>
                    <a:lnTo>
                      <a:pt x="10" y="24"/>
                    </a:lnTo>
                    <a:lnTo>
                      <a:pt x="10"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21"/>
              <p:cNvSpPr>
                <a:spLocks/>
              </p:cNvSpPr>
              <p:nvPr userDrawn="1"/>
            </p:nvSpPr>
            <p:spPr bwMode="auto">
              <a:xfrm>
                <a:off x="-3198813" y="606425"/>
                <a:ext cx="38100" cy="34925"/>
              </a:xfrm>
              <a:custGeom>
                <a:avLst/>
                <a:gdLst>
                  <a:gd name="T0" fmla="*/ 12 w 24"/>
                  <a:gd name="T1" fmla="*/ 22 h 22"/>
                  <a:gd name="T2" fmla="*/ 12 w 24"/>
                  <a:gd name="T3" fmla="*/ 22 h 22"/>
                  <a:gd name="T4" fmla="*/ 14 w 24"/>
                  <a:gd name="T5" fmla="*/ 22 h 22"/>
                  <a:gd name="T6" fmla="*/ 14 w 24"/>
                  <a:gd name="T7" fmla="*/ 22 h 22"/>
                  <a:gd name="T8" fmla="*/ 18 w 24"/>
                  <a:gd name="T9" fmla="*/ 20 h 22"/>
                  <a:gd name="T10" fmla="*/ 22 w 24"/>
                  <a:gd name="T11" fmla="*/ 18 h 22"/>
                  <a:gd name="T12" fmla="*/ 24 w 24"/>
                  <a:gd name="T13" fmla="*/ 14 h 22"/>
                  <a:gd name="T14" fmla="*/ 24 w 24"/>
                  <a:gd name="T15" fmla="*/ 8 h 22"/>
                  <a:gd name="T16" fmla="*/ 24 w 24"/>
                  <a:gd name="T17" fmla="*/ 8 h 22"/>
                  <a:gd name="T18" fmla="*/ 22 w 24"/>
                  <a:gd name="T19" fmla="*/ 4 h 22"/>
                  <a:gd name="T20" fmla="*/ 18 w 24"/>
                  <a:gd name="T21" fmla="*/ 0 h 22"/>
                  <a:gd name="T22" fmla="*/ 14 w 24"/>
                  <a:gd name="T23" fmla="*/ 0 h 22"/>
                  <a:gd name="T24" fmla="*/ 10 w 24"/>
                  <a:gd name="T25" fmla="*/ 0 h 22"/>
                  <a:gd name="T26" fmla="*/ 10 w 24"/>
                  <a:gd name="T27" fmla="*/ 0 h 22"/>
                  <a:gd name="T28" fmla="*/ 4 w 24"/>
                  <a:gd name="T29" fmla="*/ 2 h 22"/>
                  <a:gd name="T30" fmla="*/ 2 w 24"/>
                  <a:gd name="T31" fmla="*/ 4 h 22"/>
                  <a:gd name="T32" fmla="*/ 0 w 24"/>
                  <a:gd name="T33" fmla="*/ 8 h 22"/>
                  <a:gd name="T34" fmla="*/ 0 w 24"/>
                  <a:gd name="T35" fmla="*/ 14 h 22"/>
                  <a:gd name="T36" fmla="*/ 0 w 24"/>
                  <a:gd name="T37" fmla="*/ 14 h 22"/>
                  <a:gd name="T38" fmla="*/ 2 w 24"/>
                  <a:gd name="T39" fmla="*/ 18 h 22"/>
                  <a:gd name="T40" fmla="*/ 4 w 24"/>
                  <a:gd name="T41" fmla="*/ 20 h 22"/>
                  <a:gd name="T42" fmla="*/ 8 w 24"/>
                  <a:gd name="T43" fmla="*/ 22 h 22"/>
                  <a:gd name="T44" fmla="*/ 12 w 24"/>
                  <a:gd name="T45" fmla="*/ 22 h 22"/>
                  <a:gd name="T46" fmla="*/ 12 w 2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12" y="22"/>
                    </a:moveTo>
                    <a:lnTo>
                      <a:pt x="12" y="22"/>
                    </a:lnTo>
                    <a:lnTo>
                      <a:pt x="14" y="22"/>
                    </a:lnTo>
                    <a:lnTo>
                      <a:pt x="14" y="22"/>
                    </a:lnTo>
                    <a:lnTo>
                      <a:pt x="18" y="20"/>
                    </a:lnTo>
                    <a:lnTo>
                      <a:pt x="22" y="18"/>
                    </a:lnTo>
                    <a:lnTo>
                      <a:pt x="24" y="14"/>
                    </a:lnTo>
                    <a:lnTo>
                      <a:pt x="24" y="8"/>
                    </a:lnTo>
                    <a:lnTo>
                      <a:pt x="24" y="8"/>
                    </a:lnTo>
                    <a:lnTo>
                      <a:pt x="22" y="4"/>
                    </a:lnTo>
                    <a:lnTo>
                      <a:pt x="18" y="0"/>
                    </a:lnTo>
                    <a:lnTo>
                      <a:pt x="14" y="0"/>
                    </a:lnTo>
                    <a:lnTo>
                      <a:pt x="10" y="0"/>
                    </a:lnTo>
                    <a:lnTo>
                      <a:pt x="10" y="0"/>
                    </a:lnTo>
                    <a:lnTo>
                      <a:pt x="4" y="2"/>
                    </a:lnTo>
                    <a:lnTo>
                      <a:pt x="2" y="4"/>
                    </a:lnTo>
                    <a:lnTo>
                      <a:pt x="0" y="8"/>
                    </a:lnTo>
                    <a:lnTo>
                      <a:pt x="0" y="14"/>
                    </a:lnTo>
                    <a:lnTo>
                      <a:pt x="0" y="14"/>
                    </a:lnTo>
                    <a:lnTo>
                      <a:pt x="2" y="18"/>
                    </a:lnTo>
                    <a:lnTo>
                      <a:pt x="4" y="20"/>
                    </a:lnTo>
                    <a:lnTo>
                      <a:pt x="8" y="22"/>
                    </a:lnTo>
                    <a:lnTo>
                      <a:pt x="12" y="22"/>
                    </a:lnTo>
                    <a:lnTo>
                      <a:pt x="12"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22"/>
              <p:cNvSpPr>
                <a:spLocks/>
              </p:cNvSpPr>
              <p:nvPr userDrawn="1"/>
            </p:nvSpPr>
            <p:spPr bwMode="auto">
              <a:xfrm>
                <a:off x="-3252788" y="304800"/>
                <a:ext cx="38100" cy="38100"/>
              </a:xfrm>
              <a:custGeom>
                <a:avLst/>
                <a:gdLst>
                  <a:gd name="T0" fmla="*/ 12 w 24"/>
                  <a:gd name="T1" fmla="*/ 24 h 24"/>
                  <a:gd name="T2" fmla="*/ 12 w 24"/>
                  <a:gd name="T3" fmla="*/ 24 h 24"/>
                  <a:gd name="T4" fmla="*/ 14 w 24"/>
                  <a:gd name="T5" fmla="*/ 24 h 24"/>
                  <a:gd name="T6" fmla="*/ 14 w 24"/>
                  <a:gd name="T7" fmla="*/ 24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6 h 24"/>
                  <a:gd name="T20" fmla="*/ 20 w 24"/>
                  <a:gd name="T21" fmla="*/ 2 h 24"/>
                  <a:gd name="T22" fmla="*/ 16 w 24"/>
                  <a:gd name="T23" fmla="*/ 0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4"/>
                    </a:lnTo>
                    <a:lnTo>
                      <a:pt x="14" y="24"/>
                    </a:lnTo>
                    <a:lnTo>
                      <a:pt x="18" y="22"/>
                    </a:lnTo>
                    <a:lnTo>
                      <a:pt x="22" y="18"/>
                    </a:lnTo>
                    <a:lnTo>
                      <a:pt x="24" y="14"/>
                    </a:lnTo>
                    <a:lnTo>
                      <a:pt x="24" y="10"/>
                    </a:lnTo>
                    <a:lnTo>
                      <a:pt x="24" y="10"/>
                    </a:lnTo>
                    <a:lnTo>
                      <a:pt x="22" y="6"/>
                    </a:lnTo>
                    <a:lnTo>
                      <a:pt x="20" y="2"/>
                    </a:lnTo>
                    <a:lnTo>
                      <a:pt x="16" y="0"/>
                    </a:lnTo>
                    <a:lnTo>
                      <a:pt x="10" y="0"/>
                    </a:lnTo>
                    <a:lnTo>
                      <a:pt x="10" y="0"/>
                    </a:lnTo>
                    <a:lnTo>
                      <a:pt x="6" y="2"/>
                    </a:lnTo>
                    <a:lnTo>
                      <a:pt x="2" y="4"/>
                    </a:lnTo>
                    <a:lnTo>
                      <a:pt x="0" y="8"/>
                    </a:lnTo>
                    <a:lnTo>
                      <a:pt x="0" y="14"/>
                    </a:lnTo>
                    <a:lnTo>
                      <a:pt x="0" y="14"/>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23"/>
              <p:cNvSpPr>
                <a:spLocks/>
              </p:cNvSpPr>
              <p:nvPr userDrawn="1"/>
            </p:nvSpPr>
            <p:spPr bwMode="auto">
              <a:xfrm>
                <a:off x="-3151188" y="803275"/>
                <a:ext cx="38100" cy="38100"/>
              </a:xfrm>
              <a:custGeom>
                <a:avLst/>
                <a:gdLst>
                  <a:gd name="T0" fmla="*/ 14 w 24"/>
                  <a:gd name="T1" fmla="*/ 22 h 24"/>
                  <a:gd name="T2" fmla="*/ 14 w 24"/>
                  <a:gd name="T3" fmla="*/ 22 h 24"/>
                  <a:gd name="T4" fmla="*/ 20 w 24"/>
                  <a:gd name="T5" fmla="*/ 20 h 24"/>
                  <a:gd name="T6" fmla="*/ 22 w 24"/>
                  <a:gd name="T7" fmla="*/ 18 h 24"/>
                  <a:gd name="T8" fmla="*/ 24 w 24"/>
                  <a:gd name="T9" fmla="*/ 12 h 24"/>
                  <a:gd name="T10" fmla="*/ 24 w 24"/>
                  <a:gd name="T11" fmla="*/ 8 h 24"/>
                  <a:gd name="T12" fmla="*/ 24 w 24"/>
                  <a:gd name="T13" fmla="*/ 8 h 24"/>
                  <a:gd name="T14" fmla="*/ 22 w 24"/>
                  <a:gd name="T15" fmla="*/ 4 h 24"/>
                  <a:gd name="T16" fmla="*/ 18 w 24"/>
                  <a:gd name="T17" fmla="*/ 0 h 24"/>
                  <a:gd name="T18" fmla="*/ 14 w 24"/>
                  <a:gd name="T19" fmla="*/ 0 h 24"/>
                  <a:gd name="T20" fmla="*/ 8 w 24"/>
                  <a:gd name="T21" fmla="*/ 0 h 24"/>
                  <a:gd name="T22" fmla="*/ 8 w 24"/>
                  <a:gd name="T23" fmla="*/ 0 h 24"/>
                  <a:gd name="T24" fmla="*/ 4 w 24"/>
                  <a:gd name="T25" fmla="*/ 2 h 24"/>
                  <a:gd name="T26" fmla="*/ 2 w 24"/>
                  <a:gd name="T27" fmla="*/ 6 h 24"/>
                  <a:gd name="T28" fmla="*/ 0 w 24"/>
                  <a:gd name="T29" fmla="*/ 10 h 24"/>
                  <a:gd name="T30" fmla="*/ 0 w 24"/>
                  <a:gd name="T31" fmla="*/ 14 h 24"/>
                  <a:gd name="T32" fmla="*/ 0 w 24"/>
                  <a:gd name="T33" fmla="*/ 14 h 24"/>
                  <a:gd name="T34" fmla="*/ 2 w 24"/>
                  <a:gd name="T35" fmla="*/ 18 h 24"/>
                  <a:gd name="T36" fmla="*/ 4 w 24"/>
                  <a:gd name="T37" fmla="*/ 20 h 24"/>
                  <a:gd name="T38" fmla="*/ 8 w 24"/>
                  <a:gd name="T39" fmla="*/ 22 h 24"/>
                  <a:gd name="T40" fmla="*/ 12 w 24"/>
                  <a:gd name="T41" fmla="*/ 24 h 24"/>
                  <a:gd name="T42" fmla="*/ 12 w 24"/>
                  <a:gd name="T43" fmla="*/ 24 h 24"/>
                  <a:gd name="T44" fmla="*/ 14 w 24"/>
                  <a:gd name="T45" fmla="*/ 22 h 24"/>
                  <a:gd name="T46" fmla="*/ 14 w 24"/>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2"/>
                    </a:moveTo>
                    <a:lnTo>
                      <a:pt x="14" y="22"/>
                    </a:lnTo>
                    <a:lnTo>
                      <a:pt x="20" y="20"/>
                    </a:lnTo>
                    <a:lnTo>
                      <a:pt x="22" y="18"/>
                    </a:lnTo>
                    <a:lnTo>
                      <a:pt x="24" y="12"/>
                    </a:lnTo>
                    <a:lnTo>
                      <a:pt x="24" y="8"/>
                    </a:lnTo>
                    <a:lnTo>
                      <a:pt x="24" y="8"/>
                    </a:lnTo>
                    <a:lnTo>
                      <a:pt x="22" y="4"/>
                    </a:lnTo>
                    <a:lnTo>
                      <a:pt x="18" y="0"/>
                    </a:lnTo>
                    <a:lnTo>
                      <a:pt x="14" y="0"/>
                    </a:lnTo>
                    <a:lnTo>
                      <a:pt x="8" y="0"/>
                    </a:lnTo>
                    <a:lnTo>
                      <a:pt x="8" y="0"/>
                    </a:lnTo>
                    <a:lnTo>
                      <a:pt x="4" y="2"/>
                    </a:lnTo>
                    <a:lnTo>
                      <a:pt x="2" y="6"/>
                    </a:lnTo>
                    <a:lnTo>
                      <a:pt x="0" y="10"/>
                    </a:lnTo>
                    <a:lnTo>
                      <a:pt x="0" y="14"/>
                    </a:lnTo>
                    <a:lnTo>
                      <a:pt x="0" y="14"/>
                    </a:lnTo>
                    <a:lnTo>
                      <a:pt x="2" y="18"/>
                    </a:lnTo>
                    <a:lnTo>
                      <a:pt x="4" y="20"/>
                    </a:lnTo>
                    <a:lnTo>
                      <a:pt x="8"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24"/>
              <p:cNvSpPr>
                <a:spLocks/>
              </p:cNvSpPr>
              <p:nvPr userDrawn="1"/>
            </p:nvSpPr>
            <p:spPr bwMode="auto">
              <a:xfrm>
                <a:off x="-3217863" y="504825"/>
                <a:ext cx="34925" cy="38100"/>
              </a:xfrm>
              <a:custGeom>
                <a:avLst/>
                <a:gdLst>
                  <a:gd name="T0" fmla="*/ 10 w 22"/>
                  <a:gd name="T1" fmla="*/ 24 h 24"/>
                  <a:gd name="T2" fmla="*/ 10 w 22"/>
                  <a:gd name="T3" fmla="*/ 24 h 24"/>
                  <a:gd name="T4" fmla="*/ 14 w 22"/>
                  <a:gd name="T5" fmla="*/ 24 h 24"/>
                  <a:gd name="T6" fmla="*/ 14 w 22"/>
                  <a:gd name="T7" fmla="*/ 24 h 24"/>
                  <a:gd name="T8" fmla="*/ 18 w 22"/>
                  <a:gd name="T9" fmla="*/ 22 h 24"/>
                  <a:gd name="T10" fmla="*/ 20 w 22"/>
                  <a:gd name="T11" fmla="*/ 18 h 24"/>
                  <a:gd name="T12" fmla="*/ 22 w 22"/>
                  <a:gd name="T13" fmla="*/ 14 h 24"/>
                  <a:gd name="T14" fmla="*/ 22 w 22"/>
                  <a:gd name="T15" fmla="*/ 10 h 24"/>
                  <a:gd name="T16" fmla="*/ 22 w 22"/>
                  <a:gd name="T17" fmla="*/ 10 h 24"/>
                  <a:gd name="T18" fmla="*/ 20 w 22"/>
                  <a:gd name="T19" fmla="*/ 6 h 24"/>
                  <a:gd name="T20" fmla="*/ 18 w 22"/>
                  <a:gd name="T21" fmla="*/ 2 h 24"/>
                  <a:gd name="T22" fmla="*/ 14 w 22"/>
                  <a:gd name="T23" fmla="*/ 0 h 24"/>
                  <a:gd name="T24" fmla="*/ 8 w 22"/>
                  <a:gd name="T25" fmla="*/ 0 h 24"/>
                  <a:gd name="T26" fmla="*/ 8 w 22"/>
                  <a:gd name="T27" fmla="*/ 0 h 24"/>
                  <a:gd name="T28" fmla="*/ 4 w 22"/>
                  <a:gd name="T29" fmla="*/ 2 h 24"/>
                  <a:gd name="T30" fmla="*/ 0 w 22"/>
                  <a:gd name="T31" fmla="*/ 6 h 24"/>
                  <a:gd name="T32" fmla="*/ 0 w 22"/>
                  <a:gd name="T33" fmla="*/ 10 h 24"/>
                  <a:gd name="T34" fmla="*/ 0 w 22"/>
                  <a:gd name="T35" fmla="*/ 14 h 24"/>
                  <a:gd name="T36" fmla="*/ 0 w 22"/>
                  <a:gd name="T37" fmla="*/ 14 h 24"/>
                  <a:gd name="T38" fmla="*/ 0 w 22"/>
                  <a:gd name="T39" fmla="*/ 18 h 24"/>
                  <a:gd name="T40" fmla="*/ 4 w 22"/>
                  <a:gd name="T41" fmla="*/ 22 h 24"/>
                  <a:gd name="T42" fmla="*/ 6 w 22"/>
                  <a:gd name="T43" fmla="*/ 24 h 24"/>
                  <a:gd name="T44" fmla="*/ 10 w 22"/>
                  <a:gd name="T45" fmla="*/ 24 h 24"/>
                  <a:gd name="T46" fmla="*/ 10 w 22"/>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10" y="24"/>
                    </a:moveTo>
                    <a:lnTo>
                      <a:pt x="10" y="24"/>
                    </a:lnTo>
                    <a:lnTo>
                      <a:pt x="14" y="24"/>
                    </a:lnTo>
                    <a:lnTo>
                      <a:pt x="14" y="24"/>
                    </a:lnTo>
                    <a:lnTo>
                      <a:pt x="18" y="22"/>
                    </a:lnTo>
                    <a:lnTo>
                      <a:pt x="20" y="18"/>
                    </a:lnTo>
                    <a:lnTo>
                      <a:pt x="22" y="14"/>
                    </a:lnTo>
                    <a:lnTo>
                      <a:pt x="22" y="10"/>
                    </a:lnTo>
                    <a:lnTo>
                      <a:pt x="22" y="10"/>
                    </a:lnTo>
                    <a:lnTo>
                      <a:pt x="20" y="6"/>
                    </a:lnTo>
                    <a:lnTo>
                      <a:pt x="18" y="2"/>
                    </a:lnTo>
                    <a:lnTo>
                      <a:pt x="14" y="0"/>
                    </a:lnTo>
                    <a:lnTo>
                      <a:pt x="8" y="0"/>
                    </a:lnTo>
                    <a:lnTo>
                      <a:pt x="8" y="0"/>
                    </a:lnTo>
                    <a:lnTo>
                      <a:pt x="4" y="2"/>
                    </a:lnTo>
                    <a:lnTo>
                      <a:pt x="0" y="6"/>
                    </a:lnTo>
                    <a:lnTo>
                      <a:pt x="0" y="10"/>
                    </a:lnTo>
                    <a:lnTo>
                      <a:pt x="0" y="14"/>
                    </a:lnTo>
                    <a:lnTo>
                      <a:pt x="0" y="14"/>
                    </a:lnTo>
                    <a:lnTo>
                      <a:pt x="0" y="18"/>
                    </a:lnTo>
                    <a:lnTo>
                      <a:pt x="4" y="22"/>
                    </a:lnTo>
                    <a:lnTo>
                      <a:pt x="6" y="24"/>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25"/>
              <p:cNvSpPr>
                <a:spLocks/>
              </p:cNvSpPr>
              <p:nvPr userDrawn="1"/>
            </p:nvSpPr>
            <p:spPr bwMode="auto">
              <a:xfrm>
                <a:off x="-3236913" y="40640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4 h 24"/>
                  <a:gd name="T20" fmla="*/ 18 w 24"/>
                  <a:gd name="T21" fmla="*/ 2 h 24"/>
                  <a:gd name="T22" fmla="*/ 14 w 24"/>
                  <a:gd name="T23" fmla="*/ 0 h 24"/>
                  <a:gd name="T24" fmla="*/ 10 w 24"/>
                  <a:gd name="T25" fmla="*/ 0 h 24"/>
                  <a:gd name="T26" fmla="*/ 10 w 24"/>
                  <a:gd name="T27" fmla="*/ 0 h 24"/>
                  <a:gd name="T28" fmla="*/ 6 w 24"/>
                  <a:gd name="T29" fmla="*/ 0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2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2"/>
                    </a:lnTo>
                    <a:lnTo>
                      <a:pt x="14" y="22"/>
                    </a:lnTo>
                    <a:lnTo>
                      <a:pt x="18" y="22"/>
                    </a:lnTo>
                    <a:lnTo>
                      <a:pt x="22" y="18"/>
                    </a:lnTo>
                    <a:lnTo>
                      <a:pt x="24" y="14"/>
                    </a:lnTo>
                    <a:lnTo>
                      <a:pt x="24" y="10"/>
                    </a:lnTo>
                    <a:lnTo>
                      <a:pt x="24" y="10"/>
                    </a:lnTo>
                    <a:lnTo>
                      <a:pt x="22" y="4"/>
                    </a:lnTo>
                    <a:lnTo>
                      <a:pt x="18" y="2"/>
                    </a:lnTo>
                    <a:lnTo>
                      <a:pt x="14" y="0"/>
                    </a:lnTo>
                    <a:lnTo>
                      <a:pt x="10" y="0"/>
                    </a:lnTo>
                    <a:lnTo>
                      <a:pt x="10" y="0"/>
                    </a:lnTo>
                    <a:lnTo>
                      <a:pt x="6" y="0"/>
                    </a:lnTo>
                    <a:lnTo>
                      <a:pt x="2" y="4"/>
                    </a:lnTo>
                    <a:lnTo>
                      <a:pt x="0" y="8"/>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26"/>
              <p:cNvSpPr>
                <a:spLocks/>
              </p:cNvSpPr>
              <p:nvPr userDrawn="1"/>
            </p:nvSpPr>
            <p:spPr bwMode="auto">
              <a:xfrm>
                <a:off x="-2554288" y="208121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6 w 24"/>
                  <a:gd name="T15" fmla="*/ 24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8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6"/>
                    </a:lnTo>
                    <a:lnTo>
                      <a:pt x="2" y="20"/>
                    </a:lnTo>
                    <a:lnTo>
                      <a:pt x="2" y="20"/>
                    </a:lnTo>
                    <a:lnTo>
                      <a:pt x="6" y="24"/>
                    </a:lnTo>
                    <a:lnTo>
                      <a:pt x="12" y="24"/>
                    </a:lnTo>
                    <a:lnTo>
                      <a:pt x="12" y="24"/>
                    </a:lnTo>
                    <a:lnTo>
                      <a:pt x="18" y="22"/>
                    </a:lnTo>
                    <a:lnTo>
                      <a:pt x="18" y="22"/>
                    </a:lnTo>
                    <a:lnTo>
                      <a:pt x="22" y="20"/>
                    </a:lnTo>
                    <a:lnTo>
                      <a:pt x="24" y="14"/>
                    </a:lnTo>
                    <a:lnTo>
                      <a:pt x="24" y="10"/>
                    </a:lnTo>
                    <a:lnTo>
                      <a:pt x="22" y="6"/>
                    </a:lnTo>
                    <a:lnTo>
                      <a:pt x="22" y="6"/>
                    </a:lnTo>
                    <a:lnTo>
                      <a:pt x="18" y="2"/>
                    </a:lnTo>
                    <a:lnTo>
                      <a:pt x="14"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27"/>
              <p:cNvSpPr>
                <a:spLocks/>
              </p:cNvSpPr>
              <p:nvPr userDrawn="1"/>
            </p:nvSpPr>
            <p:spPr bwMode="auto">
              <a:xfrm>
                <a:off x="-1955800" y="2770188"/>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2" y="0"/>
                    </a:lnTo>
                    <a:lnTo>
                      <a:pt x="8" y="0"/>
                    </a:lnTo>
                    <a:lnTo>
                      <a:pt x="4" y="2"/>
                    </a:lnTo>
                    <a:lnTo>
                      <a:pt x="4" y="2"/>
                    </a:lnTo>
                    <a:lnTo>
                      <a:pt x="0" y="6"/>
                    </a:lnTo>
                    <a:lnTo>
                      <a:pt x="0" y="12"/>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8"/>
              <p:cNvSpPr>
                <a:spLocks/>
              </p:cNvSpPr>
              <p:nvPr userDrawn="1"/>
            </p:nvSpPr>
            <p:spPr bwMode="auto">
              <a:xfrm>
                <a:off x="-2239963" y="248126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2 h 24"/>
                  <a:gd name="T16" fmla="*/ 12 w 24"/>
                  <a:gd name="T17" fmla="*/ 24 h 24"/>
                  <a:gd name="T18" fmla="*/ 12 w 24"/>
                  <a:gd name="T19" fmla="*/ 24 h 24"/>
                  <a:gd name="T20" fmla="*/ 16 w 24"/>
                  <a:gd name="T21" fmla="*/ 22 h 24"/>
                  <a:gd name="T22" fmla="*/ 20 w 24"/>
                  <a:gd name="T23" fmla="*/ 20 h 24"/>
                  <a:gd name="T24" fmla="*/ 20 w 24"/>
                  <a:gd name="T25" fmla="*/ 20 h 24"/>
                  <a:gd name="T26" fmla="*/ 22 w 24"/>
                  <a:gd name="T27" fmla="*/ 16 h 24"/>
                  <a:gd name="T28" fmla="*/ 24 w 24"/>
                  <a:gd name="T29" fmla="*/ 12 h 24"/>
                  <a:gd name="T30" fmla="*/ 24 w 24"/>
                  <a:gd name="T31" fmla="*/ 8 h 24"/>
                  <a:gd name="T32" fmla="*/ 20 w 24"/>
                  <a:gd name="T33" fmla="*/ 4 h 24"/>
                  <a:gd name="T34" fmla="*/ 20 w 24"/>
                  <a:gd name="T35" fmla="*/ 4 h 24"/>
                  <a:gd name="T36" fmla="*/ 18 w 24"/>
                  <a:gd name="T37" fmla="*/ 0 h 24"/>
                  <a:gd name="T38" fmla="*/ 12 w 24"/>
                  <a:gd name="T39" fmla="*/ 0 h 24"/>
                  <a:gd name="T40" fmla="*/ 8 w 24"/>
                  <a:gd name="T41" fmla="*/ 0 h 24"/>
                  <a:gd name="T42" fmla="*/ 4 w 24"/>
                  <a:gd name="T43" fmla="*/ 2 h 24"/>
                  <a:gd name="T44" fmla="*/ 4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4" y="2"/>
                    </a:moveTo>
                    <a:lnTo>
                      <a:pt x="4" y="2"/>
                    </a:lnTo>
                    <a:lnTo>
                      <a:pt x="2" y="6"/>
                    </a:lnTo>
                    <a:lnTo>
                      <a:pt x="0" y="10"/>
                    </a:lnTo>
                    <a:lnTo>
                      <a:pt x="0" y="16"/>
                    </a:lnTo>
                    <a:lnTo>
                      <a:pt x="2" y="20"/>
                    </a:lnTo>
                    <a:lnTo>
                      <a:pt x="2" y="20"/>
                    </a:lnTo>
                    <a:lnTo>
                      <a:pt x="8" y="22"/>
                    </a:lnTo>
                    <a:lnTo>
                      <a:pt x="12" y="24"/>
                    </a:lnTo>
                    <a:lnTo>
                      <a:pt x="12" y="24"/>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29"/>
              <p:cNvSpPr>
                <a:spLocks/>
              </p:cNvSpPr>
              <p:nvPr userDrawn="1"/>
            </p:nvSpPr>
            <p:spPr bwMode="auto">
              <a:xfrm>
                <a:off x="-1803400" y="2903538"/>
                <a:ext cx="38100" cy="38100"/>
              </a:xfrm>
              <a:custGeom>
                <a:avLst/>
                <a:gdLst>
                  <a:gd name="T0" fmla="*/ 22 w 24"/>
                  <a:gd name="T1" fmla="*/ 18 h 24"/>
                  <a:gd name="T2" fmla="*/ 22 w 24"/>
                  <a:gd name="T3" fmla="*/ 18 h 24"/>
                  <a:gd name="T4" fmla="*/ 24 w 24"/>
                  <a:gd name="T5" fmla="*/ 14 h 24"/>
                  <a:gd name="T6" fmla="*/ 24 w 24"/>
                  <a:gd name="T7" fmla="*/ 10 h 24"/>
                  <a:gd name="T8" fmla="*/ 24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4 h 24"/>
                  <a:gd name="T22" fmla="*/ 4 w 24"/>
                  <a:gd name="T23" fmla="*/ 4 h 24"/>
                  <a:gd name="T24" fmla="*/ 2 w 24"/>
                  <a:gd name="T25" fmla="*/ 8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8 w 24"/>
                  <a:gd name="T41" fmla="*/ 22 h 24"/>
                  <a:gd name="T42" fmla="*/ 22 w 24"/>
                  <a:gd name="T43" fmla="*/ 18 h 24"/>
                  <a:gd name="T44" fmla="*/ 22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2" y="18"/>
                    </a:moveTo>
                    <a:lnTo>
                      <a:pt x="22" y="18"/>
                    </a:lnTo>
                    <a:lnTo>
                      <a:pt x="24" y="14"/>
                    </a:lnTo>
                    <a:lnTo>
                      <a:pt x="24" y="10"/>
                    </a:lnTo>
                    <a:lnTo>
                      <a:pt x="24" y="6"/>
                    </a:lnTo>
                    <a:lnTo>
                      <a:pt x="20" y="2"/>
                    </a:lnTo>
                    <a:lnTo>
                      <a:pt x="20" y="2"/>
                    </a:lnTo>
                    <a:lnTo>
                      <a:pt x="16" y="0"/>
                    </a:lnTo>
                    <a:lnTo>
                      <a:pt x="12" y="0"/>
                    </a:lnTo>
                    <a:lnTo>
                      <a:pt x="8" y="0"/>
                    </a:lnTo>
                    <a:lnTo>
                      <a:pt x="4" y="4"/>
                    </a:lnTo>
                    <a:lnTo>
                      <a:pt x="4" y="4"/>
                    </a:lnTo>
                    <a:lnTo>
                      <a:pt x="2" y="8"/>
                    </a:lnTo>
                    <a:lnTo>
                      <a:pt x="0" y="12"/>
                    </a:lnTo>
                    <a:lnTo>
                      <a:pt x="2" y="16"/>
                    </a:lnTo>
                    <a:lnTo>
                      <a:pt x="4" y="20"/>
                    </a:lnTo>
                    <a:lnTo>
                      <a:pt x="4" y="20"/>
                    </a:lnTo>
                    <a:lnTo>
                      <a:pt x="8" y="22"/>
                    </a:lnTo>
                    <a:lnTo>
                      <a:pt x="12" y="24"/>
                    </a:lnTo>
                    <a:lnTo>
                      <a:pt x="12" y="24"/>
                    </a:lnTo>
                    <a:lnTo>
                      <a:pt x="18" y="22"/>
                    </a:lnTo>
                    <a:lnTo>
                      <a:pt x="22" y="18"/>
                    </a:lnTo>
                    <a:lnTo>
                      <a:pt x="2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30"/>
              <p:cNvSpPr>
                <a:spLocks/>
              </p:cNvSpPr>
              <p:nvPr userDrawn="1"/>
            </p:nvSpPr>
            <p:spPr bwMode="auto">
              <a:xfrm>
                <a:off x="-1879600" y="2836863"/>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0 w 24"/>
                  <a:gd name="T17" fmla="*/ 0 h 24"/>
                  <a:gd name="T18" fmla="*/ 6 w 24"/>
                  <a:gd name="T19" fmla="*/ 0 h 24"/>
                  <a:gd name="T20" fmla="*/ 2 w 24"/>
                  <a:gd name="T21" fmla="*/ 4 h 24"/>
                  <a:gd name="T22" fmla="*/ 2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0" y="0"/>
                    </a:lnTo>
                    <a:lnTo>
                      <a:pt x="6" y="0"/>
                    </a:lnTo>
                    <a:lnTo>
                      <a:pt x="2" y="4"/>
                    </a:lnTo>
                    <a:lnTo>
                      <a:pt x="2" y="4"/>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31"/>
              <p:cNvSpPr>
                <a:spLocks/>
              </p:cNvSpPr>
              <p:nvPr userDrawn="1"/>
            </p:nvSpPr>
            <p:spPr bwMode="auto">
              <a:xfrm>
                <a:off x="-2170113" y="2554288"/>
                <a:ext cx="38100" cy="38100"/>
              </a:xfrm>
              <a:custGeom>
                <a:avLst/>
                <a:gdLst>
                  <a:gd name="T0" fmla="*/ 20 w 24"/>
                  <a:gd name="T1" fmla="*/ 20 h 24"/>
                  <a:gd name="T2" fmla="*/ 20 w 24"/>
                  <a:gd name="T3" fmla="*/ 20 h 24"/>
                  <a:gd name="T4" fmla="*/ 22 w 24"/>
                  <a:gd name="T5" fmla="*/ 18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8"/>
                    </a:lnTo>
                    <a:lnTo>
                      <a:pt x="24" y="12"/>
                    </a:lnTo>
                    <a:lnTo>
                      <a:pt x="22" y="8"/>
                    </a:lnTo>
                    <a:lnTo>
                      <a:pt x="20" y="4"/>
                    </a:lnTo>
                    <a:lnTo>
                      <a:pt x="20" y="4"/>
                    </a:lnTo>
                    <a:lnTo>
                      <a:pt x="16" y="2"/>
                    </a:lnTo>
                    <a:lnTo>
                      <a:pt x="12" y="0"/>
                    </a:lnTo>
                    <a:lnTo>
                      <a:pt x="8"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232"/>
              <p:cNvSpPr>
                <a:spLocks/>
              </p:cNvSpPr>
              <p:nvPr userDrawn="1"/>
            </p:nvSpPr>
            <p:spPr bwMode="auto">
              <a:xfrm>
                <a:off x="-2100263" y="2627313"/>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33"/>
              <p:cNvSpPr>
                <a:spLocks/>
              </p:cNvSpPr>
              <p:nvPr userDrawn="1"/>
            </p:nvSpPr>
            <p:spPr bwMode="auto">
              <a:xfrm>
                <a:off x="-2027238" y="2700338"/>
                <a:ext cx="36513" cy="38100"/>
              </a:xfrm>
              <a:custGeom>
                <a:avLst/>
                <a:gdLst>
                  <a:gd name="T0" fmla="*/ 19 w 23"/>
                  <a:gd name="T1" fmla="*/ 20 h 24"/>
                  <a:gd name="T2" fmla="*/ 19 w 23"/>
                  <a:gd name="T3" fmla="*/ 20 h 24"/>
                  <a:gd name="T4" fmla="*/ 21 w 23"/>
                  <a:gd name="T5" fmla="*/ 16 h 24"/>
                  <a:gd name="T6" fmla="*/ 23 w 23"/>
                  <a:gd name="T7" fmla="*/ 10 h 24"/>
                  <a:gd name="T8" fmla="*/ 21 w 23"/>
                  <a:gd name="T9" fmla="*/ 6 h 24"/>
                  <a:gd name="T10" fmla="*/ 19 w 23"/>
                  <a:gd name="T11" fmla="*/ 2 h 24"/>
                  <a:gd name="T12" fmla="*/ 19 w 23"/>
                  <a:gd name="T13" fmla="*/ 2 h 24"/>
                  <a:gd name="T14" fmla="*/ 15 w 23"/>
                  <a:gd name="T15" fmla="*/ 0 h 24"/>
                  <a:gd name="T16" fmla="*/ 11 w 23"/>
                  <a:gd name="T17" fmla="*/ 0 h 24"/>
                  <a:gd name="T18" fmla="*/ 5 w 23"/>
                  <a:gd name="T19" fmla="*/ 0 h 24"/>
                  <a:gd name="T20" fmla="*/ 2 w 23"/>
                  <a:gd name="T21" fmla="*/ 2 h 24"/>
                  <a:gd name="T22" fmla="*/ 2 w 23"/>
                  <a:gd name="T23" fmla="*/ 2 h 24"/>
                  <a:gd name="T24" fmla="*/ 0 w 23"/>
                  <a:gd name="T25" fmla="*/ 6 h 24"/>
                  <a:gd name="T26" fmla="*/ 0 w 23"/>
                  <a:gd name="T27" fmla="*/ 12 h 24"/>
                  <a:gd name="T28" fmla="*/ 0 w 23"/>
                  <a:gd name="T29" fmla="*/ 16 h 24"/>
                  <a:gd name="T30" fmla="*/ 2 w 23"/>
                  <a:gd name="T31" fmla="*/ 20 h 24"/>
                  <a:gd name="T32" fmla="*/ 2 w 23"/>
                  <a:gd name="T33" fmla="*/ 20 h 24"/>
                  <a:gd name="T34" fmla="*/ 5 w 23"/>
                  <a:gd name="T35" fmla="*/ 22 h 24"/>
                  <a:gd name="T36" fmla="*/ 11 w 23"/>
                  <a:gd name="T37" fmla="*/ 24 h 24"/>
                  <a:gd name="T38" fmla="*/ 11 w 23"/>
                  <a:gd name="T39" fmla="*/ 24 h 24"/>
                  <a:gd name="T40" fmla="*/ 15 w 23"/>
                  <a:gd name="T41" fmla="*/ 22 h 24"/>
                  <a:gd name="T42" fmla="*/ 19 w 23"/>
                  <a:gd name="T43" fmla="*/ 20 h 24"/>
                  <a:gd name="T44" fmla="*/ 19 w 23"/>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9" y="20"/>
                    </a:moveTo>
                    <a:lnTo>
                      <a:pt x="19" y="20"/>
                    </a:lnTo>
                    <a:lnTo>
                      <a:pt x="21" y="16"/>
                    </a:lnTo>
                    <a:lnTo>
                      <a:pt x="23" y="10"/>
                    </a:lnTo>
                    <a:lnTo>
                      <a:pt x="21" y="6"/>
                    </a:lnTo>
                    <a:lnTo>
                      <a:pt x="19" y="2"/>
                    </a:lnTo>
                    <a:lnTo>
                      <a:pt x="19" y="2"/>
                    </a:lnTo>
                    <a:lnTo>
                      <a:pt x="15" y="0"/>
                    </a:lnTo>
                    <a:lnTo>
                      <a:pt x="11" y="0"/>
                    </a:lnTo>
                    <a:lnTo>
                      <a:pt x="5" y="0"/>
                    </a:lnTo>
                    <a:lnTo>
                      <a:pt x="2" y="2"/>
                    </a:lnTo>
                    <a:lnTo>
                      <a:pt x="2" y="2"/>
                    </a:lnTo>
                    <a:lnTo>
                      <a:pt x="0" y="6"/>
                    </a:lnTo>
                    <a:lnTo>
                      <a:pt x="0" y="12"/>
                    </a:lnTo>
                    <a:lnTo>
                      <a:pt x="0" y="16"/>
                    </a:lnTo>
                    <a:lnTo>
                      <a:pt x="2" y="20"/>
                    </a:lnTo>
                    <a:lnTo>
                      <a:pt x="2" y="20"/>
                    </a:lnTo>
                    <a:lnTo>
                      <a:pt x="5" y="22"/>
                    </a:lnTo>
                    <a:lnTo>
                      <a:pt x="11" y="24"/>
                    </a:lnTo>
                    <a:lnTo>
                      <a:pt x="11" y="24"/>
                    </a:lnTo>
                    <a:lnTo>
                      <a:pt x="15" y="22"/>
                    </a:lnTo>
                    <a:lnTo>
                      <a:pt x="19" y="20"/>
                    </a:lnTo>
                    <a:lnTo>
                      <a:pt x="19"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34"/>
              <p:cNvSpPr>
                <a:spLocks/>
              </p:cNvSpPr>
              <p:nvPr userDrawn="1"/>
            </p:nvSpPr>
            <p:spPr bwMode="auto">
              <a:xfrm>
                <a:off x="-1724025" y="2967038"/>
                <a:ext cx="38100" cy="38100"/>
              </a:xfrm>
              <a:custGeom>
                <a:avLst/>
                <a:gdLst>
                  <a:gd name="T0" fmla="*/ 20 w 24"/>
                  <a:gd name="T1" fmla="*/ 2 h 24"/>
                  <a:gd name="T2" fmla="*/ 20 w 24"/>
                  <a:gd name="T3" fmla="*/ 2 h 24"/>
                  <a:gd name="T4" fmla="*/ 16 w 24"/>
                  <a:gd name="T5" fmla="*/ 0 h 24"/>
                  <a:gd name="T6" fmla="*/ 12 w 24"/>
                  <a:gd name="T7" fmla="*/ 0 h 24"/>
                  <a:gd name="T8" fmla="*/ 6 w 24"/>
                  <a:gd name="T9" fmla="*/ 0 h 24"/>
                  <a:gd name="T10" fmla="*/ 2 w 24"/>
                  <a:gd name="T11" fmla="*/ 4 h 24"/>
                  <a:gd name="T12" fmla="*/ 2 w 24"/>
                  <a:gd name="T13" fmla="*/ 4 h 24"/>
                  <a:gd name="T14" fmla="*/ 0 w 24"/>
                  <a:gd name="T15" fmla="*/ 8 h 24"/>
                  <a:gd name="T16" fmla="*/ 0 w 24"/>
                  <a:gd name="T17" fmla="*/ 12 h 24"/>
                  <a:gd name="T18" fmla="*/ 2 w 24"/>
                  <a:gd name="T19" fmla="*/ 18 h 24"/>
                  <a:gd name="T20" fmla="*/ 4 w 24"/>
                  <a:gd name="T21" fmla="*/ 20 h 24"/>
                  <a:gd name="T22" fmla="*/ 4 w 24"/>
                  <a:gd name="T23" fmla="*/ 20 h 24"/>
                  <a:gd name="T24" fmla="*/ 8 w 24"/>
                  <a:gd name="T25" fmla="*/ 22 h 24"/>
                  <a:gd name="T26" fmla="*/ 12 w 24"/>
                  <a:gd name="T27" fmla="*/ 24 h 24"/>
                  <a:gd name="T28" fmla="*/ 12 w 24"/>
                  <a:gd name="T29" fmla="*/ 24 h 24"/>
                  <a:gd name="T30" fmla="*/ 18 w 24"/>
                  <a:gd name="T31" fmla="*/ 22 h 24"/>
                  <a:gd name="T32" fmla="*/ 22 w 24"/>
                  <a:gd name="T33" fmla="*/ 18 h 24"/>
                  <a:gd name="T34" fmla="*/ 22 w 24"/>
                  <a:gd name="T35" fmla="*/ 18 h 24"/>
                  <a:gd name="T36" fmla="*/ 24 w 24"/>
                  <a:gd name="T37" fmla="*/ 14 h 24"/>
                  <a:gd name="T38" fmla="*/ 24 w 24"/>
                  <a:gd name="T39" fmla="*/ 10 h 24"/>
                  <a:gd name="T40" fmla="*/ 22 w 24"/>
                  <a:gd name="T41" fmla="*/ 6 h 24"/>
                  <a:gd name="T42" fmla="*/ 20 w 24"/>
                  <a:gd name="T43" fmla="*/ 2 h 24"/>
                  <a:gd name="T44" fmla="*/ 20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
                    </a:moveTo>
                    <a:lnTo>
                      <a:pt x="20" y="2"/>
                    </a:lnTo>
                    <a:lnTo>
                      <a:pt x="16" y="0"/>
                    </a:lnTo>
                    <a:lnTo>
                      <a:pt x="12" y="0"/>
                    </a:lnTo>
                    <a:lnTo>
                      <a:pt x="6" y="0"/>
                    </a:lnTo>
                    <a:lnTo>
                      <a:pt x="2" y="4"/>
                    </a:lnTo>
                    <a:lnTo>
                      <a:pt x="2" y="4"/>
                    </a:lnTo>
                    <a:lnTo>
                      <a:pt x="0" y="8"/>
                    </a:lnTo>
                    <a:lnTo>
                      <a:pt x="0" y="12"/>
                    </a:lnTo>
                    <a:lnTo>
                      <a:pt x="2" y="18"/>
                    </a:lnTo>
                    <a:lnTo>
                      <a:pt x="4" y="20"/>
                    </a:lnTo>
                    <a:lnTo>
                      <a:pt x="4" y="20"/>
                    </a:lnTo>
                    <a:lnTo>
                      <a:pt x="8" y="22"/>
                    </a:lnTo>
                    <a:lnTo>
                      <a:pt x="12" y="24"/>
                    </a:lnTo>
                    <a:lnTo>
                      <a:pt x="12" y="24"/>
                    </a:lnTo>
                    <a:lnTo>
                      <a:pt x="18" y="22"/>
                    </a:lnTo>
                    <a:lnTo>
                      <a:pt x="22" y="18"/>
                    </a:lnTo>
                    <a:lnTo>
                      <a:pt x="22" y="18"/>
                    </a:lnTo>
                    <a:lnTo>
                      <a:pt x="24"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235"/>
              <p:cNvSpPr>
                <a:spLocks/>
              </p:cNvSpPr>
              <p:nvPr userDrawn="1"/>
            </p:nvSpPr>
            <p:spPr bwMode="auto">
              <a:xfrm>
                <a:off x="-2989263" y="1282700"/>
                <a:ext cx="38100" cy="38100"/>
              </a:xfrm>
              <a:custGeom>
                <a:avLst/>
                <a:gdLst>
                  <a:gd name="T0" fmla="*/ 6 w 24"/>
                  <a:gd name="T1" fmla="*/ 2 h 24"/>
                  <a:gd name="T2" fmla="*/ 6 w 24"/>
                  <a:gd name="T3" fmla="*/ 2 h 24"/>
                  <a:gd name="T4" fmla="*/ 4 w 24"/>
                  <a:gd name="T5" fmla="*/ 4 h 24"/>
                  <a:gd name="T6" fmla="*/ 0 w 24"/>
                  <a:gd name="T7" fmla="*/ 8 h 24"/>
                  <a:gd name="T8" fmla="*/ 0 w 24"/>
                  <a:gd name="T9" fmla="*/ 12 h 24"/>
                  <a:gd name="T10" fmla="*/ 0 w 24"/>
                  <a:gd name="T11" fmla="*/ 18 h 24"/>
                  <a:gd name="T12" fmla="*/ 0 w 24"/>
                  <a:gd name="T13" fmla="*/ 18 h 24"/>
                  <a:gd name="T14" fmla="*/ 4 w 24"/>
                  <a:gd name="T15" fmla="*/ 22 h 24"/>
                  <a:gd name="T16" fmla="*/ 12 w 24"/>
                  <a:gd name="T17" fmla="*/ 24 h 24"/>
                  <a:gd name="T18" fmla="*/ 12 w 24"/>
                  <a:gd name="T19" fmla="*/ 24 h 24"/>
                  <a:gd name="T20" fmla="*/ 16 w 24"/>
                  <a:gd name="T21" fmla="*/ 24 h 24"/>
                  <a:gd name="T22" fmla="*/ 16 w 24"/>
                  <a:gd name="T23" fmla="*/ 24 h 24"/>
                  <a:gd name="T24" fmla="*/ 20 w 24"/>
                  <a:gd name="T25" fmla="*/ 22 h 24"/>
                  <a:gd name="T26" fmla="*/ 22 w 24"/>
                  <a:gd name="T27" fmla="*/ 18 h 24"/>
                  <a:gd name="T28" fmla="*/ 24 w 24"/>
                  <a:gd name="T29" fmla="*/ 12 h 24"/>
                  <a:gd name="T30" fmla="*/ 22 w 24"/>
                  <a:gd name="T31" fmla="*/ 8 h 24"/>
                  <a:gd name="T32" fmla="*/ 22 w 24"/>
                  <a:gd name="T33" fmla="*/ 8 h 24"/>
                  <a:gd name="T34" fmla="*/ 20 w 24"/>
                  <a:gd name="T35" fmla="*/ 4 h 24"/>
                  <a:gd name="T36" fmla="*/ 16 w 24"/>
                  <a:gd name="T37" fmla="*/ 2 h 24"/>
                  <a:gd name="T38" fmla="*/ 12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4" y="4"/>
                    </a:lnTo>
                    <a:lnTo>
                      <a:pt x="0" y="8"/>
                    </a:lnTo>
                    <a:lnTo>
                      <a:pt x="0" y="12"/>
                    </a:lnTo>
                    <a:lnTo>
                      <a:pt x="0" y="18"/>
                    </a:lnTo>
                    <a:lnTo>
                      <a:pt x="0" y="18"/>
                    </a:lnTo>
                    <a:lnTo>
                      <a:pt x="4" y="22"/>
                    </a:lnTo>
                    <a:lnTo>
                      <a:pt x="12" y="24"/>
                    </a:lnTo>
                    <a:lnTo>
                      <a:pt x="12" y="24"/>
                    </a:lnTo>
                    <a:lnTo>
                      <a:pt x="16" y="24"/>
                    </a:lnTo>
                    <a:lnTo>
                      <a:pt x="16" y="24"/>
                    </a:lnTo>
                    <a:lnTo>
                      <a:pt x="20" y="22"/>
                    </a:lnTo>
                    <a:lnTo>
                      <a:pt x="22" y="18"/>
                    </a:lnTo>
                    <a:lnTo>
                      <a:pt x="24" y="12"/>
                    </a:lnTo>
                    <a:lnTo>
                      <a:pt x="22" y="8"/>
                    </a:lnTo>
                    <a:lnTo>
                      <a:pt x="22" y="8"/>
                    </a:lnTo>
                    <a:lnTo>
                      <a:pt x="20" y="4"/>
                    </a:lnTo>
                    <a:lnTo>
                      <a:pt x="16" y="2"/>
                    </a:lnTo>
                    <a:lnTo>
                      <a:pt x="12"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36"/>
              <p:cNvSpPr>
                <a:spLocks/>
              </p:cNvSpPr>
              <p:nvPr userDrawn="1"/>
            </p:nvSpPr>
            <p:spPr bwMode="auto">
              <a:xfrm>
                <a:off x="-1641475" y="3027363"/>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0 w 24"/>
                  <a:gd name="T19" fmla="*/ 18 h 24"/>
                  <a:gd name="T20" fmla="*/ 4 w 24"/>
                  <a:gd name="T21" fmla="*/ 22 h 24"/>
                  <a:gd name="T22" fmla="*/ 4 w 24"/>
                  <a:gd name="T23" fmla="*/ 22 h 24"/>
                  <a:gd name="T24" fmla="*/ 8 w 24"/>
                  <a:gd name="T25" fmla="*/ 24 h 24"/>
                  <a:gd name="T26" fmla="*/ 12 w 24"/>
                  <a:gd name="T27" fmla="*/ 24 h 24"/>
                  <a:gd name="T28" fmla="*/ 12 w 24"/>
                  <a:gd name="T29" fmla="*/ 24 h 24"/>
                  <a:gd name="T30" fmla="*/ 16 w 24"/>
                  <a:gd name="T31" fmla="*/ 24 h 24"/>
                  <a:gd name="T32" fmla="*/ 20 w 24"/>
                  <a:gd name="T33" fmla="*/ 20 h 24"/>
                  <a:gd name="T34" fmla="*/ 20 w 24"/>
                  <a:gd name="T35" fmla="*/ 20 h 24"/>
                  <a:gd name="T36" fmla="*/ 22 w 24"/>
                  <a:gd name="T37" fmla="*/ 16 h 24"/>
                  <a:gd name="T38" fmla="*/ 24 w 24"/>
                  <a:gd name="T39" fmla="*/ 10 h 24"/>
                  <a:gd name="T40" fmla="*/ 22 w 24"/>
                  <a:gd name="T41" fmla="*/ 6 h 24"/>
                  <a:gd name="T42" fmla="*/ 18 w 24"/>
                  <a:gd name="T43" fmla="*/ 2 h 24"/>
                  <a:gd name="T44" fmla="*/ 18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8" y="2"/>
                    </a:moveTo>
                    <a:lnTo>
                      <a:pt x="18" y="2"/>
                    </a:lnTo>
                    <a:lnTo>
                      <a:pt x="14" y="0"/>
                    </a:lnTo>
                    <a:lnTo>
                      <a:pt x="10" y="0"/>
                    </a:lnTo>
                    <a:lnTo>
                      <a:pt x="6" y="2"/>
                    </a:lnTo>
                    <a:lnTo>
                      <a:pt x="2" y="6"/>
                    </a:lnTo>
                    <a:lnTo>
                      <a:pt x="2" y="6"/>
                    </a:lnTo>
                    <a:lnTo>
                      <a:pt x="0" y="10"/>
                    </a:lnTo>
                    <a:lnTo>
                      <a:pt x="0" y="14"/>
                    </a:lnTo>
                    <a:lnTo>
                      <a:pt x="0" y="18"/>
                    </a:lnTo>
                    <a:lnTo>
                      <a:pt x="4" y="22"/>
                    </a:lnTo>
                    <a:lnTo>
                      <a:pt x="4" y="22"/>
                    </a:lnTo>
                    <a:lnTo>
                      <a:pt x="8" y="24"/>
                    </a:lnTo>
                    <a:lnTo>
                      <a:pt x="12" y="24"/>
                    </a:lnTo>
                    <a:lnTo>
                      <a:pt x="12" y="24"/>
                    </a:lnTo>
                    <a:lnTo>
                      <a:pt x="16" y="24"/>
                    </a:lnTo>
                    <a:lnTo>
                      <a:pt x="20" y="20"/>
                    </a:lnTo>
                    <a:lnTo>
                      <a:pt x="20" y="20"/>
                    </a:lnTo>
                    <a:lnTo>
                      <a:pt x="22"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37"/>
              <p:cNvSpPr>
                <a:spLocks/>
              </p:cNvSpPr>
              <p:nvPr userDrawn="1"/>
            </p:nvSpPr>
            <p:spPr bwMode="auto">
              <a:xfrm>
                <a:off x="-2951163" y="1377950"/>
                <a:ext cx="38100" cy="38100"/>
              </a:xfrm>
              <a:custGeom>
                <a:avLst/>
                <a:gdLst>
                  <a:gd name="T0" fmla="*/ 8 w 24"/>
                  <a:gd name="T1" fmla="*/ 0 h 24"/>
                  <a:gd name="T2" fmla="*/ 8 w 24"/>
                  <a:gd name="T3" fmla="*/ 0 h 24"/>
                  <a:gd name="T4" fmla="*/ 4 w 24"/>
                  <a:gd name="T5" fmla="*/ 4 h 24"/>
                  <a:gd name="T6" fmla="*/ 2 w 24"/>
                  <a:gd name="T7" fmla="*/ 6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6"/>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238"/>
              <p:cNvSpPr>
                <a:spLocks/>
              </p:cNvSpPr>
              <p:nvPr userDrawn="1"/>
            </p:nvSpPr>
            <p:spPr bwMode="auto">
              <a:xfrm>
                <a:off x="-1476375" y="3144838"/>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2 w 24"/>
                  <a:gd name="T19" fmla="*/ 20 h 24"/>
                  <a:gd name="T20" fmla="*/ 4 w 24"/>
                  <a:gd name="T21" fmla="*/ 22 h 24"/>
                  <a:gd name="T22" fmla="*/ 4 w 24"/>
                  <a:gd name="T23" fmla="*/ 22 h 24"/>
                  <a:gd name="T24" fmla="*/ 4 w 24"/>
                  <a:gd name="T25" fmla="*/ 22 h 24"/>
                  <a:gd name="T26" fmla="*/ 4 w 24"/>
                  <a:gd name="T27" fmla="*/ 22 h 24"/>
                  <a:gd name="T28" fmla="*/ 12 w 24"/>
                  <a:gd name="T29" fmla="*/ 24 h 24"/>
                  <a:gd name="T30" fmla="*/ 12 w 24"/>
                  <a:gd name="T31" fmla="*/ 24 h 24"/>
                  <a:gd name="T32" fmla="*/ 18 w 24"/>
                  <a:gd name="T33" fmla="*/ 22 h 24"/>
                  <a:gd name="T34" fmla="*/ 18 w 24"/>
                  <a:gd name="T35" fmla="*/ 22 h 24"/>
                  <a:gd name="T36" fmla="*/ 22 w 24"/>
                  <a:gd name="T37" fmla="*/ 20 h 24"/>
                  <a:gd name="T38" fmla="*/ 22 w 24"/>
                  <a:gd name="T39" fmla="*/ 20 h 24"/>
                  <a:gd name="T40" fmla="*/ 24 w 24"/>
                  <a:gd name="T41" fmla="*/ 16 h 24"/>
                  <a:gd name="T42" fmla="*/ 24 w 24"/>
                  <a:gd name="T43" fmla="*/ 10 h 24"/>
                  <a:gd name="T44" fmla="*/ 22 w 24"/>
                  <a:gd name="T45" fmla="*/ 6 h 24"/>
                  <a:gd name="T46" fmla="*/ 18 w 24"/>
                  <a:gd name="T47" fmla="*/ 2 h 24"/>
                  <a:gd name="T48" fmla="*/ 18 w 24"/>
                  <a:gd name="T4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2"/>
                    </a:moveTo>
                    <a:lnTo>
                      <a:pt x="18" y="2"/>
                    </a:lnTo>
                    <a:lnTo>
                      <a:pt x="14" y="0"/>
                    </a:lnTo>
                    <a:lnTo>
                      <a:pt x="10" y="0"/>
                    </a:lnTo>
                    <a:lnTo>
                      <a:pt x="6" y="2"/>
                    </a:lnTo>
                    <a:lnTo>
                      <a:pt x="2" y="6"/>
                    </a:lnTo>
                    <a:lnTo>
                      <a:pt x="2" y="6"/>
                    </a:lnTo>
                    <a:lnTo>
                      <a:pt x="0" y="10"/>
                    </a:lnTo>
                    <a:lnTo>
                      <a:pt x="0" y="14"/>
                    </a:lnTo>
                    <a:lnTo>
                      <a:pt x="2" y="20"/>
                    </a:lnTo>
                    <a:lnTo>
                      <a:pt x="4" y="22"/>
                    </a:lnTo>
                    <a:lnTo>
                      <a:pt x="4" y="22"/>
                    </a:lnTo>
                    <a:lnTo>
                      <a:pt x="4" y="22"/>
                    </a:lnTo>
                    <a:lnTo>
                      <a:pt x="4" y="22"/>
                    </a:lnTo>
                    <a:lnTo>
                      <a:pt x="12" y="24"/>
                    </a:lnTo>
                    <a:lnTo>
                      <a:pt x="12" y="24"/>
                    </a:lnTo>
                    <a:lnTo>
                      <a:pt x="18" y="22"/>
                    </a:lnTo>
                    <a:lnTo>
                      <a:pt x="18" y="22"/>
                    </a:lnTo>
                    <a:lnTo>
                      <a:pt x="22" y="20"/>
                    </a:lnTo>
                    <a:lnTo>
                      <a:pt x="22" y="20"/>
                    </a:lnTo>
                    <a:lnTo>
                      <a:pt x="24"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39"/>
              <p:cNvSpPr>
                <a:spLocks/>
              </p:cNvSpPr>
              <p:nvPr userDrawn="1"/>
            </p:nvSpPr>
            <p:spPr bwMode="auto">
              <a:xfrm>
                <a:off x="-1558925" y="3087688"/>
                <a:ext cx="34925" cy="38100"/>
              </a:xfrm>
              <a:custGeom>
                <a:avLst/>
                <a:gdLst>
                  <a:gd name="T0" fmla="*/ 18 w 22"/>
                  <a:gd name="T1" fmla="*/ 2 h 24"/>
                  <a:gd name="T2" fmla="*/ 18 w 22"/>
                  <a:gd name="T3" fmla="*/ 2 h 24"/>
                  <a:gd name="T4" fmla="*/ 14 w 22"/>
                  <a:gd name="T5" fmla="*/ 0 h 24"/>
                  <a:gd name="T6" fmla="*/ 10 w 22"/>
                  <a:gd name="T7" fmla="*/ 0 h 24"/>
                  <a:gd name="T8" fmla="*/ 4 w 22"/>
                  <a:gd name="T9" fmla="*/ 2 h 24"/>
                  <a:gd name="T10" fmla="*/ 2 w 22"/>
                  <a:gd name="T11" fmla="*/ 6 h 24"/>
                  <a:gd name="T12" fmla="*/ 2 w 22"/>
                  <a:gd name="T13" fmla="*/ 6 h 24"/>
                  <a:gd name="T14" fmla="*/ 0 w 22"/>
                  <a:gd name="T15" fmla="*/ 10 h 24"/>
                  <a:gd name="T16" fmla="*/ 0 w 22"/>
                  <a:gd name="T17" fmla="*/ 14 h 24"/>
                  <a:gd name="T18" fmla="*/ 0 w 22"/>
                  <a:gd name="T19" fmla="*/ 18 h 24"/>
                  <a:gd name="T20" fmla="*/ 4 w 22"/>
                  <a:gd name="T21" fmla="*/ 22 h 24"/>
                  <a:gd name="T22" fmla="*/ 4 w 22"/>
                  <a:gd name="T23" fmla="*/ 22 h 24"/>
                  <a:gd name="T24" fmla="*/ 10 w 22"/>
                  <a:gd name="T25" fmla="*/ 24 h 24"/>
                  <a:gd name="T26" fmla="*/ 10 w 22"/>
                  <a:gd name="T27" fmla="*/ 24 h 24"/>
                  <a:gd name="T28" fmla="*/ 16 w 22"/>
                  <a:gd name="T29" fmla="*/ 22 h 24"/>
                  <a:gd name="T30" fmla="*/ 20 w 22"/>
                  <a:gd name="T31" fmla="*/ 20 h 24"/>
                  <a:gd name="T32" fmla="*/ 20 w 22"/>
                  <a:gd name="T33" fmla="*/ 20 h 24"/>
                  <a:gd name="T34" fmla="*/ 22 w 22"/>
                  <a:gd name="T35" fmla="*/ 14 h 24"/>
                  <a:gd name="T36" fmla="*/ 22 w 22"/>
                  <a:gd name="T37" fmla="*/ 10 h 24"/>
                  <a:gd name="T38" fmla="*/ 22 w 22"/>
                  <a:gd name="T39" fmla="*/ 6 h 24"/>
                  <a:gd name="T40" fmla="*/ 18 w 22"/>
                  <a:gd name="T41" fmla="*/ 2 h 24"/>
                  <a:gd name="T42" fmla="*/ 18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8" y="2"/>
                    </a:moveTo>
                    <a:lnTo>
                      <a:pt x="18" y="2"/>
                    </a:lnTo>
                    <a:lnTo>
                      <a:pt x="14" y="0"/>
                    </a:lnTo>
                    <a:lnTo>
                      <a:pt x="10" y="0"/>
                    </a:lnTo>
                    <a:lnTo>
                      <a:pt x="4" y="2"/>
                    </a:lnTo>
                    <a:lnTo>
                      <a:pt x="2" y="6"/>
                    </a:lnTo>
                    <a:lnTo>
                      <a:pt x="2" y="6"/>
                    </a:lnTo>
                    <a:lnTo>
                      <a:pt x="0" y="10"/>
                    </a:lnTo>
                    <a:lnTo>
                      <a:pt x="0" y="14"/>
                    </a:lnTo>
                    <a:lnTo>
                      <a:pt x="0" y="18"/>
                    </a:lnTo>
                    <a:lnTo>
                      <a:pt x="4" y="22"/>
                    </a:lnTo>
                    <a:lnTo>
                      <a:pt x="4" y="22"/>
                    </a:lnTo>
                    <a:lnTo>
                      <a:pt x="10" y="24"/>
                    </a:lnTo>
                    <a:lnTo>
                      <a:pt x="10" y="24"/>
                    </a:lnTo>
                    <a:lnTo>
                      <a:pt x="16" y="22"/>
                    </a:lnTo>
                    <a:lnTo>
                      <a:pt x="20" y="20"/>
                    </a:lnTo>
                    <a:lnTo>
                      <a:pt x="20" y="20"/>
                    </a:lnTo>
                    <a:lnTo>
                      <a:pt x="22" y="14"/>
                    </a:lnTo>
                    <a:lnTo>
                      <a:pt x="22"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40"/>
              <p:cNvSpPr>
                <a:spLocks/>
              </p:cNvSpPr>
              <p:nvPr userDrawn="1"/>
            </p:nvSpPr>
            <p:spPr bwMode="auto">
              <a:xfrm>
                <a:off x="-2665413" y="1912938"/>
                <a:ext cx="34925" cy="38100"/>
              </a:xfrm>
              <a:custGeom>
                <a:avLst/>
                <a:gdLst>
                  <a:gd name="T0" fmla="*/ 4 w 22"/>
                  <a:gd name="T1" fmla="*/ 2 h 24"/>
                  <a:gd name="T2" fmla="*/ 4 w 22"/>
                  <a:gd name="T3" fmla="*/ 2 h 24"/>
                  <a:gd name="T4" fmla="*/ 2 w 22"/>
                  <a:gd name="T5" fmla="*/ 6 h 24"/>
                  <a:gd name="T6" fmla="*/ 0 w 22"/>
                  <a:gd name="T7" fmla="*/ 10 h 24"/>
                  <a:gd name="T8" fmla="*/ 0 w 22"/>
                  <a:gd name="T9" fmla="*/ 14 h 24"/>
                  <a:gd name="T10" fmla="*/ 0 w 22"/>
                  <a:gd name="T11" fmla="*/ 18 h 24"/>
                  <a:gd name="T12" fmla="*/ 0 w 22"/>
                  <a:gd name="T13" fmla="*/ 18 h 24"/>
                  <a:gd name="T14" fmla="*/ 6 w 22"/>
                  <a:gd name="T15" fmla="*/ 22 h 24"/>
                  <a:gd name="T16" fmla="*/ 10 w 22"/>
                  <a:gd name="T17" fmla="*/ 24 h 24"/>
                  <a:gd name="T18" fmla="*/ 10 w 22"/>
                  <a:gd name="T19" fmla="*/ 24 h 24"/>
                  <a:gd name="T20" fmla="*/ 18 w 22"/>
                  <a:gd name="T21" fmla="*/ 22 h 24"/>
                  <a:gd name="T22" fmla="*/ 18 w 22"/>
                  <a:gd name="T23" fmla="*/ 22 h 24"/>
                  <a:gd name="T24" fmla="*/ 20 w 22"/>
                  <a:gd name="T25" fmla="*/ 18 h 24"/>
                  <a:gd name="T26" fmla="*/ 22 w 22"/>
                  <a:gd name="T27" fmla="*/ 14 h 24"/>
                  <a:gd name="T28" fmla="*/ 22 w 22"/>
                  <a:gd name="T29" fmla="*/ 10 h 24"/>
                  <a:gd name="T30" fmla="*/ 22 w 22"/>
                  <a:gd name="T31" fmla="*/ 6 h 24"/>
                  <a:gd name="T32" fmla="*/ 22 w 22"/>
                  <a:gd name="T33" fmla="*/ 6 h 24"/>
                  <a:gd name="T34" fmla="*/ 18 w 22"/>
                  <a:gd name="T35" fmla="*/ 2 h 24"/>
                  <a:gd name="T36" fmla="*/ 14 w 22"/>
                  <a:gd name="T37" fmla="*/ 0 h 24"/>
                  <a:gd name="T38" fmla="*/ 10 w 22"/>
                  <a:gd name="T39" fmla="*/ 0 h 24"/>
                  <a:gd name="T40" fmla="*/ 4 w 22"/>
                  <a:gd name="T41" fmla="*/ 2 h 24"/>
                  <a:gd name="T42" fmla="*/ 4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4" y="2"/>
                    </a:moveTo>
                    <a:lnTo>
                      <a:pt x="4" y="2"/>
                    </a:lnTo>
                    <a:lnTo>
                      <a:pt x="2" y="6"/>
                    </a:lnTo>
                    <a:lnTo>
                      <a:pt x="0" y="10"/>
                    </a:lnTo>
                    <a:lnTo>
                      <a:pt x="0" y="14"/>
                    </a:lnTo>
                    <a:lnTo>
                      <a:pt x="0" y="18"/>
                    </a:lnTo>
                    <a:lnTo>
                      <a:pt x="0" y="18"/>
                    </a:lnTo>
                    <a:lnTo>
                      <a:pt x="6" y="22"/>
                    </a:lnTo>
                    <a:lnTo>
                      <a:pt x="10" y="24"/>
                    </a:lnTo>
                    <a:lnTo>
                      <a:pt x="10" y="24"/>
                    </a:lnTo>
                    <a:lnTo>
                      <a:pt x="18" y="22"/>
                    </a:lnTo>
                    <a:lnTo>
                      <a:pt x="18" y="22"/>
                    </a:lnTo>
                    <a:lnTo>
                      <a:pt x="20" y="18"/>
                    </a:lnTo>
                    <a:lnTo>
                      <a:pt x="22" y="14"/>
                    </a:lnTo>
                    <a:lnTo>
                      <a:pt x="22"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241"/>
              <p:cNvSpPr>
                <a:spLocks/>
              </p:cNvSpPr>
              <p:nvPr userDrawn="1"/>
            </p:nvSpPr>
            <p:spPr bwMode="auto">
              <a:xfrm>
                <a:off x="-2306638" y="2405063"/>
                <a:ext cx="38100" cy="34925"/>
              </a:xfrm>
              <a:custGeom>
                <a:avLst/>
                <a:gdLst>
                  <a:gd name="T0" fmla="*/ 4 w 24"/>
                  <a:gd name="T1" fmla="*/ 2 h 22"/>
                  <a:gd name="T2" fmla="*/ 4 w 24"/>
                  <a:gd name="T3" fmla="*/ 2 h 22"/>
                  <a:gd name="T4" fmla="*/ 2 w 24"/>
                  <a:gd name="T5" fmla="*/ 6 h 22"/>
                  <a:gd name="T6" fmla="*/ 0 w 24"/>
                  <a:gd name="T7" fmla="*/ 10 h 22"/>
                  <a:gd name="T8" fmla="*/ 0 w 24"/>
                  <a:gd name="T9" fmla="*/ 14 h 22"/>
                  <a:gd name="T10" fmla="*/ 2 w 24"/>
                  <a:gd name="T11" fmla="*/ 18 h 22"/>
                  <a:gd name="T12" fmla="*/ 2 w 24"/>
                  <a:gd name="T13" fmla="*/ 18 h 22"/>
                  <a:gd name="T14" fmla="*/ 6 w 24"/>
                  <a:gd name="T15" fmla="*/ 22 h 22"/>
                  <a:gd name="T16" fmla="*/ 12 w 24"/>
                  <a:gd name="T17" fmla="*/ 22 h 22"/>
                  <a:gd name="T18" fmla="*/ 12 w 24"/>
                  <a:gd name="T19" fmla="*/ 22 h 22"/>
                  <a:gd name="T20" fmla="*/ 16 w 24"/>
                  <a:gd name="T21" fmla="*/ 22 h 22"/>
                  <a:gd name="T22" fmla="*/ 20 w 24"/>
                  <a:gd name="T23" fmla="*/ 20 h 22"/>
                  <a:gd name="T24" fmla="*/ 20 w 24"/>
                  <a:gd name="T25" fmla="*/ 20 h 22"/>
                  <a:gd name="T26" fmla="*/ 22 w 24"/>
                  <a:gd name="T27" fmla="*/ 16 h 22"/>
                  <a:gd name="T28" fmla="*/ 24 w 24"/>
                  <a:gd name="T29" fmla="*/ 12 h 22"/>
                  <a:gd name="T30" fmla="*/ 24 w 24"/>
                  <a:gd name="T31" fmla="*/ 8 h 22"/>
                  <a:gd name="T32" fmla="*/ 20 w 24"/>
                  <a:gd name="T33" fmla="*/ 4 h 22"/>
                  <a:gd name="T34" fmla="*/ 20 w 24"/>
                  <a:gd name="T35" fmla="*/ 4 h 22"/>
                  <a:gd name="T36" fmla="*/ 18 w 24"/>
                  <a:gd name="T37" fmla="*/ 0 h 22"/>
                  <a:gd name="T38" fmla="*/ 12 w 24"/>
                  <a:gd name="T39" fmla="*/ 0 h 22"/>
                  <a:gd name="T40" fmla="*/ 8 w 24"/>
                  <a:gd name="T41" fmla="*/ 0 h 22"/>
                  <a:gd name="T42" fmla="*/ 4 w 24"/>
                  <a:gd name="T43" fmla="*/ 2 h 22"/>
                  <a:gd name="T44" fmla="*/ 4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4" y="2"/>
                    </a:moveTo>
                    <a:lnTo>
                      <a:pt x="4" y="2"/>
                    </a:lnTo>
                    <a:lnTo>
                      <a:pt x="2" y="6"/>
                    </a:lnTo>
                    <a:lnTo>
                      <a:pt x="0" y="10"/>
                    </a:lnTo>
                    <a:lnTo>
                      <a:pt x="0" y="14"/>
                    </a:lnTo>
                    <a:lnTo>
                      <a:pt x="2" y="18"/>
                    </a:lnTo>
                    <a:lnTo>
                      <a:pt x="2" y="18"/>
                    </a:lnTo>
                    <a:lnTo>
                      <a:pt x="6" y="22"/>
                    </a:lnTo>
                    <a:lnTo>
                      <a:pt x="12" y="22"/>
                    </a:lnTo>
                    <a:lnTo>
                      <a:pt x="12" y="22"/>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242"/>
              <p:cNvSpPr>
                <a:spLocks/>
              </p:cNvSpPr>
              <p:nvPr userDrawn="1"/>
            </p:nvSpPr>
            <p:spPr bwMode="auto">
              <a:xfrm>
                <a:off x="-2719388" y="18272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43"/>
              <p:cNvSpPr>
                <a:spLocks/>
              </p:cNvSpPr>
              <p:nvPr userDrawn="1"/>
            </p:nvSpPr>
            <p:spPr bwMode="auto">
              <a:xfrm>
                <a:off x="-2817813" y="1649413"/>
                <a:ext cx="38100" cy="38100"/>
              </a:xfrm>
              <a:custGeom>
                <a:avLst/>
                <a:gdLst>
                  <a:gd name="T0" fmla="*/ 6 w 24"/>
                  <a:gd name="T1" fmla="*/ 2 h 24"/>
                  <a:gd name="T2" fmla="*/ 6 w 24"/>
                  <a:gd name="T3" fmla="*/ 2 h 24"/>
                  <a:gd name="T4" fmla="*/ 2 w 24"/>
                  <a:gd name="T5" fmla="*/ 4 h 24"/>
                  <a:gd name="T6" fmla="*/ 0 w 24"/>
                  <a:gd name="T7" fmla="*/ 8 h 24"/>
                  <a:gd name="T8" fmla="*/ 0 w 24"/>
                  <a:gd name="T9" fmla="*/ 12 h 24"/>
                  <a:gd name="T10" fmla="*/ 0 w 24"/>
                  <a:gd name="T11" fmla="*/ 18 h 24"/>
                  <a:gd name="T12" fmla="*/ 0 w 24"/>
                  <a:gd name="T13" fmla="*/ 18 h 24"/>
                  <a:gd name="T14" fmla="*/ 6 w 24"/>
                  <a:gd name="T15" fmla="*/ 22 h 24"/>
                  <a:gd name="T16" fmla="*/ 12 w 24"/>
                  <a:gd name="T17" fmla="*/ 24 h 24"/>
                  <a:gd name="T18" fmla="*/ 12 w 24"/>
                  <a:gd name="T19" fmla="*/ 24 h 24"/>
                  <a:gd name="T20" fmla="*/ 16 w 24"/>
                  <a:gd name="T21" fmla="*/ 22 h 24"/>
                  <a:gd name="T22" fmla="*/ 16 w 24"/>
                  <a:gd name="T23" fmla="*/ 22 h 24"/>
                  <a:gd name="T24" fmla="*/ 20 w 24"/>
                  <a:gd name="T25" fmla="*/ 20 h 24"/>
                  <a:gd name="T26" fmla="*/ 22 w 24"/>
                  <a:gd name="T27" fmla="*/ 16 h 24"/>
                  <a:gd name="T28" fmla="*/ 24 w 24"/>
                  <a:gd name="T29" fmla="*/ 10 h 24"/>
                  <a:gd name="T30" fmla="*/ 22 w 24"/>
                  <a:gd name="T31" fmla="*/ 6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4"/>
                    </a:lnTo>
                    <a:lnTo>
                      <a:pt x="0" y="8"/>
                    </a:lnTo>
                    <a:lnTo>
                      <a:pt x="0" y="12"/>
                    </a:lnTo>
                    <a:lnTo>
                      <a:pt x="0" y="18"/>
                    </a:lnTo>
                    <a:lnTo>
                      <a:pt x="0" y="18"/>
                    </a:lnTo>
                    <a:lnTo>
                      <a:pt x="6" y="22"/>
                    </a:lnTo>
                    <a:lnTo>
                      <a:pt x="12" y="24"/>
                    </a:lnTo>
                    <a:lnTo>
                      <a:pt x="12" y="24"/>
                    </a:lnTo>
                    <a:lnTo>
                      <a:pt x="16" y="22"/>
                    </a:lnTo>
                    <a:lnTo>
                      <a:pt x="16" y="22"/>
                    </a:lnTo>
                    <a:lnTo>
                      <a:pt x="20" y="20"/>
                    </a:lnTo>
                    <a:lnTo>
                      <a:pt x="22" y="16"/>
                    </a:lnTo>
                    <a:lnTo>
                      <a:pt x="24" y="10"/>
                    </a:lnTo>
                    <a:lnTo>
                      <a:pt x="22" y="6"/>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44"/>
              <p:cNvSpPr>
                <a:spLocks/>
              </p:cNvSpPr>
              <p:nvPr userDrawn="1"/>
            </p:nvSpPr>
            <p:spPr bwMode="auto">
              <a:xfrm>
                <a:off x="-2909888" y="1468438"/>
                <a:ext cx="38100" cy="38100"/>
              </a:xfrm>
              <a:custGeom>
                <a:avLst/>
                <a:gdLst>
                  <a:gd name="T0" fmla="*/ 8 w 24"/>
                  <a:gd name="T1" fmla="*/ 0 h 24"/>
                  <a:gd name="T2" fmla="*/ 8 w 24"/>
                  <a:gd name="T3" fmla="*/ 0 h 24"/>
                  <a:gd name="T4" fmla="*/ 4 w 24"/>
                  <a:gd name="T5" fmla="*/ 4 h 24"/>
                  <a:gd name="T6" fmla="*/ 2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8"/>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45"/>
              <p:cNvSpPr>
                <a:spLocks/>
              </p:cNvSpPr>
              <p:nvPr userDrawn="1"/>
            </p:nvSpPr>
            <p:spPr bwMode="auto">
              <a:xfrm>
                <a:off x="-2865438" y="1560513"/>
                <a:ext cx="38100" cy="38100"/>
              </a:xfrm>
              <a:custGeom>
                <a:avLst/>
                <a:gdLst>
                  <a:gd name="T0" fmla="*/ 6 w 24"/>
                  <a:gd name="T1" fmla="*/ 0 h 24"/>
                  <a:gd name="T2" fmla="*/ 6 w 24"/>
                  <a:gd name="T3" fmla="*/ 0 h 24"/>
                  <a:gd name="T4" fmla="*/ 4 w 24"/>
                  <a:gd name="T5" fmla="*/ 4 h 24"/>
                  <a:gd name="T6" fmla="*/ 0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20 w 24"/>
                  <a:gd name="T35" fmla="*/ 2 h 24"/>
                  <a:gd name="T36" fmla="*/ 16 w 24"/>
                  <a:gd name="T37" fmla="*/ 0 h 24"/>
                  <a:gd name="T38" fmla="*/ 12 w 24"/>
                  <a:gd name="T39" fmla="*/ 0 h 24"/>
                  <a:gd name="T40" fmla="*/ 6 w 24"/>
                  <a:gd name="T41" fmla="*/ 0 h 24"/>
                  <a:gd name="T42" fmla="*/ 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0"/>
                    </a:moveTo>
                    <a:lnTo>
                      <a:pt x="6" y="0"/>
                    </a:lnTo>
                    <a:lnTo>
                      <a:pt x="4" y="4"/>
                    </a:lnTo>
                    <a:lnTo>
                      <a:pt x="0" y="8"/>
                    </a:lnTo>
                    <a:lnTo>
                      <a:pt x="0" y="12"/>
                    </a:lnTo>
                    <a:lnTo>
                      <a:pt x="2" y="16"/>
                    </a:lnTo>
                    <a:lnTo>
                      <a:pt x="2" y="16"/>
                    </a:lnTo>
                    <a:lnTo>
                      <a:pt x="6" y="22"/>
                    </a:lnTo>
                    <a:lnTo>
                      <a:pt x="12" y="24"/>
                    </a:lnTo>
                    <a:lnTo>
                      <a:pt x="12" y="24"/>
                    </a:lnTo>
                    <a:lnTo>
                      <a:pt x="18" y="22"/>
                    </a:lnTo>
                    <a:lnTo>
                      <a:pt x="18" y="22"/>
                    </a:lnTo>
                    <a:lnTo>
                      <a:pt x="22" y="18"/>
                    </a:lnTo>
                    <a:lnTo>
                      <a:pt x="24" y="14"/>
                    </a:lnTo>
                    <a:lnTo>
                      <a:pt x="24" y="10"/>
                    </a:lnTo>
                    <a:lnTo>
                      <a:pt x="22" y="6"/>
                    </a:lnTo>
                    <a:lnTo>
                      <a:pt x="22" y="6"/>
                    </a:lnTo>
                    <a:lnTo>
                      <a:pt x="20" y="2"/>
                    </a:lnTo>
                    <a:lnTo>
                      <a:pt x="16" y="0"/>
                    </a:lnTo>
                    <a:lnTo>
                      <a:pt x="12" y="0"/>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246"/>
              <p:cNvSpPr>
                <a:spLocks/>
              </p:cNvSpPr>
              <p:nvPr userDrawn="1"/>
            </p:nvSpPr>
            <p:spPr bwMode="auto">
              <a:xfrm>
                <a:off x="-2770188" y="17383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0 h 24"/>
                  <a:gd name="T30" fmla="*/ 22 w 24"/>
                  <a:gd name="T31" fmla="*/ 6 h 24"/>
                  <a:gd name="T32" fmla="*/ 22 w 24"/>
                  <a:gd name="T33" fmla="*/ 6 h 24"/>
                  <a:gd name="T34" fmla="*/ 20 w 24"/>
                  <a:gd name="T35" fmla="*/ 2 h 24"/>
                  <a:gd name="T36" fmla="*/ 16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20"/>
                    </a:lnTo>
                    <a:lnTo>
                      <a:pt x="24" y="16"/>
                    </a:lnTo>
                    <a:lnTo>
                      <a:pt x="24" y="10"/>
                    </a:lnTo>
                    <a:lnTo>
                      <a:pt x="22" y="6"/>
                    </a:lnTo>
                    <a:lnTo>
                      <a:pt x="22" y="6"/>
                    </a:lnTo>
                    <a:lnTo>
                      <a:pt x="20" y="2"/>
                    </a:lnTo>
                    <a:lnTo>
                      <a:pt x="16"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247"/>
              <p:cNvSpPr>
                <a:spLocks/>
              </p:cNvSpPr>
              <p:nvPr userDrawn="1"/>
            </p:nvSpPr>
            <p:spPr bwMode="auto">
              <a:xfrm>
                <a:off x="-3062288" y="1092200"/>
                <a:ext cx="38100" cy="38100"/>
              </a:xfrm>
              <a:custGeom>
                <a:avLst/>
                <a:gdLst>
                  <a:gd name="T0" fmla="*/ 24 w 24"/>
                  <a:gd name="T1" fmla="*/ 8 h 24"/>
                  <a:gd name="T2" fmla="*/ 24 w 24"/>
                  <a:gd name="T3" fmla="*/ 8 h 24"/>
                  <a:gd name="T4" fmla="*/ 22 w 24"/>
                  <a:gd name="T5" fmla="*/ 4 h 24"/>
                  <a:gd name="T6" fmla="*/ 18 w 24"/>
                  <a:gd name="T7" fmla="*/ 2 h 24"/>
                  <a:gd name="T8" fmla="*/ 12 w 24"/>
                  <a:gd name="T9" fmla="*/ 0 h 24"/>
                  <a:gd name="T10" fmla="*/ 8 w 24"/>
                  <a:gd name="T11" fmla="*/ 2 h 24"/>
                  <a:gd name="T12" fmla="*/ 8 w 24"/>
                  <a:gd name="T13" fmla="*/ 2 h 24"/>
                  <a:gd name="T14" fmla="*/ 4 w 24"/>
                  <a:gd name="T15" fmla="*/ 4 h 24"/>
                  <a:gd name="T16" fmla="*/ 2 w 24"/>
                  <a:gd name="T17" fmla="*/ 8 h 24"/>
                  <a:gd name="T18" fmla="*/ 0 w 24"/>
                  <a:gd name="T19" fmla="*/ 12 h 24"/>
                  <a:gd name="T20" fmla="*/ 0 w 24"/>
                  <a:gd name="T21" fmla="*/ 16 h 24"/>
                  <a:gd name="T22" fmla="*/ 0 w 24"/>
                  <a:gd name="T23" fmla="*/ 16 h 24"/>
                  <a:gd name="T24" fmla="*/ 6 w 24"/>
                  <a:gd name="T25" fmla="*/ 22 h 24"/>
                  <a:gd name="T26" fmla="*/ 12 w 24"/>
                  <a:gd name="T27" fmla="*/ 24 h 24"/>
                  <a:gd name="T28" fmla="*/ 12 w 24"/>
                  <a:gd name="T29" fmla="*/ 24 h 24"/>
                  <a:gd name="T30" fmla="*/ 16 w 24"/>
                  <a:gd name="T31" fmla="*/ 24 h 24"/>
                  <a:gd name="T32" fmla="*/ 16 w 24"/>
                  <a:gd name="T33" fmla="*/ 24 h 24"/>
                  <a:gd name="T34" fmla="*/ 20 w 24"/>
                  <a:gd name="T35" fmla="*/ 22 h 24"/>
                  <a:gd name="T36" fmla="*/ 24 w 24"/>
                  <a:gd name="T37" fmla="*/ 18 h 24"/>
                  <a:gd name="T38" fmla="*/ 24 w 24"/>
                  <a:gd name="T39" fmla="*/ 14 h 24"/>
                  <a:gd name="T40" fmla="*/ 24 w 24"/>
                  <a:gd name="T41" fmla="*/ 8 h 24"/>
                  <a:gd name="T42" fmla="*/ 24 w 24"/>
                  <a:gd name="T4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8"/>
                    </a:moveTo>
                    <a:lnTo>
                      <a:pt x="24" y="8"/>
                    </a:lnTo>
                    <a:lnTo>
                      <a:pt x="22" y="4"/>
                    </a:lnTo>
                    <a:lnTo>
                      <a:pt x="18" y="2"/>
                    </a:lnTo>
                    <a:lnTo>
                      <a:pt x="12" y="0"/>
                    </a:lnTo>
                    <a:lnTo>
                      <a:pt x="8" y="2"/>
                    </a:lnTo>
                    <a:lnTo>
                      <a:pt x="8" y="2"/>
                    </a:lnTo>
                    <a:lnTo>
                      <a:pt x="4" y="4"/>
                    </a:lnTo>
                    <a:lnTo>
                      <a:pt x="2" y="8"/>
                    </a:lnTo>
                    <a:lnTo>
                      <a:pt x="0" y="12"/>
                    </a:lnTo>
                    <a:lnTo>
                      <a:pt x="0" y="16"/>
                    </a:lnTo>
                    <a:lnTo>
                      <a:pt x="0" y="16"/>
                    </a:lnTo>
                    <a:lnTo>
                      <a:pt x="6" y="22"/>
                    </a:lnTo>
                    <a:lnTo>
                      <a:pt x="12" y="24"/>
                    </a:lnTo>
                    <a:lnTo>
                      <a:pt x="12" y="24"/>
                    </a:lnTo>
                    <a:lnTo>
                      <a:pt x="16" y="24"/>
                    </a:lnTo>
                    <a:lnTo>
                      <a:pt x="16" y="24"/>
                    </a:lnTo>
                    <a:lnTo>
                      <a:pt x="20" y="22"/>
                    </a:lnTo>
                    <a:lnTo>
                      <a:pt x="24" y="18"/>
                    </a:lnTo>
                    <a:lnTo>
                      <a:pt x="24" y="14"/>
                    </a:lnTo>
                    <a:lnTo>
                      <a:pt x="24" y="8"/>
                    </a:lnTo>
                    <a:lnTo>
                      <a:pt x="24"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48"/>
              <p:cNvSpPr>
                <a:spLocks/>
              </p:cNvSpPr>
              <p:nvPr userDrawn="1"/>
            </p:nvSpPr>
            <p:spPr bwMode="auto">
              <a:xfrm>
                <a:off x="-2373313" y="2325688"/>
                <a:ext cx="38100" cy="38100"/>
              </a:xfrm>
              <a:custGeom>
                <a:avLst/>
                <a:gdLst>
                  <a:gd name="T0" fmla="*/ 6 w 24"/>
                  <a:gd name="T1" fmla="*/ 2 h 24"/>
                  <a:gd name="T2" fmla="*/ 6 w 24"/>
                  <a:gd name="T3" fmla="*/ 2 h 24"/>
                  <a:gd name="T4" fmla="*/ 2 w 24"/>
                  <a:gd name="T5" fmla="*/ 6 h 24"/>
                  <a:gd name="T6" fmla="*/ 0 w 24"/>
                  <a:gd name="T7" fmla="*/ 10 h 24"/>
                  <a:gd name="T8" fmla="*/ 2 w 24"/>
                  <a:gd name="T9" fmla="*/ 16 h 24"/>
                  <a:gd name="T10" fmla="*/ 4 w 24"/>
                  <a:gd name="T11" fmla="*/ 20 h 24"/>
                  <a:gd name="T12" fmla="*/ 4 w 24"/>
                  <a:gd name="T13" fmla="*/ 20 h 24"/>
                  <a:gd name="T14" fmla="*/ 8 w 24"/>
                  <a:gd name="T15" fmla="*/ 22 h 24"/>
                  <a:gd name="T16" fmla="*/ 12 w 24"/>
                  <a:gd name="T17" fmla="*/ 24 h 24"/>
                  <a:gd name="T18" fmla="*/ 12 w 24"/>
                  <a:gd name="T19" fmla="*/ 24 h 24"/>
                  <a:gd name="T20" fmla="*/ 16 w 24"/>
                  <a:gd name="T21" fmla="*/ 24 h 24"/>
                  <a:gd name="T22" fmla="*/ 20 w 24"/>
                  <a:gd name="T23" fmla="*/ 22 h 24"/>
                  <a:gd name="T24" fmla="*/ 20 w 24"/>
                  <a:gd name="T25" fmla="*/ 22 h 24"/>
                  <a:gd name="T26" fmla="*/ 24 w 24"/>
                  <a:gd name="T27" fmla="*/ 18 h 24"/>
                  <a:gd name="T28" fmla="*/ 24 w 24"/>
                  <a:gd name="T29" fmla="*/ 14 h 24"/>
                  <a:gd name="T30" fmla="*/ 24 w 24"/>
                  <a:gd name="T31" fmla="*/ 8 h 24"/>
                  <a:gd name="T32" fmla="*/ 22 w 24"/>
                  <a:gd name="T33" fmla="*/ 4 h 24"/>
                  <a:gd name="T34" fmla="*/ 22 w 24"/>
                  <a:gd name="T35" fmla="*/ 4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2" y="16"/>
                    </a:lnTo>
                    <a:lnTo>
                      <a:pt x="4" y="20"/>
                    </a:lnTo>
                    <a:lnTo>
                      <a:pt x="4" y="20"/>
                    </a:lnTo>
                    <a:lnTo>
                      <a:pt x="8" y="22"/>
                    </a:lnTo>
                    <a:lnTo>
                      <a:pt x="12" y="24"/>
                    </a:lnTo>
                    <a:lnTo>
                      <a:pt x="12" y="24"/>
                    </a:lnTo>
                    <a:lnTo>
                      <a:pt x="16" y="24"/>
                    </a:lnTo>
                    <a:lnTo>
                      <a:pt x="20" y="22"/>
                    </a:lnTo>
                    <a:lnTo>
                      <a:pt x="20" y="22"/>
                    </a:lnTo>
                    <a:lnTo>
                      <a:pt x="24" y="18"/>
                    </a:lnTo>
                    <a:lnTo>
                      <a:pt x="24" y="14"/>
                    </a:lnTo>
                    <a:lnTo>
                      <a:pt x="24" y="8"/>
                    </a:lnTo>
                    <a:lnTo>
                      <a:pt x="22" y="4"/>
                    </a:lnTo>
                    <a:lnTo>
                      <a:pt x="22" y="4"/>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49"/>
              <p:cNvSpPr>
                <a:spLocks/>
              </p:cNvSpPr>
              <p:nvPr userDrawn="1"/>
            </p:nvSpPr>
            <p:spPr bwMode="auto">
              <a:xfrm>
                <a:off x="-2433638" y="2246313"/>
                <a:ext cx="34925" cy="38100"/>
              </a:xfrm>
              <a:custGeom>
                <a:avLst/>
                <a:gdLst>
                  <a:gd name="T0" fmla="*/ 4 w 22"/>
                  <a:gd name="T1" fmla="*/ 2 h 24"/>
                  <a:gd name="T2" fmla="*/ 4 w 22"/>
                  <a:gd name="T3" fmla="*/ 2 h 24"/>
                  <a:gd name="T4" fmla="*/ 0 w 22"/>
                  <a:gd name="T5" fmla="*/ 6 h 24"/>
                  <a:gd name="T6" fmla="*/ 0 w 22"/>
                  <a:gd name="T7" fmla="*/ 10 h 24"/>
                  <a:gd name="T8" fmla="*/ 0 w 22"/>
                  <a:gd name="T9" fmla="*/ 14 h 24"/>
                  <a:gd name="T10" fmla="*/ 2 w 22"/>
                  <a:gd name="T11" fmla="*/ 20 h 24"/>
                  <a:gd name="T12" fmla="*/ 2 w 22"/>
                  <a:gd name="T13" fmla="*/ 20 h 24"/>
                  <a:gd name="T14" fmla="*/ 6 w 22"/>
                  <a:gd name="T15" fmla="*/ 22 h 24"/>
                  <a:gd name="T16" fmla="*/ 12 w 22"/>
                  <a:gd name="T17" fmla="*/ 24 h 24"/>
                  <a:gd name="T18" fmla="*/ 12 w 22"/>
                  <a:gd name="T19" fmla="*/ 24 h 24"/>
                  <a:gd name="T20" fmla="*/ 14 w 22"/>
                  <a:gd name="T21" fmla="*/ 24 h 24"/>
                  <a:gd name="T22" fmla="*/ 18 w 22"/>
                  <a:gd name="T23" fmla="*/ 22 h 24"/>
                  <a:gd name="T24" fmla="*/ 18 w 22"/>
                  <a:gd name="T25" fmla="*/ 22 h 24"/>
                  <a:gd name="T26" fmla="*/ 22 w 22"/>
                  <a:gd name="T27" fmla="*/ 18 h 24"/>
                  <a:gd name="T28" fmla="*/ 22 w 22"/>
                  <a:gd name="T29" fmla="*/ 14 h 24"/>
                  <a:gd name="T30" fmla="*/ 22 w 22"/>
                  <a:gd name="T31" fmla="*/ 8 h 24"/>
                  <a:gd name="T32" fmla="*/ 20 w 22"/>
                  <a:gd name="T33" fmla="*/ 4 h 24"/>
                  <a:gd name="T34" fmla="*/ 20 w 22"/>
                  <a:gd name="T35" fmla="*/ 4 h 24"/>
                  <a:gd name="T36" fmla="*/ 16 w 22"/>
                  <a:gd name="T37" fmla="*/ 2 h 24"/>
                  <a:gd name="T38" fmla="*/ 12 w 22"/>
                  <a:gd name="T39" fmla="*/ 0 h 24"/>
                  <a:gd name="T40" fmla="*/ 8 w 22"/>
                  <a:gd name="T41" fmla="*/ 0 h 24"/>
                  <a:gd name="T42" fmla="*/ 4 w 22"/>
                  <a:gd name="T43" fmla="*/ 2 h 24"/>
                  <a:gd name="T44" fmla="*/ 4 w 22"/>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4">
                    <a:moveTo>
                      <a:pt x="4" y="2"/>
                    </a:moveTo>
                    <a:lnTo>
                      <a:pt x="4" y="2"/>
                    </a:lnTo>
                    <a:lnTo>
                      <a:pt x="0" y="6"/>
                    </a:lnTo>
                    <a:lnTo>
                      <a:pt x="0" y="10"/>
                    </a:lnTo>
                    <a:lnTo>
                      <a:pt x="0" y="14"/>
                    </a:lnTo>
                    <a:lnTo>
                      <a:pt x="2" y="20"/>
                    </a:lnTo>
                    <a:lnTo>
                      <a:pt x="2" y="20"/>
                    </a:lnTo>
                    <a:lnTo>
                      <a:pt x="6" y="22"/>
                    </a:lnTo>
                    <a:lnTo>
                      <a:pt x="12" y="24"/>
                    </a:lnTo>
                    <a:lnTo>
                      <a:pt x="12" y="24"/>
                    </a:lnTo>
                    <a:lnTo>
                      <a:pt x="14" y="24"/>
                    </a:lnTo>
                    <a:lnTo>
                      <a:pt x="18" y="22"/>
                    </a:lnTo>
                    <a:lnTo>
                      <a:pt x="18" y="22"/>
                    </a:lnTo>
                    <a:lnTo>
                      <a:pt x="22" y="18"/>
                    </a:lnTo>
                    <a:lnTo>
                      <a:pt x="22" y="14"/>
                    </a:lnTo>
                    <a:lnTo>
                      <a:pt x="22" y="8"/>
                    </a:lnTo>
                    <a:lnTo>
                      <a:pt x="20" y="4"/>
                    </a:lnTo>
                    <a:lnTo>
                      <a:pt x="20" y="4"/>
                    </a:lnTo>
                    <a:lnTo>
                      <a:pt x="16" y="2"/>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50"/>
              <p:cNvSpPr>
                <a:spLocks/>
              </p:cNvSpPr>
              <p:nvPr userDrawn="1"/>
            </p:nvSpPr>
            <p:spPr bwMode="auto">
              <a:xfrm>
                <a:off x="-2497138" y="2163763"/>
                <a:ext cx="38100" cy="38100"/>
              </a:xfrm>
              <a:custGeom>
                <a:avLst/>
                <a:gdLst>
                  <a:gd name="T0" fmla="*/ 6 w 24"/>
                  <a:gd name="T1" fmla="*/ 2 h 24"/>
                  <a:gd name="T2" fmla="*/ 6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4 h 24"/>
                  <a:gd name="T16" fmla="*/ 12 w 24"/>
                  <a:gd name="T17" fmla="*/ 24 h 24"/>
                  <a:gd name="T18" fmla="*/ 12 w 24"/>
                  <a:gd name="T19" fmla="*/ 24 h 24"/>
                  <a:gd name="T20" fmla="*/ 16 w 24"/>
                  <a:gd name="T21" fmla="*/ 24 h 24"/>
                  <a:gd name="T22" fmla="*/ 20 w 24"/>
                  <a:gd name="T23" fmla="*/ 22 h 24"/>
                  <a:gd name="T24" fmla="*/ 20 w 24"/>
                  <a:gd name="T25" fmla="*/ 22 h 24"/>
                  <a:gd name="T26" fmla="*/ 22 w 24"/>
                  <a:gd name="T27" fmla="*/ 18 h 24"/>
                  <a:gd name="T28" fmla="*/ 24 w 24"/>
                  <a:gd name="T29" fmla="*/ 14 h 24"/>
                  <a:gd name="T30" fmla="*/ 24 w 24"/>
                  <a:gd name="T31" fmla="*/ 10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0" y="16"/>
                    </a:lnTo>
                    <a:lnTo>
                      <a:pt x="2" y="20"/>
                    </a:lnTo>
                    <a:lnTo>
                      <a:pt x="2" y="20"/>
                    </a:lnTo>
                    <a:lnTo>
                      <a:pt x="8" y="24"/>
                    </a:lnTo>
                    <a:lnTo>
                      <a:pt x="12" y="24"/>
                    </a:lnTo>
                    <a:lnTo>
                      <a:pt x="12" y="24"/>
                    </a:lnTo>
                    <a:lnTo>
                      <a:pt x="16" y="24"/>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51"/>
              <p:cNvSpPr>
                <a:spLocks/>
              </p:cNvSpPr>
              <p:nvPr userDrawn="1"/>
            </p:nvSpPr>
            <p:spPr bwMode="auto">
              <a:xfrm>
                <a:off x="-2611438" y="1998663"/>
                <a:ext cx="38100" cy="38100"/>
              </a:xfrm>
              <a:custGeom>
                <a:avLst/>
                <a:gdLst>
                  <a:gd name="T0" fmla="*/ 4 w 24"/>
                  <a:gd name="T1" fmla="*/ 2 h 24"/>
                  <a:gd name="T2" fmla="*/ 4 w 24"/>
                  <a:gd name="T3" fmla="*/ 2 h 24"/>
                  <a:gd name="T4" fmla="*/ 2 w 24"/>
                  <a:gd name="T5" fmla="*/ 6 h 24"/>
                  <a:gd name="T6" fmla="*/ 0 w 24"/>
                  <a:gd name="T7" fmla="*/ 10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52"/>
              <p:cNvSpPr>
                <a:spLocks/>
              </p:cNvSpPr>
              <p:nvPr userDrawn="1"/>
            </p:nvSpPr>
            <p:spPr bwMode="auto">
              <a:xfrm>
                <a:off x="-3278188" y="-609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4 w 24"/>
                  <a:gd name="T13" fmla="*/ 18 h 24"/>
                  <a:gd name="T14" fmla="*/ 24 w 24"/>
                  <a:gd name="T15" fmla="*/ 14 h 24"/>
                  <a:gd name="T16" fmla="*/ 24 w 24"/>
                  <a:gd name="T17" fmla="*/ 14 h 24"/>
                  <a:gd name="T18" fmla="*/ 24 w 24"/>
                  <a:gd name="T19" fmla="*/ 14 h 24"/>
                  <a:gd name="T20" fmla="*/ 24 w 24"/>
                  <a:gd name="T21" fmla="*/ 10 h 24"/>
                  <a:gd name="T22" fmla="*/ 22 w 24"/>
                  <a:gd name="T23" fmla="*/ 6 h 24"/>
                  <a:gd name="T24" fmla="*/ 18 w 24"/>
                  <a:gd name="T25" fmla="*/ 2 h 24"/>
                  <a:gd name="T26" fmla="*/ 14 w 24"/>
                  <a:gd name="T27" fmla="*/ 0 h 24"/>
                  <a:gd name="T28" fmla="*/ 14 w 24"/>
                  <a:gd name="T29" fmla="*/ 0 h 24"/>
                  <a:gd name="T30" fmla="*/ 8 w 24"/>
                  <a:gd name="T31" fmla="*/ 2 h 24"/>
                  <a:gd name="T32" fmla="*/ 4 w 24"/>
                  <a:gd name="T33" fmla="*/ 4 h 24"/>
                  <a:gd name="T34" fmla="*/ 2 w 24"/>
                  <a:gd name="T35" fmla="*/ 8 h 24"/>
                  <a:gd name="T36" fmla="*/ 0 w 24"/>
                  <a:gd name="T37" fmla="*/ 12 h 24"/>
                  <a:gd name="T38" fmla="*/ 0 w 24"/>
                  <a:gd name="T39" fmla="*/ 12 h 24"/>
                  <a:gd name="T40" fmla="*/ 0 w 24"/>
                  <a:gd name="T41" fmla="*/ 16 h 24"/>
                  <a:gd name="T42" fmla="*/ 4 w 24"/>
                  <a:gd name="T43" fmla="*/ 20 h 24"/>
                  <a:gd name="T44" fmla="*/ 6 w 24"/>
                  <a:gd name="T45" fmla="*/ 24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2" y="24"/>
                    </a:lnTo>
                    <a:lnTo>
                      <a:pt x="12" y="24"/>
                    </a:lnTo>
                    <a:lnTo>
                      <a:pt x="16" y="24"/>
                    </a:lnTo>
                    <a:lnTo>
                      <a:pt x="20" y="22"/>
                    </a:lnTo>
                    <a:lnTo>
                      <a:pt x="24" y="18"/>
                    </a:lnTo>
                    <a:lnTo>
                      <a:pt x="24" y="14"/>
                    </a:lnTo>
                    <a:lnTo>
                      <a:pt x="24" y="14"/>
                    </a:lnTo>
                    <a:lnTo>
                      <a:pt x="24" y="14"/>
                    </a:lnTo>
                    <a:lnTo>
                      <a:pt x="24" y="10"/>
                    </a:lnTo>
                    <a:lnTo>
                      <a:pt x="22" y="6"/>
                    </a:lnTo>
                    <a:lnTo>
                      <a:pt x="18" y="2"/>
                    </a:lnTo>
                    <a:lnTo>
                      <a:pt x="14" y="0"/>
                    </a:lnTo>
                    <a:lnTo>
                      <a:pt x="14" y="0"/>
                    </a:lnTo>
                    <a:lnTo>
                      <a:pt x="8" y="2"/>
                    </a:lnTo>
                    <a:lnTo>
                      <a:pt x="4" y="4"/>
                    </a:lnTo>
                    <a:lnTo>
                      <a:pt x="2" y="8"/>
                    </a:lnTo>
                    <a:lnTo>
                      <a:pt x="0" y="12"/>
                    </a:lnTo>
                    <a:lnTo>
                      <a:pt x="0" y="12"/>
                    </a:lnTo>
                    <a:lnTo>
                      <a:pt x="0" y="16"/>
                    </a:lnTo>
                    <a:lnTo>
                      <a:pt x="4"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53"/>
              <p:cNvSpPr>
                <a:spLocks/>
              </p:cNvSpPr>
              <p:nvPr userDrawn="1"/>
            </p:nvSpPr>
            <p:spPr bwMode="auto">
              <a:xfrm>
                <a:off x="-2871788" y="-2074863"/>
                <a:ext cx="38100" cy="38100"/>
              </a:xfrm>
              <a:custGeom>
                <a:avLst/>
                <a:gdLst>
                  <a:gd name="T0" fmla="*/ 14 w 24"/>
                  <a:gd name="T1" fmla="*/ 22 h 24"/>
                  <a:gd name="T2" fmla="*/ 14 w 24"/>
                  <a:gd name="T3" fmla="*/ 22 h 24"/>
                  <a:gd name="T4" fmla="*/ 16 w 24"/>
                  <a:gd name="T5" fmla="*/ 22 h 24"/>
                  <a:gd name="T6" fmla="*/ 16 w 24"/>
                  <a:gd name="T7" fmla="*/ 22 h 24"/>
                  <a:gd name="T8" fmla="*/ 18 w 24"/>
                  <a:gd name="T9" fmla="*/ 22 h 24"/>
                  <a:gd name="T10" fmla="*/ 18 w 24"/>
                  <a:gd name="T11" fmla="*/ 22 h 24"/>
                  <a:gd name="T12" fmla="*/ 20 w 24"/>
                  <a:gd name="T13" fmla="*/ 20 h 24"/>
                  <a:gd name="T14" fmla="*/ 20 w 24"/>
                  <a:gd name="T15" fmla="*/ 20 h 24"/>
                  <a:gd name="T16" fmla="*/ 22 w 24"/>
                  <a:gd name="T17" fmla="*/ 16 h 24"/>
                  <a:gd name="T18" fmla="*/ 24 w 24"/>
                  <a:gd name="T19" fmla="*/ 12 h 24"/>
                  <a:gd name="T20" fmla="*/ 24 w 24"/>
                  <a:gd name="T21" fmla="*/ 12 h 24"/>
                  <a:gd name="T22" fmla="*/ 24 w 24"/>
                  <a:gd name="T23" fmla="*/ 8 h 24"/>
                  <a:gd name="T24" fmla="*/ 24 w 24"/>
                  <a:gd name="T25" fmla="*/ 8 h 24"/>
                  <a:gd name="T26" fmla="*/ 22 w 24"/>
                  <a:gd name="T27" fmla="*/ 6 h 24"/>
                  <a:gd name="T28" fmla="*/ 22 w 24"/>
                  <a:gd name="T29" fmla="*/ 6 h 24"/>
                  <a:gd name="T30" fmla="*/ 22 w 24"/>
                  <a:gd name="T31" fmla="*/ 4 h 24"/>
                  <a:gd name="T32" fmla="*/ 22 w 24"/>
                  <a:gd name="T33" fmla="*/ 4 h 24"/>
                  <a:gd name="T34" fmla="*/ 20 w 24"/>
                  <a:gd name="T35" fmla="*/ 2 h 24"/>
                  <a:gd name="T36" fmla="*/ 20 w 24"/>
                  <a:gd name="T37" fmla="*/ 2 h 24"/>
                  <a:gd name="T38" fmla="*/ 18 w 24"/>
                  <a:gd name="T39" fmla="*/ 2 h 24"/>
                  <a:gd name="T40" fmla="*/ 18 w 24"/>
                  <a:gd name="T41" fmla="*/ 2 h 24"/>
                  <a:gd name="T42" fmla="*/ 16 w 24"/>
                  <a:gd name="T43" fmla="*/ 0 h 24"/>
                  <a:gd name="T44" fmla="*/ 16 w 24"/>
                  <a:gd name="T45" fmla="*/ 0 h 24"/>
                  <a:gd name="T46" fmla="*/ 14 w 24"/>
                  <a:gd name="T47" fmla="*/ 0 h 24"/>
                  <a:gd name="T48" fmla="*/ 14 w 24"/>
                  <a:gd name="T49" fmla="*/ 0 h 24"/>
                  <a:gd name="T50" fmla="*/ 10 w 24"/>
                  <a:gd name="T51" fmla="*/ 0 h 24"/>
                  <a:gd name="T52" fmla="*/ 10 w 24"/>
                  <a:gd name="T53" fmla="*/ 0 h 24"/>
                  <a:gd name="T54" fmla="*/ 6 w 24"/>
                  <a:gd name="T55" fmla="*/ 0 h 24"/>
                  <a:gd name="T56" fmla="*/ 6 w 24"/>
                  <a:gd name="T57" fmla="*/ 0 h 24"/>
                  <a:gd name="T58" fmla="*/ 4 w 24"/>
                  <a:gd name="T59" fmla="*/ 2 h 24"/>
                  <a:gd name="T60" fmla="*/ 4 w 24"/>
                  <a:gd name="T61" fmla="*/ 2 h 24"/>
                  <a:gd name="T62" fmla="*/ 4 w 24"/>
                  <a:gd name="T63" fmla="*/ 2 h 24"/>
                  <a:gd name="T64" fmla="*/ 4 w 24"/>
                  <a:gd name="T65" fmla="*/ 2 h 24"/>
                  <a:gd name="T66" fmla="*/ 2 w 24"/>
                  <a:gd name="T67" fmla="*/ 4 h 24"/>
                  <a:gd name="T68" fmla="*/ 2 w 24"/>
                  <a:gd name="T69" fmla="*/ 4 h 24"/>
                  <a:gd name="T70" fmla="*/ 0 w 24"/>
                  <a:gd name="T71" fmla="*/ 6 h 24"/>
                  <a:gd name="T72" fmla="*/ 0 w 24"/>
                  <a:gd name="T73" fmla="*/ 6 h 24"/>
                  <a:gd name="T74" fmla="*/ 0 w 24"/>
                  <a:gd name="T75" fmla="*/ 8 h 24"/>
                  <a:gd name="T76" fmla="*/ 0 w 24"/>
                  <a:gd name="T77" fmla="*/ 8 h 24"/>
                  <a:gd name="T78" fmla="*/ 0 w 24"/>
                  <a:gd name="T79" fmla="*/ 12 h 24"/>
                  <a:gd name="T80" fmla="*/ 0 w 24"/>
                  <a:gd name="T81" fmla="*/ 12 h 24"/>
                  <a:gd name="T82" fmla="*/ 0 w 24"/>
                  <a:gd name="T83" fmla="*/ 16 h 24"/>
                  <a:gd name="T84" fmla="*/ 4 w 24"/>
                  <a:gd name="T85" fmla="*/ 20 h 24"/>
                  <a:gd name="T86" fmla="*/ 4 w 24"/>
                  <a:gd name="T87" fmla="*/ 20 h 24"/>
                  <a:gd name="T88" fmla="*/ 6 w 24"/>
                  <a:gd name="T89" fmla="*/ 22 h 24"/>
                  <a:gd name="T90" fmla="*/ 12 w 24"/>
                  <a:gd name="T91" fmla="*/ 24 h 24"/>
                  <a:gd name="T92" fmla="*/ 12 w 24"/>
                  <a:gd name="T93" fmla="*/ 24 h 24"/>
                  <a:gd name="T94" fmla="*/ 14 w 24"/>
                  <a:gd name="T95" fmla="*/ 22 h 24"/>
                  <a:gd name="T96" fmla="*/ 14 w 24"/>
                  <a:gd name="T9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4">
                    <a:moveTo>
                      <a:pt x="14" y="22"/>
                    </a:moveTo>
                    <a:lnTo>
                      <a:pt x="14" y="22"/>
                    </a:lnTo>
                    <a:lnTo>
                      <a:pt x="16" y="22"/>
                    </a:lnTo>
                    <a:lnTo>
                      <a:pt x="16" y="22"/>
                    </a:lnTo>
                    <a:lnTo>
                      <a:pt x="18" y="22"/>
                    </a:lnTo>
                    <a:lnTo>
                      <a:pt x="18" y="22"/>
                    </a:lnTo>
                    <a:lnTo>
                      <a:pt x="20" y="20"/>
                    </a:lnTo>
                    <a:lnTo>
                      <a:pt x="20" y="20"/>
                    </a:lnTo>
                    <a:lnTo>
                      <a:pt x="22" y="16"/>
                    </a:lnTo>
                    <a:lnTo>
                      <a:pt x="24" y="12"/>
                    </a:lnTo>
                    <a:lnTo>
                      <a:pt x="24" y="12"/>
                    </a:lnTo>
                    <a:lnTo>
                      <a:pt x="24" y="8"/>
                    </a:lnTo>
                    <a:lnTo>
                      <a:pt x="24" y="8"/>
                    </a:lnTo>
                    <a:lnTo>
                      <a:pt x="22" y="6"/>
                    </a:lnTo>
                    <a:lnTo>
                      <a:pt x="22" y="6"/>
                    </a:lnTo>
                    <a:lnTo>
                      <a:pt x="22" y="4"/>
                    </a:lnTo>
                    <a:lnTo>
                      <a:pt x="22" y="4"/>
                    </a:lnTo>
                    <a:lnTo>
                      <a:pt x="20" y="2"/>
                    </a:lnTo>
                    <a:lnTo>
                      <a:pt x="20" y="2"/>
                    </a:lnTo>
                    <a:lnTo>
                      <a:pt x="18" y="2"/>
                    </a:lnTo>
                    <a:lnTo>
                      <a:pt x="18" y="2"/>
                    </a:lnTo>
                    <a:lnTo>
                      <a:pt x="16" y="0"/>
                    </a:lnTo>
                    <a:lnTo>
                      <a:pt x="16" y="0"/>
                    </a:lnTo>
                    <a:lnTo>
                      <a:pt x="14" y="0"/>
                    </a:lnTo>
                    <a:lnTo>
                      <a:pt x="14" y="0"/>
                    </a:lnTo>
                    <a:lnTo>
                      <a:pt x="10" y="0"/>
                    </a:lnTo>
                    <a:lnTo>
                      <a:pt x="10" y="0"/>
                    </a:lnTo>
                    <a:lnTo>
                      <a:pt x="6" y="0"/>
                    </a:lnTo>
                    <a:lnTo>
                      <a:pt x="6" y="0"/>
                    </a:lnTo>
                    <a:lnTo>
                      <a:pt x="4" y="2"/>
                    </a:lnTo>
                    <a:lnTo>
                      <a:pt x="4" y="2"/>
                    </a:lnTo>
                    <a:lnTo>
                      <a:pt x="4" y="2"/>
                    </a:lnTo>
                    <a:lnTo>
                      <a:pt x="4" y="2"/>
                    </a:lnTo>
                    <a:lnTo>
                      <a:pt x="2" y="4"/>
                    </a:lnTo>
                    <a:lnTo>
                      <a:pt x="2" y="4"/>
                    </a:lnTo>
                    <a:lnTo>
                      <a:pt x="0" y="6"/>
                    </a:lnTo>
                    <a:lnTo>
                      <a:pt x="0" y="6"/>
                    </a:lnTo>
                    <a:lnTo>
                      <a:pt x="0" y="8"/>
                    </a:lnTo>
                    <a:lnTo>
                      <a:pt x="0" y="8"/>
                    </a:lnTo>
                    <a:lnTo>
                      <a:pt x="0" y="12"/>
                    </a:lnTo>
                    <a:lnTo>
                      <a:pt x="0" y="12"/>
                    </a:lnTo>
                    <a:lnTo>
                      <a:pt x="0" y="16"/>
                    </a:lnTo>
                    <a:lnTo>
                      <a:pt x="4" y="20"/>
                    </a:lnTo>
                    <a:lnTo>
                      <a:pt x="4" y="20"/>
                    </a:lnTo>
                    <a:lnTo>
                      <a:pt x="6"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54"/>
              <p:cNvSpPr>
                <a:spLocks/>
              </p:cNvSpPr>
              <p:nvPr userDrawn="1"/>
            </p:nvSpPr>
            <p:spPr bwMode="auto">
              <a:xfrm>
                <a:off x="-3268663" y="-3675063"/>
                <a:ext cx="1547813" cy="2192338"/>
              </a:xfrm>
              <a:custGeom>
                <a:avLst/>
                <a:gdLst>
                  <a:gd name="T0" fmla="*/ 975 w 975"/>
                  <a:gd name="T1" fmla="*/ 0 h 1381"/>
                  <a:gd name="T2" fmla="*/ 961 w 975"/>
                  <a:gd name="T3" fmla="*/ 0 h 1381"/>
                  <a:gd name="T4" fmla="*/ 961 w 975"/>
                  <a:gd name="T5" fmla="*/ 0 h 1381"/>
                  <a:gd name="T6" fmla="*/ 879 w 975"/>
                  <a:gd name="T7" fmla="*/ 66 h 1381"/>
                  <a:gd name="T8" fmla="*/ 797 w 975"/>
                  <a:gd name="T9" fmla="*/ 136 h 1381"/>
                  <a:gd name="T10" fmla="*/ 720 w 975"/>
                  <a:gd name="T11" fmla="*/ 208 h 1381"/>
                  <a:gd name="T12" fmla="*/ 644 w 975"/>
                  <a:gd name="T13" fmla="*/ 282 h 1381"/>
                  <a:gd name="T14" fmla="*/ 572 w 975"/>
                  <a:gd name="T15" fmla="*/ 360 h 1381"/>
                  <a:gd name="T16" fmla="*/ 502 w 975"/>
                  <a:gd name="T17" fmla="*/ 442 h 1381"/>
                  <a:gd name="T18" fmla="*/ 436 w 975"/>
                  <a:gd name="T19" fmla="*/ 524 h 1381"/>
                  <a:gd name="T20" fmla="*/ 374 w 975"/>
                  <a:gd name="T21" fmla="*/ 610 h 1381"/>
                  <a:gd name="T22" fmla="*/ 314 w 975"/>
                  <a:gd name="T23" fmla="*/ 700 h 1381"/>
                  <a:gd name="T24" fmla="*/ 258 w 975"/>
                  <a:gd name="T25" fmla="*/ 790 h 1381"/>
                  <a:gd name="T26" fmla="*/ 206 w 975"/>
                  <a:gd name="T27" fmla="*/ 882 h 1381"/>
                  <a:gd name="T28" fmla="*/ 158 w 975"/>
                  <a:gd name="T29" fmla="*/ 978 h 1381"/>
                  <a:gd name="T30" fmla="*/ 112 w 975"/>
                  <a:gd name="T31" fmla="*/ 1076 h 1381"/>
                  <a:gd name="T32" fmla="*/ 70 w 975"/>
                  <a:gd name="T33" fmla="*/ 1173 h 1381"/>
                  <a:gd name="T34" fmla="*/ 34 w 975"/>
                  <a:gd name="T35" fmla="*/ 1275 h 1381"/>
                  <a:gd name="T36" fmla="*/ 0 w 975"/>
                  <a:gd name="T37" fmla="*/ 1379 h 1381"/>
                  <a:gd name="T38" fmla="*/ 0 w 975"/>
                  <a:gd name="T39" fmla="*/ 1379 h 1381"/>
                  <a:gd name="T40" fmla="*/ 8 w 975"/>
                  <a:gd name="T41" fmla="*/ 1381 h 1381"/>
                  <a:gd name="T42" fmla="*/ 8 w 975"/>
                  <a:gd name="T43" fmla="*/ 1381 h 1381"/>
                  <a:gd name="T44" fmla="*/ 42 w 975"/>
                  <a:gd name="T45" fmla="*/ 1277 h 1381"/>
                  <a:gd name="T46" fmla="*/ 78 w 975"/>
                  <a:gd name="T47" fmla="*/ 1175 h 1381"/>
                  <a:gd name="T48" fmla="*/ 120 w 975"/>
                  <a:gd name="T49" fmla="*/ 1076 h 1381"/>
                  <a:gd name="T50" fmla="*/ 166 w 975"/>
                  <a:gd name="T51" fmla="*/ 980 h 1381"/>
                  <a:gd name="T52" fmla="*/ 214 w 975"/>
                  <a:gd name="T53" fmla="*/ 884 h 1381"/>
                  <a:gd name="T54" fmla="*/ 268 w 975"/>
                  <a:gd name="T55" fmla="*/ 790 h 1381"/>
                  <a:gd name="T56" fmla="*/ 324 w 975"/>
                  <a:gd name="T57" fmla="*/ 700 h 1381"/>
                  <a:gd name="T58" fmla="*/ 384 w 975"/>
                  <a:gd name="T59" fmla="*/ 610 h 1381"/>
                  <a:gd name="T60" fmla="*/ 446 w 975"/>
                  <a:gd name="T61" fmla="*/ 524 h 1381"/>
                  <a:gd name="T62" fmla="*/ 514 w 975"/>
                  <a:gd name="T63" fmla="*/ 442 h 1381"/>
                  <a:gd name="T64" fmla="*/ 582 w 975"/>
                  <a:gd name="T65" fmla="*/ 360 h 1381"/>
                  <a:gd name="T66" fmla="*/ 656 w 975"/>
                  <a:gd name="T67" fmla="*/ 282 h 1381"/>
                  <a:gd name="T68" fmla="*/ 732 w 975"/>
                  <a:gd name="T69" fmla="*/ 208 h 1381"/>
                  <a:gd name="T70" fmla="*/ 809 w 975"/>
                  <a:gd name="T71" fmla="*/ 136 h 1381"/>
                  <a:gd name="T72" fmla="*/ 891 w 975"/>
                  <a:gd name="T73" fmla="*/ 66 h 1381"/>
                  <a:gd name="T74" fmla="*/ 975 w 975"/>
                  <a:gd name="T75" fmla="*/ 0 h 1381"/>
                  <a:gd name="T76" fmla="*/ 975 w 975"/>
                  <a:gd name="T7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5" h="1381">
                    <a:moveTo>
                      <a:pt x="975" y="0"/>
                    </a:moveTo>
                    <a:lnTo>
                      <a:pt x="961" y="0"/>
                    </a:lnTo>
                    <a:lnTo>
                      <a:pt x="961" y="0"/>
                    </a:lnTo>
                    <a:lnTo>
                      <a:pt x="879" y="66"/>
                    </a:lnTo>
                    <a:lnTo>
                      <a:pt x="797" y="136"/>
                    </a:lnTo>
                    <a:lnTo>
                      <a:pt x="720" y="208"/>
                    </a:lnTo>
                    <a:lnTo>
                      <a:pt x="644" y="282"/>
                    </a:lnTo>
                    <a:lnTo>
                      <a:pt x="572" y="360"/>
                    </a:lnTo>
                    <a:lnTo>
                      <a:pt x="502" y="442"/>
                    </a:lnTo>
                    <a:lnTo>
                      <a:pt x="436" y="524"/>
                    </a:lnTo>
                    <a:lnTo>
                      <a:pt x="374" y="610"/>
                    </a:lnTo>
                    <a:lnTo>
                      <a:pt x="314" y="700"/>
                    </a:lnTo>
                    <a:lnTo>
                      <a:pt x="258" y="790"/>
                    </a:lnTo>
                    <a:lnTo>
                      <a:pt x="206" y="882"/>
                    </a:lnTo>
                    <a:lnTo>
                      <a:pt x="158" y="978"/>
                    </a:lnTo>
                    <a:lnTo>
                      <a:pt x="112" y="1076"/>
                    </a:lnTo>
                    <a:lnTo>
                      <a:pt x="70" y="1173"/>
                    </a:lnTo>
                    <a:lnTo>
                      <a:pt x="34" y="1275"/>
                    </a:lnTo>
                    <a:lnTo>
                      <a:pt x="0" y="1379"/>
                    </a:lnTo>
                    <a:lnTo>
                      <a:pt x="0" y="1379"/>
                    </a:lnTo>
                    <a:lnTo>
                      <a:pt x="8" y="1381"/>
                    </a:lnTo>
                    <a:lnTo>
                      <a:pt x="8" y="1381"/>
                    </a:lnTo>
                    <a:lnTo>
                      <a:pt x="42" y="1277"/>
                    </a:lnTo>
                    <a:lnTo>
                      <a:pt x="78" y="1175"/>
                    </a:lnTo>
                    <a:lnTo>
                      <a:pt x="120" y="1076"/>
                    </a:lnTo>
                    <a:lnTo>
                      <a:pt x="166" y="980"/>
                    </a:lnTo>
                    <a:lnTo>
                      <a:pt x="214" y="884"/>
                    </a:lnTo>
                    <a:lnTo>
                      <a:pt x="268" y="790"/>
                    </a:lnTo>
                    <a:lnTo>
                      <a:pt x="324" y="700"/>
                    </a:lnTo>
                    <a:lnTo>
                      <a:pt x="384" y="610"/>
                    </a:lnTo>
                    <a:lnTo>
                      <a:pt x="446" y="524"/>
                    </a:lnTo>
                    <a:lnTo>
                      <a:pt x="514" y="442"/>
                    </a:lnTo>
                    <a:lnTo>
                      <a:pt x="582" y="360"/>
                    </a:lnTo>
                    <a:lnTo>
                      <a:pt x="656" y="282"/>
                    </a:lnTo>
                    <a:lnTo>
                      <a:pt x="732" y="208"/>
                    </a:lnTo>
                    <a:lnTo>
                      <a:pt x="809" y="136"/>
                    </a:lnTo>
                    <a:lnTo>
                      <a:pt x="891" y="66"/>
                    </a:lnTo>
                    <a:lnTo>
                      <a:pt x="975" y="0"/>
                    </a:lnTo>
                    <a:lnTo>
                      <a:pt x="975"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55"/>
              <p:cNvSpPr>
                <a:spLocks/>
              </p:cNvSpPr>
              <p:nvPr userDrawn="1"/>
            </p:nvSpPr>
            <p:spPr bwMode="auto">
              <a:xfrm>
                <a:off x="-3932238" y="-1781175"/>
                <a:ext cx="415925" cy="190500"/>
              </a:xfrm>
              <a:custGeom>
                <a:avLst/>
                <a:gdLst>
                  <a:gd name="T0" fmla="*/ 184 w 262"/>
                  <a:gd name="T1" fmla="*/ 116 h 120"/>
                  <a:gd name="T2" fmla="*/ 184 w 262"/>
                  <a:gd name="T3" fmla="*/ 116 h 120"/>
                  <a:gd name="T4" fmla="*/ 154 w 262"/>
                  <a:gd name="T5" fmla="*/ 114 h 120"/>
                  <a:gd name="T6" fmla="*/ 126 w 262"/>
                  <a:gd name="T7" fmla="*/ 106 h 120"/>
                  <a:gd name="T8" fmla="*/ 100 w 262"/>
                  <a:gd name="T9" fmla="*/ 96 h 120"/>
                  <a:gd name="T10" fmla="*/ 76 w 262"/>
                  <a:gd name="T11" fmla="*/ 84 h 120"/>
                  <a:gd name="T12" fmla="*/ 54 w 262"/>
                  <a:gd name="T13" fmla="*/ 66 h 120"/>
                  <a:gd name="T14" fmla="*/ 34 w 262"/>
                  <a:gd name="T15" fmla="*/ 48 h 120"/>
                  <a:gd name="T16" fmla="*/ 18 w 262"/>
                  <a:gd name="T17" fmla="*/ 26 h 120"/>
                  <a:gd name="T18" fmla="*/ 4 w 262"/>
                  <a:gd name="T19" fmla="*/ 0 h 120"/>
                  <a:gd name="T20" fmla="*/ 4 w 262"/>
                  <a:gd name="T21" fmla="*/ 0 h 120"/>
                  <a:gd name="T22" fmla="*/ 0 w 262"/>
                  <a:gd name="T23" fmla="*/ 2 h 120"/>
                  <a:gd name="T24" fmla="*/ 0 w 262"/>
                  <a:gd name="T25" fmla="*/ 2 h 120"/>
                  <a:gd name="T26" fmla="*/ 14 w 262"/>
                  <a:gd name="T27" fmla="*/ 28 h 120"/>
                  <a:gd name="T28" fmla="*/ 32 w 262"/>
                  <a:gd name="T29" fmla="*/ 50 h 120"/>
                  <a:gd name="T30" fmla="*/ 52 w 262"/>
                  <a:gd name="T31" fmla="*/ 70 h 120"/>
                  <a:gd name="T32" fmla="*/ 74 w 262"/>
                  <a:gd name="T33" fmla="*/ 86 h 120"/>
                  <a:gd name="T34" fmla="*/ 98 w 262"/>
                  <a:gd name="T35" fmla="*/ 100 h 120"/>
                  <a:gd name="T36" fmla="*/ 126 w 262"/>
                  <a:gd name="T37" fmla="*/ 110 h 120"/>
                  <a:gd name="T38" fmla="*/ 154 w 262"/>
                  <a:gd name="T39" fmla="*/ 118 h 120"/>
                  <a:gd name="T40" fmla="*/ 184 w 262"/>
                  <a:gd name="T41" fmla="*/ 120 h 120"/>
                  <a:gd name="T42" fmla="*/ 184 w 262"/>
                  <a:gd name="T43" fmla="*/ 120 h 120"/>
                  <a:gd name="T44" fmla="*/ 204 w 262"/>
                  <a:gd name="T45" fmla="*/ 118 h 120"/>
                  <a:gd name="T46" fmla="*/ 224 w 262"/>
                  <a:gd name="T47" fmla="*/ 116 h 120"/>
                  <a:gd name="T48" fmla="*/ 244 w 262"/>
                  <a:gd name="T49" fmla="*/ 110 h 120"/>
                  <a:gd name="T50" fmla="*/ 262 w 262"/>
                  <a:gd name="T51" fmla="*/ 104 h 120"/>
                  <a:gd name="T52" fmla="*/ 262 w 262"/>
                  <a:gd name="T53" fmla="*/ 104 h 120"/>
                  <a:gd name="T54" fmla="*/ 260 w 262"/>
                  <a:gd name="T55" fmla="*/ 100 h 120"/>
                  <a:gd name="T56" fmla="*/ 260 w 262"/>
                  <a:gd name="T57" fmla="*/ 100 h 120"/>
                  <a:gd name="T58" fmla="*/ 242 w 262"/>
                  <a:gd name="T59" fmla="*/ 106 h 120"/>
                  <a:gd name="T60" fmla="*/ 224 w 262"/>
                  <a:gd name="T61" fmla="*/ 112 h 120"/>
                  <a:gd name="T62" fmla="*/ 204 w 262"/>
                  <a:gd name="T63" fmla="*/ 114 h 120"/>
                  <a:gd name="T64" fmla="*/ 184 w 262"/>
                  <a:gd name="T65" fmla="*/ 116 h 120"/>
                  <a:gd name="T66" fmla="*/ 184 w 262"/>
                  <a:gd name="T6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120">
                    <a:moveTo>
                      <a:pt x="184" y="116"/>
                    </a:moveTo>
                    <a:lnTo>
                      <a:pt x="184" y="116"/>
                    </a:lnTo>
                    <a:lnTo>
                      <a:pt x="154" y="114"/>
                    </a:lnTo>
                    <a:lnTo>
                      <a:pt x="126" y="106"/>
                    </a:lnTo>
                    <a:lnTo>
                      <a:pt x="100" y="96"/>
                    </a:lnTo>
                    <a:lnTo>
                      <a:pt x="76" y="84"/>
                    </a:lnTo>
                    <a:lnTo>
                      <a:pt x="54" y="66"/>
                    </a:lnTo>
                    <a:lnTo>
                      <a:pt x="34" y="48"/>
                    </a:lnTo>
                    <a:lnTo>
                      <a:pt x="18" y="26"/>
                    </a:lnTo>
                    <a:lnTo>
                      <a:pt x="4" y="0"/>
                    </a:lnTo>
                    <a:lnTo>
                      <a:pt x="4" y="0"/>
                    </a:lnTo>
                    <a:lnTo>
                      <a:pt x="0" y="2"/>
                    </a:lnTo>
                    <a:lnTo>
                      <a:pt x="0" y="2"/>
                    </a:lnTo>
                    <a:lnTo>
                      <a:pt x="14" y="28"/>
                    </a:lnTo>
                    <a:lnTo>
                      <a:pt x="32" y="50"/>
                    </a:lnTo>
                    <a:lnTo>
                      <a:pt x="52" y="70"/>
                    </a:lnTo>
                    <a:lnTo>
                      <a:pt x="74" y="86"/>
                    </a:lnTo>
                    <a:lnTo>
                      <a:pt x="98" y="100"/>
                    </a:lnTo>
                    <a:lnTo>
                      <a:pt x="126" y="110"/>
                    </a:lnTo>
                    <a:lnTo>
                      <a:pt x="154" y="118"/>
                    </a:lnTo>
                    <a:lnTo>
                      <a:pt x="184" y="120"/>
                    </a:lnTo>
                    <a:lnTo>
                      <a:pt x="184" y="120"/>
                    </a:lnTo>
                    <a:lnTo>
                      <a:pt x="204" y="118"/>
                    </a:lnTo>
                    <a:lnTo>
                      <a:pt x="224" y="116"/>
                    </a:lnTo>
                    <a:lnTo>
                      <a:pt x="244" y="110"/>
                    </a:lnTo>
                    <a:lnTo>
                      <a:pt x="262" y="104"/>
                    </a:lnTo>
                    <a:lnTo>
                      <a:pt x="262" y="104"/>
                    </a:lnTo>
                    <a:lnTo>
                      <a:pt x="260" y="100"/>
                    </a:lnTo>
                    <a:lnTo>
                      <a:pt x="260" y="100"/>
                    </a:lnTo>
                    <a:lnTo>
                      <a:pt x="242" y="106"/>
                    </a:lnTo>
                    <a:lnTo>
                      <a:pt x="224" y="112"/>
                    </a:lnTo>
                    <a:lnTo>
                      <a:pt x="204" y="114"/>
                    </a:lnTo>
                    <a:lnTo>
                      <a:pt x="184" y="116"/>
                    </a:lnTo>
                    <a:lnTo>
                      <a:pt x="184" y="1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56"/>
              <p:cNvSpPr>
                <a:spLocks/>
              </p:cNvSpPr>
              <p:nvPr userDrawn="1"/>
            </p:nvSpPr>
            <p:spPr bwMode="auto">
              <a:xfrm>
                <a:off x="-3944938" y="-2182813"/>
                <a:ext cx="136525" cy="174625"/>
              </a:xfrm>
              <a:custGeom>
                <a:avLst/>
                <a:gdLst>
                  <a:gd name="T0" fmla="*/ 86 w 86"/>
                  <a:gd name="T1" fmla="*/ 4 h 110"/>
                  <a:gd name="T2" fmla="*/ 86 w 86"/>
                  <a:gd name="T3" fmla="*/ 4 h 110"/>
                  <a:gd name="T4" fmla="*/ 84 w 86"/>
                  <a:gd name="T5" fmla="*/ 0 h 110"/>
                  <a:gd name="T6" fmla="*/ 84 w 86"/>
                  <a:gd name="T7" fmla="*/ 0 h 110"/>
                  <a:gd name="T8" fmla="*/ 70 w 86"/>
                  <a:gd name="T9" fmla="*/ 10 h 110"/>
                  <a:gd name="T10" fmla="*/ 56 w 86"/>
                  <a:gd name="T11" fmla="*/ 22 h 110"/>
                  <a:gd name="T12" fmla="*/ 44 w 86"/>
                  <a:gd name="T13" fmla="*/ 34 h 110"/>
                  <a:gd name="T14" fmla="*/ 32 w 86"/>
                  <a:gd name="T15" fmla="*/ 48 h 110"/>
                  <a:gd name="T16" fmla="*/ 22 w 86"/>
                  <a:gd name="T17" fmla="*/ 62 h 110"/>
                  <a:gd name="T18" fmla="*/ 14 w 86"/>
                  <a:gd name="T19" fmla="*/ 76 h 110"/>
                  <a:gd name="T20" fmla="*/ 6 w 86"/>
                  <a:gd name="T21" fmla="*/ 92 h 110"/>
                  <a:gd name="T22" fmla="*/ 0 w 86"/>
                  <a:gd name="T23" fmla="*/ 108 h 110"/>
                  <a:gd name="T24" fmla="*/ 0 w 86"/>
                  <a:gd name="T25" fmla="*/ 108 h 110"/>
                  <a:gd name="T26" fmla="*/ 4 w 86"/>
                  <a:gd name="T27" fmla="*/ 110 h 110"/>
                  <a:gd name="T28" fmla="*/ 4 w 86"/>
                  <a:gd name="T29" fmla="*/ 110 h 110"/>
                  <a:gd name="T30" fmla="*/ 10 w 86"/>
                  <a:gd name="T31" fmla="*/ 94 h 110"/>
                  <a:gd name="T32" fmla="*/ 16 w 86"/>
                  <a:gd name="T33" fmla="*/ 78 h 110"/>
                  <a:gd name="T34" fmla="*/ 26 w 86"/>
                  <a:gd name="T35" fmla="*/ 64 h 110"/>
                  <a:gd name="T36" fmla="*/ 36 w 86"/>
                  <a:gd name="T37" fmla="*/ 50 h 110"/>
                  <a:gd name="T38" fmla="*/ 46 w 86"/>
                  <a:gd name="T39" fmla="*/ 36 h 110"/>
                  <a:gd name="T40" fmla="*/ 58 w 86"/>
                  <a:gd name="T41" fmla="*/ 24 h 110"/>
                  <a:gd name="T42" fmla="*/ 72 w 86"/>
                  <a:gd name="T43" fmla="*/ 14 h 110"/>
                  <a:gd name="T44" fmla="*/ 86 w 86"/>
                  <a:gd name="T45" fmla="*/ 4 h 110"/>
                  <a:gd name="T46" fmla="*/ 86 w 86"/>
                  <a:gd name="T47"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0">
                    <a:moveTo>
                      <a:pt x="86" y="4"/>
                    </a:moveTo>
                    <a:lnTo>
                      <a:pt x="86" y="4"/>
                    </a:lnTo>
                    <a:lnTo>
                      <a:pt x="84" y="0"/>
                    </a:lnTo>
                    <a:lnTo>
                      <a:pt x="84" y="0"/>
                    </a:lnTo>
                    <a:lnTo>
                      <a:pt x="70" y="10"/>
                    </a:lnTo>
                    <a:lnTo>
                      <a:pt x="56" y="22"/>
                    </a:lnTo>
                    <a:lnTo>
                      <a:pt x="44" y="34"/>
                    </a:lnTo>
                    <a:lnTo>
                      <a:pt x="32" y="48"/>
                    </a:lnTo>
                    <a:lnTo>
                      <a:pt x="22" y="62"/>
                    </a:lnTo>
                    <a:lnTo>
                      <a:pt x="14" y="76"/>
                    </a:lnTo>
                    <a:lnTo>
                      <a:pt x="6" y="92"/>
                    </a:lnTo>
                    <a:lnTo>
                      <a:pt x="0" y="108"/>
                    </a:lnTo>
                    <a:lnTo>
                      <a:pt x="0" y="108"/>
                    </a:lnTo>
                    <a:lnTo>
                      <a:pt x="4" y="110"/>
                    </a:lnTo>
                    <a:lnTo>
                      <a:pt x="4" y="110"/>
                    </a:lnTo>
                    <a:lnTo>
                      <a:pt x="10" y="94"/>
                    </a:lnTo>
                    <a:lnTo>
                      <a:pt x="16" y="78"/>
                    </a:lnTo>
                    <a:lnTo>
                      <a:pt x="26" y="64"/>
                    </a:lnTo>
                    <a:lnTo>
                      <a:pt x="36" y="50"/>
                    </a:lnTo>
                    <a:lnTo>
                      <a:pt x="46" y="36"/>
                    </a:lnTo>
                    <a:lnTo>
                      <a:pt x="58" y="24"/>
                    </a:lnTo>
                    <a:lnTo>
                      <a:pt x="72" y="14"/>
                    </a:lnTo>
                    <a:lnTo>
                      <a:pt x="86" y="4"/>
                    </a:lnTo>
                    <a:lnTo>
                      <a:pt x="86"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57"/>
              <p:cNvSpPr>
                <a:spLocks/>
              </p:cNvSpPr>
              <p:nvPr userDrawn="1"/>
            </p:nvSpPr>
            <p:spPr bwMode="auto">
              <a:xfrm>
                <a:off x="-3808413" y="-2220913"/>
                <a:ext cx="79375" cy="41275"/>
              </a:xfrm>
              <a:custGeom>
                <a:avLst/>
                <a:gdLst>
                  <a:gd name="T0" fmla="*/ 50 w 50"/>
                  <a:gd name="T1" fmla="*/ 6 h 26"/>
                  <a:gd name="T2" fmla="*/ 50 w 50"/>
                  <a:gd name="T3" fmla="*/ 6 h 26"/>
                  <a:gd name="T4" fmla="*/ 50 w 50"/>
                  <a:gd name="T5" fmla="*/ 0 h 26"/>
                  <a:gd name="T6" fmla="*/ 50 w 50"/>
                  <a:gd name="T7" fmla="*/ 0 h 26"/>
                  <a:gd name="T8" fmla="*/ 24 w 50"/>
                  <a:gd name="T9" fmla="*/ 10 h 26"/>
                  <a:gd name="T10" fmla="*/ 0 w 50"/>
                  <a:gd name="T11" fmla="*/ 24 h 26"/>
                  <a:gd name="T12" fmla="*/ 0 w 50"/>
                  <a:gd name="T13" fmla="*/ 24 h 26"/>
                  <a:gd name="T14" fmla="*/ 2 w 50"/>
                  <a:gd name="T15" fmla="*/ 26 h 26"/>
                  <a:gd name="T16" fmla="*/ 2 w 50"/>
                  <a:gd name="T17" fmla="*/ 26 h 26"/>
                  <a:gd name="T18" fmla="*/ 26 w 50"/>
                  <a:gd name="T19" fmla="*/ 14 h 26"/>
                  <a:gd name="T20" fmla="*/ 50 w 50"/>
                  <a:gd name="T21" fmla="*/ 6 h 26"/>
                  <a:gd name="T22" fmla="*/ 50 w 50"/>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6">
                    <a:moveTo>
                      <a:pt x="50" y="6"/>
                    </a:moveTo>
                    <a:lnTo>
                      <a:pt x="50" y="6"/>
                    </a:lnTo>
                    <a:lnTo>
                      <a:pt x="50" y="0"/>
                    </a:lnTo>
                    <a:lnTo>
                      <a:pt x="50" y="0"/>
                    </a:lnTo>
                    <a:lnTo>
                      <a:pt x="24" y="10"/>
                    </a:lnTo>
                    <a:lnTo>
                      <a:pt x="0" y="24"/>
                    </a:lnTo>
                    <a:lnTo>
                      <a:pt x="0" y="24"/>
                    </a:lnTo>
                    <a:lnTo>
                      <a:pt x="2" y="26"/>
                    </a:lnTo>
                    <a:lnTo>
                      <a:pt x="2" y="26"/>
                    </a:lnTo>
                    <a:lnTo>
                      <a:pt x="26" y="14"/>
                    </a:lnTo>
                    <a:lnTo>
                      <a:pt x="50" y="6"/>
                    </a:lnTo>
                    <a:lnTo>
                      <a:pt x="50" y="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58"/>
              <p:cNvSpPr>
                <a:spLocks/>
              </p:cNvSpPr>
              <p:nvPr userDrawn="1"/>
            </p:nvSpPr>
            <p:spPr bwMode="auto">
              <a:xfrm>
                <a:off x="-3960813" y="-2005013"/>
                <a:ext cx="19050" cy="150813"/>
              </a:xfrm>
              <a:custGeom>
                <a:avLst/>
                <a:gdLst>
                  <a:gd name="T0" fmla="*/ 8 w 12"/>
                  <a:gd name="T1" fmla="*/ 0 h 95"/>
                  <a:gd name="T2" fmla="*/ 8 w 12"/>
                  <a:gd name="T3" fmla="*/ 0 h 95"/>
                  <a:gd name="T4" fmla="*/ 2 w 12"/>
                  <a:gd name="T5" fmla="*/ 28 h 95"/>
                  <a:gd name="T6" fmla="*/ 0 w 12"/>
                  <a:gd name="T7" fmla="*/ 59 h 95"/>
                  <a:gd name="T8" fmla="*/ 0 w 12"/>
                  <a:gd name="T9" fmla="*/ 59 h 95"/>
                  <a:gd name="T10" fmla="*/ 0 w 12"/>
                  <a:gd name="T11" fmla="*/ 77 h 95"/>
                  <a:gd name="T12" fmla="*/ 4 w 12"/>
                  <a:gd name="T13" fmla="*/ 95 h 95"/>
                  <a:gd name="T14" fmla="*/ 4 w 12"/>
                  <a:gd name="T15" fmla="*/ 95 h 95"/>
                  <a:gd name="T16" fmla="*/ 6 w 12"/>
                  <a:gd name="T17" fmla="*/ 93 h 95"/>
                  <a:gd name="T18" fmla="*/ 6 w 12"/>
                  <a:gd name="T19" fmla="*/ 93 h 95"/>
                  <a:gd name="T20" fmla="*/ 4 w 12"/>
                  <a:gd name="T21" fmla="*/ 77 h 95"/>
                  <a:gd name="T22" fmla="*/ 4 w 12"/>
                  <a:gd name="T23" fmla="*/ 59 h 95"/>
                  <a:gd name="T24" fmla="*/ 4 w 12"/>
                  <a:gd name="T25" fmla="*/ 59 h 95"/>
                  <a:gd name="T26" fmla="*/ 6 w 12"/>
                  <a:gd name="T27" fmla="*/ 29 h 95"/>
                  <a:gd name="T28" fmla="*/ 12 w 12"/>
                  <a:gd name="T29" fmla="*/ 2 h 95"/>
                  <a:gd name="T30" fmla="*/ 12 w 12"/>
                  <a:gd name="T31" fmla="*/ 2 h 95"/>
                  <a:gd name="T32" fmla="*/ 8 w 12"/>
                  <a:gd name="T33" fmla="*/ 0 h 95"/>
                  <a:gd name="T34" fmla="*/ 8 w 12"/>
                  <a:gd name="T3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95">
                    <a:moveTo>
                      <a:pt x="8" y="0"/>
                    </a:moveTo>
                    <a:lnTo>
                      <a:pt x="8" y="0"/>
                    </a:lnTo>
                    <a:lnTo>
                      <a:pt x="2" y="28"/>
                    </a:lnTo>
                    <a:lnTo>
                      <a:pt x="0" y="59"/>
                    </a:lnTo>
                    <a:lnTo>
                      <a:pt x="0" y="59"/>
                    </a:lnTo>
                    <a:lnTo>
                      <a:pt x="0" y="77"/>
                    </a:lnTo>
                    <a:lnTo>
                      <a:pt x="4" y="95"/>
                    </a:lnTo>
                    <a:lnTo>
                      <a:pt x="4" y="95"/>
                    </a:lnTo>
                    <a:lnTo>
                      <a:pt x="6" y="93"/>
                    </a:lnTo>
                    <a:lnTo>
                      <a:pt x="6" y="93"/>
                    </a:lnTo>
                    <a:lnTo>
                      <a:pt x="4" y="77"/>
                    </a:lnTo>
                    <a:lnTo>
                      <a:pt x="4" y="59"/>
                    </a:lnTo>
                    <a:lnTo>
                      <a:pt x="4" y="59"/>
                    </a:lnTo>
                    <a:lnTo>
                      <a:pt x="6" y="29"/>
                    </a:lnTo>
                    <a:lnTo>
                      <a:pt x="12" y="2"/>
                    </a:lnTo>
                    <a:lnTo>
                      <a:pt x="12" y="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59"/>
              <p:cNvSpPr>
                <a:spLocks/>
              </p:cNvSpPr>
              <p:nvPr userDrawn="1"/>
            </p:nvSpPr>
            <p:spPr bwMode="auto">
              <a:xfrm>
                <a:off x="-3652838" y="-2230438"/>
                <a:ext cx="333375" cy="573088"/>
              </a:xfrm>
              <a:custGeom>
                <a:avLst/>
                <a:gdLst>
                  <a:gd name="T0" fmla="*/ 8 w 210"/>
                  <a:gd name="T1" fmla="*/ 0 h 361"/>
                  <a:gd name="T2" fmla="*/ 8 w 210"/>
                  <a:gd name="T3" fmla="*/ 0 h 361"/>
                  <a:gd name="T4" fmla="*/ 0 w 210"/>
                  <a:gd name="T5" fmla="*/ 0 h 361"/>
                  <a:gd name="T6" fmla="*/ 0 w 210"/>
                  <a:gd name="T7" fmla="*/ 0 h 361"/>
                  <a:gd name="T8" fmla="*/ 2 w 210"/>
                  <a:gd name="T9" fmla="*/ 4 h 361"/>
                  <a:gd name="T10" fmla="*/ 2 w 210"/>
                  <a:gd name="T11" fmla="*/ 4 h 361"/>
                  <a:gd name="T12" fmla="*/ 8 w 210"/>
                  <a:gd name="T13" fmla="*/ 4 h 361"/>
                  <a:gd name="T14" fmla="*/ 8 w 210"/>
                  <a:gd name="T15" fmla="*/ 4 h 361"/>
                  <a:gd name="T16" fmla="*/ 28 w 210"/>
                  <a:gd name="T17" fmla="*/ 4 h 361"/>
                  <a:gd name="T18" fmla="*/ 48 w 210"/>
                  <a:gd name="T19" fmla="*/ 8 h 361"/>
                  <a:gd name="T20" fmla="*/ 66 w 210"/>
                  <a:gd name="T21" fmla="*/ 12 h 361"/>
                  <a:gd name="T22" fmla="*/ 84 w 210"/>
                  <a:gd name="T23" fmla="*/ 18 h 361"/>
                  <a:gd name="T24" fmla="*/ 102 w 210"/>
                  <a:gd name="T25" fmla="*/ 28 h 361"/>
                  <a:gd name="T26" fmla="*/ 118 w 210"/>
                  <a:gd name="T27" fmla="*/ 38 h 361"/>
                  <a:gd name="T28" fmla="*/ 134 w 210"/>
                  <a:gd name="T29" fmla="*/ 48 h 361"/>
                  <a:gd name="T30" fmla="*/ 148 w 210"/>
                  <a:gd name="T31" fmla="*/ 62 h 361"/>
                  <a:gd name="T32" fmla="*/ 160 w 210"/>
                  <a:gd name="T33" fmla="*/ 76 h 361"/>
                  <a:gd name="T34" fmla="*/ 172 w 210"/>
                  <a:gd name="T35" fmla="*/ 90 h 361"/>
                  <a:gd name="T36" fmla="*/ 182 w 210"/>
                  <a:gd name="T37" fmla="*/ 106 h 361"/>
                  <a:gd name="T38" fmla="*/ 190 w 210"/>
                  <a:gd name="T39" fmla="*/ 124 h 361"/>
                  <a:gd name="T40" fmla="*/ 196 w 210"/>
                  <a:gd name="T41" fmla="*/ 142 h 361"/>
                  <a:gd name="T42" fmla="*/ 202 w 210"/>
                  <a:gd name="T43" fmla="*/ 162 h 361"/>
                  <a:gd name="T44" fmla="*/ 204 w 210"/>
                  <a:gd name="T45" fmla="*/ 181 h 361"/>
                  <a:gd name="T46" fmla="*/ 206 w 210"/>
                  <a:gd name="T47" fmla="*/ 201 h 361"/>
                  <a:gd name="T48" fmla="*/ 206 w 210"/>
                  <a:gd name="T49" fmla="*/ 201 h 361"/>
                  <a:gd name="T50" fmla="*/ 204 w 210"/>
                  <a:gd name="T51" fmla="*/ 225 h 361"/>
                  <a:gd name="T52" fmla="*/ 200 w 210"/>
                  <a:gd name="T53" fmla="*/ 247 h 361"/>
                  <a:gd name="T54" fmla="*/ 194 w 210"/>
                  <a:gd name="T55" fmla="*/ 269 h 361"/>
                  <a:gd name="T56" fmla="*/ 184 w 210"/>
                  <a:gd name="T57" fmla="*/ 289 h 361"/>
                  <a:gd name="T58" fmla="*/ 172 w 210"/>
                  <a:gd name="T59" fmla="*/ 309 h 361"/>
                  <a:gd name="T60" fmla="*/ 160 w 210"/>
                  <a:gd name="T61" fmla="*/ 327 h 361"/>
                  <a:gd name="T62" fmla="*/ 144 w 210"/>
                  <a:gd name="T63" fmla="*/ 343 h 361"/>
                  <a:gd name="T64" fmla="*/ 128 w 210"/>
                  <a:gd name="T65" fmla="*/ 359 h 361"/>
                  <a:gd name="T66" fmla="*/ 128 w 210"/>
                  <a:gd name="T67" fmla="*/ 359 h 361"/>
                  <a:gd name="T68" fmla="*/ 130 w 210"/>
                  <a:gd name="T69" fmla="*/ 361 h 361"/>
                  <a:gd name="T70" fmla="*/ 130 w 210"/>
                  <a:gd name="T71" fmla="*/ 361 h 361"/>
                  <a:gd name="T72" fmla="*/ 146 w 210"/>
                  <a:gd name="T73" fmla="*/ 347 h 361"/>
                  <a:gd name="T74" fmla="*/ 162 w 210"/>
                  <a:gd name="T75" fmla="*/ 329 h 361"/>
                  <a:gd name="T76" fmla="*/ 176 w 210"/>
                  <a:gd name="T77" fmla="*/ 311 h 361"/>
                  <a:gd name="T78" fmla="*/ 188 w 210"/>
                  <a:gd name="T79" fmla="*/ 291 h 361"/>
                  <a:gd name="T80" fmla="*/ 198 w 210"/>
                  <a:gd name="T81" fmla="*/ 271 h 361"/>
                  <a:gd name="T82" fmla="*/ 204 w 210"/>
                  <a:gd name="T83" fmla="*/ 247 h 361"/>
                  <a:gd name="T84" fmla="*/ 208 w 210"/>
                  <a:gd name="T85" fmla="*/ 225 h 361"/>
                  <a:gd name="T86" fmla="*/ 210 w 210"/>
                  <a:gd name="T87" fmla="*/ 201 h 361"/>
                  <a:gd name="T88" fmla="*/ 210 w 210"/>
                  <a:gd name="T89" fmla="*/ 201 h 361"/>
                  <a:gd name="T90" fmla="*/ 208 w 210"/>
                  <a:gd name="T91" fmla="*/ 179 h 361"/>
                  <a:gd name="T92" fmla="*/ 206 w 210"/>
                  <a:gd name="T93" fmla="*/ 160 h 361"/>
                  <a:gd name="T94" fmla="*/ 200 w 210"/>
                  <a:gd name="T95" fmla="*/ 142 h 361"/>
                  <a:gd name="T96" fmla="*/ 194 w 210"/>
                  <a:gd name="T97" fmla="*/ 122 h 361"/>
                  <a:gd name="T98" fmla="*/ 186 w 210"/>
                  <a:gd name="T99" fmla="*/ 106 h 361"/>
                  <a:gd name="T100" fmla="*/ 176 w 210"/>
                  <a:gd name="T101" fmla="*/ 88 h 361"/>
                  <a:gd name="T102" fmla="*/ 164 w 210"/>
                  <a:gd name="T103" fmla="*/ 72 h 361"/>
                  <a:gd name="T104" fmla="*/ 150 w 210"/>
                  <a:gd name="T105" fmla="*/ 58 h 361"/>
                  <a:gd name="T106" fmla="*/ 136 w 210"/>
                  <a:gd name="T107" fmla="*/ 46 h 361"/>
                  <a:gd name="T108" fmla="*/ 120 w 210"/>
                  <a:gd name="T109" fmla="*/ 34 h 361"/>
                  <a:gd name="T110" fmla="*/ 104 w 210"/>
                  <a:gd name="T111" fmla="*/ 24 h 361"/>
                  <a:gd name="T112" fmla="*/ 86 w 210"/>
                  <a:gd name="T113" fmla="*/ 16 h 361"/>
                  <a:gd name="T114" fmla="*/ 68 w 210"/>
                  <a:gd name="T115" fmla="*/ 8 h 361"/>
                  <a:gd name="T116" fmla="*/ 48 w 210"/>
                  <a:gd name="T117" fmla="*/ 4 h 361"/>
                  <a:gd name="T118" fmla="*/ 28 w 210"/>
                  <a:gd name="T119" fmla="*/ 0 h 361"/>
                  <a:gd name="T120" fmla="*/ 8 w 210"/>
                  <a:gd name="T121" fmla="*/ 0 h 361"/>
                  <a:gd name="T122" fmla="*/ 8 w 210"/>
                  <a:gd name="T1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361">
                    <a:moveTo>
                      <a:pt x="8" y="0"/>
                    </a:moveTo>
                    <a:lnTo>
                      <a:pt x="8" y="0"/>
                    </a:lnTo>
                    <a:lnTo>
                      <a:pt x="0" y="0"/>
                    </a:lnTo>
                    <a:lnTo>
                      <a:pt x="0" y="0"/>
                    </a:lnTo>
                    <a:lnTo>
                      <a:pt x="2" y="4"/>
                    </a:lnTo>
                    <a:lnTo>
                      <a:pt x="2" y="4"/>
                    </a:lnTo>
                    <a:lnTo>
                      <a:pt x="8" y="4"/>
                    </a:lnTo>
                    <a:lnTo>
                      <a:pt x="8" y="4"/>
                    </a:lnTo>
                    <a:lnTo>
                      <a:pt x="28" y="4"/>
                    </a:lnTo>
                    <a:lnTo>
                      <a:pt x="48" y="8"/>
                    </a:lnTo>
                    <a:lnTo>
                      <a:pt x="66" y="12"/>
                    </a:lnTo>
                    <a:lnTo>
                      <a:pt x="84" y="18"/>
                    </a:lnTo>
                    <a:lnTo>
                      <a:pt x="102" y="28"/>
                    </a:lnTo>
                    <a:lnTo>
                      <a:pt x="118" y="38"/>
                    </a:lnTo>
                    <a:lnTo>
                      <a:pt x="134" y="48"/>
                    </a:lnTo>
                    <a:lnTo>
                      <a:pt x="148" y="62"/>
                    </a:lnTo>
                    <a:lnTo>
                      <a:pt x="160" y="76"/>
                    </a:lnTo>
                    <a:lnTo>
                      <a:pt x="172" y="90"/>
                    </a:lnTo>
                    <a:lnTo>
                      <a:pt x="182" y="106"/>
                    </a:lnTo>
                    <a:lnTo>
                      <a:pt x="190" y="124"/>
                    </a:lnTo>
                    <a:lnTo>
                      <a:pt x="196" y="142"/>
                    </a:lnTo>
                    <a:lnTo>
                      <a:pt x="202" y="162"/>
                    </a:lnTo>
                    <a:lnTo>
                      <a:pt x="204" y="181"/>
                    </a:lnTo>
                    <a:lnTo>
                      <a:pt x="206" y="201"/>
                    </a:lnTo>
                    <a:lnTo>
                      <a:pt x="206" y="201"/>
                    </a:lnTo>
                    <a:lnTo>
                      <a:pt x="204" y="225"/>
                    </a:lnTo>
                    <a:lnTo>
                      <a:pt x="200" y="247"/>
                    </a:lnTo>
                    <a:lnTo>
                      <a:pt x="194" y="269"/>
                    </a:lnTo>
                    <a:lnTo>
                      <a:pt x="184" y="289"/>
                    </a:lnTo>
                    <a:lnTo>
                      <a:pt x="172" y="309"/>
                    </a:lnTo>
                    <a:lnTo>
                      <a:pt x="160" y="327"/>
                    </a:lnTo>
                    <a:lnTo>
                      <a:pt x="144" y="343"/>
                    </a:lnTo>
                    <a:lnTo>
                      <a:pt x="128" y="359"/>
                    </a:lnTo>
                    <a:lnTo>
                      <a:pt x="128" y="359"/>
                    </a:lnTo>
                    <a:lnTo>
                      <a:pt x="130" y="361"/>
                    </a:lnTo>
                    <a:lnTo>
                      <a:pt x="130" y="361"/>
                    </a:lnTo>
                    <a:lnTo>
                      <a:pt x="146" y="347"/>
                    </a:lnTo>
                    <a:lnTo>
                      <a:pt x="162" y="329"/>
                    </a:lnTo>
                    <a:lnTo>
                      <a:pt x="176" y="311"/>
                    </a:lnTo>
                    <a:lnTo>
                      <a:pt x="188" y="291"/>
                    </a:lnTo>
                    <a:lnTo>
                      <a:pt x="198" y="271"/>
                    </a:lnTo>
                    <a:lnTo>
                      <a:pt x="204" y="247"/>
                    </a:lnTo>
                    <a:lnTo>
                      <a:pt x="208" y="225"/>
                    </a:lnTo>
                    <a:lnTo>
                      <a:pt x="210" y="201"/>
                    </a:lnTo>
                    <a:lnTo>
                      <a:pt x="210" y="201"/>
                    </a:lnTo>
                    <a:lnTo>
                      <a:pt x="208" y="179"/>
                    </a:lnTo>
                    <a:lnTo>
                      <a:pt x="206" y="160"/>
                    </a:lnTo>
                    <a:lnTo>
                      <a:pt x="200" y="142"/>
                    </a:lnTo>
                    <a:lnTo>
                      <a:pt x="194" y="122"/>
                    </a:lnTo>
                    <a:lnTo>
                      <a:pt x="186" y="106"/>
                    </a:lnTo>
                    <a:lnTo>
                      <a:pt x="176" y="88"/>
                    </a:lnTo>
                    <a:lnTo>
                      <a:pt x="164" y="72"/>
                    </a:lnTo>
                    <a:lnTo>
                      <a:pt x="150" y="58"/>
                    </a:lnTo>
                    <a:lnTo>
                      <a:pt x="136" y="46"/>
                    </a:lnTo>
                    <a:lnTo>
                      <a:pt x="120" y="34"/>
                    </a:lnTo>
                    <a:lnTo>
                      <a:pt x="104" y="24"/>
                    </a:lnTo>
                    <a:lnTo>
                      <a:pt x="86" y="16"/>
                    </a:lnTo>
                    <a:lnTo>
                      <a:pt x="68" y="8"/>
                    </a:lnTo>
                    <a:lnTo>
                      <a:pt x="48" y="4"/>
                    </a:lnTo>
                    <a:lnTo>
                      <a:pt x="28"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60"/>
              <p:cNvSpPr>
                <a:spLocks/>
              </p:cNvSpPr>
              <p:nvPr userDrawn="1"/>
            </p:nvSpPr>
            <p:spPr bwMode="auto">
              <a:xfrm>
                <a:off x="-3106738" y="-1314450"/>
                <a:ext cx="860425" cy="3513138"/>
              </a:xfrm>
              <a:custGeom>
                <a:avLst/>
                <a:gdLst>
                  <a:gd name="T0" fmla="*/ 542 w 542"/>
                  <a:gd name="T1" fmla="*/ 2207 h 2213"/>
                  <a:gd name="T2" fmla="*/ 542 w 542"/>
                  <a:gd name="T3" fmla="*/ 2207 h 2213"/>
                  <a:gd name="T4" fmla="*/ 480 w 542"/>
                  <a:gd name="T5" fmla="*/ 2127 h 2213"/>
                  <a:gd name="T6" fmla="*/ 422 w 542"/>
                  <a:gd name="T7" fmla="*/ 2043 h 2213"/>
                  <a:gd name="T8" fmla="*/ 368 w 542"/>
                  <a:gd name="T9" fmla="*/ 1959 h 2213"/>
                  <a:gd name="T10" fmla="*/ 318 w 542"/>
                  <a:gd name="T11" fmla="*/ 1871 h 2213"/>
                  <a:gd name="T12" fmla="*/ 270 w 542"/>
                  <a:gd name="T13" fmla="*/ 1781 h 2213"/>
                  <a:gd name="T14" fmla="*/ 226 w 542"/>
                  <a:gd name="T15" fmla="*/ 1690 h 2213"/>
                  <a:gd name="T16" fmla="*/ 186 w 542"/>
                  <a:gd name="T17" fmla="*/ 1596 h 2213"/>
                  <a:gd name="T18" fmla="*/ 150 w 542"/>
                  <a:gd name="T19" fmla="*/ 1500 h 2213"/>
                  <a:gd name="T20" fmla="*/ 116 w 542"/>
                  <a:gd name="T21" fmla="*/ 1402 h 2213"/>
                  <a:gd name="T22" fmla="*/ 88 w 542"/>
                  <a:gd name="T23" fmla="*/ 1302 h 2213"/>
                  <a:gd name="T24" fmla="*/ 64 w 542"/>
                  <a:gd name="T25" fmla="*/ 1200 h 2213"/>
                  <a:gd name="T26" fmla="*/ 44 w 542"/>
                  <a:gd name="T27" fmla="*/ 1098 h 2213"/>
                  <a:gd name="T28" fmla="*/ 28 w 542"/>
                  <a:gd name="T29" fmla="*/ 994 h 2213"/>
                  <a:gd name="T30" fmla="*/ 16 w 542"/>
                  <a:gd name="T31" fmla="*/ 888 h 2213"/>
                  <a:gd name="T32" fmla="*/ 10 w 542"/>
                  <a:gd name="T33" fmla="*/ 780 h 2213"/>
                  <a:gd name="T34" fmla="*/ 8 w 542"/>
                  <a:gd name="T35" fmla="*/ 672 h 2213"/>
                  <a:gd name="T36" fmla="*/ 8 w 542"/>
                  <a:gd name="T37" fmla="*/ 672 h 2213"/>
                  <a:gd name="T38" fmla="*/ 8 w 542"/>
                  <a:gd name="T39" fmla="*/ 586 h 2213"/>
                  <a:gd name="T40" fmla="*/ 14 w 542"/>
                  <a:gd name="T41" fmla="*/ 500 h 2213"/>
                  <a:gd name="T42" fmla="*/ 20 w 542"/>
                  <a:gd name="T43" fmla="*/ 416 h 2213"/>
                  <a:gd name="T44" fmla="*/ 30 w 542"/>
                  <a:gd name="T45" fmla="*/ 330 h 2213"/>
                  <a:gd name="T46" fmla="*/ 44 w 542"/>
                  <a:gd name="T47" fmla="*/ 246 h 2213"/>
                  <a:gd name="T48" fmla="*/ 58 w 542"/>
                  <a:gd name="T49" fmla="*/ 164 h 2213"/>
                  <a:gd name="T50" fmla="*/ 78 w 542"/>
                  <a:gd name="T51" fmla="*/ 82 h 2213"/>
                  <a:gd name="T52" fmla="*/ 98 w 542"/>
                  <a:gd name="T53" fmla="*/ 0 h 2213"/>
                  <a:gd name="T54" fmla="*/ 98 w 542"/>
                  <a:gd name="T55" fmla="*/ 0 h 2213"/>
                  <a:gd name="T56" fmla="*/ 92 w 542"/>
                  <a:gd name="T57" fmla="*/ 0 h 2213"/>
                  <a:gd name="T58" fmla="*/ 92 w 542"/>
                  <a:gd name="T59" fmla="*/ 0 h 2213"/>
                  <a:gd name="T60" fmla="*/ 70 w 542"/>
                  <a:gd name="T61" fmla="*/ 82 h 2213"/>
                  <a:gd name="T62" fmla="*/ 52 w 542"/>
                  <a:gd name="T63" fmla="*/ 164 h 2213"/>
                  <a:gd name="T64" fmla="*/ 36 w 542"/>
                  <a:gd name="T65" fmla="*/ 246 h 2213"/>
                  <a:gd name="T66" fmla="*/ 22 w 542"/>
                  <a:gd name="T67" fmla="*/ 330 h 2213"/>
                  <a:gd name="T68" fmla="*/ 12 w 542"/>
                  <a:gd name="T69" fmla="*/ 416 h 2213"/>
                  <a:gd name="T70" fmla="*/ 6 w 542"/>
                  <a:gd name="T71" fmla="*/ 500 h 2213"/>
                  <a:gd name="T72" fmla="*/ 0 w 542"/>
                  <a:gd name="T73" fmla="*/ 586 h 2213"/>
                  <a:gd name="T74" fmla="*/ 0 w 542"/>
                  <a:gd name="T75" fmla="*/ 672 h 2213"/>
                  <a:gd name="T76" fmla="*/ 0 w 542"/>
                  <a:gd name="T77" fmla="*/ 672 h 2213"/>
                  <a:gd name="T78" fmla="*/ 2 w 542"/>
                  <a:gd name="T79" fmla="*/ 778 h 2213"/>
                  <a:gd name="T80" fmla="*/ 8 w 542"/>
                  <a:gd name="T81" fmla="*/ 884 h 2213"/>
                  <a:gd name="T82" fmla="*/ 20 w 542"/>
                  <a:gd name="T83" fmla="*/ 988 h 2213"/>
                  <a:gd name="T84" fmla="*/ 34 w 542"/>
                  <a:gd name="T85" fmla="*/ 1090 h 2213"/>
                  <a:gd name="T86" fmla="*/ 54 w 542"/>
                  <a:gd name="T87" fmla="*/ 1194 h 2213"/>
                  <a:gd name="T88" fmla="*/ 78 w 542"/>
                  <a:gd name="T89" fmla="*/ 1294 h 2213"/>
                  <a:gd name="T90" fmla="*/ 106 w 542"/>
                  <a:gd name="T91" fmla="*/ 1394 h 2213"/>
                  <a:gd name="T92" fmla="*/ 138 w 542"/>
                  <a:gd name="T93" fmla="*/ 1492 h 2213"/>
                  <a:gd name="T94" fmla="*/ 172 w 542"/>
                  <a:gd name="T95" fmla="*/ 1588 h 2213"/>
                  <a:gd name="T96" fmla="*/ 212 w 542"/>
                  <a:gd name="T97" fmla="*/ 1684 h 2213"/>
                  <a:gd name="T98" fmla="*/ 256 w 542"/>
                  <a:gd name="T99" fmla="*/ 1777 h 2213"/>
                  <a:gd name="T100" fmla="*/ 304 w 542"/>
                  <a:gd name="T101" fmla="*/ 1867 h 2213"/>
                  <a:gd name="T102" fmla="*/ 356 w 542"/>
                  <a:gd name="T103" fmla="*/ 1957 h 2213"/>
                  <a:gd name="T104" fmla="*/ 412 w 542"/>
                  <a:gd name="T105" fmla="*/ 2045 h 2213"/>
                  <a:gd name="T106" fmla="*/ 472 w 542"/>
                  <a:gd name="T107" fmla="*/ 2131 h 2213"/>
                  <a:gd name="T108" fmla="*/ 534 w 542"/>
                  <a:gd name="T109" fmla="*/ 2213 h 2213"/>
                  <a:gd name="T110" fmla="*/ 534 w 542"/>
                  <a:gd name="T111" fmla="*/ 2213 h 2213"/>
                  <a:gd name="T112" fmla="*/ 542 w 542"/>
                  <a:gd name="T113" fmla="*/ 2207 h 2213"/>
                  <a:gd name="T114" fmla="*/ 542 w 542"/>
                  <a:gd name="T115" fmla="*/ 2207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2" h="2213">
                    <a:moveTo>
                      <a:pt x="542" y="2207"/>
                    </a:moveTo>
                    <a:lnTo>
                      <a:pt x="542" y="2207"/>
                    </a:lnTo>
                    <a:lnTo>
                      <a:pt x="480" y="2127"/>
                    </a:lnTo>
                    <a:lnTo>
                      <a:pt x="422" y="2043"/>
                    </a:lnTo>
                    <a:lnTo>
                      <a:pt x="368" y="1959"/>
                    </a:lnTo>
                    <a:lnTo>
                      <a:pt x="318" y="1871"/>
                    </a:lnTo>
                    <a:lnTo>
                      <a:pt x="270" y="1781"/>
                    </a:lnTo>
                    <a:lnTo>
                      <a:pt x="226" y="1690"/>
                    </a:lnTo>
                    <a:lnTo>
                      <a:pt x="186" y="1596"/>
                    </a:lnTo>
                    <a:lnTo>
                      <a:pt x="150" y="1500"/>
                    </a:lnTo>
                    <a:lnTo>
                      <a:pt x="116" y="1402"/>
                    </a:lnTo>
                    <a:lnTo>
                      <a:pt x="88" y="1302"/>
                    </a:lnTo>
                    <a:lnTo>
                      <a:pt x="64" y="1200"/>
                    </a:lnTo>
                    <a:lnTo>
                      <a:pt x="44" y="1098"/>
                    </a:lnTo>
                    <a:lnTo>
                      <a:pt x="28" y="994"/>
                    </a:lnTo>
                    <a:lnTo>
                      <a:pt x="16" y="888"/>
                    </a:lnTo>
                    <a:lnTo>
                      <a:pt x="10" y="780"/>
                    </a:lnTo>
                    <a:lnTo>
                      <a:pt x="8" y="672"/>
                    </a:lnTo>
                    <a:lnTo>
                      <a:pt x="8" y="672"/>
                    </a:lnTo>
                    <a:lnTo>
                      <a:pt x="8" y="586"/>
                    </a:lnTo>
                    <a:lnTo>
                      <a:pt x="14" y="500"/>
                    </a:lnTo>
                    <a:lnTo>
                      <a:pt x="20" y="416"/>
                    </a:lnTo>
                    <a:lnTo>
                      <a:pt x="30" y="330"/>
                    </a:lnTo>
                    <a:lnTo>
                      <a:pt x="44" y="246"/>
                    </a:lnTo>
                    <a:lnTo>
                      <a:pt x="58" y="164"/>
                    </a:lnTo>
                    <a:lnTo>
                      <a:pt x="78" y="82"/>
                    </a:lnTo>
                    <a:lnTo>
                      <a:pt x="98" y="0"/>
                    </a:lnTo>
                    <a:lnTo>
                      <a:pt x="98" y="0"/>
                    </a:lnTo>
                    <a:lnTo>
                      <a:pt x="92" y="0"/>
                    </a:lnTo>
                    <a:lnTo>
                      <a:pt x="92" y="0"/>
                    </a:lnTo>
                    <a:lnTo>
                      <a:pt x="70" y="82"/>
                    </a:lnTo>
                    <a:lnTo>
                      <a:pt x="52" y="164"/>
                    </a:lnTo>
                    <a:lnTo>
                      <a:pt x="36" y="246"/>
                    </a:lnTo>
                    <a:lnTo>
                      <a:pt x="22" y="330"/>
                    </a:lnTo>
                    <a:lnTo>
                      <a:pt x="12" y="416"/>
                    </a:lnTo>
                    <a:lnTo>
                      <a:pt x="6" y="500"/>
                    </a:lnTo>
                    <a:lnTo>
                      <a:pt x="0" y="586"/>
                    </a:lnTo>
                    <a:lnTo>
                      <a:pt x="0" y="672"/>
                    </a:lnTo>
                    <a:lnTo>
                      <a:pt x="0" y="672"/>
                    </a:lnTo>
                    <a:lnTo>
                      <a:pt x="2" y="778"/>
                    </a:lnTo>
                    <a:lnTo>
                      <a:pt x="8" y="884"/>
                    </a:lnTo>
                    <a:lnTo>
                      <a:pt x="20" y="988"/>
                    </a:lnTo>
                    <a:lnTo>
                      <a:pt x="34" y="1090"/>
                    </a:lnTo>
                    <a:lnTo>
                      <a:pt x="54" y="1194"/>
                    </a:lnTo>
                    <a:lnTo>
                      <a:pt x="78" y="1294"/>
                    </a:lnTo>
                    <a:lnTo>
                      <a:pt x="106" y="1394"/>
                    </a:lnTo>
                    <a:lnTo>
                      <a:pt x="138" y="1492"/>
                    </a:lnTo>
                    <a:lnTo>
                      <a:pt x="172" y="1588"/>
                    </a:lnTo>
                    <a:lnTo>
                      <a:pt x="212" y="1684"/>
                    </a:lnTo>
                    <a:lnTo>
                      <a:pt x="256" y="1777"/>
                    </a:lnTo>
                    <a:lnTo>
                      <a:pt x="304" y="1867"/>
                    </a:lnTo>
                    <a:lnTo>
                      <a:pt x="356" y="1957"/>
                    </a:lnTo>
                    <a:lnTo>
                      <a:pt x="412" y="2045"/>
                    </a:lnTo>
                    <a:lnTo>
                      <a:pt x="472" y="2131"/>
                    </a:lnTo>
                    <a:lnTo>
                      <a:pt x="534" y="2213"/>
                    </a:lnTo>
                    <a:lnTo>
                      <a:pt x="534" y="2213"/>
                    </a:lnTo>
                    <a:lnTo>
                      <a:pt x="542" y="2207"/>
                    </a:lnTo>
                    <a:lnTo>
                      <a:pt x="542" y="2207"/>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61"/>
              <p:cNvSpPr>
                <a:spLocks/>
              </p:cNvSpPr>
              <p:nvPr userDrawn="1"/>
            </p:nvSpPr>
            <p:spPr bwMode="auto">
              <a:xfrm>
                <a:off x="-3008313" y="1646238"/>
                <a:ext cx="1281113" cy="1533525"/>
              </a:xfrm>
              <a:custGeom>
                <a:avLst/>
                <a:gdLst>
                  <a:gd name="T0" fmla="*/ 8 w 807"/>
                  <a:gd name="T1" fmla="*/ 0 h 966"/>
                  <a:gd name="T2" fmla="*/ 8 w 807"/>
                  <a:gd name="T3" fmla="*/ 0 h 966"/>
                  <a:gd name="T4" fmla="*/ 0 w 807"/>
                  <a:gd name="T5" fmla="*/ 4 h 966"/>
                  <a:gd name="T6" fmla="*/ 0 w 807"/>
                  <a:gd name="T7" fmla="*/ 4 h 966"/>
                  <a:gd name="T8" fmla="*/ 36 w 807"/>
                  <a:gd name="T9" fmla="*/ 74 h 966"/>
                  <a:gd name="T10" fmla="*/ 74 w 807"/>
                  <a:gd name="T11" fmla="*/ 144 h 966"/>
                  <a:gd name="T12" fmla="*/ 114 w 807"/>
                  <a:gd name="T13" fmla="*/ 212 h 966"/>
                  <a:gd name="T14" fmla="*/ 156 w 807"/>
                  <a:gd name="T15" fmla="*/ 278 h 966"/>
                  <a:gd name="T16" fmla="*/ 200 w 807"/>
                  <a:gd name="T17" fmla="*/ 344 h 966"/>
                  <a:gd name="T18" fmla="*/ 246 w 807"/>
                  <a:gd name="T19" fmla="*/ 408 h 966"/>
                  <a:gd name="T20" fmla="*/ 294 w 807"/>
                  <a:gd name="T21" fmla="*/ 470 h 966"/>
                  <a:gd name="T22" fmla="*/ 344 w 807"/>
                  <a:gd name="T23" fmla="*/ 532 h 966"/>
                  <a:gd name="T24" fmla="*/ 394 w 807"/>
                  <a:gd name="T25" fmla="*/ 592 h 966"/>
                  <a:gd name="T26" fmla="*/ 448 w 807"/>
                  <a:gd name="T27" fmla="*/ 650 h 966"/>
                  <a:gd name="T28" fmla="*/ 502 w 807"/>
                  <a:gd name="T29" fmla="*/ 706 h 966"/>
                  <a:gd name="T30" fmla="*/ 558 w 807"/>
                  <a:gd name="T31" fmla="*/ 762 h 966"/>
                  <a:gd name="T32" fmla="*/ 616 w 807"/>
                  <a:gd name="T33" fmla="*/ 816 h 966"/>
                  <a:gd name="T34" fmla="*/ 675 w 807"/>
                  <a:gd name="T35" fmla="*/ 868 h 966"/>
                  <a:gd name="T36" fmla="*/ 735 w 807"/>
                  <a:gd name="T37" fmla="*/ 918 h 966"/>
                  <a:gd name="T38" fmla="*/ 797 w 807"/>
                  <a:gd name="T39" fmla="*/ 966 h 966"/>
                  <a:gd name="T40" fmla="*/ 807 w 807"/>
                  <a:gd name="T41" fmla="*/ 966 h 966"/>
                  <a:gd name="T42" fmla="*/ 807 w 807"/>
                  <a:gd name="T43" fmla="*/ 966 h 966"/>
                  <a:gd name="T44" fmla="*/ 745 w 807"/>
                  <a:gd name="T45" fmla="*/ 918 h 966"/>
                  <a:gd name="T46" fmla="*/ 685 w 807"/>
                  <a:gd name="T47" fmla="*/ 870 h 966"/>
                  <a:gd name="T48" fmla="*/ 625 w 807"/>
                  <a:gd name="T49" fmla="*/ 818 h 966"/>
                  <a:gd name="T50" fmla="*/ 570 w 807"/>
                  <a:gd name="T51" fmla="*/ 766 h 966"/>
                  <a:gd name="T52" fmla="*/ 514 w 807"/>
                  <a:gd name="T53" fmla="*/ 710 h 966"/>
                  <a:gd name="T54" fmla="*/ 460 w 807"/>
                  <a:gd name="T55" fmla="*/ 654 h 966"/>
                  <a:gd name="T56" fmla="*/ 406 w 807"/>
                  <a:gd name="T57" fmla="*/ 596 h 966"/>
                  <a:gd name="T58" fmla="*/ 356 w 807"/>
                  <a:gd name="T59" fmla="*/ 536 h 966"/>
                  <a:gd name="T60" fmla="*/ 306 w 807"/>
                  <a:gd name="T61" fmla="*/ 474 h 966"/>
                  <a:gd name="T62" fmla="*/ 258 w 807"/>
                  <a:gd name="T63" fmla="*/ 412 h 966"/>
                  <a:gd name="T64" fmla="*/ 212 w 807"/>
                  <a:gd name="T65" fmla="*/ 346 h 966"/>
                  <a:gd name="T66" fmla="*/ 166 w 807"/>
                  <a:gd name="T67" fmla="*/ 280 h 966"/>
                  <a:gd name="T68" fmla="*/ 124 w 807"/>
                  <a:gd name="T69" fmla="*/ 212 h 966"/>
                  <a:gd name="T70" fmla="*/ 84 w 807"/>
                  <a:gd name="T71" fmla="*/ 142 h 966"/>
                  <a:gd name="T72" fmla="*/ 44 w 807"/>
                  <a:gd name="T73" fmla="*/ 72 h 966"/>
                  <a:gd name="T74" fmla="*/ 8 w 807"/>
                  <a:gd name="T75" fmla="*/ 0 h 966"/>
                  <a:gd name="T76" fmla="*/ 8 w 807"/>
                  <a:gd name="T7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966">
                    <a:moveTo>
                      <a:pt x="8" y="0"/>
                    </a:moveTo>
                    <a:lnTo>
                      <a:pt x="8" y="0"/>
                    </a:lnTo>
                    <a:lnTo>
                      <a:pt x="0" y="4"/>
                    </a:lnTo>
                    <a:lnTo>
                      <a:pt x="0" y="4"/>
                    </a:lnTo>
                    <a:lnTo>
                      <a:pt x="36" y="74"/>
                    </a:lnTo>
                    <a:lnTo>
                      <a:pt x="74" y="144"/>
                    </a:lnTo>
                    <a:lnTo>
                      <a:pt x="114" y="212"/>
                    </a:lnTo>
                    <a:lnTo>
                      <a:pt x="156" y="278"/>
                    </a:lnTo>
                    <a:lnTo>
                      <a:pt x="200" y="344"/>
                    </a:lnTo>
                    <a:lnTo>
                      <a:pt x="246" y="408"/>
                    </a:lnTo>
                    <a:lnTo>
                      <a:pt x="294" y="470"/>
                    </a:lnTo>
                    <a:lnTo>
                      <a:pt x="344" y="532"/>
                    </a:lnTo>
                    <a:lnTo>
                      <a:pt x="394" y="592"/>
                    </a:lnTo>
                    <a:lnTo>
                      <a:pt x="448" y="650"/>
                    </a:lnTo>
                    <a:lnTo>
                      <a:pt x="502" y="706"/>
                    </a:lnTo>
                    <a:lnTo>
                      <a:pt x="558" y="762"/>
                    </a:lnTo>
                    <a:lnTo>
                      <a:pt x="616" y="816"/>
                    </a:lnTo>
                    <a:lnTo>
                      <a:pt x="675" y="868"/>
                    </a:lnTo>
                    <a:lnTo>
                      <a:pt x="735" y="918"/>
                    </a:lnTo>
                    <a:lnTo>
                      <a:pt x="797" y="966"/>
                    </a:lnTo>
                    <a:lnTo>
                      <a:pt x="807" y="966"/>
                    </a:lnTo>
                    <a:lnTo>
                      <a:pt x="807" y="966"/>
                    </a:lnTo>
                    <a:lnTo>
                      <a:pt x="745" y="918"/>
                    </a:lnTo>
                    <a:lnTo>
                      <a:pt x="685" y="870"/>
                    </a:lnTo>
                    <a:lnTo>
                      <a:pt x="625" y="818"/>
                    </a:lnTo>
                    <a:lnTo>
                      <a:pt x="570" y="766"/>
                    </a:lnTo>
                    <a:lnTo>
                      <a:pt x="514" y="710"/>
                    </a:lnTo>
                    <a:lnTo>
                      <a:pt x="460" y="654"/>
                    </a:lnTo>
                    <a:lnTo>
                      <a:pt x="406" y="596"/>
                    </a:lnTo>
                    <a:lnTo>
                      <a:pt x="356" y="536"/>
                    </a:lnTo>
                    <a:lnTo>
                      <a:pt x="306" y="474"/>
                    </a:lnTo>
                    <a:lnTo>
                      <a:pt x="258" y="412"/>
                    </a:lnTo>
                    <a:lnTo>
                      <a:pt x="212" y="346"/>
                    </a:lnTo>
                    <a:lnTo>
                      <a:pt x="166" y="280"/>
                    </a:lnTo>
                    <a:lnTo>
                      <a:pt x="124" y="212"/>
                    </a:lnTo>
                    <a:lnTo>
                      <a:pt x="84" y="142"/>
                    </a:lnTo>
                    <a:lnTo>
                      <a:pt x="44" y="7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62"/>
              <p:cNvSpPr>
                <a:spLocks/>
              </p:cNvSpPr>
              <p:nvPr userDrawn="1"/>
            </p:nvSpPr>
            <p:spPr bwMode="auto">
              <a:xfrm>
                <a:off x="-3268663" y="1063625"/>
                <a:ext cx="114300" cy="231775"/>
              </a:xfrm>
              <a:custGeom>
                <a:avLst/>
                <a:gdLst>
                  <a:gd name="T0" fmla="*/ 52 w 72"/>
                  <a:gd name="T1" fmla="*/ 18 h 146"/>
                  <a:gd name="T2" fmla="*/ 52 w 72"/>
                  <a:gd name="T3" fmla="*/ 18 h 146"/>
                  <a:gd name="T4" fmla="*/ 46 w 72"/>
                  <a:gd name="T5" fmla="*/ 10 h 146"/>
                  <a:gd name="T6" fmla="*/ 38 w 72"/>
                  <a:gd name="T7" fmla="*/ 4 h 146"/>
                  <a:gd name="T8" fmla="*/ 30 w 72"/>
                  <a:gd name="T9" fmla="*/ 0 h 146"/>
                  <a:gd name="T10" fmla="*/ 18 w 72"/>
                  <a:gd name="T11" fmla="*/ 2 h 146"/>
                  <a:gd name="T12" fmla="*/ 18 w 72"/>
                  <a:gd name="T13" fmla="*/ 2 h 146"/>
                  <a:gd name="T14" fmla="*/ 10 w 72"/>
                  <a:gd name="T15" fmla="*/ 8 h 146"/>
                  <a:gd name="T16" fmla="*/ 4 w 72"/>
                  <a:gd name="T17" fmla="*/ 16 h 146"/>
                  <a:gd name="T18" fmla="*/ 0 w 72"/>
                  <a:gd name="T19" fmla="*/ 26 h 146"/>
                  <a:gd name="T20" fmla="*/ 2 w 72"/>
                  <a:gd name="T21" fmla="*/ 36 h 146"/>
                  <a:gd name="T22" fmla="*/ 2 w 72"/>
                  <a:gd name="T23" fmla="*/ 36 h 146"/>
                  <a:gd name="T24" fmla="*/ 6 w 72"/>
                  <a:gd name="T25" fmla="*/ 44 h 146"/>
                  <a:gd name="T26" fmla="*/ 14 w 72"/>
                  <a:gd name="T27" fmla="*/ 50 h 146"/>
                  <a:gd name="T28" fmla="*/ 22 w 72"/>
                  <a:gd name="T29" fmla="*/ 52 h 146"/>
                  <a:gd name="T30" fmla="*/ 32 w 72"/>
                  <a:gd name="T31" fmla="*/ 54 h 146"/>
                  <a:gd name="T32" fmla="*/ 32 w 72"/>
                  <a:gd name="T33" fmla="*/ 54 h 146"/>
                  <a:gd name="T34" fmla="*/ 66 w 72"/>
                  <a:gd name="T35" fmla="*/ 146 h 146"/>
                  <a:gd name="T36" fmla="*/ 66 w 72"/>
                  <a:gd name="T37" fmla="*/ 146 h 146"/>
                  <a:gd name="T38" fmla="*/ 72 w 72"/>
                  <a:gd name="T39" fmla="*/ 144 h 146"/>
                  <a:gd name="T40" fmla="*/ 72 w 72"/>
                  <a:gd name="T41" fmla="*/ 144 h 146"/>
                  <a:gd name="T42" fmla="*/ 40 w 72"/>
                  <a:gd name="T43" fmla="*/ 50 h 146"/>
                  <a:gd name="T44" fmla="*/ 40 w 72"/>
                  <a:gd name="T45" fmla="*/ 50 h 146"/>
                  <a:gd name="T46" fmla="*/ 46 w 72"/>
                  <a:gd name="T47" fmla="*/ 44 h 146"/>
                  <a:gd name="T48" fmla="*/ 52 w 72"/>
                  <a:gd name="T49" fmla="*/ 36 h 146"/>
                  <a:gd name="T50" fmla="*/ 54 w 72"/>
                  <a:gd name="T51" fmla="*/ 28 h 146"/>
                  <a:gd name="T52" fmla="*/ 52 w 72"/>
                  <a:gd name="T53" fmla="*/ 18 h 146"/>
                  <a:gd name="T54" fmla="*/ 52 w 72"/>
                  <a:gd name="T55"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46">
                    <a:moveTo>
                      <a:pt x="52" y="18"/>
                    </a:moveTo>
                    <a:lnTo>
                      <a:pt x="52" y="18"/>
                    </a:lnTo>
                    <a:lnTo>
                      <a:pt x="46" y="10"/>
                    </a:lnTo>
                    <a:lnTo>
                      <a:pt x="38" y="4"/>
                    </a:lnTo>
                    <a:lnTo>
                      <a:pt x="30" y="0"/>
                    </a:lnTo>
                    <a:lnTo>
                      <a:pt x="18" y="2"/>
                    </a:lnTo>
                    <a:lnTo>
                      <a:pt x="18" y="2"/>
                    </a:lnTo>
                    <a:lnTo>
                      <a:pt x="10" y="8"/>
                    </a:lnTo>
                    <a:lnTo>
                      <a:pt x="4" y="16"/>
                    </a:lnTo>
                    <a:lnTo>
                      <a:pt x="0" y="26"/>
                    </a:lnTo>
                    <a:lnTo>
                      <a:pt x="2" y="36"/>
                    </a:lnTo>
                    <a:lnTo>
                      <a:pt x="2" y="36"/>
                    </a:lnTo>
                    <a:lnTo>
                      <a:pt x="6" y="44"/>
                    </a:lnTo>
                    <a:lnTo>
                      <a:pt x="14" y="50"/>
                    </a:lnTo>
                    <a:lnTo>
                      <a:pt x="22" y="52"/>
                    </a:lnTo>
                    <a:lnTo>
                      <a:pt x="32" y="54"/>
                    </a:lnTo>
                    <a:lnTo>
                      <a:pt x="32" y="54"/>
                    </a:lnTo>
                    <a:lnTo>
                      <a:pt x="66" y="146"/>
                    </a:lnTo>
                    <a:lnTo>
                      <a:pt x="66" y="146"/>
                    </a:lnTo>
                    <a:lnTo>
                      <a:pt x="72" y="144"/>
                    </a:lnTo>
                    <a:lnTo>
                      <a:pt x="72" y="144"/>
                    </a:lnTo>
                    <a:lnTo>
                      <a:pt x="40" y="50"/>
                    </a:lnTo>
                    <a:lnTo>
                      <a:pt x="40" y="50"/>
                    </a:lnTo>
                    <a:lnTo>
                      <a:pt x="46" y="44"/>
                    </a:lnTo>
                    <a:lnTo>
                      <a:pt x="52" y="36"/>
                    </a:lnTo>
                    <a:lnTo>
                      <a:pt x="54" y="28"/>
                    </a:lnTo>
                    <a:lnTo>
                      <a:pt x="52" y="18"/>
                    </a:lnTo>
                    <a:lnTo>
                      <a:pt x="5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63"/>
              <p:cNvSpPr>
                <a:spLocks/>
              </p:cNvSpPr>
              <p:nvPr userDrawn="1"/>
            </p:nvSpPr>
            <p:spPr bwMode="auto">
              <a:xfrm>
                <a:off x="-2185988" y="2278063"/>
                <a:ext cx="1093788" cy="901700"/>
              </a:xfrm>
              <a:custGeom>
                <a:avLst/>
                <a:gdLst>
                  <a:gd name="T0" fmla="*/ 6 w 689"/>
                  <a:gd name="T1" fmla="*/ 0 h 568"/>
                  <a:gd name="T2" fmla="*/ 6 w 689"/>
                  <a:gd name="T3" fmla="*/ 0 h 568"/>
                  <a:gd name="T4" fmla="*/ 0 w 689"/>
                  <a:gd name="T5" fmla="*/ 6 h 568"/>
                  <a:gd name="T6" fmla="*/ 0 w 689"/>
                  <a:gd name="T7" fmla="*/ 6 h 568"/>
                  <a:gd name="T8" fmla="*/ 72 w 689"/>
                  <a:gd name="T9" fmla="*/ 88 h 568"/>
                  <a:gd name="T10" fmla="*/ 109 w 689"/>
                  <a:gd name="T11" fmla="*/ 128 h 568"/>
                  <a:gd name="T12" fmla="*/ 147 w 689"/>
                  <a:gd name="T13" fmla="*/ 168 h 568"/>
                  <a:gd name="T14" fmla="*/ 147 w 689"/>
                  <a:gd name="T15" fmla="*/ 168 h 568"/>
                  <a:gd name="T16" fmla="*/ 207 w 689"/>
                  <a:gd name="T17" fmla="*/ 226 h 568"/>
                  <a:gd name="T18" fmla="*/ 269 w 689"/>
                  <a:gd name="T19" fmla="*/ 282 h 568"/>
                  <a:gd name="T20" fmla="*/ 333 w 689"/>
                  <a:gd name="T21" fmla="*/ 336 h 568"/>
                  <a:gd name="T22" fmla="*/ 397 w 689"/>
                  <a:gd name="T23" fmla="*/ 386 h 568"/>
                  <a:gd name="T24" fmla="*/ 463 w 689"/>
                  <a:gd name="T25" fmla="*/ 436 h 568"/>
                  <a:gd name="T26" fmla="*/ 531 w 689"/>
                  <a:gd name="T27" fmla="*/ 482 h 568"/>
                  <a:gd name="T28" fmla="*/ 599 w 689"/>
                  <a:gd name="T29" fmla="*/ 526 h 568"/>
                  <a:gd name="T30" fmla="*/ 669 w 689"/>
                  <a:gd name="T31" fmla="*/ 568 h 568"/>
                  <a:gd name="T32" fmla="*/ 689 w 689"/>
                  <a:gd name="T33" fmla="*/ 568 h 568"/>
                  <a:gd name="T34" fmla="*/ 689 w 689"/>
                  <a:gd name="T35" fmla="*/ 568 h 568"/>
                  <a:gd name="T36" fmla="*/ 641 w 689"/>
                  <a:gd name="T37" fmla="*/ 540 h 568"/>
                  <a:gd name="T38" fmla="*/ 593 w 689"/>
                  <a:gd name="T39" fmla="*/ 512 h 568"/>
                  <a:gd name="T40" fmla="*/ 545 w 689"/>
                  <a:gd name="T41" fmla="*/ 480 h 568"/>
                  <a:gd name="T42" fmla="*/ 499 w 689"/>
                  <a:gd name="T43" fmla="*/ 450 h 568"/>
                  <a:gd name="T44" fmla="*/ 453 w 689"/>
                  <a:gd name="T45" fmla="*/ 418 h 568"/>
                  <a:gd name="T46" fmla="*/ 409 w 689"/>
                  <a:gd name="T47" fmla="*/ 384 h 568"/>
                  <a:gd name="T48" fmla="*/ 365 w 689"/>
                  <a:gd name="T49" fmla="*/ 350 h 568"/>
                  <a:gd name="T50" fmla="*/ 321 w 689"/>
                  <a:gd name="T51" fmla="*/ 314 h 568"/>
                  <a:gd name="T52" fmla="*/ 279 w 689"/>
                  <a:gd name="T53" fmla="*/ 278 h 568"/>
                  <a:gd name="T54" fmla="*/ 237 w 689"/>
                  <a:gd name="T55" fmla="*/ 242 h 568"/>
                  <a:gd name="T56" fmla="*/ 197 w 689"/>
                  <a:gd name="T57" fmla="*/ 204 h 568"/>
                  <a:gd name="T58" fmla="*/ 157 w 689"/>
                  <a:gd name="T59" fmla="*/ 164 h 568"/>
                  <a:gd name="T60" fmla="*/ 117 w 689"/>
                  <a:gd name="T61" fmla="*/ 124 h 568"/>
                  <a:gd name="T62" fmla="*/ 80 w 689"/>
                  <a:gd name="T63" fmla="*/ 84 h 568"/>
                  <a:gd name="T64" fmla="*/ 44 w 689"/>
                  <a:gd name="T65" fmla="*/ 42 h 568"/>
                  <a:gd name="T66" fmla="*/ 6 w 689"/>
                  <a:gd name="T67" fmla="*/ 0 h 568"/>
                  <a:gd name="T68" fmla="*/ 6 w 689"/>
                  <a:gd name="T6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68">
                    <a:moveTo>
                      <a:pt x="6" y="0"/>
                    </a:moveTo>
                    <a:lnTo>
                      <a:pt x="6" y="0"/>
                    </a:lnTo>
                    <a:lnTo>
                      <a:pt x="0" y="6"/>
                    </a:lnTo>
                    <a:lnTo>
                      <a:pt x="0" y="6"/>
                    </a:lnTo>
                    <a:lnTo>
                      <a:pt x="72" y="88"/>
                    </a:lnTo>
                    <a:lnTo>
                      <a:pt x="109" y="128"/>
                    </a:lnTo>
                    <a:lnTo>
                      <a:pt x="147" y="168"/>
                    </a:lnTo>
                    <a:lnTo>
                      <a:pt x="147" y="168"/>
                    </a:lnTo>
                    <a:lnTo>
                      <a:pt x="207" y="226"/>
                    </a:lnTo>
                    <a:lnTo>
                      <a:pt x="269" y="282"/>
                    </a:lnTo>
                    <a:lnTo>
                      <a:pt x="333" y="336"/>
                    </a:lnTo>
                    <a:lnTo>
                      <a:pt x="397" y="386"/>
                    </a:lnTo>
                    <a:lnTo>
                      <a:pt x="463" y="436"/>
                    </a:lnTo>
                    <a:lnTo>
                      <a:pt x="531" y="482"/>
                    </a:lnTo>
                    <a:lnTo>
                      <a:pt x="599" y="526"/>
                    </a:lnTo>
                    <a:lnTo>
                      <a:pt x="669" y="568"/>
                    </a:lnTo>
                    <a:lnTo>
                      <a:pt x="689" y="568"/>
                    </a:lnTo>
                    <a:lnTo>
                      <a:pt x="689" y="568"/>
                    </a:lnTo>
                    <a:lnTo>
                      <a:pt x="641" y="540"/>
                    </a:lnTo>
                    <a:lnTo>
                      <a:pt x="593" y="512"/>
                    </a:lnTo>
                    <a:lnTo>
                      <a:pt x="545" y="480"/>
                    </a:lnTo>
                    <a:lnTo>
                      <a:pt x="499" y="450"/>
                    </a:lnTo>
                    <a:lnTo>
                      <a:pt x="453" y="418"/>
                    </a:lnTo>
                    <a:lnTo>
                      <a:pt x="409" y="384"/>
                    </a:lnTo>
                    <a:lnTo>
                      <a:pt x="365" y="350"/>
                    </a:lnTo>
                    <a:lnTo>
                      <a:pt x="321" y="314"/>
                    </a:lnTo>
                    <a:lnTo>
                      <a:pt x="279" y="278"/>
                    </a:lnTo>
                    <a:lnTo>
                      <a:pt x="237" y="242"/>
                    </a:lnTo>
                    <a:lnTo>
                      <a:pt x="197" y="204"/>
                    </a:lnTo>
                    <a:lnTo>
                      <a:pt x="157" y="164"/>
                    </a:lnTo>
                    <a:lnTo>
                      <a:pt x="117" y="124"/>
                    </a:lnTo>
                    <a:lnTo>
                      <a:pt x="80" y="84"/>
                    </a:lnTo>
                    <a:lnTo>
                      <a:pt x="44" y="42"/>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64"/>
              <p:cNvSpPr>
                <a:spLocks/>
              </p:cNvSpPr>
              <p:nvPr userDrawn="1"/>
            </p:nvSpPr>
            <p:spPr bwMode="auto">
              <a:xfrm>
                <a:off x="-3135313" y="1365250"/>
                <a:ext cx="60325" cy="115888"/>
              </a:xfrm>
              <a:custGeom>
                <a:avLst/>
                <a:gdLst>
                  <a:gd name="T0" fmla="*/ 8 w 38"/>
                  <a:gd name="T1" fmla="*/ 0 h 73"/>
                  <a:gd name="T2" fmla="*/ 8 w 38"/>
                  <a:gd name="T3" fmla="*/ 0 h 73"/>
                  <a:gd name="T4" fmla="*/ 0 w 38"/>
                  <a:gd name="T5" fmla="*/ 2 h 73"/>
                  <a:gd name="T6" fmla="*/ 0 w 38"/>
                  <a:gd name="T7" fmla="*/ 2 h 73"/>
                  <a:gd name="T8" fmla="*/ 30 w 38"/>
                  <a:gd name="T9" fmla="*/ 73 h 73"/>
                  <a:gd name="T10" fmla="*/ 30 w 38"/>
                  <a:gd name="T11" fmla="*/ 73 h 73"/>
                  <a:gd name="T12" fmla="*/ 38 w 38"/>
                  <a:gd name="T13" fmla="*/ 71 h 73"/>
                  <a:gd name="T14" fmla="*/ 38 w 38"/>
                  <a:gd name="T15" fmla="*/ 71 h 73"/>
                  <a:gd name="T16" fmla="*/ 8 w 38"/>
                  <a:gd name="T17" fmla="*/ 0 h 73"/>
                  <a:gd name="T18" fmla="*/ 8 w 38"/>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3">
                    <a:moveTo>
                      <a:pt x="8" y="0"/>
                    </a:moveTo>
                    <a:lnTo>
                      <a:pt x="8" y="0"/>
                    </a:lnTo>
                    <a:lnTo>
                      <a:pt x="0" y="2"/>
                    </a:lnTo>
                    <a:lnTo>
                      <a:pt x="0" y="2"/>
                    </a:lnTo>
                    <a:lnTo>
                      <a:pt x="30" y="73"/>
                    </a:lnTo>
                    <a:lnTo>
                      <a:pt x="30" y="73"/>
                    </a:lnTo>
                    <a:lnTo>
                      <a:pt x="38" y="71"/>
                    </a:lnTo>
                    <a:lnTo>
                      <a:pt x="38" y="71"/>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66"/>
              <p:cNvSpPr>
                <a:spLocks/>
              </p:cNvSpPr>
              <p:nvPr userDrawn="1"/>
            </p:nvSpPr>
            <p:spPr bwMode="auto">
              <a:xfrm>
                <a:off x="-2960688" y="-3459163"/>
                <a:ext cx="1516063" cy="2138363"/>
              </a:xfrm>
              <a:custGeom>
                <a:avLst/>
                <a:gdLst>
                  <a:gd name="T0" fmla="*/ 180 w 955"/>
                  <a:gd name="T1" fmla="*/ 892 h 1347"/>
                  <a:gd name="T2" fmla="*/ 180 w 955"/>
                  <a:gd name="T3" fmla="*/ 892 h 1347"/>
                  <a:gd name="T4" fmla="*/ 152 w 955"/>
                  <a:gd name="T5" fmla="*/ 947 h 1347"/>
                  <a:gd name="T6" fmla="*/ 126 w 955"/>
                  <a:gd name="T7" fmla="*/ 1003 h 1347"/>
                  <a:gd name="T8" fmla="*/ 102 w 955"/>
                  <a:gd name="T9" fmla="*/ 1059 h 1347"/>
                  <a:gd name="T10" fmla="*/ 78 w 955"/>
                  <a:gd name="T11" fmla="*/ 1115 h 1347"/>
                  <a:gd name="T12" fmla="*/ 56 w 955"/>
                  <a:gd name="T13" fmla="*/ 1173 h 1347"/>
                  <a:gd name="T14" fmla="*/ 36 w 955"/>
                  <a:gd name="T15" fmla="*/ 1231 h 1347"/>
                  <a:gd name="T16" fmla="*/ 18 w 955"/>
                  <a:gd name="T17" fmla="*/ 1289 h 1347"/>
                  <a:gd name="T18" fmla="*/ 0 w 955"/>
                  <a:gd name="T19" fmla="*/ 1347 h 1347"/>
                  <a:gd name="T20" fmla="*/ 0 w 955"/>
                  <a:gd name="T21" fmla="*/ 1347 h 1347"/>
                  <a:gd name="T22" fmla="*/ 8 w 955"/>
                  <a:gd name="T23" fmla="*/ 1347 h 1347"/>
                  <a:gd name="T24" fmla="*/ 8 w 955"/>
                  <a:gd name="T25" fmla="*/ 1347 h 1347"/>
                  <a:gd name="T26" fmla="*/ 36 w 955"/>
                  <a:gd name="T27" fmla="*/ 1253 h 1347"/>
                  <a:gd name="T28" fmla="*/ 70 w 955"/>
                  <a:gd name="T29" fmla="*/ 1157 h 1347"/>
                  <a:gd name="T30" fmla="*/ 106 w 955"/>
                  <a:gd name="T31" fmla="*/ 1065 h 1347"/>
                  <a:gd name="T32" fmla="*/ 146 w 955"/>
                  <a:gd name="T33" fmla="*/ 973 h 1347"/>
                  <a:gd name="T34" fmla="*/ 190 w 955"/>
                  <a:gd name="T35" fmla="*/ 886 h 1347"/>
                  <a:gd name="T36" fmla="*/ 238 w 955"/>
                  <a:gd name="T37" fmla="*/ 798 h 1347"/>
                  <a:gd name="T38" fmla="*/ 288 w 955"/>
                  <a:gd name="T39" fmla="*/ 712 h 1347"/>
                  <a:gd name="T40" fmla="*/ 344 w 955"/>
                  <a:gd name="T41" fmla="*/ 628 h 1347"/>
                  <a:gd name="T42" fmla="*/ 402 w 955"/>
                  <a:gd name="T43" fmla="*/ 548 h 1347"/>
                  <a:gd name="T44" fmla="*/ 462 w 955"/>
                  <a:gd name="T45" fmla="*/ 468 h 1347"/>
                  <a:gd name="T46" fmla="*/ 528 w 955"/>
                  <a:gd name="T47" fmla="*/ 390 h 1347"/>
                  <a:gd name="T48" fmla="*/ 595 w 955"/>
                  <a:gd name="T49" fmla="*/ 316 h 1347"/>
                  <a:gd name="T50" fmla="*/ 667 w 955"/>
                  <a:gd name="T51" fmla="*/ 244 h 1347"/>
                  <a:gd name="T52" fmla="*/ 741 w 955"/>
                  <a:gd name="T53" fmla="*/ 176 h 1347"/>
                  <a:gd name="T54" fmla="*/ 819 w 955"/>
                  <a:gd name="T55" fmla="*/ 108 h 1347"/>
                  <a:gd name="T56" fmla="*/ 901 w 955"/>
                  <a:gd name="T57" fmla="*/ 44 h 1347"/>
                  <a:gd name="T58" fmla="*/ 923 w 955"/>
                  <a:gd name="T59" fmla="*/ 74 h 1347"/>
                  <a:gd name="T60" fmla="*/ 955 w 955"/>
                  <a:gd name="T61" fmla="*/ 0 h 1347"/>
                  <a:gd name="T62" fmla="*/ 875 w 955"/>
                  <a:gd name="T63" fmla="*/ 10 h 1347"/>
                  <a:gd name="T64" fmla="*/ 897 w 955"/>
                  <a:gd name="T65" fmla="*/ 38 h 1347"/>
                  <a:gd name="T66" fmla="*/ 897 w 955"/>
                  <a:gd name="T67" fmla="*/ 38 h 1347"/>
                  <a:gd name="T68" fmla="*/ 841 w 955"/>
                  <a:gd name="T69" fmla="*/ 82 h 1347"/>
                  <a:gd name="T70" fmla="*/ 787 w 955"/>
                  <a:gd name="T71" fmla="*/ 126 h 1347"/>
                  <a:gd name="T72" fmla="*/ 733 w 955"/>
                  <a:gd name="T73" fmla="*/ 172 h 1347"/>
                  <a:gd name="T74" fmla="*/ 681 w 955"/>
                  <a:gd name="T75" fmla="*/ 220 h 1347"/>
                  <a:gd name="T76" fmla="*/ 631 w 955"/>
                  <a:gd name="T77" fmla="*/ 270 h 1347"/>
                  <a:gd name="T78" fmla="*/ 584 w 955"/>
                  <a:gd name="T79" fmla="*/ 320 h 1347"/>
                  <a:gd name="T80" fmla="*/ 536 w 955"/>
                  <a:gd name="T81" fmla="*/ 372 h 1347"/>
                  <a:gd name="T82" fmla="*/ 490 w 955"/>
                  <a:gd name="T83" fmla="*/ 424 h 1347"/>
                  <a:gd name="T84" fmla="*/ 446 w 955"/>
                  <a:gd name="T85" fmla="*/ 480 h 1347"/>
                  <a:gd name="T86" fmla="*/ 402 w 955"/>
                  <a:gd name="T87" fmla="*/ 536 h 1347"/>
                  <a:gd name="T88" fmla="*/ 362 w 955"/>
                  <a:gd name="T89" fmla="*/ 592 h 1347"/>
                  <a:gd name="T90" fmla="*/ 322 w 955"/>
                  <a:gd name="T91" fmla="*/ 650 h 1347"/>
                  <a:gd name="T92" fmla="*/ 284 w 955"/>
                  <a:gd name="T93" fmla="*/ 708 h 1347"/>
                  <a:gd name="T94" fmla="*/ 248 w 955"/>
                  <a:gd name="T95" fmla="*/ 768 h 1347"/>
                  <a:gd name="T96" fmla="*/ 212 w 955"/>
                  <a:gd name="T97" fmla="*/ 830 h 1347"/>
                  <a:gd name="T98" fmla="*/ 180 w 955"/>
                  <a:gd name="T99" fmla="*/ 892 h 1347"/>
                  <a:gd name="T100" fmla="*/ 180 w 955"/>
                  <a:gd name="T101" fmla="*/ 89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5" h="1347">
                    <a:moveTo>
                      <a:pt x="180" y="892"/>
                    </a:moveTo>
                    <a:lnTo>
                      <a:pt x="180" y="892"/>
                    </a:lnTo>
                    <a:lnTo>
                      <a:pt x="152" y="947"/>
                    </a:lnTo>
                    <a:lnTo>
                      <a:pt x="126" y="1003"/>
                    </a:lnTo>
                    <a:lnTo>
                      <a:pt x="102" y="1059"/>
                    </a:lnTo>
                    <a:lnTo>
                      <a:pt x="78" y="1115"/>
                    </a:lnTo>
                    <a:lnTo>
                      <a:pt x="56" y="1173"/>
                    </a:lnTo>
                    <a:lnTo>
                      <a:pt x="36" y="1231"/>
                    </a:lnTo>
                    <a:lnTo>
                      <a:pt x="18" y="1289"/>
                    </a:lnTo>
                    <a:lnTo>
                      <a:pt x="0" y="1347"/>
                    </a:lnTo>
                    <a:lnTo>
                      <a:pt x="0" y="1347"/>
                    </a:lnTo>
                    <a:lnTo>
                      <a:pt x="8" y="1347"/>
                    </a:lnTo>
                    <a:lnTo>
                      <a:pt x="8" y="1347"/>
                    </a:lnTo>
                    <a:lnTo>
                      <a:pt x="36" y="1253"/>
                    </a:lnTo>
                    <a:lnTo>
                      <a:pt x="70" y="1157"/>
                    </a:lnTo>
                    <a:lnTo>
                      <a:pt x="106" y="1065"/>
                    </a:lnTo>
                    <a:lnTo>
                      <a:pt x="146" y="973"/>
                    </a:lnTo>
                    <a:lnTo>
                      <a:pt x="190" y="886"/>
                    </a:lnTo>
                    <a:lnTo>
                      <a:pt x="238" y="798"/>
                    </a:lnTo>
                    <a:lnTo>
                      <a:pt x="288" y="712"/>
                    </a:lnTo>
                    <a:lnTo>
                      <a:pt x="344" y="628"/>
                    </a:lnTo>
                    <a:lnTo>
                      <a:pt x="402" y="548"/>
                    </a:lnTo>
                    <a:lnTo>
                      <a:pt x="462" y="468"/>
                    </a:lnTo>
                    <a:lnTo>
                      <a:pt x="528" y="390"/>
                    </a:lnTo>
                    <a:lnTo>
                      <a:pt x="595" y="316"/>
                    </a:lnTo>
                    <a:lnTo>
                      <a:pt x="667" y="244"/>
                    </a:lnTo>
                    <a:lnTo>
                      <a:pt x="741" y="176"/>
                    </a:lnTo>
                    <a:lnTo>
                      <a:pt x="819" y="108"/>
                    </a:lnTo>
                    <a:lnTo>
                      <a:pt x="901" y="44"/>
                    </a:lnTo>
                    <a:lnTo>
                      <a:pt x="923" y="74"/>
                    </a:lnTo>
                    <a:lnTo>
                      <a:pt x="955" y="0"/>
                    </a:lnTo>
                    <a:lnTo>
                      <a:pt x="875" y="10"/>
                    </a:lnTo>
                    <a:lnTo>
                      <a:pt x="897" y="38"/>
                    </a:lnTo>
                    <a:lnTo>
                      <a:pt x="897" y="38"/>
                    </a:lnTo>
                    <a:lnTo>
                      <a:pt x="841" y="82"/>
                    </a:lnTo>
                    <a:lnTo>
                      <a:pt x="787" y="126"/>
                    </a:lnTo>
                    <a:lnTo>
                      <a:pt x="733" y="172"/>
                    </a:lnTo>
                    <a:lnTo>
                      <a:pt x="681" y="220"/>
                    </a:lnTo>
                    <a:lnTo>
                      <a:pt x="631" y="270"/>
                    </a:lnTo>
                    <a:lnTo>
                      <a:pt x="584" y="320"/>
                    </a:lnTo>
                    <a:lnTo>
                      <a:pt x="536" y="372"/>
                    </a:lnTo>
                    <a:lnTo>
                      <a:pt x="490" y="424"/>
                    </a:lnTo>
                    <a:lnTo>
                      <a:pt x="446" y="480"/>
                    </a:lnTo>
                    <a:lnTo>
                      <a:pt x="402" y="536"/>
                    </a:lnTo>
                    <a:lnTo>
                      <a:pt x="362" y="592"/>
                    </a:lnTo>
                    <a:lnTo>
                      <a:pt x="322" y="650"/>
                    </a:lnTo>
                    <a:lnTo>
                      <a:pt x="284" y="708"/>
                    </a:lnTo>
                    <a:lnTo>
                      <a:pt x="248" y="768"/>
                    </a:lnTo>
                    <a:lnTo>
                      <a:pt x="212" y="830"/>
                    </a:lnTo>
                    <a:lnTo>
                      <a:pt x="180" y="892"/>
                    </a:lnTo>
                    <a:lnTo>
                      <a:pt x="180" y="89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1" name="white"/>
            <p:cNvSpPr>
              <a:spLocks noEditPoints="1"/>
            </p:cNvSpPr>
            <p:nvPr userDrawn="1"/>
          </p:nvSpPr>
          <p:spPr bwMode="auto">
            <a:xfrm>
              <a:off x="-2747963" y="-247650"/>
              <a:ext cx="2722563" cy="3427413"/>
            </a:xfrm>
            <a:custGeom>
              <a:avLst/>
              <a:gdLst>
                <a:gd name="T0" fmla="*/ 1611 w 1715"/>
                <a:gd name="T1" fmla="*/ 2131 h 2159"/>
                <a:gd name="T2" fmla="*/ 1615 w 1715"/>
                <a:gd name="T3" fmla="*/ 2111 h 2159"/>
                <a:gd name="T4" fmla="*/ 1609 w 1715"/>
                <a:gd name="T5" fmla="*/ 2083 h 2159"/>
                <a:gd name="T6" fmla="*/ 1581 w 1715"/>
                <a:gd name="T7" fmla="*/ 2049 h 2159"/>
                <a:gd name="T8" fmla="*/ 1539 w 1715"/>
                <a:gd name="T9" fmla="*/ 2037 h 2159"/>
                <a:gd name="T10" fmla="*/ 1517 w 1715"/>
                <a:gd name="T11" fmla="*/ 2041 h 2159"/>
                <a:gd name="T12" fmla="*/ 1489 w 1715"/>
                <a:gd name="T13" fmla="*/ 2057 h 2159"/>
                <a:gd name="T14" fmla="*/ 1471 w 1715"/>
                <a:gd name="T15" fmla="*/ 2083 h 2159"/>
                <a:gd name="T16" fmla="*/ 1329 w 1715"/>
                <a:gd name="T17" fmla="*/ 2023 h 2159"/>
                <a:gd name="T18" fmla="*/ 1125 w 1715"/>
                <a:gd name="T19" fmla="*/ 1917 h 2159"/>
                <a:gd name="T20" fmla="*/ 935 w 1715"/>
                <a:gd name="T21" fmla="*/ 1793 h 2159"/>
                <a:gd name="T22" fmla="*/ 761 w 1715"/>
                <a:gd name="T23" fmla="*/ 1649 h 2159"/>
                <a:gd name="T24" fmla="*/ 601 w 1715"/>
                <a:gd name="T25" fmla="*/ 1489 h 2159"/>
                <a:gd name="T26" fmla="*/ 459 w 1715"/>
                <a:gd name="T27" fmla="*/ 1315 h 2159"/>
                <a:gd name="T28" fmla="*/ 338 w 1715"/>
                <a:gd name="T29" fmla="*/ 1127 h 2159"/>
                <a:gd name="T30" fmla="*/ 234 w 1715"/>
                <a:gd name="T31" fmla="*/ 926 h 2159"/>
                <a:gd name="T32" fmla="*/ 150 w 1715"/>
                <a:gd name="T33" fmla="*/ 714 h 2159"/>
                <a:gd name="T34" fmla="*/ 88 w 1715"/>
                <a:gd name="T35" fmla="*/ 492 h 2159"/>
                <a:gd name="T36" fmla="*/ 48 w 1715"/>
                <a:gd name="T37" fmla="*/ 260 h 2159"/>
                <a:gd name="T38" fmla="*/ 34 w 1715"/>
                <a:gd name="T39" fmla="*/ 58 h 2159"/>
                <a:gd name="T40" fmla="*/ 52 w 1715"/>
                <a:gd name="T41" fmla="*/ 48 h 2159"/>
                <a:gd name="T42" fmla="*/ 60 w 1715"/>
                <a:gd name="T43" fmla="*/ 28 h 2159"/>
                <a:gd name="T44" fmla="*/ 50 w 1715"/>
                <a:gd name="T45" fmla="*/ 8 h 2159"/>
                <a:gd name="T46" fmla="*/ 30 w 1715"/>
                <a:gd name="T47" fmla="*/ 0 h 2159"/>
                <a:gd name="T48" fmla="*/ 18 w 1715"/>
                <a:gd name="T49" fmla="*/ 4 h 2159"/>
                <a:gd name="T50" fmla="*/ 2 w 1715"/>
                <a:gd name="T51" fmla="*/ 24 h 2159"/>
                <a:gd name="T52" fmla="*/ 4 w 1715"/>
                <a:gd name="T53" fmla="*/ 40 h 2159"/>
                <a:gd name="T54" fmla="*/ 26 w 1715"/>
                <a:gd name="T55" fmla="*/ 58 h 2159"/>
                <a:gd name="T56" fmla="*/ 34 w 1715"/>
                <a:gd name="T57" fmla="*/ 212 h 2159"/>
                <a:gd name="T58" fmla="*/ 52 w 1715"/>
                <a:gd name="T59" fmla="*/ 344 h 2159"/>
                <a:gd name="T60" fmla="*/ 104 w 1715"/>
                <a:gd name="T61" fmla="*/ 588 h 2159"/>
                <a:gd name="T62" fmla="*/ 182 w 1715"/>
                <a:gd name="T63" fmla="*/ 824 h 2159"/>
                <a:gd name="T64" fmla="*/ 286 w 1715"/>
                <a:gd name="T65" fmla="*/ 1050 h 2159"/>
                <a:gd name="T66" fmla="*/ 414 w 1715"/>
                <a:gd name="T67" fmla="*/ 1261 h 2159"/>
                <a:gd name="T68" fmla="*/ 567 w 1715"/>
                <a:gd name="T69" fmla="*/ 1459 h 2159"/>
                <a:gd name="T70" fmla="*/ 661 w 1715"/>
                <a:gd name="T71" fmla="*/ 1563 h 2159"/>
                <a:gd name="T72" fmla="*/ 815 w 1715"/>
                <a:gd name="T73" fmla="*/ 1705 h 2159"/>
                <a:gd name="T74" fmla="*/ 979 w 1715"/>
                <a:gd name="T75" fmla="*/ 1833 h 2159"/>
                <a:gd name="T76" fmla="*/ 1155 w 1715"/>
                <a:gd name="T77" fmla="*/ 1945 h 2159"/>
                <a:gd name="T78" fmla="*/ 1339 w 1715"/>
                <a:gd name="T79" fmla="*/ 2039 h 2159"/>
                <a:gd name="T80" fmla="*/ 1469 w 1715"/>
                <a:gd name="T81" fmla="*/ 2091 h 2159"/>
                <a:gd name="T82" fmla="*/ 1465 w 1715"/>
                <a:gd name="T83" fmla="*/ 2111 h 2159"/>
                <a:gd name="T84" fmla="*/ 1475 w 1715"/>
                <a:gd name="T85" fmla="*/ 2149 h 2159"/>
                <a:gd name="T86" fmla="*/ 1491 w 1715"/>
                <a:gd name="T87" fmla="*/ 2159 h 2159"/>
                <a:gd name="T88" fmla="*/ 1473 w 1715"/>
                <a:gd name="T89" fmla="*/ 2125 h 2159"/>
                <a:gd name="T90" fmla="*/ 1471 w 1715"/>
                <a:gd name="T91" fmla="*/ 2103 h 2159"/>
                <a:gd name="T92" fmla="*/ 1539 w 1715"/>
                <a:gd name="T93" fmla="*/ 2117 h 2159"/>
                <a:gd name="T94" fmla="*/ 1597 w 1715"/>
                <a:gd name="T95" fmla="*/ 2149 h 2159"/>
                <a:gd name="T96" fmla="*/ 1597 w 1715"/>
                <a:gd name="T97" fmla="*/ 2159 h 2159"/>
                <a:gd name="T98" fmla="*/ 1609 w 1715"/>
                <a:gd name="T99" fmla="*/ 2139 h 2159"/>
                <a:gd name="T100" fmla="*/ 1679 w 1715"/>
                <a:gd name="T101" fmla="*/ 2159 h 2159"/>
                <a:gd name="T102" fmla="*/ 1663 w 1715"/>
                <a:gd name="T103" fmla="*/ 2147 h 2159"/>
                <a:gd name="T104" fmla="*/ 1607 w 1715"/>
                <a:gd name="T105" fmla="*/ 2129 h 2159"/>
                <a:gd name="T106" fmla="*/ 1475 w 1715"/>
                <a:gd name="T107" fmla="*/ 2085 h 2159"/>
                <a:gd name="T108" fmla="*/ 1493 w 1715"/>
                <a:gd name="T109" fmla="*/ 2061 h 2159"/>
                <a:gd name="T110" fmla="*/ 1519 w 1715"/>
                <a:gd name="T111" fmla="*/ 2045 h 2159"/>
                <a:gd name="T112" fmla="*/ 1539 w 1715"/>
                <a:gd name="T113" fmla="*/ 2041 h 2159"/>
                <a:gd name="T114" fmla="*/ 1579 w 1715"/>
                <a:gd name="T115" fmla="*/ 2053 h 2159"/>
                <a:gd name="T116" fmla="*/ 1603 w 1715"/>
                <a:gd name="T117" fmla="*/ 2085 h 2159"/>
                <a:gd name="T118" fmla="*/ 1609 w 1715"/>
                <a:gd name="T119" fmla="*/ 2111 h 2159"/>
                <a:gd name="T120" fmla="*/ 1607 w 1715"/>
                <a:gd name="T121" fmla="*/ 2129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2159">
                  <a:moveTo>
                    <a:pt x="1663" y="2147"/>
                  </a:moveTo>
                  <a:lnTo>
                    <a:pt x="1663" y="2147"/>
                  </a:lnTo>
                  <a:lnTo>
                    <a:pt x="1611" y="2131"/>
                  </a:lnTo>
                  <a:lnTo>
                    <a:pt x="1611" y="2131"/>
                  </a:lnTo>
                  <a:lnTo>
                    <a:pt x="1613" y="2121"/>
                  </a:lnTo>
                  <a:lnTo>
                    <a:pt x="1615" y="2111"/>
                  </a:lnTo>
                  <a:lnTo>
                    <a:pt x="1615" y="2111"/>
                  </a:lnTo>
                  <a:lnTo>
                    <a:pt x="1613" y="2097"/>
                  </a:lnTo>
                  <a:lnTo>
                    <a:pt x="1609" y="2083"/>
                  </a:lnTo>
                  <a:lnTo>
                    <a:pt x="1601" y="2069"/>
                  </a:lnTo>
                  <a:lnTo>
                    <a:pt x="1593" y="2059"/>
                  </a:lnTo>
                  <a:lnTo>
                    <a:pt x="1581" y="2049"/>
                  </a:lnTo>
                  <a:lnTo>
                    <a:pt x="1569" y="2043"/>
                  </a:lnTo>
                  <a:lnTo>
                    <a:pt x="1555" y="2039"/>
                  </a:lnTo>
                  <a:lnTo>
                    <a:pt x="1539" y="2037"/>
                  </a:lnTo>
                  <a:lnTo>
                    <a:pt x="1539" y="2037"/>
                  </a:lnTo>
                  <a:lnTo>
                    <a:pt x="1529" y="2037"/>
                  </a:lnTo>
                  <a:lnTo>
                    <a:pt x="1517" y="2041"/>
                  </a:lnTo>
                  <a:lnTo>
                    <a:pt x="1507" y="2045"/>
                  </a:lnTo>
                  <a:lnTo>
                    <a:pt x="1497" y="2049"/>
                  </a:lnTo>
                  <a:lnTo>
                    <a:pt x="1489" y="2057"/>
                  </a:lnTo>
                  <a:lnTo>
                    <a:pt x="1481" y="2065"/>
                  </a:lnTo>
                  <a:lnTo>
                    <a:pt x="1475" y="2073"/>
                  </a:lnTo>
                  <a:lnTo>
                    <a:pt x="1471" y="2083"/>
                  </a:lnTo>
                  <a:lnTo>
                    <a:pt x="1471" y="2083"/>
                  </a:lnTo>
                  <a:lnTo>
                    <a:pt x="1399" y="2055"/>
                  </a:lnTo>
                  <a:lnTo>
                    <a:pt x="1329" y="2023"/>
                  </a:lnTo>
                  <a:lnTo>
                    <a:pt x="1259" y="1991"/>
                  </a:lnTo>
                  <a:lnTo>
                    <a:pt x="1191" y="1955"/>
                  </a:lnTo>
                  <a:lnTo>
                    <a:pt x="1125" y="1917"/>
                  </a:lnTo>
                  <a:lnTo>
                    <a:pt x="1059" y="1879"/>
                  </a:lnTo>
                  <a:lnTo>
                    <a:pt x="997" y="1837"/>
                  </a:lnTo>
                  <a:lnTo>
                    <a:pt x="935" y="1793"/>
                  </a:lnTo>
                  <a:lnTo>
                    <a:pt x="875" y="1747"/>
                  </a:lnTo>
                  <a:lnTo>
                    <a:pt x="817" y="1699"/>
                  </a:lnTo>
                  <a:lnTo>
                    <a:pt x="761" y="1649"/>
                  </a:lnTo>
                  <a:lnTo>
                    <a:pt x="705" y="1599"/>
                  </a:lnTo>
                  <a:lnTo>
                    <a:pt x="653" y="1545"/>
                  </a:lnTo>
                  <a:lnTo>
                    <a:pt x="601" y="1489"/>
                  </a:lnTo>
                  <a:lnTo>
                    <a:pt x="553" y="1433"/>
                  </a:lnTo>
                  <a:lnTo>
                    <a:pt x="505" y="1375"/>
                  </a:lnTo>
                  <a:lnTo>
                    <a:pt x="459" y="1315"/>
                  </a:lnTo>
                  <a:lnTo>
                    <a:pt x="418" y="1253"/>
                  </a:lnTo>
                  <a:lnTo>
                    <a:pt x="376" y="1191"/>
                  </a:lnTo>
                  <a:lnTo>
                    <a:pt x="338" y="1127"/>
                  </a:lnTo>
                  <a:lnTo>
                    <a:pt x="300" y="1062"/>
                  </a:lnTo>
                  <a:lnTo>
                    <a:pt x="266" y="994"/>
                  </a:lnTo>
                  <a:lnTo>
                    <a:pt x="234" y="926"/>
                  </a:lnTo>
                  <a:lnTo>
                    <a:pt x="204" y="856"/>
                  </a:lnTo>
                  <a:lnTo>
                    <a:pt x="176" y="786"/>
                  </a:lnTo>
                  <a:lnTo>
                    <a:pt x="150" y="714"/>
                  </a:lnTo>
                  <a:lnTo>
                    <a:pt x="126" y="642"/>
                  </a:lnTo>
                  <a:lnTo>
                    <a:pt x="106" y="566"/>
                  </a:lnTo>
                  <a:lnTo>
                    <a:pt x="88" y="492"/>
                  </a:lnTo>
                  <a:lnTo>
                    <a:pt x="72" y="416"/>
                  </a:lnTo>
                  <a:lnTo>
                    <a:pt x="60" y="338"/>
                  </a:lnTo>
                  <a:lnTo>
                    <a:pt x="48" y="260"/>
                  </a:lnTo>
                  <a:lnTo>
                    <a:pt x="48" y="260"/>
                  </a:lnTo>
                  <a:lnTo>
                    <a:pt x="40" y="160"/>
                  </a:lnTo>
                  <a:lnTo>
                    <a:pt x="34" y="58"/>
                  </a:lnTo>
                  <a:lnTo>
                    <a:pt x="34" y="58"/>
                  </a:lnTo>
                  <a:lnTo>
                    <a:pt x="44" y="56"/>
                  </a:lnTo>
                  <a:lnTo>
                    <a:pt x="52" y="48"/>
                  </a:lnTo>
                  <a:lnTo>
                    <a:pt x="58" y="40"/>
                  </a:lnTo>
                  <a:lnTo>
                    <a:pt x="60" y="28"/>
                  </a:lnTo>
                  <a:lnTo>
                    <a:pt x="60" y="28"/>
                  </a:lnTo>
                  <a:lnTo>
                    <a:pt x="58" y="22"/>
                  </a:lnTo>
                  <a:lnTo>
                    <a:pt x="56" y="18"/>
                  </a:lnTo>
                  <a:lnTo>
                    <a:pt x="50" y="8"/>
                  </a:lnTo>
                  <a:lnTo>
                    <a:pt x="40" y="2"/>
                  </a:lnTo>
                  <a:lnTo>
                    <a:pt x="36" y="0"/>
                  </a:lnTo>
                  <a:lnTo>
                    <a:pt x="30" y="0"/>
                  </a:lnTo>
                  <a:lnTo>
                    <a:pt x="30" y="0"/>
                  </a:lnTo>
                  <a:lnTo>
                    <a:pt x="24" y="2"/>
                  </a:lnTo>
                  <a:lnTo>
                    <a:pt x="18" y="4"/>
                  </a:lnTo>
                  <a:lnTo>
                    <a:pt x="8" y="10"/>
                  </a:lnTo>
                  <a:lnTo>
                    <a:pt x="2" y="20"/>
                  </a:lnTo>
                  <a:lnTo>
                    <a:pt x="2" y="24"/>
                  </a:lnTo>
                  <a:lnTo>
                    <a:pt x="0" y="30"/>
                  </a:lnTo>
                  <a:lnTo>
                    <a:pt x="0" y="30"/>
                  </a:lnTo>
                  <a:lnTo>
                    <a:pt x="4" y="40"/>
                  </a:lnTo>
                  <a:lnTo>
                    <a:pt x="8" y="50"/>
                  </a:lnTo>
                  <a:lnTo>
                    <a:pt x="16" y="56"/>
                  </a:lnTo>
                  <a:lnTo>
                    <a:pt x="26" y="58"/>
                  </a:lnTo>
                  <a:lnTo>
                    <a:pt x="26" y="58"/>
                  </a:lnTo>
                  <a:lnTo>
                    <a:pt x="30" y="160"/>
                  </a:lnTo>
                  <a:lnTo>
                    <a:pt x="34" y="212"/>
                  </a:lnTo>
                  <a:lnTo>
                    <a:pt x="40" y="262"/>
                  </a:lnTo>
                  <a:lnTo>
                    <a:pt x="40" y="262"/>
                  </a:lnTo>
                  <a:lnTo>
                    <a:pt x="52" y="344"/>
                  </a:lnTo>
                  <a:lnTo>
                    <a:pt x="66" y="426"/>
                  </a:lnTo>
                  <a:lnTo>
                    <a:pt x="82" y="508"/>
                  </a:lnTo>
                  <a:lnTo>
                    <a:pt x="104" y="588"/>
                  </a:lnTo>
                  <a:lnTo>
                    <a:pt x="126" y="668"/>
                  </a:lnTo>
                  <a:lnTo>
                    <a:pt x="152" y="746"/>
                  </a:lnTo>
                  <a:lnTo>
                    <a:pt x="182" y="824"/>
                  </a:lnTo>
                  <a:lnTo>
                    <a:pt x="214" y="900"/>
                  </a:lnTo>
                  <a:lnTo>
                    <a:pt x="248" y="976"/>
                  </a:lnTo>
                  <a:lnTo>
                    <a:pt x="286" y="1050"/>
                  </a:lnTo>
                  <a:lnTo>
                    <a:pt x="326" y="1121"/>
                  </a:lnTo>
                  <a:lnTo>
                    <a:pt x="368" y="1191"/>
                  </a:lnTo>
                  <a:lnTo>
                    <a:pt x="414" y="1261"/>
                  </a:lnTo>
                  <a:lnTo>
                    <a:pt x="461" y="1329"/>
                  </a:lnTo>
                  <a:lnTo>
                    <a:pt x="513" y="1395"/>
                  </a:lnTo>
                  <a:lnTo>
                    <a:pt x="567" y="1459"/>
                  </a:lnTo>
                  <a:lnTo>
                    <a:pt x="567" y="1459"/>
                  </a:lnTo>
                  <a:lnTo>
                    <a:pt x="613" y="1513"/>
                  </a:lnTo>
                  <a:lnTo>
                    <a:pt x="661" y="1563"/>
                  </a:lnTo>
                  <a:lnTo>
                    <a:pt x="711" y="1613"/>
                  </a:lnTo>
                  <a:lnTo>
                    <a:pt x="763" y="1659"/>
                  </a:lnTo>
                  <a:lnTo>
                    <a:pt x="815" y="1705"/>
                  </a:lnTo>
                  <a:lnTo>
                    <a:pt x="869" y="1751"/>
                  </a:lnTo>
                  <a:lnTo>
                    <a:pt x="923" y="1793"/>
                  </a:lnTo>
                  <a:lnTo>
                    <a:pt x="979" y="1833"/>
                  </a:lnTo>
                  <a:lnTo>
                    <a:pt x="1037" y="1871"/>
                  </a:lnTo>
                  <a:lnTo>
                    <a:pt x="1095" y="1909"/>
                  </a:lnTo>
                  <a:lnTo>
                    <a:pt x="1155" y="1945"/>
                  </a:lnTo>
                  <a:lnTo>
                    <a:pt x="1215" y="1977"/>
                  </a:lnTo>
                  <a:lnTo>
                    <a:pt x="1277" y="2009"/>
                  </a:lnTo>
                  <a:lnTo>
                    <a:pt x="1339" y="2039"/>
                  </a:lnTo>
                  <a:lnTo>
                    <a:pt x="1403" y="2065"/>
                  </a:lnTo>
                  <a:lnTo>
                    <a:pt x="1469" y="2091"/>
                  </a:lnTo>
                  <a:lnTo>
                    <a:pt x="1469" y="2091"/>
                  </a:lnTo>
                  <a:lnTo>
                    <a:pt x="1467" y="2101"/>
                  </a:lnTo>
                  <a:lnTo>
                    <a:pt x="1465" y="2111"/>
                  </a:lnTo>
                  <a:lnTo>
                    <a:pt x="1465" y="2111"/>
                  </a:lnTo>
                  <a:lnTo>
                    <a:pt x="1467" y="2125"/>
                  </a:lnTo>
                  <a:lnTo>
                    <a:pt x="1471" y="2137"/>
                  </a:lnTo>
                  <a:lnTo>
                    <a:pt x="1475" y="2149"/>
                  </a:lnTo>
                  <a:lnTo>
                    <a:pt x="1483" y="2159"/>
                  </a:lnTo>
                  <a:lnTo>
                    <a:pt x="1491" y="2159"/>
                  </a:lnTo>
                  <a:lnTo>
                    <a:pt x="1491" y="2159"/>
                  </a:lnTo>
                  <a:lnTo>
                    <a:pt x="1483" y="2149"/>
                  </a:lnTo>
                  <a:lnTo>
                    <a:pt x="1475" y="2137"/>
                  </a:lnTo>
                  <a:lnTo>
                    <a:pt x="1473" y="2125"/>
                  </a:lnTo>
                  <a:lnTo>
                    <a:pt x="1471" y="2111"/>
                  </a:lnTo>
                  <a:lnTo>
                    <a:pt x="1471" y="2111"/>
                  </a:lnTo>
                  <a:lnTo>
                    <a:pt x="1471" y="2103"/>
                  </a:lnTo>
                  <a:lnTo>
                    <a:pt x="1473" y="2093"/>
                  </a:lnTo>
                  <a:lnTo>
                    <a:pt x="1473" y="2093"/>
                  </a:lnTo>
                  <a:lnTo>
                    <a:pt x="1539" y="2117"/>
                  </a:lnTo>
                  <a:lnTo>
                    <a:pt x="1605" y="2137"/>
                  </a:lnTo>
                  <a:lnTo>
                    <a:pt x="1605" y="2137"/>
                  </a:lnTo>
                  <a:lnTo>
                    <a:pt x="1597" y="2149"/>
                  </a:lnTo>
                  <a:lnTo>
                    <a:pt x="1589" y="2159"/>
                  </a:lnTo>
                  <a:lnTo>
                    <a:pt x="1597" y="2159"/>
                  </a:lnTo>
                  <a:lnTo>
                    <a:pt x="1597" y="2159"/>
                  </a:lnTo>
                  <a:lnTo>
                    <a:pt x="1603" y="2149"/>
                  </a:lnTo>
                  <a:lnTo>
                    <a:pt x="1609" y="2139"/>
                  </a:lnTo>
                  <a:lnTo>
                    <a:pt x="1609" y="2139"/>
                  </a:lnTo>
                  <a:lnTo>
                    <a:pt x="1661" y="2155"/>
                  </a:lnTo>
                  <a:lnTo>
                    <a:pt x="1661" y="2155"/>
                  </a:lnTo>
                  <a:lnTo>
                    <a:pt x="1679" y="2159"/>
                  </a:lnTo>
                  <a:lnTo>
                    <a:pt x="1715" y="2159"/>
                  </a:lnTo>
                  <a:lnTo>
                    <a:pt x="1715" y="2159"/>
                  </a:lnTo>
                  <a:lnTo>
                    <a:pt x="1663" y="2147"/>
                  </a:lnTo>
                  <a:lnTo>
                    <a:pt x="1663" y="2147"/>
                  </a:lnTo>
                  <a:close/>
                  <a:moveTo>
                    <a:pt x="1607" y="2129"/>
                  </a:moveTo>
                  <a:lnTo>
                    <a:pt x="1607" y="2129"/>
                  </a:lnTo>
                  <a:lnTo>
                    <a:pt x="1541" y="2109"/>
                  </a:lnTo>
                  <a:lnTo>
                    <a:pt x="1475" y="2085"/>
                  </a:lnTo>
                  <a:lnTo>
                    <a:pt x="1475" y="2085"/>
                  </a:lnTo>
                  <a:lnTo>
                    <a:pt x="1481" y="2075"/>
                  </a:lnTo>
                  <a:lnTo>
                    <a:pt x="1487" y="2067"/>
                  </a:lnTo>
                  <a:lnTo>
                    <a:pt x="1493" y="2061"/>
                  </a:lnTo>
                  <a:lnTo>
                    <a:pt x="1501" y="2055"/>
                  </a:lnTo>
                  <a:lnTo>
                    <a:pt x="1509" y="2049"/>
                  </a:lnTo>
                  <a:lnTo>
                    <a:pt x="1519" y="2045"/>
                  </a:lnTo>
                  <a:lnTo>
                    <a:pt x="1529" y="2043"/>
                  </a:lnTo>
                  <a:lnTo>
                    <a:pt x="1539" y="2041"/>
                  </a:lnTo>
                  <a:lnTo>
                    <a:pt x="1539" y="2041"/>
                  </a:lnTo>
                  <a:lnTo>
                    <a:pt x="1553" y="2043"/>
                  </a:lnTo>
                  <a:lnTo>
                    <a:pt x="1567" y="2047"/>
                  </a:lnTo>
                  <a:lnTo>
                    <a:pt x="1579" y="2053"/>
                  </a:lnTo>
                  <a:lnTo>
                    <a:pt x="1589" y="2063"/>
                  </a:lnTo>
                  <a:lnTo>
                    <a:pt x="1597" y="2073"/>
                  </a:lnTo>
                  <a:lnTo>
                    <a:pt x="1603" y="2085"/>
                  </a:lnTo>
                  <a:lnTo>
                    <a:pt x="1607" y="2097"/>
                  </a:lnTo>
                  <a:lnTo>
                    <a:pt x="1609" y="2111"/>
                  </a:lnTo>
                  <a:lnTo>
                    <a:pt x="1609" y="2111"/>
                  </a:lnTo>
                  <a:lnTo>
                    <a:pt x="1609" y="2121"/>
                  </a:lnTo>
                  <a:lnTo>
                    <a:pt x="1607" y="2129"/>
                  </a:lnTo>
                  <a:lnTo>
                    <a:pt x="1607" y="2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7" name="Red"/>
            <p:cNvGrpSpPr/>
            <p:nvPr userDrawn="1"/>
          </p:nvGrpSpPr>
          <p:grpSpPr>
            <a:xfrm>
              <a:off x="-4014788" y="-3675063"/>
              <a:ext cx="2982913" cy="6854826"/>
              <a:chOff x="-4014788" y="-3675063"/>
              <a:chExt cx="2982913" cy="6854826"/>
            </a:xfrm>
          </p:grpSpPr>
          <p:sp>
            <p:nvSpPr>
              <p:cNvPr id="375" name="red stroke"/>
              <p:cNvSpPr>
                <a:spLocks noEditPoints="1"/>
              </p:cNvSpPr>
              <p:nvPr userDrawn="1"/>
            </p:nvSpPr>
            <p:spPr bwMode="auto">
              <a:xfrm>
                <a:off x="-3138488" y="1471613"/>
                <a:ext cx="187325" cy="187325"/>
              </a:xfrm>
              <a:custGeom>
                <a:avLst/>
                <a:gdLst>
                  <a:gd name="T0" fmla="*/ 58 w 118"/>
                  <a:gd name="T1" fmla="*/ 0 h 118"/>
                  <a:gd name="T2" fmla="*/ 40 w 118"/>
                  <a:gd name="T3" fmla="*/ 4 h 118"/>
                  <a:gd name="T4" fmla="*/ 32 w 118"/>
                  <a:gd name="T5" fmla="*/ 6 h 118"/>
                  <a:gd name="T6" fmla="*/ 18 w 118"/>
                  <a:gd name="T7" fmla="*/ 16 h 118"/>
                  <a:gd name="T8" fmla="*/ 2 w 118"/>
                  <a:gd name="T9" fmla="*/ 42 h 118"/>
                  <a:gd name="T10" fmla="*/ 0 w 118"/>
                  <a:gd name="T11" fmla="*/ 58 h 118"/>
                  <a:gd name="T12" fmla="*/ 0 w 118"/>
                  <a:gd name="T13" fmla="*/ 70 h 118"/>
                  <a:gd name="T14" fmla="*/ 10 w 118"/>
                  <a:gd name="T15" fmla="*/ 92 h 118"/>
                  <a:gd name="T16" fmla="*/ 26 w 118"/>
                  <a:gd name="T17" fmla="*/ 108 h 118"/>
                  <a:gd name="T18" fmla="*/ 46 w 118"/>
                  <a:gd name="T19" fmla="*/ 116 h 118"/>
                  <a:gd name="T20" fmla="*/ 58 w 118"/>
                  <a:gd name="T21" fmla="*/ 118 h 118"/>
                  <a:gd name="T22" fmla="*/ 82 w 118"/>
                  <a:gd name="T23" fmla="*/ 114 h 118"/>
                  <a:gd name="T24" fmla="*/ 90 w 118"/>
                  <a:gd name="T25" fmla="*/ 110 h 118"/>
                  <a:gd name="T26" fmla="*/ 102 w 118"/>
                  <a:gd name="T27" fmla="*/ 100 h 118"/>
                  <a:gd name="T28" fmla="*/ 116 w 118"/>
                  <a:gd name="T29" fmla="*/ 74 h 118"/>
                  <a:gd name="T30" fmla="*/ 118 w 118"/>
                  <a:gd name="T31" fmla="*/ 58 h 118"/>
                  <a:gd name="T32" fmla="*/ 114 w 118"/>
                  <a:gd name="T33" fmla="*/ 36 h 118"/>
                  <a:gd name="T34" fmla="*/ 100 w 118"/>
                  <a:gd name="T35" fmla="*/ 18 h 118"/>
                  <a:gd name="T36" fmla="*/ 82 w 118"/>
                  <a:gd name="T37" fmla="*/ 4 h 118"/>
                  <a:gd name="T38" fmla="*/ 58 w 118"/>
                  <a:gd name="T39" fmla="*/ 0 h 118"/>
                  <a:gd name="T40" fmla="*/ 88 w 118"/>
                  <a:gd name="T41" fmla="*/ 106 h 118"/>
                  <a:gd name="T42" fmla="*/ 80 w 118"/>
                  <a:gd name="T43" fmla="*/ 110 h 118"/>
                  <a:gd name="T44" fmla="*/ 70 w 118"/>
                  <a:gd name="T45" fmla="*/ 114 h 118"/>
                  <a:gd name="T46" fmla="*/ 58 w 118"/>
                  <a:gd name="T47" fmla="*/ 114 h 118"/>
                  <a:gd name="T48" fmla="*/ 38 w 118"/>
                  <a:gd name="T49" fmla="*/ 110 h 118"/>
                  <a:gd name="T50" fmla="*/ 20 w 118"/>
                  <a:gd name="T51" fmla="*/ 98 h 118"/>
                  <a:gd name="T52" fmla="*/ 8 w 118"/>
                  <a:gd name="T53" fmla="*/ 80 h 118"/>
                  <a:gd name="T54" fmla="*/ 2 w 118"/>
                  <a:gd name="T55" fmla="*/ 58 h 118"/>
                  <a:gd name="T56" fmla="*/ 6 w 118"/>
                  <a:gd name="T57" fmla="*/ 44 h 118"/>
                  <a:gd name="T58" fmla="*/ 22 w 118"/>
                  <a:gd name="T59" fmla="*/ 18 h 118"/>
                  <a:gd name="T60" fmla="*/ 34 w 118"/>
                  <a:gd name="T61" fmla="*/ 10 h 118"/>
                  <a:gd name="T62" fmla="*/ 40 w 118"/>
                  <a:gd name="T63" fmla="*/ 6 h 118"/>
                  <a:gd name="T64" fmla="*/ 58 w 118"/>
                  <a:gd name="T65" fmla="*/ 2 h 118"/>
                  <a:gd name="T66" fmla="*/ 70 w 118"/>
                  <a:gd name="T67" fmla="*/ 4 h 118"/>
                  <a:gd name="T68" fmla="*/ 90 w 118"/>
                  <a:gd name="T69" fmla="*/ 12 h 118"/>
                  <a:gd name="T70" fmla="*/ 106 w 118"/>
                  <a:gd name="T71" fmla="*/ 28 h 118"/>
                  <a:gd name="T72" fmla="*/ 114 w 118"/>
                  <a:gd name="T73" fmla="*/ 48 h 118"/>
                  <a:gd name="T74" fmla="*/ 114 w 118"/>
                  <a:gd name="T75" fmla="*/ 58 h 118"/>
                  <a:gd name="T76" fmla="*/ 108 w 118"/>
                  <a:gd name="T77" fmla="*/ 86 h 118"/>
                  <a:gd name="T78" fmla="*/ 88 w 118"/>
                  <a:gd name="T79"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18">
                    <a:moveTo>
                      <a:pt x="58" y="0"/>
                    </a:moveTo>
                    <a:lnTo>
                      <a:pt x="58" y="0"/>
                    </a:lnTo>
                    <a:lnTo>
                      <a:pt x="48" y="0"/>
                    </a:lnTo>
                    <a:lnTo>
                      <a:pt x="40" y="4"/>
                    </a:lnTo>
                    <a:lnTo>
                      <a:pt x="40" y="4"/>
                    </a:lnTo>
                    <a:lnTo>
                      <a:pt x="32" y="6"/>
                    </a:lnTo>
                    <a:lnTo>
                      <a:pt x="32" y="6"/>
                    </a:lnTo>
                    <a:lnTo>
                      <a:pt x="18" y="16"/>
                    </a:lnTo>
                    <a:lnTo>
                      <a:pt x="8" y="28"/>
                    </a:lnTo>
                    <a:lnTo>
                      <a:pt x="2" y="42"/>
                    </a:lnTo>
                    <a:lnTo>
                      <a:pt x="0" y="50"/>
                    </a:lnTo>
                    <a:lnTo>
                      <a:pt x="0" y="58"/>
                    </a:lnTo>
                    <a:lnTo>
                      <a:pt x="0" y="58"/>
                    </a:lnTo>
                    <a:lnTo>
                      <a:pt x="0" y="70"/>
                    </a:lnTo>
                    <a:lnTo>
                      <a:pt x="4" y="82"/>
                    </a:lnTo>
                    <a:lnTo>
                      <a:pt x="10" y="92"/>
                    </a:lnTo>
                    <a:lnTo>
                      <a:pt x="18" y="100"/>
                    </a:lnTo>
                    <a:lnTo>
                      <a:pt x="26" y="108"/>
                    </a:lnTo>
                    <a:lnTo>
                      <a:pt x="36" y="114"/>
                    </a:lnTo>
                    <a:lnTo>
                      <a:pt x="46" y="116"/>
                    </a:lnTo>
                    <a:lnTo>
                      <a:pt x="58" y="118"/>
                    </a:lnTo>
                    <a:lnTo>
                      <a:pt x="58" y="118"/>
                    </a:lnTo>
                    <a:lnTo>
                      <a:pt x="70" y="116"/>
                    </a:lnTo>
                    <a:lnTo>
                      <a:pt x="82" y="114"/>
                    </a:lnTo>
                    <a:lnTo>
                      <a:pt x="82" y="114"/>
                    </a:lnTo>
                    <a:lnTo>
                      <a:pt x="90" y="110"/>
                    </a:lnTo>
                    <a:lnTo>
                      <a:pt x="90" y="110"/>
                    </a:lnTo>
                    <a:lnTo>
                      <a:pt x="102" y="100"/>
                    </a:lnTo>
                    <a:lnTo>
                      <a:pt x="110" y="88"/>
                    </a:lnTo>
                    <a:lnTo>
                      <a:pt x="116" y="74"/>
                    </a:lnTo>
                    <a:lnTo>
                      <a:pt x="118" y="58"/>
                    </a:lnTo>
                    <a:lnTo>
                      <a:pt x="118" y="58"/>
                    </a:lnTo>
                    <a:lnTo>
                      <a:pt x="116" y="48"/>
                    </a:lnTo>
                    <a:lnTo>
                      <a:pt x="114" y="36"/>
                    </a:lnTo>
                    <a:lnTo>
                      <a:pt x="108" y="26"/>
                    </a:lnTo>
                    <a:lnTo>
                      <a:pt x="100" y="18"/>
                    </a:lnTo>
                    <a:lnTo>
                      <a:pt x="92" y="10"/>
                    </a:lnTo>
                    <a:lnTo>
                      <a:pt x="82" y="4"/>
                    </a:lnTo>
                    <a:lnTo>
                      <a:pt x="70" y="0"/>
                    </a:lnTo>
                    <a:lnTo>
                      <a:pt x="58" y="0"/>
                    </a:lnTo>
                    <a:lnTo>
                      <a:pt x="58" y="0"/>
                    </a:lnTo>
                    <a:close/>
                    <a:moveTo>
                      <a:pt x="88" y="106"/>
                    </a:moveTo>
                    <a:lnTo>
                      <a:pt x="88" y="106"/>
                    </a:lnTo>
                    <a:lnTo>
                      <a:pt x="80" y="110"/>
                    </a:lnTo>
                    <a:lnTo>
                      <a:pt x="80" y="110"/>
                    </a:lnTo>
                    <a:lnTo>
                      <a:pt x="70" y="114"/>
                    </a:lnTo>
                    <a:lnTo>
                      <a:pt x="58" y="114"/>
                    </a:lnTo>
                    <a:lnTo>
                      <a:pt x="58" y="114"/>
                    </a:lnTo>
                    <a:lnTo>
                      <a:pt x="48" y="114"/>
                    </a:lnTo>
                    <a:lnTo>
                      <a:pt x="38" y="110"/>
                    </a:lnTo>
                    <a:lnTo>
                      <a:pt x="28" y="106"/>
                    </a:lnTo>
                    <a:lnTo>
                      <a:pt x="20" y="98"/>
                    </a:lnTo>
                    <a:lnTo>
                      <a:pt x="12" y="90"/>
                    </a:lnTo>
                    <a:lnTo>
                      <a:pt x="8" y="80"/>
                    </a:lnTo>
                    <a:lnTo>
                      <a:pt x="4" y="70"/>
                    </a:lnTo>
                    <a:lnTo>
                      <a:pt x="2" y="58"/>
                    </a:lnTo>
                    <a:lnTo>
                      <a:pt x="2" y="58"/>
                    </a:lnTo>
                    <a:lnTo>
                      <a:pt x="6" y="44"/>
                    </a:lnTo>
                    <a:lnTo>
                      <a:pt x="12" y="30"/>
                    </a:lnTo>
                    <a:lnTo>
                      <a:pt x="22" y="18"/>
                    </a:lnTo>
                    <a:lnTo>
                      <a:pt x="34" y="10"/>
                    </a:lnTo>
                    <a:lnTo>
                      <a:pt x="34" y="10"/>
                    </a:lnTo>
                    <a:lnTo>
                      <a:pt x="40" y="6"/>
                    </a:lnTo>
                    <a:lnTo>
                      <a:pt x="40" y="6"/>
                    </a:lnTo>
                    <a:lnTo>
                      <a:pt x="50" y="4"/>
                    </a:lnTo>
                    <a:lnTo>
                      <a:pt x="58" y="2"/>
                    </a:lnTo>
                    <a:lnTo>
                      <a:pt x="58" y="2"/>
                    </a:lnTo>
                    <a:lnTo>
                      <a:pt x="70" y="4"/>
                    </a:lnTo>
                    <a:lnTo>
                      <a:pt x="80" y="8"/>
                    </a:lnTo>
                    <a:lnTo>
                      <a:pt x="90" y="12"/>
                    </a:lnTo>
                    <a:lnTo>
                      <a:pt x="98" y="20"/>
                    </a:lnTo>
                    <a:lnTo>
                      <a:pt x="106" y="28"/>
                    </a:lnTo>
                    <a:lnTo>
                      <a:pt x="110" y="38"/>
                    </a:lnTo>
                    <a:lnTo>
                      <a:pt x="114" y="48"/>
                    </a:lnTo>
                    <a:lnTo>
                      <a:pt x="114" y="58"/>
                    </a:lnTo>
                    <a:lnTo>
                      <a:pt x="114" y="58"/>
                    </a:lnTo>
                    <a:lnTo>
                      <a:pt x="112" y="74"/>
                    </a:lnTo>
                    <a:lnTo>
                      <a:pt x="108" y="86"/>
                    </a:lnTo>
                    <a:lnTo>
                      <a:pt x="98" y="98"/>
                    </a:lnTo>
                    <a:lnTo>
                      <a:pt x="88" y="106"/>
                    </a:lnTo>
                    <a:lnTo>
                      <a:pt x="88" y="10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d arc"/>
              <p:cNvSpPr>
                <a:spLocks/>
              </p:cNvSpPr>
              <p:nvPr userDrawn="1"/>
            </p:nvSpPr>
            <p:spPr bwMode="auto">
              <a:xfrm>
                <a:off x="-3729038" y="-3157538"/>
                <a:ext cx="958850" cy="1862138"/>
              </a:xfrm>
              <a:custGeom>
                <a:avLst/>
                <a:gdLst>
                  <a:gd name="T0" fmla="*/ 546 w 604"/>
                  <a:gd name="T1" fmla="*/ 1165 h 1173"/>
                  <a:gd name="T2" fmla="*/ 484 w 604"/>
                  <a:gd name="T3" fmla="*/ 1157 h 1173"/>
                  <a:gd name="T4" fmla="*/ 386 w 604"/>
                  <a:gd name="T5" fmla="*/ 1127 h 1173"/>
                  <a:gd name="T6" fmla="*/ 346 w 604"/>
                  <a:gd name="T7" fmla="*/ 1107 h 1173"/>
                  <a:gd name="T8" fmla="*/ 312 w 604"/>
                  <a:gd name="T9" fmla="*/ 1077 h 1173"/>
                  <a:gd name="T10" fmla="*/ 304 w 604"/>
                  <a:gd name="T11" fmla="*/ 1059 h 1173"/>
                  <a:gd name="T12" fmla="*/ 290 w 604"/>
                  <a:gd name="T13" fmla="*/ 1053 h 1173"/>
                  <a:gd name="T14" fmla="*/ 276 w 604"/>
                  <a:gd name="T15" fmla="*/ 1055 h 1173"/>
                  <a:gd name="T16" fmla="*/ 218 w 604"/>
                  <a:gd name="T17" fmla="*/ 1021 h 1173"/>
                  <a:gd name="T18" fmla="*/ 180 w 604"/>
                  <a:gd name="T19" fmla="*/ 969 h 1173"/>
                  <a:gd name="T20" fmla="*/ 178 w 604"/>
                  <a:gd name="T21" fmla="*/ 945 h 1173"/>
                  <a:gd name="T22" fmla="*/ 166 w 604"/>
                  <a:gd name="T23" fmla="*/ 935 h 1173"/>
                  <a:gd name="T24" fmla="*/ 148 w 604"/>
                  <a:gd name="T25" fmla="*/ 935 h 1173"/>
                  <a:gd name="T26" fmla="*/ 96 w 604"/>
                  <a:gd name="T27" fmla="*/ 867 h 1173"/>
                  <a:gd name="T28" fmla="*/ 38 w 604"/>
                  <a:gd name="T29" fmla="*/ 708 h 1173"/>
                  <a:gd name="T30" fmla="*/ 38 w 604"/>
                  <a:gd name="T31" fmla="*/ 618 h 1173"/>
                  <a:gd name="T32" fmla="*/ 52 w 604"/>
                  <a:gd name="T33" fmla="*/ 596 h 1173"/>
                  <a:gd name="T34" fmla="*/ 48 w 604"/>
                  <a:gd name="T35" fmla="*/ 584 h 1173"/>
                  <a:gd name="T36" fmla="*/ 28 w 604"/>
                  <a:gd name="T37" fmla="*/ 570 h 1173"/>
                  <a:gd name="T38" fmla="*/ 38 w 604"/>
                  <a:gd name="T39" fmla="*/ 490 h 1173"/>
                  <a:gd name="T40" fmla="*/ 66 w 604"/>
                  <a:gd name="T41" fmla="*/ 388 h 1173"/>
                  <a:gd name="T42" fmla="*/ 158 w 604"/>
                  <a:gd name="T43" fmla="*/ 232 h 1173"/>
                  <a:gd name="T44" fmla="*/ 314 w 604"/>
                  <a:gd name="T45" fmla="*/ 98 h 1173"/>
                  <a:gd name="T46" fmla="*/ 434 w 604"/>
                  <a:gd name="T47" fmla="*/ 46 h 1173"/>
                  <a:gd name="T48" fmla="*/ 540 w 604"/>
                  <a:gd name="T49" fmla="*/ 24 h 1173"/>
                  <a:gd name="T50" fmla="*/ 566 w 604"/>
                  <a:gd name="T51" fmla="*/ 0 h 1173"/>
                  <a:gd name="T52" fmla="*/ 512 w 604"/>
                  <a:gd name="T53" fmla="*/ 24 h 1173"/>
                  <a:gd name="T54" fmla="*/ 408 w 604"/>
                  <a:gd name="T55" fmla="*/ 50 h 1173"/>
                  <a:gd name="T56" fmla="*/ 312 w 604"/>
                  <a:gd name="T57" fmla="*/ 94 h 1173"/>
                  <a:gd name="T58" fmla="*/ 154 w 604"/>
                  <a:gd name="T59" fmla="*/ 230 h 1173"/>
                  <a:gd name="T60" fmla="*/ 62 w 604"/>
                  <a:gd name="T61" fmla="*/ 386 h 1173"/>
                  <a:gd name="T62" fmla="*/ 34 w 604"/>
                  <a:gd name="T63" fmla="*/ 488 h 1173"/>
                  <a:gd name="T64" fmla="*/ 24 w 604"/>
                  <a:gd name="T65" fmla="*/ 570 h 1173"/>
                  <a:gd name="T66" fmla="*/ 0 w 604"/>
                  <a:gd name="T67" fmla="*/ 590 h 1173"/>
                  <a:gd name="T68" fmla="*/ 0 w 604"/>
                  <a:gd name="T69" fmla="*/ 596 h 1173"/>
                  <a:gd name="T70" fmla="*/ 14 w 604"/>
                  <a:gd name="T71" fmla="*/ 618 h 1173"/>
                  <a:gd name="T72" fmla="*/ 34 w 604"/>
                  <a:gd name="T73" fmla="*/ 708 h 1173"/>
                  <a:gd name="T74" fmla="*/ 94 w 604"/>
                  <a:gd name="T75" fmla="*/ 869 h 1173"/>
                  <a:gd name="T76" fmla="*/ 134 w 604"/>
                  <a:gd name="T77" fmla="*/ 949 h 1173"/>
                  <a:gd name="T78" fmla="*/ 132 w 604"/>
                  <a:gd name="T79" fmla="*/ 967 h 1173"/>
                  <a:gd name="T80" fmla="*/ 142 w 604"/>
                  <a:gd name="T81" fmla="*/ 981 h 1173"/>
                  <a:gd name="T82" fmla="*/ 164 w 604"/>
                  <a:gd name="T83" fmla="*/ 983 h 1173"/>
                  <a:gd name="T84" fmla="*/ 216 w 604"/>
                  <a:gd name="T85" fmla="*/ 1025 h 1173"/>
                  <a:gd name="T86" fmla="*/ 262 w 604"/>
                  <a:gd name="T87" fmla="*/ 1071 h 1173"/>
                  <a:gd name="T88" fmla="*/ 268 w 604"/>
                  <a:gd name="T89" fmla="*/ 1095 h 1173"/>
                  <a:gd name="T90" fmla="*/ 292 w 604"/>
                  <a:gd name="T91" fmla="*/ 1101 h 1173"/>
                  <a:gd name="T92" fmla="*/ 308 w 604"/>
                  <a:gd name="T93" fmla="*/ 1091 h 1173"/>
                  <a:gd name="T94" fmla="*/ 484 w 604"/>
                  <a:gd name="T95" fmla="*/ 1161 h 1173"/>
                  <a:gd name="T96" fmla="*/ 518 w 604"/>
                  <a:gd name="T97" fmla="*/ 1167 h 1173"/>
                  <a:gd name="T98" fmla="*/ 602 w 604"/>
                  <a:gd name="T99" fmla="*/ 1173 h 1173"/>
                  <a:gd name="T100" fmla="*/ 602 w 604"/>
                  <a:gd name="T101" fmla="*/ 116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 h="1173">
                    <a:moveTo>
                      <a:pt x="602" y="1169"/>
                    </a:moveTo>
                    <a:lnTo>
                      <a:pt x="602" y="1169"/>
                    </a:lnTo>
                    <a:lnTo>
                      <a:pt x="574" y="1167"/>
                    </a:lnTo>
                    <a:lnTo>
                      <a:pt x="546" y="1165"/>
                    </a:lnTo>
                    <a:lnTo>
                      <a:pt x="518" y="1163"/>
                    </a:lnTo>
                    <a:lnTo>
                      <a:pt x="492" y="1157"/>
                    </a:lnTo>
                    <a:lnTo>
                      <a:pt x="492" y="1157"/>
                    </a:lnTo>
                    <a:lnTo>
                      <a:pt x="484" y="1157"/>
                    </a:lnTo>
                    <a:lnTo>
                      <a:pt x="484" y="1157"/>
                    </a:lnTo>
                    <a:lnTo>
                      <a:pt x="458" y="1151"/>
                    </a:lnTo>
                    <a:lnTo>
                      <a:pt x="434" y="1143"/>
                    </a:lnTo>
                    <a:lnTo>
                      <a:pt x="386" y="1127"/>
                    </a:lnTo>
                    <a:lnTo>
                      <a:pt x="386" y="1127"/>
                    </a:lnTo>
                    <a:lnTo>
                      <a:pt x="382" y="1125"/>
                    </a:lnTo>
                    <a:lnTo>
                      <a:pt x="382" y="1125"/>
                    </a:lnTo>
                    <a:lnTo>
                      <a:pt x="346" y="1107"/>
                    </a:lnTo>
                    <a:lnTo>
                      <a:pt x="310" y="1089"/>
                    </a:lnTo>
                    <a:lnTo>
                      <a:pt x="310" y="1089"/>
                    </a:lnTo>
                    <a:lnTo>
                      <a:pt x="312" y="1083"/>
                    </a:lnTo>
                    <a:lnTo>
                      <a:pt x="312" y="1077"/>
                    </a:lnTo>
                    <a:lnTo>
                      <a:pt x="312" y="1077"/>
                    </a:lnTo>
                    <a:lnTo>
                      <a:pt x="312" y="1069"/>
                    </a:lnTo>
                    <a:lnTo>
                      <a:pt x="308" y="1063"/>
                    </a:lnTo>
                    <a:lnTo>
                      <a:pt x="304" y="1059"/>
                    </a:lnTo>
                    <a:lnTo>
                      <a:pt x="298" y="1055"/>
                    </a:lnTo>
                    <a:lnTo>
                      <a:pt x="298" y="1055"/>
                    </a:lnTo>
                    <a:lnTo>
                      <a:pt x="290" y="1053"/>
                    </a:lnTo>
                    <a:lnTo>
                      <a:pt x="290" y="1053"/>
                    </a:lnTo>
                    <a:lnTo>
                      <a:pt x="286" y="1051"/>
                    </a:lnTo>
                    <a:lnTo>
                      <a:pt x="286" y="1051"/>
                    </a:lnTo>
                    <a:lnTo>
                      <a:pt x="282" y="1053"/>
                    </a:lnTo>
                    <a:lnTo>
                      <a:pt x="276" y="1055"/>
                    </a:lnTo>
                    <a:lnTo>
                      <a:pt x="268" y="1061"/>
                    </a:lnTo>
                    <a:lnTo>
                      <a:pt x="268" y="1061"/>
                    </a:lnTo>
                    <a:lnTo>
                      <a:pt x="242" y="1041"/>
                    </a:lnTo>
                    <a:lnTo>
                      <a:pt x="218" y="1021"/>
                    </a:lnTo>
                    <a:lnTo>
                      <a:pt x="196" y="999"/>
                    </a:lnTo>
                    <a:lnTo>
                      <a:pt x="174" y="977"/>
                    </a:lnTo>
                    <a:lnTo>
                      <a:pt x="174" y="977"/>
                    </a:lnTo>
                    <a:lnTo>
                      <a:pt x="180" y="969"/>
                    </a:lnTo>
                    <a:lnTo>
                      <a:pt x="182" y="959"/>
                    </a:lnTo>
                    <a:lnTo>
                      <a:pt x="182" y="959"/>
                    </a:lnTo>
                    <a:lnTo>
                      <a:pt x="180" y="951"/>
                    </a:lnTo>
                    <a:lnTo>
                      <a:pt x="178" y="945"/>
                    </a:lnTo>
                    <a:lnTo>
                      <a:pt x="178" y="945"/>
                    </a:lnTo>
                    <a:lnTo>
                      <a:pt x="176" y="943"/>
                    </a:lnTo>
                    <a:lnTo>
                      <a:pt x="176" y="943"/>
                    </a:lnTo>
                    <a:lnTo>
                      <a:pt x="166" y="935"/>
                    </a:lnTo>
                    <a:lnTo>
                      <a:pt x="162" y="935"/>
                    </a:lnTo>
                    <a:lnTo>
                      <a:pt x="156" y="933"/>
                    </a:lnTo>
                    <a:lnTo>
                      <a:pt x="156" y="933"/>
                    </a:lnTo>
                    <a:lnTo>
                      <a:pt x="148" y="935"/>
                    </a:lnTo>
                    <a:lnTo>
                      <a:pt x="142" y="937"/>
                    </a:lnTo>
                    <a:lnTo>
                      <a:pt x="142" y="937"/>
                    </a:lnTo>
                    <a:lnTo>
                      <a:pt x="118" y="903"/>
                    </a:lnTo>
                    <a:lnTo>
                      <a:pt x="96" y="867"/>
                    </a:lnTo>
                    <a:lnTo>
                      <a:pt x="78" y="829"/>
                    </a:lnTo>
                    <a:lnTo>
                      <a:pt x="62" y="789"/>
                    </a:lnTo>
                    <a:lnTo>
                      <a:pt x="48" y="750"/>
                    </a:lnTo>
                    <a:lnTo>
                      <a:pt x="38" y="708"/>
                    </a:lnTo>
                    <a:lnTo>
                      <a:pt x="32" y="664"/>
                    </a:lnTo>
                    <a:lnTo>
                      <a:pt x="28" y="620"/>
                    </a:lnTo>
                    <a:lnTo>
                      <a:pt x="28" y="620"/>
                    </a:lnTo>
                    <a:lnTo>
                      <a:pt x="38" y="618"/>
                    </a:lnTo>
                    <a:lnTo>
                      <a:pt x="44" y="612"/>
                    </a:lnTo>
                    <a:lnTo>
                      <a:pt x="50" y="604"/>
                    </a:lnTo>
                    <a:lnTo>
                      <a:pt x="52" y="596"/>
                    </a:lnTo>
                    <a:lnTo>
                      <a:pt x="52" y="596"/>
                    </a:lnTo>
                    <a:lnTo>
                      <a:pt x="50" y="588"/>
                    </a:lnTo>
                    <a:lnTo>
                      <a:pt x="50" y="588"/>
                    </a:lnTo>
                    <a:lnTo>
                      <a:pt x="48" y="584"/>
                    </a:lnTo>
                    <a:lnTo>
                      <a:pt x="48" y="584"/>
                    </a:lnTo>
                    <a:lnTo>
                      <a:pt x="44" y="578"/>
                    </a:lnTo>
                    <a:lnTo>
                      <a:pt x="40" y="574"/>
                    </a:lnTo>
                    <a:lnTo>
                      <a:pt x="34" y="572"/>
                    </a:lnTo>
                    <a:lnTo>
                      <a:pt x="28" y="570"/>
                    </a:lnTo>
                    <a:lnTo>
                      <a:pt x="28" y="570"/>
                    </a:lnTo>
                    <a:lnTo>
                      <a:pt x="30" y="544"/>
                    </a:lnTo>
                    <a:lnTo>
                      <a:pt x="34" y="516"/>
                    </a:lnTo>
                    <a:lnTo>
                      <a:pt x="38" y="490"/>
                    </a:lnTo>
                    <a:lnTo>
                      <a:pt x="42" y="464"/>
                    </a:lnTo>
                    <a:lnTo>
                      <a:pt x="50" y="438"/>
                    </a:lnTo>
                    <a:lnTo>
                      <a:pt x="58" y="412"/>
                    </a:lnTo>
                    <a:lnTo>
                      <a:pt x="66" y="388"/>
                    </a:lnTo>
                    <a:lnTo>
                      <a:pt x="76" y="364"/>
                    </a:lnTo>
                    <a:lnTo>
                      <a:pt x="100" y="318"/>
                    </a:lnTo>
                    <a:lnTo>
                      <a:pt x="126" y="272"/>
                    </a:lnTo>
                    <a:lnTo>
                      <a:pt x="158" y="232"/>
                    </a:lnTo>
                    <a:lnTo>
                      <a:pt x="192" y="194"/>
                    </a:lnTo>
                    <a:lnTo>
                      <a:pt x="230" y="158"/>
                    </a:lnTo>
                    <a:lnTo>
                      <a:pt x="270" y="126"/>
                    </a:lnTo>
                    <a:lnTo>
                      <a:pt x="314" y="98"/>
                    </a:lnTo>
                    <a:lnTo>
                      <a:pt x="360" y="74"/>
                    </a:lnTo>
                    <a:lnTo>
                      <a:pt x="384" y="64"/>
                    </a:lnTo>
                    <a:lnTo>
                      <a:pt x="410" y="54"/>
                    </a:lnTo>
                    <a:lnTo>
                      <a:pt x="434" y="46"/>
                    </a:lnTo>
                    <a:lnTo>
                      <a:pt x="460" y="40"/>
                    </a:lnTo>
                    <a:lnTo>
                      <a:pt x="486" y="34"/>
                    </a:lnTo>
                    <a:lnTo>
                      <a:pt x="512" y="28"/>
                    </a:lnTo>
                    <a:lnTo>
                      <a:pt x="540" y="24"/>
                    </a:lnTo>
                    <a:lnTo>
                      <a:pt x="568" y="22"/>
                    </a:lnTo>
                    <a:lnTo>
                      <a:pt x="568" y="40"/>
                    </a:lnTo>
                    <a:lnTo>
                      <a:pt x="602" y="20"/>
                    </a:lnTo>
                    <a:lnTo>
                      <a:pt x="566" y="0"/>
                    </a:lnTo>
                    <a:lnTo>
                      <a:pt x="568" y="18"/>
                    </a:lnTo>
                    <a:lnTo>
                      <a:pt x="568" y="18"/>
                    </a:lnTo>
                    <a:lnTo>
                      <a:pt x="540" y="20"/>
                    </a:lnTo>
                    <a:lnTo>
                      <a:pt x="512" y="24"/>
                    </a:lnTo>
                    <a:lnTo>
                      <a:pt x="486" y="30"/>
                    </a:lnTo>
                    <a:lnTo>
                      <a:pt x="460" y="36"/>
                    </a:lnTo>
                    <a:lnTo>
                      <a:pt x="434" y="42"/>
                    </a:lnTo>
                    <a:lnTo>
                      <a:pt x="408" y="50"/>
                    </a:lnTo>
                    <a:lnTo>
                      <a:pt x="384" y="60"/>
                    </a:lnTo>
                    <a:lnTo>
                      <a:pt x="358" y="70"/>
                    </a:lnTo>
                    <a:lnTo>
                      <a:pt x="336" y="82"/>
                    </a:lnTo>
                    <a:lnTo>
                      <a:pt x="312" y="94"/>
                    </a:lnTo>
                    <a:lnTo>
                      <a:pt x="268" y="124"/>
                    </a:lnTo>
                    <a:lnTo>
                      <a:pt x="228" y="156"/>
                    </a:lnTo>
                    <a:lnTo>
                      <a:pt x="190" y="190"/>
                    </a:lnTo>
                    <a:lnTo>
                      <a:pt x="154" y="230"/>
                    </a:lnTo>
                    <a:lnTo>
                      <a:pt x="124" y="270"/>
                    </a:lnTo>
                    <a:lnTo>
                      <a:pt x="96" y="316"/>
                    </a:lnTo>
                    <a:lnTo>
                      <a:pt x="72" y="362"/>
                    </a:lnTo>
                    <a:lnTo>
                      <a:pt x="62" y="386"/>
                    </a:lnTo>
                    <a:lnTo>
                      <a:pt x="54" y="412"/>
                    </a:lnTo>
                    <a:lnTo>
                      <a:pt x="46" y="436"/>
                    </a:lnTo>
                    <a:lnTo>
                      <a:pt x="40" y="462"/>
                    </a:lnTo>
                    <a:lnTo>
                      <a:pt x="34" y="488"/>
                    </a:lnTo>
                    <a:lnTo>
                      <a:pt x="30" y="516"/>
                    </a:lnTo>
                    <a:lnTo>
                      <a:pt x="26" y="542"/>
                    </a:lnTo>
                    <a:lnTo>
                      <a:pt x="24" y="570"/>
                    </a:lnTo>
                    <a:lnTo>
                      <a:pt x="24" y="570"/>
                    </a:lnTo>
                    <a:lnTo>
                      <a:pt x="16" y="572"/>
                    </a:lnTo>
                    <a:lnTo>
                      <a:pt x="8" y="576"/>
                    </a:lnTo>
                    <a:lnTo>
                      <a:pt x="4" y="584"/>
                    </a:lnTo>
                    <a:lnTo>
                      <a:pt x="0" y="590"/>
                    </a:lnTo>
                    <a:lnTo>
                      <a:pt x="0" y="590"/>
                    </a:lnTo>
                    <a:lnTo>
                      <a:pt x="0" y="596"/>
                    </a:lnTo>
                    <a:lnTo>
                      <a:pt x="0" y="596"/>
                    </a:lnTo>
                    <a:lnTo>
                      <a:pt x="0" y="596"/>
                    </a:lnTo>
                    <a:lnTo>
                      <a:pt x="0" y="596"/>
                    </a:lnTo>
                    <a:lnTo>
                      <a:pt x="2" y="606"/>
                    </a:lnTo>
                    <a:lnTo>
                      <a:pt x="8" y="612"/>
                    </a:lnTo>
                    <a:lnTo>
                      <a:pt x="14" y="618"/>
                    </a:lnTo>
                    <a:lnTo>
                      <a:pt x="24" y="620"/>
                    </a:lnTo>
                    <a:lnTo>
                      <a:pt x="24" y="620"/>
                    </a:lnTo>
                    <a:lnTo>
                      <a:pt x="28" y="666"/>
                    </a:lnTo>
                    <a:lnTo>
                      <a:pt x="34" y="708"/>
                    </a:lnTo>
                    <a:lnTo>
                      <a:pt x="46" y="752"/>
                    </a:lnTo>
                    <a:lnTo>
                      <a:pt x="58" y="791"/>
                    </a:lnTo>
                    <a:lnTo>
                      <a:pt x="74" y="831"/>
                    </a:lnTo>
                    <a:lnTo>
                      <a:pt x="94" y="869"/>
                    </a:lnTo>
                    <a:lnTo>
                      <a:pt x="114" y="905"/>
                    </a:lnTo>
                    <a:lnTo>
                      <a:pt x="138" y="941"/>
                    </a:lnTo>
                    <a:lnTo>
                      <a:pt x="138" y="941"/>
                    </a:lnTo>
                    <a:lnTo>
                      <a:pt x="134" y="949"/>
                    </a:lnTo>
                    <a:lnTo>
                      <a:pt x="130" y="959"/>
                    </a:lnTo>
                    <a:lnTo>
                      <a:pt x="130" y="959"/>
                    </a:lnTo>
                    <a:lnTo>
                      <a:pt x="132" y="967"/>
                    </a:lnTo>
                    <a:lnTo>
                      <a:pt x="132" y="967"/>
                    </a:lnTo>
                    <a:lnTo>
                      <a:pt x="134" y="971"/>
                    </a:lnTo>
                    <a:lnTo>
                      <a:pt x="134" y="971"/>
                    </a:lnTo>
                    <a:lnTo>
                      <a:pt x="138" y="977"/>
                    </a:lnTo>
                    <a:lnTo>
                      <a:pt x="142" y="981"/>
                    </a:lnTo>
                    <a:lnTo>
                      <a:pt x="150" y="983"/>
                    </a:lnTo>
                    <a:lnTo>
                      <a:pt x="156" y="985"/>
                    </a:lnTo>
                    <a:lnTo>
                      <a:pt x="156" y="985"/>
                    </a:lnTo>
                    <a:lnTo>
                      <a:pt x="164" y="983"/>
                    </a:lnTo>
                    <a:lnTo>
                      <a:pt x="170" y="979"/>
                    </a:lnTo>
                    <a:lnTo>
                      <a:pt x="170" y="979"/>
                    </a:lnTo>
                    <a:lnTo>
                      <a:pt x="192" y="1003"/>
                    </a:lnTo>
                    <a:lnTo>
                      <a:pt x="216" y="1025"/>
                    </a:lnTo>
                    <a:lnTo>
                      <a:pt x="240" y="1045"/>
                    </a:lnTo>
                    <a:lnTo>
                      <a:pt x="266" y="1065"/>
                    </a:lnTo>
                    <a:lnTo>
                      <a:pt x="266" y="1065"/>
                    </a:lnTo>
                    <a:lnTo>
                      <a:pt x="262" y="1071"/>
                    </a:lnTo>
                    <a:lnTo>
                      <a:pt x="262" y="1077"/>
                    </a:lnTo>
                    <a:lnTo>
                      <a:pt x="262" y="1077"/>
                    </a:lnTo>
                    <a:lnTo>
                      <a:pt x="264" y="1087"/>
                    </a:lnTo>
                    <a:lnTo>
                      <a:pt x="268" y="1095"/>
                    </a:lnTo>
                    <a:lnTo>
                      <a:pt x="276" y="1101"/>
                    </a:lnTo>
                    <a:lnTo>
                      <a:pt x="286" y="1103"/>
                    </a:lnTo>
                    <a:lnTo>
                      <a:pt x="286" y="1103"/>
                    </a:lnTo>
                    <a:lnTo>
                      <a:pt x="292" y="1101"/>
                    </a:lnTo>
                    <a:lnTo>
                      <a:pt x="298" y="1099"/>
                    </a:lnTo>
                    <a:lnTo>
                      <a:pt x="304" y="1097"/>
                    </a:lnTo>
                    <a:lnTo>
                      <a:pt x="308" y="1091"/>
                    </a:lnTo>
                    <a:lnTo>
                      <a:pt x="308" y="1091"/>
                    </a:lnTo>
                    <a:lnTo>
                      <a:pt x="348" y="1115"/>
                    </a:lnTo>
                    <a:lnTo>
                      <a:pt x="392" y="1133"/>
                    </a:lnTo>
                    <a:lnTo>
                      <a:pt x="436" y="1149"/>
                    </a:lnTo>
                    <a:lnTo>
                      <a:pt x="484" y="1161"/>
                    </a:lnTo>
                    <a:lnTo>
                      <a:pt x="484" y="1161"/>
                    </a:lnTo>
                    <a:lnTo>
                      <a:pt x="490" y="1161"/>
                    </a:lnTo>
                    <a:lnTo>
                      <a:pt x="490" y="1161"/>
                    </a:lnTo>
                    <a:lnTo>
                      <a:pt x="518" y="1167"/>
                    </a:lnTo>
                    <a:lnTo>
                      <a:pt x="546" y="1169"/>
                    </a:lnTo>
                    <a:lnTo>
                      <a:pt x="574" y="1171"/>
                    </a:lnTo>
                    <a:lnTo>
                      <a:pt x="602" y="1173"/>
                    </a:lnTo>
                    <a:lnTo>
                      <a:pt x="602" y="1173"/>
                    </a:lnTo>
                    <a:lnTo>
                      <a:pt x="604" y="1171"/>
                    </a:lnTo>
                    <a:lnTo>
                      <a:pt x="604" y="1171"/>
                    </a:lnTo>
                    <a:lnTo>
                      <a:pt x="602" y="1169"/>
                    </a:lnTo>
                    <a:lnTo>
                      <a:pt x="602" y="1169"/>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d stroke"/>
              <p:cNvSpPr>
                <a:spLocks noEditPoints="1"/>
              </p:cNvSpPr>
              <p:nvPr userDrawn="1"/>
            </p:nvSpPr>
            <p:spPr bwMode="auto">
              <a:xfrm>
                <a:off x="-2868613" y="-2306638"/>
                <a:ext cx="187325" cy="187325"/>
              </a:xfrm>
              <a:custGeom>
                <a:avLst/>
                <a:gdLst>
                  <a:gd name="T0" fmla="*/ 0 w 118"/>
                  <a:gd name="T1" fmla="*/ 60 h 118"/>
                  <a:gd name="T2" fmla="*/ 6 w 118"/>
                  <a:gd name="T3" fmla="*/ 82 h 118"/>
                  <a:gd name="T4" fmla="*/ 18 w 118"/>
                  <a:gd name="T5" fmla="*/ 102 h 118"/>
                  <a:gd name="T6" fmla="*/ 36 w 118"/>
                  <a:gd name="T7" fmla="*/ 114 h 118"/>
                  <a:gd name="T8" fmla="*/ 60 w 118"/>
                  <a:gd name="T9" fmla="*/ 118 h 118"/>
                  <a:gd name="T10" fmla="*/ 72 w 118"/>
                  <a:gd name="T11" fmla="*/ 118 h 118"/>
                  <a:gd name="T12" fmla="*/ 92 w 118"/>
                  <a:gd name="T13" fmla="*/ 108 h 118"/>
                  <a:gd name="T14" fmla="*/ 108 w 118"/>
                  <a:gd name="T15" fmla="*/ 92 h 118"/>
                  <a:gd name="T16" fmla="*/ 118 w 118"/>
                  <a:gd name="T17" fmla="*/ 72 h 118"/>
                  <a:gd name="T18" fmla="*/ 118 w 118"/>
                  <a:gd name="T19" fmla="*/ 60 h 118"/>
                  <a:gd name="T20" fmla="*/ 114 w 118"/>
                  <a:gd name="T21" fmla="*/ 36 h 118"/>
                  <a:gd name="T22" fmla="*/ 102 w 118"/>
                  <a:gd name="T23" fmla="*/ 18 h 118"/>
                  <a:gd name="T24" fmla="*/ 82 w 118"/>
                  <a:gd name="T25" fmla="*/ 6 h 118"/>
                  <a:gd name="T26" fmla="*/ 60 w 118"/>
                  <a:gd name="T27" fmla="*/ 0 h 118"/>
                  <a:gd name="T28" fmla="*/ 48 w 118"/>
                  <a:gd name="T29" fmla="*/ 2 h 118"/>
                  <a:gd name="T30" fmla="*/ 26 w 118"/>
                  <a:gd name="T31" fmla="*/ 10 h 118"/>
                  <a:gd name="T32" fmla="*/ 10 w 118"/>
                  <a:gd name="T33" fmla="*/ 26 h 118"/>
                  <a:gd name="T34" fmla="*/ 2 w 118"/>
                  <a:gd name="T35" fmla="*/ 48 h 118"/>
                  <a:gd name="T36" fmla="*/ 0 w 118"/>
                  <a:gd name="T37" fmla="*/ 60 h 118"/>
                  <a:gd name="T38" fmla="*/ 116 w 118"/>
                  <a:gd name="T39" fmla="*/ 60 h 118"/>
                  <a:gd name="T40" fmla="*/ 112 w 118"/>
                  <a:gd name="T41" fmla="*/ 82 h 118"/>
                  <a:gd name="T42" fmla="*/ 100 w 118"/>
                  <a:gd name="T43" fmla="*/ 100 h 118"/>
                  <a:gd name="T44" fmla="*/ 82 w 118"/>
                  <a:gd name="T45" fmla="*/ 112 h 118"/>
                  <a:gd name="T46" fmla="*/ 60 w 118"/>
                  <a:gd name="T47" fmla="*/ 116 h 118"/>
                  <a:gd name="T48" fmla="*/ 48 w 118"/>
                  <a:gd name="T49" fmla="*/ 114 h 118"/>
                  <a:gd name="T50" fmla="*/ 28 w 118"/>
                  <a:gd name="T51" fmla="*/ 106 h 118"/>
                  <a:gd name="T52" fmla="*/ 14 w 118"/>
                  <a:gd name="T53" fmla="*/ 90 h 118"/>
                  <a:gd name="T54" fmla="*/ 4 w 118"/>
                  <a:gd name="T55" fmla="*/ 70 h 118"/>
                  <a:gd name="T56" fmla="*/ 4 w 118"/>
                  <a:gd name="T57" fmla="*/ 60 h 118"/>
                  <a:gd name="T58" fmla="*/ 8 w 118"/>
                  <a:gd name="T59" fmla="*/ 38 h 118"/>
                  <a:gd name="T60" fmla="*/ 20 w 118"/>
                  <a:gd name="T61" fmla="*/ 20 h 118"/>
                  <a:gd name="T62" fmla="*/ 38 w 118"/>
                  <a:gd name="T63" fmla="*/ 8 h 118"/>
                  <a:gd name="T64" fmla="*/ 60 w 118"/>
                  <a:gd name="T65" fmla="*/ 4 h 118"/>
                  <a:gd name="T66" fmla="*/ 70 w 118"/>
                  <a:gd name="T67" fmla="*/ 4 h 118"/>
                  <a:gd name="T68" fmla="*/ 90 w 118"/>
                  <a:gd name="T69" fmla="*/ 14 h 118"/>
                  <a:gd name="T70" fmla="*/ 106 w 118"/>
                  <a:gd name="T71" fmla="*/ 28 h 118"/>
                  <a:gd name="T72" fmla="*/ 114 w 118"/>
                  <a:gd name="T73" fmla="*/ 48 h 118"/>
                  <a:gd name="T74" fmla="*/ 116 w 118"/>
                  <a:gd name="T75"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0" y="60"/>
                    </a:moveTo>
                    <a:lnTo>
                      <a:pt x="0" y="60"/>
                    </a:lnTo>
                    <a:lnTo>
                      <a:pt x="2" y="72"/>
                    </a:lnTo>
                    <a:lnTo>
                      <a:pt x="6" y="82"/>
                    </a:lnTo>
                    <a:lnTo>
                      <a:pt x="10" y="92"/>
                    </a:lnTo>
                    <a:lnTo>
                      <a:pt x="18" y="102"/>
                    </a:lnTo>
                    <a:lnTo>
                      <a:pt x="26" y="108"/>
                    </a:lnTo>
                    <a:lnTo>
                      <a:pt x="36" y="114"/>
                    </a:lnTo>
                    <a:lnTo>
                      <a:pt x="48" y="118"/>
                    </a:lnTo>
                    <a:lnTo>
                      <a:pt x="60" y="118"/>
                    </a:ln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6" y="36"/>
                    </a:lnTo>
                    <a:lnTo>
                      <a:pt x="2" y="48"/>
                    </a:lnTo>
                    <a:lnTo>
                      <a:pt x="0" y="60"/>
                    </a:lnTo>
                    <a:lnTo>
                      <a:pt x="0" y="60"/>
                    </a:lnTo>
                    <a:close/>
                    <a:moveTo>
                      <a:pt x="116" y="60"/>
                    </a:moveTo>
                    <a:lnTo>
                      <a:pt x="116" y="60"/>
                    </a:lnTo>
                    <a:lnTo>
                      <a:pt x="114" y="70"/>
                    </a:lnTo>
                    <a:lnTo>
                      <a:pt x="112" y="82"/>
                    </a:lnTo>
                    <a:lnTo>
                      <a:pt x="106" y="90"/>
                    </a:lnTo>
                    <a:lnTo>
                      <a:pt x="100" y="100"/>
                    </a:lnTo>
                    <a:lnTo>
                      <a:pt x="90" y="106"/>
                    </a:lnTo>
                    <a:lnTo>
                      <a:pt x="82" y="112"/>
                    </a:lnTo>
                    <a:lnTo>
                      <a:pt x="70" y="114"/>
                    </a:lnTo>
                    <a:lnTo>
                      <a:pt x="60" y="116"/>
                    </a:lnTo>
                    <a:lnTo>
                      <a:pt x="60" y="116"/>
                    </a:lnTo>
                    <a:lnTo>
                      <a:pt x="48" y="114"/>
                    </a:lnTo>
                    <a:lnTo>
                      <a:pt x="38" y="112"/>
                    </a:lnTo>
                    <a:lnTo>
                      <a:pt x="28" y="106"/>
                    </a:lnTo>
                    <a:lnTo>
                      <a:pt x="20" y="100"/>
                    </a:lnTo>
                    <a:lnTo>
                      <a:pt x="14" y="90"/>
                    </a:lnTo>
                    <a:lnTo>
                      <a:pt x="8" y="82"/>
                    </a:lnTo>
                    <a:lnTo>
                      <a:pt x="4" y="70"/>
                    </a:lnTo>
                    <a:lnTo>
                      <a:pt x="4" y="60"/>
                    </a:lnTo>
                    <a:lnTo>
                      <a:pt x="4" y="60"/>
                    </a:lnTo>
                    <a:lnTo>
                      <a:pt x="4" y="48"/>
                    </a:lnTo>
                    <a:lnTo>
                      <a:pt x="8" y="38"/>
                    </a:lnTo>
                    <a:lnTo>
                      <a:pt x="14" y="28"/>
                    </a:lnTo>
                    <a:lnTo>
                      <a:pt x="20" y="20"/>
                    </a:lnTo>
                    <a:lnTo>
                      <a:pt x="28" y="14"/>
                    </a:lnTo>
                    <a:lnTo>
                      <a:pt x="38" y="8"/>
                    </a:lnTo>
                    <a:lnTo>
                      <a:pt x="48" y="4"/>
                    </a:lnTo>
                    <a:lnTo>
                      <a:pt x="60" y="4"/>
                    </a:lnTo>
                    <a:lnTo>
                      <a:pt x="60" y="4"/>
                    </a:lnTo>
                    <a:lnTo>
                      <a:pt x="70" y="4"/>
                    </a:lnTo>
                    <a:lnTo>
                      <a:pt x="82" y="8"/>
                    </a:lnTo>
                    <a:lnTo>
                      <a:pt x="90" y="14"/>
                    </a:lnTo>
                    <a:lnTo>
                      <a:pt x="100" y="20"/>
                    </a:lnTo>
                    <a:lnTo>
                      <a:pt x="106" y="28"/>
                    </a:lnTo>
                    <a:lnTo>
                      <a:pt x="112" y="38"/>
                    </a:lnTo>
                    <a:lnTo>
                      <a:pt x="114" y="48"/>
                    </a:lnTo>
                    <a:lnTo>
                      <a:pt x="116" y="60"/>
                    </a:lnTo>
                    <a:lnTo>
                      <a:pt x="116" y="6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2" name="red dots"/>
              <p:cNvGrpSpPr/>
              <p:nvPr userDrawn="1"/>
            </p:nvGrpSpPr>
            <p:grpSpPr>
              <a:xfrm>
                <a:off x="-2868613" y="2243138"/>
                <a:ext cx="903288" cy="936625"/>
                <a:chOff x="-2868613" y="2243138"/>
                <a:chExt cx="903288" cy="936625"/>
              </a:xfrm>
            </p:grpSpPr>
            <p:sp>
              <p:nvSpPr>
                <p:cNvPr id="383" name="Freeform 280"/>
                <p:cNvSpPr>
                  <a:spLocks/>
                </p:cNvSpPr>
                <p:nvPr userDrawn="1"/>
              </p:nvSpPr>
              <p:spPr bwMode="auto">
                <a:xfrm>
                  <a:off x="-2617788" y="2566988"/>
                  <a:ext cx="73025" cy="76200"/>
                </a:xfrm>
                <a:custGeom>
                  <a:avLst/>
                  <a:gdLst>
                    <a:gd name="T0" fmla="*/ 8 w 46"/>
                    <a:gd name="T1" fmla="*/ 6 h 48"/>
                    <a:gd name="T2" fmla="*/ 8 w 46"/>
                    <a:gd name="T3" fmla="*/ 6 h 48"/>
                    <a:gd name="T4" fmla="*/ 2 w 46"/>
                    <a:gd name="T5" fmla="*/ 14 h 48"/>
                    <a:gd name="T6" fmla="*/ 0 w 46"/>
                    <a:gd name="T7" fmla="*/ 22 h 48"/>
                    <a:gd name="T8" fmla="*/ 0 w 46"/>
                    <a:gd name="T9" fmla="*/ 32 h 48"/>
                    <a:gd name="T10" fmla="*/ 4 w 46"/>
                    <a:gd name="T11" fmla="*/ 40 h 48"/>
                    <a:gd name="T12" fmla="*/ 4 w 46"/>
                    <a:gd name="T13" fmla="*/ 40 h 48"/>
                    <a:gd name="T14" fmla="*/ 8 w 46"/>
                    <a:gd name="T15" fmla="*/ 44 h 48"/>
                    <a:gd name="T16" fmla="*/ 14 w 46"/>
                    <a:gd name="T17" fmla="*/ 46 h 48"/>
                    <a:gd name="T18" fmla="*/ 22 w 46"/>
                    <a:gd name="T19" fmla="*/ 48 h 48"/>
                    <a:gd name="T20" fmla="*/ 22 w 46"/>
                    <a:gd name="T21" fmla="*/ 48 h 48"/>
                    <a:gd name="T22" fmla="*/ 32 w 46"/>
                    <a:gd name="T23" fmla="*/ 48 h 48"/>
                    <a:gd name="T24" fmla="*/ 38 w 46"/>
                    <a:gd name="T25" fmla="*/ 44 h 48"/>
                    <a:gd name="T26" fmla="*/ 38 w 46"/>
                    <a:gd name="T27" fmla="*/ 44 h 48"/>
                    <a:gd name="T28" fmla="*/ 44 w 46"/>
                    <a:gd name="T29" fmla="*/ 36 h 48"/>
                    <a:gd name="T30" fmla="*/ 46 w 46"/>
                    <a:gd name="T31" fmla="*/ 26 h 48"/>
                    <a:gd name="T32" fmla="*/ 46 w 46"/>
                    <a:gd name="T33" fmla="*/ 18 h 48"/>
                    <a:gd name="T34" fmla="*/ 42 w 46"/>
                    <a:gd name="T35" fmla="*/ 10 h 48"/>
                    <a:gd name="T36" fmla="*/ 42 w 46"/>
                    <a:gd name="T37" fmla="*/ 10 h 48"/>
                    <a:gd name="T38" fmla="*/ 34 w 46"/>
                    <a:gd name="T39" fmla="*/ 4 h 48"/>
                    <a:gd name="T40" fmla="*/ 26 w 46"/>
                    <a:gd name="T41" fmla="*/ 0 h 48"/>
                    <a:gd name="T42" fmla="*/ 16 w 46"/>
                    <a:gd name="T43" fmla="*/ 2 h 48"/>
                    <a:gd name="T44" fmla="*/ 8 w 46"/>
                    <a:gd name="T45" fmla="*/ 6 h 48"/>
                    <a:gd name="T46" fmla="*/ 8 w 46"/>
                    <a:gd name="T4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8" y="6"/>
                      </a:moveTo>
                      <a:lnTo>
                        <a:pt x="8" y="6"/>
                      </a:lnTo>
                      <a:lnTo>
                        <a:pt x="2" y="14"/>
                      </a:lnTo>
                      <a:lnTo>
                        <a:pt x="0" y="22"/>
                      </a:lnTo>
                      <a:lnTo>
                        <a:pt x="0" y="32"/>
                      </a:lnTo>
                      <a:lnTo>
                        <a:pt x="4" y="40"/>
                      </a:lnTo>
                      <a:lnTo>
                        <a:pt x="4" y="40"/>
                      </a:lnTo>
                      <a:lnTo>
                        <a:pt x="8" y="44"/>
                      </a:lnTo>
                      <a:lnTo>
                        <a:pt x="14" y="46"/>
                      </a:lnTo>
                      <a:lnTo>
                        <a:pt x="22" y="48"/>
                      </a:lnTo>
                      <a:lnTo>
                        <a:pt x="22" y="48"/>
                      </a:lnTo>
                      <a:lnTo>
                        <a:pt x="32" y="48"/>
                      </a:lnTo>
                      <a:lnTo>
                        <a:pt x="38" y="44"/>
                      </a:lnTo>
                      <a:lnTo>
                        <a:pt x="38" y="44"/>
                      </a:lnTo>
                      <a:lnTo>
                        <a:pt x="44" y="36"/>
                      </a:lnTo>
                      <a:lnTo>
                        <a:pt x="46" y="26"/>
                      </a:lnTo>
                      <a:lnTo>
                        <a:pt x="46" y="18"/>
                      </a:lnTo>
                      <a:lnTo>
                        <a:pt x="42" y="10"/>
                      </a:lnTo>
                      <a:lnTo>
                        <a:pt x="42" y="10"/>
                      </a:lnTo>
                      <a:lnTo>
                        <a:pt x="34" y="4"/>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81"/>
                <p:cNvSpPr>
                  <a:spLocks/>
                </p:cNvSpPr>
                <p:nvPr userDrawn="1"/>
              </p:nvSpPr>
              <p:spPr bwMode="auto">
                <a:xfrm>
                  <a:off x="-2747963" y="2408238"/>
                  <a:ext cx="76200" cy="76200"/>
                </a:xfrm>
                <a:custGeom>
                  <a:avLst/>
                  <a:gdLst>
                    <a:gd name="T0" fmla="*/ 10 w 48"/>
                    <a:gd name="T1" fmla="*/ 4 h 48"/>
                    <a:gd name="T2" fmla="*/ 10 w 48"/>
                    <a:gd name="T3" fmla="*/ 4 h 48"/>
                    <a:gd name="T4" fmla="*/ 4 w 48"/>
                    <a:gd name="T5" fmla="*/ 12 h 48"/>
                    <a:gd name="T6" fmla="*/ 0 w 48"/>
                    <a:gd name="T7" fmla="*/ 20 h 48"/>
                    <a:gd name="T8" fmla="*/ 2 w 48"/>
                    <a:gd name="T9" fmla="*/ 30 h 48"/>
                    <a:gd name="T10" fmla="*/ 6 w 48"/>
                    <a:gd name="T11" fmla="*/ 38 h 48"/>
                    <a:gd name="T12" fmla="*/ 6 w 48"/>
                    <a:gd name="T13" fmla="*/ 38 h 48"/>
                    <a:gd name="T14" fmla="*/ 10 w 48"/>
                    <a:gd name="T15" fmla="*/ 42 h 48"/>
                    <a:gd name="T16" fmla="*/ 14 w 48"/>
                    <a:gd name="T17" fmla="*/ 44 h 48"/>
                    <a:gd name="T18" fmla="*/ 20 w 48"/>
                    <a:gd name="T19" fmla="*/ 46 h 48"/>
                    <a:gd name="T20" fmla="*/ 24 w 48"/>
                    <a:gd name="T21" fmla="*/ 48 h 48"/>
                    <a:gd name="T22" fmla="*/ 24 w 48"/>
                    <a:gd name="T23" fmla="*/ 48 h 48"/>
                    <a:gd name="T24" fmla="*/ 32 w 48"/>
                    <a:gd name="T25" fmla="*/ 46 h 48"/>
                    <a:gd name="T26" fmla="*/ 38 w 48"/>
                    <a:gd name="T27" fmla="*/ 42 h 48"/>
                    <a:gd name="T28" fmla="*/ 38 w 48"/>
                    <a:gd name="T29" fmla="*/ 42 h 48"/>
                    <a:gd name="T30" fmla="*/ 46 w 48"/>
                    <a:gd name="T31" fmla="*/ 36 h 48"/>
                    <a:gd name="T32" fmla="*/ 48 w 48"/>
                    <a:gd name="T33" fmla="*/ 26 h 48"/>
                    <a:gd name="T34" fmla="*/ 48 w 48"/>
                    <a:gd name="T35" fmla="*/ 18 h 48"/>
                    <a:gd name="T36" fmla="*/ 44 w 48"/>
                    <a:gd name="T37" fmla="*/ 8 h 48"/>
                    <a:gd name="T38" fmla="*/ 44 w 48"/>
                    <a:gd name="T39" fmla="*/ 8 h 48"/>
                    <a:gd name="T40" fmla="*/ 36 w 48"/>
                    <a:gd name="T41" fmla="*/ 2 h 48"/>
                    <a:gd name="T42" fmla="*/ 28 w 48"/>
                    <a:gd name="T43" fmla="*/ 0 h 48"/>
                    <a:gd name="T44" fmla="*/ 18 w 48"/>
                    <a:gd name="T45" fmla="*/ 0 h 48"/>
                    <a:gd name="T46" fmla="*/ 10 w 48"/>
                    <a:gd name="T47" fmla="*/ 4 h 48"/>
                    <a:gd name="T48" fmla="*/ 10 w 48"/>
                    <a:gd name="T4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10" y="4"/>
                      </a:moveTo>
                      <a:lnTo>
                        <a:pt x="10" y="4"/>
                      </a:lnTo>
                      <a:lnTo>
                        <a:pt x="4" y="12"/>
                      </a:lnTo>
                      <a:lnTo>
                        <a:pt x="0" y="20"/>
                      </a:lnTo>
                      <a:lnTo>
                        <a:pt x="2" y="30"/>
                      </a:lnTo>
                      <a:lnTo>
                        <a:pt x="6" y="38"/>
                      </a:lnTo>
                      <a:lnTo>
                        <a:pt x="6" y="38"/>
                      </a:lnTo>
                      <a:lnTo>
                        <a:pt x="10" y="42"/>
                      </a:lnTo>
                      <a:lnTo>
                        <a:pt x="14" y="44"/>
                      </a:lnTo>
                      <a:lnTo>
                        <a:pt x="20" y="46"/>
                      </a:lnTo>
                      <a:lnTo>
                        <a:pt x="24" y="48"/>
                      </a:lnTo>
                      <a:lnTo>
                        <a:pt x="24" y="48"/>
                      </a:lnTo>
                      <a:lnTo>
                        <a:pt x="32" y="46"/>
                      </a:lnTo>
                      <a:lnTo>
                        <a:pt x="38" y="42"/>
                      </a:lnTo>
                      <a:lnTo>
                        <a:pt x="38" y="42"/>
                      </a:lnTo>
                      <a:lnTo>
                        <a:pt x="46" y="36"/>
                      </a:lnTo>
                      <a:lnTo>
                        <a:pt x="48" y="26"/>
                      </a:lnTo>
                      <a:lnTo>
                        <a:pt x="48" y="18"/>
                      </a:lnTo>
                      <a:lnTo>
                        <a:pt x="44" y="8"/>
                      </a:lnTo>
                      <a:lnTo>
                        <a:pt x="44" y="8"/>
                      </a:lnTo>
                      <a:lnTo>
                        <a:pt x="36" y="2"/>
                      </a:lnTo>
                      <a:lnTo>
                        <a:pt x="28" y="0"/>
                      </a:lnTo>
                      <a:lnTo>
                        <a:pt x="18" y="0"/>
                      </a:lnTo>
                      <a:lnTo>
                        <a:pt x="10" y="4"/>
                      </a:lnTo>
                      <a:lnTo>
                        <a:pt x="10" y="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82"/>
                <p:cNvSpPr>
                  <a:spLocks/>
                </p:cNvSpPr>
                <p:nvPr userDrawn="1"/>
              </p:nvSpPr>
              <p:spPr bwMode="auto">
                <a:xfrm>
                  <a:off x="-2484438" y="2722563"/>
                  <a:ext cx="76200" cy="76200"/>
                </a:xfrm>
                <a:custGeom>
                  <a:avLst/>
                  <a:gdLst>
                    <a:gd name="T0" fmla="*/ 8 w 48"/>
                    <a:gd name="T1" fmla="*/ 6 h 48"/>
                    <a:gd name="T2" fmla="*/ 8 w 48"/>
                    <a:gd name="T3" fmla="*/ 6 h 48"/>
                    <a:gd name="T4" fmla="*/ 2 w 48"/>
                    <a:gd name="T5" fmla="*/ 14 h 48"/>
                    <a:gd name="T6" fmla="*/ 0 w 48"/>
                    <a:gd name="T7" fmla="*/ 22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2 h 48"/>
                    <a:gd name="T24" fmla="*/ 40 w 48"/>
                    <a:gd name="T25" fmla="*/ 42 h 48"/>
                    <a:gd name="T26" fmla="*/ 46 w 48"/>
                    <a:gd name="T27" fmla="*/ 34 h 48"/>
                    <a:gd name="T28" fmla="*/ 48 w 48"/>
                    <a:gd name="T29" fmla="*/ 26 h 48"/>
                    <a:gd name="T30" fmla="*/ 46 w 48"/>
                    <a:gd name="T31" fmla="*/ 16 h 48"/>
                    <a:gd name="T32" fmla="*/ 42 w 48"/>
                    <a:gd name="T33" fmla="*/ 8 h 48"/>
                    <a:gd name="T34" fmla="*/ 42 w 48"/>
                    <a:gd name="T35" fmla="*/ 8 h 48"/>
                    <a:gd name="T36" fmla="*/ 34 w 48"/>
                    <a:gd name="T37" fmla="*/ 2 h 48"/>
                    <a:gd name="T38" fmla="*/ 26 w 48"/>
                    <a:gd name="T39" fmla="*/ 0 h 48"/>
                    <a:gd name="T40" fmla="*/ 16 w 48"/>
                    <a:gd name="T41" fmla="*/ 2 h 48"/>
                    <a:gd name="T42" fmla="*/ 8 w 48"/>
                    <a:gd name="T43" fmla="*/ 6 h 48"/>
                    <a:gd name="T44" fmla="*/ 8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8" y="6"/>
                      </a:moveTo>
                      <a:lnTo>
                        <a:pt x="8" y="6"/>
                      </a:lnTo>
                      <a:lnTo>
                        <a:pt x="2" y="14"/>
                      </a:lnTo>
                      <a:lnTo>
                        <a:pt x="0" y="22"/>
                      </a:lnTo>
                      <a:lnTo>
                        <a:pt x="2" y="32"/>
                      </a:lnTo>
                      <a:lnTo>
                        <a:pt x="6" y="40"/>
                      </a:lnTo>
                      <a:lnTo>
                        <a:pt x="6" y="40"/>
                      </a:lnTo>
                      <a:lnTo>
                        <a:pt x="14" y="46"/>
                      </a:lnTo>
                      <a:lnTo>
                        <a:pt x="24" y="48"/>
                      </a:lnTo>
                      <a:lnTo>
                        <a:pt x="24" y="48"/>
                      </a:lnTo>
                      <a:lnTo>
                        <a:pt x="32" y="46"/>
                      </a:lnTo>
                      <a:lnTo>
                        <a:pt x="40" y="42"/>
                      </a:lnTo>
                      <a:lnTo>
                        <a:pt x="40" y="42"/>
                      </a:lnTo>
                      <a:lnTo>
                        <a:pt x="46" y="34"/>
                      </a:lnTo>
                      <a:lnTo>
                        <a:pt x="48" y="26"/>
                      </a:lnTo>
                      <a:lnTo>
                        <a:pt x="46" y="16"/>
                      </a:lnTo>
                      <a:lnTo>
                        <a:pt x="42" y="8"/>
                      </a:lnTo>
                      <a:lnTo>
                        <a:pt x="42" y="8"/>
                      </a:lnTo>
                      <a:lnTo>
                        <a:pt x="34" y="2"/>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83"/>
                <p:cNvSpPr>
                  <a:spLocks/>
                </p:cNvSpPr>
                <p:nvPr userDrawn="1"/>
              </p:nvSpPr>
              <p:spPr bwMode="auto">
                <a:xfrm>
                  <a:off x="-2036763" y="3148013"/>
                  <a:ext cx="71438" cy="31750"/>
                </a:xfrm>
                <a:custGeom>
                  <a:avLst/>
                  <a:gdLst>
                    <a:gd name="T0" fmla="*/ 4 w 45"/>
                    <a:gd name="T1" fmla="*/ 8 h 20"/>
                    <a:gd name="T2" fmla="*/ 4 w 45"/>
                    <a:gd name="T3" fmla="*/ 8 h 20"/>
                    <a:gd name="T4" fmla="*/ 2 w 45"/>
                    <a:gd name="T5" fmla="*/ 14 h 20"/>
                    <a:gd name="T6" fmla="*/ 0 w 45"/>
                    <a:gd name="T7" fmla="*/ 20 h 20"/>
                    <a:gd name="T8" fmla="*/ 45 w 45"/>
                    <a:gd name="T9" fmla="*/ 20 h 20"/>
                    <a:gd name="T10" fmla="*/ 45 w 45"/>
                    <a:gd name="T11" fmla="*/ 20 h 20"/>
                    <a:gd name="T12" fmla="*/ 43 w 45"/>
                    <a:gd name="T13" fmla="*/ 12 h 20"/>
                    <a:gd name="T14" fmla="*/ 37 w 45"/>
                    <a:gd name="T15" fmla="*/ 4 h 20"/>
                    <a:gd name="T16" fmla="*/ 37 w 45"/>
                    <a:gd name="T17" fmla="*/ 4 h 20"/>
                    <a:gd name="T18" fmla="*/ 29 w 45"/>
                    <a:gd name="T19" fmla="*/ 0 h 20"/>
                    <a:gd name="T20" fmla="*/ 19 w 45"/>
                    <a:gd name="T21" fmla="*/ 0 h 20"/>
                    <a:gd name="T22" fmla="*/ 11 w 45"/>
                    <a:gd name="T23" fmla="*/ 2 h 20"/>
                    <a:gd name="T24" fmla="*/ 4 w 45"/>
                    <a:gd name="T25" fmla="*/ 8 h 20"/>
                    <a:gd name="T26" fmla="*/ 4 w 45"/>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20">
                      <a:moveTo>
                        <a:pt x="4" y="8"/>
                      </a:moveTo>
                      <a:lnTo>
                        <a:pt x="4" y="8"/>
                      </a:lnTo>
                      <a:lnTo>
                        <a:pt x="2" y="14"/>
                      </a:lnTo>
                      <a:lnTo>
                        <a:pt x="0" y="20"/>
                      </a:lnTo>
                      <a:lnTo>
                        <a:pt x="45" y="20"/>
                      </a:lnTo>
                      <a:lnTo>
                        <a:pt x="45" y="20"/>
                      </a:lnTo>
                      <a:lnTo>
                        <a:pt x="43" y="12"/>
                      </a:lnTo>
                      <a:lnTo>
                        <a:pt x="37" y="4"/>
                      </a:lnTo>
                      <a:lnTo>
                        <a:pt x="37" y="4"/>
                      </a:lnTo>
                      <a:lnTo>
                        <a:pt x="29" y="0"/>
                      </a:lnTo>
                      <a:lnTo>
                        <a:pt x="19" y="0"/>
                      </a:lnTo>
                      <a:lnTo>
                        <a:pt x="11" y="2"/>
                      </a:lnTo>
                      <a:lnTo>
                        <a:pt x="4" y="8"/>
                      </a:lnTo>
                      <a:lnTo>
                        <a:pt x="4"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84"/>
                <p:cNvSpPr>
                  <a:spLocks/>
                </p:cNvSpPr>
                <p:nvPr userDrawn="1"/>
              </p:nvSpPr>
              <p:spPr bwMode="auto">
                <a:xfrm>
                  <a:off x="-2192338" y="3011488"/>
                  <a:ext cx="76200" cy="76200"/>
                </a:xfrm>
                <a:custGeom>
                  <a:avLst/>
                  <a:gdLst>
                    <a:gd name="T0" fmla="*/ 6 w 48"/>
                    <a:gd name="T1" fmla="*/ 8 h 48"/>
                    <a:gd name="T2" fmla="*/ 6 w 48"/>
                    <a:gd name="T3" fmla="*/ 8 h 48"/>
                    <a:gd name="T4" fmla="*/ 0 w 48"/>
                    <a:gd name="T5" fmla="*/ 16 h 48"/>
                    <a:gd name="T6" fmla="*/ 0 w 48"/>
                    <a:gd name="T7" fmla="*/ 26 h 48"/>
                    <a:gd name="T8" fmla="*/ 2 w 48"/>
                    <a:gd name="T9" fmla="*/ 34 h 48"/>
                    <a:gd name="T10" fmla="*/ 8 w 48"/>
                    <a:gd name="T11" fmla="*/ 42 h 48"/>
                    <a:gd name="T12" fmla="*/ 8 w 48"/>
                    <a:gd name="T13" fmla="*/ 42 h 48"/>
                    <a:gd name="T14" fmla="*/ 14 w 48"/>
                    <a:gd name="T15" fmla="*/ 48 h 48"/>
                    <a:gd name="T16" fmla="*/ 24 w 48"/>
                    <a:gd name="T17" fmla="*/ 48 h 48"/>
                    <a:gd name="T18" fmla="*/ 24 w 48"/>
                    <a:gd name="T19" fmla="*/ 48 h 48"/>
                    <a:gd name="T20" fmla="*/ 32 w 48"/>
                    <a:gd name="T21" fmla="*/ 46 h 48"/>
                    <a:gd name="T22" fmla="*/ 42 w 48"/>
                    <a:gd name="T23" fmla="*/ 40 h 48"/>
                    <a:gd name="T24" fmla="*/ 42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2 w 48"/>
                    <a:gd name="T39" fmla="*/ 0 h 48"/>
                    <a:gd name="T40" fmla="*/ 14 w 48"/>
                    <a:gd name="T41" fmla="*/ 2 h 48"/>
                    <a:gd name="T42" fmla="*/ 6 w 48"/>
                    <a:gd name="T43" fmla="*/ 8 h 48"/>
                    <a:gd name="T44" fmla="*/ 6 w 4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8"/>
                      </a:moveTo>
                      <a:lnTo>
                        <a:pt x="6" y="8"/>
                      </a:lnTo>
                      <a:lnTo>
                        <a:pt x="0" y="16"/>
                      </a:lnTo>
                      <a:lnTo>
                        <a:pt x="0" y="26"/>
                      </a:lnTo>
                      <a:lnTo>
                        <a:pt x="2" y="34"/>
                      </a:lnTo>
                      <a:lnTo>
                        <a:pt x="8" y="42"/>
                      </a:lnTo>
                      <a:lnTo>
                        <a:pt x="8" y="42"/>
                      </a:lnTo>
                      <a:lnTo>
                        <a:pt x="14" y="48"/>
                      </a:lnTo>
                      <a:lnTo>
                        <a:pt x="24" y="48"/>
                      </a:lnTo>
                      <a:lnTo>
                        <a:pt x="24" y="48"/>
                      </a:lnTo>
                      <a:lnTo>
                        <a:pt x="32" y="46"/>
                      </a:lnTo>
                      <a:lnTo>
                        <a:pt x="42" y="40"/>
                      </a:lnTo>
                      <a:lnTo>
                        <a:pt x="42" y="40"/>
                      </a:lnTo>
                      <a:lnTo>
                        <a:pt x="46" y="32"/>
                      </a:lnTo>
                      <a:lnTo>
                        <a:pt x="48" y="24"/>
                      </a:lnTo>
                      <a:lnTo>
                        <a:pt x="46" y="14"/>
                      </a:lnTo>
                      <a:lnTo>
                        <a:pt x="40" y="6"/>
                      </a:lnTo>
                      <a:lnTo>
                        <a:pt x="40" y="6"/>
                      </a:lnTo>
                      <a:lnTo>
                        <a:pt x="32" y="2"/>
                      </a:lnTo>
                      <a:lnTo>
                        <a:pt x="22" y="0"/>
                      </a:lnTo>
                      <a:lnTo>
                        <a:pt x="14" y="2"/>
                      </a:lnTo>
                      <a:lnTo>
                        <a:pt x="6" y="8"/>
                      </a:lnTo>
                      <a:lnTo>
                        <a:pt x="6"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85"/>
                <p:cNvSpPr>
                  <a:spLocks/>
                </p:cNvSpPr>
                <p:nvPr userDrawn="1"/>
              </p:nvSpPr>
              <p:spPr bwMode="auto">
                <a:xfrm>
                  <a:off x="-2341563" y="2871788"/>
                  <a:ext cx="76200" cy="76200"/>
                </a:xfrm>
                <a:custGeom>
                  <a:avLst/>
                  <a:gdLst>
                    <a:gd name="T0" fmla="*/ 6 w 48"/>
                    <a:gd name="T1" fmla="*/ 6 h 48"/>
                    <a:gd name="T2" fmla="*/ 6 w 48"/>
                    <a:gd name="T3" fmla="*/ 6 h 48"/>
                    <a:gd name="T4" fmla="*/ 2 w 48"/>
                    <a:gd name="T5" fmla="*/ 14 h 48"/>
                    <a:gd name="T6" fmla="*/ 0 w 48"/>
                    <a:gd name="T7" fmla="*/ 24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0 h 48"/>
                    <a:gd name="T24" fmla="*/ 40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4 w 48"/>
                    <a:gd name="T39" fmla="*/ 0 h 48"/>
                    <a:gd name="T40" fmla="*/ 14 w 48"/>
                    <a:gd name="T41" fmla="*/ 2 h 48"/>
                    <a:gd name="T42" fmla="*/ 6 w 48"/>
                    <a:gd name="T43" fmla="*/ 6 h 48"/>
                    <a:gd name="T44" fmla="*/ 6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6"/>
                      </a:moveTo>
                      <a:lnTo>
                        <a:pt x="6" y="6"/>
                      </a:lnTo>
                      <a:lnTo>
                        <a:pt x="2" y="14"/>
                      </a:lnTo>
                      <a:lnTo>
                        <a:pt x="0" y="24"/>
                      </a:lnTo>
                      <a:lnTo>
                        <a:pt x="2" y="32"/>
                      </a:lnTo>
                      <a:lnTo>
                        <a:pt x="6" y="40"/>
                      </a:lnTo>
                      <a:lnTo>
                        <a:pt x="6" y="40"/>
                      </a:lnTo>
                      <a:lnTo>
                        <a:pt x="14" y="46"/>
                      </a:lnTo>
                      <a:lnTo>
                        <a:pt x="24" y="48"/>
                      </a:lnTo>
                      <a:lnTo>
                        <a:pt x="24" y="48"/>
                      </a:lnTo>
                      <a:lnTo>
                        <a:pt x="32" y="46"/>
                      </a:lnTo>
                      <a:lnTo>
                        <a:pt x="40" y="40"/>
                      </a:lnTo>
                      <a:lnTo>
                        <a:pt x="40" y="40"/>
                      </a:lnTo>
                      <a:lnTo>
                        <a:pt x="46" y="32"/>
                      </a:lnTo>
                      <a:lnTo>
                        <a:pt x="48" y="24"/>
                      </a:lnTo>
                      <a:lnTo>
                        <a:pt x="46" y="14"/>
                      </a:lnTo>
                      <a:lnTo>
                        <a:pt x="40" y="6"/>
                      </a:lnTo>
                      <a:lnTo>
                        <a:pt x="40" y="6"/>
                      </a:lnTo>
                      <a:lnTo>
                        <a:pt x="32" y="2"/>
                      </a:lnTo>
                      <a:lnTo>
                        <a:pt x="24" y="0"/>
                      </a:lnTo>
                      <a:lnTo>
                        <a:pt x="14" y="2"/>
                      </a:lnTo>
                      <a:lnTo>
                        <a:pt x="6" y="6"/>
                      </a:lnTo>
                      <a:lnTo>
                        <a:pt x="6"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86"/>
                <p:cNvSpPr>
                  <a:spLocks/>
                </p:cNvSpPr>
                <p:nvPr userDrawn="1"/>
              </p:nvSpPr>
              <p:spPr bwMode="auto">
                <a:xfrm>
                  <a:off x="-2868613" y="2243138"/>
                  <a:ext cx="76200" cy="73025"/>
                </a:xfrm>
                <a:custGeom>
                  <a:avLst/>
                  <a:gdLst>
                    <a:gd name="T0" fmla="*/ 8 w 48"/>
                    <a:gd name="T1" fmla="*/ 6 h 46"/>
                    <a:gd name="T2" fmla="*/ 8 w 48"/>
                    <a:gd name="T3" fmla="*/ 6 h 46"/>
                    <a:gd name="T4" fmla="*/ 4 w 48"/>
                    <a:gd name="T5" fmla="*/ 10 h 46"/>
                    <a:gd name="T6" fmla="*/ 4 w 48"/>
                    <a:gd name="T7" fmla="*/ 10 h 46"/>
                    <a:gd name="T8" fmla="*/ 2 w 48"/>
                    <a:gd name="T9" fmla="*/ 14 h 46"/>
                    <a:gd name="T10" fmla="*/ 2 w 48"/>
                    <a:gd name="T11" fmla="*/ 14 h 46"/>
                    <a:gd name="T12" fmla="*/ 2 w 48"/>
                    <a:gd name="T13" fmla="*/ 18 h 46"/>
                    <a:gd name="T14" fmla="*/ 2 w 48"/>
                    <a:gd name="T15" fmla="*/ 18 h 46"/>
                    <a:gd name="T16" fmla="*/ 0 w 48"/>
                    <a:gd name="T17" fmla="*/ 22 h 46"/>
                    <a:gd name="T18" fmla="*/ 0 w 48"/>
                    <a:gd name="T19" fmla="*/ 22 h 46"/>
                    <a:gd name="T20" fmla="*/ 2 w 48"/>
                    <a:gd name="T21" fmla="*/ 28 h 46"/>
                    <a:gd name="T22" fmla="*/ 2 w 48"/>
                    <a:gd name="T23" fmla="*/ 28 h 46"/>
                    <a:gd name="T24" fmla="*/ 2 w 48"/>
                    <a:gd name="T25" fmla="*/ 32 h 46"/>
                    <a:gd name="T26" fmla="*/ 2 w 48"/>
                    <a:gd name="T27" fmla="*/ 32 h 46"/>
                    <a:gd name="T28" fmla="*/ 4 w 48"/>
                    <a:gd name="T29" fmla="*/ 36 h 46"/>
                    <a:gd name="T30" fmla="*/ 4 w 48"/>
                    <a:gd name="T31" fmla="*/ 36 h 46"/>
                    <a:gd name="T32" fmla="*/ 8 w 48"/>
                    <a:gd name="T33" fmla="*/ 40 h 46"/>
                    <a:gd name="T34" fmla="*/ 8 w 48"/>
                    <a:gd name="T35" fmla="*/ 40 h 46"/>
                    <a:gd name="T36" fmla="*/ 16 w 48"/>
                    <a:gd name="T37" fmla="*/ 46 h 46"/>
                    <a:gd name="T38" fmla="*/ 24 w 48"/>
                    <a:gd name="T39" fmla="*/ 46 h 46"/>
                    <a:gd name="T40" fmla="*/ 24 w 48"/>
                    <a:gd name="T41" fmla="*/ 46 h 46"/>
                    <a:gd name="T42" fmla="*/ 34 w 48"/>
                    <a:gd name="T43" fmla="*/ 46 h 46"/>
                    <a:gd name="T44" fmla="*/ 42 w 48"/>
                    <a:gd name="T45" fmla="*/ 40 h 46"/>
                    <a:gd name="T46" fmla="*/ 42 w 48"/>
                    <a:gd name="T47" fmla="*/ 40 h 46"/>
                    <a:gd name="T48" fmla="*/ 44 w 48"/>
                    <a:gd name="T49" fmla="*/ 36 h 46"/>
                    <a:gd name="T50" fmla="*/ 44 w 48"/>
                    <a:gd name="T51" fmla="*/ 36 h 46"/>
                    <a:gd name="T52" fmla="*/ 46 w 48"/>
                    <a:gd name="T53" fmla="*/ 32 h 46"/>
                    <a:gd name="T54" fmla="*/ 46 w 48"/>
                    <a:gd name="T55" fmla="*/ 32 h 46"/>
                    <a:gd name="T56" fmla="*/ 48 w 48"/>
                    <a:gd name="T57" fmla="*/ 28 h 46"/>
                    <a:gd name="T58" fmla="*/ 48 w 48"/>
                    <a:gd name="T59" fmla="*/ 28 h 46"/>
                    <a:gd name="T60" fmla="*/ 48 w 48"/>
                    <a:gd name="T61" fmla="*/ 22 h 46"/>
                    <a:gd name="T62" fmla="*/ 48 w 48"/>
                    <a:gd name="T63" fmla="*/ 22 h 46"/>
                    <a:gd name="T64" fmla="*/ 46 w 48"/>
                    <a:gd name="T65" fmla="*/ 14 h 46"/>
                    <a:gd name="T66" fmla="*/ 42 w 48"/>
                    <a:gd name="T67" fmla="*/ 6 h 46"/>
                    <a:gd name="T68" fmla="*/ 42 w 48"/>
                    <a:gd name="T69" fmla="*/ 6 h 46"/>
                    <a:gd name="T70" fmla="*/ 34 w 48"/>
                    <a:gd name="T71" fmla="*/ 0 h 46"/>
                    <a:gd name="T72" fmla="*/ 24 w 48"/>
                    <a:gd name="T73" fmla="*/ 0 h 46"/>
                    <a:gd name="T74" fmla="*/ 16 w 48"/>
                    <a:gd name="T75" fmla="*/ 0 h 46"/>
                    <a:gd name="T76" fmla="*/ 8 w 48"/>
                    <a:gd name="T77" fmla="*/ 6 h 46"/>
                    <a:gd name="T78" fmla="*/ 8 w 48"/>
                    <a:gd name="T7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46">
                      <a:moveTo>
                        <a:pt x="8" y="6"/>
                      </a:moveTo>
                      <a:lnTo>
                        <a:pt x="8" y="6"/>
                      </a:lnTo>
                      <a:lnTo>
                        <a:pt x="4" y="10"/>
                      </a:lnTo>
                      <a:lnTo>
                        <a:pt x="4" y="10"/>
                      </a:lnTo>
                      <a:lnTo>
                        <a:pt x="2" y="14"/>
                      </a:lnTo>
                      <a:lnTo>
                        <a:pt x="2" y="14"/>
                      </a:lnTo>
                      <a:lnTo>
                        <a:pt x="2" y="18"/>
                      </a:lnTo>
                      <a:lnTo>
                        <a:pt x="2" y="18"/>
                      </a:lnTo>
                      <a:lnTo>
                        <a:pt x="0" y="22"/>
                      </a:lnTo>
                      <a:lnTo>
                        <a:pt x="0" y="22"/>
                      </a:lnTo>
                      <a:lnTo>
                        <a:pt x="2" y="28"/>
                      </a:lnTo>
                      <a:lnTo>
                        <a:pt x="2" y="28"/>
                      </a:lnTo>
                      <a:lnTo>
                        <a:pt x="2" y="32"/>
                      </a:lnTo>
                      <a:lnTo>
                        <a:pt x="2" y="32"/>
                      </a:lnTo>
                      <a:lnTo>
                        <a:pt x="4" y="36"/>
                      </a:lnTo>
                      <a:lnTo>
                        <a:pt x="4" y="36"/>
                      </a:lnTo>
                      <a:lnTo>
                        <a:pt x="8" y="40"/>
                      </a:lnTo>
                      <a:lnTo>
                        <a:pt x="8" y="40"/>
                      </a:lnTo>
                      <a:lnTo>
                        <a:pt x="16" y="46"/>
                      </a:lnTo>
                      <a:lnTo>
                        <a:pt x="24" y="46"/>
                      </a:lnTo>
                      <a:lnTo>
                        <a:pt x="24" y="46"/>
                      </a:lnTo>
                      <a:lnTo>
                        <a:pt x="34" y="46"/>
                      </a:lnTo>
                      <a:lnTo>
                        <a:pt x="42" y="40"/>
                      </a:lnTo>
                      <a:lnTo>
                        <a:pt x="42" y="40"/>
                      </a:lnTo>
                      <a:lnTo>
                        <a:pt x="44" y="36"/>
                      </a:lnTo>
                      <a:lnTo>
                        <a:pt x="44" y="36"/>
                      </a:lnTo>
                      <a:lnTo>
                        <a:pt x="46" y="32"/>
                      </a:lnTo>
                      <a:lnTo>
                        <a:pt x="46" y="32"/>
                      </a:lnTo>
                      <a:lnTo>
                        <a:pt x="48" y="28"/>
                      </a:lnTo>
                      <a:lnTo>
                        <a:pt x="48" y="28"/>
                      </a:lnTo>
                      <a:lnTo>
                        <a:pt x="48" y="22"/>
                      </a:lnTo>
                      <a:lnTo>
                        <a:pt x="48" y="22"/>
                      </a:lnTo>
                      <a:lnTo>
                        <a:pt x="46" y="14"/>
                      </a:lnTo>
                      <a:lnTo>
                        <a:pt x="42" y="6"/>
                      </a:lnTo>
                      <a:lnTo>
                        <a:pt x="42" y="6"/>
                      </a:lnTo>
                      <a:lnTo>
                        <a:pt x="34" y="0"/>
                      </a:lnTo>
                      <a:lnTo>
                        <a:pt x="24" y="0"/>
                      </a:lnTo>
                      <a:lnTo>
                        <a:pt x="16" y="0"/>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3" name="red circles"/>
              <p:cNvGrpSpPr/>
              <p:nvPr userDrawn="1"/>
            </p:nvGrpSpPr>
            <p:grpSpPr>
              <a:xfrm>
                <a:off x="-3179763" y="1289050"/>
                <a:ext cx="1022350" cy="1004888"/>
                <a:chOff x="-3179763" y="1289050"/>
                <a:chExt cx="1022350" cy="1004888"/>
              </a:xfrm>
            </p:grpSpPr>
            <p:sp>
              <p:nvSpPr>
                <p:cNvPr id="368" name="Freeform 265"/>
                <p:cNvSpPr>
                  <a:spLocks/>
                </p:cNvSpPr>
                <p:nvPr userDrawn="1"/>
              </p:nvSpPr>
              <p:spPr bwMode="auto">
                <a:xfrm>
                  <a:off x="-3024188" y="1614488"/>
                  <a:ext cx="25400" cy="31750"/>
                </a:xfrm>
                <a:custGeom>
                  <a:avLst/>
                  <a:gdLst>
                    <a:gd name="T0" fmla="*/ 14 w 16"/>
                    <a:gd name="T1" fmla="*/ 14 h 20"/>
                    <a:gd name="T2" fmla="*/ 14 w 16"/>
                    <a:gd name="T3" fmla="*/ 14 h 20"/>
                    <a:gd name="T4" fmla="*/ 8 w 16"/>
                    <a:gd name="T5" fmla="*/ 0 h 20"/>
                    <a:gd name="T6" fmla="*/ 8 w 16"/>
                    <a:gd name="T7" fmla="*/ 0 h 20"/>
                    <a:gd name="T8" fmla="*/ 0 w 16"/>
                    <a:gd name="T9" fmla="*/ 4 h 20"/>
                    <a:gd name="T10" fmla="*/ 0 w 16"/>
                    <a:gd name="T11" fmla="*/ 4 h 20"/>
                    <a:gd name="T12" fmla="*/ 6 w 16"/>
                    <a:gd name="T13" fmla="*/ 16 h 20"/>
                    <a:gd name="T14" fmla="*/ 6 w 16"/>
                    <a:gd name="T15" fmla="*/ 16 h 20"/>
                    <a:gd name="T16" fmla="*/ 8 w 16"/>
                    <a:gd name="T17" fmla="*/ 20 h 20"/>
                    <a:gd name="T18" fmla="*/ 8 w 16"/>
                    <a:gd name="T19" fmla="*/ 20 h 20"/>
                    <a:gd name="T20" fmla="*/ 16 w 16"/>
                    <a:gd name="T21" fmla="*/ 16 h 20"/>
                    <a:gd name="T22" fmla="*/ 16 w 16"/>
                    <a:gd name="T23" fmla="*/ 16 h 20"/>
                    <a:gd name="T24" fmla="*/ 14 w 16"/>
                    <a:gd name="T25" fmla="*/ 14 h 20"/>
                    <a:gd name="T26" fmla="*/ 14 w 16"/>
                    <a:gd name="T2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14"/>
                      </a:moveTo>
                      <a:lnTo>
                        <a:pt x="14" y="14"/>
                      </a:lnTo>
                      <a:lnTo>
                        <a:pt x="8" y="0"/>
                      </a:lnTo>
                      <a:lnTo>
                        <a:pt x="8" y="0"/>
                      </a:lnTo>
                      <a:lnTo>
                        <a:pt x="0" y="4"/>
                      </a:lnTo>
                      <a:lnTo>
                        <a:pt x="0" y="4"/>
                      </a:lnTo>
                      <a:lnTo>
                        <a:pt x="6" y="16"/>
                      </a:lnTo>
                      <a:lnTo>
                        <a:pt x="6" y="16"/>
                      </a:lnTo>
                      <a:lnTo>
                        <a:pt x="8" y="20"/>
                      </a:lnTo>
                      <a:lnTo>
                        <a:pt x="8" y="20"/>
                      </a:lnTo>
                      <a:lnTo>
                        <a:pt x="16" y="16"/>
                      </a:lnTo>
                      <a:lnTo>
                        <a:pt x="16" y="16"/>
                      </a:lnTo>
                      <a:lnTo>
                        <a:pt x="14" y="14"/>
                      </a:lnTo>
                      <a:lnTo>
                        <a:pt x="1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67"/>
                <p:cNvSpPr>
                  <a:spLocks/>
                </p:cNvSpPr>
                <p:nvPr userDrawn="1"/>
              </p:nvSpPr>
              <p:spPr bwMode="auto">
                <a:xfrm>
                  <a:off x="-3084513" y="1481138"/>
                  <a:ext cx="22225" cy="31750"/>
                </a:xfrm>
                <a:custGeom>
                  <a:avLst/>
                  <a:gdLst>
                    <a:gd name="T0" fmla="*/ 0 w 14"/>
                    <a:gd name="T1" fmla="*/ 4 h 20"/>
                    <a:gd name="T2" fmla="*/ 0 w 14"/>
                    <a:gd name="T3" fmla="*/ 4 h 20"/>
                    <a:gd name="T4" fmla="*/ 8 w 14"/>
                    <a:gd name="T5" fmla="*/ 20 h 20"/>
                    <a:gd name="T6" fmla="*/ 8 w 14"/>
                    <a:gd name="T7" fmla="*/ 20 h 20"/>
                    <a:gd name="T8" fmla="*/ 14 w 14"/>
                    <a:gd name="T9" fmla="*/ 18 h 20"/>
                    <a:gd name="T10" fmla="*/ 14 w 14"/>
                    <a:gd name="T11" fmla="*/ 18 h 20"/>
                    <a:gd name="T12" fmla="*/ 6 w 14"/>
                    <a:gd name="T13" fmla="*/ 0 h 20"/>
                    <a:gd name="T14" fmla="*/ 6 w 14"/>
                    <a:gd name="T15" fmla="*/ 0 h 20"/>
                    <a:gd name="T16" fmla="*/ 0 w 14"/>
                    <a:gd name="T17" fmla="*/ 4 h 20"/>
                    <a:gd name="T18" fmla="*/ 0 w 14"/>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0" y="4"/>
                      </a:moveTo>
                      <a:lnTo>
                        <a:pt x="0" y="4"/>
                      </a:lnTo>
                      <a:lnTo>
                        <a:pt x="8" y="20"/>
                      </a:lnTo>
                      <a:lnTo>
                        <a:pt x="8" y="20"/>
                      </a:lnTo>
                      <a:lnTo>
                        <a:pt x="14" y="18"/>
                      </a:lnTo>
                      <a:lnTo>
                        <a:pt x="14" y="18"/>
                      </a:lnTo>
                      <a:lnTo>
                        <a:pt x="6" y="0"/>
                      </a:lnTo>
                      <a:lnTo>
                        <a:pt x="6" y="0"/>
                      </a:lnTo>
                      <a:lnTo>
                        <a:pt x="0" y="4"/>
                      </a:lnTo>
                      <a:lnTo>
                        <a:pt x="0"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73"/>
                <p:cNvSpPr>
                  <a:spLocks/>
                </p:cNvSpPr>
                <p:nvPr userDrawn="1"/>
              </p:nvSpPr>
              <p:spPr bwMode="auto">
                <a:xfrm>
                  <a:off x="-3103563" y="1506538"/>
                  <a:ext cx="117475" cy="117475"/>
                </a:xfrm>
                <a:custGeom>
                  <a:avLst/>
                  <a:gdLst>
                    <a:gd name="T0" fmla="*/ 36 w 74"/>
                    <a:gd name="T1" fmla="*/ 0 h 74"/>
                    <a:gd name="T2" fmla="*/ 36 w 74"/>
                    <a:gd name="T3" fmla="*/ 0 h 74"/>
                    <a:gd name="T4" fmla="*/ 26 w 74"/>
                    <a:gd name="T5" fmla="*/ 2 h 74"/>
                    <a:gd name="T6" fmla="*/ 26 w 74"/>
                    <a:gd name="T7" fmla="*/ 2 h 74"/>
                    <a:gd name="T8" fmla="*/ 20 w 74"/>
                    <a:gd name="T9" fmla="*/ 4 h 74"/>
                    <a:gd name="T10" fmla="*/ 20 w 74"/>
                    <a:gd name="T11" fmla="*/ 4 h 74"/>
                    <a:gd name="T12" fmla="*/ 12 w 74"/>
                    <a:gd name="T13" fmla="*/ 10 h 74"/>
                    <a:gd name="T14" fmla="*/ 4 w 74"/>
                    <a:gd name="T15" fmla="*/ 18 h 74"/>
                    <a:gd name="T16" fmla="*/ 0 w 74"/>
                    <a:gd name="T17" fmla="*/ 26 h 74"/>
                    <a:gd name="T18" fmla="*/ 0 w 74"/>
                    <a:gd name="T19" fmla="*/ 36 h 74"/>
                    <a:gd name="T20" fmla="*/ 0 w 74"/>
                    <a:gd name="T21" fmla="*/ 36 h 74"/>
                    <a:gd name="T22" fmla="*/ 0 w 74"/>
                    <a:gd name="T23" fmla="*/ 44 h 74"/>
                    <a:gd name="T24" fmla="*/ 2 w 74"/>
                    <a:gd name="T25" fmla="*/ 52 h 74"/>
                    <a:gd name="T26" fmla="*/ 6 w 74"/>
                    <a:gd name="T27" fmla="*/ 58 h 74"/>
                    <a:gd name="T28" fmla="*/ 10 w 74"/>
                    <a:gd name="T29" fmla="*/ 64 h 74"/>
                    <a:gd name="T30" fmla="*/ 16 w 74"/>
                    <a:gd name="T31" fmla="*/ 68 h 74"/>
                    <a:gd name="T32" fmla="*/ 22 w 74"/>
                    <a:gd name="T33" fmla="*/ 72 h 74"/>
                    <a:gd name="T34" fmla="*/ 30 w 74"/>
                    <a:gd name="T35" fmla="*/ 74 h 74"/>
                    <a:gd name="T36" fmla="*/ 36 w 74"/>
                    <a:gd name="T37" fmla="*/ 74 h 74"/>
                    <a:gd name="T38" fmla="*/ 36 w 74"/>
                    <a:gd name="T39" fmla="*/ 74 h 74"/>
                    <a:gd name="T40" fmla="*/ 44 w 74"/>
                    <a:gd name="T41" fmla="*/ 74 h 74"/>
                    <a:gd name="T42" fmla="*/ 50 w 74"/>
                    <a:gd name="T43" fmla="*/ 72 h 74"/>
                    <a:gd name="T44" fmla="*/ 50 w 74"/>
                    <a:gd name="T45" fmla="*/ 72 h 74"/>
                    <a:gd name="T46" fmla="*/ 58 w 74"/>
                    <a:gd name="T47" fmla="*/ 68 h 74"/>
                    <a:gd name="T48" fmla="*/ 58 w 74"/>
                    <a:gd name="T49" fmla="*/ 68 h 74"/>
                    <a:gd name="T50" fmla="*/ 64 w 74"/>
                    <a:gd name="T51" fmla="*/ 62 h 74"/>
                    <a:gd name="T52" fmla="*/ 70 w 74"/>
                    <a:gd name="T53" fmla="*/ 54 h 74"/>
                    <a:gd name="T54" fmla="*/ 74 w 74"/>
                    <a:gd name="T55" fmla="*/ 46 h 74"/>
                    <a:gd name="T56" fmla="*/ 74 w 74"/>
                    <a:gd name="T57" fmla="*/ 36 h 74"/>
                    <a:gd name="T58" fmla="*/ 74 w 74"/>
                    <a:gd name="T59" fmla="*/ 36 h 74"/>
                    <a:gd name="T60" fmla="*/ 74 w 74"/>
                    <a:gd name="T61" fmla="*/ 30 h 74"/>
                    <a:gd name="T62" fmla="*/ 72 w 74"/>
                    <a:gd name="T63" fmla="*/ 22 h 74"/>
                    <a:gd name="T64" fmla="*/ 68 w 74"/>
                    <a:gd name="T65" fmla="*/ 16 h 74"/>
                    <a:gd name="T66" fmla="*/ 64 w 74"/>
                    <a:gd name="T67" fmla="*/ 10 h 74"/>
                    <a:gd name="T68" fmla="*/ 58 w 74"/>
                    <a:gd name="T69" fmla="*/ 6 h 74"/>
                    <a:gd name="T70" fmla="*/ 52 w 74"/>
                    <a:gd name="T71" fmla="*/ 2 h 74"/>
                    <a:gd name="T72" fmla="*/ 44 w 74"/>
                    <a:gd name="T73" fmla="*/ 0 h 74"/>
                    <a:gd name="T74" fmla="*/ 36 w 74"/>
                    <a:gd name="T75" fmla="*/ 0 h 74"/>
                    <a:gd name="T76" fmla="*/ 36 w 74"/>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4">
                      <a:moveTo>
                        <a:pt x="36" y="0"/>
                      </a:moveTo>
                      <a:lnTo>
                        <a:pt x="36" y="0"/>
                      </a:lnTo>
                      <a:lnTo>
                        <a:pt x="26" y="2"/>
                      </a:lnTo>
                      <a:lnTo>
                        <a:pt x="26" y="2"/>
                      </a:lnTo>
                      <a:lnTo>
                        <a:pt x="20" y="4"/>
                      </a:lnTo>
                      <a:lnTo>
                        <a:pt x="20" y="4"/>
                      </a:lnTo>
                      <a:lnTo>
                        <a:pt x="12" y="10"/>
                      </a:lnTo>
                      <a:lnTo>
                        <a:pt x="4" y="18"/>
                      </a:lnTo>
                      <a:lnTo>
                        <a:pt x="0" y="26"/>
                      </a:lnTo>
                      <a:lnTo>
                        <a:pt x="0" y="36"/>
                      </a:lnTo>
                      <a:lnTo>
                        <a:pt x="0" y="36"/>
                      </a:lnTo>
                      <a:lnTo>
                        <a:pt x="0" y="44"/>
                      </a:lnTo>
                      <a:lnTo>
                        <a:pt x="2" y="52"/>
                      </a:lnTo>
                      <a:lnTo>
                        <a:pt x="6" y="58"/>
                      </a:lnTo>
                      <a:lnTo>
                        <a:pt x="10" y="64"/>
                      </a:lnTo>
                      <a:lnTo>
                        <a:pt x="16" y="68"/>
                      </a:lnTo>
                      <a:lnTo>
                        <a:pt x="22" y="72"/>
                      </a:lnTo>
                      <a:lnTo>
                        <a:pt x="30" y="74"/>
                      </a:lnTo>
                      <a:lnTo>
                        <a:pt x="36" y="74"/>
                      </a:lnTo>
                      <a:lnTo>
                        <a:pt x="36" y="74"/>
                      </a:lnTo>
                      <a:lnTo>
                        <a:pt x="44" y="74"/>
                      </a:lnTo>
                      <a:lnTo>
                        <a:pt x="50" y="72"/>
                      </a:lnTo>
                      <a:lnTo>
                        <a:pt x="50" y="72"/>
                      </a:lnTo>
                      <a:lnTo>
                        <a:pt x="58" y="68"/>
                      </a:lnTo>
                      <a:lnTo>
                        <a:pt x="58" y="68"/>
                      </a:lnTo>
                      <a:lnTo>
                        <a:pt x="64" y="62"/>
                      </a:lnTo>
                      <a:lnTo>
                        <a:pt x="70" y="54"/>
                      </a:lnTo>
                      <a:lnTo>
                        <a:pt x="74" y="46"/>
                      </a:lnTo>
                      <a:lnTo>
                        <a:pt x="74" y="36"/>
                      </a:lnTo>
                      <a:lnTo>
                        <a:pt x="74" y="36"/>
                      </a:lnTo>
                      <a:lnTo>
                        <a:pt x="74" y="30"/>
                      </a:lnTo>
                      <a:lnTo>
                        <a:pt x="72" y="22"/>
                      </a:lnTo>
                      <a:lnTo>
                        <a:pt x="68" y="16"/>
                      </a:lnTo>
                      <a:lnTo>
                        <a:pt x="64" y="10"/>
                      </a:lnTo>
                      <a:lnTo>
                        <a:pt x="58" y="6"/>
                      </a:lnTo>
                      <a:lnTo>
                        <a:pt x="52" y="2"/>
                      </a:lnTo>
                      <a:lnTo>
                        <a:pt x="44" y="0"/>
                      </a:lnTo>
                      <a:lnTo>
                        <a:pt x="36" y="0"/>
                      </a:lnTo>
                      <a:lnTo>
                        <a:pt x="3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75"/>
                <p:cNvSpPr>
                  <a:spLocks/>
                </p:cNvSpPr>
                <p:nvPr userDrawn="1"/>
              </p:nvSpPr>
              <p:spPr bwMode="auto">
                <a:xfrm>
                  <a:off x="-3179763" y="1289050"/>
                  <a:ext cx="79375" cy="79375"/>
                </a:xfrm>
                <a:custGeom>
                  <a:avLst/>
                  <a:gdLst>
                    <a:gd name="T0" fmla="*/ 36 w 50"/>
                    <a:gd name="T1" fmla="*/ 48 h 50"/>
                    <a:gd name="T2" fmla="*/ 36 w 50"/>
                    <a:gd name="T3" fmla="*/ 48 h 50"/>
                    <a:gd name="T4" fmla="*/ 42 w 50"/>
                    <a:gd name="T5" fmla="*/ 44 h 50"/>
                    <a:gd name="T6" fmla="*/ 46 w 50"/>
                    <a:gd name="T7" fmla="*/ 38 h 50"/>
                    <a:gd name="T8" fmla="*/ 48 w 50"/>
                    <a:gd name="T9" fmla="*/ 32 h 50"/>
                    <a:gd name="T10" fmla="*/ 50 w 50"/>
                    <a:gd name="T11" fmla="*/ 26 h 50"/>
                    <a:gd name="T12" fmla="*/ 50 w 50"/>
                    <a:gd name="T13" fmla="*/ 26 h 50"/>
                    <a:gd name="T14" fmla="*/ 48 w 50"/>
                    <a:gd name="T15" fmla="*/ 16 h 50"/>
                    <a:gd name="T16" fmla="*/ 42 w 50"/>
                    <a:gd name="T17" fmla="*/ 8 h 50"/>
                    <a:gd name="T18" fmla="*/ 34 w 50"/>
                    <a:gd name="T19" fmla="*/ 2 h 50"/>
                    <a:gd name="T20" fmla="*/ 24 w 50"/>
                    <a:gd name="T21" fmla="*/ 0 h 50"/>
                    <a:gd name="T22" fmla="*/ 24 w 50"/>
                    <a:gd name="T23" fmla="*/ 0 h 50"/>
                    <a:gd name="T24" fmla="*/ 16 w 50"/>
                    <a:gd name="T25" fmla="*/ 2 h 50"/>
                    <a:gd name="T26" fmla="*/ 16 w 50"/>
                    <a:gd name="T27" fmla="*/ 2 h 50"/>
                    <a:gd name="T28" fmla="*/ 10 w 50"/>
                    <a:gd name="T29" fmla="*/ 4 h 50"/>
                    <a:gd name="T30" fmla="*/ 10 w 50"/>
                    <a:gd name="T31" fmla="*/ 4 h 50"/>
                    <a:gd name="T32" fmla="*/ 6 w 50"/>
                    <a:gd name="T33" fmla="*/ 8 h 50"/>
                    <a:gd name="T34" fmla="*/ 2 w 50"/>
                    <a:gd name="T35" fmla="*/ 14 h 50"/>
                    <a:gd name="T36" fmla="*/ 0 w 50"/>
                    <a:gd name="T37" fmla="*/ 18 h 50"/>
                    <a:gd name="T38" fmla="*/ 0 w 50"/>
                    <a:gd name="T39" fmla="*/ 26 h 50"/>
                    <a:gd name="T40" fmla="*/ 0 w 50"/>
                    <a:gd name="T41" fmla="*/ 26 h 50"/>
                    <a:gd name="T42" fmla="*/ 2 w 50"/>
                    <a:gd name="T43" fmla="*/ 34 h 50"/>
                    <a:gd name="T44" fmla="*/ 6 w 50"/>
                    <a:gd name="T45" fmla="*/ 42 h 50"/>
                    <a:gd name="T46" fmla="*/ 14 w 50"/>
                    <a:gd name="T47" fmla="*/ 48 h 50"/>
                    <a:gd name="T48" fmla="*/ 24 w 50"/>
                    <a:gd name="T49" fmla="*/ 50 h 50"/>
                    <a:gd name="T50" fmla="*/ 24 w 50"/>
                    <a:gd name="T51" fmla="*/ 50 h 50"/>
                    <a:gd name="T52" fmla="*/ 28 w 50"/>
                    <a:gd name="T53" fmla="*/ 50 h 50"/>
                    <a:gd name="T54" fmla="*/ 28 w 50"/>
                    <a:gd name="T55" fmla="*/ 50 h 50"/>
                    <a:gd name="T56" fmla="*/ 36 w 50"/>
                    <a:gd name="T57" fmla="*/ 48 h 50"/>
                    <a:gd name="T58" fmla="*/ 36 w 50"/>
                    <a:gd name="T5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36" y="48"/>
                      </a:moveTo>
                      <a:lnTo>
                        <a:pt x="36" y="48"/>
                      </a:lnTo>
                      <a:lnTo>
                        <a:pt x="42" y="44"/>
                      </a:lnTo>
                      <a:lnTo>
                        <a:pt x="46" y="38"/>
                      </a:lnTo>
                      <a:lnTo>
                        <a:pt x="48" y="32"/>
                      </a:lnTo>
                      <a:lnTo>
                        <a:pt x="50" y="26"/>
                      </a:lnTo>
                      <a:lnTo>
                        <a:pt x="50" y="26"/>
                      </a:lnTo>
                      <a:lnTo>
                        <a:pt x="48" y="16"/>
                      </a:lnTo>
                      <a:lnTo>
                        <a:pt x="42" y="8"/>
                      </a:lnTo>
                      <a:lnTo>
                        <a:pt x="34" y="2"/>
                      </a:lnTo>
                      <a:lnTo>
                        <a:pt x="24" y="0"/>
                      </a:lnTo>
                      <a:lnTo>
                        <a:pt x="24" y="0"/>
                      </a:lnTo>
                      <a:lnTo>
                        <a:pt x="16" y="2"/>
                      </a:lnTo>
                      <a:lnTo>
                        <a:pt x="16" y="2"/>
                      </a:lnTo>
                      <a:lnTo>
                        <a:pt x="10" y="4"/>
                      </a:lnTo>
                      <a:lnTo>
                        <a:pt x="10" y="4"/>
                      </a:lnTo>
                      <a:lnTo>
                        <a:pt x="6" y="8"/>
                      </a:lnTo>
                      <a:lnTo>
                        <a:pt x="2" y="14"/>
                      </a:lnTo>
                      <a:lnTo>
                        <a:pt x="0" y="18"/>
                      </a:lnTo>
                      <a:lnTo>
                        <a:pt x="0" y="26"/>
                      </a:lnTo>
                      <a:lnTo>
                        <a:pt x="0" y="26"/>
                      </a:lnTo>
                      <a:lnTo>
                        <a:pt x="2" y="34"/>
                      </a:lnTo>
                      <a:lnTo>
                        <a:pt x="6" y="42"/>
                      </a:lnTo>
                      <a:lnTo>
                        <a:pt x="14" y="48"/>
                      </a:lnTo>
                      <a:lnTo>
                        <a:pt x="24" y="50"/>
                      </a:lnTo>
                      <a:lnTo>
                        <a:pt x="24" y="50"/>
                      </a:lnTo>
                      <a:lnTo>
                        <a:pt x="28" y="50"/>
                      </a:lnTo>
                      <a:lnTo>
                        <a:pt x="28" y="50"/>
                      </a:lnTo>
                      <a:lnTo>
                        <a:pt x="36" y="48"/>
                      </a:lnTo>
                      <a:lnTo>
                        <a:pt x="36" y="4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87"/>
                <p:cNvSpPr>
                  <a:spLocks/>
                </p:cNvSpPr>
                <p:nvPr userDrawn="1"/>
              </p:nvSpPr>
              <p:spPr bwMode="auto">
                <a:xfrm>
                  <a:off x="-2271713" y="2179638"/>
                  <a:ext cx="114300" cy="114300"/>
                </a:xfrm>
                <a:custGeom>
                  <a:avLst/>
                  <a:gdLst>
                    <a:gd name="T0" fmla="*/ 60 w 72"/>
                    <a:gd name="T1" fmla="*/ 62 h 72"/>
                    <a:gd name="T2" fmla="*/ 60 w 72"/>
                    <a:gd name="T3" fmla="*/ 62 h 72"/>
                    <a:gd name="T4" fmla="*/ 66 w 72"/>
                    <a:gd name="T5" fmla="*/ 56 h 72"/>
                    <a:gd name="T6" fmla="*/ 68 w 72"/>
                    <a:gd name="T7" fmla="*/ 50 h 72"/>
                    <a:gd name="T8" fmla="*/ 70 w 72"/>
                    <a:gd name="T9" fmla="*/ 44 h 72"/>
                    <a:gd name="T10" fmla="*/ 72 w 72"/>
                    <a:gd name="T11" fmla="*/ 36 h 72"/>
                    <a:gd name="T12" fmla="*/ 72 w 72"/>
                    <a:gd name="T13" fmla="*/ 36 h 72"/>
                    <a:gd name="T14" fmla="*/ 70 w 72"/>
                    <a:gd name="T15" fmla="*/ 30 h 72"/>
                    <a:gd name="T16" fmla="*/ 68 w 72"/>
                    <a:gd name="T17" fmla="*/ 22 h 72"/>
                    <a:gd name="T18" fmla="*/ 64 w 72"/>
                    <a:gd name="T19" fmla="*/ 16 h 72"/>
                    <a:gd name="T20" fmla="*/ 60 w 72"/>
                    <a:gd name="T21" fmla="*/ 12 h 72"/>
                    <a:gd name="T22" fmla="*/ 56 w 72"/>
                    <a:gd name="T23" fmla="*/ 8 h 72"/>
                    <a:gd name="T24" fmla="*/ 50 w 72"/>
                    <a:gd name="T25" fmla="*/ 4 h 72"/>
                    <a:gd name="T26" fmla="*/ 42 w 72"/>
                    <a:gd name="T27" fmla="*/ 2 h 72"/>
                    <a:gd name="T28" fmla="*/ 36 w 72"/>
                    <a:gd name="T29" fmla="*/ 0 h 72"/>
                    <a:gd name="T30" fmla="*/ 36 w 72"/>
                    <a:gd name="T31" fmla="*/ 0 h 72"/>
                    <a:gd name="T32" fmla="*/ 24 w 72"/>
                    <a:gd name="T33" fmla="*/ 2 h 72"/>
                    <a:gd name="T34" fmla="*/ 16 w 72"/>
                    <a:gd name="T35" fmla="*/ 6 h 72"/>
                    <a:gd name="T36" fmla="*/ 16 w 72"/>
                    <a:gd name="T37" fmla="*/ 6 h 72"/>
                    <a:gd name="T38" fmla="*/ 8 w 72"/>
                    <a:gd name="T39" fmla="*/ 12 h 72"/>
                    <a:gd name="T40" fmla="*/ 8 w 72"/>
                    <a:gd name="T41" fmla="*/ 12 h 72"/>
                    <a:gd name="T42" fmla="*/ 4 w 72"/>
                    <a:gd name="T43" fmla="*/ 18 h 72"/>
                    <a:gd name="T44" fmla="*/ 2 w 72"/>
                    <a:gd name="T45" fmla="*/ 24 h 72"/>
                    <a:gd name="T46" fmla="*/ 0 w 72"/>
                    <a:gd name="T47" fmla="*/ 30 h 72"/>
                    <a:gd name="T48" fmla="*/ 0 w 72"/>
                    <a:gd name="T49" fmla="*/ 36 h 72"/>
                    <a:gd name="T50" fmla="*/ 0 w 72"/>
                    <a:gd name="T51" fmla="*/ 36 h 72"/>
                    <a:gd name="T52" fmla="*/ 0 w 72"/>
                    <a:gd name="T53" fmla="*/ 44 h 72"/>
                    <a:gd name="T54" fmla="*/ 2 w 72"/>
                    <a:gd name="T55" fmla="*/ 50 h 72"/>
                    <a:gd name="T56" fmla="*/ 6 w 72"/>
                    <a:gd name="T57" fmla="*/ 58 h 72"/>
                    <a:gd name="T58" fmla="*/ 10 w 72"/>
                    <a:gd name="T59" fmla="*/ 62 h 72"/>
                    <a:gd name="T60" fmla="*/ 14 w 72"/>
                    <a:gd name="T61" fmla="*/ 66 h 72"/>
                    <a:gd name="T62" fmla="*/ 22 w 72"/>
                    <a:gd name="T63" fmla="*/ 70 h 72"/>
                    <a:gd name="T64" fmla="*/ 28 w 72"/>
                    <a:gd name="T65" fmla="*/ 72 h 72"/>
                    <a:gd name="T66" fmla="*/ 36 w 72"/>
                    <a:gd name="T67" fmla="*/ 72 h 72"/>
                    <a:gd name="T68" fmla="*/ 36 w 72"/>
                    <a:gd name="T69" fmla="*/ 72 h 72"/>
                    <a:gd name="T70" fmla="*/ 44 w 72"/>
                    <a:gd name="T71" fmla="*/ 72 h 72"/>
                    <a:gd name="T72" fmla="*/ 54 w 72"/>
                    <a:gd name="T73" fmla="*/ 68 h 72"/>
                    <a:gd name="T74" fmla="*/ 54 w 72"/>
                    <a:gd name="T75" fmla="*/ 68 h 72"/>
                    <a:gd name="T76" fmla="*/ 60 w 72"/>
                    <a:gd name="T77" fmla="*/ 62 h 72"/>
                    <a:gd name="T78" fmla="*/ 60 w 72"/>
                    <a:gd name="T7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2">
                      <a:moveTo>
                        <a:pt x="60" y="62"/>
                      </a:moveTo>
                      <a:lnTo>
                        <a:pt x="60" y="62"/>
                      </a:lnTo>
                      <a:lnTo>
                        <a:pt x="66" y="56"/>
                      </a:lnTo>
                      <a:lnTo>
                        <a:pt x="68" y="50"/>
                      </a:lnTo>
                      <a:lnTo>
                        <a:pt x="70" y="44"/>
                      </a:lnTo>
                      <a:lnTo>
                        <a:pt x="72" y="36"/>
                      </a:lnTo>
                      <a:lnTo>
                        <a:pt x="72" y="36"/>
                      </a:lnTo>
                      <a:lnTo>
                        <a:pt x="70" y="30"/>
                      </a:lnTo>
                      <a:lnTo>
                        <a:pt x="68" y="22"/>
                      </a:lnTo>
                      <a:lnTo>
                        <a:pt x="64" y="16"/>
                      </a:lnTo>
                      <a:lnTo>
                        <a:pt x="60" y="12"/>
                      </a:lnTo>
                      <a:lnTo>
                        <a:pt x="56" y="8"/>
                      </a:lnTo>
                      <a:lnTo>
                        <a:pt x="50" y="4"/>
                      </a:lnTo>
                      <a:lnTo>
                        <a:pt x="42" y="2"/>
                      </a:lnTo>
                      <a:lnTo>
                        <a:pt x="36" y="0"/>
                      </a:lnTo>
                      <a:lnTo>
                        <a:pt x="36" y="0"/>
                      </a:lnTo>
                      <a:lnTo>
                        <a:pt x="24" y="2"/>
                      </a:lnTo>
                      <a:lnTo>
                        <a:pt x="16" y="6"/>
                      </a:lnTo>
                      <a:lnTo>
                        <a:pt x="16" y="6"/>
                      </a:lnTo>
                      <a:lnTo>
                        <a:pt x="8" y="12"/>
                      </a:lnTo>
                      <a:lnTo>
                        <a:pt x="8" y="12"/>
                      </a:lnTo>
                      <a:lnTo>
                        <a:pt x="4" y="18"/>
                      </a:lnTo>
                      <a:lnTo>
                        <a:pt x="2" y="24"/>
                      </a:lnTo>
                      <a:lnTo>
                        <a:pt x="0" y="30"/>
                      </a:lnTo>
                      <a:lnTo>
                        <a:pt x="0" y="36"/>
                      </a:lnTo>
                      <a:lnTo>
                        <a:pt x="0" y="36"/>
                      </a:lnTo>
                      <a:lnTo>
                        <a:pt x="0" y="44"/>
                      </a:lnTo>
                      <a:lnTo>
                        <a:pt x="2" y="50"/>
                      </a:lnTo>
                      <a:lnTo>
                        <a:pt x="6" y="58"/>
                      </a:lnTo>
                      <a:lnTo>
                        <a:pt x="10" y="62"/>
                      </a:lnTo>
                      <a:lnTo>
                        <a:pt x="14" y="66"/>
                      </a:lnTo>
                      <a:lnTo>
                        <a:pt x="22" y="70"/>
                      </a:lnTo>
                      <a:lnTo>
                        <a:pt x="28" y="72"/>
                      </a:lnTo>
                      <a:lnTo>
                        <a:pt x="36" y="72"/>
                      </a:lnTo>
                      <a:lnTo>
                        <a:pt x="36" y="72"/>
                      </a:lnTo>
                      <a:lnTo>
                        <a:pt x="44" y="72"/>
                      </a:lnTo>
                      <a:lnTo>
                        <a:pt x="54" y="68"/>
                      </a:lnTo>
                      <a:lnTo>
                        <a:pt x="54" y="68"/>
                      </a:lnTo>
                      <a:lnTo>
                        <a:pt x="60" y="62"/>
                      </a:lnTo>
                      <a:lnTo>
                        <a:pt x="60" y="6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4" name="Freeform 271"/>
              <p:cNvSpPr>
                <a:spLocks/>
              </p:cNvSpPr>
              <p:nvPr userDrawn="1"/>
            </p:nvSpPr>
            <p:spPr bwMode="auto">
              <a:xfrm>
                <a:off x="-2833688" y="-2271713"/>
                <a:ext cx="120650" cy="120650"/>
              </a:xfrm>
              <a:custGeom>
                <a:avLst/>
                <a:gdLst>
                  <a:gd name="T0" fmla="*/ 0 w 76"/>
                  <a:gd name="T1" fmla="*/ 38 h 76"/>
                  <a:gd name="T2" fmla="*/ 0 w 76"/>
                  <a:gd name="T3" fmla="*/ 38 h 76"/>
                  <a:gd name="T4" fmla="*/ 0 w 76"/>
                  <a:gd name="T5" fmla="*/ 46 h 76"/>
                  <a:gd name="T6" fmla="*/ 4 w 76"/>
                  <a:gd name="T7" fmla="*/ 52 h 76"/>
                  <a:gd name="T8" fmla="*/ 6 w 76"/>
                  <a:gd name="T9" fmla="*/ 58 h 76"/>
                  <a:gd name="T10" fmla="*/ 12 w 76"/>
                  <a:gd name="T11" fmla="*/ 64 h 76"/>
                  <a:gd name="T12" fmla="*/ 16 w 76"/>
                  <a:gd name="T13" fmla="*/ 68 h 76"/>
                  <a:gd name="T14" fmla="*/ 24 w 76"/>
                  <a:gd name="T15" fmla="*/ 72 h 76"/>
                  <a:gd name="T16" fmla="*/ 30 w 76"/>
                  <a:gd name="T17" fmla="*/ 74 h 76"/>
                  <a:gd name="T18" fmla="*/ 38 w 76"/>
                  <a:gd name="T19" fmla="*/ 76 h 76"/>
                  <a:gd name="T20" fmla="*/ 38 w 76"/>
                  <a:gd name="T21" fmla="*/ 76 h 76"/>
                  <a:gd name="T22" fmla="*/ 46 w 76"/>
                  <a:gd name="T23" fmla="*/ 74 h 76"/>
                  <a:gd name="T24" fmla="*/ 52 w 76"/>
                  <a:gd name="T25" fmla="*/ 72 h 76"/>
                  <a:gd name="T26" fmla="*/ 58 w 76"/>
                  <a:gd name="T27" fmla="*/ 68 h 76"/>
                  <a:gd name="T28" fmla="*/ 64 w 76"/>
                  <a:gd name="T29" fmla="*/ 64 h 76"/>
                  <a:gd name="T30" fmla="*/ 68 w 76"/>
                  <a:gd name="T31" fmla="*/ 58 h 76"/>
                  <a:gd name="T32" fmla="*/ 72 w 76"/>
                  <a:gd name="T33" fmla="*/ 52 h 76"/>
                  <a:gd name="T34" fmla="*/ 74 w 76"/>
                  <a:gd name="T35" fmla="*/ 46 h 76"/>
                  <a:gd name="T36" fmla="*/ 76 w 76"/>
                  <a:gd name="T37" fmla="*/ 38 h 76"/>
                  <a:gd name="T38" fmla="*/ 76 w 76"/>
                  <a:gd name="T39" fmla="*/ 38 h 76"/>
                  <a:gd name="T40" fmla="*/ 74 w 76"/>
                  <a:gd name="T41" fmla="*/ 30 h 76"/>
                  <a:gd name="T42" fmla="*/ 72 w 76"/>
                  <a:gd name="T43" fmla="*/ 22 h 76"/>
                  <a:gd name="T44" fmla="*/ 68 w 76"/>
                  <a:gd name="T45" fmla="*/ 16 h 76"/>
                  <a:gd name="T46" fmla="*/ 64 w 76"/>
                  <a:gd name="T47" fmla="*/ 12 h 76"/>
                  <a:gd name="T48" fmla="*/ 58 w 76"/>
                  <a:gd name="T49" fmla="*/ 6 h 76"/>
                  <a:gd name="T50" fmla="*/ 52 w 76"/>
                  <a:gd name="T51" fmla="*/ 4 h 76"/>
                  <a:gd name="T52" fmla="*/ 46 w 76"/>
                  <a:gd name="T53" fmla="*/ 0 h 76"/>
                  <a:gd name="T54" fmla="*/ 38 w 76"/>
                  <a:gd name="T55" fmla="*/ 0 h 76"/>
                  <a:gd name="T56" fmla="*/ 38 w 76"/>
                  <a:gd name="T57" fmla="*/ 0 h 76"/>
                  <a:gd name="T58" fmla="*/ 30 w 76"/>
                  <a:gd name="T59" fmla="*/ 0 h 76"/>
                  <a:gd name="T60" fmla="*/ 24 w 76"/>
                  <a:gd name="T61" fmla="*/ 4 h 76"/>
                  <a:gd name="T62" fmla="*/ 16 w 76"/>
                  <a:gd name="T63" fmla="*/ 6 h 76"/>
                  <a:gd name="T64" fmla="*/ 12 w 76"/>
                  <a:gd name="T65" fmla="*/ 12 h 76"/>
                  <a:gd name="T66" fmla="*/ 6 w 76"/>
                  <a:gd name="T67" fmla="*/ 16 h 76"/>
                  <a:gd name="T68" fmla="*/ 4 w 76"/>
                  <a:gd name="T69" fmla="*/ 22 h 76"/>
                  <a:gd name="T70" fmla="*/ 0 w 76"/>
                  <a:gd name="T71" fmla="*/ 30 h 76"/>
                  <a:gd name="T72" fmla="*/ 0 w 76"/>
                  <a:gd name="T73" fmla="*/ 38 h 76"/>
                  <a:gd name="T74" fmla="*/ 0 w 76"/>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0" y="38"/>
                    </a:moveTo>
                    <a:lnTo>
                      <a:pt x="0" y="38"/>
                    </a:lnTo>
                    <a:lnTo>
                      <a:pt x="0" y="46"/>
                    </a:lnTo>
                    <a:lnTo>
                      <a:pt x="4" y="52"/>
                    </a:lnTo>
                    <a:lnTo>
                      <a:pt x="6" y="58"/>
                    </a:lnTo>
                    <a:lnTo>
                      <a:pt x="12" y="64"/>
                    </a:lnTo>
                    <a:lnTo>
                      <a:pt x="16" y="68"/>
                    </a:lnTo>
                    <a:lnTo>
                      <a:pt x="24" y="72"/>
                    </a:lnTo>
                    <a:lnTo>
                      <a:pt x="30" y="74"/>
                    </a:lnTo>
                    <a:lnTo>
                      <a:pt x="38" y="76"/>
                    </a:lnTo>
                    <a:lnTo>
                      <a:pt x="38" y="76"/>
                    </a:lnTo>
                    <a:lnTo>
                      <a:pt x="46" y="74"/>
                    </a:lnTo>
                    <a:lnTo>
                      <a:pt x="52" y="72"/>
                    </a:lnTo>
                    <a:lnTo>
                      <a:pt x="58" y="68"/>
                    </a:lnTo>
                    <a:lnTo>
                      <a:pt x="64" y="64"/>
                    </a:lnTo>
                    <a:lnTo>
                      <a:pt x="68" y="58"/>
                    </a:lnTo>
                    <a:lnTo>
                      <a:pt x="72" y="52"/>
                    </a:lnTo>
                    <a:lnTo>
                      <a:pt x="74" y="46"/>
                    </a:lnTo>
                    <a:lnTo>
                      <a:pt x="76" y="38"/>
                    </a:lnTo>
                    <a:lnTo>
                      <a:pt x="76" y="38"/>
                    </a:lnTo>
                    <a:lnTo>
                      <a:pt x="74" y="30"/>
                    </a:lnTo>
                    <a:lnTo>
                      <a:pt x="72" y="22"/>
                    </a:lnTo>
                    <a:lnTo>
                      <a:pt x="68" y="16"/>
                    </a:lnTo>
                    <a:lnTo>
                      <a:pt x="64" y="12"/>
                    </a:lnTo>
                    <a:lnTo>
                      <a:pt x="58" y="6"/>
                    </a:lnTo>
                    <a:lnTo>
                      <a:pt x="52" y="4"/>
                    </a:lnTo>
                    <a:lnTo>
                      <a:pt x="46" y="0"/>
                    </a:lnTo>
                    <a:lnTo>
                      <a:pt x="38" y="0"/>
                    </a:lnTo>
                    <a:lnTo>
                      <a:pt x="38" y="0"/>
                    </a:lnTo>
                    <a:lnTo>
                      <a:pt x="30" y="0"/>
                    </a:lnTo>
                    <a:lnTo>
                      <a:pt x="24" y="4"/>
                    </a:lnTo>
                    <a:lnTo>
                      <a:pt x="16" y="6"/>
                    </a:lnTo>
                    <a:lnTo>
                      <a:pt x="12" y="12"/>
                    </a:lnTo>
                    <a:lnTo>
                      <a:pt x="6" y="16"/>
                    </a:lnTo>
                    <a:lnTo>
                      <a:pt x="4" y="22"/>
                    </a:lnTo>
                    <a:lnTo>
                      <a:pt x="0" y="30"/>
                    </a:lnTo>
                    <a:lnTo>
                      <a:pt x="0" y="38"/>
                    </a:lnTo>
                    <a:lnTo>
                      <a:pt x="0"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74"/>
              <p:cNvSpPr>
                <a:spLocks/>
              </p:cNvSpPr>
              <p:nvPr userDrawn="1"/>
            </p:nvSpPr>
            <p:spPr bwMode="auto">
              <a:xfrm>
                <a:off x="-3979863" y="-1857375"/>
                <a:ext cx="79375" cy="79375"/>
              </a:xfrm>
              <a:custGeom>
                <a:avLst/>
                <a:gdLst>
                  <a:gd name="T0" fmla="*/ 26 w 50"/>
                  <a:gd name="T1" fmla="*/ 0 h 50"/>
                  <a:gd name="T2" fmla="*/ 26 w 50"/>
                  <a:gd name="T3" fmla="*/ 0 h 50"/>
                  <a:gd name="T4" fmla="*/ 18 w 50"/>
                  <a:gd name="T5" fmla="*/ 0 h 50"/>
                  <a:gd name="T6" fmla="*/ 18 w 50"/>
                  <a:gd name="T7" fmla="*/ 0 h 50"/>
                  <a:gd name="T8" fmla="*/ 16 w 50"/>
                  <a:gd name="T9" fmla="*/ 2 h 50"/>
                  <a:gd name="T10" fmla="*/ 16 w 50"/>
                  <a:gd name="T11" fmla="*/ 2 h 50"/>
                  <a:gd name="T12" fmla="*/ 10 w 50"/>
                  <a:gd name="T13" fmla="*/ 6 h 50"/>
                  <a:gd name="T14" fmla="*/ 4 w 50"/>
                  <a:gd name="T15" fmla="*/ 12 h 50"/>
                  <a:gd name="T16" fmla="*/ 2 w 50"/>
                  <a:gd name="T17" fmla="*/ 18 h 50"/>
                  <a:gd name="T18" fmla="*/ 0 w 50"/>
                  <a:gd name="T19" fmla="*/ 26 h 50"/>
                  <a:gd name="T20" fmla="*/ 0 w 50"/>
                  <a:gd name="T21" fmla="*/ 26 h 50"/>
                  <a:gd name="T22" fmla="*/ 2 w 50"/>
                  <a:gd name="T23" fmla="*/ 36 h 50"/>
                  <a:gd name="T24" fmla="*/ 8 w 50"/>
                  <a:gd name="T25" fmla="*/ 44 h 50"/>
                  <a:gd name="T26" fmla="*/ 16 w 50"/>
                  <a:gd name="T27" fmla="*/ 48 h 50"/>
                  <a:gd name="T28" fmla="*/ 26 w 50"/>
                  <a:gd name="T29" fmla="*/ 50 h 50"/>
                  <a:gd name="T30" fmla="*/ 26 w 50"/>
                  <a:gd name="T31" fmla="*/ 50 h 50"/>
                  <a:gd name="T32" fmla="*/ 30 w 50"/>
                  <a:gd name="T33" fmla="*/ 50 h 50"/>
                  <a:gd name="T34" fmla="*/ 30 w 50"/>
                  <a:gd name="T35" fmla="*/ 50 h 50"/>
                  <a:gd name="T36" fmla="*/ 34 w 50"/>
                  <a:gd name="T37" fmla="*/ 48 h 50"/>
                  <a:gd name="T38" fmla="*/ 34 w 50"/>
                  <a:gd name="T39" fmla="*/ 48 h 50"/>
                  <a:gd name="T40" fmla="*/ 40 w 50"/>
                  <a:gd name="T41" fmla="*/ 46 h 50"/>
                  <a:gd name="T42" fmla="*/ 46 w 50"/>
                  <a:gd name="T43" fmla="*/ 40 h 50"/>
                  <a:gd name="T44" fmla="*/ 50 w 50"/>
                  <a:gd name="T45" fmla="*/ 34 h 50"/>
                  <a:gd name="T46" fmla="*/ 50 w 50"/>
                  <a:gd name="T47" fmla="*/ 26 h 50"/>
                  <a:gd name="T48" fmla="*/ 50 w 50"/>
                  <a:gd name="T49" fmla="*/ 26 h 50"/>
                  <a:gd name="T50" fmla="*/ 48 w 50"/>
                  <a:gd name="T51" fmla="*/ 16 h 50"/>
                  <a:gd name="T52" fmla="*/ 44 w 50"/>
                  <a:gd name="T53" fmla="*/ 8 h 50"/>
                  <a:gd name="T54" fmla="*/ 36 w 50"/>
                  <a:gd name="T55" fmla="*/ 2 h 50"/>
                  <a:gd name="T56" fmla="*/ 26 w 50"/>
                  <a:gd name="T57" fmla="*/ 0 h 50"/>
                  <a:gd name="T58" fmla="*/ 26 w 5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26" y="0"/>
                    </a:moveTo>
                    <a:lnTo>
                      <a:pt x="26" y="0"/>
                    </a:lnTo>
                    <a:lnTo>
                      <a:pt x="18" y="0"/>
                    </a:lnTo>
                    <a:lnTo>
                      <a:pt x="18" y="0"/>
                    </a:lnTo>
                    <a:lnTo>
                      <a:pt x="16" y="2"/>
                    </a:lnTo>
                    <a:lnTo>
                      <a:pt x="16" y="2"/>
                    </a:lnTo>
                    <a:lnTo>
                      <a:pt x="10" y="6"/>
                    </a:lnTo>
                    <a:lnTo>
                      <a:pt x="4" y="12"/>
                    </a:lnTo>
                    <a:lnTo>
                      <a:pt x="2" y="18"/>
                    </a:lnTo>
                    <a:lnTo>
                      <a:pt x="0" y="26"/>
                    </a:lnTo>
                    <a:lnTo>
                      <a:pt x="0" y="26"/>
                    </a:lnTo>
                    <a:lnTo>
                      <a:pt x="2" y="36"/>
                    </a:lnTo>
                    <a:lnTo>
                      <a:pt x="8" y="44"/>
                    </a:lnTo>
                    <a:lnTo>
                      <a:pt x="16" y="48"/>
                    </a:lnTo>
                    <a:lnTo>
                      <a:pt x="26" y="50"/>
                    </a:lnTo>
                    <a:lnTo>
                      <a:pt x="26" y="50"/>
                    </a:lnTo>
                    <a:lnTo>
                      <a:pt x="30" y="50"/>
                    </a:lnTo>
                    <a:lnTo>
                      <a:pt x="30" y="50"/>
                    </a:lnTo>
                    <a:lnTo>
                      <a:pt x="34" y="48"/>
                    </a:lnTo>
                    <a:lnTo>
                      <a:pt x="34" y="48"/>
                    </a:lnTo>
                    <a:lnTo>
                      <a:pt x="40" y="46"/>
                    </a:lnTo>
                    <a:lnTo>
                      <a:pt x="46" y="40"/>
                    </a:lnTo>
                    <a:lnTo>
                      <a:pt x="50" y="34"/>
                    </a:lnTo>
                    <a:lnTo>
                      <a:pt x="50" y="26"/>
                    </a:lnTo>
                    <a:lnTo>
                      <a:pt x="50" y="26"/>
                    </a:lnTo>
                    <a:lnTo>
                      <a:pt x="48" y="16"/>
                    </a:lnTo>
                    <a:lnTo>
                      <a:pt x="44" y="8"/>
                    </a:lnTo>
                    <a:lnTo>
                      <a:pt x="36" y="2"/>
                    </a:lnTo>
                    <a:lnTo>
                      <a:pt x="26" y="0"/>
                    </a:lnTo>
                    <a:lnTo>
                      <a:pt x="2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76"/>
              <p:cNvSpPr>
                <a:spLocks/>
              </p:cNvSpPr>
              <p:nvPr userDrawn="1"/>
            </p:nvSpPr>
            <p:spPr bwMode="auto">
              <a:xfrm>
                <a:off x="-1111250" y="-3675063"/>
                <a:ext cx="79375" cy="22225"/>
              </a:xfrm>
              <a:custGeom>
                <a:avLst/>
                <a:gdLst>
                  <a:gd name="T0" fmla="*/ 0 w 50"/>
                  <a:gd name="T1" fmla="*/ 0 h 14"/>
                  <a:gd name="T2" fmla="*/ 0 w 50"/>
                  <a:gd name="T3" fmla="*/ 0 h 14"/>
                  <a:gd name="T4" fmla="*/ 2 w 50"/>
                  <a:gd name="T5" fmla="*/ 2 h 14"/>
                  <a:gd name="T6" fmla="*/ 2 w 50"/>
                  <a:gd name="T7" fmla="*/ 2 h 14"/>
                  <a:gd name="T8" fmla="*/ 6 w 50"/>
                  <a:gd name="T9" fmla="*/ 6 h 14"/>
                  <a:gd name="T10" fmla="*/ 6 w 50"/>
                  <a:gd name="T11" fmla="*/ 6 h 14"/>
                  <a:gd name="T12" fmla="*/ 10 w 50"/>
                  <a:gd name="T13" fmla="*/ 10 h 14"/>
                  <a:gd name="T14" fmla="*/ 10 w 50"/>
                  <a:gd name="T15" fmla="*/ 10 h 14"/>
                  <a:gd name="T16" fmla="*/ 14 w 50"/>
                  <a:gd name="T17" fmla="*/ 12 h 14"/>
                  <a:gd name="T18" fmla="*/ 14 w 50"/>
                  <a:gd name="T19" fmla="*/ 12 h 14"/>
                  <a:gd name="T20" fmla="*/ 20 w 50"/>
                  <a:gd name="T21" fmla="*/ 14 h 14"/>
                  <a:gd name="T22" fmla="*/ 20 w 50"/>
                  <a:gd name="T23" fmla="*/ 14 h 14"/>
                  <a:gd name="T24" fmla="*/ 26 w 50"/>
                  <a:gd name="T25" fmla="*/ 14 h 14"/>
                  <a:gd name="T26" fmla="*/ 26 w 50"/>
                  <a:gd name="T27" fmla="*/ 14 h 14"/>
                  <a:gd name="T28" fmla="*/ 30 w 50"/>
                  <a:gd name="T29" fmla="*/ 14 h 14"/>
                  <a:gd name="T30" fmla="*/ 30 w 50"/>
                  <a:gd name="T31" fmla="*/ 14 h 14"/>
                  <a:gd name="T32" fmla="*/ 36 w 50"/>
                  <a:gd name="T33" fmla="*/ 12 h 14"/>
                  <a:gd name="T34" fmla="*/ 36 w 50"/>
                  <a:gd name="T35" fmla="*/ 12 h 14"/>
                  <a:gd name="T36" fmla="*/ 40 w 50"/>
                  <a:gd name="T37" fmla="*/ 10 h 14"/>
                  <a:gd name="T38" fmla="*/ 40 w 50"/>
                  <a:gd name="T39" fmla="*/ 10 h 14"/>
                  <a:gd name="T40" fmla="*/ 44 w 50"/>
                  <a:gd name="T41" fmla="*/ 6 h 14"/>
                  <a:gd name="T42" fmla="*/ 44 w 50"/>
                  <a:gd name="T43" fmla="*/ 6 h 14"/>
                  <a:gd name="T44" fmla="*/ 48 w 50"/>
                  <a:gd name="T45" fmla="*/ 2 h 14"/>
                  <a:gd name="T46" fmla="*/ 48 w 50"/>
                  <a:gd name="T47" fmla="*/ 2 h 14"/>
                  <a:gd name="T48" fmla="*/ 50 w 50"/>
                  <a:gd name="T49" fmla="*/ 0 h 14"/>
                  <a:gd name="T50" fmla="*/ 0 w 50"/>
                  <a:gd name="T5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4">
                    <a:moveTo>
                      <a:pt x="0" y="0"/>
                    </a:moveTo>
                    <a:lnTo>
                      <a:pt x="0" y="0"/>
                    </a:lnTo>
                    <a:lnTo>
                      <a:pt x="2" y="2"/>
                    </a:lnTo>
                    <a:lnTo>
                      <a:pt x="2" y="2"/>
                    </a:lnTo>
                    <a:lnTo>
                      <a:pt x="6" y="6"/>
                    </a:lnTo>
                    <a:lnTo>
                      <a:pt x="6" y="6"/>
                    </a:lnTo>
                    <a:lnTo>
                      <a:pt x="10" y="10"/>
                    </a:lnTo>
                    <a:lnTo>
                      <a:pt x="10" y="10"/>
                    </a:lnTo>
                    <a:lnTo>
                      <a:pt x="14" y="12"/>
                    </a:lnTo>
                    <a:lnTo>
                      <a:pt x="14" y="12"/>
                    </a:lnTo>
                    <a:lnTo>
                      <a:pt x="20" y="14"/>
                    </a:lnTo>
                    <a:lnTo>
                      <a:pt x="20" y="14"/>
                    </a:lnTo>
                    <a:lnTo>
                      <a:pt x="26" y="14"/>
                    </a:lnTo>
                    <a:lnTo>
                      <a:pt x="26" y="14"/>
                    </a:lnTo>
                    <a:lnTo>
                      <a:pt x="30" y="14"/>
                    </a:lnTo>
                    <a:lnTo>
                      <a:pt x="30" y="14"/>
                    </a:lnTo>
                    <a:lnTo>
                      <a:pt x="36" y="12"/>
                    </a:lnTo>
                    <a:lnTo>
                      <a:pt x="36" y="12"/>
                    </a:lnTo>
                    <a:lnTo>
                      <a:pt x="40" y="10"/>
                    </a:lnTo>
                    <a:lnTo>
                      <a:pt x="40" y="10"/>
                    </a:lnTo>
                    <a:lnTo>
                      <a:pt x="44" y="6"/>
                    </a:lnTo>
                    <a:lnTo>
                      <a:pt x="44" y="6"/>
                    </a:lnTo>
                    <a:lnTo>
                      <a:pt x="48" y="2"/>
                    </a:lnTo>
                    <a:lnTo>
                      <a:pt x="48" y="2"/>
                    </a:lnTo>
                    <a:lnTo>
                      <a:pt x="50" y="0"/>
                    </a:lnTo>
                    <a:lnTo>
                      <a:pt x="0"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77"/>
              <p:cNvSpPr>
                <a:spLocks/>
              </p:cNvSpPr>
              <p:nvPr userDrawn="1"/>
            </p:nvSpPr>
            <p:spPr bwMode="auto">
              <a:xfrm>
                <a:off x="-2786063" y="-2925763"/>
                <a:ext cx="76200" cy="76200"/>
              </a:xfrm>
              <a:custGeom>
                <a:avLst/>
                <a:gdLst>
                  <a:gd name="T0" fmla="*/ 4 w 48"/>
                  <a:gd name="T1" fmla="*/ 12 h 48"/>
                  <a:gd name="T2" fmla="*/ 4 w 48"/>
                  <a:gd name="T3" fmla="*/ 12 h 48"/>
                  <a:gd name="T4" fmla="*/ 2 w 48"/>
                  <a:gd name="T5" fmla="*/ 16 h 48"/>
                  <a:gd name="T6" fmla="*/ 2 w 48"/>
                  <a:gd name="T7" fmla="*/ 16 h 48"/>
                  <a:gd name="T8" fmla="*/ 0 w 48"/>
                  <a:gd name="T9" fmla="*/ 20 h 48"/>
                  <a:gd name="T10" fmla="*/ 0 w 48"/>
                  <a:gd name="T11" fmla="*/ 20 h 48"/>
                  <a:gd name="T12" fmla="*/ 0 w 48"/>
                  <a:gd name="T13" fmla="*/ 24 h 48"/>
                  <a:gd name="T14" fmla="*/ 0 w 48"/>
                  <a:gd name="T15" fmla="*/ 24 h 48"/>
                  <a:gd name="T16" fmla="*/ 2 w 48"/>
                  <a:gd name="T17" fmla="*/ 34 h 48"/>
                  <a:gd name="T18" fmla="*/ 6 w 48"/>
                  <a:gd name="T19" fmla="*/ 42 h 48"/>
                  <a:gd name="T20" fmla="*/ 6 w 48"/>
                  <a:gd name="T21" fmla="*/ 42 h 48"/>
                  <a:gd name="T22" fmla="*/ 14 w 48"/>
                  <a:gd name="T23" fmla="*/ 46 h 48"/>
                  <a:gd name="T24" fmla="*/ 24 w 48"/>
                  <a:gd name="T25" fmla="*/ 48 h 48"/>
                  <a:gd name="T26" fmla="*/ 24 w 48"/>
                  <a:gd name="T27" fmla="*/ 48 h 48"/>
                  <a:gd name="T28" fmla="*/ 32 w 48"/>
                  <a:gd name="T29" fmla="*/ 46 h 48"/>
                  <a:gd name="T30" fmla="*/ 40 w 48"/>
                  <a:gd name="T31" fmla="*/ 42 h 48"/>
                  <a:gd name="T32" fmla="*/ 40 w 48"/>
                  <a:gd name="T33" fmla="*/ 42 h 48"/>
                  <a:gd name="T34" fmla="*/ 46 w 48"/>
                  <a:gd name="T35" fmla="*/ 34 h 48"/>
                  <a:gd name="T36" fmla="*/ 48 w 48"/>
                  <a:gd name="T37" fmla="*/ 24 h 48"/>
                  <a:gd name="T38" fmla="*/ 48 w 48"/>
                  <a:gd name="T39" fmla="*/ 24 h 48"/>
                  <a:gd name="T40" fmla="*/ 48 w 48"/>
                  <a:gd name="T41" fmla="*/ 20 h 48"/>
                  <a:gd name="T42" fmla="*/ 48 w 48"/>
                  <a:gd name="T43" fmla="*/ 20 h 48"/>
                  <a:gd name="T44" fmla="*/ 46 w 48"/>
                  <a:gd name="T45" fmla="*/ 16 h 48"/>
                  <a:gd name="T46" fmla="*/ 46 w 48"/>
                  <a:gd name="T47" fmla="*/ 16 h 48"/>
                  <a:gd name="T48" fmla="*/ 44 w 48"/>
                  <a:gd name="T49" fmla="*/ 12 h 48"/>
                  <a:gd name="T50" fmla="*/ 44 w 48"/>
                  <a:gd name="T51" fmla="*/ 12 h 48"/>
                  <a:gd name="T52" fmla="*/ 40 w 48"/>
                  <a:gd name="T53" fmla="*/ 8 h 48"/>
                  <a:gd name="T54" fmla="*/ 40 w 48"/>
                  <a:gd name="T55" fmla="*/ 8 h 48"/>
                  <a:gd name="T56" fmla="*/ 36 w 48"/>
                  <a:gd name="T57" fmla="*/ 4 h 48"/>
                  <a:gd name="T58" fmla="*/ 36 w 48"/>
                  <a:gd name="T59" fmla="*/ 4 h 48"/>
                  <a:gd name="T60" fmla="*/ 32 w 48"/>
                  <a:gd name="T61" fmla="*/ 2 h 48"/>
                  <a:gd name="T62" fmla="*/ 32 w 48"/>
                  <a:gd name="T63" fmla="*/ 2 h 48"/>
                  <a:gd name="T64" fmla="*/ 28 w 48"/>
                  <a:gd name="T65" fmla="*/ 2 h 48"/>
                  <a:gd name="T66" fmla="*/ 28 w 48"/>
                  <a:gd name="T67" fmla="*/ 2 h 48"/>
                  <a:gd name="T68" fmla="*/ 22 w 48"/>
                  <a:gd name="T69" fmla="*/ 0 h 48"/>
                  <a:gd name="T70" fmla="*/ 16 w 48"/>
                  <a:gd name="T71" fmla="*/ 2 h 48"/>
                  <a:gd name="T72" fmla="*/ 12 w 48"/>
                  <a:gd name="T73" fmla="*/ 4 h 48"/>
                  <a:gd name="T74" fmla="*/ 6 w 48"/>
                  <a:gd name="T75" fmla="*/ 8 h 48"/>
                  <a:gd name="T76" fmla="*/ 6 w 48"/>
                  <a:gd name="T77" fmla="*/ 8 h 48"/>
                  <a:gd name="T78" fmla="*/ 4 w 48"/>
                  <a:gd name="T79" fmla="*/ 12 h 48"/>
                  <a:gd name="T80" fmla="*/ 4 w 48"/>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8">
                    <a:moveTo>
                      <a:pt x="4" y="12"/>
                    </a:moveTo>
                    <a:lnTo>
                      <a:pt x="4" y="12"/>
                    </a:lnTo>
                    <a:lnTo>
                      <a:pt x="2" y="16"/>
                    </a:lnTo>
                    <a:lnTo>
                      <a:pt x="2" y="16"/>
                    </a:lnTo>
                    <a:lnTo>
                      <a:pt x="0" y="20"/>
                    </a:lnTo>
                    <a:lnTo>
                      <a:pt x="0" y="20"/>
                    </a:lnTo>
                    <a:lnTo>
                      <a:pt x="0" y="24"/>
                    </a:lnTo>
                    <a:lnTo>
                      <a:pt x="0" y="24"/>
                    </a:lnTo>
                    <a:lnTo>
                      <a:pt x="2" y="34"/>
                    </a:lnTo>
                    <a:lnTo>
                      <a:pt x="6" y="42"/>
                    </a:lnTo>
                    <a:lnTo>
                      <a:pt x="6" y="42"/>
                    </a:lnTo>
                    <a:lnTo>
                      <a:pt x="14" y="46"/>
                    </a:lnTo>
                    <a:lnTo>
                      <a:pt x="24" y="48"/>
                    </a:lnTo>
                    <a:lnTo>
                      <a:pt x="24" y="48"/>
                    </a:lnTo>
                    <a:lnTo>
                      <a:pt x="32" y="46"/>
                    </a:lnTo>
                    <a:lnTo>
                      <a:pt x="40" y="42"/>
                    </a:lnTo>
                    <a:lnTo>
                      <a:pt x="40" y="42"/>
                    </a:lnTo>
                    <a:lnTo>
                      <a:pt x="46" y="34"/>
                    </a:lnTo>
                    <a:lnTo>
                      <a:pt x="48" y="24"/>
                    </a:lnTo>
                    <a:lnTo>
                      <a:pt x="48" y="24"/>
                    </a:lnTo>
                    <a:lnTo>
                      <a:pt x="48" y="20"/>
                    </a:lnTo>
                    <a:lnTo>
                      <a:pt x="48" y="20"/>
                    </a:lnTo>
                    <a:lnTo>
                      <a:pt x="46" y="16"/>
                    </a:lnTo>
                    <a:lnTo>
                      <a:pt x="46" y="16"/>
                    </a:lnTo>
                    <a:lnTo>
                      <a:pt x="44" y="12"/>
                    </a:lnTo>
                    <a:lnTo>
                      <a:pt x="44" y="12"/>
                    </a:lnTo>
                    <a:lnTo>
                      <a:pt x="40" y="8"/>
                    </a:lnTo>
                    <a:lnTo>
                      <a:pt x="40" y="8"/>
                    </a:lnTo>
                    <a:lnTo>
                      <a:pt x="36" y="4"/>
                    </a:lnTo>
                    <a:lnTo>
                      <a:pt x="36" y="4"/>
                    </a:lnTo>
                    <a:lnTo>
                      <a:pt x="32" y="2"/>
                    </a:lnTo>
                    <a:lnTo>
                      <a:pt x="32" y="2"/>
                    </a:lnTo>
                    <a:lnTo>
                      <a:pt x="28" y="2"/>
                    </a:lnTo>
                    <a:lnTo>
                      <a:pt x="28" y="2"/>
                    </a:lnTo>
                    <a:lnTo>
                      <a:pt x="22" y="0"/>
                    </a:lnTo>
                    <a:lnTo>
                      <a:pt x="16" y="2"/>
                    </a:lnTo>
                    <a:lnTo>
                      <a:pt x="12" y="4"/>
                    </a:lnTo>
                    <a:lnTo>
                      <a:pt x="6" y="8"/>
                    </a:lnTo>
                    <a:lnTo>
                      <a:pt x="6" y="8"/>
                    </a:lnTo>
                    <a:lnTo>
                      <a:pt x="4" y="12"/>
                    </a:lnTo>
                    <a:lnTo>
                      <a:pt x="4" y="1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78"/>
              <p:cNvSpPr>
                <a:spLocks/>
              </p:cNvSpPr>
              <p:nvPr userDrawn="1"/>
            </p:nvSpPr>
            <p:spPr bwMode="auto">
              <a:xfrm>
                <a:off x="-2665413" y="-3081338"/>
                <a:ext cx="76200" cy="76200"/>
              </a:xfrm>
              <a:custGeom>
                <a:avLst/>
                <a:gdLst>
                  <a:gd name="T0" fmla="*/ 42 w 48"/>
                  <a:gd name="T1" fmla="*/ 38 h 48"/>
                  <a:gd name="T2" fmla="*/ 42 w 48"/>
                  <a:gd name="T3" fmla="*/ 38 h 48"/>
                  <a:gd name="T4" fmla="*/ 48 w 48"/>
                  <a:gd name="T5" fmla="*/ 30 h 48"/>
                  <a:gd name="T6" fmla="*/ 48 w 48"/>
                  <a:gd name="T7" fmla="*/ 22 h 48"/>
                  <a:gd name="T8" fmla="*/ 46 w 48"/>
                  <a:gd name="T9" fmla="*/ 12 h 48"/>
                  <a:gd name="T10" fmla="*/ 38 w 48"/>
                  <a:gd name="T11" fmla="*/ 4 h 48"/>
                  <a:gd name="T12" fmla="*/ 38 w 48"/>
                  <a:gd name="T13" fmla="*/ 4 h 48"/>
                  <a:gd name="T14" fmla="*/ 30 w 48"/>
                  <a:gd name="T15" fmla="*/ 0 h 48"/>
                  <a:gd name="T16" fmla="*/ 22 w 48"/>
                  <a:gd name="T17" fmla="*/ 0 h 48"/>
                  <a:gd name="T18" fmla="*/ 12 w 48"/>
                  <a:gd name="T19" fmla="*/ 2 h 48"/>
                  <a:gd name="T20" fmla="*/ 6 w 48"/>
                  <a:gd name="T21" fmla="*/ 8 h 48"/>
                  <a:gd name="T22" fmla="*/ 6 w 48"/>
                  <a:gd name="T23" fmla="*/ 8 h 48"/>
                  <a:gd name="T24" fmla="*/ 0 w 48"/>
                  <a:gd name="T25" fmla="*/ 16 h 48"/>
                  <a:gd name="T26" fmla="*/ 0 w 48"/>
                  <a:gd name="T27" fmla="*/ 26 h 48"/>
                  <a:gd name="T28" fmla="*/ 2 w 48"/>
                  <a:gd name="T29" fmla="*/ 34 h 48"/>
                  <a:gd name="T30" fmla="*/ 8 w 48"/>
                  <a:gd name="T31" fmla="*/ 42 h 48"/>
                  <a:gd name="T32" fmla="*/ 8 w 48"/>
                  <a:gd name="T33" fmla="*/ 42 h 48"/>
                  <a:gd name="T34" fmla="*/ 16 w 48"/>
                  <a:gd name="T35" fmla="*/ 46 h 48"/>
                  <a:gd name="T36" fmla="*/ 24 w 48"/>
                  <a:gd name="T37" fmla="*/ 48 h 48"/>
                  <a:gd name="T38" fmla="*/ 24 w 48"/>
                  <a:gd name="T39" fmla="*/ 48 h 48"/>
                  <a:gd name="T40" fmla="*/ 34 w 48"/>
                  <a:gd name="T41" fmla="*/ 46 h 48"/>
                  <a:gd name="T42" fmla="*/ 38 w 48"/>
                  <a:gd name="T43" fmla="*/ 42 h 48"/>
                  <a:gd name="T44" fmla="*/ 42 w 48"/>
                  <a:gd name="T45" fmla="*/ 38 h 48"/>
                  <a:gd name="T46" fmla="*/ 42 w 48"/>
                  <a:gd name="T4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2" y="38"/>
                    </a:moveTo>
                    <a:lnTo>
                      <a:pt x="42" y="38"/>
                    </a:lnTo>
                    <a:lnTo>
                      <a:pt x="48" y="30"/>
                    </a:lnTo>
                    <a:lnTo>
                      <a:pt x="48" y="22"/>
                    </a:lnTo>
                    <a:lnTo>
                      <a:pt x="46" y="12"/>
                    </a:lnTo>
                    <a:lnTo>
                      <a:pt x="38" y="4"/>
                    </a:lnTo>
                    <a:lnTo>
                      <a:pt x="38" y="4"/>
                    </a:lnTo>
                    <a:lnTo>
                      <a:pt x="30" y="0"/>
                    </a:lnTo>
                    <a:lnTo>
                      <a:pt x="22" y="0"/>
                    </a:lnTo>
                    <a:lnTo>
                      <a:pt x="12" y="2"/>
                    </a:lnTo>
                    <a:lnTo>
                      <a:pt x="6" y="8"/>
                    </a:lnTo>
                    <a:lnTo>
                      <a:pt x="6" y="8"/>
                    </a:lnTo>
                    <a:lnTo>
                      <a:pt x="0" y="16"/>
                    </a:lnTo>
                    <a:lnTo>
                      <a:pt x="0" y="26"/>
                    </a:lnTo>
                    <a:lnTo>
                      <a:pt x="2" y="34"/>
                    </a:lnTo>
                    <a:lnTo>
                      <a:pt x="8" y="42"/>
                    </a:lnTo>
                    <a:lnTo>
                      <a:pt x="8" y="42"/>
                    </a:lnTo>
                    <a:lnTo>
                      <a:pt x="16" y="46"/>
                    </a:lnTo>
                    <a:lnTo>
                      <a:pt x="24" y="48"/>
                    </a:lnTo>
                    <a:lnTo>
                      <a:pt x="24" y="48"/>
                    </a:lnTo>
                    <a:lnTo>
                      <a:pt x="34" y="46"/>
                    </a:lnTo>
                    <a:lnTo>
                      <a:pt x="38" y="42"/>
                    </a:lnTo>
                    <a:lnTo>
                      <a:pt x="42" y="38"/>
                    </a:lnTo>
                    <a:lnTo>
                      <a:pt x="42"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79"/>
              <p:cNvSpPr>
                <a:spLocks/>
              </p:cNvSpPr>
              <p:nvPr userDrawn="1"/>
            </p:nvSpPr>
            <p:spPr bwMode="auto">
              <a:xfrm>
                <a:off x="-2538413" y="-3233738"/>
                <a:ext cx="76200" cy="76200"/>
              </a:xfrm>
              <a:custGeom>
                <a:avLst/>
                <a:gdLst>
                  <a:gd name="T0" fmla="*/ 42 w 48"/>
                  <a:gd name="T1" fmla="*/ 42 h 48"/>
                  <a:gd name="T2" fmla="*/ 42 w 48"/>
                  <a:gd name="T3" fmla="*/ 42 h 48"/>
                  <a:gd name="T4" fmla="*/ 46 w 48"/>
                  <a:gd name="T5" fmla="*/ 34 h 48"/>
                  <a:gd name="T6" fmla="*/ 48 w 48"/>
                  <a:gd name="T7" fmla="*/ 24 h 48"/>
                  <a:gd name="T8" fmla="*/ 48 w 48"/>
                  <a:gd name="T9" fmla="*/ 24 h 48"/>
                  <a:gd name="T10" fmla="*/ 46 w 48"/>
                  <a:gd name="T11" fmla="*/ 14 h 48"/>
                  <a:gd name="T12" fmla="*/ 42 w 48"/>
                  <a:gd name="T13" fmla="*/ 8 h 48"/>
                  <a:gd name="T14" fmla="*/ 42 w 48"/>
                  <a:gd name="T15" fmla="*/ 8 h 48"/>
                  <a:gd name="T16" fmla="*/ 38 w 48"/>
                  <a:gd name="T17" fmla="*/ 4 h 48"/>
                  <a:gd name="T18" fmla="*/ 38 w 48"/>
                  <a:gd name="T19" fmla="*/ 4 h 48"/>
                  <a:gd name="T20" fmla="*/ 34 w 48"/>
                  <a:gd name="T21" fmla="*/ 2 h 48"/>
                  <a:gd name="T22" fmla="*/ 34 w 48"/>
                  <a:gd name="T23" fmla="*/ 2 h 48"/>
                  <a:gd name="T24" fmla="*/ 30 w 48"/>
                  <a:gd name="T25" fmla="*/ 0 h 48"/>
                  <a:gd name="T26" fmla="*/ 30 w 48"/>
                  <a:gd name="T27" fmla="*/ 0 h 48"/>
                  <a:gd name="T28" fmla="*/ 20 w 48"/>
                  <a:gd name="T29" fmla="*/ 0 h 48"/>
                  <a:gd name="T30" fmla="*/ 20 w 48"/>
                  <a:gd name="T31" fmla="*/ 0 h 48"/>
                  <a:gd name="T32" fmla="*/ 16 w 48"/>
                  <a:gd name="T33" fmla="*/ 2 h 48"/>
                  <a:gd name="T34" fmla="*/ 16 w 48"/>
                  <a:gd name="T35" fmla="*/ 2 h 48"/>
                  <a:gd name="T36" fmla="*/ 12 w 48"/>
                  <a:gd name="T37" fmla="*/ 4 h 48"/>
                  <a:gd name="T38" fmla="*/ 12 w 48"/>
                  <a:gd name="T39" fmla="*/ 4 h 48"/>
                  <a:gd name="T40" fmla="*/ 8 w 48"/>
                  <a:gd name="T41" fmla="*/ 8 h 48"/>
                  <a:gd name="T42" fmla="*/ 8 w 48"/>
                  <a:gd name="T43" fmla="*/ 8 h 48"/>
                  <a:gd name="T44" fmla="*/ 2 w 48"/>
                  <a:gd name="T45" fmla="*/ 14 h 48"/>
                  <a:gd name="T46" fmla="*/ 0 w 48"/>
                  <a:gd name="T47" fmla="*/ 24 h 48"/>
                  <a:gd name="T48" fmla="*/ 0 w 48"/>
                  <a:gd name="T49" fmla="*/ 24 h 48"/>
                  <a:gd name="T50" fmla="*/ 2 w 48"/>
                  <a:gd name="T51" fmla="*/ 34 h 48"/>
                  <a:gd name="T52" fmla="*/ 8 w 48"/>
                  <a:gd name="T53" fmla="*/ 42 h 48"/>
                  <a:gd name="T54" fmla="*/ 8 w 48"/>
                  <a:gd name="T55" fmla="*/ 42 h 48"/>
                  <a:gd name="T56" fmla="*/ 12 w 48"/>
                  <a:gd name="T57" fmla="*/ 44 h 48"/>
                  <a:gd name="T58" fmla="*/ 12 w 48"/>
                  <a:gd name="T59" fmla="*/ 44 h 48"/>
                  <a:gd name="T60" fmla="*/ 16 w 48"/>
                  <a:gd name="T61" fmla="*/ 46 h 48"/>
                  <a:gd name="T62" fmla="*/ 16 w 48"/>
                  <a:gd name="T63" fmla="*/ 46 h 48"/>
                  <a:gd name="T64" fmla="*/ 20 w 48"/>
                  <a:gd name="T65" fmla="*/ 48 h 48"/>
                  <a:gd name="T66" fmla="*/ 20 w 48"/>
                  <a:gd name="T67" fmla="*/ 48 h 48"/>
                  <a:gd name="T68" fmla="*/ 24 w 48"/>
                  <a:gd name="T69" fmla="*/ 48 h 48"/>
                  <a:gd name="T70" fmla="*/ 24 w 48"/>
                  <a:gd name="T71" fmla="*/ 48 h 48"/>
                  <a:gd name="T72" fmla="*/ 30 w 48"/>
                  <a:gd name="T73" fmla="*/ 48 h 48"/>
                  <a:gd name="T74" fmla="*/ 30 w 48"/>
                  <a:gd name="T75" fmla="*/ 48 h 48"/>
                  <a:gd name="T76" fmla="*/ 34 w 48"/>
                  <a:gd name="T77" fmla="*/ 46 h 48"/>
                  <a:gd name="T78" fmla="*/ 34 w 48"/>
                  <a:gd name="T79" fmla="*/ 46 h 48"/>
                  <a:gd name="T80" fmla="*/ 38 w 48"/>
                  <a:gd name="T81" fmla="*/ 44 h 48"/>
                  <a:gd name="T82" fmla="*/ 38 w 48"/>
                  <a:gd name="T83" fmla="*/ 44 h 48"/>
                  <a:gd name="T84" fmla="*/ 42 w 48"/>
                  <a:gd name="T85" fmla="*/ 42 h 48"/>
                  <a:gd name="T86" fmla="*/ 42 w 48"/>
                  <a:gd name="T8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2" y="42"/>
                    </a:moveTo>
                    <a:lnTo>
                      <a:pt x="42" y="42"/>
                    </a:lnTo>
                    <a:lnTo>
                      <a:pt x="46" y="34"/>
                    </a:lnTo>
                    <a:lnTo>
                      <a:pt x="48" y="24"/>
                    </a:lnTo>
                    <a:lnTo>
                      <a:pt x="48" y="24"/>
                    </a:lnTo>
                    <a:lnTo>
                      <a:pt x="46" y="14"/>
                    </a:lnTo>
                    <a:lnTo>
                      <a:pt x="42" y="8"/>
                    </a:lnTo>
                    <a:lnTo>
                      <a:pt x="42" y="8"/>
                    </a:lnTo>
                    <a:lnTo>
                      <a:pt x="38" y="4"/>
                    </a:lnTo>
                    <a:lnTo>
                      <a:pt x="38" y="4"/>
                    </a:lnTo>
                    <a:lnTo>
                      <a:pt x="34" y="2"/>
                    </a:lnTo>
                    <a:lnTo>
                      <a:pt x="34" y="2"/>
                    </a:lnTo>
                    <a:lnTo>
                      <a:pt x="30" y="0"/>
                    </a:lnTo>
                    <a:lnTo>
                      <a:pt x="30" y="0"/>
                    </a:lnTo>
                    <a:lnTo>
                      <a:pt x="20" y="0"/>
                    </a:lnTo>
                    <a:lnTo>
                      <a:pt x="20" y="0"/>
                    </a:lnTo>
                    <a:lnTo>
                      <a:pt x="16" y="2"/>
                    </a:lnTo>
                    <a:lnTo>
                      <a:pt x="16" y="2"/>
                    </a:lnTo>
                    <a:lnTo>
                      <a:pt x="12" y="4"/>
                    </a:lnTo>
                    <a:lnTo>
                      <a:pt x="12" y="4"/>
                    </a:lnTo>
                    <a:lnTo>
                      <a:pt x="8" y="8"/>
                    </a:lnTo>
                    <a:lnTo>
                      <a:pt x="8" y="8"/>
                    </a:lnTo>
                    <a:lnTo>
                      <a:pt x="2" y="14"/>
                    </a:lnTo>
                    <a:lnTo>
                      <a:pt x="0" y="24"/>
                    </a:lnTo>
                    <a:lnTo>
                      <a:pt x="0" y="24"/>
                    </a:lnTo>
                    <a:lnTo>
                      <a:pt x="2" y="34"/>
                    </a:lnTo>
                    <a:lnTo>
                      <a:pt x="8" y="42"/>
                    </a:lnTo>
                    <a:lnTo>
                      <a:pt x="8" y="42"/>
                    </a:lnTo>
                    <a:lnTo>
                      <a:pt x="12" y="44"/>
                    </a:lnTo>
                    <a:lnTo>
                      <a:pt x="12" y="44"/>
                    </a:lnTo>
                    <a:lnTo>
                      <a:pt x="16" y="46"/>
                    </a:lnTo>
                    <a:lnTo>
                      <a:pt x="16" y="46"/>
                    </a:lnTo>
                    <a:lnTo>
                      <a:pt x="20" y="48"/>
                    </a:lnTo>
                    <a:lnTo>
                      <a:pt x="20" y="48"/>
                    </a:lnTo>
                    <a:lnTo>
                      <a:pt x="24" y="48"/>
                    </a:lnTo>
                    <a:lnTo>
                      <a:pt x="24" y="48"/>
                    </a:lnTo>
                    <a:lnTo>
                      <a:pt x="30" y="48"/>
                    </a:lnTo>
                    <a:lnTo>
                      <a:pt x="30" y="48"/>
                    </a:lnTo>
                    <a:lnTo>
                      <a:pt x="34" y="46"/>
                    </a:lnTo>
                    <a:lnTo>
                      <a:pt x="34" y="46"/>
                    </a:lnTo>
                    <a:lnTo>
                      <a:pt x="38" y="44"/>
                    </a:lnTo>
                    <a:lnTo>
                      <a:pt x="38" y="44"/>
                    </a:lnTo>
                    <a:lnTo>
                      <a:pt x="42" y="42"/>
                    </a:lnTo>
                    <a:lnTo>
                      <a:pt x="42" y="4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88"/>
              <p:cNvSpPr>
                <a:spLocks noEditPoints="1"/>
              </p:cNvSpPr>
              <p:nvPr userDrawn="1"/>
            </p:nvSpPr>
            <p:spPr bwMode="auto">
              <a:xfrm>
                <a:off x="-4014788" y="-2227263"/>
                <a:ext cx="231775" cy="231775"/>
              </a:xfrm>
              <a:custGeom>
                <a:avLst/>
                <a:gdLst>
                  <a:gd name="T0" fmla="*/ 130 w 146"/>
                  <a:gd name="T1" fmla="*/ 28 h 146"/>
                  <a:gd name="T2" fmla="*/ 106 w 146"/>
                  <a:gd name="T3" fmla="*/ 6 h 146"/>
                  <a:gd name="T4" fmla="*/ 72 w 146"/>
                  <a:gd name="T5" fmla="*/ 0 h 146"/>
                  <a:gd name="T6" fmla="*/ 58 w 146"/>
                  <a:gd name="T7" fmla="*/ 0 h 146"/>
                  <a:gd name="T8" fmla="*/ 32 w 146"/>
                  <a:gd name="T9" fmla="*/ 12 h 146"/>
                  <a:gd name="T10" fmla="*/ 12 w 146"/>
                  <a:gd name="T11" fmla="*/ 32 h 146"/>
                  <a:gd name="T12" fmla="*/ 0 w 146"/>
                  <a:gd name="T13" fmla="*/ 58 h 146"/>
                  <a:gd name="T14" fmla="*/ 0 w 146"/>
                  <a:gd name="T15" fmla="*/ 74 h 146"/>
                  <a:gd name="T16" fmla="*/ 2 w 146"/>
                  <a:gd name="T17" fmla="*/ 94 h 146"/>
                  <a:gd name="T18" fmla="*/ 12 w 146"/>
                  <a:gd name="T19" fmla="*/ 114 h 146"/>
                  <a:gd name="T20" fmla="*/ 24 w 146"/>
                  <a:gd name="T21" fmla="*/ 128 h 146"/>
                  <a:gd name="T22" fmla="*/ 42 w 146"/>
                  <a:gd name="T23" fmla="*/ 140 h 146"/>
                  <a:gd name="T24" fmla="*/ 46 w 146"/>
                  <a:gd name="T25" fmla="*/ 142 h 146"/>
                  <a:gd name="T26" fmla="*/ 60 w 146"/>
                  <a:gd name="T27" fmla="*/ 146 h 146"/>
                  <a:gd name="T28" fmla="*/ 72 w 146"/>
                  <a:gd name="T29" fmla="*/ 146 h 146"/>
                  <a:gd name="T30" fmla="*/ 102 w 146"/>
                  <a:gd name="T31" fmla="*/ 140 h 146"/>
                  <a:gd name="T32" fmla="*/ 124 w 146"/>
                  <a:gd name="T33" fmla="*/ 126 h 146"/>
                  <a:gd name="T34" fmla="*/ 140 w 146"/>
                  <a:gd name="T35" fmla="*/ 102 h 146"/>
                  <a:gd name="T36" fmla="*/ 146 w 146"/>
                  <a:gd name="T37" fmla="*/ 74 h 146"/>
                  <a:gd name="T38" fmla="*/ 146 w 146"/>
                  <a:gd name="T39" fmla="*/ 62 h 146"/>
                  <a:gd name="T40" fmla="*/ 138 w 146"/>
                  <a:gd name="T41" fmla="*/ 40 h 146"/>
                  <a:gd name="T42" fmla="*/ 132 w 146"/>
                  <a:gd name="T43" fmla="*/ 30 h 146"/>
                  <a:gd name="T44" fmla="*/ 130 w 146"/>
                  <a:gd name="T45" fmla="*/ 28 h 146"/>
                  <a:gd name="T46" fmla="*/ 144 w 146"/>
                  <a:gd name="T47" fmla="*/ 74 h 146"/>
                  <a:gd name="T48" fmla="*/ 138 w 146"/>
                  <a:gd name="T49" fmla="*/ 100 h 146"/>
                  <a:gd name="T50" fmla="*/ 122 w 146"/>
                  <a:gd name="T51" fmla="*/ 122 h 146"/>
                  <a:gd name="T52" fmla="*/ 100 w 146"/>
                  <a:gd name="T53" fmla="*/ 138 h 146"/>
                  <a:gd name="T54" fmla="*/ 72 w 146"/>
                  <a:gd name="T55" fmla="*/ 144 h 146"/>
                  <a:gd name="T56" fmla="*/ 60 w 146"/>
                  <a:gd name="T57" fmla="*/ 142 h 146"/>
                  <a:gd name="T58" fmla="*/ 48 w 146"/>
                  <a:gd name="T59" fmla="*/ 138 h 146"/>
                  <a:gd name="T60" fmla="*/ 44 w 146"/>
                  <a:gd name="T61" fmla="*/ 136 h 146"/>
                  <a:gd name="T62" fmla="*/ 26 w 146"/>
                  <a:gd name="T63" fmla="*/ 126 h 146"/>
                  <a:gd name="T64" fmla="*/ 14 w 146"/>
                  <a:gd name="T65" fmla="*/ 112 h 146"/>
                  <a:gd name="T66" fmla="*/ 6 w 146"/>
                  <a:gd name="T67" fmla="*/ 94 h 146"/>
                  <a:gd name="T68" fmla="*/ 2 w 146"/>
                  <a:gd name="T69" fmla="*/ 74 h 146"/>
                  <a:gd name="T70" fmla="*/ 4 w 146"/>
                  <a:gd name="T71" fmla="*/ 58 h 146"/>
                  <a:gd name="T72" fmla="*/ 14 w 146"/>
                  <a:gd name="T73" fmla="*/ 34 h 146"/>
                  <a:gd name="T74" fmla="*/ 34 w 146"/>
                  <a:gd name="T75" fmla="*/ 14 h 146"/>
                  <a:gd name="T76" fmla="*/ 58 w 146"/>
                  <a:gd name="T77" fmla="*/ 4 h 146"/>
                  <a:gd name="T78" fmla="*/ 72 w 146"/>
                  <a:gd name="T79" fmla="*/ 2 h 146"/>
                  <a:gd name="T80" fmla="*/ 104 w 146"/>
                  <a:gd name="T81" fmla="*/ 10 h 146"/>
                  <a:gd name="T82" fmla="*/ 128 w 146"/>
                  <a:gd name="T83" fmla="*/ 28 h 146"/>
                  <a:gd name="T84" fmla="*/ 130 w 146"/>
                  <a:gd name="T85" fmla="*/ 32 h 146"/>
                  <a:gd name="T86" fmla="*/ 136 w 146"/>
                  <a:gd name="T87" fmla="*/ 42 h 146"/>
                  <a:gd name="T88" fmla="*/ 142 w 146"/>
                  <a:gd name="T89" fmla="*/ 62 h 146"/>
                  <a:gd name="T90" fmla="*/ 144 w 146"/>
                  <a:gd name="T91"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146">
                    <a:moveTo>
                      <a:pt x="130" y="28"/>
                    </a:moveTo>
                    <a:lnTo>
                      <a:pt x="130" y="28"/>
                    </a:lnTo>
                    <a:lnTo>
                      <a:pt x="118" y="16"/>
                    </a:lnTo>
                    <a:lnTo>
                      <a:pt x="106" y="6"/>
                    </a:lnTo>
                    <a:lnTo>
                      <a:pt x="90" y="2"/>
                    </a:lnTo>
                    <a:lnTo>
                      <a:pt x="72" y="0"/>
                    </a:lnTo>
                    <a:lnTo>
                      <a:pt x="72" y="0"/>
                    </a:lnTo>
                    <a:lnTo>
                      <a:pt x="58" y="0"/>
                    </a:lnTo>
                    <a:lnTo>
                      <a:pt x="44" y="6"/>
                    </a:lnTo>
                    <a:lnTo>
                      <a:pt x="32" y="12"/>
                    </a:lnTo>
                    <a:lnTo>
                      <a:pt x="20" y="22"/>
                    </a:lnTo>
                    <a:lnTo>
                      <a:pt x="12" y="32"/>
                    </a:lnTo>
                    <a:lnTo>
                      <a:pt x="6" y="44"/>
                    </a:lnTo>
                    <a:lnTo>
                      <a:pt x="0" y="58"/>
                    </a:lnTo>
                    <a:lnTo>
                      <a:pt x="0" y="74"/>
                    </a:lnTo>
                    <a:lnTo>
                      <a:pt x="0" y="74"/>
                    </a:lnTo>
                    <a:lnTo>
                      <a:pt x="0" y="84"/>
                    </a:lnTo>
                    <a:lnTo>
                      <a:pt x="2" y="94"/>
                    </a:lnTo>
                    <a:lnTo>
                      <a:pt x="6" y="104"/>
                    </a:lnTo>
                    <a:lnTo>
                      <a:pt x="12" y="114"/>
                    </a:lnTo>
                    <a:lnTo>
                      <a:pt x="18" y="122"/>
                    </a:lnTo>
                    <a:lnTo>
                      <a:pt x="24" y="128"/>
                    </a:lnTo>
                    <a:lnTo>
                      <a:pt x="34" y="136"/>
                    </a:lnTo>
                    <a:lnTo>
                      <a:pt x="42" y="140"/>
                    </a:lnTo>
                    <a:lnTo>
                      <a:pt x="42" y="140"/>
                    </a:lnTo>
                    <a:lnTo>
                      <a:pt x="46" y="142"/>
                    </a:lnTo>
                    <a:lnTo>
                      <a:pt x="46" y="142"/>
                    </a:lnTo>
                    <a:lnTo>
                      <a:pt x="60" y="146"/>
                    </a:lnTo>
                    <a:lnTo>
                      <a:pt x="72" y="146"/>
                    </a:lnTo>
                    <a:lnTo>
                      <a:pt x="72" y="146"/>
                    </a:lnTo>
                    <a:lnTo>
                      <a:pt x="88" y="146"/>
                    </a:lnTo>
                    <a:lnTo>
                      <a:pt x="102" y="140"/>
                    </a:lnTo>
                    <a:lnTo>
                      <a:pt x="114" y="134"/>
                    </a:lnTo>
                    <a:lnTo>
                      <a:pt x="124" y="126"/>
                    </a:lnTo>
                    <a:lnTo>
                      <a:pt x="134" y="114"/>
                    </a:lnTo>
                    <a:lnTo>
                      <a:pt x="140" y="102"/>
                    </a:lnTo>
                    <a:lnTo>
                      <a:pt x="144" y="88"/>
                    </a:lnTo>
                    <a:lnTo>
                      <a:pt x="146" y="74"/>
                    </a:lnTo>
                    <a:lnTo>
                      <a:pt x="146" y="74"/>
                    </a:lnTo>
                    <a:lnTo>
                      <a:pt x="146" y="62"/>
                    </a:lnTo>
                    <a:lnTo>
                      <a:pt x="142" y="50"/>
                    </a:lnTo>
                    <a:lnTo>
                      <a:pt x="138" y="40"/>
                    </a:lnTo>
                    <a:lnTo>
                      <a:pt x="132" y="30"/>
                    </a:lnTo>
                    <a:lnTo>
                      <a:pt x="132" y="30"/>
                    </a:lnTo>
                    <a:lnTo>
                      <a:pt x="130" y="28"/>
                    </a:lnTo>
                    <a:lnTo>
                      <a:pt x="130" y="28"/>
                    </a:lnTo>
                    <a:close/>
                    <a:moveTo>
                      <a:pt x="144" y="74"/>
                    </a:moveTo>
                    <a:lnTo>
                      <a:pt x="144" y="74"/>
                    </a:lnTo>
                    <a:lnTo>
                      <a:pt x="142" y="88"/>
                    </a:lnTo>
                    <a:lnTo>
                      <a:pt x="138" y="100"/>
                    </a:lnTo>
                    <a:lnTo>
                      <a:pt x="132" y="112"/>
                    </a:lnTo>
                    <a:lnTo>
                      <a:pt x="122" y="122"/>
                    </a:lnTo>
                    <a:lnTo>
                      <a:pt x="112" y="132"/>
                    </a:lnTo>
                    <a:lnTo>
                      <a:pt x="100" y="138"/>
                    </a:lnTo>
                    <a:lnTo>
                      <a:pt x="88" y="142"/>
                    </a:lnTo>
                    <a:lnTo>
                      <a:pt x="72" y="144"/>
                    </a:lnTo>
                    <a:lnTo>
                      <a:pt x="72" y="144"/>
                    </a:lnTo>
                    <a:lnTo>
                      <a:pt x="60" y="142"/>
                    </a:lnTo>
                    <a:lnTo>
                      <a:pt x="48" y="138"/>
                    </a:lnTo>
                    <a:lnTo>
                      <a:pt x="48" y="138"/>
                    </a:lnTo>
                    <a:lnTo>
                      <a:pt x="44" y="136"/>
                    </a:lnTo>
                    <a:lnTo>
                      <a:pt x="44" y="136"/>
                    </a:lnTo>
                    <a:lnTo>
                      <a:pt x="34" y="132"/>
                    </a:lnTo>
                    <a:lnTo>
                      <a:pt x="26" y="126"/>
                    </a:lnTo>
                    <a:lnTo>
                      <a:pt x="20" y="120"/>
                    </a:lnTo>
                    <a:lnTo>
                      <a:pt x="14" y="112"/>
                    </a:lnTo>
                    <a:lnTo>
                      <a:pt x="10" y="102"/>
                    </a:lnTo>
                    <a:lnTo>
                      <a:pt x="6" y="94"/>
                    </a:lnTo>
                    <a:lnTo>
                      <a:pt x="4" y="84"/>
                    </a:lnTo>
                    <a:lnTo>
                      <a:pt x="2" y="74"/>
                    </a:lnTo>
                    <a:lnTo>
                      <a:pt x="2" y="74"/>
                    </a:lnTo>
                    <a:lnTo>
                      <a:pt x="4" y="58"/>
                    </a:lnTo>
                    <a:lnTo>
                      <a:pt x="8" y="46"/>
                    </a:lnTo>
                    <a:lnTo>
                      <a:pt x="14" y="34"/>
                    </a:lnTo>
                    <a:lnTo>
                      <a:pt x="24" y="24"/>
                    </a:lnTo>
                    <a:lnTo>
                      <a:pt x="34" y="14"/>
                    </a:lnTo>
                    <a:lnTo>
                      <a:pt x="46" y="8"/>
                    </a:lnTo>
                    <a:lnTo>
                      <a:pt x="58" y="4"/>
                    </a:lnTo>
                    <a:lnTo>
                      <a:pt x="72" y="2"/>
                    </a:lnTo>
                    <a:lnTo>
                      <a:pt x="72" y="2"/>
                    </a:lnTo>
                    <a:lnTo>
                      <a:pt x="88" y="4"/>
                    </a:lnTo>
                    <a:lnTo>
                      <a:pt x="104" y="10"/>
                    </a:lnTo>
                    <a:lnTo>
                      <a:pt x="116" y="18"/>
                    </a:lnTo>
                    <a:lnTo>
                      <a:pt x="128" y="28"/>
                    </a:lnTo>
                    <a:lnTo>
                      <a:pt x="128" y="28"/>
                    </a:lnTo>
                    <a:lnTo>
                      <a:pt x="130" y="32"/>
                    </a:lnTo>
                    <a:lnTo>
                      <a:pt x="130" y="32"/>
                    </a:lnTo>
                    <a:lnTo>
                      <a:pt x="136" y="42"/>
                    </a:lnTo>
                    <a:lnTo>
                      <a:pt x="140" y="52"/>
                    </a:lnTo>
                    <a:lnTo>
                      <a:pt x="142" y="62"/>
                    </a:lnTo>
                    <a:lnTo>
                      <a:pt x="144" y="74"/>
                    </a:lnTo>
                    <a:lnTo>
                      <a:pt x="144" y="7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400"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60"/>
          </a:xfrm>
          <a:prstGeom prst="rect">
            <a:avLst/>
          </a:prstGeom>
        </p:spPr>
      </p:pic>
    </p:spTree>
    <p:extLst>
      <p:ext uri="{BB962C8B-B14F-4D97-AF65-F5344CB8AC3E}">
        <p14:creationId xmlns:p14="http://schemas.microsoft.com/office/powerpoint/2010/main" val="19354167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 Blue">
    <p:spTree>
      <p:nvGrpSpPr>
        <p:cNvPr id="1" name=""/>
        <p:cNvGrpSpPr/>
        <p:nvPr/>
      </p:nvGrpSpPr>
      <p:grpSpPr>
        <a:xfrm>
          <a:off x="0" y="0"/>
          <a:ext cx="0" cy="0"/>
          <a:chOff x="0" y="0"/>
          <a:chExt cx="0" cy="0"/>
        </a:xfrm>
      </p:grpSpPr>
      <p:sp>
        <p:nvSpPr>
          <p:cNvPr id="12" name="White Fill"/>
          <p:cNvSpPr/>
          <p:nvPr userDrawn="1"/>
        </p:nvSpPr>
        <p:spPr>
          <a:xfrm>
            <a:off x="0" y="-1"/>
            <a:ext cx="12188952" cy="6858000"/>
          </a:xfrm>
          <a:prstGeom prst="rect">
            <a:avLst/>
          </a:prstGeom>
          <a:solidFill>
            <a:schemeClr val="bg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8" name="Background Blue"/>
          <p:cNvPicPr>
            <a:picLocks noChangeAspect="1"/>
          </p:cNvPicPr>
          <p:nvPr userDrawn="1"/>
        </p:nvPicPr>
        <p:blipFill rotWithShape="1">
          <a:blip r:embed="rId2">
            <a:extLst>
              <a:ext uri="{28A0092B-C50C-407E-A947-70E740481C1C}">
                <a14:useLocalDpi xmlns:a14="http://schemas.microsoft.com/office/drawing/2010/main" val="0"/>
              </a:ext>
            </a:extLst>
          </a:blip>
          <a:srcRect l="4860" t="16907" r="10351"/>
          <a:stretch/>
        </p:blipFill>
        <p:spPr>
          <a:xfrm>
            <a:off x="528766" y="0"/>
            <a:ext cx="11663234" cy="6858000"/>
          </a:xfrm>
          <a:prstGeom prst="rect">
            <a:avLst/>
          </a:prstGeom>
        </p:spPr>
      </p:pic>
      <p:sp>
        <p:nvSpPr>
          <p:cNvPr id="5" name="Gray Mask"/>
          <p:cNvSpPr>
            <a:spLocks/>
          </p:cNvSpPr>
          <p:nvPr userDrawn="1"/>
        </p:nvSpPr>
        <p:spPr bwMode="auto">
          <a:xfrm>
            <a:off x="3175" y="0"/>
            <a:ext cx="12185650" cy="6858000"/>
          </a:xfrm>
          <a:custGeom>
            <a:avLst/>
            <a:gdLst>
              <a:gd name="T0" fmla="*/ 1442 w 3840"/>
              <a:gd name="T1" fmla="*/ 374 h 2160"/>
              <a:gd name="T2" fmla="*/ 1490 w 3840"/>
              <a:gd name="T3" fmla="*/ 0 h 2160"/>
              <a:gd name="T4" fmla="*/ 0 w 3840"/>
              <a:gd name="T5" fmla="*/ 0 h 2160"/>
              <a:gd name="T6" fmla="*/ 0 w 3840"/>
              <a:gd name="T7" fmla="*/ 2160 h 2160"/>
              <a:gd name="T8" fmla="*/ 3840 w 3840"/>
              <a:gd name="T9" fmla="*/ 2160 h 2160"/>
              <a:gd name="T10" fmla="*/ 3840 w 3840"/>
              <a:gd name="T11" fmla="*/ 1515 h 2160"/>
              <a:gd name="T12" fmla="*/ 2913 w 3840"/>
              <a:gd name="T13" fmla="*/ 1845 h 2160"/>
              <a:gd name="T14" fmla="*/ 1442 w 3840"/>
              <a:gd name="T15" fmla="*/ 374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2160">
                <a:moveTo>
                  <a:pt x="1442" y="374"/>
                </a:moveTo>
                <a:cubicBezTo>
                  <a:pt x="1442" y="245"/>
                  <a:pt x="1459" y="120"/>
                  <a:pt x="1490" y="0"/>
                </a:cubicBezTo>
                <a:cubicBezTo>
                  <a:pt x="0" y="0"/>
                  <a:pt x="0" y="0"/>
                  <a:pt x="0" y="0"/>
                </a:cubicBezTo>
                <a:cubicBezTo>
                  <a:pt x="0" y="2160"/>
                  <a:pt x="0" y="2160"/>
                  <a:pt x="0" y="2160"/>
                </a:cubicBezTo>
                <a:cubicBezTo>
                  <a:pt x="3840" y="2160"/>
                  <a:pt x="3840" y="2160"/>
                  <a:pt x="3840" y="2160"/>
                </a:cubicBezTo>
                <a:cubicBezTo>
                  <a:pt x="3840" y="1515"/>
                  <a:pt x="3840" y="1515"/>
                  <a:pt x="3840" y="1515"/>
                </a:cubicBezTo>
                <a:cubicBezTo>
                  <a:pt x="3587" y="1721"/>
                  <a:pt x="3264" y="1845"/>
                  <a:pt x="2913" y="1845"/>
                </a:cubicBezTo>
                <a:cubicBezTo>
                  <a:pt x="2100" y="1845"/>
                  <a:pt x="1442" y="1186"/>
                  <a:pt x="1442" y="37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8" name="Halftone"/>
          <p:cNvGrpSpPr/>
          <p:nvPr userDrawn="1"/>
        </p:nvGrpSpPr>
        <p:grpSpPr>
          <a:xfrm>
            <a:off x="0" y="4447956"/>
            <a:ext cx="8404321" cy="2410044"/>
            <a:chOff x="0" y="4447956"/>
            <a:chExt cx="8404321" cy="2410044"/>
          </a:xfrm>
        </p:grpSpPr>
        <p:sp>
          <p:nvSpPr>
            <p:cNvPr id="16" name="Oval 13"/>
            <p:cNvSpPr>
              <a:spLocks noChangeArrowheads="1"/>
            </p:cNvSpPr>
            <p:nvPr userDrawn="1"/>
          </p:nvSpPr>
          <p:spPr bwMode="auto">
            <a:xfrm>
              <a:off x="2506552" y="5584617"/>
              <a:ext cx="210444" cy="210444"/>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2592337" y="5060520"/>
              <a:ext cx="38872" cy="38872"/>
            </a:xfrm>
            <a:custGeom>
              <a:avLst/>
              <a:gdLst>
                <a:gd name="T0" fmla="*/ 7 w 12"/>
                <a:gd name="T1" fmla="*/ 11 h 12"/>
                <a:gd name="T2" fmla="*/ 12 w 12"/>
                <a:gd name="T3" fmla="*/ 5 h 12"/>
                <a:gd name="T4" fmla="*/ 5 w 12"/>
                <a:gd name="T5" fmla="*/ 0 h 12"/>
                <a:gd name="T6" fmla="*/ 0 w 12"/>
                <a:gd name="T7" fmla="*/ 6 h 12"/>
                <a:gd name="T8" fmla="*/ 7 w 12"/>
                <a:gd name="T9" fmla="*/ 11 h 12"/>
              </a:gdLst>
              <a:ahLst/>
              <a:cxnLst>
                <a:cxn ang="0">
                  <a:pos x="T0" y="T1"/>
                </a:cxn>
                <a:cxn ang="0">
                  <a:pos x="T2" y="T3"/>
                </a:cxn>
                <a:cxn ang="0">
                  <a:pos x="T4" y="T5"/>
                </a:cxn>
                <a:cxn ang="0">
                  <a:pos x="T6" y="T7"/>
                </a:cxn>
                <a:cxn ang="0">
                  <a:pos x="T8" y="T9"/>
                </a:cxn>
              </a:cxnLst>
              <a:rect l="0" t="0" r="r" b="b"/>
              <a:pathLst>
                <a:path w="12" h="12">
                  <a:moveTo>
                    <a:pt x="7" y="11"/>
                  </a:moveTo>
                  <a:cubicBezTo>
                    <a:pt x="10" y="11"/>
                    <a:pt x="12" y="8"/>
                    <a:pt x="12" y="5"/>
                  </a:cubicBezTo>
                  <a:cubicBezTo>
                    <a:pt x="11" y="2"/>
                    <a:pt x="8" y="0"/>
                    <a:pt x="5" y="0"/>
                  </a:cubicBezTo>
                  <a:cubicBezTo>
                    <a:pt x="2" y="1"/>
                    <a:pt x="0" y="3"/>
                    <a:pt x="0" y="6"/>
                  </a:cubicBezTo>
                  <a:cubicBezTo>
                    <a:pt x="1" y="10"/>
                    <a:pt x="4" y="12"/>
                    <a:pt x="7" y="1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4895148" y="6736023"/>
              <a:ext cx="292208" cy="121977"/>
            </a:xfrm>
            <a:custGeom>
              <a:avLst/>
              <a:gdLst>
                <a:gd name="T0" fmla="*/ 0 w 92"/>
                <a:gd name="T1" fmla="*/ 38 h 38"/>
                <a:gd name="T2" fmla="*/ 92 w 92"/>
                <a:gd name="T3" fmla="*/ 38 h 38"/>
                <a:gd name="T4" fmla="*/ 0 w 92"/>
                <a:gd name="T5" fmla="*/ 38 h 38"/>
              </a:gdLst>
              <a:ahLst/>
              <a:cxnLst>
                <a:cxn ang="0">
                  <a:pos x="T0" y="T1"/>
                </a:cxn>
                <a:cxn ang="0">
                  <a:pos x="T2" y="T3"/>
                </a:cxn>
                <a:cxn ang="0">
                  <a:pos x="T4" y="T5"/>
                </a:cxn>
              </a:cxnLst>
              <a:rect l="0" t="0" r="r" b="b"/>
              <a:pathLst>
                <a:path w="92" h="38">
                  <a:moveTo>
                    <a:pt x="0" y="38"/>
                  </a:moveTo>
                  <a:cubicBezTo>
                    <a:pt x="92" y="38"/>
                    <a:pt x="92" y="38"/>
                    <a:pt x="92" y="38"/>
                  </a:cubicBezTo>
                  <a:cubicBezTo>
                    <a:pt x="72" y="2"/>
                    <a:pt x="22" y="0"/>
                    <a:pt x="0" y="3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0" y="5265602"/>
              <a:ext cx="4895148" cy="1592398"/>
            </a:xfrm>
            <a:custGeom>
              <a:avLst/>
              <a:gdLst>
                <a:gd name="T0" fmla="*/ 1533 w 1539"/>
                <a:gd name="T1" fmla="*/ 416 h 499"/>
                <a:gd name="T2" fmla="*/ 1447 w 1539"/>
                <a:gd name="T3" fmla="*/ 414 h 499"/>
                <a:gd name="T4" fmla="*/ 1475 w 1539"/>
                <a:gd name="T5" fmla="*/ 470 h 499"/>
                <a:gd name="T6" fmla="*/ 1416 w 1539"/>
                <a:gd name="T7" fmla="*/ 469 h 499"/>
                <a:gd name="T8" fmla="*/ 1438 w 1539"/>
                <a:gd name="T9" fmla="*/ 410 h 499"/>
                <a:gd name="T10" fmla="*/ 1368 w 1539"/>
                <a:gd name="T11" fmla="*/ 388 h 499"/>
                <a:gd name="T12" fmla="*/ 1307 w 1539"/>
                <a:gd name="T13" fmla="*/ 379 h 499"/>
                <a:gd name="T14" fmla="*/ 1206 w 1539"/>
                <a:gd name="T15" fmla="*/ 375 h 499"/>
                <a:gd name="T16" fmla="*/ 1122 w 1539"/>
                <a:gd name="T17" fmla="*/ 374 h 499"/>
                <a:gd name="T18" fmla="*/ 1142 w 1539"/>
                <a:gd name="T19" fmla="*/ 301 h 499"/>
                <a:gd name="T20" fmla="*/ 1062 w 1539"/>
                <a:gd name="T21" fmla="*/ 332 h 499"/>
                <a:gd name="T22" fmla="*/ 1075 w 1539"/>
                <a:gd name="T23" fmla="*/ 383 h 499"/>
                <a:gd name="T24" fmla="*/ 1049 w 1539"/>
                <a:gd name="T25" fmla="*/ 382 h 499"/>
                <a:gd name="T26" fmla="*/ 1057 w 1539"/>
                <a:gd name="T27" fmla="*/ 316 h 499"/>
                <a:gd name="T28" fmla="*/ 987 w 1539"/>
                <a:gd name="T29" fmla="*/ 291 h 499"/>
                <a:gd name="T30" fmla="*/ 924 w 1539"/>
                <a:gd name="T31" fmla="*/ 282 h 499"/>
                <a:gd name="T32" fmla="*/ 829 w 1539"/>
                <a:gd name="T33" fmla="*/ 279 h 499"/>
                <a:gd name="T34" fmla="*/ 822 w 1539"/>
                <a:gd name="T35" fmla="*/ 192 h 499"/>
                <a:gd name="T36" fmla="*/ 785 w 1539"/>
                <a:gd name="T37" fmla="*/ 260 h 499"/>
                <a:gd name="T38" fmla="*/ 775 w 1539"/>
                <a:gd name="T39" fmla="*/ 306 h 499"/>
                <a:gd name="T40" fmla="*/ 770 w 1539"/>
                <a:gd name="T41" fmla="*/ 246 h 499"/>
                <a:gd name="T42" fmla="*/ 694 w 1539"/>
                <a:gd name="T43" fmla="*/ 203 h 499"/>
                <a:gd name="T44" fmla="*/ 709 w 1539"/>
                <a:gd name="T45" fmla="*/ 278 h 499"/>
                <a:gd name="T46" fmla="*/ 653 w 1539"/>
                <a:gd name="T47" fmla="*/ 277 h 499"/>
                <a:gd name="T48" fmla="*/ 675 w 1539"/>
                <a:gd name="T49" fmla="*/ 221 h 499"/>
                <a:gd name="T50" fmla="*/ 584 w 1539"/>
                <a:gd name="T51" fmla="*/ 222 h 499"/>
                <a:gd name="T52" fmla="*/ 448 w 1539"/>
                <a:gd name="T53" fmla="*/ 183 h 499"/>
                <a:gd name="T54" fmla="*/ 479 w 1539"/>
                <a:gd name="T55" fmla="*/ 123 h 499"/>
                <a:gd name="T56" fmla="*/ 395 w 1539"/>
                <a:gd name="T57" fmla="*/ 140 h 499"/>
                <a:gd name="T58" fmla="*/ 427 w 1539"/>
                <a:gd name="T59" fmla="*/ 183 h 499"/>
                <a:gd name="T60" fmla="*/ 402 w 1539"/>
                <a:gd name="T61" fmla="*/ 198 h 499"/>
                <a:gd name="T62" fmla="*/ 362 w 1539"/>
                <a:gd name="T63" fmla="*/ 183 h 499"/>
                <a:gd name="T64" fmla="*/ 344 w 1539"/>
                <a:gd name="T65" fmla="*/ 94 h 499"/>
                <a:gd name="T66" fmla="*/ 299 w 1539"/>
                <a:gd name="T67" fmla="*/ 152 h 499"/>
                <a:gd name="T68" fmla="*/ 297 w 1539"/>
                <a:gd name="T69" fmla="*/ 204 h 499"/>
                <a:gd name="T70" fmla="*/ 293 w 1539"/>
                <a:gd name="T71" fmla="*/ 125 h 499"/>
                <a:gd name="T72" fmla="*/ 201 w 1539"/>
                <a:gd name="T73" fmla="*/ 126 h 499"/>
                <a:gd name="T74" fmla="*/ 67 w 1539"/>
                <a:gd name="T75" fmla="*/ 88 h 499"/>
                <a:gd name="T76" fmla="*/ 98 w 1539"/>
                <a:gd name="T77" fmla="*/ 29 h 499"/>
                <a:gd name="T78" fmla="*/ 46 w 1539"/>
                <a:gd name="T79" fmla="*/ 2 h 499"/>
                <a:gd name="T80" fmla="*/ 40 w 1539"/>
                <a:gd name="T81" fmla="*/ 84 h 499"/>
                <a:gd name="T82" fmla="*/ 10 w 1539"/>
                <a:gd name="T83" fmla="*/ 114 h 499"/>
                <a:gd name="T84" fmla="*/ 0 w 1539"/>
                <a:gd name="T85" fmla="*/ 179 h 499"/>
                <a:gd name="T86" fmla="*/ 22 w 1539"/>
                <a:gd name="T87" fmla="*/ 181 h 499"/>
                <a:gd name="T88" fmla="*/ 0 w 1539"/>
                <a:gd name="T89" fmla="*/ 180 h 499"/>
                <a:gd name="T90" fmla="*/ 1539 w 1539"/>
                <a:gd name="T91"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9" h="499">
                  <a:moveTo>
                    <a:pt x="1505" y="470"/>
                  </a:moveTo>
                  <a:cubicBezTo>
                    <a:pt x="1529" y="456"/>
                    <a:pt x="1538" y="438"/>
                    <a:pt x="1533" y="416"/>
                  </a:cubicBezTo>
                  <a:cubicBezTo>
                    <a:pt x="1528" y="397"/>
                    <a:pt x="1511" y="382"/>
                    <a:pt x="1491" y="382"/>
                  </a:cubicBezTo>
                  <a:cubicBezTo>
                    <a:pt x="1471" y="382"/>
                    <a:pt x="1453" y="395"/>
                    <a:pt x="1447" y="414"/>
                  </a:cubicBezTo>
                  <a:cubicBezTo>
                    <a:pt x="1444" y="423"/>
                    <a:pt x="1444" y="433"/>
                    <a:pt x="1448" y="442"/>
                  </a:cubicBezTo>
                  <a:cubicBezTo>
                    <a:pt x="1452" y="455"/>
                    <a:pt x="1462" y="464"/>
                    <a:pt x="1475" y="470"/>
                  </a:cubicBezTo>
                  <a:cubicBezTo>
                    <a:pt x="1462" y="474"/>
                    <a:pt x="1451" y="482"/>
                    <a:pt x="1444" y="493"/>
                  </a:cubicBezTo>
                  <a:cubicBezTo>
                    <a:pt x="1437" y="482"/>
                    <a:pt x="1428" y="474"/>
                    <a:pt x="1416" y="469"/>
                  </a:cubicBezTo>
                  <a:cubicBezTo>
                    <a:pt x="1426" y="463"/>
                    <a:pt x="1434" y="455"/>
                    <a:pt x="1438" y="444"/>
                  </a:cubicBezTo>
                  <a:cubicBezTo>
                    <a:pt x="1442" y="433"/>
                    <a:pt x="1442" y="421"/>
                    <a:pt x="1438" y="410"/>
                  </a:cubicBezTo>
                  <a:cubicBezTo>
                    <a:pt x="1431" y="392"/>
                    <a:pt x="1414" y="380"/>
                    <a:pt x="1395" y="380"/>
                  </a:cubicBezTo>
                  <a:cubicBezTo>
                    <a:pt x="1385" y="380"/>
                    <a:pt x="1376" y="383"/>
                    <a:pt x="1368" y="388"/>
                  </a:cubicBezTo>
                  <a:cubicBezTo>
                    <a:pt x="1357" y="396"/>
                    <a:pt x="1351" y="406"/>
                    <a:pt x="1348" y="421"/>
                  </a:cubicBezTo>
                  <a:cubicBezTo>
                    <a:pt x="1342" y="398"/>
                    <a:pt x="1330" y="383"/>
                    <a:pt x="1307" y="379"/>
                  </a:cubicBezTo>
                  <a:cubicBezTo>
                    <a:pt x="1282" y="374"/>
                    <a:pt x="1264" y="386"/>
                    <a:pt x="1252" y="409"/>
                  </a:cubicBezTo>
                  <a:cubicBezTo>
                    <a:pt x="1243" y="389"/>
                    <a:pt x="1228" y="377"/>
                    <a:pt x="1206" y="375"/>
                  </a:cubicBezTo>
                  <a:cubicBezTo>
                    <a:pt x="1185" y="374"/>
                    <a:pt x="1168" y="384"/>
                    <a:pt x="1157" y="403"/>
                  </a:cubicBezTo>
                  <a:cubicBezTo>
                    <a:pt x="1149" y="389"/>
                    <a:pt x="1138" y="379"/>
                    <a:pt x="1122" y="374"/>
                  </a:cubicBezTo>
                  <a:cubicBezTo>
                    <a:pt x="1138" y="367"/>
                    <a:pt x="1147" y="357"/>
                    <a:pt x="1151" y="342"/>
                  </a:cubicBezTo>
                  <a:cubicBezTo>
                    <a:pt x="1155" y="327"/>
                    <a:pt x="1152" y="313"/>
                    <a:pt x="1142" y="301"/>
                  </a:cubicBezTo>
                  <a:cubicBezTo>
                    <a:pt x="1125" y="281"/>
                    <a:pt x="1094" y="280"/>
                    <a:pt x="1076" y="299"/>
                  </a:cubicBezTo>
                  <a:cubicBezTo>
                    <a:pt x="1066" y="308"/>
                    <a:pt x="1062" y="319"/>
                    <a:pt x="1062" y="332"/>
                  </a:cubicBezTo>
                  <a:cubicBezTo>
                    <a:pt x="1063" y="352"/>
                    <a:pt x="1074" y="365"/>
                    <a:pt x="1091" y="373"/>
                  </a:cubicBezTo>
                  <a:cubicBezTo>
                    <a:pt x="1085" y="377"/>
                    <a:pt x="1080" y="379"/>
                    <a:pt x="1075" y="383"/>
                  </a:cubicBezTo>
                  <a:cubicBezTo>
                    <a:pt x="1070" y="387"/>
                    <a:pt x="1066" y="391"/>
                    <a:pt x="1062" y="395"/>
                  </a:cubicBezTo>
                  <a:cubicBezTo>
                    <a:pt x="1057" y="391"/>
                    <a:pt x="1054" y="386"/>
                    <a:pt x="1049" y="382"/>
                  </a:cubicBezTo>
                  <a:cubicBezTo>
                    <a:pt x="1045" y="379"/>
                    <a:pt x="1040" y="376"/>
                    <a:pt x="1035" y="373"/>
                  </a:cubicBezTo>
                  <a:cubicBezTo>
                    <a:pt x="1057" y="354"/>
                    <a:pt x="1064" y="337"/>
                    <a:pt x="1057" y="316"/>
                  </a:cubicBezTo>
                  <a:cubicBezTo>
                    <a:pt x="1051" y="297"/>
                    <a:pt x="1034" y="284"/>
                    <a:pt x="1014" y="284"/>
                  </a:cubicBezTo>
                  <a:cubicBezTo>
                    <a:pt x="1004" y="283"/>
                    <a:pt x="995" y="286"/>
                    <a:pt x="987" y="291"/>
                  </a:cubicBezTo>
                  <a:cubicBezTo>
                    <a:pt x="976" y="298"/>
                    <a:pt x="969" y="308"/>
                    <a:pt x="965" y="323"/>
                  </a:cubicBezTo>
                  <a:cubicBezTo>
                    <a:pt x="959" y="300"/>
                    <a:pt x="946" y="285"/>
                    <a:pt x="924" y="282"/>
                  </a:cubicBezTo>
                  <a:cubicBezTo>
                    <a:pt x="899" y="279"/>
                    <a:pt x="882" y="290"/>
                    <a:pt x="870" y="311"/>
                  </a:cubicBezTo>
                  <a:cubicBezTo>
                    <a:pt x="858" y="291"/>
                    <a:pt x="853" y="287"/>
                    <a:pt x="829" y="279"/>
                  </a:cubicBezTo>
                  <a:cubicBezTo>
                    <a:pt x="856" y="268"/>
                    <a:pt x="868" y="251"/>
                    <a:pt x="863" y="227"/>
                  </a:cubicBezTo>
                  <a:cubicBezTo>
                    <a:pt x="860" y="207"/>
                    <a:pt x="842" y="193"/>
                    <a:pt x="822" y="192"/>
                  </a:cubicBezTo>
                  <a:cubicBezTo>
                    <a:pt x="801" y="192"/>
                    <a:pt x="783" y="206"/>
                    <a:pt x="779" y="227"/>
                  </a:cubicBezTo>
                  <a:cubicBezTo>
                    <a:pt x="776" y="239"/>
                    <a:pt x="779" y="250"/>
                    <a:pt x="785" y="260"/>
                  </a:cubicBezTo>
                  <a:cubicBezTo>
                    <a:pt x="792" y="270"/>
                    <a:pt x="801" y="275"/>
                    <a:pt x="813" y="279"/>
                  </a:cubicBezTo>
                  <a:cubicBezTo>
                    <a:pt x="797" y="282"/>
                    <a:pt x="784" y="291"/>
                    <a:pt x="775" y="306"/>
                  </a:cubicBezTo>
                  <a:cubicBezTo>
                    <a:pt x="767" y="292"/>
                    <a:pt x="757" y="283"/>
                    <a:pt x="742" y="278"/>
                  </a:cubicBezTo>
                  <a:cubicBezTo>
                    <a:pt x="757" y="271"/>
                    <a:pt x="766" y="261"/>
                    <a:pt x="770" y="246"/>
                  </a:cubicBezTo>
                  <a:cubicBezTo>
                    <a:pt x="773" y="231"/>
                    <a:pt x="770" y="218"/>
                    <a:pt x="760" y="206"/>
                  </a:cubicBezTo>
                  <a:cubicBezTo>
                    <a:pt x="743" y="186"/>
                    <a:pt x="713" y="184"/>
                    <a:pt x="694" y="203"/>
                  </a:cubicBezTo>
                  <a:cubicBezTo>
                    <a:pt x="684" y="213"/>
                    <a:pt x="680" y="224"/>
                    <a:pt x="681" y="237"/>
                  </a:cubicBezTo>
                  <a:cubicBezTo>
                    <a:pt x="682" y="256"/>
                    <a:pt x="692" y="269"/>
                    <a:pt x="709" y="278"/>
                  </a:cubicBezTo>
                  <a:cubicBezTo>
                    <a:pt x="696" y="283"/>
                    <a:pt x="687" y="290"/>
                    <a:pt x="680" y="300"/>
                  </a:cubicBezTo>
                  <a:cubicBezTo>
                    <a:pt x="673" y="290"/>
                    <a:pt x="664" y="282"/>
                    <a:pt x="653" y="277"/>
                  </a:cubicBezTo>
                  <a:cubicBezTo>
                    <a:pt x="663" y="271"/>
                    <a:pt x="670" y="263"/>
                    <a:pt x="674" y="252"/>
                  </a:cubicBezTo>
                  <a:cubicBezTo>
                    <a:pt x="678" y="242"/>
                    <a:pt x="679" y="231"/>
                    <a:pt x="675" y="221"/>
                  </a:cubicBezTo>
                  <a:cubicBezTo>
                    <a:pt x="669" y="202"/>
                    <a:pt x="656" y="191"/>
                    <a:pt x="637" y="189"/>
                  </a:cubicBezTo>
                  <a:cubicBezTo>
                    <a:pt x="611" y="185"/>
                    <a:pt x="593" y="198"/>
                    <a:pt x="584" y="222"/>
                  </a:cubicBezTo>
                  <a:cubicBezTo>
                    <a:pt x="567" y="176"/>
                    <a:pt x="508" y="174"/>
                    <a:pt x="488" y="216"/>
                  </a:cubicBezTo>
                  <a:cubicBezTo>
                    <a:pt x="480" y="199"/>
                    <a:pt x="468" y="188"/>
                    <a:pt x="448" y="183"/>
                  </a:cubicBezTo>
                  <a:cubicBezTo>
                    <a:pt x="452" y="182"/>
                    <a:pt x="454" y="181"/>
                    <a:pt x="456" y="180"/>
                  </a:cubicBezTo>
                  <a:cubicBezTo>
                    <a:pt x="478" y="171"/>
                    <a:pt x="488" y="146"/>
                    <a:pt x="479" y="123"/>
                  </a:cubicBezTo>
                  <a:cubicBezTo>
                    <a:pt x="470" y="102"/>
                    <a:pt x="445" y="91"/>
                    <a:pt x="423" y="99"/>
                  </a:cubicBezTo>
                  <a:cubicBezTo>
                    <a:pt x="406" y="106"/>
                    <a:pt x="395" y="122"/>
                    <a:pt x="395" y="140"/>
                  </a:cubicBezTo>
                  <a:cubicBezTo>
                    <a:pt x="395" y="157"/>
                    <a:pt x="405" y="173"/>
                    <a:pt x="422" y="180"/>
                  </a:cubicBezTo>
                  <a:cubicBezTo>
                    <a:pt x="424" y="181"/>
                    <a:pt x="426" y="181"/>
                    <a:pt x="427" y="183"/>
                  </a:cubicBezTo>
                  <a:cubicBezTo>
                    <a:pt x="423" y="185"/>
                    <a:pt x="418" y="187"/>
                    <a:pt x="414" y="189"/>
                  </a:cubicBezTo>
                  <a:cubicBezTo>
                    <a:pt x="410" y="192"/>
                    <a:pt x="406" y="194"/>
                    <a:pt x="402" y="198"/>
                  </a:cubicBezTo>
                  <a:cubicBezTo>
                    <a:pt x="399" y="201"/>
                    <a:pt x="396" y="205"/>
                    <a:pt x="392" y="209"/>
                  </a:cubicBezTo>
                  <a:cubicBezTo>
                    <a:pt x="385" y="196"/>
                    <a:pt x="375" y="188"/>
                    <a:pt x="362" y="183"/>
                  </a:cubicBezTo>
                  <a:cubicBezTo>
                    <a:pt x="386" y="166"/>
                    <a:pt x="394" y="148"/>
                    <a:pt x="387" y="127"/>
                  </a:cubicBezTo>
                  <a:cubicBezTo>
                    <a:pt x="381" y="108"/>
                    <a:pt x="364" y="95"/>
                    <a:pt x="344" y="94"/>
                  </a:cubicBezTo>
                  <a:cubicBezTo>
                    <a:pt x="325" y="94"/>
                    <a:pt x="307" y="106"/>
                    <a:pt x="300" y="124"/>
                  </a:cubicBezTo>
                  <a:cubicBezTo>
                    <a:pt x="297" y="134"/>
                    <a:pt x="297" y="143"/>
                    <a:pt x="299" y="152"/>
                  </a:cubicBezTo>
                  <a:cubicBezTo>
                    <a:pt x="303" y="166"/>
                    <a:pt x="312" y="176"/>
                    <a:pt x="325" y="183"/>
                  </a:cubicBezTo>
                  <a:cubicBezTo>
                    <a:pt x="313" y="187"/>
                    <a:pt x="305" y="194"/>
                    <a:pt x="297" y="204"/>
                  </a:cubicBezTo>
                  <a:cubicBezTo>
                    <a:pt x="291" y="194"/>
                    <a:pt x="283" y="187"/>
                    <a:pt x="272" y="182"/>
                  </a:cubicBezTo>
                  <a:cubicBezTo>
                    <a:pt x="292" y="167"/>
                    <a:pt x="300" y="148"/>
                    <a:pt x="293" y="125"/>
                  </a:cubicBezTo>
                  <a:cubicBezTo>
                    <a:pt x="287" y="106"/>
                    <a:pt x="273" y="95"/>
                    <a:pt x="254" y="93"/>
                  </a:cubicBezTo>
                  <a:cubicBezTo>
                    <a:pt x="228" y="90"/>
                    <a:pt x="211" y="103"/>
                    <a:pt x="201" y="126"/>
                  </a:cubicBezTo>
                  <a:cubicBezTo>
                    <a:pt x="185" y="81"/>
                    <a:pt x="127" y="78"/>
                    <a:pt x="106" y="119"/>
                  </a:cubicBezTo>
                  <a:cubicBezTo>
                    <a:pt x="98" y="102"/>
                    <a:pt x="85" y="92"/>
                    <a:pt x="67" y="88"/>
                  </a:cubicBezTo>
                  <a:cubicBezTo>
                    <a:pt x="70" y="86"/>
                    <a:pt x="72" y="85"/>
                    <a:pt x="74" y="84"/>
                  </a:cubicBezTo>
                  <a:cubicBezTo>
                    <a:pt x="96" y="75"/>
                    <a:pt x="106" y="51"/>
                    <a:pt x="98" y="29"/>
                  </a:cubicBezTo>
                  <a:cubicBezTo>
                    <a:pt x="93" y="13"/>
                    <a:pt x="78" y="2"/>
                    <a:pt x="62" y="1"/>
                  </a:cubicBezTo>
                  <a:cubicBezTo>
                    <a:pt x="57" y="0"/>
                    <a:pt x="51" y="0"/>
                    <a:pt x="46" y="2"/>
                  </a:cubicBezTo>
                  <a:cubicBezTo>
                    <a:pt x="28" y="6"/>
                    <a:pt x="15" y="22"/>
                    <a:pt x="13" y="40"/>
                  </a:cubicBezTo>
                  <a:cubicBezTo>
                    <a:pt x="12" y="60"/>
                    <a:pt x="22" y="77"/>
                    <a:pt x="40" y="84"/>
                  </a:cubicBezTo>
                  <a:cubicBezTo>
                    <a:pt x="42" y="85"/>
                    <a:pt x="44" y="86"/>
                    <a:pt x="47" y="88"/>
                  </a:cubicBezTo>
                  <a:cubicBezTo>
                    <a:pt x="30" y="92"/>
                    <a:pt x="19" y="101"/>
                    <a:pt x="10" y="114"/>
                  </a:cubicBezTo>
                  <a:cubicBezTo>
                    <a:pt x="7" y="110"/>
                    <a:pt x="3" y="106"/>
                    <a:pt x="0" y="102"/>
                  </a:cubicBezTo>
                  <a:cubicBezTo>
                    <a:pt x="0" y="179"/>
                    <a:pt x="0" y="179"/>
                    <a:pt x="0" y="179"/>
                  </a:cubicBezTo>
                  <a:cubicBezTo>
                    <a:pt x="3" y="175"/>
                    <a:pt x="7" y="170"/>
                    <a:pt x="10" y="166"/>
                  </a:cubicBezTo>
                  <a:cubicBezTo>
                    <a:pt x="14" y="171"/>
                    <a:pt x="18" y="176"/>
                    <a:pt x="22" y="181"/>
                  </a:cubicBezTo>
                  <a:cubicBezTo>
                    <a:pt x="18" y="184"/>
                    <a:pt x="15" y="187"/>
                    <a:pt x="11" y="189"/>
                  </a:cubicBezTo>
                  <a:cubicBezTo>
                    <a:pt x="7" y="186"/>
                    <a:pt x="4" y="183"/>
                    <a:pt x="0" y="180"/>
                  </a:cubicBezTo>
                  <a:cubicBezTo>
                    <a:pt x="0" y="499"/>
                    <a:pt x="0" y="499"/>
                    <a:pt x="0" y="499"/>
                  </a:cubicBezTo>
                  <a:cubicBezTo>
                    <a:pt x="1539" y="499"/>
                    <a:pt x="1539" y="499"/>
                    <a:pt x="1539" y="499"/>
                  </a:cubicBezTo>
                  <a:cubicBezTo>
                    <a:pt x="1531" y="484"/>
                    <a:pt x="1520" y="475"/>
                    <a:pt x="1505" y="47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2550785" y="5321898"/>
              <a:ext cx="120636" cy="121977"/>
            </a:xfrm>
            <a:custGeom>
              <a:avLst/>
              <a:gdLst>
                <a:gd name="T0" fmla="*/ 19 w 38"/>
                <a:gd name="T1" fmla="*/ 38 h 38"/>
                <a:gd name="T2" fmla="*/ 38 w 38"/>
                <a:gd name="T3" fmla="*/ 19 h 38"/>
                <a:gd name="T4" fmla="*/ 19 w 38"/>
                <a:gd name="T5" fmla="*/ 0 h 38"/>
                <a:gd name="T6" fmla="*/ 0 w 38"/>
                <a:gd name="T7" fmla="*/ 20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30" y="38"/>
                    <a:pt x="38" y="29"/>
                    <a:pt x="38" y="19"/>
                  </a:cubicBezTo>
                  <a:cubicBezTo>
                    <a:pt x="38" y="9"/>
                    <a:pt x="29" y="0"/>
                    <a:pt x="19" y="0"/>
                  </a:cubicBezTo>
                  <a:cubicBezTo>
                    <a:pt x="8" y="0"/>
                    <a:pt x="0" y="9"/>
                    <a:pt x="0" y="20"/>
                  </a:cubicBezTo>
                  <a:cubicBezTo>
                    <a:pt x="0" y="30"/>
                    <a:pt x="9" y="38"/>
                    <a:pt x="19" y="3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2865779" y="5335302"/>
              <a:ext cx="95169" cy="95169"/>
            </a:xfrm>
            <a:custGeom>
              <a:avLst/>
              <a:gdLst>
                <a:gd name="T0" fmla="*/ 15 w 30"/>
                <a:gd name="T1" fmla="*/ 30 h 30"/>
                <a:gd name="T2" fmla="*/ 30 w 30"/>
                <a:gd name="T3" fmla="*/ 15 h 30"/>
                <a:gd name="T4" fmla="*/ 15 w 30"/>
                <a:gd name="T5" fmla="*/ 0 h 30"/>
                <a:gd name="T6" fmla="*/ 0 w 30"/>
                <a:gd name="T7" fmla="*/ 15 h 30"/>
                <a:gd name="T8" fmla="*/ 15 w 30"/>
                <a:gd name="T9" fmla="*/ 30 h 30"/>
              </a:gdLst>
              <a:ahLst/>
              <a:cxnLst>
                <a:cxn ang="0">
                  <a:pos x="T0" y="T1"/>
                </a:cxn>
                <a:cxn ang="0">
                  <a:pos x="T2" y="T3"/>
                </a:cxn>
                <a:cxn ang="0">
                  <a:pos x="T4" y="T5"/>
                </a:cxn>
                <a:cxn ang="0">
                  <a:pos x="T6" y="T7"/>
                </a:cxn>
                <a:cxn ang="0">
                  <a:pos x="T8" y="T9"/>
                </a:cxn>
              </a:cxnLst>
              <a:rect l="0" t="0" r="r" b="b"/>
              <a:pathLst>
                <a:path w="30" h="30">
                  <a:moveTo>
                    <a:pt x="15" y="30"/>
                  </a:moveTo>
                  <a:cubicBezTo>
                    <a:pt x="24" y="30"/>
                    <a:pt x="30" y="24"/>
                    <a:pt x="30" y="15"/>
                  </a:cubicBezTo>
                  <a:cubicBezTo>
                    <a:pt x="30" y="7"/>
                    <a:pt x="24" y="0"/>
                    <a:pt x="15" y="0"/>
                  </a:cubicBezTo>
                  <a:cubicBezTo>
                    <a:pt x="7" y="0"/>
                    <a:pt x="0" y="7"/>
                    <a:pt x="0" y="15"/>
                  </a:cubicBezTo>
                  <a:cubicBezTo>
                    <a:pt x="0" y="23"/>
                    <a:pt x="7" y="30"/>
                    <a:pt x="15" y="3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9"/>
            <p:cNvSpPr>
              <a:spLocks noChangeArrowheads="1"/>
            </p:cNvSpPr>
            <p:nvPr userDrawn="1"/>
          </p:nvSpPr>
          <p:spPr bwMode="auto">
            <a:xfrm>
              <a:off x="2782674" y="5864762"/>
              <a:ext cx="261379" cy="258698"/>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userDrawn="1"/>
          </p:nvSpPr>
          <p:spPr bwMode="auto">
            <a:xfrm>
              <a:off x="2821547" y="5596681"/>
              <a:ext cx="187656" cy="188997"/>
            </a:xfrm>
            <a:custGeom>
              <a:avLst/>
              <a:gdLst>
                <a:gd name="T0" fmla="*/ 29 w 59"/>
                <a:gd name="T1" fmla="*/ 59 h 59"/>
                <a:gd name="T2" fmla="*/ 59 w 59"/>
                <a:gd name="T3" fmla="*/ 29 h 59"/>
                <a:gd name="T4" fmla="*/ 29 w 59"/>
                <a:gd name="T5" fmla="*/ 0 h 59"/>
                <a:gd name="T6" fmla="*/ 0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46" y="59"/>
                    <a:pt x="59" y="45"/>
                    <a:pt x="59" y="29"/>
                  </a:cubicBezTo>
                  <a:cubicBezTo>
                    <a:pt x="59" y="13"/>
                    <a:pt x="46" y="0"/>
                    <a:pt x="29" y="0"/>
                  </a:cubicBezTo>
                  <a:cubicBezTo>
                    <a:pt x="13" y="0"/>
                    <a:pt x="0" y="13"/>
                    <a:pt x="0" y="29"/>
                  </a:cubicBezTo>
                  <a:cubicBezTo>
                    <a:pt x="0" y="45"/>
                    <a:pt x="13" y="58"/>
                    <a:pt x="29" y="5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userDrawn="1"/>
          </p:nvSpPr>
          <p:spPr bwMode="auto">
            <a:xfrm>
              <a:off x="5210143" y="6772214"/>
              <a:ext cx="270761" cy="85786"/>
            </a:xfrm>
            <a:custGeom>
              <a:avLst/>
              <a:gdLst>
                <a:gd name="T0" fmla="*/ 48 w 85"/>
                <a:gd name="T1" fmla="*/ 2 h 27"/>
                <a:gd name="T2" fmla="*/ 0 w 85"/>
                <a:gd name="T3" fmla="*/ 27 h 27"/>
                <a:gd name="T4" fmla="*/ 85 w 85"/>
                <a:gd name="T5" fmla="*/ 27 h 27"/>
                <a:gd name="T6" fmla="*/ 48 w 85"/>
                <a:gd name="T7" fmla="*/ 2 h 27"/>
              </a:gdLst>
              <a:ahLst/>
              <a:cxnLst>
                <a:cxn ang="0">
                  <a:pos x="T0" y="T1"/>
                </a:cxn>
                <a:cxn ang="0">
                  <a:pos x="T2" y="T3"/>
                </a:cxn>
                <a:cxn ang="0">
                  <a:pos x="T4" y="T5"/>
                </a:cxn>
                <a:cxn ang="0">
                  <a:pos x="T6" y="T7"/>
                </a:cxn>
              </a:cxnLst>
              <a:rect l="0" t="0" r="r" b="b"/>
              <a:pathLst>
                <a:path w="85" h="27">
                  <a:moveTo>
                    <a:pt x="48" y="2"/>
                  </a:moveTo>
                  <a:cubicBezTo>
                    <a:pt x="28" y="0"/>
                    <a:pt x="11" y="9"/>
                    <a:pt x="0" y="27"/>
                  </a:cubicBezTo>
                  <a:cubicBezTo>
                    <a:pt x="85" y="27"/>
                    <a:pt x="85" y="27"/>
                    <a:pt x="85" y="27"/>
                  </a:cubicBezTo>
                  <a:cubicBezTo>
                    <a:pt x="79" y="14"/>
                    <a:pt x="66" y="4"/>
                    <a:pt x="48" y="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userDrawn="1"/>
          </p:nvSpPr>
          <p:spPr bwMode="auto">
            <a:xfrm>
              <a:off x="6778413" y="6813766"/>
              <a:ext cx="178274" cy="44234"/>
            </a:xfrm>
            <a:custGeom>
              <a:avLst/>
              <a:gdLst>
                <a:gd name="T0" fmla="*/ 28 w 56"/>
                <a:gd name="T1" fmla="*/ 0 h 14"/>
                <a:gd name="T2" fmla="*/ 0 w 56"/>
                <a:gd name="T3" fmla="*/ 14 h 14"/>
                <a:gd name="T4" fmla="*/ 56 w 56"/>
                <a:gd name="T5" fmla="*/ 14 h 14"/>
                <a:gd name="T6" fmla="*/ 28 w 56"/>
                <a:gd name="T7" fmla="*/ 0 h 14"/>
              </a:gdLst>
              <a:ahLst/>
              <a:cxnLst>
                <a:cxn ang="0">
                  <a:pos x="T0" y="T1"/>
                </a:cxn>
                <a:cxn ang="0">
                  <a:pos x="T2" y="T3"/>
                </a:cxn>
                <a:cxn ang="0">
                  <a:pos x="T4" y="T5"/>
                </a:cxn>
                <a:cxn ang="0">
                  <a:pos x="T6" y="T7"/>
                </a:cxn>
              </a:cxnLst>
              <a:rect l="0" t="0" r="r" b="b"/>
              <a:pathLst>
                <a:path w="56" h="14">
                  <a:moveTo>
                    <a:pt x="28" y="0"/>
                  </a:moveTo>
                  <a:cubicBezTo>
                    <a:pt x="17" y="0"/>
                    <a:pt x="6" y="5"/>
                    <a:pt x="0" y="14"/>
                  </a:cubicBezTo>
                  <a:cubicBezTo>
                    <a:pt x="56" y="14"/>
                    <a:pt x="56" y="14"/>
                    <a:pt x="56" y="14"/>
                  </a:cubicBezTo>
                  <a:cubicBezTo>
                    <a:pt x="49" y="6"/>
                    <a:pt x="39" y="1"/>
                    <a:pt x="28"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userDrawn="1"/>
          </p:nvSpPr>
          <p:spPr bwMode="auto">
            <a:xfrm>
              <a:off x="7093407" y="6823150"/>
              <a:ext cx="152806" cy="34850"/>
            </a:xfrm>
            <a:custGeom>
              <a:avLst/>
              <a:gdLst>
                <a:gd name="T0" fmla="*/ 0 w 48"/>
                <a:gd name="T1" fmla="*/ 11 h 11"/>
                <a:gd name="T2" fmla="*/ 48 w 48"/>
                <a:gd name="T3" fmla="*/ 11 h 11"/>
                <a:gd name="T4" fmla="*/ 24 w 48"/>
                <a:gd name="T5" fmla="*/ 1 h 11"/>
                <a:gd name="T6" fmla="*/ 0 w 48"/>
                <a:gd name="T7" fmla="*/ 11 h 11"/>
              </a:gdLst>
              <a:ahLst/>
              <a:cxnLst>
                <a:cxn ang="0">
                  <a:pos x="T0" y="T1"/>
                </a:cxn>
                <a:cxn ang="0">
                  <a:pos x="T2" y="T3"/>
                </a:cxn>
                <a:cxn ang="0">
                  <a:pos x="T4" y="T5"/>
                </a:cxn>
                <a:cxn ang="0">
                  <a:pos x="T6" y="T7"/>
                </a:cxn>
              </a:cxnLst>
              <a:rect l="0" t="0" r="r" b="b"/>
              <a:pathLst>
                <a:path w="48" h="11">
                  <a:moveTo>
                    <a:pt x="0" y="11"/>
                  </a:moveTo>
                  <a:cubicBezTo>
                    <a:pt x="48" y="11"/>
                    <a:pt x="48" y="11"/>
                    <a:pt x="48" y="11"/>
                  </a:cubicBezTo>
                  <a:cubicBezTo>
                    <a:pt x="42" y="4"/>
                    <a:pt x="33" y="0"/>
                    <a:pt x="24" y="1"/>
                  </a:cubicBezTo>
                  <a:cubicBezTo>
                    <a:pt x="15" y="1"/>
                    <a:pt x="6" y="4"/>
                    <a:pt x="0" y="1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userDrawn="1"/>
          </p:nvSpPr>
          <p:spPr bwMode="auto">
            <a:xfrm>
              <a:off x="6460737" y="6803043"/>
              <a:ext cx="199720" cy="54957"/>
            </a:xfrm>
            <a:custGeom>
              <a:avLst/>
              <a:gdLst>
                <a:gd name="T0" fmla="*/ 32 w 63"/>
                <a:gd name="T1" fmla="*/ 1 h 17"/>
                <a:gd name="T2" fmla="*/ 0 w 63"/>
                <a:gd name="T3" fmla="*/ 17 h 17"/>
                <a:gd name="T4" fmla="*/ 63 w 63"/>
                <a:gd name="T5" fmla="*/ 17 h 17"/>
                <a:gd name="T6" fmla="*/ 32 w 63"/>
                <a:gd name="T7" fmla="*/ 1 h 17"/>
              </a:gdLst>
              <a:ahLst/>
              <a:cxnLst>
                <a:cxn ang="0">
                  <a:pos x="T0" y="T1"/>
                </a:cxn>
                <a:cxn ang="0">
                  <a:pos x="T2" y="T3"/>
                </a:cxn>
                <a:cxn ang="0">
                  <a:pos x="T4" y="T5"/>
                </a:cxn>
                <a:cxn ang="0">
                  <a:pos x="T6" y="T7"/>
                </a:cxn>
              </a:cxnLst>
              <a:rect l="0" t="0" r="r" b="b"/>
              <a:pathLst>
                <a:path w="63" h="17">
                  <a:moveTo>
                    <a:pt x="32" y="1"/>
                  </a:moveTo>
                  <a:cubicBezTo>
                    <a:pt x="19" y="0"/>
                    <a:pt x="8" y="7"/>
                    <a:pt x="0" y="17"/>
                  </a:cubicBezTo>
                  <a:cubicBezTo>
                    <a:pt x="63" y="17"/>
                    <a:pt x="63" y="17"/>
                    <a:pt x="63" y="17"/>
                  </a:cubicBezTo>
                  <a:cubicBezTo>
                    <a:pt x="56" y="7"/>
                    <a:pt x="45" y="1"/>
                    <a:pt x="32" y="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userDrawn="1"/>
          </p:nvSpPr>
          <p:spPr bwMode="auto">
            <a:xfrm>
              <a:off x="7415104" y="6835213"/>
              <a:ext cx="120636" cy="22787"/>
            </a:xfrm>
            <a:custGeom>
              <a:avLst/>
              <a:gdLst>
                <a:gd name="T0" fmla="*/ 0 w 38"/>
                <a:gd name="T1" fmla="*/ 7 h 7"/>
                <a:gd name="T2" fmla="*/ 38 w 38"/>
                <a:gd name="T3" fmla="*/ 7 h 7"/>
                <a:gd name="T4" fmla="*/ 19 w 38"/>
                <a:gd name="T5" fmla="*/ 0 h 7"/>
                <a:gd name="T6" fmla="*/ 0 w 38"/>
                <a:gd name="T7" fmla="*/ 7 h 7"/>
              </a:gdLst>
              <a:ahLst/>
              <a:cxnLst>
                <a:cxn ang="0">
                  <a:pos x="T0" y="T1"/>
                </a:cxn>
                <a:cxn ang="0">
                  <a:pos x="T2" y="T3"/>
                </a:cxn>
                <a:cxn ang="0">
                  <a:pos x="T4" y="T5"/>
                </a:cxn>
                <a:cxn ang="0">
                  <a:pos x="T6" y="T7"/>
                </a:cxn>
              </a:cxnLst>
              <a:rect l="0" t="0" r="r" b="b"/>
              <a:pathLst>
                <a:path w="38" h="7">
                  <a:moveTo>
                    <a:pt x="0" y="7"/>
                  </a:moveTo>
                  <a:cubicBezTo>
                    <a:pt x="38" y="7"/>
                    <a:pt x="38" y="7"/>
                    <a:pt x="38" y="7"/>
                  </a:cubicBezTo>
                  <a:cubicBezTo>
                    <a:pt x="33" y="2"/>
                    <a:pt x="26" y="0"/>
                    <a:pt x="19" y="0"/>
                  </a:cubicBezTo>
                  <a:cubicBezTo>
                    <a:pt x="11" y="0"/>
                    <a:pt x="5" y="2"/>
                    <a:pt x="0" y="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userDrawn="1"/>
          </p:nvSpPr>
          <p:spPr bwMode="auto">
            <a:xfrm>
              <a:off x="6148424" y="6797681"/>
              <a:ext cx="219826" cy="60319"/>
            </a:xfrm>
            <a:custGeom>
              <a:avLst/>
              <a:gdLst>
                <a:gd name="T0" fmla="*/ 35 w 69"/>
                <a:gd name="T1" fmla="*/ 0 h 19"/>
                <a:gd name="T2" fmla="*/ 0 w 69"/>
                <a:gd name="T3" fmla="*/ 19 h 19"/>
                <a:gd name="T4" fmla="*/ 69 w 69"/>
                <a:gd name="T5" fmla="*/ 19 h 19"/>
                <a:gd name="T6" fmla="*/ 35 w 69"/>
                <a:gd name="T7" fmla="*/ 0 h 19"/>
              </a:gdLst>
              <a:ahLst/>
              <a:cxnLst>
                <a:cxn ang="0">
                  <a:pos x="T0" y="T1"/>
                </a:cxn>
                <a:cxn ang="0">
                  <a:pos x="T2" y="T3"/>
                </a:cxn>
                <a:cxn ang="0">
                  <a:pos x="T4" y="T5"/>
                </a:cxn>
                <a:cxn ang="0">
                  <a:pos x="T6" y="T7"/>
                </a:cxn>
              </a:cxnLst>
              <a:rect l="0" t="0" r="r" b="b"/>
              <a:pathLst>
                <a:path w="69" h="19">
                  <a:moveTo>
                    <a:pt x="35" y="0"/>
                  </a:moveTo>
                  <a:cubicBezTo>
                    <a:pt x="20" y="0"/>
                    <a:pt x="7" y="7"/>
                    <a:pt x="0" y="19"/>
                  </a:cubicBezTo>
                  <a:cubicBezTo>
                    <a:pt x="69" y="19"/>
                    <a:pt x="69" y="19"/>
                    <a:pt x="69" y="19"/>
                  </a:cubicBezTo>
                  <a:cubicBezTo>
                    <a:pt x="62" y="7"/>
                    <a:pt x="49" y="0"/>
                    <a:pt x="35"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userDrawn="1"/>
          </p:nvSpPr>
          <p:spPr bwMode="auto">
            <a:xfrm>
              <a:off x="5525137" y="6781597"/>
              <a:ext cx="251996" cy="76403"/>
            </a:xfrm>
            <a:custGeom>
              <a:avLst/>
              <a:gdLst>
                <a:gd name="T0" fmla="*/ 38 w 79"/>
                <a:gd name="T1" fmla="*/ 0 h 24"/>
                <a:gd name="T2" fmla="*/ 0 w 79"/>
                <a:gd name="T3" fmla="*/ 24 h 24"/>
                <a:gd name="T4" fmla="*/ 79 w 79"/>
                <a:gd name="T5" fmla="*/ 24 h 24"/>
                <a:gd name="T6" fmla="*/ 38 w 79"/>
                <a:gd name="T7" fmla="*/ 0 h 24"/>
              </a:gdLst>
              <a:ahLst/>
              <a:cxnLst>
                <a:cxn ang="0">
                  <a:pos x="T0" y="T1"/>
                </a:cxn>
                <a:cxn ang="0">
                  <a:pos x="T2" y="T3"/>
                </a:cxn>
                <a:cxn ang="0">
                  <a:pos x="T4" y="T5"/>
                </a:cxn>
                <a:cxn ang="0">
                  <a:pos x="T6" y="T7"/>
                </a:cxn>
              </a:cxnLst>
              <a:rect l="0" t="0" r="r" b="b"/>
              <a:pathLst>
                <a:path w="79" h="24">
                  <a:moveTo>
                    <a:pt x="38" y="0"/>
                  </a:moveTo>
                  <a:cubicBezTo>
                    <a:pt x="22" y="1"/>
                    <a:pt x="9" y="9"/>
                    <a:pt x="0" y="24"/>
                  </a:cubicBezTo>
                  <a:cubicBezTo>
                    <a:pt x="79" y="24"/>
                    <a:pt x="79" y="24"/>
                    <a:pt x="79" y="24"/>
                  </a:cubicBezTo>
                  <a:cubicBezTo>
                    <a:pt x="71" y="9"/>
                    <a:pt x="55" y="0"/>
                    <a:pt x="38"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userDrawn="1"/>
          </p:nvSpPr>
          <p:spPr bwMode="auto">
            <a:xfrm>
              <a:off x="8073241" y="6855319"/>
              <a:ext cx="16085" cy="2681"/>
            </a:xfrm>
            <a:custGeom>
              <a:avLst/>
              <a:gdLst>
                <a:gd name="T0" fmla="*/ 0 w 5"/>
                <a:gd name="T1" fmla="*/ 1 h 1"/>
                <a:gd name="T2" fmla="*/ 5 w 5"/>
                <a:gd name="T3" fmla="*/ 1 h 1"/>
                <a:gd name="T4" fmla="*/ 2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5" y="1"/>
                    <a:pt x="5" y="1"/>
                    <a:pt x="5" y="1"/>
                  </a:cubicBezTo>
                  <a:cubicBezTo>
                    <a:pt x="4" y="1"/>
                    <a:pt x="3" y="0"/>
                    <a:pt x="2" y="1"/>
                  </a:cubicBezTo>
                  <a:cubicBezTo>
                    <a:pt x="1" y="1"/>
                    <a:pt x="0" y="1"/>
                    <a:pt x="0" y="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userDrawn="1"/>
          </p:nvSpPr>
          <p:spPr bwMode="auto">
            <a:xfrm>
              <a:off x="5833429" y="6777576"/>
              <a:ext cx="242613" cy="80424"/>
            </a:xfrm>
            <a:custGeom>
              <a:avLst/>
              <a:gdLst>
                <a:gd name="T0" fmla="*/ 27 w 76"/>
                <a:gd name="T1" fmla="*/ 5 h 25"/>
                <a:gd name="T2" fmla="*/ 27 w 76"/>
                <a:gd name="T3" fmla="*/ 5 h 25"/>
                <a:gd name="T4" fmla="*/ 0 w 76"/>
                <a:gd name="T5" fmla="*/ 25 h 25"/>
                <a:gd name="T6" fmla="*/ 76 w 76"/>
                <a:gd name="T7" fmla="*/ 25 h 25"/>
                <a:gd name="T8" fmla="*/ 27 w 76"/>
                <a:gd name="T9" fmla="*/ 5 h 25"/>
              </a:gdLst>
              <a:ahLst/>
              <a:cxnLst>
                <a:cxn ang="0">
                  <a:pos x="T0" y="T1"/>
                </a:cxn>
                <a:cxn ang="0">
                  <a:pos x="T2" y="T3"/>
                </a:cxn>
                <a:cxn ang="0">
                  <a:pos x="T4" y="T5"/>
                </a:cxn>
                <a:cxn ang="0">
                  <a:pos x="T6" y="T7"/>
                </a:cxn>
                <a:cxn ang="0">
                  <a:pos x="T8" y="T9"/>
                </a:cxn>
              </a:cxnLst>
              <a:rect l="0" t="0" r="r" b="b"/>
              <a:pathLst>
                <a:path w="76" h="25">
                  <a:moveTo>
                    <a:pt x="27" y="5"/>
                  </a:moveTo>
                  <a:cubicBezTo>
                    <a:pt x="27" y="5"/>
                    <a:pt x="27" y="5"/>
                    <a:pt x="27" y="5"/>
                  </a:cubicBezTo>
                  <a:cubicBezTo>
                    <a:pt x="16" y="8"/>
                    <a:pt x="6" y="15"/>
                    <a:pt x="0" y="25"/>
                  </a:cubicBezTo>
                  <a:cubicBezTo>
                    <a:pt x="76" y="25"/>
                    <a:pt x="76" y="25"/>
                    <a:pt x="76" y="25"/>
                  </a:cubicBezTo>
                  <a:cubicBezTo>
                    <a:pt x="66" y="8"/>
                    <a:pt x="46" y="0"/>
                    <a:pt x="27" y="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userDrawn="1"/>
          </p:nvSpPr>
          <p:spPr bwMode="auto">
            <a:xfrm>
              <a:off x="7735460" y="6844596"/>
              <a:ext cx="85786" cy="13404"/>
            </a:xfrm>
            <a:custGeom>
              <a:avLst/>
              <a:gdLst>
                <a:gd name="T0" fmla="*/ 0 w 27"/>
                <a:gd name="T1" fmla="*/ 4 h 4"/>
                <a:gd name="T2" fmla="*/ 27 w 27"/>
                <a:gd name="T3" fmla="*/ 4 h 4"/>
                <a:gd name="T4" fmla="*/ 13 w 27"/>
                <a:gd name="T5" fmla="*/ 0 h 4"/>
                <a:gd name="T6" fmla="*/ 0 w 27"/>
                <a:gd name="T7" fmla="*/ 4 h 4"/>
              </a:gdLst>
              <a:ahLst/>
              <a:cxnLst>
                <a:cxn ang="0">
                  <a:pos x="T0" y="T1"/>
                </a:cxn>
                <a:cxn ang="0">
                  <a:pos x="T2" y="T3"/>
                </a:cxn>
                <a:cxn ang="0">
                  <a:pos x="T4" y="T5"/>
                </a:cxn>
                <a:cxn ang="0">
                  <a:pos x="T6" y="T7"/>
                </a:cxn>
              </a:cxnLst>
              <a:rect l="0" t="0" r="r" b="b"/>
              <a:pathLst>
                <a:path w="27" h="4">
                  <a:moveTo>
                    <a:pt x="0" y="4"/>
                  </a:moveTo>
                  <a:cubicBezTo>
                    <a:pt x="27" y="4"/>
                    <a:pt x="27" y="4"/>
                    <a:pt x="27" y="4"/>
                  </a:cubicBezTo>
                  <a:cubicBezTo>
                    <a:pt x="23" y="1"/>
                    <a:pt x="18" y="0"/>
                    <a:pt x="13" y="0"/>
                  </a:cubicBezTo>
                  <a:cubicBezTo>
                    <a:pt x="8" y="0"/>
                    <a:pt x="3" y="1"/>
                    <a:pt x="0" y="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userDrawn="1"/>
          </p:nvSpPr>
          <p:spPr bwMode="auto">
            <a:xfrm>
              <a:off x="1568270" y="5559150"/>
              <a:ext cx="264060" cy="264060"/>
            </a:xfrm>
            <a:custGeom>
              <a:avLst/>
              <a:gdLst>
                <a:gd name="T0" fmla="*/ 42 w 83"/>
                <a:gd name="T1" fmla="*/ 82 h 83"/>
                <a:gd name="T2" fmla="*/ 83 w 83"/>
                <a:gd name="T3" fmla="*/ 41 h 83"/>
                <a:gd name="T4" fmla="*/ 41 w 83"/>
                <a:gd name="T5" fmla="*/ 0 h 83"/>
                <a:gd name="T6" fmla="*/ 0 w 83"/>
                <a:gd name="T7" fmla="*/ 41 h 83"/>
                <a:gd name="T8" fmla="*/ 42 w 83"/>
                <a:gd name="T9" fmla="*/ 82 h 83"/>
              </a:gdLst>
              <a:ahLst/>
              <a:cxnLst>
                <a:cxn ang="0">
                  <a:pos x="T0" y="T1"/>
                </a:cxn>
                <a:cxn ang="0">
                  <a:pos x="T2" y="T3"/>
                </a:cxn>
                <a:cxn ang="0">
                  <a:pos x="T4" y="T5"/>
                </a:cxn>
                <a:cxn ang="0">
                  <a:pos x="T6" y="T7"/>
                </a:cxn>
                <a:cxn ang="0">
                  <a:pos x="T8" y="T9"/>
                </a:cxn>
              </a:cxnLst>
              <a:rect l="0" t="0" r="r" b="b"/>
              <a:pathLst>
                <a:path w="83" h="83">
                  <a:moveTo>
                    <a:pt x="42" y="82"/>
                  </a:moveTo>
                  <a:cubicBezTo>
                    <a:pt x="65" y="82"/>
                    <a:pt x="83" y="64"/>
                    <a:pt x="83" y="41"/>
                  </a:cubicBezTo>
                  <a:cubicBezTo>
                    <a:pt x="83" y="18"/>
                    <a:pt x="64" y="0"/>
                    <a:pt x="41" y="0"/>
                  </a:cubicBezTo>
                  <a:cubicBezTo>
                    <a:pt x="19" y="0"/>
                    <a:pt x="0" y="19"/>
                    <a:pt x="0" y="41"/>
                  </a:cubicBezTo>
                  <a:cubicBezTo>
                    <a:pt x="1" y="64"/>
                    <a:pt x="19" y="83"/>
                    <a:pt x="42" y="8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userDrawn="1"/>
          </p:nvSpPr>
          <p:spPr bwMode="auto">
            <a:xfrm>
              <a:off x="1651375" y="5028351"/>
              <a:ext cx="101871" cy="99190"/>
            </a:xfrm>
            <a:custGeom>
              <a:avLst/>
              <a:gdLst>
                <a:gd name="T0" fmla="*/ 16 w 32"/>
                <a:gd name="T1" fmla="*/ 31 h 31"/>
                <a:gd name="T2" fmla="*/ 31 w 32"/>
                <a:gd name="T3" fmla="*/ 16 h 31"/>
                <a:gd name="T4" fmla="*/ 16 w 32"/>
                <a:gd name="T5" fmla="*/ 0 h 31"/>
                <a:gd name="T6" fmla="*/ 0 w 32"/>
                <a:gd name="T7" fmla="*/ 16 h 31"/>
                <a:gd name="T8" fmla="*/ 16 w 32"/>
                <a:gd name="T9" fmla="*/ 31 h 31"/>
              </a:gdLst>
              <a:ahLst/>
              <a:cxnLst>
                <a:cxn ang="0">
                  <a:pos x="T0" y="T1"/>
                </a:cxn>
                <a:cxn ang="0">
                  <a:pos x="T2" y="T3"/>
                </a:cxn>
                <a:cxn ang="0">
                  <a:pos x="T4" y="T5"/>
                </a:cxn>
                <a:cxn ang="0">
                  <a:pos x="T6" y="T7"/>
                </a:cxn>
                <a:cxn ang="0">
                  <a:pos x="T8" y="T9"/>
                </a:cxn>
              </a:cxnLst>
              <a:rect l="0" t="0" r="r" b="b"/>
              <a:pathLst>
                <a:path w="32" h="31">
                  <a:moveTo>
                    <a:pt x="16" y="31"/>
                  </a:moveTo>
                  <a:cubicBezTo>
                    <a:pt x="24" y="31"/>
                    <a:pt x="31" y="25"/>
                    <a:pt x="31" y="16"/>
                  </a:cubicBezTo>
                  <a:cubicBezTo>
                    <a:pt x="32" y="7"/>
                    <a:pt x="25" y="0"/>
                    <a:pt x="16" y="0"/>
                  </a:cubicBezTo>
                  <a:cubicBezTo>
                    <a:pt x="7" y="0"/>
                    <a:pt x="0" y="7"/>
                    <a:pt x="0" y="16"/>
                  </a:cubicBezTo>
                  <a:cubicBezTo>
                    <a:pt x="0" y="24"/>
                    <a:pt x="7" y="31"/>
                    <a:pt x="16" y="3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userDrawn="1"/>
          </p:nvSpPr>
          <p:spPr bwMode="auto">
            <a:xfrm>
              <a:off x="3097669" y="5871463"/>
              <a:ext cx="245294" cy="245294"/>
            </a:xfrm>
            <a:custGeom>
              <a:avLst/>
              <a:gdLst>
                <a:gd name="T0" fmla="*/ 39 w 77"/>
                <a:gd name="T1" fmla="*/ 77 h 77"/>
                <a:gd name="T2" fmla="*/ 76 w 77"/>
                <a:gd name="T3" fmla="*/ 38 h 77"/>
                <a:gd name="T4" fmla="*/ 37 w 77"/>
                <a:gd name="T5" fmla="*/ 0 h 77"/>
                <a:gd name="T6" fmla="*/ 0 w 77"/>
                <a:gd name="T7" fmla="*/ 39 h 77"/>
                <a:gd name="T8" fmla="*/ 39 w 77"/>
                <a:gd name="T9" fmla="*/ 77 h 77"/>
              </a:gdLst>
              <a:ahLst/>
              <a:cxnLst>
                <a:cxn ang="0">
                  <a:pos x="T0" y="T1"/>
                </a:cxn>
                <a:cxn ang="0">
                  <a:pos x="T2" y="T3"/>
                </a:cxn>
                <a:cxn ang="0">
                  <a:pos x="T4" y="T5"/>
                </a:cxn>
                <a:cxn ang="0">
                  <a:pos x="T6" y="T7"/>
                </a:cxn>
                <a:cxn ang="0">
                  <a:pos x="T8" y="T9"/>
                </a:cxn>
              </a:cxnLst>
              <a:rect l="0" t="0" r="r" b="b"/>
              <a:pathLst>
                <a:path w="77" h="77">
                  <a:moveTo>
                    <a:pt x="39" y="77"/>
                  </a:moveTo>
                  <a:cubicBezTo>
                    <a:pt x="60" y="76"/>
                    <a:pt x="77" y="59"/>
                    <a:pt x="76" y="38"/>
                  </a:cubicBezTo>
                  <a:cubicBezTo>
                    <a:pt x="76" y="16"/>
                    <a:pt x="58" y="0"/>
                    <a:pt x="37" y="0"/>
                  </a:cubicBezTo>
                  <a:cubicBezTo>
                    <a:pt x="16" y="1"/>
                    <a:pt x="0" y="18"/>
                    <a:pt x="0" y="39"/>
                  </a:cubicBezTo>
                  <a:cubicBezTo>
                    <a:pt x="1" y="60"/>
                    <a:pt x="18" y="77"/>
                    <a:pt x="39" y="7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1605802" y="5287048"/>
              <a:ext cx="191678" cy="191678"/>
            </a:xfrm>
            <a:custGeom>
              <a:avLst/>
              <a:gdLst>
                <a:gd name="T0" fmla="*/ 30 w 60"/>
                <a:gd name="T1" fmla="*/ 60 h 60"/>
                <a:gd name="T2" fmla="*/ 59 w 60"/>
                <a:gd name="T3" fmla="*/ 30 h 60"/>
                <a:gd name="T4" fmla="*/ 29 w 60"/>
                <a:gd name="T5" fmla="*/ 0 h 60"/>
                <a:gd name="T6" fmla="*/ 0 w 60"/>
                <a:gd name="T7" fmla="*/ 30 h 60"/>
                <a:gd name="T8" fmla="*/ 30 w 60"/>
                <a:gd name="T9" fmla="*/ 60 h 60"/>
              </a:gdLst>
              <a:ahLst/>
              <a:cxnLst>
                <a:cxn ang="0">
                  <a:pos x="T0" y="T1"/>
                </a:cxn>
                <a:cxn ang="0">
                  <a:pos x="T2" y="T3"/>
                </a:cxn>
                <a:cxn ang="0">
                  <a:pos x="T4" y="T5"/>
                </a:cxn>
                <a:cxn ang="0">
                  <a:pos x="T6" y="T7"/>
                </a:cxn>
                <a:cxn ang="0">
                  <a:pos x="T8" y="T9"/>
                </a:cxn>
              </a:cxnLst>
              <a:rect l="0" t="0" r="r" b="b"/>
              <a:pathLst>
                <a:path w="60" h="60">
                  <a:moveTo>
                    <a:pt x="30" y="60"/>
                  </a:moveTo>
                  <a:cubicBezTo>
                    <a:pt x="46" y="60"/>
                    <a:pt x="60" y="46"/>
                    <a:pt x="59" y="30"/>
                  </a:cubicBezTo>
                  <a:cubicBezTo>
                    <a:pt x="59" y="14"/>
                    <a:pt x="46" y="0"/>
                    <a:pt x="29" y="0"/>
                  </a:cubicBezTo>
                  <a:cubicBezTo>
                    <a:pt x="13" y="0"/>
                    <a:pt x="0" y="14"/>
                    <a:pt x="0" y="30"/>
                  </a:cubicBezTo>
                  <a:cubicBezTo>
                    <a:pt x="0" y="47"/>
                    <a:pt x="13" y="60"/>
                    <a:pt x="30" y="6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userDrawn="1"/>
          </p:nvSpPr>
          <p:spPr bwMode="auto">
            <a:xfrm>
              <a:off x="1377933" y="4754909"/>
              <a:ext cx="37531" cy="37531"/>
            </a:xfrm>
            <a:custGeom>
              <a:avLst/>
              <a:gdLst>
                <a:gd name="T0" fmla="*/ 6 w 12"/>
                <a:gd name="T1" fmla="*/ 11 h 12"/>
                <a:gd name="T2" fmla="*/ 11 w 12"/>
                <a:gd name="T3" fmla="*/ 6 h 12"/>
                <a:gd name="T4" fmla="*/ 6 w 12"/>
                <a:gd name="T5" fmla="*/ 0 h 12"/>
                <a:gd name="T6" fmla="*/ 0 w 12"/>
                <a:gd name="T7" fmla="*/ 6 h 12"/>
                <a:gd name="T8" fmla="*/ 6 w 12"/>
                <a:gd name="T9" fmla="*/ 11 h 12"/>
              </a:gdLst>
              <a:ahLst/>
              <a:cxnLst>
                <a:cxn ang="0">
                  <a:pos x="T0" y="T1"/>
                </a:cxn>
                <a:cxn ang="0">
                  <a:pos x="T2" y="T3"/>
                </a:cxn>
                <a:cxn ang="0">
                  <a:pos x="T4" y="T5"/>
                </a:cxn>
                <a:cxn ang="0">
                  <a:pos x="T6" y="T7"/>
                </a:cxn>
                <a:cxn ang="0">
                  <a:pos x="T8" y="T9"/>
                </a:cxn>
              </a:cxnLst>
              <a:rect l="0" t="0" r="r" b="b"/>
              <a:pathLst>
                <a:path w="12" h="12">
                  <a:moveTo>
                    <a:pt x="6" y="11"/>
                  </a:moveTo>
                  <a:cubicBezTo>
                    <a:pt x="9" y="12"/>
                    <a:pt x="12" y="9"/>
                    <a:pt x="11" y="6"/>
                  </a:cubicBezTo>
                  <a:cubicBezTo>
                    <a:pt x="11" y="3"/>
                    <a:pt x="9" y="0"/>
                    <a:pt x="6" y="0"/>
                  </a:cubicBezTo>
                  <a:cubicBezTo>
                    <a:pt x="3" y="0"/>
                    <a:pt x="0" y="3"/>
                    <a:pt x="0" y="6"/>
                  </a:cubicBezTo>
                  <a:cubicBezTo>
                    <a:pt x="0" y="9"/>
                    <a:pt x="3" y="11"/>
                    <a:pt x="6" y="1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1288127" y="5277665"/>
              <a:ext cx="213124" cy="210444"/>
            </a:xfrm>
            <a:custGeom>
              <a:avLst/>
              <a:gdLst>
                <a:gd name="T0" fmla="*/ 34 w 67"/>
                <a:gd name="T1" fmla="*/ 66 h 66"/>
                <a:gd name="T2" fmla="*/ 67 w 67"/>
                <a:gd name="T3" fmla="*/ 33 h 66"/>
                <a:gd name="T4" fmla="*/ 34 w 67"/>
                <a:gd name="T5" fmla="*/ 0 h 66"/>
                <a:gd name="T6" fmla="*/ 1 w 67"/>
                <a:gd name="T7" fmla="*/ 33 h 66"/>
                <a:gd name="T8" fmla="*/ 34 w 67"/>
                <a:gd name="T9" fmla="*/ 66 h 66"/>
              </a:gdLst>
              <a:ahLst/>
              <a:cxnLst>
                <a:cxn ang="0">
                  <a:pos x="T0" y="T1"/>
                </a:cxn>
                <a:cxn ang="0">
                  <a:pos x="T2" y="T3"/>
                </a:cxn>
                <a:cxn ang="0">
                  <a:pos x="T4" y="T5"/>
                </a:cxn>
                <a:cxn ang="0">
                  <a:pos x="T6" y="T7"/>
                </a:cxn>
                <a:cxn ang="0">
                  <a:pos x="T8" y="T9"/>
                </a:cxn>
              </a:cxnLst>
              <a:rect l="0" t="0" r="r" b="b"/>
              <a:pathLst>
                <a:path w="67" h="66">
                  <a:moveTo>
                    <a:pt x="34" y="66"/>
                  </a:moveTo>
                  <a:cubicBezTo>
                    <a:pt x="52" y="66"/>
                    <a:pt x="67" y="51"/>
                    <a:pt x="67" y="33"/>
                  </a:cubicBezTo>
                  <a:cubicBezTo>
                    <a:pt x="67" y="14"/>
                    <a:pt x="52" y="0"/>
                    <a:pt x="34" y="0"/>
                  </a:cubicBezTo>
                  <a:cubicBezTo>
                    <a:pt x="15" y="0"/>
                    <a:pt x="0" y="15"/>
                    <a:pt x="1" y="33"/>
                  </a:cubicBezTo>
                  <a:cubicBezTo>
                    <a:pt x="1" y="51"/>
                    <a:pt x="16" y="66"/>
                    <a:pt x="34" y="6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1062939" y="4741505"/>
              <a:ext cx="60319" cy="60319"/>
            </a:xfrm>
            <a:custGeom>
              <a:avLst/>
              <a:gdLst>
                <a:gd name="T0" fmla="*/ 11 w 19"/>
                <a:gd name="T1" fmla="*/ 18 h 19"/>
                <a:gd name="T2" fmla="*/ 18 w 19"/>
                <a:gd name="T3" fmla="*/ 9 h 19"/>
                <a:gd name="T4" fmla="*/ 9 w 19"/>
                <a:gd name="T5" fmla="*/ 1 h 19"/>
                <a:gd name="T6" fmla="*/ 1 w 19"/>
                <a:gd name="T7" fmla="*/ 11 h 19"/>
                <a:gd name="T8" fmla="*/ 11 w 19"/>
                <a:gd name="T9" fmla="*/ 18 h 19"/>
              </a:gdLst>
              <a:ahLst/>
              <a:cxnLst>
                <a:cxn ang="0">
                  <a:pos x="T0" y="T1"/>
                </a:cxn>
                <a:cxn ang="0">
                  <a:pos x="T2" y="T3"/>
                </a:cxn>
                <a:cxn ang="0">
                  <a:pos x="T4" y="T5"/>
                </a:cxn>
                <a:cxn ang="0">
                  <a:pos x="T6" y="T7"/>
                </a:cxn>
                <a:cxn ang="0">
                  <a:pos x="T8" y="T9"/>
                </a:cxn>
              </a:cxnLst>
              <a:rect l="0" t="0" r="r" b="b"/>
              <a:pathLst>
                <a:path w="19" h="19">
                  <a:moveTo>
                    <a:pt x="11" y="18"/>
                  </a:moveTo>
                  <a:cubicBezTo>
                    <a:pt x="15" y="18"/>
                    <a:pt x="19" y="14"/>
                    <a:pt x="18" y="9"/>
                  </a:cubicBezTo>
                  <a:cubicBezTo>
                    <a:pt x="18" y="4"/>
                    <a:pt x="13" y="0"/>
                    <a:pt x="9" y="1"/>
                  </a:cubicBezTo>
                  <a:cubicBezTo>
                    <a:pt x="4" y="1"/>
                    <a:pt x="0" y="6"/>
                    <a:pt x="1" y="11"/>
                  </a:cubicBezTo>
                  <a:cubicBezTo>
                    <a:pt x="1" y="16"/>
                    <a:pt x="6" y="19"/>
                    <a:pt x="11" y="1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1332360" y="5016287"/>
              <a:ext cx="124658" cy="124658"/>
            </a:xfrm>
            <a:custGeom>
              <a:avLst/>
              <a:gdLst>
                <a:gd name="T0" fmla="*/ 20 w 39"/>
                <a:gd name="T1" fmla="*/ 39 h 39"/>
                <a:gd name="T2" fmla="*/ 39 w 39"/>
                <a:gd name="T3" fmla="*/ 20 h 39"/>
                <a:gd name="T4" fmla="*/ 20 w 39"/>
                <a:gd name="T5" fmla="*/ 0 h 39"/>
                <a:gd name="T6" fmla="*/ 0 w 39"/>
                <a:gd name="T7" fmla="*/ 20 h 39"/>
                <a:gd name="T8" fmla="*/ 20 w 39"/>
                <a:gd name="T9" fmla="*/ 39 h 39"/>
              </a:gdLst>
              <a:ahLst/>
              <a:cxnLst>
                <a:cxn ang="0">
                  <a:pos x="T0" y="T1"/>
                </a:cxn>
                <a:cxn ang="0">
                  <a:pos x="T2" y="T3"/>
                </a:cxn>
                <a:cxn ang="0">
                  <a:pos x="T4" y="T5"/>
                </a:cxn>
                <a:cxn ang="0">
                  <a:pos x="T6" y="T7"/>
                </a:cxn>
                <a:cxn ang="0">
                  <a:pos x="T8" y="T9"/>
                </a:cxn>
              </a:cxnLst>
              <a:rect l="0" t="0" r="r" b="b"/>
              <a:pathLst>
                <a:path w="39" h="39">
                  <a:moveTo>
                    <a:pt x="20" y="39"/>
                  </a:moveTo>
                  <a:cubicBezTo>
                    <a:pt x="31" y="39"/>
                    <a:pt x="39" y="31"/>
                    <a:pt x="39" y="20"/>
                  </a:cubicBezTo>
                  <a:cubicBezTo>
                    <a:pt x="39" y="9"/>
                    <a:pt x="31" y="0"/>
                    <a:pt x="20" y="0"/>
                  </a:cubicBezTo>
                  <a:cubicBezTo>
                    <a:pt x="9" y="0"/>
                    <a:pt x="0" y="9"/>
                    <a:pt x="0" y="20"/>
                  </a:cubicBezTo>
                  <a:cubicBezTo>
                    <a:pt x="0" y="30"/>
                    <a:pt x="9" y="39"/>
                    <a:pt x="20" y="3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2194238" y="5573894"/>
              <a:ext cx="229209" cy="230549"/>
            </a:xfrm>
            <a:custGeom>
              <a:avLst/>
              <a:gdLst>
                <a:gd name="T0" fmla="*/ 36 w 72"/>
                <a:gd name="T1" fmla="*/ 72 h 72"/>
                <a:gd name="T2" fmla="*/ 72 w 72"/>
                <a:gd name="T3" fmla="*/ 36 h 72"/>
                <a:gd name="T4" fmla="*/ 36 w 72"/>
                <a:gd name="T5" fmla="*/ 0 h 72"/>
                <a:gd name="T6" fmla="*/ 0 w 72"/>
                <a:gd name="T7" fmla="*/ 36 h 72"/>
                <a:gd name="T8" fmla="*/ 36 w 72"/>
                <a:gd name="T9" fmla="*/ 72 h 72"/>
              </a:gdLst>
              <a:ahLst/>
              <a:cxnLst>
                <a:cxn ang="0">
                  <a:pos x="T0" y="T1"/>
                </a:cxn>
                <a:cxn ang="0">
                  <a:pos x="T2" y="T3"/>
                </a:cxn>
                <a:cxn ang="0">
                  <a:pos x="T4" y="T5"/>
                </a:cxn>
                <a:cxn ang="0">
                  <a:pos x="T6" y="T7"/>
                </a:cxn>
                <a:cxn ang="0">
                  <a:pos x="T8" y="T9"/>
                </a:cxn>
              </a:cxnLst>
              <a:rect l="0" t="0" r="r" b="b"/>
              <a:pathLst>
                <a:path w="72" h="72">
                  <a:moveTo>
                    <a:pt x="36" y="72"/>
                  </a:moveTo>
                  <a:cubicBezTo>
                    <a:pt x="55" y="72"/>
                    <a:pt x="72" y="55"/>
                    <a:pt x="72" y="36"/>
                  </a:cubicBezTo>
                  <a:cubicBezTo>
                    <a:pt x="71" y="16"/>
                    <a:pt x="55" y="0"/>
                    <a:pt x="36" y="0"/>
                  </a:cubicBezTo>
                  <a:cubicBezTo>
                    <a:pt x="16" y="0"/>
                    <a:pt x="0" y="16"/>
                    <a:pt x="0" y="36"/>
                  </a:cubicBezTo>
                  <a:cubicBezTo>
                    <a:pt x="0" y="56"/>
                    <a:pt x="16" y="72"/>
                    <a:pt x="36" y="7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1883265" y="5568532"/>
              <a:ext cx="241272" cy="245294"/>
            </a:xfrm>
            <a:custGeom>
              <a:avLst/>
              <a:gdLst>
                <a:gd name="T0" fmla="*/ 38 w 76"/>
                <a:gd name="T1" fmla="*/ 77 h 77"/>
                <a:gd name="T2" fmla="*/ 76 w 76"/>
                <a:gd name="T3" fmla="*/ 38 h 77"/>
                <a:gd name="T4" fmla="*/ 38 w 76"/>
                <a:gd name="T5" fmla="*/ 0 h 77"/>
                <a:gd name="T6" fmla="*/ 0 w 76"/>
                <a:gd name="T7" fmla="*/ 38 h 77"/>
                <a:gd name="T8" fmla="*/ 38 w 76"/>
                <a:gd name="T9" fmla="*/ 77 h 77"/>
              </a:gdLst>
              <a:ahLst/>
              <a:cxnLst>
                <a:cxn ang="0">
                  <a:pos x="T0" y="T1"/>
                </a:cxn>
                <a:cxn ang="0">
                  <a:pos x="T2" y="T3"/>
                </a:cxn>
                <a:cxn ang="0">
                  <a:pos x="T4" y="T5"/>
                </a:cxn>
                <a:cxn ang="0">
                  <a:pos x="T6" y="T7"/>
                </a:cxn>
                <a:cxn ang="0">
                  <a:pos x="T8" y="T9"/>
                </a:cxn>
              </a:cxnLst>
              <a:rect l="0" t="0" r="r" b="b"/>
              <a:pathLst>
                <a:path w="76" h="77">
                  <a:moveTo>
                    <a:pt x="38" y="77"/>
                  </a:moveTo>
                  <a:cubicBezTo>
                    <a:pt x="59" y="77"/>
                    <a:pt x="76" y="59"/>
                    <a:pt x="76" y="38"/>
                  </a:cubicBezTo>
                  <a:cubicBezTo>
                    <a:pt x="76" y="17"/>
                    <a:pt x="59" y="0"/>
                    <a:pt x="38" y="0"/>
                  </a:cubicBezTo>
                  <a:cubicBezTo>
                    <a:pt x="16" y="0"/>
                    <a:pt x="0" y="17"/>
                    <a:pt x="0" y="38"/>
                  </a:cubicBezTo>
                  <a:cubicBezTo>
                    <a:pt x="0" y="59"/>
                    <a:pt x="16" y="76"/>
                    <a:pt x="38" y="7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2233110" y="5309835"/>
              <a:ext cx="146104" cy="146104"/>
            </a:xfrm>
            <a:custGeom>
              <a:avLst/>
              <a:gdLst>
                <a:gd name="T0" fmla="*/ 23 w 46"/>
                <a:gd name="T1" fmla="*/ 46 h 46"/>
                <a:gd name="T2" fmla="*/ 46 w 46"/>
                <a:gd name="T3" fmla="*/ 23 h 46"/>
                <a:gd name="T4" fmla="*/ 23 w 46"/>
                <a:gd name="T5" fmla="*/ 0 h 46"/>
                <a:gd name="T6" fmla="*/ 0 w 46"/>
                <a:gd name="T7" fmla="*/ 23 h 46"/>
                <a:gd name="T8" fmla="*/ 23 w 46"/>
                <a:gd name="T9" fmla="*/ 46 h 46"/>
              </a:gdLst>
              <a:ahLst/>
              <a:cxnLst>
                <a:cxn ang="0">
                  <a:pos x="T0" y="T1"/>
                </a:cxn>
                <a:cxn ang="0">
                  <a:pos x="T2" y="T3"/>
                </a:cxn>
                <a:cxn ang="0">
                  <a:pos x="T4" y="T5"/>
                </a:cxn>
                <a:cxn ang="0">
                  <a:pos x="T6" y="T7"/>
                </a:cxn>
                <a:cxn ang="0">
                  <a:pos x="T8" y="T9"/>
                </a:cxn>
              </a:cxnLst>
              <a:rect l="0" t="0" r="r" b="b"/>
              <a:pathLst>
                <a:path w="46" h="46">
                  <a:moveTo>
                    <a:pt x="23" y="46"/>
                  </a:moveTo>
                  <a:cubicBezTo>
                    <a:pt x="36" y="46"/>
                    <a:pt x="46" y="36"/>
                    <a:pt x="46" y="23"/>
                  </a:cubicBezTo>
                  <a:cubicBezTo>
                    <a:pt x="46" y="10"/>
                    <a:pt x="35" y="0"/>
                    <a:pt x="23" y="0"/>
                  </a:cubicBezTo>
                  <a:cubicBezTo>
                    <a:pt x="10" y="0"/>
                    <a:pt x="0" y="11"/>
                    <a:pt x="0" y="23"/>
                  </a:cubicBezTo>
                  <a:cubicBezTo>
                    <a:pt x="0" y="36"/>
                    <a:pt x="11" y="46"/>
                    <a:pt x="23" y="4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1962348" y="5041755"/>
              <a:ext cx="80424" cy="76403"/>
            </a:xfrm>
            <a:custGeom>
              <a:avLst/>
              <a:gdLst>
                <a:gd name="T0" fmla="*/ 13 w 25"/>
                <a:gd name="T1" fmla="*/ 24 h 24"/>
                <a:gd name="T2" fmla="*/ 25 w 25"/>
                <a:gd name="T3" fmla="*/ 12 h 24"/>
                <a:gd name="T4" fmla="*/ 13 w 25"/>
                <a:gd name="T5" fmla="*/ 0 h 24"/>
                <a:gd name="T6" fmla="*/ 1 w 25"/>
                <a:gd name="T7" fmla="*/ 11 h 24"/>
                <a:gd name="T8" fmla="*/ 13 w 25"/>
                <a:gd name="T9" fmla="*/ 24 h 24"/>
              </a:gdLst>
              <a:ahLst/>
              <a:cxnLst>
                <a:cxn ang="0">
                  <a:pos x="T0" y="T1"/>
                </a:cxn>
                <a:cxn ang="0">
                  <a:pos x="T2" y="T3"/>
                </a:cxn>
                <a:cxn ang="0">
                  <a:pos x="T4" y="T5"/>
                </a:cxn>
                <a:cxn ang="0">
                  <a:pos x="T6" y="T7"/>
                </a:cxn>
                <a:cxn ang="0">
                  <a:pos x="T8" y="T9"/>
                </a:cxn>
              </a:cxnLst>
              <a:rect l="0" t="0" r="r" b="b"/>
              <a:pathLst>
                <a:path w="25" h="24">
                  <a:moveTo>
                    <a:pt x="13" y="24"/>
                  </a:moveTo>
                  <a:cubicBezTo>
                    <a:pt x="19" y="24"/>
                    <a:pt x="25" y="18"/>
                    <a:pt x="25" y="12"/>
                  </a:cubicBezTo>
                  <a:cubicBezTo>
                    <a:pt x="25" y="5"/>
                    <a:pt x="20" y="0"/>
                    <a:pt x="13" y="0"/>
                  </a:cubicBezTo>
                  <a:cubicBezTo>
                    <a:pt x="6" y="0"/>
                    <a:pt x="1" y="5"/>
                    <a:pt x="1" y="11"/>
                  </a:cubicBezTo>
                  <a:cubicBezTo>
                    <a:pt x="0" y="18"/>
                    <a:pt x="6" y="24"/>
                    <a:pt x="13" y="2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userDrawn="1"/>
          </p:nvSpPr>
          <p:spPr bwMode="auto">
            <a:xfrm>
              <a:off x="1918116" y="5296431"/>
              <a:ext cx="171571" cy="172912"/>
            </a:xfrm>
            <a:custGeom>
              <a:avLst/>
              <a:gdLst>
                <a:gd name="T0" fmla="*/ 27 w 54"/>
                <a:gd name="T1" fmla="*/ 54 h 54"/>
                <a:gd name="T2" fmla="*/ 53 w 54"/>
                <a:gd name="T3" fmla="*/ 27 h 54"/>
                <a:gd name="T4" fmla="*/ 27 w 54"/>
                <a:gd name="T5" fmla="*/ 1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1"/>
                    <a:pt x="53" y="27"/>
                  </a:cubicBezTo>
                  <a:cubicBezTo>
                    <a:pt x="53" y="12"/>
                    <a:pt x="41" y="0"/>
                    <a:pt x="27" y="1"/>
                  </a:cubicBezTo>
                  <a:cubicBezTo>
                    <a:pt x="12" y="1"/>
                    <a:pt x="0" y="13"/>
                    <a:pt x="0" y="27"/>
                  </a:cubicBezTo>
                  <a:cubicBezTo>
                    <a:pt x="1" y="42"/>
                    <a:pt x="13" y="54"/>
                    <a:pt x="27" y="5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userDrawn="1"/>
          </p:nvSpPr>
          <p:spPr bwMode="auto">
            <a:xfrm>
              <a:off x="76403" y="4970713"/>
              <a:ext cx="213124" cy="214464"/>
            </a:xfrm>
            <a:custGeom>
              <a:avLst/>
              <a:gdLst>
                <a:gd name="T0" fmla="*/ 33 w 67"/>
                <a:gd name="T1" fmla="*/ 67 h 67"/>
                <a:gd name="T2" fmla="*/ 66 w 67"/>
                <a:gd name="T3" fmla="*/ 33 h 67"/>
                <a:gd name="T4" fmla="*/ 33 w 67"/>
                <a:gd name="T5" fmla="*/ 0 h 67"/>
                <a:gd name="T6" fmla="*/ 0 w 67"/>
                <a:gd name="T7" fmla="*/ 34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cubicBezTo>
                    <a:pt x="52" y="67"/>
                    <a:pt x="67" y="52"/>
                    <a:pt x="66" y="33"/>
                  </a:cubicBezTo>
                  <a:cubicBezTo>
                    <a:pt x="66" y="15"/>
                    <a:pt x="51" y="0"/>
                    <a:pt x="33" y="0"/>
                  </a:cubicBezTo>
                  <a:cubicBezTo>
                    <a:pt x="14" y="0"/>
                    <a:pt x="0" y="15"/>
                    <a:pt x="0" y="34"/>
                  </a:cubicBezTo>
                  <a:cubicBezTo>
                    <a:pt x="0" y="52"/>
                    <a:pt x="15" y="67"/>
                    <a:pt x="33" y="6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userDrawn="1"/>
          </p:nvSpPr>
          <p:spPr bwMode="auto">
            <a:xfrm>
              <a:off x="1017365" y="5002883"/>
              <a:ext cx="150125" cy="150125"/>
            </a:xfrm>
            <a:custGeom>
              <a:avLst/>
              <a:gdLst>
                <a:gd name="T0" fmla="*/ 23 w 47"/>
                <a:gd name="T1" fmla="*/ 47 h 47"/>
                <a:gd name="T2" fmla="*/ 47 w 47"/>
                <a:gd name="T3" fmla="*/ 24 h 47"/>
                <a:gd name="T4" fmla="*/ 24 w 47"/>
                <a:gd name="T5" fmla="*/ 0 h 47"/>
                <a:gd name="T6" fmla="*/ 0 w 47"/>
                <a:gd name="T7" fmla="*/ 24 h 47"/>
                <a:gd name="T8" fmla="*/ 23 w 47"/>
                <a:gd name="T9" fmla="*/ 47 h 47"/>
              </a:gdLst>
              <a:ahLst/>
              <a:cxnLst>
                <a:cxn ang="0">
                  <a:pos x="T0" y="T1"/>
                </a:cxn>
                <a:cxn ang="0">
                  <a:pos x="T2" y="T3"/>
                </a:cxn>
                <a:cxn ang="0">
                  <a:pos x="T4" y="T5"/>
                </a:cxn>
                <a:cxn ang="0">
                  <a:pos x="T6" y="T7"/>
                </a:cxn>
                <a:cxn ang="0">
                  <a:pos x="T8" y="T9"/>
                </a:cxn>
              </a:cxnLst>
              <a:rect l="0" t="0" r="r" b="b"/>
              <a:pathLst>
                <a:path w="47" h="47">
                  <a:moveTo>
                    <a:pt x="23" y="47"/>
                  </a:moveTo>
                  <a:cubicBezTo>
                    <a:pt x="36" y="47"/>
                    <a:pt x="47" y="37"/>
                    <a:pt x="47" y="24"/>
                  </a:cubicBezTo>
                  <a:cubicBezTo>
                    <a:pt x="47" y="11"/>
                    <a:pt x="36" y="0"/>
                    <a:pt x="24" y="0"/>
                  </a:cubicBezTo>
                  <a:cubicBezTo>
                    <a:pt x="11" y="0"/>
                    <a:pt x="0" y="11"/>
                    <a:pt x="0" y="24"/>
                  </a:cubicBezTo>
                  <a:cubicBezTo>
                    <a:pt x="0" y="37"/>
                    <a:pt x="11" y="47"/>
                    <a:pt x="23" y="4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userDrawn="1"/>
          </p:nvSpPr>
          <p:spPr bwMode="auto">
            <a:xfrm>
              <a:off x="159508" y="4447956"/>
              <a:ext cx="41553" cy="41553"/>
            </a:xfrm>
            <a:custGeom>
              <a:avLst/>
              <a:gdLst>
                <a:gd name="T0" fmla="*/ 6 w 13"/>
                <a:gd name="T1" fmla="*/ 13 h 13"/>
                <a:gd name="T2" fmla="*/ 13 w 13"/>
                <a:gd name="T3" fmla="*/ 7 h 13"/>
                <a:gd name="T4" fmla="*/ 6 w 13"/>
                <a:gd name="T5" fmla="*/ 0 h 13"/>
                <a:gd name="T6" fmla="*/ 0 w 13"/>
                <a:gd name="T7" fmla="*/ 6 h 13"/>
                <a:gd name="T8" fmla="*/ 6 w 13"/>
                <a:gd name="T9" fmla="*/ 13 h 13"/>
              </a:gdLst>
              <a:ahLst/>
              <a:cxnLst>
                <a:cxn ang="0">
                  <a:pos x="T0" y="T1"/>
                </a:cxn>
                <a:cxn ang="0">
                  <a:pos x="T2" y="T3"/>
                </a:cxn>
                <a:cxn ang="0">
                  <a:pos x="T4" y="T5"/>
                </a:cxn>
                <a:cxn ang="0">
                  <a:pos x="T6" y="T7"/>
                </a:cxn>
                <a:cxn ang="0">
                  <a:pos x="T8" y="T9"/>
                </a:cxn>
              </a:cxnLst>
              <a:rect l="0" t="0" r="r" b="b"/>
              <a:pathLst>
                <a:path w="13" h="13">
                  <a:moveTo>
                    <a:pt x="6" y="13"/>
                  </a:moveTo>
                  <a:cubicBezTo>
                    <a:pt x="10" y="13"/>
                    <a:pt x="13" y="10"/>
                    <a:pt x="13" y="7"/>
                  </a:cubicBezTo>
                  <a:cubicBezTo>
                    <a:pt x="13" y="3"/>
                    <a:pt x="10" y="0"/>
                    <a:pt x="6" y="0"/>
                  </a:cubicBezTo>
                  <a:cubicBezTo>
                    <a:pt x="3" y="0"/>
                    <a:pt x="0" y="2"/>
                    <a:pt x="0" y="6"/>
                  </a:cubicBezTo>
                  <a:cubicBezTo>
                    <a:pt x="0" y="10"/>
                    <a:pt x="2" y="13"/>
                    <a:pt x="6" y="1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userDrawn="1"/>
          </p:nvSpPr>
          <p:spPr bwMode="auto">
            <a:xfrm>
              <a:off x="388717" y="4981436"/>
              <a:ext cx="193018" cy="194359"/>
            </a:xfrm>
            <a:custGeom>
              <a:avLst/>
              <a:gdLst>
                <a:gd name="T0" fmla="*/ 30 w 61"/>
                <a:gd name="T1" fmla="*/ 61 h 61"/>
                <a:gd name="T2" fmla="*/ 61 w 61"/>
                <a:gd name="T3" fmla="*/ 31 h 61"/>
                <a:gd name="T4" fmla="*/ 30 w 61"/>
                <a:gd name="T5" fmla="*/ 0 h 61"/>
                <a:gd name="T6" fmla="*/ 0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cubicBezTo>
                    <a:pt x="47" y="61"/>
                    <a:pt x="61" y="48"/>
                    <a:pt x="61" y="31"/>
                  </a:cubicBezTo>
                  <a:cubicBezTo>
                    <a:pt x="61" y="14"/>
                    <a:pt x="47" y="0"/>
                    <a:pt x="30" y="0"/>
                  </a:cubicBezTo>
                  <a:cubicBezTo>
                    <a:pt x="14" y="0"/>
                    <a:pt x="0" y="14"/>
                    <a:pt x="0" y="30"/>
                  </a:cubicBezTo>
                  <a:cubicBezTo>
                    <a:pt x="0" y="47"/>
                    <a:pt x="13" y="61"/>
                    <a:pt x="30" y="6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userDrawn="1"/>
          </p:nvSpPr>
          <p:spPr bwMode="auto">
            <a:xfrm>
              <a:off x="432950" y="4722739"/>
              <a:ext cx="104551" cy="104551"/>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5"/>
                    <a:pt x="33" y="16"/>
                  </a:cubicBezTo>
                  <a:cubicBezTo>
                    <a:pt x="33" y="7"/>
                    <a:pt x="25" y="0"/>
                    <a:pt x="16" y="0"/>
                  </a:cubicBezTo>
                  <a:cubicBezTo>
                    <a:pt x="7" y="0"/>
                    <a:pt x="0" y="8"/>
                    <a:pt x="0" y="17"/>
                  </a:cubicBezTo>
                  <a:cubicBezTo>
                    <a:pt x="0" y="26"/>
                    <a:pt x="7" y="33"/>
                    <a:pt x="17" y="3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userDrawn="1"/>
          </p:nvSpPr>
          <p:spPr bwMode="auto">
            <a:xfrm>
              <a:off x="113935" y="4709335"/>
              <a:ext cx="131359" cy="131359"/>
            </a:xfrm>
            <a:custGeom>
              <a:avLst/>
              <a:gdLst>
                <a:gd name="T0" fmla="*/ 20 w 41"/>
                <a:gd name="T1" fmla="*/ 41 h 41"/>
                <a:gd name="T2" fmla="*/ 41 w 41"/>
                <a:gd name="T3" fmla="*/ 20 h 41"/>
                <a:gd name="T4" fmla="*/ 20 w 41"/>
                <a:gd name="T5" fmla="*/ 0 h 41"/>
                <a:gd name="T6" fmla="*/ 0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32" y="41"/>
                    <a:pt x="41" y="31"/>
                    <a:pt x="41" y="20"/>
                  </a:cubicBezTo>
                  <a:cubicBezTo>
                    <a:pt x="41" y="9"/>
                    <a:pt x="31" y="0"/>
                    <a:pt x="20" y="0"/>
                  </a:cubicBezTo>
                  <a:cubicBezTo>
                    <a:pt x="9" y="0"/>
                    <a:pt x="0" y="9"/>
                    <a:pt x="0" y="20"/>
                  </a:cubicBezTo>
                  <a:cubicBezTo>
                    <a:pt x="0" y="32"/>
                    <a:pt x="9" y="40"/>
                    <a:pt x="20" y="4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userDrawn="1"/>
          </p:nvSpPr>
          <p:spPr bwMode="auto">
            <a:xfrm>
              <a:off x="2277343" y="5051137"/>
              <a:ext cx="57638" cy="57638"/>
            </a:xfrm>
            <a:custGeom>
              <a:avLst/>
              <a:gdLst>
                <a:gd name="T0" fmla="*/ 10 w 18"/>
                <a:gd name="T1" fmla="*/ 17 h 18"/>
                <a:gd name="T2" fmla="*/ 18 w 18"/>
                <a:gd name="T3" fmla="*/ 8 h 18"/>
                <a:gd name="T4" fmla="*/ 9 w 18"/>
                <a:gd name="T5" fmla="*/ 0 h 18"/>
                <a:gd name="T6" fmla="*/ 0 w 18"/>
                <a:gd name="T7" fmla="*/ 9 h 18"/>
                <a:gd name="T8" fmla="*/ 10 w 18"/>
                <a:gd name="T9" fmla="*/ 17 h 18"/>
              </a:gdLst>
              <a:ahLst/>
              <a:cxnLst>
                <a:cxn ang="0">
                  <a:pos x="T0" y="T1"/>
                </a:cxn>
                <a:cxn ang="0">
                  <a:pos x="T2" y="T3"/>
                </a:cxn>
                <a:cxn ang="0">
                  <a:pos x="T4" y="T5"/>
                </a:cxn>
                <a:cxn ang="0">
                  <a:pos x="T6" y="T7"/>
                </a:cxn>
                <a:cxn ang="0">
                  <a:pos x="T8" y="T9"/>
                </a:cxn>
              </a:cxnLst>
              <a:rect l="0" t="0" r="r" b="b"/>
              <a:pathLst>
                <a:path w="18" h="18">
                  <a:moveTo>
                    <a:pt x="10" y="17"/>
                  </a:moveTo>
                  <a:cubicBezTo>
                    <a:pt x="15" y="17"/>
                    <a:pt x="18" y="13"/>
                    <a:pt x="18" y="8"/>
                  </a:cubicBezTo>
                  <a:cubicBezTo>
                    <a:pt x="18" y="3"/>
                    <a:pt x="14" y="0"/>
                    <a:pt x="9" y="0"/>
                  </a:cubicBezTo>
                  <a:cubicBezTo>
                    <a:pt x="4" y="0"/>
                    <a:pt x="0" y="4"/>
                    <a:pt x="0" y="9"/>
                  </a:cubicBezTo>
                  <a:cubicBezTo>
                    <a:pt x="0" y="14"/>
                    <a:pt x="4" y="18"/>
                    <a:pt x="10" y="1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51"/>
            <p:cNvSpPr>
              <a:spLocks noChangeArrowheads="1"/>
            </p:cNvSpPr>
            <p:nvPr userDrawn="1"/>
          </p:nvSpPr>
          <p:spPr bwMode="auto">
            <a:xfrm>
              <a:off x="352526" y="5249517"/>
              <a:ext cx="264060" cy="268080"/>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userDrawn="1"/>
          </p:nvSpPr>
          <p:spPr bwMode="auto">
            <a:xfrm>
              <a:off x="747944" y="4732121"/>
              <a:ext cx="79084" cy="79084"/>
            </a:xfrm>
            <a:custGeom>
              <a:avLst/>
              <a:gdLst>
                <a:gd name="T0" fmla="*/ 13 w 25"/>
                <a:gd name="T1" fmla="*/ 25 h 25"/>
                <a:gd name="T2" fmla="*/ 25 w 25"/>
                <a:gd name="T3" fmla="*/ 13 h 25"/>
                <a:gd name="T4" fmla="*/ 12 w 25"/>
                <a:gd name="T5" fmla="*/ 0 h 25"/>
                <a:gd name="T6" fmla="*/ 0 w 25"/>
                <a:gd name="T7" fmla="*/ 13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19" y="25"/>
                    <a:pt x="25" y="20"/>
                    <a:pt x="25" y="13"/>
                  </a:cubicBezTo>
                  <a:cubicBezTo>
                    <a:pt x="25" y="6"/>
                    <a:pt x="19" y="0"/>
                    <a:pt x="12" y="0"/>
                  </a:cubicBezTo>
                  <a:cubicBezTo>
                    <a:pt x="5" y="0"/>
                    <a:pt x="0" y="6"/>
                    <a:pt x="0" y="13"/>
                  </a:cubicBezTo>
                  <a:cubicBezTo>
                    <a:pt x="0" y="20"/>
                    <a:pt x="6" y="25"/>
                    <a:pt x="13" y="2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userDrawn="1"/>
          </p:nvSpPr>
          <p:spPr bwMode="auto">
            <a:xfrm>
              <a:off x="977153" y="5268282"/>
              <a:ext cx="231890" cy="229209"/>
            </a:xfrm>
            <a:custGeom>
              <a:avLst/>
              <a:gdLst>
                <a:gd name="T0" fmla="*/ 36 w 73"/>
                <a:gd name="T1" fmla="*/ 72 h 72"/>
                <a:gd name="T2" fmla="*/ 73 w 73"/>
                <a:gd name="T3" fmla="*/ 36 h 72"/>
                <a:gd name="T4" fmla="*/ 37 w 73"/>
                <a:gd name="T5" fmla="*/ 0 h 72"/>
                <a:gd name="T6" fmla="*/ 0 w 73"/>
                <a:gd name="T7" fmla="*/ 36 h 72"/>
                <a:gd name="T8" fmla="*/ 36 w 73"/>
                <a:gd name="T9" fmla="*/ 72 h 72"/>
              </a:gdLst>
              <a:ahLst/>
              <a:cxnLst>
                <a:cxn ang="0">
                  <a:pos x="T0" y="T1"/>
                </a:cxn>
                <a:cxn ang="0">
                  <a:pos x="T2" y="T3"/>
                </a:cxn>
                <a:cxn ang="0">
                  <a:pos x="T4" y="T5"/>
                </a:cxn>
                <a:cxn ang="0">
                  <a:pos x="T6" y="T7"/>
                </a:cxn>
                <a:cxn ang="0">
                  <a:pos x="T8" y="T9"/>
                </a:cxn>
              </a:cxnLst>
              <a:rect l="0" t="0" r="r" b="b"/>
              <a:pathLst>
                <a:path w="73" h="72">
                  <a:moveTo>
                    <a:pt x="36" y="72"/>
                  </a:moveTo>
                  <a:cubicBezTo>
                    <a:pt x="56" y="72"/>
                    <a:pt x="72" y="56"/>
                    <a:pt x="73" y="36"/>
                  </a:cubicBezTo>
                  <a:cubicBezTo>
                    <a:pt x="73" y="16"/>
                    <a:pt x="57" y="0"/>
                    <a:pt x="37" y="0"/>
                  </a:cubicBezTo>
                  <a:cubicBezTo>
                    <a:pt x="17" y="0"/>
                    <a:pt x="1" y="16"/>
                    <a:pt x="0" y="36"/>
                  </a:cubicBezTo>
                  <a:cubicBezTo>
                    <a:pt x="0" y="56"/>
                    <a:pt x="16" y="72"/>
                    <a:pt x="36" y="7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userDrawn="1"/>
          </p:nvSpPr>
          <p:spPr bwMode="auto">
            <a:xfrm>
              <a:off x="699690" y="4993500"/>
              <a:ext cx="175593" cy="172912"/>
            </a:xfrm>
            <a:custGeom>
              <a:avLst/>
              <a:gdLst>
                <a:gd name="T0" fmla="*/ 28 w 55"/>
                <a:gd name="T1" fmla="*/ 54 h 54"/>
                <a:gd name="T2" fmla="*/ 54 w 55"/>
                <a:gd name="T3" fmla="*/ 26 h 54"/>
                <a:gd name="T4" fmla="*/ 27 w 55"/>
                <a:gd name="T5" fmla="*/ 0 h 54"/>
                <a:gd name="T6" fmla="*/ 0 w 55"/>
                <a:gd name="T7" fmla="*/ 27 h 54"/>
                <a:gd name="T8" fmla="*/ 28 w 55"/>
                <a:gd name="T9" fmla="*/ 54 h 54"/>
              </a:gdLst>
              <a:ahLst/>
              <a:cxnLst>
                <a:cxn ang="0">
                  <a:pos x="T0" y="T1"/>
                </a:cxn>
                <a:cxn ang="0">
                  <a:pos x="T2" y="T3"/>
                </a:cxn>
                <a:cxn ang="0">
                  <a:pos x="T4" y="T5"/>
                </a:cxn>
                <a:cxn ang="0">
                  <a:pos x="T6" y="T7"/>
                </a:cxn>
                <a:cxn ang="0">
                  <a:pos x="T8" y="T9"/>
                </a:cxn>
              </a:cxnLst>
              <a:rect l="0" t="0" r="r" b="b"/>
              <a:pathLst>
                <a:path w="55" h="54">
                  <a:moveTo>
                    <a:pt x="28" y="54"/>
                  </a:moveTo>
                  <a:cubicBezTo>
                    <a:pt x="43" y="54"/>
                    <a:pt x="55" y="41"/>
                    <a:pt x="54" y="26"/>
                  </a:cubicBezTo>
                  <a:cubicBezTo>
                    <a:pt x="54" y="11"/>
                    <a:pt x="42" y="0"/>
                    <a:pt x="27" y="0"/>
                  </a:cubicBezTo>
                  <a:cubicBezTo>
                    <a:pt x="12" y="0"/>
                    <a:pt x="0" y="12"/>
                    <a:pt x="0" y="27"/>
                  </a:cubicBezTo>
                  <a:cubicBezTo>
                    <a:pt x="1" y="42"/>
                    <a:pt x="13" y="54"/>
                    <a:pt x="28" y="5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userDrawn="1"/>
          </p:nvSpPr>
          <p:spPr bwMode="auto">
            <a:xfrm>
              <a:off x="664839" y="5258900"/>
              <a:ext cx="247975" cy="247975"/>
            </a:xfrm>
            <a:custGeom>
              <a:avLst/>
              <a:gdLst>
                <a:gd name="T0" fmla="*/ 39 w 78"/>
                <a:gd name="T1" fmla="*/ 78 h 78"/>
                <a:gd name="T2" fmla="*/ 77 w 78"/>
                <a:gd name="T3" fmla="*/ 39 h 78"/>
                <a:gd name="T4" fmla="*/ 39 w 78"/>
                <a:gd name="T5" fmla="*/ 0 h 78"/>
                <a:gd name="T6" fmla="*/ 0 w 78"/>
                <a:gd name="T7" fmla="*/ 39 h 78"/>
                <a:gd name="T8" fmla="*/ 39 w 78"/>
                <a:gd name="T9" fmla="*/ 78 h 78"/>
              </a:gdLst>
              <a:ahLst/>
              <a:cxnLst>
                <a:cxn ang="0">
                  <a:pos x="T0" y="T1"/>
                </a:cxn>
                <a:cxn ang="0">
                  <a:pos x="T2" y="T3"/>
                </a:cxn>
                <a:cxn ang="0">
                  <a:pos x="T4" y="T5"/>
                </a:cxn>
                <a:cxn ang="0">
                  <a:pos x="T6" y="T7"/>
                </a:cxn>
                <a:cxn ang="0">
                  <a:pos x="T8" y="T9"/>
                </a:cxn>
              </a:cxnLst>
              <a:rect l="0" t="0" r="r" b="b"/>
              <a:pathLst>
                <a:path w="78" h="78">
                  <a:moveTo>
                    <a:pt x="39" y="78"/>
                  </a:moveTo>
                  <a:cubicBezTo>
                    <a:pt x="60" y="78"/>
                    <a:pt x="78" y="60"/>
                    <a:pt x="77" y="39"/>
                  </a:cubicBezTo>
                  <a:cubicBezTo>
                    <a:pt x="77" y="17"/>
                    <a:pt x="60" y="0"/>
                    <a:pt x="39" y="0"/>
                  </a:cubicBezTo>
                  <a:cubicBezTo>
                    <a:pt x="17" y="0"/>
                    <a:pt x="0" y="18"/>
                    <a:pt x="0" y="39"/>
                  </a:cubicBezTo>
                  <a:cubicBezTo>
                    <a:pt x="0" y="61"/>
                    <a:pt x="17" y="78"/>
                    <a:pt x="39" y="7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userDrawn="1"/>
          </p:nvSpPr>
          <p:spPr bwMode="auto">
            <a:xfrm>
              <a:off x="474502" y="4454658"/>
              <a:ext cx="21446" cy="25468"/>
            </a:xfrm>
            <a:custGeom>
              <a:avLst/>
              <a:gdLst>
                <a:gd name="T0" fmla="*/ 3 w 7"/>
                <a:gd name="T1" fmla="*/ 7 h 8"/>
                <a:gd name="T2" fmla="*/ 6 w 7"/>
                <a:gd name="T3" fmla="*/ 4 h 8"/>
                <a:gd name="T4" fmla="*/ 3 w 7"/>
                <a:gd name="T5" fmla="*/ 0 h 8"/>
                <a:gd name="T6" fmla="*/ 0 w 7"/>
                <a:gd name="T7" fmla="*/ 4 h 8"/>
                <a:gd name="T8" fmla="*/ 3 w 7"/>
                <a:gd name="T9" fmla="*/ 7 h 8"/>
              </a:gdLst>
              <a:ahLst/>
              <a:cxnLst>
                <a:cxn ang="0">
                  <a:pos x="T0" y="T1"/>
                </a:cxn>
                <a:cxn ang="0">
                  <a:pos x="T2" y="T3"/>
                </a:cxn>
                <a:cxn ang="0">
                  <a:pos x="T4" y="T5"/>
                </a:cxn>
                <a:cxn ang="0">
                  <a:pos x="T6" y="T7"/>
                </a:cxn>
                <a:cxn ang="0">
                  <a:pos x="T8" y="T9"/>
                </a:cxn>
              </a:cxnLst>
              <a:rect l="0" t="0" r="r" b="b"/>
              <a:pathLst>
                <a:path w="7" h="8">
                  <a:moveTo>
                    <a:pt x="3" y="7"/>
                  </a:moveTo>
                  <a:cubicBezTo>
                    <a:pt x="5" y="8"/>
                    <a:pt x="7" y="6"/>
                    <a:pt x="6" y="4"/>
                  </a:cubicBezTo>
                  <a:cubicBezTo>
                    <a:pt x="6" y="3"/>
                    <a:pt x="5" y="2"/>
                    <a:pt x="3" y="0"/>
                  </a:cubicBezTo>
                  <a:cubicBezTo>
                    <a:pt x="2" y="2"/>
                    <a:pt x="0" y="3"/>
                    <a:pt x="0" y="4"/>
                  </a:cubicBezTo>
                  <a:cubicBezTo>
                    <a:pt x="1" y="5"/>
                    <a:pt x="2" y="7"/>
                    <a:pt x="3" y="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userDrawn="1"/>
          </p:nvSpPr>
          <p:spPr bwMode="auto">
            <a:xfrm>
              <a:off x="0" y="5312516"/>
              <a:ext cx="28149" cy="143423"/>
            </a:xfrm>
            <a:custGeom>
              <a:avLst/>
              <a:gdLst>
                <a:gd name="T0" fmla="*/ 0 w 9"/>
                <a:gd name="T1" fmla="*/ 0 h 45"/>
                <a:gd name="T2" fmla="*/ 0 w 9"/>
                <a:gd name="T3" fmla="*/ 45 h 45"/>
                <a:gd name="T4" fmla="*/ 0 w 9"/>
                <a:gd name="T5" fmla="*/ 0 h 45"/>
              </a:gdLst>
              <a:ahLst/>
              <a:cxnLst>
                <a:cxn ang="0">
                  <a:pos x="T0" y="T1"/>
                </a:cxn>
                <a:cxn ang="0">
                  <a:pos x="T2" y="T3"/>
                </a:cxn>
                <a:cxn ang="0">
                  <a:pos x="T4" y="T5"/>
                </a:cxn>
              </a:cxnLst>
              <a:rect l="0" t="0" r="r" b="b"/>
              <a:pathLst>
                <a:path w="9" h="45">
                  <a:moveTo>
                    <a:pt x="0" y="0"/>
                  </a:moveTo>
                  <a:cubicBezTo>
                    <a:pt x="0" y="45"/>
                    <a:pt x="0" y="45"/>
                    <a:pt x="0" y="45"/>
                  </a:cubicBezTo>
                  <a:cubicBezTo>
                    <a:pt x="8" y="30"/>
                    <a:pt x="9" y="15"/>
                    <a:pt x="0"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userDrawn="1"/>
          </p:nvSpPr>
          <p:spPr bwMode="auto">
            <a:xfrm>
              <a:off x="4399199" y="5654318"/>
              <a:ext cx="69701" cy="67020"/>
            </a:xfrm>
            <a:custGeom>
              <a:avLst/>
              <a:gdLst>
                <a:gd name="T0" fmla="*/ 11 w 22"/>
                <a:gd name="T1" fmla="*/ 21 h 21"/>
                <a:gd name="T2" fmla="*/ 22 w 22"/>
                <a:gd name="T3" fmla="*/ 10 h 21"/>
                <a:gd name="T4" fmla="*/ 11 w 22"/>
                <a:gd name="T5" fmla="*/ 0 h 21"/>
                <a:gd name="T6" fmla="*/ 0 w 22"/>
                <a:gd name="T7" fmla="*/ 11 h 21"/>
                <a:gd name="T8" fmla="*/ 11 w 22"/>
                <a:gd name="T9" fmla="*/ 21 h 21"/>
              </a:gdLst>
              <a:ahLst/>
              <a:cxnLst>
                <a:cxn ang="0">
                  <a:pos x="T0" y="T1"/>
                </a:cxn>
                <a:cxn ang="0">
                  <a:pos x="T2" y="T3"/>
                </a:cxn>
                <a:cxn ang="0">
                  <a:pos x="T4" y="T5"/>
                </a:cxn>
                <a:cxn ang="0">
                  <a:pos x="T6" y="T7"/>
                </a:cxn>
                <a:cxn ang="0">
                  <a:pos x="T8" y="T9"/>
                </a:cxn>
              </a:cxnLst>
              <a:rect l="0" t="0" r="r" b="b"/>
              <a:pathLst>
                <a:path w="22" h="21">
                  <a:moveTo>
                    <a:pt x="11" y="21"/>
                  </a:moveTo>
                  <a:cubicBezTo>
                    <a:pt x="17" y="21"/>
                    <a:pt x="22" y="16"/>
                    <a:pt x="22" y="10"/>
                  </a:cubicBezTo>
                  <a:cubicBezTo>
                    <a:pt x="21" y="4"/>
                    <a:pt x="17" y="0"/>
                    <a:pt x="11" y="0"/>
                  </a:cubicBezTo>
                  <a:cubicBezTo>
                    <a:pt x="5" y="0"/>
                    <a:pt x="0" y="5"/>
                    <a:pt x="0" y="11"/>
                  </a:cubicBezTo>
                  <a:cubicBezTo>
                    <a:pt x="0" y="17"/>
                    <a:pt x="6" y="21"/>
                    <a:pt x="11" y="2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userDrawn="1"/>
          </p:nvSpPr>
          <p:spPr bwMode="auto">
            <a:xfrm>
              <a:off x="4354966" y="5913016"/>
              <a:ext cx="162189" cy="162189"/>
            </a:xfrm>
            <a:custGeom>
              <a:avLst/>
              <a:gdLst>
                <a:gd name="T0" fmla="*/ 25 w 51"/>
                <a:gd name="T1" fmla="*/ 51 h 51"/>
                <a:gd name="T2" fmla="*/ 51 w 51"/>
                <a:gd name="T3" fmla="*/ 25 h 51"/>
                <a:gd name="T4" fmla="*/ 25 w 51"/>
                <a:gd name="T5" fmla="*/ 0 h 51"/>
                <a:gd name="T6" fmla="*/ 0 w 51"/>
                <a:gd name="T7" fmla="*/ 25 h 51"/>
                <a:gd name="T8" fmla="*/ 25 w 51"/>
                <a:gd name="T9" fmla="*/ 51 h 51"/>
              </a:gdLst>
              <a:ahLst/>
              <a:cxnLst>
                <a:cxn ang="0">
                  <a:pos x="T0" y="T1"/>
                </a:cxn>
                <a:cxn ang="0">
                  <a:pos x="T2" y="T3"/>
                </a:cxn>
                <a:cxn ang="0">
                  <a:pos x="T4" y="T5"/>
                </a:cxn>
                <a:cxn ang="0">
                  <a:pos x="T6" y="T7"/>
                </a:cxn>
                <a:cxn ang="0">
                  <a:pos x="T8" y="T9"/>
                </a:cxn>
              </a:cxnLst>
              <a:rect l="0" t="0" r="r" b="b"/>
              <a:pathLst>
                <a:path w="51" h="51">
                  <a:moveTo>
                    <a:pt x="25" y="51"/>
                  </a:moveTo>
                  <a:cubicBezTo>
                    <a:pt x="39" y="51"/>
                    <a:pt x="51" y="40"/>
                    <a:pt x="51" y="25"/>
                  </a:cubicBezTo>
                  <a:cubicBezTo>
                    <a:pt x="51" y="12"/>
                    <a:pt x="39" y="0"/>
                    <a:pt x="25" y="0"/>
                  </a:cubicBezTo>
                  <a:cubicBezTo>
                    <a:pt x="12" y="0"/>
                    <a:pt x="1" y="11"/>
                    <a:pt x="0" y="25"/>
                  </a:cubicBezTo>
                  <a:cubicBezTo>
                    <a:pt x="0" y="39"/>
                    <a:pt x="11" y="50"/>
                    <a:pt x="25" y="5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userDrawn="1"/>
          </p:nvSpPr>
          <p:spPr bwMode="auto">
            <a:xfrm>
              <a:off x="4669960" y="5925079"/>
              <a:ext cx="139402" cy="138062"/>
            </a:xfrm>
            <a:custGeom>
              <a:avLst/>
              <a:gdLst>
                <a:gd name="T0" fmla="*/ 22 w 44"/>
                <a:gd name="T1" fmla="*/ 43 h 43"/>
                <a:gd name="T2" fmla="*/ 43 w 44"/>
                <a:gd name="T3" fmla="*/ 22 h 43"/>
                <a:gd name="T4" fmla="*/ 22 w 44"/>
                <a:gd name="T5" fmla="*/ 0 h 43"/>
                <a:gd name="T6" fmla="*/ 0 w 44"/>
                <a:gd name="T7" fmla="*/ 22 h 43"/>
                <a:gd name="T8" fmla="*/ 22 w 44"/>
                <a:gd name="T9" fmla="*/ 43 h 43"/>
              </a:gdLst>
              <a:ahLst/>
              <a:cxnLst>
                <a:cxn ang="0">
                  <a:pos x="T0" y="T1"/>
                </a:cxn>
                <a:cxn ang="0">
                  <a:pos x="T2" y="T3"/>
                </a:cxn>
                <a:cxn ang="0">
                  <a:pos x="T4" y="T5"/>
                </a:cxn>
                <a:cxn ang="0">
                  <a:pos x="T6" y="T7"/>
                </a:cxn>
                <a:cxn ang="0">
                  <a:pos x="T8" y="T9"/>
                </a:cxn>
              </a:cxnLst>
              <a:rect l="0" t="0" r="r" b="b"/>
              <a:pathLst>
                <a:path w="44" h="43">
                  <a:moveTo>
                    <a:pt x="22" y="43"/>
                  </a:moveTo>
                  <a:cubicBezTo>
                    <a:pt x="33" y="43"/>
                    <a:pt x="43" y="33"/>
                    <a:pt x="43" y="22"/>
                  </a:cubicBezTo>
                  <a:cubicBezTo>
                    <a:pt x="44" y="10"/>
                    <a:pt x="34" y="0"/>
                    <a:pt x="22" y="0"/>
                  </a:cubicBezTo>
                  <a:cubicBezTo>
                    <a:pt x="10" y="0"/>
                    <a:pt x="0" y="9"/>
                    <a:pt x="0" y="22"/>
                  </a:cubicBezTo>
                  <a:cubicBezTo>
                    <a:pt x="0" y="33"/>
                    <a:pt x="10" y="43"/>
                    <a:pt x="22" y="4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userDrawn="1"/>
          </p:nvSpPr>
          <p:spPr bwMode="auto">
            <a:xfrm>
              <a:off x="4628408" y="6187798"/>
              <a:ext cx="219826" cy="222507"/>
            </a:xfrm>
            <a:custGeom>
              <a:avLst/>
              <a:gdLst>
                <a:gd name="T0" fmla="*/ 34 w 69"/>
                <a:gd name="T1" fmla="*/ 69 h 70"/>
                <a:gd name="T2" fmla="*/ 69 w 69"/>
                <a:gd name="T3" fmla="*/ 35 h 70"/>
                <a:gd name="T4" fmla="*/ 35 w 69"/>
                <a:gd name="T5" fmla="*/ 0 h 70"/>
                <a:gd name="T6" fmla="*/ 0 w 69"/>
                <a:gd name="T7" fmla="*/ 35 h 70"/>
                <a:gd name="T8" fmla="*/ 34 w 69"/>
                <a:gd name="T9" fmla="*/ 69 h 70"/>
              </a:gdLst>
              <a:ahLst/>
              <a:cxnLst>
                <a:cxn ang="0">
                  <a:pos x="T0" y="T1"/>
                </a:cxn>
                <a:cxn ang="0">
                  <a:pos x="T2" y="T3"/>
                </a:cxn>
                <a:cxn ang="0">
                  <a:pos x="T4" y="T5"/>
                </a:cxn>
                <a:cxn ang="0">
                  <a:pos x="T6" y="T7"/>
                </a:cxn>
                <a:cxn ang="0">
                  <a:pos x="T8" y="T9"/>
                </a:cxn>
              </a:cxnLst>
              <a:rect l="0" t="0" r="r" b="b"/>
              <a:pathLst>
                <a:path w="69" h="70">
                  <a:moveTo>
                    <a:pt x="34" y="69"/>
                  </a:moveTo>
                  <a:cubicBezTo>
                    <a:pt x="54" y="70"/>
                    <a:pt x="69" y="54"/>
                    <a:pt x="69" y="35"/>
                  </a:cubicBezTo>
                  <a:cubicBezTo>
                    <a:pt x="69" y="16"/>
                    <a:pt x="54" y="0"/>
                    <a:pt x="35" y="0"/>
                  </a:cubicBezTo>
                  <a:cubicBezTo>
                    <a:pt x="16" y="0"/>
                    <a:pt x="0" y="16"/>
                    <a:pt x="0" y="35"/>
                  </a:cubicBezTo>
                  <a:cubicBezTo>
                    <a:pt x="0" y="54"/>
                    <a:pt x="16" y="69"/>
                    <a:pt x="34" y="6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userDrawn="1"/>
          </p:nvSpPr>
          <p:spPr bwMode="auto">
            <a:xfrm>
              <a:off x="4714194" y="5663701"/>
              <a:ext cx="48254" cy="48254"/>
            </a:xfrm>
            <a:custGeom>
              <a:avLst/>
              <a:gdLst>
                <a:gd name="T0" fmla="*/ 7 w 15"/>
                <a:gd name="T1" fmla="*/ 15 h 15"/>
                <a:gd name="T2" fmla="*/ 15 w 15"/>
                <a:gd name="T3" fmla="*/ 8 h 15"/>
                <a:gd name="T4" fmla="*/ 8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2" y="15"/>
                    <a:pt x="15" y="12"/>
                    <a:pt x="15" y="8"/>
                  </a:cubicBezTo>
                  <a:cubicBezTo>
                    <a:pt x="15" y="4"/>
                    <a:pt x="12" y="0"/>
                    <a:pt x="8" y="0"/>
                  </a:cubicBezTo>
                  <a:cubicBezTo>
                    <a:pt x="4" y="0"/>
                    <a:pt x="0" y="3"/>
                    <a:pt x="0" y="7"/>
                  </a:cubicBezTo>
                  <a:cubicBezTo>
                    <a:pt x="0" y="11"/>
                    <a:pt x="4" y="15"/>
                    <a:pt x="7" y="1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userDrawn="1"/>
          </p:nvSpPr>
          <p:spPr bwMode="auto">
            <a:xfrm>
              <a:off x="4316094" y="6177075"/>
              <a:ext cx="238592" cy="239932"/>
            </a:xfrm>
            <a:custGeom>
              <a:avLst/>
              <a:gdLst>
                <a:gd name="T0" fmla="*/ 38 w 75"/>
                <a:gd name="T1" fmla="*/ 75 h 75"/>
                <a:gd name="T2" fmla="*/ 75 w 75"/>
                <a:gd name="T3" fmla="*/ 38 h 75"/>
                <a:gd name="T4" fmla="*/ 37 w 75"/>
                <a:gd name="T5" fmla="*/ 0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9"/>
                    <a:pt x="75" y="38"/>
                  </a:cubicBezTo>
                  <a:cubicBezTo>
                    <a:pt x="75" y="17"/>
                    <a:pt x="58" y="0"/>
                    <a:pt x="37" y="0"/>
                  </a:cubicBezTo>
                  <a:cubicBezTo>
                    <a:pt x="17" y="0"/>
                    <a:pt x="0" y="17"/>
                    <a:pt x="0" y="38"/>
                  </a:cubicBezTo>
                  <a:cubicBezTo>
                    <a:pt x="0" y="59"/>
                    <a:pt x="17" y="75"/>
                    <a:pt x="38" y="7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userDrawn="1"/>
          </p:nvSpPr>
          <p:spPr bwMode="auto">
            <a:xfrm>
              <a:off x="4084205" y="5640914"/>
              <a:ext cx="92488" cy="92488"/>
            </a:xfrm>
            <a:custGeom>
              <a:avLst/>
              <a:gdLst>
                <a:gd name="T0" fmla="*/ 14 w 29"/>
                <a:gd name="T1" fmla="*/ 29 h 29"/>
                <a:gd name="T2" fmla="*/ 29 w 29"/>
                <a:gd name="T3" fmla="*/ 15 h 29"/>
                <a:gd name="T4" fmla="*/ 15 w 29"/>
                <a:gd name="T5" fmla="*/ 0 h 29"/>
                <a:gd name="T6" fmla="*/ 0 w 29"/>
                <a:gd name="T7" fmla="*/ 14 h 29"/>
                <a:gd name="T8" fmla="*/ 14 w 29"/>
                <a:gd name="T9" fmla="*/ 29 h 29"/>
              </a:gdLst>
              <a:ahLst/>
              <a:cxnLst>
                <a:cxn ang="0">
                  <a:pos x="T0" y="T1"/>
                </a:cxn>
                <a:cxn ang="0">
                  <a:pos x="T2" y="T3"/>
                </a:cxn>
                <a:cxn ang="0">
                  <a:pos x="T4" y="T5"/>
                </a:cxn>
                <a:cxn ang="0">
                  <a:pos x="T6" y="T7"/>
                </a:cxn>
                <a:cxn ang="0">
                  <a:pos x="T8" y="T9"/>
                </a:cxn>
              </a:cxnLst>
              <a:rect l="0" t="0" r="r" b="b"/>
              <a:pathLst>
                <a:path w="29" h="29">
                  <a:moveTo>
                    <a:pt x="14" y="29"/>
                  </a:moveTo>
                  <a:cubicBezTo>
                    <a:pt x="22" y="29"/>
                    <a:pt x="29" y="23"/>
                    <a:pt x="29" y="15"/>
                  </a:cubicBezTo>
                  <a:cubicBezTo>
                    <a:pt x="29" y="7"/>
                    <a:pt x="23" y="0"/>
                    <a:pt x="15" y="0"/>
                  </a:cubicBezTo>
                  <a:cubicBezTo>
                    <a:pt x="7" y="0"/>
                    <a:pt x="0" y="6"/>
                    <a:pt x="0" y="14"/>
                  </a:cubicBezTo>
                  <a:cubicBezTo>
                    <a:pt x="0" y="22"/>
                    <a:pt x="7" y="29"/>
                    <a:pt x="14" y="2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65"/>
            <p:cNvSpPr>
              <a:spLocks noChangeArrowheads="1"/>
            </p:cNvSpPr>
            <p:nvPr userDrawn="1"/>
          </p:nvSpPr>
          <p:spPr bwMode="auto">
            <a:xfrm>
              <a:off x="3769210" y="5628851"/>
              <a:ext cx="117955" cy="117955"/>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userDrawn="1"/>
          </p:nvSpPr>
          <p:spPr bwMode="auto">
            <a:xfrm>
              <a:off x="3813444" y="5367472"/>
              <a:ext cx="29489" cy="30830"/>
            </a:xfrm>
            <a:custGeom>
              <a:avLst/>
              <a:gdLst>
                <a:gd name="T0" fmla="*/ 4 w 9"/>
                <a:gd name="T1" fmla="*/ 10 h 10"/>
                <a:gd name="T2" fmla="*/ 9 w 9"/>
                <a:gd name="T3" fmla="*/ 6 h 10"/>
                <a:gd name="T4" fmla="*/ 5 w 9"/>
                <a:gd name="T5" fmla="*/ 1 h 10"/>
                <a:gd name="T6" fmla="*/ 0 w 9"/>
                <a:gd name="T7" fmla="*/ 5 h 10"/>
                <a:gd name="T8" fmla="*/ 4 w 9"/>
                <a:gd name="T9" fmla="*/ 10 h 10"/>
              </a:gdLst>
              <a:ahLst/>
              <a:cxnLst>
                <a:cxn ang="0">
                  <a:pos x="T0" y="T1"/>
                </a:cxn>
                <a:cxn ang="0">
                  <a:pos x="T2" y="T3"/>
                </a:cxn>
                <a:cxn ang="0">
                  <a:pos x="T4" y="T5"/>
                </a:cxn>
                <a:cxn ang="0">
                  <a:pos x="T6" y="T7"/>
                </a:cxn>
                <a:cxn ang="0">
                  <a:pos x="T8" y="T9"/>
                </a:cxn>
              </a:cxnLst>
              <a:rect l="0" t="0" r="r" b="b"/>
              <a:pathLst>
                <a:path w="9" h="10">
                  <a:moveTo>
                    <a:pt x="4" y="10"/>
                  </a:moveTo>
                  <a:cubicBezTo>
                    <a:pt x="7" y="10"/>
                    <a:pt x="9" y="8"/>
                    <a:pt x="9" y="6"/>
                  </a:cubicBezTo>
                  <a:cubicBezTo>
                    <a:pt x="9" y="3"/>
                    <a:pt x="7" y="1"/>
                    <a:pt x="5" y="1"/>
                  </a:cubicBezTo>
                  <a:cubicBezTo>
                    <a:pt x="2" y="0"/>
                    <a:pt x="0" y="2"/>
                    <a:pt x="0" y="5"/>
                  </a:cubicBezTo>
                  <a:cubicBezTo>
                    <a:pt x="0" y="7"/>
                    <a:pt x="2" y="10"/>
                    <a:pt x="4" y="1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userDrawn="1"/>
          </p:nvSpPr>
          <p:spPr bwMode="auto">
            <a:xfrm>
              <a:off x="4039971" y="5903633"/>
              <a:ext cx="183635" cy="180955"/>
            </a:xfrm>
            <a:custGeom>
              <a:avLst/>
              <a:gdLst>
                <a:gd name="T0" fmla="*/ 28 w 58"/>
                <a:gd name="T1" fmla="*/ 57 h 57"/>
                <a:gd name="T2" fmla="*/ 57 w 58"/>
                <a:gd name="T3" fmla="*/ 28 h 57"/>
                <a:gd name="T4" fmla="*/ 29 w 58"/>
                <a:gd name="T5" fmla="*/ 0 h 57"/>
                <a:gd name="T6" fmla="*/ 0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44" y="57"/>
                    <a:pt x="58" y="44"/>
                    <a:pt x="57" y="28"/>
                  </a:cubicBezTo>
                  <a:cubicBezTo>
                    <a:pt x="57" y="12"/>
                    <a:pt x="44" y="0"/>
                    <a:pt x="29" y="0"/>
                  </a:cubicBezTo>
                  <a:cubicBezTo>
                    <a:pt x="13" y="0"/>
                    <a:pt x="0" y="12"/>
                    <a:pt x="0" y="28"/>
                  </a:cubicBezTo>
                  <a:cubicBezTo>
                    <a:pt x="0" y="44"/>
                    <a:pt x="12" y="57"/>
                    <a:pt x="28" y="5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userDrawn="1"/>
          </p:nvSpPr>
          <p:spPr bwMode="auto">
            <a:xfrm>
              <a:off x="4001100" y="6167692"/>
              <a:ext cx="258698" cy="258698"/>
            </a:xfrm>
            <a:custGeom>
              <a:avLst/>
              <a:gdLst>
                <a:gd name="T0" fmla="*/ 41 w 81"/>
                <a:gd name="T1" fmla="*/ 81 h 81"/>
                <a:gd name="T2" fmla="*/ 81 w 81"/>
                <a:gd name="T3" fmla="*/ 41 h 81"/>
                <a:gd name="T4" fmla="*/ 40 w 81"/>
                <a:gd name="T5" fmla="*/ 1 h 81"/>
                <a:gd name="T6" fmla="*/ 0 w 81"/>
                <a:gd name="T7" fmla="*/ 41 h 81"/>
                <a:gd name="T8" fmla="*/ 41 w 81"/>
                <a:gd name="T9" fmla="*/ 81 h 81"/>
              </a:gdLst>
              <a:ahLst/>
              <a:cxnLst>
                <a:cxn ang="0">
                  <a:pos x="T0" y="T1"/>
                </a:cxn>
                <a:cxn ang="0">
                  <a:pos x="T2" y="T3"/>
                </a:cxn>
                <a:cxn ang="0">
                  <a:pos x="T4" y="T5"/>
                </a:cxn>
                <a:cxn ang="0">
                  <a:pos x="T6" y="T7"/>
                </a:cxn>
                <a:cxn ang="0">
                  <a:pos x="T8" y="T9"/>
                </a:cxn>
              </a:cxnLst>
              <a:rect l="0" t="0" r="r" b="b"/>
              <a:pathLst>
                <a:path w="81" h="81">
                  <a:moveTo>
                    <a:pt x="41" y="81"/>
                  </a:moveTo>
                  <a:cubicBezTo>
                    <a:pt x="63" y="81"/>
                    <a:pt x="81" y="63"/>
                    <a:pt x="81" y="41"/>
                  </a:cubicBezTo>
                  <a:cubicBezTo>
                    <a:pt x="81" y="18"/>
                    <a:pt x="63" y="0"/>
                    <a:pt x="40" y="1"/>
                  </a:cubicBezTo>
                  <a:cubicBezTo>
                    <a:pt x="18" y="1"/>
                    <a:pt x="1" y="19"/>
                    <a:pt x="0" y="41"/>
                  </a:cubicBezTo>
                  <a:cubicBezTo>
                    <a:pt x="0" y="63"/>
                    <a:pt x="18" y="81"/>
                    <a:pt x="41" y="8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userDrawn="1"/>
          </p:nvSpPr>
          <p:spPr bwMode="auto">
            <a:xfrm>
              <a:off x="5302630" y="5947866"/>
              <a:ext cx="88467" cy="89807"/>
            </a:xfrm>
            <a:custGeom>
              <a:avLst/>
              <a:gdLst>
                <a:gd name="T0" fmla="*/ 14 w 28"/>
                <a:gd name="T1" fmla="*/ 28 h 28"/>
                <a:gd name="T2" fmla="*/ 28 w 28"/>
                <a:gd name="T3" fmla="*/ 14 h 28"/>
                <a:gd name="T4" fmla="*/ 14 w 28"/>
                <a:gd name="T5" fmla="*/ 1 h 28"/>
                <a:gd name="T6" fmla="*/ 0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2"/>
                    <a:pt x="28" y="14"/>
                  </a:cubicBezTo>
                  <a:cubicBezTo>
                    <a:pt x="28" y="7"/>
                    <a:pt x="21" y="0"/>
                    <a:pt x="14" y="1"/>
                  </a:cubicBezTo>
                  <a:cubicBezTo>
                    <a:pt x="6" y="1"/>
                    <a:pt x="0" y="7"/>
                    <a:pt x="0" y="14"/>
                  </a:cubicBezTo>
                  <a:cubicBezTo>
                    <a:pt x="0" y="22"/>
                    <a:pt x="6" y="28"/>
                    <a:pt x="14" y="2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userDrawn="1"/>
          </p:nvSpPr>
          <p:spPr bwMode="auto">
            <a:xfrm>
              <a:off x="4908552" y="6467943"/>
              <a:ext cx="266740" cy="274783"/>
            </a:xfrm>
            <a:custGeom>
              <a:avLst/>
              <a:gdLst>
                <a:gd name="T0" fmla="*/ 42 w 84"/>
                <a:gd name="T1" fmla="*/ 85 h 86"/>
                <a:gd name="T2" fmla="*/ 84 w 84"/>
                <a:gd name="T3" fmla="*/ 43 h 86"/>
                <a:gd name="T4" fmla="*/ 42 w 84"/>
                <a:gd name="T5" fmla="*/ 0 h 86"/>
                <a:gd name="T6" fmla="*/ 0 w 84"/>
                <a:gd name="T7" fmla="*/ 43 h 86"/>
                <a:gd name="T8" fmla="*/ 42 w 84"/>
                <a:gd name="T9" fmla="*/ 85 h 86"/>
              </a:gdLst>
              <a:ahLst/>
              <a:cxnLst>
                <a:cxn ang="0">
                  <a:pos x="T0" y="T1"/>
                </a:cxn>
                <a:cxn ang="0">
                  <a:pos x="T2" y="T3"/>
                </a:cxn>
                <a:cxn ang="0">
                  <a:pos x="T4" y="T5"/>
                </a:cxn>
                <a:cxn ang="0">
                  <a:pos x="T6" y="T7"/>
                </a:cxn>
                <a:cxn ang="0">
                  <a:pos x="T8" y="T9"/>
                </a:cxn>
              </a:cxnLst>
              <a:rect l="0" t="0" r="r" b="b"/>
              <a:pathLst>
                <a:path w="84" h="86">
                  <a:moveTo>
                    <a:pt x="42" y="85"/>
                  </a:moveTo>
                  <a:cubicBezTo>
                    <a:pt x="68" y="85"/>
                    <a:pt x="84" y="65"/>
                    <a:pt x="84" y="43"/>
                  </a:cubicBezTo>
                  <a:cubicBezTo>
                    <a:pt x="84" y="19"/>
                    <a:pt x="65" y="0"/>
                    <a:pt x="42" y="0"/>
                  </a:cubicBezTo>
                  <a:cubicBezTo>
                    <a:pt x="19" y="0"/>
                    <a:pt x="0" y="19"/>
                    <a:pt x="0" y="43"/>
                  </a:cubicBezTo>
                  <a:cubicBezTo>
                    <a:pt x="0" y="66"/>
                    <a:pt x="19" y="86"/>
                    <a:pt x="42" y="8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userDrawn="1"/>
          </p:nvSpPr>
          <p:spPr bwMode="auto">
            <a:xfrm>
              <a:off x="3724977" y="5890229"/>
              <a:ext cx="203741" cy="205082"/>
            </a:xfrm>
            <a:custGeom>
              <a:avLst/>
              <a:gdLst>
                <a:gd name="T0" fmla="*/ 33 w 64"/>
                <a:gd name="T1" fmla="*/ 64 h 64"/>
                <a:gd name="T2" fmla="*/ 64 w 64"/>
                <a:gd name="T3" fmla="*/ 33 h 64"/>
                <a:gd name="T4" fmla="*/ 32 w 64"/>
                <a:gd name="T5" fmla="*/ 0 h 64"/>
                <a:gd name="T6" fmla="*/ 0 w 64"/>
                <a:gd name="T7" fmla="*/ 32 h 64"/>
                <a:gd name="T8" fmla="*/ 33 w 64"/>
                <a:gd name="T9" fmla="*/ 64 h 64"/>
              </a:gdLst>
              <a:ahLst/>
              <a:cxnLst>
                <a:cxn ang="0">
                  <a:pos x="T0" y="T1"/>
                </a:cxn>
                <a:cxn ang="0">
                  <a:pos x="T2" y="T3"/>
                </a:cxn>
                <a:cxn ang="0">
                  <a:pos x="T4" y="T5"/>
                </a:cxn>
                <a:cxn ang="0">
                  <a:pos x="T6" y="T7"/>
                </a:cxn>
                <a:cxn ang="0">
                  <a:pos x="T8" y="T9"/>
                </a:cxn>
              </a:cxnLst>
              <a:rect l="0" t="0" r="r" b="b"/>
              <a:pathLst>
                <a:path w="64" h="64">
                  <a:moveTo>
                    <a:pt x="33" y="64"/>
                  </a:moveTo>
                  <a:cubicBezTo>
                    <a:pt x="50" y="64"/>
                    <a:pt x="64" y="50"/>
                    <a:pt x="64" y="33"/>
                  </a:cubicBezTo>
                  <a:cubicBezTo>
                    <a:pt x="64" y="15"/>
                    <a:pt x="50" y="0"/>
                    <a:pt x="32" y="0"/>
                  </a:cubicBezTo>
                  <a:cubicBezTo>
                    <a:pt x="15" y="0"/>
                    <a:pt x="0" y="15"/>
                    <a:pt x="0" y="32"/>
                  </a:cubicBezTo>
                  <a:cubicBezTo>
                    <a:pt x="0" y="50"/>
                    <a:pt x="15" y="64"/>
                    <a:pt x="33" y="6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userDrawn="1"/>
          </p:nvSpPr>
          <p:spPr bwMode="auto">
            <a:xfrm>
              <a:off x="5219525" y="6474644"/>
              <a:ext cx="254676" cy="254676"/>
            </a:xfrm>
            <a:custGeom>
              <a:avLst/>
              <a:gdLst>
                <a:gd name="T0" fmla="*/ 40 w 80"/>
                <a:gd name="T1" fmla="*/ 80 h 80"/>
                <a:gd name="T2" fmla="*/ 80 w 80"/>
                <a:gd name="T3" fmla="*/ 40 h 80"/>
                <a:gd name="T4" fmla="*/ 40 w 80"/>
                <a:gd name="T5" fmla="*/ 0 h 80"/>
                <a:gd name="T6" fmla="*/ 0 w 80"/>
                <a:gd name="T7" fmla="*/ 40 h 80"/>
                <a:gd name="T8" fmla="*/ 40 w 80"/>
                <a:gd name="T9" fmla="*/ 80 h 80"/>
              </a:gdLst>
              <a:ahLst/>
              <a:cxnLst>
                <a:cxn ang="0">
                  <a:pos x="T0" y="T1"/>
                </a:cxn>
                <a:cxn ang="0">
                  <a:pos x="T2" y="T3"/>
                </a:cxn>
                <a:cxn ang="0">
                  <a:pos x="T4" y="T5"/>
                </a:cxn>
                <a:cxn ang="0">
                  <a:pos x="T6" y="T7"/>
                </a:cxn>
                <a:cxn ang="0">
                  <a:pos x="T8" y="T9"/>
                </a:cxn>
              </a:cxnLst>
              <a:rect l="0" t="0" r="r" b="b"/>
              <a:pathLst>
                <a:path w="80" h="80">
                  <a:moveTo>
                    <a:pt x="40" y="80"/>
                  </a:moveTo>
                  <a:cubicBezTo>
                    <a:pt x="62" y="80"/>
                    <a:pt x="80" y="62"/>
                    <a:pt x="80" y="40"/>
                  </a:cubicBezTo>
                  <a:cubicBezTo>
                    <a:pt x="79" y="18"/>
                    <a:pt x="62" y="0"/>
                    <a:pt x="40" y="0"/>
                  </a:cubicBezTo>
                  <a:cubicBezTo>
                    <a:pt x="18" y="0"/>
                    <a:pt x="0" y="18"/>
                    <a:pt x="0" y="40"/>
                  </a:cubicBezTo>
                  <a:cubicBezTo>
                    <a:pt x="0" y="62"/>
                    <a:pt x="18" y="80"/>
                    <a:pt x="40" y="8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3"/>
            <p:cNvSpPr>
              <a:spLocks noChangeArrowheads="1"/>
            </p:cNvSpPr>
            <p:nvPr userDrawn="1"/>
          </p:nvSpPr>
          <p:spPr bwMode="auto">
            <a:xfrm>
              <a:off x="5569370" y="6218628"/>
              <a:ext cx="159508" cy="159508"/>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userDrawn="1"/>
          </p:nvSpPr>
          <p:spPr bwMode="auto">
            <a:xfrm>
              <a:off x="5531839" y="6481347"/>
              <a:ext cx="238592" cy="238592"/>
            </a:xfrm>
            <a:custGeom>
              <a:avLst/>
              <a:gdLst>
                <a:gd name="T0" fmla="*/ 38 w 75"/>
                <a:gd name="T1" fmla="*/ 75 h 75"/>
                <a:gd name="T2" fmla="*/ 74 w 75"/>
                <a:gd name="T3" fmla="*/ 37 h 75"/>
                <a:gd name="T4" fmla="*/ 36 w 75"/>
                <a:gd name="T5" fmla="*/ 1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8"/>
                    <a:pt x="74" y="37"/>
                  </a:cubicBezTo>
                  <a:cubicBezTo>
                    <a:pt x="74" y="17"/>
                    <a:pt x="57" y="0"/>
                    <a:pt x="36" y="1"/>
                  </a:cubicBezTo>
                  <a:cubicBezTo>
                    <a:pt x="16" y="1"/>
                    <a:pt x="0" y="18"/>
                    <a:pt x="0" y="38"/>
                  </a:cubicBezTo>
                  <a:cubicBezTo>
                    <a:pt x="0" y="59"/>
                    <a:pt x="17" y="75"/>
                    <a:pt x="38" y="7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userDrawn="1"/>
          </p:nvSpPr>
          <p:spPr bwMode="auto">
            <a:xfrm>
              <a:off x="5258397" y="6206564"/>
              <a:ext cx="178274" cy="182295"/>
            </a:xfrm>
            <a:custGeom>
              <a:avLst/>
              <a:gdLst>
                <a:gd name="T0" fmla="*/ 28 w 56"/>
                <a:gd name="T1" fmla="*/ 57 h 57"/>
                <a:gd name="T2" fmla="*/ 56 w 56"/>
                <a:gd name="T3" fmla="*/ 28 h 57"/>
                <a:gd name="T4" fmla="*/ 28 w 56"/>
                <a:gd name="T5" fmla="*/ 0 h 57"/>
                <a:gd name="T6" fmla="*/ 0 w 56"/>
                <a:gd name="T7" fmla="*/ 29 h 57"/>
                <a:gd name="T8" fmla="*/ 28 w 56"/>
                <a:gd name="T9" fmla="*/ 57 h 57"/>
              </a:gdLst>
              <a:ahLst/>
              <a:cxnLst>
                <a:cxn ang="0">
                  <a:pos x="T0" y="T1"/>
                </a:cxn>
                <a:cxn ang="0">
                  <a:pos x="T2" y="T3"/>
                </a:cxn>
                <a:cxn ang="0">
                  <a:pos x="T4" y="T5"/>
                </a:cxn>
                <a:cxn ang="0">
                  <a:pos x="T6" y="T7"/>
                </a:cxn>
                <a:cxn ang="0">
                  <a:pos x="T8" y="T9"/>
                </a:cxn>
              </a:cxnLst>
              <a:rect l="0" t="0" r="r" b="b"/>
              <a:pathLst>
                <a:path w="56" h="57">
                  <a:moveTo>
                    <a:pt x="28" y="57"/>
                  </a:moveTo>
                  <a:cubicBezTo>
                    <a:pt x="44" y="57"/>
                    <a:pt x="56" y="44"/>
                    <a:pt x="56" y="28"/>
                  </a:cubicBezTo>
                  <a:cubicBezTo>
                    <a:pt x="56" y="13"/>
                    <a:pt x="43" y="1"/>
                    <a:pt x="28" y="0"/>
                  </a:cubicBezTo>
                  <a:cubicBezTo>
                    <a:pt x="13" y="0"/>
                    <a:pt x="0" y="13"/>
                    <a:pt x="0" y="29"/>
                  </a:cubicBezTo>
                  <a:cubicBezTo>
                    <a:pt x="0" y="44"/>
                    <a:pt x="12" y="57"/>
                    <a:pt x="28" y="5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userDrawn="1"/>
          </p:nvSpPr>
          <p:spPr bwMode="auto">
            <a:xfrm>
              <a:off x="5846833" y="6493410"/>
              <a:ext cx="215805" cy="217145"/>
            </a:xfrm>
            <a:custGeom>
              <a:avLst/>
              <a:gdLst>
                <a:gd name="T0" fmla="*/ 34 w 68"/>
                <a:gd name="T1" fmla="*/ 68 h 68"/>
                <a:gd name="T2" fmla="*/ 68 w 68"/>
                <a:gd name="T3" fmla="*/ 35 h 68"/>
                <a:gd name="T4" fmla="*/ 34 w 68"/>
                <a:gd name="T5" fmla="*/ 0 h 68"/>
                <a:gd name="T6" fmla="*/ 0 w 68"/>
                <a:gd name="T7" fmla="*/ 34 h 68"/>
                <a:gd name="T8" fmla="*/ 34 w 68"/>
                <a:gd name="T9" fmla="*/ 68 h 68"/>
              </a:gdLst>
              <a:ahLst/>
              <a:cxnLst>
                <a:cxn ang="0">
                  <a:pos x="T0" y="T1"/>
                </a:cxn>
                <a:cxn ang="0">
                  <a:pos x="T2" y="T3"/>
                </a:cxn>
                <a:cxn ang="0">
                  <a:pos x="T4" y="T5"/>
                </a:cxn>
                <a:cxn ang="0">
                  <a:pos x="T6" y="T7"/>
                </a:cxn>
                <a:cxn ang="0">
                  <a:pos x="T8" y="T9"/>
                </a:cxn>
              </a:cxnLst>
              <a:rect l="0" t="0" r="r" b="b"/>
              <a:pathLst>
                <a:path w="68" h="68">
                  <a:moveTo>
                    <a:pt x="34" y="68"/>
                  </a:moveTo>
                  <a:cubicBezTo>
                    <a:pt x="52" y="68"/>
                    <a:pt x="68" y="53"/>
                    <a:pt x="68" y="35"/>
                  </a:cubicBezTo>
                  <a:cubicBezTo>
                    <a:pt x="68" y="16"/>
                    <a:pt x="53" y="0"/>
                    <a:pt x="34" y="0"/>
                  </a:cubicBezTo>
                  <a:cubicBezTo>
                    <a:pt x="15" y="0"/>
                    <a:pt x="0" y="15"/>
                    <a:pt x="0" y="34"/>
                  </a:cubicBezTo>
                  <a:cubicBezTo>
                    <a:pt x="0" y="53"/>
                    <a:pt x="15" y="68"/>
                    <a:pt x="34" y="6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userDrawn="1"/>
          </p:nvSpPr>
          <p:spPr bwMode="auto">
            <a:xfrm>
              <a:off x="4939382" y="6197181"/>
              <a:ext cx="203741" cy="203741"/>
            </a:xfrm>
            <a:custGeom>
              <a:avLst/>
              <a:gdLst>
                <a:gd name="T0" fmla="*/ 32 w 64"/>
                <a:gd name="T1" fmla="*/ 63 h 64"/>
                <a:gd name="T2" fmla="*/ 63 w 64"/>
                <a:gd name="T3" fmla="*/ 32 h 64"/>
                <a:gd name="T4" fmla="*/ 31 w 64"/>
                <a:gd name="T5" fmla="*/ 0 h 64"/>
                <a:gd name="T6" fmla="*/ 1 w 64"/>
                <a:gd name="T7" fmla="*/ 32 h 64"/>
                <a:gd name="T8" fmla="*/ 32 w 64"/>
                <a:gd name="T9" fmla="*/ 63 h 64"/>
              </a:gdLst>
              <a:ahLst/>
              <a:cxnLst>
                <a:cxn ang="0">
                  <a:pos x="T0" y="T1"/>
                </a:cxn>
                <a:cxn ang="0">
                  <a:pos x="T2" y="T3"/>
                </a:cxn>
                <a:cxn ang="0">
                  <a:pos x="T4" y="T5"/>
                </a:cxn>
                <a:cxn ang="0">
                  <a:pos x="T6" y="T7"/>
                </a:cxn>
                <a:cxn ang="0">
                  <a:pos x="T8" y="T9"/>
                </a:cxn>
              </a:cxnLst>
              <a:rect l="0" t="0" r="r" b="b"/>
              <a:pathLst>
                <a:path w="64" h="64">
                  <a:moveTo>
                    <a:pt x="32" y="63"/>
                  </a:moveTo>
                  <a:cubicBezTo>
                    <a:pt x="50" y="63"/>
                    <a:pt x="64" y="49"/>
                    <a:pt x="63" y="32"/>
                  </a:cubicBezTo>
                  <a:cubicBezTo>
                    <a:pt x="63" y="14"/>
                    <a:pt x="49" y="0"/>
                    <a:pt x="31" y="0"/>
                  </a:cubicBezTo>
                  <a:cubicBezTo>
                    <a:pt x="14" y="1"/>
                    <a:pt x="0" y="15"/>
                    <a:pt x="1" y="32"/>
                  </a:cubicBezTo>
                  <a:cubicBezTo>
                    <a:pt x="1" y="50"/>
                    <a:pt x="15" y="64"/>
                    <a:pt x="32" y="6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userDrawn="1"/>
          </p:nvSpPr>
          <p:spPr bwMode="auto">
            <a:xfrm>
              <a:off x="5025167" y="5673084"/>
              <a:ext cx="32170" cy="29489"/>
            </a:xfrm>
            <a:custGeom>
              <a:avLst/>
              <a:gdLst>
                <a:gd name="T0" fmla="*/ 5 w 10"/>
                <a:gd name="T1" fmla="*/ 9 h 9"/>
                <a:gd name="T2" fmla="*/ 10 w 10"/>
                <a:gd name="T3" fmla="*/ 4 h 9"/>
                <a:gd name="T4" fmla="*/ 5 w 10"/>
                <a:gd name="T5" fmla="*/ 0 h 9"/>
                <a:gd name="T6" fmla="*/ 0 w 10"/>
                <a:gd name="T7" fmla="*/ 5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cubicBezTo>
                    <a:pt x="7" y="9"/>
                    <a:pt x="10" y="7"/>
                    <a:pt x="10" y="4"/>
                  </a:cubicBezTo>
                  <a:cubicBezTo>
                    <a:pt x="10" y="2"/>
                    <a:pt x="7" y="0"/>
                    <a:pt x="5" y="0"/>
                  </a:cubicBezTo>
                  <a:cubicBezTo>
                    <a:pt x="2" y="0"/>
                    <a:pt x="0" y="2"/>
                    <a:pt x="0" y="5"/>
                  </a:cubicBezTo>
                  <a:cubicBezTo>
                    <a:pt x="1" y="7"/>
                    <a:pt x="2" y="9"/>
                    <a:pt x="5" y="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userDrawn="1"/>
          </p:nvSpPr>
          <p:spPr bwMode="auto">
            <a:xfrm>
              <a:off x="4984955" y="5938483"/>
              <a:ext cx="113935" cy="115275"/>
            </a:xfrm>
            <a:custGeom>
              <a:avLst/>
              <a:gdLst>
                <a:gd name="T0" fmla="*/ 18 w 36"/>
                <a:gd name="T1" fmla="*/ 35 h 36"/>
                <a:gd name="T2" fmla="*/ 36 w 36"/>
                <a:gd name="T3" fmla="*/ 18 h 36"/>
                <a:gd name="T4" fmla="*/ 18 w 36"/>
                <a:gd name="T5" fmla="*/ 0 h 36"/>
                <a:gd name="T6" fmla="*/ 0 w 36"/>
                <a:gd name="T7" fmla="*/ 17 h 36"/>
                <a:gd name="T8" fmla="*/ 18 w 36"/>
                <a:gd name="T9" fmla="*/ 35 h 36"/>
              </a:gdLst>
              <a:ahLst/>
              <a:cxnLst>
                <a:cxn ang="0">
                  <a:pos x="T0" y="T1"/>
                </a:cxn>
                <a:cxn ang="0">
                  <a:pos x="T2" y="T3"/>
                </a:cxn>
                <a:cxn ang="0">
                  <a:pos x="T4" y="T5"/>
                </a:cxn>
                <a:cxn ang="0">
                  <a:pos x="T6" y="T7"/>
                </a:cxn>
                <a:cxn ang="0">
                  <a:pos x="T8" y="T9"/>
                </a:cxn>
              </a:cxnLst>
              <a:rect l="0" t="0" r="r" b="b"/>
              <a:pathLst>
                <a:path w="36" h="36">
                  <a:moveTo>
                    <a:pt x="18" y="35"/>
                  </a:moveTo>
                  <a:cubicBezTo>
                    <a:pt x="28" y="36"/>
                    <a:pt x="36" y="28"/>
                    <a:pt x="36" y="18"/>
                  </a:cubicBezTo>
                  <a:cubicBezTo>
                    <a:pt x="36" y="7"/>
                    <a:pt x="28" y="0"/>
                    <a:pt x="18" y="0"/>
                  </a:cubicBezTo>
                  <a:cubicBezTo>
                    <a:pt x="8" y="0"/>
                    <a:pt x="0" y="8"/>
                    <a:pt x="0" y="17"/>
                  </a:cubicBezTo>
                  <a:cubicBezTo>
                    <a:pt x="0" y="27"/>
                    <a:pt x="8" y="35"/>
                    <a:pt x="18" y="3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userDrawn="1"/>
          </p:nvSpPr>
          <p:spPr bwMode="auto">
            <a:xfrm>
              <a:off x="6206061" y="6244095"/>
              <a:ext cx="104551" cy="105892"/>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6"/>
                    <a:pt x="33" y="16"/>
                  </a:cubicBezTo>
                  <a:cubicBezTo>
                    <a:pt x="33" y="7"/>
                    <a:pt x="25" y="0"/>
                    <a:pt x="16" y="0"/>
                  </a:cubicBezTo>
                  <a:cubicBezTo>
                    <a:pt x="7" y="0"/>
                    <a:pt x="0" y="8"/>
                    <a:pt x="0" y="17"/>
                  </a:cubicBezTo>
                  <a:cubicBezTo>
                    <a:pt x="1" y="26"/>
                    <a:pt x="8" y="33"/>
                    <a:pt x="17" y="3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userDrawn="1"/>
          </p:nvSpPr>
          <p:spPr bwMode="auto">
            <a:xfrm>
              <a:off x="6476822" y="6516197"/>
              <a:ext cx="171571" cy="171571"/>
            </a:xfrm>
            <a:custGeom>
              <a:avLst/>
              <a:gdLst>
                <a:gd name="T0" fmla="*/ 27 w 54"/>
                <a:gd name="T1" fmla="*/ 54 h 54"/>
                <a:gd name="T2" fmla="*/ 54 w 54"/>
                <a:gd name="T3" fmla="*/ 27 h 54"/>
                <a:gd name="T4" fmla="*/ 27 w 54"/>
                <a:gd name="T5" fmla="*/ 0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2"/>
                    <a:pt x="54" y="27"/>
                  </a:cubicBezTo>
                  <a:cubicBezTo>
                    <a:pt x="54" y="12"/>
                    <a:pt x="42" y="0"/>
                    <a:pt x="27" y="0"/>
                  </a:cubicBezTo>
                  <a:cubicBezTo>
                    <a:pt x="12" y="0"/>
                    <a:pt x="0" y="13"/>
                    <a:pt x="0" y="27"/>
                  </a:cubicBezTo>
                  <a:cubicBezTo>
                    <a:pt x="0" y="42"/>
                    <a:pt x="13" y="54"/>
                    <a:pt x="27" y="5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userDrawn="1"/>
          </p:nvSpPr>
          <p:spPr bwMode="auto">
            <a:xfrm>
              <a:off x="7105471" y="6537643"/>
              <a:ext cx="127339" cy="128679"/>
            </a:xfrm>
            <a:custGeom>
              <a:avLst/>
              <a:gdLst>
                <a:gd name="T0" fmla="*/ 20 w 40"/>
                <a:gd name="T1" fmla="*/ 40 h 40"/>
                <a:gd name="T2" fmla="*/ 40 w 40"/>
                <a:gd name="T3" fmla="*/ 20 h 40"/>
                <a:gd name="T4" fmla="*/ 20 w 40"/>
                <a:gd name="T5" fmla="*/ 0 h 40"/>
                <a:gd name="T6" fmla="*/ 0 w 40"/>
                <a:gd name="T7" fmla="*/ 20 h 40"/>
                <a:gd name="T8" fmla="*/ 20 w 40"/>
                <a:gd name="T9" fmla="*/ 40 h 40"/>
              </a:gdLst>
              <a:ahLst/>
              <a:cxnLst>
                <a:cxn ang="0">
                  <a:pos x="T0" y="T1"/>
                </a:cxn>
                <a:cxn ang="0">
                  <a:pos x="T2" y="T3"/>
                </a:cxn>
                <a:cxn ang="0">
                  <a:pos x="T4" y="T5"/>
                </a:cxn>
                <a:cxn ang="0">
                  <a:pos x="T6" y="T7"/>
                </a:cxn>
                <a:cxn ang="0">
                  <a:pos x="T8" y="T9"/>
                </a:cxn>
              </a:cxnLst>
              <a:rect l="0" t="0" r="r" b="b"/>
              <a:pathLst>
                <a:path w="40" h="40">
                  <a:moveTo>
                    <a:pt x="20" y="40"/>
                  </a:moveTo>
                  <a:cubicBezTo>
                    <a:pt x="31" y="40"/>
                    <a:pt x="40" y="31"/>
                    <a:pt x="40" y="20"/>
                  </a:cubicBezTo>
                  <a:cubicBezTo>
                    <a:pt x="39" y="9"/>
                    <a:pt x="31" y="1"/>
                    <a:pt x="20" y="0"/>
                  </a:cubicBezTo>
                  <a:cubicBezTo>
                    <a:pt x="10" y="0"/>
                    <a:pt x="0" y="9"/>
                    <a:pt x="0" y="20"/>
                  </a:cubicBezTo>
                  <a:cubicBezTo>
                    <a:pt x="0" y="31"/>
                    <a:pt x="9" y="40"/>
                    <a:pt x="20" y="4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userDrawn="1"/>
          </p:nvSpPr>
          <p:spPr bwMode="auto">
            <a:xfrm>
              <a:off x="6521056" y="6254818"/>
              <a:ext cx="83105" cy="81765"/>
            </a:xfrm>
            <a:custGeom>
              <a:avLst/>
              <a:gdLst>
                <a:gd name="T0" fmla="*/ 13 w 26"/>
                <a:gd name="T1" fmla="*/ 26 h 26"/>
                <a:gd name="T2" fmla="*/ 25 w 26"/>
                <a:gd name="T3" fmla="*/ 13 h 26"/>
                <a:gd name="T4" fmla="*/ 12 w 26"/>
                <a:gd name="T5" fmla="*/ 1 h 26"/>
                <a:gd name="T6" fmla="*/ 0 w 26"/>
                <a:gd name="T7" fmla="*/ 13 h 26"/>
                <a:gd name="T8" fmla="*/ 13 w 26"/>
                <a:gd name="T9" fmla="*/ 26 h 26"/>
              </a:gdLst>
              <a:ahLst/>
              <a:cxnLst>
                <a:cxn ang="0">
                  <a:pos x="T0" y="T1"/>
                </a:cxn>
                <a:cxn ang="0">
                  <a:pos x="T2" y="T3"/>
                </a:cxn>
                <a:cxn ang="0">
                  <a:pos x="T4" y="T5"/>
                </a:cxn>
                <a:cxn ang="0">
                  <a:pos x="T6" y="T7"/>
                </a:cxn>
                <a:cxn ang="0">
                  <a:pos x="T8" y="T9"/>
                </a:cxn>
              </a:cxnLst>
              <a:rect l="0" t="0" r="r" b="b"/>
              <a:pathLst>
                <a:path w="26" h="26">
                  <a:moveTo>
                    <a:pt x="13" y="26"/>
                  </a:moveTo>
                  <a:cubicBezTo>
                    <a:pt x="20" y="26"/>
                    <a:pt x="25" y="20"/>
                    <a:pt x="25" y="13"/>
                  </a:cubicBezTo>
                  <a:cubicBezTo>
                    <a:pt x="26" y="6"/>
                    <a:pt x="19" y="0"/>
                    <a:pt x="12" y="1"/>
                  </a:cubicBezTo>
                  <a:cubicBezTo>
                    <a:pt x="6" y="1"/>
                    <a:pt x="0" y="6"/>
                    <a:pt x="0" y="13"/>
                  </a:cubicBezTo>
                  <a:cubicBezTo>
                    <a:pt x="0" y="20"/>
                    <a:pt x="6" y="26"/>
                    <a:pt x="13" y="2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userDrawn="1"/>
          </p:nvSpPr>
          <p:spPr bwMode="auto">
            <a:xfrm>
              <a:off x="6791817" y="6528260"/>
              <a:ext cx="148785" cy="150125"/>
            </a:xfrm>
            <a:custGeom>
              <a:avLst/>
              <a:gdLst>
                <a:gd name="T0" fmla="*/ 24 w 47"/>
                <a:gd name="T1" fmla="*/ 47 h 47"/>
                <a:gd name="T2" fmla="*/ 47 w 47"/>
                <a:gd name="T3" fmla="*/ 23 h 47"/>
                <a:gd name="T4" fmla="*/ 24 w 47"/>
                <a:gd name="T5" fmla="*/ 0 h 47"/>
                <a:gd name="T6" fmla="*/ 0 w 47"/>
                <a:gd name="T7" fmla="*/ 23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37" y="47"/>
                    <a:pt x="47" y="36"/>
                    <a:pt x="47" y="23"/>
                  </a:cubicBezTo>
                  <a:cubicBezTo>
                    <a:pt x="47" y="10"/>
                    <a:pt x="37" y="0"/>
                    <a:pt x="24" y="0"/>
                  </a:cubicBezTo>
                  <a:cubicBezTo>
                    <a:pt x="11" y="0"/>
                    <a:pt x="0" y="10"/>
                    <a:pt x="0" y="23"/>
                  </a:cubicBezTo>
                  <a:cubicBezTo>
                    <a:pt x="1" y="36"/>
                    <a:pt x="11" y="46"/>
                    <a:pt x="24" y="4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userDrawn="1"/>
          </p:nvSpPr>
          <p:spPr bwMode="auto">
            <a:xfrm>
              <a:off x="3690127" y="6162331"/>
              <a:ext cx="273442" cy="273442"/>
            </a:xfrm>
            <a:custGeom>
              <a:avLst/>
              <a:gdLst>
                <a:gd name="T0" fmla="*/ 43 w 86"/>
                <a:gd name="T1" fmla="*/ 86 h 86"/>
                <a:gd name="T2" fmla="*/ 86 w 86"/>
                <a:gd name="T3" fmla="*/ 43 h 86"/>
                <a:gd name="T4" fmla="*/ 43 w 86"/>
                <a:gd name="T5" fmla="*/ 0 h 86"/>
                <a:gd name="T6" fmla="*/ 1 w 86"/>
                <a:gd name="T7" fmla="*/ 42 h 86"/>
                <a:gd name="T8" fmla="*/ 43 w 86"/>
                <a:gd name="T9" fmla="*/ 86 h 86"/>
              </a:gdLst>
              <a:ahLst/>
              <a:cxnLst>
                <a:cxn ang="0">
                  <a:pos x="T0" y="T1"/>
                </a:cxn>
                <a:cxn ang="0">
                  <a:pos x="T2" y="T3"/>
                </a:cxn>
                <a:cxn ang="0">
                  <a:pos x="T4" y="T5"/>
                </a:cxn>
                <a:cxn ang="0">
                  <a:pos x="T6" y="T7"/>
                </a:cxn>
                <a:cxn ang="0">
                  <a:pos x="T8" y="T9"/>
                </a:cxn>
              </a:cxnLst>
              <a:rect l="0" t="0" r="r" b="b"/>
              <a:pathLst>
                <a:path w="86" h="86">
                  <a:moveTo>
                    <a:pt x="43" y="86"/>
                  </a:moveTo>
                  <a:cubicBezTo>
                    <a:pt x="66" y="86"/>
                    <a:pt x="86" y="67"/>
                    <a:pt x="86" y="43"/>
                  </a:cubicBezTo>
                  <a:cubicBezTo>
                    <a:pt x="86" y="19"/>
                    <a:pt x="67" y="0"/>
                    <a:pt x="43" y="0"/>
                  </a:cubicBezTo>
                  <a:cubicBezTo>
                    <a:pt x="20" y="0"/>
                    <a:pt x="1" y="19"/>
                    <a:pt x="1" y="42"/>
                  </a:cubicBezTo>
                  <a:cubicBezTo>
                    <a:pt x="0" y="66"/>
                    <a:pt x="19" y="86"/>
                    <a:pt x="43" y="8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userDrawn="1"/>
          </p:nvSpPr>
          <p:spPr bwMode="auto">
            <a:xfrm>
              <a:off x="8050454" y="6800362"/>
              <a:ext cx="57638" cy="57638"/>
            </a:xfrm>
            <a:custGeom>
              <a:avLst/>
              <a:gdLst>
                <a:gd name="T0" fmla="*/ 9 w 18"/>
                <a:gd name="T1" fmla="*/ 0 h 18"/>
                <a:gd name="T2" fmla="*/ 0 w 18"/>
                <a:gd name="T3" fmla="*/ 9 h 18"/>
                <a:gd name="T4" fmla="*/ 10 w 18"/>
                <a:gd name="T5" fmla="*/ 18 h 18"/>
                <a:gd name="T6" fmla="*/ 18 w 18"/>
                <a:gd name="T7" fmla="*/ 9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5" y="0"/>
                    <a:pt x="0" y="5"/>
                    <a:pt x="0" y="9"/>
                  </a:cubicBezTo>
                  <a:cubicBezTo>
                    <a:pt x="1" y="14"/>
                    <a:pt x="5" y="18"/>
                    <a:pt x="10" y="18"/>
                  </a:cubicBezTo>
                  <a:cubicBezTo>
                    <a:pt x="15" y="18"/>
                    <a:pt x="18" y="14"/>
                    <a:pt x="18" y="9"/>
                  </a:cubicBezTo>
                  <a:cubicBezTo>
                    <a:pt x="18" y="4"/>
                    <a:pt x="14" y="0"/>
                    <a:pt x="9"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userDrawn="1"/>
          </p:nvSpPr>
          <p:spPr bwMode="auto">
            <a:xfrm>
              <a:off x="8365449" y="6820469"/>
              <a:ext cx="38872" cy="37531"/>
            </a:xfrm>
            <a:custGeom>
              <a:avLst/>
              <a:gdLst>
                <a:gd name="T0" fmla="*/ 5 w 12"/>
                <a:gd name="T1" fmla="*/ 1 h 12"/>
                <a:gd name="T2" fmla="*/ 1 w 12"/>
                <a:gd name="T3" fmla="*/ 7 h 12"/>
                <a:gd name="T4" fmla="*/ 7 w 12"/>
                <a:gd name="T5" fmla="*/ 12 h 12"/>
                <a:gd name="T6" fmla="*/ 12 w 12"/>
                <a:gd name="T7" fmla="*/ 6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2" y="1"/>
                    <a:pt x="0" y="4"/>
                    <a:pt x="1" y="7"/>
                  </a:cubicBezTo>
                  <a:cubicBezTo>
                    <a:pt x="1" y="10"/>
                    <a:pt x="4" y="12"/>
                    <a:pt x="7" y="12"/>
                  </a:cubicBezTo>
                  <a:cubicBezTo>
                    <a:pt x="10" y="11"/>
                    <a:pt x="12" y="9"/>
                    <a:pt x="12" y="6"/>
                  </a:cubicBezTo>
                  <a:cubicBezTo>
                    <a:pt x="12" y="2"/>
                    <a:pt x="9" y="0"/>
                    <a:pt x="5" y="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userDrawn="1"/>
          </p:nvSpPr>
          <p:spPr bwMode="auto">
            <a:xfrm>
              <a:off x="7739481" y="6781597"/>
              <a:ext cx="76403" cy="76403"/>
            </a:xfrm>
            <a:custGeom>
              <a:avLst/>
              <a:gdLst>
                <a:gd name="T0" fmla="*/ 12 w 24"/>
                <a:gd name="T1" fmla="*/ 24 h 24"/>
                <a:gd name="T2" fmla="*/ 24 w 24"/>
                <a:gd name="T3" fmla="*/ 12 h 24"/>
                <a:gd name="T4" fmla="*/ 12 w 24"/>
                <a:gd name="T5" fmla="*/ 0 h 24"/>
                <a:gd name="T6" fmla="*/ 0 w 24"/>
                <a:gd name="T7" fmla="*/ 12 h 24"/>
                <a:gd name="T8" fmla="*/ 12 w 24"/>
                <a:gd name="T9" fmla="*/ 24 h 24"/>
              </a:gdLst>
              <a:ahLst/>
              <a:cxnLst>
                <a:cxn ang="0">
                  <a:pos x="T0" y="T1"/>
                </a:cxn>
                <a:cxn ang="0">
                  <a:pos x="T2" y="T3"/>
                </a:cxn>
                <a:cxn ang="0">
                  <a:pos x="T4" y="T5"/>
                </a:cxn>
                <a:cxn ang="0">
                  <a:pos x="T6" y="T7"/>
                </a:cxn>
                <a:cxn ang="0">
                  <a:pos x="T8" y="T9"/>
                </a:cxn>
              </a:cxnLst>
              <a:rect l="0" t="0" r="r" b="b"/>
              <a:pathLst>
                <a:path w="24" h="24">
                  <a:moveTo>
                    <a:pt x="12" y="24"/>
                  </a:moveTo>
                  <a:cubicBezTo>
                    <a:pt x="19" y="24"/>
                    <a:pt x="24" y="19"/>
                    <a:pt x="24" y="12"/>
                  </a:cubicBezTo>
                  <a:cubicBezTo>
                    <a:pt x="24" y="6"/>
                    <a:pt x="19" y="0"/>
                    <a:pt x="12" y="0"/>
                  </a:cubicBezTo>
                  <a:cubicBezTo>
                    <a:pt x="6" y="0"/>
                    <a:pt x="0" y="5"/>
                    <a:pt x="0" y="12"/>
                  </a:cubicBezTo>
                  <a:cubicBezTo>
                    <a:pt x="0" y="18"/>
                    <a:pt x="6" y="24"/>
                    <a:pt x="12" y="2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userDrawn="1"/>
          </p:nvSpPr>
          <p:spPr bwMode="auto">
            <a:xfrm>
              <a:off x="7424487" y="6756129"/>
              <a:ext cx="101871" cy="101871"/>
            </a:xfrm>
            <a:custGeom>
              <a:avLst/>
              <a:gdLst>
                <a:gd name="T0" fmla="*/ 16 w 32"/>
                <a:gd name="T1" fmla="*/ 32 h 32"/>
                <a:gd name="T2" fmla="*/ 32 w 32"/>
                <a:gd name="T3" fmla="*/ 17 h 32"/>
                <a:gd name="T4" fmla="*/ 16 w 32"/>
                <a:gd name="T5" fmla="*/ 0 h 32"/>
                <a:gd name="T6" fmla="*/ 0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25" y="32"/>
                    <a:pt x="31" y="25"/>
                    <a:pt x="32" y="17"/>
                  </a:cubicBezTo>
                  <a:cubicBezTo>
                    <a:pt x="32" y="8"/>
                    <a:pt x="25" y="0"/>
                    <a:pt x="16" y="0"/>
                  </a:cubicBezTo>
                  <a:cubicBezTo>
                    <a:pt x="7" y="0"/>
                    <a:pt x="0" y="7"/>
                    <a:pt x="0" y="16"/>
                  </a:cubicBezTo>
                  <a:cubicBezTo>
                    <a:pt x="0" y="25"/>
                    <a:pt x="7" y="32"/>
                    <a:pt x="16" y="3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userDrawn="1"/>
          </p:nvSpPr>
          <p:spPr bwMode="auto">
            <a:xfrm>
              <a:off x="3409983" y="5880846"/>
              <a:ext cx="225188" cy="226528"/>
            </a:xfrm>
            <a:custGeom>
              <a:avLst/>
              <a:gdLst>
                <a:gd name="T0" fmla="*/ 36 w 71"/>
                <a:gd name="T1" fmla="*/ 71 h 71"/>
                <a:gd name="T2" fmla="*/ 71 w 71"/>
                <a:gd name="T3" fmla="*/ 35 h 71"/>
                <a:gd name="T4" fmla="*/ 35 w 71"/>
                <a:gd name="T5" fmla="*/ 0 h 71"/>
                <a:gd name="T6" fmla="*/ 0 w 71"/>
                <a:gd name="T7" fmla="*/ 36 h 71"/>
                <a:gd name="T8" fmla="*/ 36 w 71"/>
                <a:gd name="T9" fmla="*/ 71 h 71"/>
              </a:gdLst>
              <a:ahLst/>
              <a:cxnLst>
                <a:cxn ang="0">
                  <a:pos x="T0" y="T1"/>
                </a:cxn>
                <a:cxn ang="0">
                  <a:pos x="T2" y="T3"/>
                </a:cxn>
                <a:cxn ang="0">
                  <a:pos x="T4" y="T5"/>
                </a:cxn>
                <a:cxn ang="0">
                  <a:pos x="T6" y="T7"/>
                </a:cxn>
                <a:cxn ang="0">
                  <a:pos x="T8" y="T9"/>
                </a:cxn>
              </a:cxnLst>
              <a:rect l="0" t="0" r="r" b="b"/>
              <a:pathLst>
                <a:path w="71" h="71">
                  <a:moveTo>
                    <a:pt x="36" y="71"/>
                  </a:moveTo>
                  <a:cubicBezTo>
                    <a:pt x="55" y="71"/>
                    <a:pt x="71" y="55"/>
                    <a:pt x="71" y="35"/>
                  </a:cubicBezTo>
                  <a:cubicBezTo>
                    <a:pt x="71" y="16"/>
                    <a:pt x="55" y="0"/>
                    <a:pt x="35" y="0"/>
                  </a:cubicBezTo>
                  <a:cubicBezTo>
                    <a:pt x="16" y="0"/>
                    <a:pt x="0" y="16"/>
                    <a:pt x="0" y="36"/>
                  </a:cubicBezTo>
                  <a:cubicBezTo>
                    <a:pt x="0" y="55"/>
                    <a:pt x="16" y="71"/>
                    <a:pt x="36" y="7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userDrawn="1"/>
          </p:nvSpPr>
          <p:spPr bwMode="auto">
            <a:xfrm>
              <a:off x="3183455" y="5344685"/>
              <a:ext cx="73723" cy="76403"/>
            </a:xfrm>
            <a:custGeom>
              <a:avLst/>
              <a:gdLst>
                <a:gd name="T0" fmla="*/ 11 w 23"/>
                <a:gd name="T1" fmla="*/ 24 h 24"/>
                <a:gd name="T2" fmla="*/ 23 w 23"/>
                <a:gd name="T3" fmla="*/ 12 h 24"/>
                <a:gd name="T4" fmla="*/ 11 w 23"/>
                <a:gd name="T5" fmla="*/ 1 h 24"/>
                <a:gd name="T6" fmla="*/ 0 w 23"/>
                <a:gd name="T7" fmla="*/ 12 h 24"/>
                <a:gd name="T8" fmla="*/ 11 w 23"/>
                <a:gd name="T9" fmla="*/ 24 h 24"/>
              </a:gdLst>
              <a:ahLst/>
              <a:cxnLst>
                <a:cxn ang="0">
                  <a:pos x="T0" y="T1"/>
                </a:cxn>
                <a:cxn ang="0">
                  <a:pos x="T2" y="T3"/>
                </a:cxn>
                <a:cxn ang="0">
                  <a:pos x="T4" y="T5"/>
                </a:cxn>
                <a:cxn ang="0">
                  <a:pos x="T6" y="T7"/>
                </a:cxn>
                <a:cxn ang="0">
                  <a:pos x="T8" y="T9"/>
                </a:cxn>
              </a:cxnLst>
              <a:rect l="0" t="0" r="r" b="b"/>
              <a:pathLst>
                <a:path w="23" h="24">
                  <a:moveTo>
                    <a:pt x="11" y="24"/>
                  </a:moveTo>
                  <a:cubicBezTo>
                    <a:pt x="17" y="24"/>
                    <a:pt x="23" y="18"/>
                    <a:pt x="23" y="12"/>
                  </a:cubicBezTo>
                  <a:cubicBezTo>
                    <a:pt x="23" y="6"/>
                    <a:pt x="18" y="1"/>
                    <a:pt x="11" y="1"/>
                  </a:cubicBezTo>
                  <a:cubicBezTo>
                    <a:pt x="5" y="0"/>
                    <a:pt x="0" y="5"/>
                    <a:pt x="0" y="12"/>
                  </a:cubicBezTo>
                  <a:cubicBezTo>
                    <a:pt x="0" y="18"/>
                    <a:pt x="4" y="24"/>
                    <a:pt x="11" y="2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userDrawn="1"/>
          </p:nvSpPr>
          <p:spPr bwMode="auto">
            <a:xfrm>
              <a:off x="3136541" y="5603383"/>
              <a:ext cx="164870" cy="168891"/>
            </a:xfrm>
            <a:custGeom>
              <a:avLst/>
              <a:gdLst>
                <a:gd name="T0" fmla="*/ 26 w 52"/>
                <a:gd name="T1" fmla="*/ 52 h 53"/>
                <a:gd name="T2" fmla="*/ 52 w 52"/>
                <a:gd name="T3" fmla="*/ 27 h 53"/>
                <a:gd name="T4" fmla="*/ 27 w 52"/>
                <a:gd name="T5" fmla="*/ 1 h 53"/>
                <a:gd name="T6" fmla="*/ 0 w 52"/>
                <a:gd name="T7" fmla="*/ 26 h 53"/>
                <a:gd name="T8" fmla="*/ 26 w 52"/>
                <a:gd name="T9" fmla="*/ 52 h 53"/>
              </a:gdLst>
              <a:ahLst/>
              <a:cxnLst>
                <a:cxn ang="0">
                  <a:pos x="T0" y="T1"/>
                </a:cxn>
                <a:cxn ang="0">
                  <a:pos x="T2" y="T3"/>
                </a:cxn>
                <a:cxn ang="0">
                  <a:pos x="T4" y="T5"/>
                </a:cxn>
                <a:cxn ang="0">
                  <a:pos x="T6" y="T7"/>
                </a:cxn>
                <a:cxn ang="0">
                  <a:pos x="T8" y="T9"/>
                </a:cxn>
              </a:cxnLst>
              <a:rect l="0" t="0" r="r" b="b"/>
              <a:pathLst>
                <a:path w="52" h="53">
                  <a:moveTo>
                    <a:pt x="26" y="52"/>
                  </a:moveTo>
                  <a:cubicBezTo>
                    <a:pt x="40" y="53"/>
                    <a:pt x="52" y="41"/>
                    <a:pt x="52" y="27"/>
                  </a:cubicBezTo>
                  <a:cubicBezTo>
                    <a:pt x="52" y="12"/>
                    <a:pt x="41" y="1"/>
                    <a:pt x="27" y="1"/>
                  </a:cubicBezTo>
                  <a:cubicBezTo>
                    <a:pt x="12" y="0"/>
                    <a:pt x="0" y="12"/>
                    <a:pt x="0" y="26"/>
                  </a:cubicBezTo>
                  <a:cubicBezTo>
                    <a:pt x="0" y="40"/>
                    <a:pt x="12" y="52"/>
                    <a:pt x="26" y="5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userDrawn="1"/>
          </p:nvSpPr>
          <p:spPr bwMode="auto">
            <a:xfrm>
              <a:off x="3495768" y="5358090"/>
              <a:ext cx="53616" cy="50935"/>
            </a:xfrm>
            <a:custGeom>
              <a:avLst/>
              <a:gdLst>
                <a:gd name="T0" fmla="*/ 9 w 17"/>
                <a:gd name="T1" fmla="*/ 16 h 16"/>
                <a:gd name="T2" fmla="*/ 17 w 17"/>
                <a:gd name="T3" fmla="*/ 8 h 16"/>
                <a:gd name="T4" fmla="*/ 8 w 17"/>
                <a:gd name="T5" fmla="*/ 0 h 16"/>
                <a:gd name="T6" fmla="*/ 0 w 17"/>
                <a:gd name="T7" fmla="*/ 8 h 16"/>
                <a:gd name="T8" fmla="*/ 9 w 17"/>
                <a:gd name="T9" fmla="*/ 16 h 16"/>
              </a:gdLst>
              <a:ahLst/>
              <a:cxnLst>
                <a:cxn ang="0">
                  <a:pos x="T0" y="T1"/>
                </a:cxn>
                <a:cxn ang="0">
                  <a:pos x="T2" y="T3"/>
                </a:cxn>
                <a:cxn ang="0">
                  <a:pos x="T4" y="T5"/>
                </a:cxn>
                <a:cxn ang="0">
                  <a:pos x="T6" y="T7"/>
                </a:cxn>
                <a:cxn ang="0">
                  <a:pos x="T8" y="T9"/>
                </a:cxn>
              </a:cxnLst>
              <a:rect l="0" t="0" r="r" b="b"/>
              <a:pathLst>
                <a:path w="17" h="16">
                  <a:moveTo>
                    <a:pt x="9" y="16"/>
                  </a:moveTo>
                  <a:cubicBezTo>
                    <a:pt x="13" y="16"/>
                    <a:pt x="17" y="12"/>
                    <a:pt x="17" y="8"/>
                  </a:cubicBezTo>
                  <a:cubicBezTo>
                    <a:pt x="17" y="4"/>
                    <a:pt x="12" y="0"/>
                    <a:pt x="8" y="0"/>
                  </a:cubicBezTo>
                  <a:cubicBezTo>
                    <a:pt x="4" y="0"/>
                    <a:pt x="0" y="4"/>
                    <a:pt x="0" y="8"/>
                  </a:cubicBezTo>
                  <a:cubicBezTo>
                    <a:pt x="1" y="13"/>
                    <a:pt x="4" y="16"/>
                    <a:pt x="9" y="1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userDrawn="1"/>
          </p:nvSpPr>
          <p:spPr bwMode="auto">
            <a:xfrm>
              <a:off x="3451535" y="5615447"/>
              <a:ext cx="143423" cy="144763"/>
            </a:xfrm>
            <a:custGeom>
              <a:avLst/>
              <a:gdLst>
                <a:gd name="T0" fmla="*/ 22 w 45"/>
                <a:gd name="T1" fmla="*/ 44 h 45"/>
                <a:gd name="T2" fmla="*/ 44 w 45"/>
                <a:gd name="T3" fmla="*/ 23 h 45"/>
                <a:gd name="T4" fmla="*/ 23 w 45"/>
                <a:gd name="T5" fmla="*/ 0 h 45"/>
                <a:gd name="T6" fmla="*/ 0 w 45"/>
                <a:gd name="T7" fmla="*/ 23 h 45"/>
                <a:gd name="T8" fmla="*/ 22 w 45"/>
                <a:gd name="T9" fmla="*/ 44 h 45"/>
              </a:gdLst>
              <a:ahLst/>
              <a:cxnLst>
                <a:cxn ang="0">
                  <a:pos x="T0" y="T1"/>
                </a:cxn>
                <a:cxn ang="0">
                  <a:pos x="T2" y="T3"/>
                </a:cxn>
                <a:cxn ang="0">
                  <a:pos x="T4" y="T5"/>
                </a:cxn>
                <a:cxn ang="0">
                  <a:pos x="T6" y="T7"/>
                </a:cxn>
                <a:cxn ang="0">
                  <a:pos x="T8" y="T9"/>
                </a:cxn>
              </a:cxnLst>
              <a:rect l="0" t="0" r="r" b="b"/>
              <a:pathLst>
                <a:path w="45" h="45">
                  <a:moveTo>
                    <a:pt x="22" y="44"/>
                  </a:moveTo>
                  <a:cubicBezTo>
                    <a:pt x="34" y="45"/>
                    <a:pt x="44" y="35"/>
                    <a:pt x="44" y="23"/>
                  </a:cubicBezTo>
                  <a:cubicBezTo>
                    <a:pt x="45" y="10"/>
                    <a:pt x="35" y="0"/>
                    <a:pt x="23" y="0"/>
                  </a:cubicBezTo>
                  <a:cubicBezTo>
                    <a:pt x="10" y="0"/>
                    <a:pt x="0" y="10"/>
                    <a:pt x="0" y="23"/>
                  </a:cubicBezTo>
                  <a:cubicBezTo>
                    <a:pt x="0" y="35"/>
                    <a:pt x="10" y="44"/>
                    <a:pt x="22" y="4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userDrawn="1"/>
          </p:nvSpPr>
          <p:spPr bwMode="auto">
            <a:xfrm>
              <a:off x="5617625" y="5961271"/>
              <a:ext cx="62999" cy="67020"/>
            </a:xfrm>
            <a:custGeom>
              <a:avLst/>
              <a:gdLst>
                <a:gd name="T0" fmla="*/ 10 w 20"/>
                <a:gd name="T1" fmla="*/ 20 h 21"/>
                <a:gd name="T2" fmla="*/ 20 w 20"/>
                <a:gd name="T3" fmla="*/ 11 h 21"/>
                <a:gd name="T4" fmla="*/ 10 w 20"/>
                <a:gd name="T5" fmla="*/ 0 h 21"/>
                <a:gd name="T6" fmla="*/ 0 w 20"/>
                <a:gd name="T7" fmla="*/ 10 h 21"/>
                <a:gd name="T8" fmla="*/ 10 w 20"/>
                <a:gd name="T9" fmla="*/ 20 h 21"/>
              </a:gdLst>
              <a:ahLst/>
              <a:cxnLst>
                <a:cxn ang="0">
                  <a:pos x="T0" y="T1"/>
                </a:cxn>
                <a:cxn ang="0">
                  <a:pos x="T2" y="T3"/>
                </a:cxn>
                <a:cxn ang="0">
                  <a:pos x="T4" y="T5"/>
                </a:cxn>
                <a:cxn ang="0">
                  <a:pos x="T6" y="T7"/>
                </a:cxn>
                <a:cxn ang="0">
                  <a:pos x="T8" y="T9"/>
                </a:cxn>
              </a:cxnLst>
              <a:rect l="0" t="0" r="r" b="b"/>
              <a:pathLst>
                <a:path w="20" h="21">
                  <a:moveTo>
                    <a:pt x="10" y="20"/>
                  </a:moveTo>
                  <a:cubicBezTo>
                    <a:pt x="15" y="21"/>
                    <a:pt x="20" y="17"/>
                    <a:pt x="20" y="11"/>
                  </a:cubicBezTo>
                  <a:cubicBezTo>
                    <a:pt x="20" y="5"/>
                    <a:pt x="16" y="0"/>
                    <a:pt x="10" y="0"/>
                  </a:cubicBezTo>
                  <a:cubicBezTo>
                    <a:pt x="5" y="0"/>
                    <a:pt x="0" y="5"/>
                    <a:pt x="0" y="10"/>
                  </a:cubicBezTo>
                  <a:cubicBezTo>
                    <a:pt x="0" y="16"/>
                    <a:pt x="4" y="20"/>
                    <a:pt x="10" y="2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userDrawn="1"/>
          </p:nvSpPr>
          <p:spPr bwMode="auto">
            <a:xfrm>
              <a:off x="5888386" y="6232032"/>
              <a:ext cx="132700" cy="13404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2"/>
                    <a:pt x="42" y="21"/>
                  </a:cubicBezTo>
                  <a:cubicBezTo>
                    <a:pt x="42" y="9"/>
                    <a:pt x="33" y="0"/>
                    <a:pt x="21" y="0"/>
                  </a:cubicBezTo>
                  <a:cubicBezTo>
                    <a:pt x="9" y="0"/>
                    <a:pt x="0" y="9"/>
                    <a:pt x="0" y="21"/>
                  </a:cubicBezTo>
                  <a:cubicBezTo>
                    <a:pt x="0" y="32"/>
                    <a:pt x="10" y="42"/>
                    <a:pt x="21" y="4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userDrawn="1"/>
          </p:nvSpPr>
          <p:spPr bwMode="auto">
            <a:xfrm>
              <a:off x="6161828" y="6502793"/>
              <a:ext cx="193018" cy="195699"/>
            </a:xfrm>
            <a:custGeom>
              <a:avLst/>
              <a:gdLst>
                <a:gd name="T0" fmla="*/ 31 w 61"/>
                <a:gd name="T1" fmla="*/ 61 h 61"/>
                <a:gd name="T2" fmla="*/ 61 w 61"/>
                <a:gd name="T3" fmla="*/ 31 h 61"/>
                <a:gd name="T4" fmla="*/ 30 w 61"/>
                <a:gd name="T5" fmla="*/ 1 h 61"/>
                <a:gd name="T6" fmla="*/ 0 w 61"/>
                <a:gd name="T7" fmla="*/ 31 h 61"/>
                <a:gd name="T8" fmla="*/ 31 w 61"/>
                <a:gd name="T9" fmla="*/ 61 h 61"/>
              </a:gdLst>
              <a:ahLst/>
              <a:cxnLst>
                <a:cxn ang="0">
                  <a:pos x="T0" y="T1"/>
                </a:cxn>
                <a:cxn ang="0">
                  <a:pos x="T2" y="T3"/>
                </a:cxn>
                <a:cxn ang="0">
                  <a:pos x="T4" y="T5"/>
                </a:cxn>
                <a:cxn ang="0">
                  <a:pos x="T6" y="T7"/>
                </a:cxn>
                <a:cxn ang="0">
                  <a:pos x="T8" y="T9"/>
                </a:cxn>
              </a:cxnLst>
              <a:rect l="0" t="0" r="r" b="b"/>
              <a:pathLst>
                <a:path w="61" h="61">
                  <a:moveTo>
                    <a:pt x="31" y="61"/>
                  </a:moveTo>
                  <a:cubicBezTo>
                    <a:pt x="48" y="61"/>
                    <a:pt x="61" y="48"/>
                    <a:pt x="61" y="31"/>
                  </a:cubicBezTo>
                  <a:cubicBezTo>
                    <a:pt x="61" y="14"/>
                    <a:pt x="47" y="0"/>
                    <a:pt x="30" y="1"/>
                  </a:cubicBezTo>
                  <a:cubicBezTo>
                    <a:pt x="14" y="1"/>
                    <a:pt x="0" y="15"/>
                    <a:pt x="0" y="31"/>
                  </a:cubicBezTo>
                  <a:cubicBezTo>
                    <a:pt x="0" y="48"/>
                    <a:pt x="14" y="61"/>
                    <a:pt x="31" y="6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userDrawn="1"/>
          </p:nvSpPr>
          <p:spPr bwMode="auto">
            <a:xfrm>
              <a:off x="5932619" y="5973334"/>
              <a:ext cx="44234" cy="41553"/>
            </a:xfrm>
            <a:custGeom>
              <a:avLst/>
              <a:gdLst>
                <a:gd name="T0" fmla="*/ 7 w 14"/>
                <a:gd name="T1" fmla="*/ 13 h 13"/>
                <a:gd name="T2" fmla="*/ 14 w 14"/>
                <a:gd name="T3" fmla="*/ 6 h 13"/>
                <a:gd name="T4" fmla="*/ 7 w 14"/>
                <a:gd name="T5" fmla="*/ 0 h 13"/>
                <a:gd name="T6" fmla="*/ 1 w 14"/>
                <a:gd name="T7" fmla="*/ 7 h 13"/>
                <a:gd name="T8" fmla="*/ 7 w 14"/>
                <a:gd name="T9" fmla="*/ 13 h 13"/>
              </a:gdLst>
              <a:ahLst/>
              <a:cxnLst>
                <a:cxn ang="0">
                  <a:pos x="T0" y="T1"/>
                </a:cxn>
                <a:cxn ang="0">
                  <a:pos x="T2" y="T3"/>
                </a:cxn>
                <a:cxn ang="0">
                  <a:pos x="T4" y="T5"/>
                </a:cxn>
                <a:cxn ang="0">
                  <a:pos x="T6" y="T7"/>
                </a:cxn>
                <a:cxn ang="0">
                  <a:pos x="T8" y="T9"/>
                </a:cxn>
              </a:cxnLst>
              <a:rect l="0" t="0" r="r" b="b"/>
              <a:pathLst>
                <a:path w="14" h="13">
                  <a:moveTo>
                    <a:pt x="7" y="13"/>
                  </a:moveTo>
                  <a:cubicBezTo>
                    <a:pt x="11" y="13"/>
                    <a:pt x="14" y="9"/>
                    <a:pt x="14" y="6"/>
                  </a:cubicBezTo>
                  <a:cubicBezTo>
                    <a:pt x="13" y="2"/>
                    <a:pt x="10" y="0"/>
                    <a:pt x="7" y="0"/>
                  </a:cubicBezTo>
                  <a:cubicBezTo>
                    <a:pt x="3" y="0"/>
                    <a:pt x="0" y="3"/>
                    <a:pt x="1" y="7"/>
                  </a:cubicBezTo>
                  <a:cubicBezTo>
                    <a:pt x="1" y="11"/>
                    <a:pt x="4" y="13"/>
                    <a:pt x="7" y="1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userDrawn="1"/>
          </p:nvSpPr>
          <p:spPr bwMode="auto">
            <a:xfrm>
              <a:off x="4895148" y="6858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userDrawn="1"/>
          </p:nvSpPr>
          <p:spPr bwMode="auto">
            <a:xfrm>
              <a:off x="5187356" y="6835213"/>
              <a:ext cx="22787" cy="22787"/>
            </a:xfrm>
            <a:custGeom>
              <a:avLst/>
              <a:gdLst>
                <a:gd name="T0" fmla="*/ 3 w 7"/>
                <a:gd name="T1" fmla="*/ 7 h 7"/>
                <a:gd name="T2" fmla="*/ 5 w 7"/>
                <a:gd name="T3" fmla="*/ 3 h 7"/>
                <a:gd name="T4" fmla="*/ 7 w 7"/>
                <a:gd name="T5" fmla="*/ 0 h 7"/>
                <a:gd name="T6" fmla="*/ 0 w 7"/>
                <a:gd name="T7" fmla="*/ 0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4" y="6"/>
                    <a:pt x="5" y="5"/>
                    <a:pt x="5" y="3"/>
                  </a:cubicBezTo>
                  <a:cubicBezTo>
                    <a:pt x="6" y="2"/>
                    <a:pt x="7" y="1"/>
                    <a:pt x="7" y="0"/>
                  </a:cubicBezTo>
                  <a:cubicBezTo>
                    <a:pt x="0" y="0"/>
                    <a:pt x="0" y="0"/>
                    <a:pt x="0" y="0"/>
                  </a:cubicBezTo>
                  <a:cubicBezTo>
                    <a:pt x="1" y="2"/>
                    <a:pt x="2" y="5"/>
                    <a:pt x="3" y="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3" name="Concentric Circles"/>
          <p:cNvGrpSpPr/>
          <p:nvPr userDrawn="1"/>
        </p:nvGrpSpPr>
        <p:grpSpPr>
          <a:xfrm>
            <a:off x="4130697" y="-29953"/>
            <a:ext cx="8140735" cy="6854906"/>
            <a:chOff x="4051321" y="3"/>
            <a:chExt cx="8140735" cy="6854906"/>
          </a:xfrm>
        </p:grpSpPr>
        <p:sp>
          <p:nvSpPr>
            <p:cNvPr id="542" name="White"/>
            <p:cNvSpPr>
              <a:spLocks noEditPoints="1"/>
            </p:cNvSpPr>
            <p:nvPr userDrawn="1"/>
          </p:nvSpPr>
          <p:spPr bwMode="auto">
            <a:xfrm>
              <a:off x="4719661" y="1250968"/>
              <a:ext cx="4410094" cy="4411715"/>
            </a:xfrm>
            <a:custGeom>
              <a:avLst/>
              <a:gdLst>
                <a:gd name="T0" fmla="*/ 15 w 1339"/>
                <a:gd name="T1" fmla="*/ 35 h 1339"/>
                <a:gd name="T2" fmla="*/ 23 w 1339"/>
                <a:gd name="T3" fmla="*/ 155 h 1339"/>
                <a:gd name="T4" fmla="*/ 336 w 1339"/>
                <a:gd name="T5" fmla="*/ 865 h 1339"/>
                <a:gd name="T6" fmla="*/ 870 w 1339"/>
                <a:gd name="T7" fmla="*/ 1239 h 1339"/>
                <a:gd name="T8" fmla="*/ 868 w 1339"/>
                <a:gd name="T9" fmla="*/ 1251 h 1339"/>
                <a:gd name="T10" fmla="*/ 912 w 1339"/>
                <a:gd name="T11" fmla="*/ 1295 h 1339"/>
                <a:gd name="T12" fmla="*/ 953 w 1339"/>
                <a:gd name="T13" fmla="*/ 1268 h 1339"/>
                <a:gd name="T14" fmla="*/ 984 w 1339"/>
                <a:gd name="T15" fmla="*/ 1277 h 1339"/>
                <a:gd name="T16" fmla="*/ 1305 w 1339"/>
                <a:gd name="T17" fmla="*/ 1324 h 1339"/>
                <a:gd name="T18" fmla="*/ 1321 w 1339"/>
                <a:gd name="T19" fmla="*/ 1339 h 1339"/>
                <a:gd name="T20" fmla="*/ 1339 w 1339"/>
                <a:gd name="T21" fmla="*/ 1322 h 1339"/>
                <a:gd name="T22" fmla="*/ 1322 w 1339"/>
                <a:gd name="T23" fmla="*/ 1305 h 1339"/>
                <a:gd name="T24" fmla="*/ 1305 w 1339"/>
                <a:gd name="T25" fmla="*/ 1319 h 1339"/>
                <a:gd name="T26" fmla="*/ 986 w 1339"/>
                <a:gd name="T27" fmla="*/ 1272 h 1339"/>
                <a:gd name="T28" fmla="*/ 955 w 1339"/>
                <a:gd name="T29" fmla="*/ 1263 h 1339"/>
                <a:gd name="T30" fmla="*/ 957 w 1339"/>
                <a:gd name="T31" fmla="*/ 1251 h 1339"/>
                <a:gd name="T32" fmla="*/ 912 w 1339"/>
                <a:gd name="T33" fmla="*/ 1207 h 1339"/>
                <a:gd name="T34" fmla="*/ 871 w 1339"/>
                <a:gd name="T35" fmla="*/ 1234 h 1339"/>
                <a:gd name="T36" fmla="*/ 29 w 1339"/>
                <a:gd name="T37" fmla="*/ 154 h 1339"/>
                <a:gd name="T38" fmla="*/ 20 w 1339"/>
                <a:gd name="T39" fmla="*/ 35 h 1339"/>
                <a:gd name="T40" fmla="*/ 35 w 1339"/>
                <a:gd name="T41" fmla="*/ 17 h 1339"/>
                <a:gd name="T42" fmla="*/ 17 w 1339"/>
                <a:gd name="T43" fmla="*/ 0 h 1339"/>
                <a:gd name="T44" fmla="*/ 0 w 1339"/>
                <a:gd name="T45" fmla="*/ 18 h 1339"/>
                <a:gd name="T46" fmla="*/ 15 w 1339"/>
                <a:gd name="T47" fmla="*/ 35 h 1339"/>
                <a:gd name="T48" fmla="*/ 912 w 1339"/>
                <a:gd name="T49" fmla="*/ 1210 h 1339"/>
                <a:gd name="T50" fmla="*/ 953 w 1339"/>
                <a:gd name="T51" fmla="*/ 1251 h 1339"/>
                <a:gd name="T52" fmla="*/ 952 w 1339"/>
                <a:gd name="T53" fmla="*/ 1262 h 1339"/>
                <a:gd name="T54" fmla="*/ 874 w 1339"/>
                <a:gd name="T55" fmla="*/ 1236 h 1339"/>
                <a:gd name="T56" fmla="*/ 912 w 1339"/>
                <a:gd name="T57" fmla="*/ 1210 h 1339"/>
                <a:gd name="T58" fmla="*/ 873 w 1339"/>
                <a:gd name="T59" fmla="*/ 1240 h 1339"/>
                <a:gd name="T60" fmla="*/ 950 w 1339"/>
                <a:gd name="T61" fmla="*/ 1267 h 1339"/>
                <a:gd name="T62" fmla="*/ 912 w 1339"/>
                <a:gd name="T63" fmla="*/ 1292 h 1339"/>
                <a:gd name="T64" fmla="*/ 871 w 1339"/>
                <a:gd name="T65" fmla="*/ 1251 h 1339"/>
                <a:gd name="T66" fmla="*/ 873 w 1339"/>
                <a:gd name="T67" fmla="*/ 124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9" h="1339">
                  <a:moveTo>
                    <a:pt x="15" y="35"/>
                  </a:moveTo>
                  <a:cubicBezTo>
                    <a:pt x="16" y="75"/>
                    <a:pt x="19" y="115"/>
                    <a:pt x="23" y="155"/>
                  </a:cubicBezTo>
                  <a:cubicBezTo>
                    <a:pt x="54" y="418"/>
                    <a:pt x="162" y="664"/>
                    <a:pt x="336" y="865"/>
                  </a:cubicBezTo>
                  <a:cubicBezTo>
                    <a:pt x="481" y="1034"/>
                    <a:pt x="664" y="1162"/>
                    <a:pt x="870" y="1239"/>
                  </a:cubicBezTo>
                  <a:cubicBezTo>
                    <a:pt x="869" y="1243"/>
                    <a:pt x="868" y="1247"/>
                    <a:pt x="868" y="1251"/>
                  </a:cubicBezTo>
                  <a:cubicBezTo>
                    <a:pt x="868" y="1275"/>
                    <a:pt x="888" y="1295"/>
                    <a:pt x="912" y="1295"/>
                  </a:cubicBezTo>
                  <a:cubicBezTo>
                    <a:pt x="931" y="1295"/>
                    <a:pt x="947" y="1284"/>
                    <a:pt x="953" y="1268"/>
                  </a:cubicBezTo>
                  <a:cubicBezTo>
                    <a:pt x="964" y="1271"/>
                    <a:pt x="974" y="1274"/>
                    <a:pt x="984" y="1277"/>
                  </a:cubicBezTo>
                  <a:cubicBezTo>
                    <a:pt x="1088" y="1306"/>
                    <a:pt x="1196" y="1322"/>
                    <a:pt x="1305" y="1324"/>
                  </a:cubicBezTo>
                  <a:cubicBezTo>
                    <a:pt x="1306" y="1333"/>
                    <a:pt x="1313" y="1339"/>
                    <a:pt x="1321" y="1339"/>
                  </a:cubicBezTo>
                  <a:cubicBezTo>
                    <a:pt x="1331" y="1339"/>
                    <a:pt x="1339" y="1332"/>
                    <a:pt x="1339" y="1322"/>
                  </a:cubicBezTo>
                  <a:cubicBezTo>
                    <a:pt x="1339" y="1313"/>
                    <a:pt x="1332" y="1305"/>
                    <a:pt x="1322" y="1305"/>
                  </a:cubicBezTo>
                  <a:cubicBezTo>
                    <a:pt x="1313" y="1304"/>
                    <a:pt x="1306" y="1311"/>
                    <a:pt x="1305" y="1319"/>
                  </a:cubicBezTo>
                  <a:cubicBezTo>
                    <a:pt x="1196" y="1316"/>
                    <a:pt x="1089" y="1300"/>
                    <a:pt x="986" y="1272"/>
                  </a:cubicBezTo>
                  <a:cubicBezTo>
                    <a:pt x="975" y="1269"/>
                    <a:pt x="965" y="1266"/>
                    <a:pt x="955" y="1263"/>
                  </a:cubicBezTo>
                  <a:cubicBezTo>
                    <a:pt x="956" y="1259"/>
                    <a:pt x="957" y="1255"/>
                    <a:pt x="957" y="1251"/>
                  </a:cubicBezTo>
                  <a:cubicBezTo>
                    <a:pt x="957" y="1227"/>
                    <a:pt x="937" y="1207"/>
                    <a:pt x="912" y="1207"/>
                  </a:cubicBezTo>
                  <a:cubicBezTo>
                    <a:pt x="894" y="1207"/>
                    <a:pt x="878" y="1218"/>
                    <a:pt x="871" y="1234"/>
                  </a:cubicBezTo>
                  <a:cubicBezTo>
                    <a:pt x="412" y="1061"/>
                    <a:pt x="86" y="649"/>
                    <a:pt x="29" y="154"/>
                  </a:cubicBezTo>
                  <a:cubicBezTo>
                    <a:pt x="24" y="115"/>
                    <a:pt x="21" y="75"/>
                    <a:pt x="20" y="35"/>
                  </a:cubicBezTo>
                  <a:cubicBezTo>
                    <a:pt x="29" y="33"/>
                    <a:pt x="35" y="26"/>
                    <a:pt x="35" y="17"/>
                  </a:cubicBezTo>
                  <a:cubicBezTo>
                    <a:pt x="35" y="7"/>
                    <a:pt x="27" y="0"/>
                    <a:pt x="17" y="0"/>
                  </a:cubicBezTo>
                  <a:cubicBezTo>
                    <a:pt x="7" y="0"/>
                    <a:pt x="0" y="8"/>
                    <a:pt x="0" y="18"/>
                  </a:cubicBezTo>
                  <a:cubicBezTo>
                    <a:pt x="0" y="27"/>
                    <a:pt x="7" y="33"/>
                    <a:pt x="15" y="35"/>
                  </a:cubicBezTo>
                  <a:close/>
                  <a:moveTo>
                    <a:pt x="912" y="1210"/>
                  </a:moveTo>
                  <a:cubicBezTo>
                    <a:pt x="935" y="1210"/>
                    <a:pt x="953" y="1228"/>
                    <a:pt x="953" y="1251"/>
                  </a:cubicBezTo>
                  <a:cubicBezTo>
                    <a:pt x="953" y="1255"/>
                    <a:pt x="953" y="1258"/>
                    <a:pt x="952" y="1262"/>
                  </a:cubicBezTo>
                  <a:cubicBezTo>
                    <a:pt x="926" y="1254"/>
                    <a:pt x="900" y="1245"/>
                    <a:pt x="874" y="1236"/>
                  </a:cubicBezTo>
                  <a:cubicBezTo>
                    <a:pt x="880" y="1221"/>
                    <a:pt x="895" y="1210"/>
                    <a:pt x="912" y="1210"/>
                  </a:cubicBezTo>
                  <a:close/>
                  <a:moveTo>
                    <a:pt x="873" y="1240"/>
                  </a:moveTo>
                  <a:cubicBezTo>
                    <a:pt x="898" y="1250"/>
                    <a:pt x="924" y="1259"/>
                    <a:pt x="950" y="1267"/>
                  </a:cubicBezTo>
                  <a:cubicBezTo>
                    <a:pt x="944" y="1282"/>
                    <a:pt x="929" y="1292"/>
                    <a:pt x="912" y="1292"/>
                  </a:cubicBezTo>
                  <a:cubicBezTo>
                    <a:pt x="890" y="1292"/>
                    <a:pt x="871" y="1274"/>
                    <a:pt x="871" y="1251"/>
                  </a:cubicBezTo>
                  <a:cubicBezTo>
                    <a:pt x="871" y="1247"/>
                    <a:pt x="872" y="1244"/>
                    <a:pt x="873" y="1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02" name="Gray"/>
            <p:cNvGrpSpPr/>
            <p:nvPr userDrawn="1"/>
          </p:nvGrpSpPr>
          <p:grpSpPr>
            <a:xfrm>
              <a:off x="4051321" y="3"/>
              <a:ext cx="8140735" cy="6854906"/>
              <a:chOff x="4051321" y="3"/>
              <a:chExt cx="8140735" cy="6854906"/>
            </a:xfrm>
          </p:grpSpPr>
          <p:sp>
            <p:nvSpPr>
              <p:cNvPr id="435" name="Freeform 427"/>
              <p:cNvSpPr>
                <a:spLocks/>
              </p:cNvSpPr>
              <p:nvPr userDrawn="1"/>
            </p:nvSpPr>
            <p:spPr bwMode="auto">
              <a:xfrm>
                <a:off x="4370410" y="3014701"/>
                <a:ext cx="55563" cy="49213"/>
              </a:xfrm>
              <a:custGeom>
                <a:avLst/>
                <a:gdLst>
                  <a:gd name="T0" fmla="*/ 2 w 17"/>
                  <a:gd name="T1" fmla="*/ 11 h 15"/>
                  <a:gd name="T2" fmla="*/ 9 w 17"/>
                  <a:gd name="T3" fmla="*/ 15 h 15"/>
                  <a:gd name="T4" fmla="*/ 11 w 17"/>
                  <a:gd name="T5" fmla="*/ 15 h 15"/>
                  <a:gd name="T6" fmla="*/ 15 w 17"/>
                  <a:gd name="T7" fmla="*/ 6 h 15"/>
                  <a:gd name="T8" fmla="*/ 6 w 17"/>
                  <a:gd name="T9" fmla="*/ 1 h 15"/>
                  <a:gd name="T10" fmla="*/ 2 w 17"/>
                  <a:gd name="T11" fmla="*/ 11 h 15"/>
                </a:gdLst>
                <a:ahLst/>
                <a:cxnLst>
                  <a:cxn ang="0">
                    <a:pos x="T0" y="T1"/>
                  </a:cxn>
                  <a:cxn ang="0">
                    <a:pos x="T2" y="T3"/>
                  </a:cxn>
                  <a:cxn ang="0">
                    <a:pos x="T4" y="T5"/>
                  </a:cxn>
                  <a:cxn ang="0">
                    <a:pos x="T6" y="T7"/>
                  </a:cxn>
                  <a:cxn ang="0">
                    <a:pos x="T8" y="T9"/>
                  </a:cxn>
                  <a:cxn ang="0">
                    <a:pos x="T10" y="T11"/>
                  </a:cxn>
                </a:cxnLst>
                <a:rect l="0" t="0" r="r" b="b"/>
                <a:pathLst>
                  <a:path w="17" h="15">
                    <a:moveTo>
                      <a:pt x="2" y="11"/>
                    </a:moveTo>
                    <a:cubicBezTo>
                      <a:pt x="3" y="13"/>
                      <a:pt x="6" y="15"/>
                      <a:pt x="9" y="15"/>
                    </a:cubicBezTo>
                    <a:cubicBezTo>
                      <a:pt x="9" y="15"/>
                      <a:pt x="10" y="15"/>
                      <a:pt x="11" y="15"/>
                    </a:cubicBezTo>
                    <a:cubicBezTo>
                      <a:pt x="15" y="13"/>
                      <a:pt x="17" y="9"/>
                      <a:pt x="15" y="6"/>
                    </a:cubicBezTo>
                    <a:cubicBezTo>
                      <a:pt x="14" y="2"/>
                      <a:pt x="10" y="0"/>
                      <a:pt x="6" y="1"/>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428"/>
              <p:cNvSpPr>
                <a:spLocks/>
              </p:cNvSpPr>
              <p:nvPr userDrawn="1"/>
            </p:nvSpPr>
            <p:spPr bwMode="auto">
              <a:xfrm>
                <a:off x="9359944" y="6278640"/>
                <a:ext cx="49213" cy="49213"/>
              </a:xfrm>
              <a:custGeom>
                <a:avLst/>
                <a:gdLst>
                  <a:gd name="T0" fmla="*/ 8 w 15"/>
                  <a:gd name="T1" fmla="*/ 15 h 15"/>
                  <a:gd name="T2" fmla="*/ 8 w 15"/>
                  <a:gd name="T3" fmla="*/ 15 h 15"/>
                  <a:gd name="T4" fmla="*/ 14 w 15"/>
                  <a:gd name="T5" fmla="*/ 7 h 15"/>
                  <a:gd name="T6" fmla="*/ 7 w 15"/>
                  <a:gd name="T7" fmla="*/ 0 h 15"/>
                  <a:gd name="T8" fmla="*/ 0 w 15"/>
                  <a:gd name="T9" fmla="*/ 8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8" y="15"/>
                    </a:cubicBezTo>
                    <a:cubicBezTo>
                      <a:pt x="12" y="14"/>
                      <a:pt x="15" y="11"/>
                      <a:pt x="14" y="7"/>
                    </a:cubicBezTo>
                    <a:cubicBezTo>
                      <a:pt x="14" y="3"/>
                      <a:pt x="11" y="0"/>
                      <a:pt x="7" y="0"/>
                    </a:cubicBezTo>
                    <a:cubicBezTo>
                      <a:pt x="3" y="1"/>
                      <a:pt x="0" y="4"/>
                      <a:pt x="0" y="8"/>
                    </a:cubicBezTo>
                    <a:cubicBezTo>
                      <a:pt x="0"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29"/>
              <p:cNvSpPr>
                <a:spLocks/>
              </p:cNvSpPr>
              <p:nvPr userDrawn="1"/>
            </p:nvSpPr>
            <p:spPr bwMode="auto">
              <a:xfrm>
                <a:off x="9853658" y="6229427"/>
                <a:ext cx="52388" cy="49213"/>
              </a:xfrm>
              <a:custGeom>
                <a:avLst/>
                <a:gdLst>
                  <a:gd name="T0" fmla="*/ 8 w 16"/>
                  <a:gd name="T1" fmla="*/ 15 h 15"/>
                  <a:gd name="T2" fmla="*/ 9 w 16"/>
                  <a:gd name="T3" fmla="*/ 15 h 15"/>
                  <a:gd name="T4" fmla="*/ 15 w 16"/>
                  <a:gd name="T5" fmla="*/ 7 h 15"/>
                  <a:gd name="T6" fmla="*/ 7 w 16"/>
                  <a:gd name="T7" fmla="*/ 1 h 15"/>
                  <a:gd name="T8" fmla="*/ 7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13" y="14"/>
                      <a:pt x="16" y="10"/>
                      <a:pt x="15" y="7"/>
                    </a:cubicBezTo>
                    <a:cubicBezTo>
                      <a:pt x="15" y="3"/>
                      <a:pt x="11" y="0"/>
                      <a:pt x="7" y="1"/>
                    </a:cubicBezTo>
                    <a:cubicBezTo>
                      <a:pt x="7" y="1"/>
                      <a:pt x="7" y="1"/>
                      <a:pt x="7" y="1"/>
                    </a:cubicBezTo>
                    <a:cubicBezTo>
                      <a:pt x="3" y="1"/>
                      <a:pt x="0" y="5"/>
                      <a:pt x="1" y="9"/>
                    </a:cubicBezTo>
                    <a:cubicBezTo>
                      <a:pt x="2" y="12"/>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30"/>
              <p:cNvSpPr>
                <a:spLocks/>
              </p:cNvSpPr>
              <p:nvPr userDrawn="1"/>
            </p:nvSpPr>
            <p:spPr bwMode="auto">
              <a:xfrm>
                <a:off x="9607595" y="6258002"/>
                <a:ext cx="49213" cy="49213"/>
              </a:xfrm>
              <a:custGeom>
                <a:avLst/>
                <a:gdLst>
                  <a:gd name="T0" fmla="*/ 8 w 15"/>
                  <a:gd name="T1" fmla="*/ 15 h 15"/>
                  <a:gd name="T2" fmla="*/ 9 w 15"/>
                  <a:gd name="T3" fmla="*/ 15 h 15"/>
                  <a:gd name="T4" fmla="*/ 15 w 15"/>
                  <a:gd name="T5" fmla="*/ 7 h 15"/>
                  <a:gd name="T6" fmla="*/ 7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2" y="15"/>
                      <a:pt x="15" y="11"/>
                      <a:pt x="15" y="7"/>
                    </a:cubicBezTo>
                    <a:cubicBezTo>
                      <a:pt x="15" y="3"/>
                      <a:pt x="11" y="0"/>
                      <a:pt x="7" y="1"/>
                    </a:cubicBezTo>
                    <a:cubicBezTo>
                      <a:pt x="3"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31"/>
              <p:cNvSpPr>
                <a:spLocks/>
              </p:cNvSpPr>
              <p:nvPr userDrawn="1"/>
            </p:nvSpPr>
            <p:spPr bwMode="auto">
              <a:xfrm>
                <a:off x="9485357" y="6272290"/>
                <a:ext cx="46038" cy="46038"/>
              </a:xfrm>
              <a:custGeom>
                <a:avLst/>
                <a:gdLst>
                  <a:gd name="T0" fmla="*/ 7 w 14"/>
                  <a:gd name="T1" fmla="*/ 14 h 14"/>
                  <a:gd name="T2" fmla="*/ 8 w 14"/>
                  <a:gd name="T3" fmla="*/ 14 h 14"/>
                  <a:gd name="T4" fmla="*/ 14 w 14"/>
                  <a:gd name="T5" fmla="*/ 7 h 14"/>
                  <a:gd name="T6" fmla="*/ 7 w 14"/>
                  <a:gd name="T7" fmla="*/ 0 h 14"/>
                  <a:gd name="T8" fmla="*/ 0 w 14"/>
                  <a:gd name="T9" fmla="*/ 8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8" y="14"/>
                    </a:cubicBezTo>
                    <a:cubicBezTo>
                      <a:pt x="12" y="14"/>
                      <a:pt x="14" y="11"/>
                      <a:pt x="14" y="7"/>
                    </a:cubicBezTo>
                    <a:cubicBezTo>
                      <a:pt x="14" y="3"/>
                      <a:pt x="10" y="0"/>
                      <a:pt x="7" y="0"/>
                    </a:cubicBezTo>
                    <a:cubicBezTo>
                      <a:pt x="3" y="0"/>
                      <a:pt x="0" y="4"/>
                      <a:pt x="0" y="8"/>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32"/>
              <p:cNvSpPr>
                <a:spLocks/>
              </p:cNvSpPr>
              <p:nvPr userDrawn="1"/>
            </p:nvSpPr>
            <p:spPr bwMode="auto">
              <a:xfrm>
                <a:off x="6818345" y="5737296"/>
                <a:ext cx="52388" cy="50801"/>
              </a:xfrm>
              <a:custGeom>
                <a:avLst/>
                <a:gdLst>
                  <a:gd name="T0" fmla="*/ 5 w 16"/>
                  <a:gd name="T1" fmla="*/ 14 h 15"/>
                  <a:gd name="T2" fmla="*/ 8 w 16"/>
                  <a:gd name="T3" fmla="*/ 15 h 15"/>
                  <a:gd name="T4" fmla="*/ 14 w 16"/>
                  <a:gd name="T5" fmla="*/ 11 h 15"/>
                  <a:gd name="T6" fmla="*/ 11 w 16"/>
                  <a:gd name="T7" fmla="*/ 2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4"/>
                      <a:pt x="14" y="11"/>
                    </a:cubicBezTo>
                    <a:cubicBezTo>
                      <a:pt x="16" y="8"/>
                      <a:pt x="15" y="3"/>
                      <a:pt x="11" y="2"/>
                    </a:cubicBezTo>
                    <a:cubicBezTo>
                      <a:pt x="8" y="0"/>
                      <a:pt x="4" y="1"/>
                      <a:pt x="2"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33"/>
              <p:cNvSpPr>
                <a:spLocks/>
              </p:cNvSpPr>
              <p:nvPr userDrawn="1"/>
            </p:nvSpPr>
            <p:spPr bwMode="auto">
              <a:xfrm>
                <a:off x="9234531" y="6284990"/>
                <a:ext cx="49213" cy="46038"/>
              </a:xfrm>
              <a:custGeom>
                <a:avLst/>
                <a:gdLst>
                  <a:gd name="T0" fmla="*/ 7 w 15"/>
                  <a:gd name="T1" fmla="*/ 14 h 14"/>
                  <a:gd name="T2" fmla="*/ 8 w 15"/>
                  <a:gd name="T3" fmla="*/ 14 h 14"/>
                  <a:gd name="T4" fmla="*/ 8 w 15"/>
                  <a:gd name="T5" fmla="*/ 14 h 14"/>
                  <a:gd name="T6" fmla="*/ 14 w 15"/>
                  <a:gd name="T7" fmla="*/ 7 h 14"/>
                  <a:gd name="T8" fmla="*/ 7 w 15"/>
                  <a:gd name="T9" fmla="*/ 0 h 14"/>
                  <a:gd name="T10" fmla="*/ 0 w 15"/>
                  <a:gd name="T11" fmla="*/ 7 h 14"/>
                  <a:gd name="T12" fmla="*/ 7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14"/>
                    </a:moveTo>
                    <a:cubicBezTo>
                      <a:pt x="7" y="14"/>
                      <a:pt x="7" y="14"/>
                      <a:pt x="8" y="14"/>
                    </a:cubicBezTo>
                    <a:cubicBezTo>
                      <a:pt x="8" y="14"/>
                      <a:pt x="8" y="14"/>
                      <a:pt x="8" y="14"/>
                    </a:cubicBezTo>
                    <a:cubicBezTo>
                      <a:pt x="11" y="14"/>
                      <a:pt x="15" y="11"/>
                      <a:pt x="14" y="7"/>
                    </a:cubicBezTo>
                    <a:cubicBezTo>
                      <a:pt x="14" y="3"/>
                      <a:pt x="11" y="0"/>
                      <a:pt x="7" y="0"/>
                    </a:cubicBezTo>
                    <a:cubicBezTo>
                      <a:pt x="3" y="0"/>
                      <a:pt x="0" y="3"/>
                      <a:pt x="0" y="7"/>
                    </a:cubicBezTo>
                    <a:cubicBezTo>
                      <a:pt x="0" y="11"/>
                      <a:pt x="4"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34"/>
              <p:cNvSpPr>
                <a:spLocks/>
              </p:cNvSpPr>
              <p:nvPr userDrawn="1"/>
            </p:nvSpPr>
            <p:spPr bwMode="auto">
              <a:xfrm>
                <a:off x="8859879" y="6278640"/>
                <a:ext cx="49213" cy="49213"/>
              </a:xfrm>
              <a:custGeom>
                <a:avLst/>
                <a:gdLst>
                  <a:gd name="T0" fmla="*/ 7 w 15"/>
                  <a:gd name="T1" fmla="*/ 15 h 15"/>
                  <a:gd name="T2" fmla="*/ 8 w 15"/>
                  <a:gd name="T3" fmla="*/ 15 h 15"/>
                  <a:gd name="T4" fmla="*/ 15 w 15"/>
                  <a:gd name="T5" fmla="*/ 8 h 15"/>
                  <a:gd name="T6" fmla="*/ 8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4"/>
                      <a:pt x="12" y="1"/>
                      <a:pt x="8" y="1"/>
                    </a:cubicBezTo>
                    <a:cubicBezTo>
                      <a:pt x="4" y="0"/>
                      <a:pt x="1" y="3"/>
                      <a:pt x="1" y="7"/>
                    </a:cubicBezTo>
                    <a:cubicBezTo>
                      <a:pt x="0" y="11"/>
                      <a:pt x="3"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35"/>
              <p:cNvSpPr>
                <a:spLocks/>
              </p:cNvSpPr>
              <p:nvPr userDrawn="1"/>
            </p:nvSpPr>
            <p:spPr bwMode="auto">
              <a:xfrm>
                <a:off x="9109118" y="6284990"/>
                <a:ext cx="49213" cy="49213"/>
              </a:xfrm>
              <a:custGeom>
                <a:avLst/>
                <a:gdLst>
                  <a:gd name="T0" fmla="*/ 7 w 15"/>
                  <a:gd name="T1" fmla="*/ 15 h 15"/>
                  <a:gd name="T2" fmla="*/ 14 w 15"/>
                  <a:gd name="T3" fmla="*/ 7 h 15"/>
                  <a:gd name="T4" fmla="*/ 7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1" y="15"/>
                      <a:pt x="15" y="11"/>
                      <a:pt x="14" y="7"/>
                    </a:cubicBezTo>
                    <a:cubicBezTo>
                      <a:pt x="14" y="4"/>
                      <a:pt x="11" y="0"/>
                      <a:pt x="7" y="0"/>
                    </a:cubicBezTo>
                    <a:cubicBezTo>
                      <a:pt x="3" y="0"/>
                      <a:pt x="0" y="4"/>
                      <a:pt x="0" y="7"/>
                    </a:cubicBezTo>
                    <a:cubicBezTo>
                      <a:pt x="0" y="11"/>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436"/>
              <p:cNvSpPr>
                <a:spLocks/>
              </p:cNvSpPr>
              <p:nvPr userDrawn="1"/>
            </p:nvSpPr>
            <p:spPr bwMode="auto">
              <a:xfrm>
                <a:off x="8985292" y="6284990"/>
                <a:ext cx="49213" cy="46038"/>
              </a:xfrm>
              <a:custGeom>
                <a:avLst/>
                <a:gdLst>
                  <a:gd name="T0" fmla="*/ 7 w 15"/>
                  <a:gd name="T1" fmla="*/ 14 h 14"/>
                  <a:gd name="T2" fmla="*/ 7 w 15"/>
                  <a:gd name="T3" fmla="*/ 14 h 14"/>
                  <a:gd name="T4" fmla="*/ 15 w 15"/>
                  <a:gd name="T5" fmla="*/ 7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1"/>
                      <a:pt x="15" y="7"/>
                    </a:cubicBezTo>
                    <a:cubicBezTo>
                      <a:pt x="15" y="3"/>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37"/>
              <p:cNvSpPr>
                <a:spLocks/>
              </p:cNvSpPr>
              <p:nvPr userDrawn="1"/>
            </p:nvSpPr>
            <p:spPr bwMode="auto">
              <a:xfrm>
                <a:off x="8734466" y="6272290"/>
                <a:ext cx="49213" cy="49213"/>
              </a:xfrm>
              <a:custGeom>
                <a:avLst/>
                <a:gdLst>
                  <a:gd name="T0" fmla="*/ 7 w 15"/>
                  <a:gd name="T1" fmla="*/ 14 h 15"/>
                  <a:gd name="T2" fmla="*/ 8 w 15"/>
                  <a:gd name="T3" fmla="*/ 15 h 15"/>
                  <a:gd name="T4" fmla="*/ 15 w 15"/>
                  <a:gd name="T5" fmla="*/ 8 h 15"/>
                  <a:gd name="T6" fmla="*/ 8 w 15"/>
                  <a:gd name="T7" fmla="*/ 0 h 15"/>
                  <a:gd name="T8" fmla="*/ 1 w 15"/>
                  <a:gd name="T9" fmla="*/ 7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7" y="14"/>
                      <a:pt x="8" y="15"/>
                      <a:pt x="8" y="15"/>
                    </a:cubicBezTo>
                    <a:cubicBezTo>
                      <a:pt x="11" y="15"/>
                      <a:pt x="15" y="12"/>
                      <a:pt x="15" y="8"/>
                    </a:cubicBezTo>
                    <a:cubicBezTo>
                      <a:pt x="15" y="4"/>
                      <a:pt x="12" y="1"/>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438"/>
              <p:cNvSpPr>
                <a:spLocks/>
              </p:cNvSpPr>
              <p:nvPr userDrawn="1"/>
            </p:nvSpPr>
            <p:spPr bwMode="auto">
              <a:xfrm>
                <a:off x="10466436" y="6097663"/>
                <a:ext cx="49213" cy="49213"/>
              </a:xfrm>
              <a:custGeom>
                <a:avLst/>
                <a:gdLst>
                  <a:gd name="T0" fmla="*/ 7 w 15"/>
                  <a:gd name="T1" fmla="*/ 15 h 15"/>
                  <a:gd name="T2" fmla="*/ 9 w 15"/>
                  <a:gd name="T3" fmla="*/ 15 h 15"/>
                  <a:gd name="T4" fmla="*/ 14 w 15"/>
                  <a:gd name="T5" fmla="*/ 6 h 15"/>
                  <a:gd name="T6" fmla="*/ 6 w 15"/>
                  <a:gd name="T7" fmla="*/ 1 h 15"/>
                  <a:gd name="T8" fmla="*/ 6 w 15"/>
                  <a:gd name="T9" fmla="*/ 1 h 15"/>
                  <a:gd name="T10" fmla="*/ 1 w 15"/>
                  <a:gd name="T11" fmla="*/ 10 h 15"/>
                  <a:gd name="T12" fmla="*/ 7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15"/>
                    </a:moveTo>
                    <a:cubicBezTo>
                      <a:pt x="8" y="15"/>
                      <a:pt x="9" y="15"/>
                      <a:pt x="9" y="15"/>
                    </a:cubicBezTo>
                    <a:cubicBezTo>
                      <a:pt x="13" y="14"/>
                      <a:pt x="15" y="10"/>
                      <a:pt x="14" y="6"/>
                    </a:cubicBezTo>
                    <a:cubicBezTo>
                      <a:pt x="13" y="2"/>
                      <a:pt x="9" y="0"/>
                      <a:pt x="6" y="1"/>
                    </a:cubicBezTo>
                    <a:cubicBezTo>
                      <a:pt x="6" y="1"/>
                      <a:pt x="6" y="1"/>
                      <a:pt x="6" y="1"/>
                    </a:cubicBezTo>
                    <a:cubicBezTo>
                      <a:pt x="2" y="2"/>
                      <a:pt x="0" y="6"/>
                      <a:pt x="1" y="10"/>
                    </a:cubicBezTo>
                    <a:cubicBezTo>
                      <a:pt x="1" y="13"/>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39"/>
              <p:cNvSpPr>
                <a:spLocks/>
              </p:cNvSpPr>
              <p:nvPr userDrawn="1"/>
            </p:nvSpPr>
            <p:spPr bwMode="auto">
              <a:xfrm>
                <a:off x="10585499" y="6064325"/>
                <a:ext cx="52388" cy="49213"/>
              </a:xfrm>
              <a:custGeom>
                <a:avLst/>
                <a:gdLst>
                  <a:gd name="T0" fmla="*/ 8 w 16"/>
                  <a:gd name="T1" fmla="*/ 15 h 15"/>
                  <a:gd name="T2" fmla="*/ 10 w 16"/>
                  <a:gd name="T3" fmla="*/ 14 h 15"/>
                  <a:gd name="T4" fmla="*/ 15 w 16"/>
                  <a:gd name="T5" fmla="*/ 5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4"/>
                    </a:cubicBezTo>
                    <a:cubicBezTo>
                      <a:pt x="14" y="13"/>
                      <a:pt x="16" y="9"/>
                      <a:pt x="15" y="5"/>
                    </a:cubicBezTo>
                    <a:cubicBezTo>
                      <a:pt x="13"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440"/>
              <p:cNvSpPr>
                <a:spLocks/>
              </p:cNvSpPr>
              <p:nvPr userDrawn="1"/>
            </p:nvSpPr>
            <p:spPr bwMode="auto">
              <a:xfrm>
                <a:off x="10702975" y="6024637"/>
                <a:ext cx="53975"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5"/>
                    </a:cubicBezTo>
                    <a:cubicBezTo>
                      <a:pt x="14" y="13"/>
                      <a:pt x="16" y="9"/>
                      <a:pt x="15" y="6"/>
                    </a:cubicBezTo>
                    <a:cubicBezTo>
                      <a:pt x="13" y="2"/>
                      <a:pt x="9"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41"/>
              <p:cNvSpPr>
                <a:spLocks/>
              </p:cNvSpPr>
              <p:nvPr userDrawn="1"/>
            </p:nvSpPr>
            <p:spPr bwMode="auto">
              <a:xfrm>
                <a:off x="10101310" y="6186564"/>
                <a:ext cx="52388" cy="49213"/>
              </a:xfrm>
              <a:custGeom>
                <a:avLst/>
                <a:gdLst>
                  <a:gd name="T0" fmla="*/ 8 w 16"/>
                  <a:gd name="T1" fmla="*/ 15 h 15"/>
                  <a:gd name="T2" fmla="*/ 9 w 16"/>
                  <a:gd name="T3" fmla="*/ 15 h 15"/>
                  <a:gd name="T4" fmla="*/ 15 w 16"/>
                  <a:gd name="T5" fmla="*/ 6 h 15"/>
                  <a:gd name="T6" fmla="*/ 6 w 16"/>
                  <a:gd name="T7" fmla="*/ 1 h 15"/>
                  <a:gd name="T8" fmla="*/ 1 w 16"/>
                  <a:gd name="T9" fmla="*/ 9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9" y="15"/>
                    </a:cubicBezTo>
                    <a:cubicBezTo>
                      <a:pt x="13" y="14"/>
                      <a:pt x="16" y="10"/>
                      <a:pt x="15" y="6"/>
                    </a:cubicBezTo>
                    <a:cubicBezTo>
                      <a:pt x="14" y="2"/>
                      <a:pt x="10" y="0"/>
                      <a:pt x="6" y="1"/>
                    </a:cubicBezTo>
                    <a:cubicBezTo>
                      <a:pt x="3" y="1"/>
                      <a:pt x="0" y="5"/>
                      <a:pt x="1" y="9"/>
                    </a:cubicBezTo>
                    <a:cubicBezTo>
                      <a:pt x="2"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442"/>
              <p:cNvSpPr>
                <a:spLocks/>
              </p:cNvSpPr>
              <p:nvPr userDrawn="1"/>
            </p:nvSpPr>
            <p:spPr bwMode="auto">
              <a:xfrm>
                <a:off x="9979071" y="6208789"/>
                <a:ext cx="49213" cy="49213"/>
              </a:xfrm>
              <a:custGeom>
                <a:avLst/>
                <a:gdLst>
                  <a:gd name="T0" fmla="*/ 8 w 15"/>
                  <a:gd name="T1" fmla="*/ 15 h 15"/>
                  <a:gd name="T2" fmla="*/ 9 w 15"/>
                  <a:gd name="T3" fmla="*/ 15 h 15"/>
                  <a:gd name="T4" fmla="*/ 15 w 15"/>
                  <a:gd name="T5" fmla="*/ 6 h 15"/>
                  <a:gd name="T6" fmla="*/ 6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3" y="14"/>
                      <a:pt x="15" y="10"/>
                      <a:pt x="15" y="6"/>
                    </a:cubicBezTo>
                    <a:cubicBezTo>
                      <a:pt x="14" y="2"/>
                      <a:pt x="10" y="0"/>
                      <a:pt x="6" y="1"/>
                    </a:cubicBezTo>
                    <a:cubicBezTo>
                      <a:pt x="2"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43"/>
              <p:cNvSpPr>
                <a:spLocks/>
              </p:cNvSpPr>
              <p:nvPr userDrawn="1"/>
            </p:nvSpPr>
            <p:spPr bwMode="auto">
              <a:xfrm>
                <a:off x="10223548" y="6159576"/>
                <a:ext cx="52388" cy="49213"/>
              </a:xfrm>
              <a:custGeom>
                <a:avLst/>
                <a:gdLst>
                  <a:gd name="T0" fmla="*/ 8 w 16"/>
                  <a:gd name="T1" fmla="*/ 15 h 15"/>
                  <a:gd name="T2" fmla="*/ 9 w 16"/>
                  <a:gd name="T3" fmla="*/ 15 h 15"/>
                  <a:gd name="T4" fmla="*/ 9 w 16"/>
                  <a:gd name="T5" fmla="*/ 15 h 15"/>
                  <a:gd name="T6" fmla="*/ 15 w 16"/>
                  <a:gd name="T7" fmla="*/ 6 h 15"/>
                  <a:gd name="T8" fmla="*/ 6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9" y="15"/>
                      <a:pt x="9" y="15"/>
                      <a:pt x="9" y="15"/>
                    </a:cubicBezTo>
                    <a:cubicBezTo>
                      <a:pt x="13" y="14"/>
                      <a:pt x="16" y="10"/>
                      <a:pt x="15" y="6"/>
                    </a:cubicBezTo>
                    <a:cubicBezTo>
                      <a:pt x="14" y="2"/>
                      <a:pt x="10" y="0"/>
                      <a:pt x="6" y="1"/>
                    </a:cubicBezTo>
                    <a:cubicBezTo>
                      <a:pt x="3" y="2"/>
                      <a:pt x="0" y="5"/>
                      <a:pt x="1" y="9"/>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44"/>
              <p:cNvSpPr>
                <a:spLocks/>
              </p:cNvSpPr>
              <p:nvPr userDrawn="1"/>
            </p:nvSpPr>
            <p:spPr bwMode="auto">
              <a:xfrm>
                <a:off x="10344198" y="6129413"/>
                <a:ext cx="52388"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10" y="15"/>
                    </a:cubicBezTo>
                    <a:cubicBezTo>
                      <a:pt x="13" y="14"/>
                      <a:pt x="16" y="10"/>
                      <a:pt x="15" y="6"/>
                    </a:cubicBezTo>
                    <a:cubicBezTo>
                      <a:pt x="14"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45"/>
              <p:cNvSpPr>
                <a:spLocks/>
              </p:cNvSpPr>
              <p:nvPr userDrawn="1"/>
            </p:nvSpPr>
            <p:spPr bwMode="auto">
              <a:xfrm>
                <a:off x="8486815" y="6248477"/>
                <a:ext cx="49213" cy="46038"/>
              </a:xfrm>
              <a:custGeom>
                <a:avLst/>
                <a:gdLst>
                  <a:gd name="T0" fmla="*/ 6 w 15"/>
                  <a:gd name="T1" fmla="*/ 14 h 14"/>
                  <a:gd name="T2" fmla="*/ 7 w 15"/>
                  <a:gd name="T3" fmla="*/ 14 h 14"/>
                  <a:gd name="T4" fmla="*/ 14 w 15"/>
                  <a:gd name="T5" fmla="*/ 8 h 14"/>
                  <a:gd name="T6" fmla="*/ 8 w 15"/>
                  <a:gd name="T7" fmla="*/ 0 h 14"/>
                  <a:gd name="T8" fmla="*/ 0 w 15"/>
                  <a:gd name="T9" fmla="*/ 6 h 14"/>
                  <a:gd name="T10" fmla="*/ 6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6" y="14"/>
                    </a:moveTo>
                    <a:cubicBezTo>
                      <a:pt x="7" y="14"/>
                      <a:pt x="7" y="14"/>
                      <a:pt x="7" y="14"/>
                    </a:cubicBezTo>
                    <a:cubicBezTo>
                      <a:pt x="11" y="14"/>
                      <a:pt x="14" y="12"/>
                      <a:pt x="14" y="8"/>
                    </a:cubicBezTo>
                    <a:cubicBezTo>
                      <a:pt x="15" y="4"/>
                      <a:pt x="12" y="0"/>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46"/>
              <p:cNvSpPr>
                <a:spLocks/>
              </p:cNvSpPr>
              <p:nvPr userDrawn="1"/>
            </p:nvSpPr>
            <p:spPr bwMode="auto">
              <a:xfrm>
                <a:off x="7394610" y="5984949"/>
                <a:ext cx="52388" cy="49213"/>
              </a:xfrm>
              <a:custGeom>
                <a:avLst/>
                <a:gdLst>
                  <a:gd name="T0" fmla="*/ 5 w 16"/>
                  <a:gd name="T1" fmla="*/ 15 h 15"/>
                  <a:gd name="T2" fmla="*/ 8 w 16"/>
                  <a:gd name="T3" fmla="*/ 15 h 15"/>
                  <a:gd name="T4" fmla="*/ 14 w 16"/>
                  <a:gd name="T5" fmla="*/ 11 h 15"/>
                  <a:gd name="T6" fmla="*/ 10 w 16"/>
                  <a:gd name="T7" fmla="*/ 2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0" y="15"/>
                      <a:pt x="13" y="14"/>
                      <a:pt x="14" y="11"/>
                    </a:cubicBezTo>
                    <a:cubicBezTo>
                      <a:pt x="16" y="7"/>
                      <a:pt x="14" y="3"/>
                      <a:pt x="10" y="2"/>
                    </a:cubicBezTo>
                    <a:cubicBezTo>
                      <a:pt x="6" y="0"/>
                      <a:pt x="2" y="2"/>
                      <a:pt x="1" y="6"/>
                    </a:cubicBezTo>
                    <a:cubicBezTo>
                      <a:pt x="0" y="10"/>
                      <a:pt x="1" y="14"/>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47"/>
              <p:cNvSpPr>
                <a:spLocks/>
              </p:cNvSpPr>
              <p:nvPr userDrawn="1"/>
            </p:nvSpPr>
            <p:spPr bwMode="auto">
              <a:xfrm>
                <a:off x="7275547" y="5942086"/>
                <a:ext cx="52388" cy="49213"/>
              </a:xfrm>
              <a:custGeom>
                <a:avLst/>
                <a:gdLst>
                  <a:gd name="T0" fmla="*/ 5 w 16"/>
                  <a:gd name="T1" fmla="*/ 15 h 15"/>
                  <a:gd name="T2" fmla="*/ 8 w 16"/>
                  <a:gd name="T3" fmla="*/ 15 h 15"/>
                  <a:gd name="T4" fmla="*/ 15 w 16"/>
                  <a:gd name="T5" fmla="*/ 11 h 15"/>
                  <a:gd name="T6" fmla="*/ 11 w 16"/>
                  <a:gd name="T7" fmla="*/ 1 h 15"/>
                  <a:gd name="T8" fmla="*/ 1 w 16"/>
                  <a:gd name="T9" fmla="*/ 5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5" y="11"/>
                    </a:cubicBezTo>
                    <a:cubicBezTo>
                      <a:pt x="16" y="7"/>
                      <a:pt x="14" y="3"/>
                      <a:pt x="11" y="1"/>
                    </a:cubicBezTo>
                    <a:cubicBezTo>
                      <a:pt x="7" y="0"/>
                      <a:pt x="3" y="2"/>
                      <a:pt x="1" y="5"/>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448"/>
              <p:cNvSpPr>
                <a:spLocks/>
              </p:cNvSpPr>
              <p:nvPr userDrawn="1"/>
            </p:nvSpPr>
            <p:spPr bwMode="auto">
              <a:xfrm>
                <a:off x="7631149" y="6064325"/>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6" y="15"/>
                      <a:pt x="7" y="15"/>
                      <a:pt x="8" y="15"/>
                    </a:cubicBezTo>
                    <a:cubicBezTo>
                      <a:pt x="11" y="15"/>
                      <a:pt x="14" y="13"/>
                      <a:pt x="15" y="10"/>
                    </a:cubicBezTo>
                    <a:cubicBezTo>
                      <a:pt x="16" y="7"/>
                      <a:pt x="14" y="3"/>
                      <a:pt x="10" y="1"/>
                    </a:cubicBezTo>
                    <a:cubicBezTo>
                      <a:pt x="6" y="0"/>
                      <a:pt x="2" y="2"/>
                      <a:pt x="1"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49"/>
              <p:cNvSpPr>
                <a:spLocks/>
              </p:cNvSpPr>
              <p:nvPr userDrawn="1"/>
            </p:nvSpPr>
            <p:spPr bwMode="auto">
              <a:xfrm>
                <a:off x="7512086" y="6027812"/>
                <a:ext cx="52388" cy="49213"/>
              </a:xfrm>
              <a:custGeom>
                <a:avLst/>
                <a:gdLst>
                  <a:gd name="T0" fmla="*/ 5 w 16"/>
                  <a:gd name="T1" fmla="*/ 15 h 15"/>
                  <a:gd name="T2" fmla="*/ 8 w 16"/>
                  <a:gd name="T3" fmla="*/ 15 h 15"/>
                  <a:gd name="T4" fmla="*/ 14 w 16"/>
                  <a:gd name="T5" fmla="*/ 10 h 15"/>
                  <a:gd name="T6" fmla="*/ 10 w 16"/>
                  <a:gd name="T7" fmla="*/ 1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4" y="10"/>
                    </a:cubicBezTo>
                    <a:cubicBezTo>
                      <a:pt x="16" y="6"/>
                      <a:pt x="14" y="2"/>
                      <a:pt x="10" y="1"/>
                    </a:cubicBezTo>
                    <a:cubicBezTo>
                      <a:pt x="6" y="0"/>
                      <a:pt x="2" y="2"/>
                      <a:pt x="1" y="6"/>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50"/>
              <p:cNvSpPr>
                <a:spLocks/>
              </p:cNvSpPr>
              <p:nvPr userDrawn="1"/>
            </p:nvSpPr>
            <p:spPr bwMode="auto">
              <a:xfrm>
                <a:off x="8612228" y="6261177"/>
                <a:ext cx="46038" cy="46038"/>
              </a:xfrm>
              <a:custGeom>
                <a:avLst/>
                <a:gdLst>
                  <a:gd name="T0" fmla="*/ 6 w 14"/>
                  <a:gd name="T1" fmla="*/ 14 h 14"/>
                  <a:gd name="T2" fmla="*/ 7 w 14"/>
                  <a:gd name="T3" fmla="*/ 14 h 14"/>
                  <a:gd name="T4" fmla="*/ 14 w 14"/>
                  <a:gd name="T5" fmla="*/ 8 h 14"/>
                  <a:gd name="T6" fmla="*/ 8 w 14"/>
                  <a:gd name="T7" fmla="*/ 0 h 14"/>
                  <a:gd name="T8" fmla="*/ 0 w 14"/>
                  <a:gd name="T9" fmla="*/ 7 h 14"/>
                  <a:gd name="T10" fmla="*/ 6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6" y="14"/>
                    </a:moveTo>
                    <a:cubicBezTo>
                      <a:pt x="7" y="14"/>
                      <a:pt x="7" y="14"/>
                      <a:pt x="7" y="14"/>
                    </a:cubicBezTo>
                    <a:cubicBezTo>
                      <a:pt x="11" y="14"/>
                      <a:pt x="14" y="12"/>
                      <a:pt x="14" y="8"/>
                    </a:cubicBezTo>
                    <a:cubicBezTo>
                      <a:pt x="14" y="4"/>
                      <a:pt x="12" y="1"/>
                      <a:pt x="8" y="0"/>
                    </a:cubicBezTo>
                    <a:cubicBezTo>
                      <a:pt x="4" y="0"/>
                      <a:pt x="0" y="3"/>
                      <a:pt x="0" y="7"/>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51"/>
              <p:cNvSpPr>
                <a:spLocks/>
              </p:cNvSpPr>
              <p:nvPr userDrawn="1"/>
            </p:nvSpPr>
            <p:spPr bwMode="auto">
              <a:xfrm>
                <a:off x="6929471" y="5794446"/>
                <a:ext cx="52388" cy="49213"/>
              </a:xfrm>
              <a:custGeom>
                <a:avLst/>
                <a:gdLst>
                  <a:gd name="T0" fmla="*/ 5 w 16"/>
                  <a:gd name="T1" fmla="*/ 14 h 15"/>
                  <a:gd name="T2" fmla="*/ 8 w 16"/>
                  <a:gd name="T3" fmla="*/ 15 h 15"/>
                  <a:gd name="T4" fmla="*/ 15 w 16"/>
                  <a:gd name="T5" fmla="*/ 11 h 15"/>
                  <a:gd name="T6" fmla="*/ 11 w 16"/>
                  <a:gd name="T7" fmla="*/ 1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3"/>
                      <a:pt x="15" y="11"/>
                    </a:cubicBezTo>
                    <a:cubicBezTo>
                      <a:pt x="16" y="7"/>
                      <a:pt x="15" y="3"/>
                      <a:pt x="11" y="1"/>
                    </a:cubicBezTo>
                    <a:cubicBezTo>
                      <a:pt x="8" y="0"/>
                      <a:pt x="4" y="1"/>
                      <a:pt x="2" y="5"/>
                    </a:cubicBezTo>
                    <a:cubicBezTo>
                      <a:pt x="0" y="8"/>
                      <a:pt x="2"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52"/>
              <p:cNvSpPr>
                <a:spLocks/>
              </p:cNvSpPr>
              <p:nvPr userDrawn="1"/>
            </p:nvSpPr>
            <p:spPr bwMode="auto">
              <a:xfrm>
                <a:off x="7045359" y="5846835"/>
                <a:ext cx="52388" cy="49213"/>
              </a:xfrm>
              <a:custGeom>
                <a:avLst/>
                <a:gdLst>
                  <a:gd name="T0" fmla="*/ 5 w 16"/>
                  <a:gd name="T1" fmla="*/ 14 h 15"/>
                  <a:gd name="T2" fmla="*/ 5 w 16"/>
                  <a:gd name="T3" fmla="*/ 14 h 15"/>
                  <a:gd name="T4" fmla="*/ 8 w 16"/>
                  <a:gd name="T5" fmla="*/ 15 h 15"/>
                  <a:gd name="T6" fmla="*/ 14 w 16"/>
                  <a:gd name="T7" fmla="*/ 11 h 15"/>
                  <a:gd name="T8" fmla="*/ 11 w 16"/>
                  <a:gd name="T9" fmla="*/ 1 h 15"/>
                  <a:gd name="T10" fmla="*/ 1 w 16"/>
                  <a:gd name="T11" fmla="*/ 5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5" y="14"/>
                      <a:pt x="5" y="14"/>
                      <a:pt x="5" y="14"/>
                    </a:cubicBezTo>
                    <a:cubicBezTo>
                      <a:pt x="6" y="15"/>
                      <a:pt x="7" y="15"/>
                      <a:pt x="8" y="15"/>
                    </a:cubicBezTo>
                    <a:cubicBezTo>
                      <a:pt x="10" y="15"/>
                      <a:pt x="13" y="13"/>
                      <a:pt x="14" y="11"/>
                    </a:cubicBezTo>
                    <a:cubicBezTo>
                      <a:pt x="16" y="7"/>
                      <a:pt x="14" y="3"/>
                      <a:pt x="11" y="1"/>
                    </a:cubicBezTo>
                    <a:cubicBezTo>
                      <a:pt x="7" y="0"/>
                      <a:pt x="3" y="1"/>
                      <a:pt x="1"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53"/>
              <p:cNvSpPr>
                <a:spLocks/>
              </p:cNvSpPr>
              <p:nvPr userDrawn="1"/>
            </p:nvSpPr>
            <p:spPr bwMode="auto">
              <a:xfrm>
                <a:off x="7159659" y="5896048"/>
                <a:ext cx="52388" cy="49213"/>
              </a:xfrm>
              <a:custGeom>
                <a:avLst/>
                <a:gdLst>
                  <a:gd name="T0" fmla="*/ 5 w 16"/>
                  <a:gd name="T1" fmla="*/ 14 h 15"/>
                  <a:gd name="T2" fmla="*/ 8 w 16"/>
                  <a:gd name="T3" fmla="*/ 15 h 15"/>
                  <a:gd name="T4" fmla="*/ 14 w 16"/>
                  <a:gd name="T5" fmla="*/ 11 h 15"/>
                  <a:gd name="T6" fmla="*/ 10 w 16"/>
                  <a:gd name="T7" fmla="*/ 1 h 15"/>
                  <a:gd name="T8" fmla="*/ 1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0" y="15"/>
                      <a:pt x="13" y="13"/>
                      <a:pt x="14" y="11"/>
                    </a:cubicBezTo>
                    <a:cubicBezTo>
                      <a:pt x="16" y="7"/>
                      <a:pt x="14" y="3"/>
                      <a:pt x="10" y="1"/>
                    </a:cubicBezTo>
                    <a:cubicBezTo>
                      <a:pt x="7" y="0"/>
                      <a:pt x="3" y="1"/>
                      <a:pt x="1" y="5"/>
                    </a:cubicBezTo>
                    <a:cubicBezTo>
                      <a:pt x="0" y="9"/>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54"/>
              <p:cNvSpPr>
                <a:spLocks/>
              </p:cNvSpPr>
              <p:nvPr userDrawn="1"/>
            </p:nvSpPr>
            <p:spPr bwMode="auto">
              <a:xfrm>
                <a:off x="8240752" y="6208789"/>
                <a:ext cx="49213" cy="49213"/>
              </a:xfrm>
              <a:custGeom>
                <a:avLst/>
                <a:gdLst>
                  <a:gd name="T0" fmla="*/ 6 w 15"/>
                  <a:gd name="T1" fmla="*/ 15 h 15"/>
                  <a:gd name="T2" fmla="*/ 7 w 15"/>
                  <a:gd name="T3" fmla="*/ 15 h 15"/>
                  <a:gd name="T4" fmla="*/ 14 w 15"/>
                  <a:gd name="T5" fmla="*/ 9 h 15"/>
                  <a:gd name="T6" fmla="*/ 8 w 15"/>
                  <a:gd name="T7" fmla="*/ 1 h 15"/>
                  <a:gd name="T8" fmla="*/ 0 w 15"/>
                  <a:gd name="T9" fmla="*/ 7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5"/>
                      <a:pt x="12" y="2"/>
                      <a:pt x="8" y="1"/>
                    </a:cubicBezTo>
                    <a:cubicBezTo>
                      <a:pt x="5" y="0"/>
                      <a:pt x="1"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55"/>
              <p:cNvSpPr>
                <a:spLocks/>
              </p:cNvSpPr>
              <p:nvPr userDrawn="1"/>
            </p:nvSpPr>
            <p:spPr bwMode="auto">
              <a:xfrm>
                <a:off x="7750212" y="6100838"/>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8" y="15"/>
                      <a:pt x="8" y="15"/>
                    </a:cubicBezTo>
                    <a:cubicBezTo>
                      <a:pt x="11" y="15"/>
                      <a:pt x="14" y="13"/>
                      <a:pt x="15" y="10"/>
                    </a:cubicBezTo>
                    <a:cubicBezTo>
                      <a:pt x="16" y="6"/>
                      <a:pt x="14" y="2"/>
                      <a:pt x="10" y="1"/>
                    </a:cubicBezTo>
                    <a:cubicBezTo>
                      <a:pt x="6" y="0"/>
                      <a:pt x="2" y="2"/>
                      <a:pt x="1"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56"/>
              <p:cNvSpPr>
                <a:spLocks/>
              </p:cNvSpPr>
              <p:nvPr userDrawn="1"/>
            </p:nvSpPr>
            <p:spPr bwMode="auto">
              <a:xfrm>
                <a:off x="10822038" y="5984949"/>
                <a:ext cx="52388" cy="49213"/>
              </a:xfrm>
              <a:custGeom>
                <a:avLst/>
                <a:gdLst>
                  <a:gd name="T0" fmla="*/ 8 w 16"/>
                  <a:gd name="T1" fmla="*/ 15 h 15"/>
                  <a:gd name="T2" fmla="*/ 10 w 16"/>
                  <a:gd name="T3" fmla="*/ 14 h 15"/>
                  <a:gd name="T4" fmla="*/ 15 w 16"/>
                  <a:gd name="T5" fmla="*/ 5 h 15"/>
                  <a:gd name="T6" fmla="*/ 5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4"/>
                      <a:pt x="10" y="14"/>
                    </a:cubicBezTo>
                    <a:cubicBezTo>
                      <a:pt x="14" y="13"/>
                      <a:pt x="16" y="9"/>
                      <a:pt x="15" y="5"/>
                    </a:cubicBezTo>
                    <a:cubicBezTo>
                      <a:pt x="13" y="1"/>
                      <a:pt x="9" y="0"/>
                      <a:pt x="5"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57"/>
              <p:cNvSpPr>
                <a:spLocks/>
              </p:cNvSpPr>
              <p:nvPr userDrawn="1"/>
            </p:nvSpPr>
            <p:spPr bwMode="auto">
              <a:xfrm>
                <a:off x="8361402" y="6229427"/>
                <a:ext cx="50800" cy="49213"/>
              </a:xfrm>
              <a:custGeom>
                <a:avLst/>
                <a:gdLst>
                  <a:gd name="T0" fmla="*/ 7 w 15"/>
                  <a:gd name="T1" fmla="*/ 15 h 15"/>
                  <a:gd name="T2" fmla="*/ 8 w 15"/>
                  <a:gd name="T3" fmla="*/ 15 h 15"/>
                  <a:gd name="T4" fmla="*/ 15 w 15"/>
                  <a:gd name="T5" fmla="*/ 9 h 15"/>
                  <a:gd name="T6" fmla="*/ 9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3"/>
                      <a:pt x="15" y="9"/>
                    </a:cubicBezTo>
                    <a:cubicBezTo>
                      <a:pt x="15" y="5"/>
                      <a:pt x="13" y="2"/>
                      <a:pt x="9" y="1"/>
                    </a:cubicBezTo>
                    <a:cubicBezTo>
                      <a:pt x="5" y="0"/>
                      <a:pt x="1"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58"/>
              <p:cNvSpPr>
                <a:spLocks/>
              </p:cNvSpPr>
              <p:nvPr userDrawn="1"/>
            </p:nvSpPr>
            <p:spPr bwMode="auto">
              <a:xfrm>
                <a:off x="7870862" y="6132588"/>
                <a:ext cx="53975" cy="50801"/>
              </a:xfrm>
              <a:custGeom>
                <a:avLst/>
                <a:gdLst>
                  <a:gd name="T0" fmla="*/ 6 w 16"/>
                  <a:gd name="T1" fmla="*/ 14 h 15"/>
                  <a:gd name="T2" fmla="*/ 8 w 16"/>
                  <a:gd name="T3" fmla="*/ 15 h 15"/>
                  <a:gd name="T4" fmla="*/ 15 w 16"/>
                  <a:gd name="T5" fmla="*/ 9 h 15"/>
                  <a:gd name="T6" fmla="*/ 10 w 16"/>
                  <a:gd name="T7" fmla="*/ 1 h 15"/>
                  <a:gd name="T8" fmla="*/ 1 w 16"/>
                  <a:gd name="T9" fmla="*/ 6 h 15"/>
                  <a:gd name="T10" fmla="*/ 6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6" y="14"/>
                    </a:moveTo>
                    <a:cubicBezTo>
                      <a:pt x="7" y="15"/>
                      <a:pt x="7" y="15"/>
                      <a:pt x="8" y="15"/>
                    </a:cubicBezTo>
                    <a:cubicBezTo>
                      <a:pt x="11" y="15"/>
                      <a:pt x="14" y="13"/>
                      <a:pt x="15" y="9"/>
                    </a:cubicBezTo>
                    <a:cubicBezTo>
                      <a:pt x="16" y="5"/>
                      <a:pt x="13" y="2"/>
                      <a:pt x="10" y="1"/>
                    </a:cubicBezTo>
                    <a:cubicBezTo>
                      <a:pt x="6" y="0"/>
                      <a:pt x="2" y="2"/>
                      <a:pt x="1" y="6"/>
                    </a:cubicBezTo>
                    <a:cubicBezTo>
                      <a:pt x="0" y="10"/>
                      <a:pt x="2" y="13"/>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59"/>
              <p:cNvSpPr>
                <a:spLocks/>
              </p:cNvSpPr>
              <p:nvPr userDrawn="1"/>
            </p:nvSpPr>
            <p:spPr bwMode="auto">
              <a:xfrm>
                <a:off x="7993100" y="6159576"/>
                <a:ext cx="52388" cy="49213"/>
              </a:xfrm>
              <a:custGeom>
                <a:avLst/>
                <a:gdLst>
                  <a:gd name="T0" fmla="*/ 6 w 16"/>
                  <a:gd name="T1" fmla="*/ 15 h 15"/>
                  <a:gd name="T2" fmla="*/ 8 w 16"/>
                  <a:gd name="T3" fmla="*/ 15 h 15"/>
                  <a:gd name="T4" fmla="*/ 15 w 16"/>
                  <a:gd name="T5" fmla="*/ 10 h 15"/>
                  <a:gd name="T6" fmla="*/ 9 w 16"/>
                  <a:gd name="T7" fmla="*/ 1 h 15"/>
                  <a:gd name="T8" fmla="*/ 1 w 16"/>
                  <a:gd name="T9" fmla="*/ 7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7" y="15"/>
                      <a:pt x="8" y="15"/>
                    </a:cubicBezTo>
                    <a:cubicBezTo>
                      <a:pt x="11" y="15"/>
                      <a:pt x="14" y="13"/>
                      <a:pt x="15" y="10"/>
                    </a:cubicBezTo>
                    <a:cubicBezTo>
                      <a:pt x="16" y="6"/>
                      <a:pt x="13" y="2"/>
                      <a:pt x="9" y="1"/>
                    </a:cubicBezTo>
                    <a:cubicBezTo>
                      <a:pt x="6" y="0"/>
                      <a:pt x="2" y="3"/>
                      <a:pt x="1"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0"/>
              <p:cNvSpPr>
                <a:spLocks/>
              </p:cNvSpPr>
              <p:nvPr userDrawn="1"/>
            </p:nvSpPr>
            <p:spPr bwMode="auto">
              <a:xfrm>
                <a:off x="8115338" y="6186564"/>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1"/>
              <p:cNvSpPr>
                <a:spLocks/>
              </p:cNvSpPr>
              <p:nvPr userDrawn="1"/>
            </p:nvSpPr>
            <p:spPr bwMode="auto">
              <a:xfrm>
                <a:off x="9731420" y="6245302"/>
                <a:ext cx="50800" cy="49213"/>
              </a:xfrm>
              <a:custGeom>
                <a:avLst/>
                <a:gdLst>
                  <a:gd name="T0" fmla="*/ 8 w 15"/>
                  <a:gd name="T1" fmla="*/ 15 h 15"/>
                  <a:gd name="T2" fmla="*/ 8 w 15"/>
                  <a:gd name="T3" fmla="*/ 15 h 15"/>
                  <a:gd name="T4" fmla="*/ 8 w 15"/>
                  <a:gd name="T5" fmla="*/ 15 h 15"/>
                  <a:gd name="T6" fmla="*/ 15 w 15"/>
                  <a:gd name="T7" fmla="*/ 7 h 15"/>
                  <a:gd name="T8" fmla="*/ 7 w 15"/>
                  <a:gd name="T9" fmla="*/ 1 h 15"/>
                  <a:gd name="T10" fmla="*/ 0 w 15"/>
                  <a:gd name="T11" fmla="*/ 9 h 15"/>
                  <a:gd name="T12" fmla="*/ 8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8" y="15"/>
                    </a:moveTo>
                    <a:cubicBezTo>
                      <a:pt x="8" y="15"/>
                      <a:pt x="8" y="15"/>
                      <a:pt x="8" y="15"/>
                    </a:cubicBezTo>
                    <a:cubicBezTo>
                      <a:pt x="8" y="15"/>
                      <a:pt x="8" y="15"/>
                      <a:pt x="8" y="15"/>
                    </a:cubicBezTo>
                    <a:cubicBezTo>
                      <a:pt x="12" y="14"/>
                      <a:pt x="15" y="11"/>
                      <a:pt x="15" y="7"/>
                    </a:cubicBezTo>
                    <a:cubicBezTo>
                      <a:pt x="14" y="3"/>
                      <a:pt x="11" y="0"/>
                      <a:pt x="7" y="1"/>
                    </a:cubicBezTo>
                    <a:cubicBezTo>
                      <a:pt x="3" y="1"/>
                      <a:pt x="0" y="5"/>
                      <a:pt x="0"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62"/>
              <p:cNvSpPr>
                <a:spLocks/>
              </p:cNvSpPr>
              <p:nvPr userDrawn="1"/>
            </p:nvSpPr>
            <p:spPr bwMode="auto">
              <a:xfrm>
                <a:off x="11928530" y="5418205"/>
                <a:ext cx="52388" cy="52388"/>
              </a:xfrm>
              <a:custGeom>
                <a:avLst/>
                <a:gdLst>
                  <a:gd name="T0" fmla="*/ 2 w 16"/>
                  <a:gd name="T1" fmla="*/ 12 h 16"/>
                  <a:gd name="T2" fmla="*/ 8 w 16"/>
                  <a:gd name="T3" fmla="*/ 16 h 16"/>
                  <a:gd name="T4" fmla="*/ 12 w 16"/>
                  <a:gd name="T5" fmla="*/ 14 h 16"/>
                  <a:gd name="T6" fmla="*/ 14 w 16"/>
                  <a:gd name="T7" fmla="*/ 4 h 16"/>
                  <a:gd name="T8" fmla="*/ 4 w 16"/>
                  <a:gd name="T9" fmla="*/ 3 h 16"/>
                  <a:gd name="T10" fmla="*/ 2 w 16"/>
                  <a:gd name="T11" fmla="*/ 12 h 16"/>
                </a:gdLst>
                <a:ahLst/>
                <a:cxnLst>
                  <a:cxn ang="0">
                    <a:pos x="T0" y="T1"/>
                  </a:cxn>
                  <a:cxn ang="0">
                    <a:pos x="T2" y="T3"/>
                  </a:cxn>
                  <a:cxn ang="0">
                    <a:pos x="T4" y="T5"/>
                  </a:cxn>
                  <a:cxn ang="0">
                    <a:pos x="T6" y="T7"/>
                  </a:cxn>
                  <a:cxn ang="0">
                    <a:pos x="T8" y="T9"/>
                  </a:cxn>
                  <a:cxn ang="0">
                    <a:pos x="T10" y="T11"/>
                  </a:cxn>
                </a:cxnLst>
                <a:rect l="0" t="0" r="r" b="b"/>
                <a:pathLst>
                  <a:path w="16" h="16">
                    <a:moveTo>
                      <a:pt x="2" y="12"/>
                    </a:moveTo>
                    <a:cubicBezTo>
                      <a:pt x="4" y="14"/>
                      <a:pt x="6" y="16"/>
                      <a:pt x="8" y="16"/>
                    </a:cubicBezTo>
                    <a:cubicBezTo>
                      <a:pt x="10" y="16"/>
                      <a:pt x="11" y="15"/>
                      <a:pt x="12" y="14"/>
                    </a:cubicBezTo>
                    <a:cubicBezTo>
                      <a:pt x="15" y="12"/>
                      <a:pt x="16" y="8"/>
                      <a:pt x="14" y="4"/>
                    </a:cubicBezTo>
                    <a:cubicBezTo>
                      <a:pt x="12" y="1"/>
                      <a:pt x="7" y="0"/>
                      <a:pt x="4" y="3"/>
                    </a:cubicBezTo>
                    <a:cubicBezTo>
                      <a:pt x="1" y="5"/>
                      <a:pt x="0" y="9"/>
                      <a:pt x="2" y="1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3"/>
              <p:cNvSpPr>
                <a:spLocks/>
              </p:cNvSpPr>
              <p:nvPr userDrawn="1"/>
            </p:nvSpPr>
            <p:spPr bwMode="auto">
              <a:xfrm>
                <a:off x="12030130" y="5349941"/>
                <a:ext cx="53975" cy="49213"/>
              </a:xfrm>
              <a:custGeom>
                <a:avLst/>
                <a:gdLst>
                  <a:gd name="T0" fmla="*/ 8 w 16"/>
                  <a:gd name="T1" fmla="*/ 15 h 15"/>
                  <a:gd name="T2" fmla="*/ 12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2" y="14"/>
                    </a:cubicBezTo>
                    <a:cubicBezTo>
                      <a:pt x="16" y="11"/>
                      <a:pt x="16" y="7"/>
                      <a:pt x="14" y="4"/>
                    </a:cubicBezTo>
                    <a:cubicBezTo>
                      <a:pt x="12" y="1"/>
                      <a:pt x="7" y="0"/>
                      <a:pt x="4" y="2"/>
                    </a:cubicBezTo>
                    <a:cubicBezTo>
                      <a:pt x="1" y="4"/>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4"/>
              <p:cNvSpPr>
                <a:spLocks/>
              </p:cNvSpPr>
              <p:nvPr userDrawn="1"/>
            </p:nvSpPr>
            <p:spPr bwMode="auto">
              <a:xfrm>
                <a:off x="12133318" y="5273740"/>
                <a:ext cx="52388" cy="52388"/>
              </a:xfrm>
              <a:custGeom>
                <a:avLst/>
                <a:gdLst>
                  <a:gd name="T0" fmla="*/ 8 w 16"/>
                  <a:gd name="T1" fmla="*/ 16 h 16"/>
                  <a:gd name="T2" fmla="*/ 12 w 16"/>
                  <a:gd name="T3" fmla="*/ 14 h 16"/>
                  <a:gd name="T4" fmla="*/ 14 w 16"/>
                  <a:gd name="T5" fmla="*/ 4 h 16"/>
                  <a:gd name="T6" fmla="*/ 4 w 16"/>
                  <a:gd name="T7" fmla="*/ 3 h 16"/>
                  <a:gd name="T8" fmla="*/ 2 w 16"/>
                  <a:gd name="T9" fmla="*/ 13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4"/>
                    </a:cubicBezTo>
                    <a:cubicBezTo>
                      <a:pt x="15" y="12"/>
                      <a:pt x="16" y="7"/>
                      <a:pt x="14" y="4"/>
                    </a:cubicBezTo>
                    <a:cubicBezTo>
                      <a:pt x="11" y="1"/>
                      <a:pt x="7" y="0"/>
                      <a:pt x="4" y="3"/>
                    </a:cubicBezTo>
                    <a:cubicBezTo>
                      <a:pt x="0" y="5"/>
                      <a:pt x="0" y="10"/>
                      <a:pt x="2" y="13"/>
                    </a:cubicBezTo>
                    <a:cubicBezTo>
                      <a:pt x="4" y="15"/>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5"/>
              <p:cNvSpPr>
                <a:spLocks/>
              </p:cNvSpPr>
              <p:nvPr userDrawn="1"/>
            </p:nvSpPr>
            <p:spPr bwMode="auto">
              <a:xfrm>
                <a:off x="11823754" y="5488055"/>
                <a:ext cx="55563" cy="49213"/>
              </a:xfrm>
              <a:custGeom>
                <a:avLst/>
                <a:gdLst>
                  <a:gd name="T0" fmla="*/ 5 w 17"/>
                  <a:gd name="T1" fmla="*/ 2 h 15"/>
                  <a:gd name="T2" fmla="*/ 3 w 17"/>
                  <a:gd name="T3" fmla="*/ 12 h 15"/>
                  <a:gd name="T4" fmla="*/ 9 w 17"/>
                  <a:gd name="T5" fmla="*/ 15 h 15"/>
                  <a:gd name="T6" fmla="*/ 12 w 17"/>
                  <a:gd name="T7" fmla="*/ 14 h 15"/>
                  <a:gd name="T8" fmla="*/ 15 w 17"/>
                  <a:gd name="T9" fmla="*/ 4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3" y="12"/>
                    </a:cubicBezTo>
                    <a:cubicBezTo>
                      <a:pt x="4" y="14"/>
                      <a:pt x="6" y="15"/>
                      <a:pt x="9" y="15"/>
                    </a:cubicBezTo>
                    <a:cubicBezTo>
                      <a:pt x="10" y="15"/>
                      <a:pt x="11" y="15"/>
                      <a:pt x="12" y="14"/>
                    </a:cubicBezTo>
                    <a:cubicBezTo>
                      <a:pt x="16" y="12"/>
                      <a:pt x="17" y="8"/>
                      <a:pt x="15" y="4"/>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6"/>
              <p:cNvSpPr>
                <a:spLocks/>
              </p:cNvSpPr>
              <p:nvPr userDrawn="1"/>
            </p:nvSpPr>
            <p:spPr bwMode="auto">
              <a:xfrm>
                <a:off x="11717391" y="5553144"/>
                <a:ext cx="57150" cy="49213"/>
              </a:xfrm>
              <a:custGeom>
                <a:avLst/>
                <a:gdLst>
                  <a:gd name="T0" fmla="*/ 5 w 17"/>
                  <a:gd name="T1" fmla="*/ 2 h 15"/>
                  <a:gd name="T2" fmla="*/ 2 w 17"/>
                  <a:gd name="T3" fmla="*/ 12 h 15"/>
                  <a:gd name="T4" fmla="*/ 8 w 17"/>
                  <a:gd name="T5" fmla="*/ 15 h 15"/>
                  <a:gd name="T6" fmla="*/ 12 w 17"/>
                  <a:gd name="T7" fmla="*/ 14 h 15"/>
                  <a:gd name="T8" fmla="*/ 14 w 17"/>
                  <a:gd name="T9" fmla="*/ 5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2" y="12"/>
                    </a:cubicBezTo>
                    <a:cubicBezTo>
                      <a:pt x="4" y="14"/>
                      <a:pt x="6" y="15"/>
                      <a:pt x="8" y="15"/>
                    </a:cubicBezTo>
                    <a:cubicBezTo>
                      <a:pt x="10" y="15"/>
                      <a:pt x="11" y="15"/>
                      <a:pt x="12" y="14"/>
                    </a:cubicBezTo>
                    <a:cubicBezTo>
                      <a:pt x="15" y="12"/>
                      <a:pt x="17" y="8"/>
                      <a:pt x="14" y="5"/>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67"/>
              <p:cNvSpPr>
                <a:spLocks/>
              </p:cNvSpPr>
              <p:nvPr userDrawn="1"/>
            </p:nvSpPr>
            <p:spPr bwMode="auto">
              <a:xfrm>
                <a:off x="11503078" y="5678558"/>
                <a:ext cx="53975" cy="49213"/>
              </a:xfrm>
              <a:custGeom>
                <a:avLst/>
                <a:gdLst>
                  <a:gd name="T0" fmla="*/ 4 w 16"/>
                  <a:gd name="T1" fmla="*/ 2 h 15"/>
                  <a:gd name="T2" fmla="*/ 1 w 16"/>
                  <a:gd name="T3" fmla="*/ 11 h 15"/>
                  <a:gd name="T4" fmla="*/ 8 w 16"/>
                  <a:gd name="T5" fmla="*/ 15 h 15"/>
                  <a:gd name="T6" fmla="*/ 11 w 16"/>
                  <a:gd name="T7" fmla="*/ 14 h 15"/>
                  <a:gd name="T8" fmla="*/ 14 w 16"/>
                  <a:gd name="T9" fmla="*/ 4 h 15"/>
                  <a:gd name="T10" fmla="*/ 4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4" y="2"/>
                    </a:moveTo>
                    <a:cubicBezTo>
                      <a:pt x="1" y="3"/>
                      <a:pt x="0" y="8"/>
                      <a:pt x="1" y="11"/>
                    </a:cubicBezTo>
                    <a:cubicBezTo>
                      <a:pt x="3" y="14"/>
                      <a:pt x="5" y="15"/>
                      <a:pt x="8" y="15"/>
                    </a:cubicBezTo>
                    <a:cubicBezTo>
                      <a:pt x="9" y="15"/>
                      <a:pt x="10" y="15"/>
                      <a:pt x="11" y="14"/>
                    </a:cubicBezTo>
                    <a:cubicBezTo>
                      <a:pt x="15" y="12"/>
                      <a:pt x="16" y="8"/>
                      <a:pt x="14" y="4"/>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68"/>
              <p:cNvSpPr>
                <a:spLocks/>
              </p:cNvSpPr>
              <p:nvPr userDrawn="1"/>
            </p:nvSpPr>
            <p:spPr bwMode="auto">
              <a:xfrm>
                <a:off x="11052226" y="5892873"/>
                <a:ext cx="52388" cy="49213"/>
              </a:xfrm>
              <a:custGeom>
                <a:avLst/>
                <a:gdLst>
                  <a:gd name="T0" fmla="*/ 6 w 16"/>
                  <a:gd name="T1" fmla="*/ 1 h 15"/>
                  <a:gd name="T2" fmla="*/ 2 w 16"/>
                  <a:gd name="T3" fmla="*/ 11 h 15"/>
                  <a:gd name="T4" fmla="*/ 8 w 16"/>
                  <a:gd name="T5" fmla="*/ 15 h 15"/>
                  <a:gd name="T6" fmla="*/ 11 w 16"/>
                  <a:gd name="T7" fmla="*/ 15 h 15"/>
                  <a:gd name="T8" fmla="*/ 15 w 16"/>
                  <a:gd name="T9" fmla="*/ 5 h 15"/>
                  <a:gd name="T10" fmla="*/ 6 w 16"/>
                  <a:gd name="T11" fmla="*/ 1 h 15"/>
                </a:gdLst>
                <a:ahLst/>
                <a:cxnLst>
                  <a:cxn ang="0">
                    <a:pos x="T0" y="T1"/>
                  </a:cxn>
                  <a:cxn ang="0">
                    <a:pos x="T2" y="T3"/>
                  </a:cxn>
                  <a:cxn ang="0">
                    <a:pos x="T4" y="T5"/>
                  </a:cxn>
                  <a:cxn ang="0">
                    <a:pos x="T6" y="T7"/>
                  </a:cxn>
                  <a:cxn ang="0">
                    <a:pos x="T8" y="T9"/>
                  </a:cxn>
                  <a:cxn ang="0">
                    <a:pos x="T10" y="T11"/>
                  </a:cxn>
                </a:cxnLst>
                <a:rect l="0" t="0" r="r" b="b"/>
                <a:pathLst>
                  <a:path w="16" h="15">
                    <a:moveTo>
                      <a:pt x="6" y="1"/>
                    </a:moveTo>
                    <a:cubicBezTo>
                      <a:pt x="2" y="3"/>
                      <a:pt x="0" y="7"/>
                      <a:pt x="2" y="11"/>
                    </a:cubicBezTo>
                    <a:cubicBezTo>
                      <a:pt x="3" y="13"/>
                      <a:pt x="6" y="15"/>
                      <a:pt x="8" y="15"/>
                    </a:cubicBezTo>
                    <a:cubicBezTo>
                      <a:pt x="9" y="15"/>
                      <a:pt x="10" y="15"/>
                      <a:pt x="11" y="15"/>
                    </a:cubicBezTo>
                    <a:cubicBezTo>
                      <a:pt x="15" y="13"/>
                      <a:pt x="16" y="9"/>
                      <a:pt x="15" y="5"/>
                    </a:cubicBezTo>
                    <a:cubicBezTo>
                      <a:pt x="13" y="2"/>
                      <a:pt x="9"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69"/>
              <p:cNvSpPr>
                <a:spLocks/>
              </p:cNvSpPr>
              <p:nvPr userDrawn="1"/>
            </p:nvSpPr>
            <p:spPr bwMode="auto">
              <a:xfrm>
                <a:off x="11168114" y="5843660"/>
                <a:ext cx="52388"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7"/>
                      <a:pt x="2" y="11"/>
                    </a:cubicBezTo>
                    <a:cubicBezTo>
                      <a:pt x="3" y="14"/>
                      <a:pt x="5"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0"/>
              <p:cNvSpPr>
                <a:spLocks/>
              </p:cNvSpPr>
              <p:nvPr userDrawn="1"/>
            </p:nvSpPr>
            <p:spPr bwMode="auto">
              <a:xfrm>
                <a:off x="10937926" y="5938911"/>
                <a:ext cx="52388" cy="49213"/>
              </a:xfrm>
              <a:custGeom>
                <a:avLst/>
                <a:gdLst>
                  <a:gd name="T0" fmla="*/ 6 w 16"/>
                  <a:gd name="T1" fmla="*/ 2 h 15"/>
                  <a:gd name="T2" fmla="*/ 2 w 16"/>
                  <a:gd name="T3" fmla="*/ 11 h 15"/>
                  <a:gd name="T4" fmla="*/ 8 w 16"/>
                  <a:gd name="T5" fmla="*/ 15 h 15"/>
                  <a:gd name="T6" fmla="*/ 11 w 16"/>
                  <a:gd name="T7" fmla="*/ 15 h 15"/>
                  <a:gd name="T8" fmla="*/ 15 w 16"/>
                  <a:gd name="T9" fmla="*/ 6 h 15"/>
                  <a:gd name="T10" fmla="*/ 6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6" y="2"/>
                    </a:moveTo>
                    <a:cubicBezTo>
                      <a:pt x="2" y="3"/>
                      <a:pt x="0" y="7"/>
                      <a:pt x="2" y="11"/>
                    </a:cubicBezTo>
                    <a:cubicBezTo>
                      <a:pt x="3" y="14"/>
                      <a:pt x="5" y="15"/>
                      <a:pt x="8" y="15"/>
                    </a:cubicBezTo>
                    <a:cubicBezTo>
                      <a:pt x="9" y="15"/>
                      <a:pt x="10" y="15"/>
                      <a:pt x="11" y="15"/>
                    </a:cubicBezTo>
                    <a:cubicBezTo>
                      <a:pt x="15" y="13"/>
                      <a:pt x="16" y="9"/>
                      <a:pt x="15" y="6"/>
                    </a:cubicBezTo>
                    <a:cubicBezTo>
                      <a:pt x="13" y="2"/>
                      <a:pt x="9" y="0"/>
                      <a:pt x="6"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71"/>
              <p:cNvSpPr>
                <a:spLocks/>
              </p:cNvSpPr>
              <p:nvPr userDrawn="1"/>
            </p:nvSpPr>
            <p:spPr bwMode="auto">
              <a:xfrm>
                <a:off x="11391953" y="5734121"/>
                <a:ext cx="52388" cy="53976"/>
              </a:xfrm>
              <a:custGeom>
                <a:avLst/>
                <a:gdLst>
                  <a:gd name="T0" fmla="*/ 5 w 16"/>
                  <a:gd name="T1" fmla="*/ 2 h 16"/>
                  <a:gd name="T2" fmla="*/ 2 w 16"/>
                  <a:gd name="T3" fmla="*/ 12 h 16"/>
                  <a:gd name="T4" fmla="*/ 8 w 16"/>
                  <a:gd name="T5" fmla="*/ 16 h 16"/>
                  <a:gd name="T6" fmla="*/ 11 w 16"/>
                  <a:gd name="T7" fmla="*/ 15 h 16"/>
                  <a:gd name="T8" fmla="*/ 15 w 16"/>
                  <a:gd name="T9" fmla="*/ 5 h 16"/>
                  <a:gd name="T10" fmla="*/ 5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5" y="2"/>
                    </a:moveTo>
                    <a:cubicBezTo>
                      <a:pt x="2" y="4"/>
                      <a:pt x="0" y="8"/>
                      <a:pt x="2" y="12"/>
                    </a:cubicBezTo>
                    <a:cubicBezTo>
                      <a:pt x="3" y="14"/>
                      <a:pt x="6" y="16"/>
                      <a:pt x="8" y="16"/>
                    </a:cubicBezTo>
                    <a:cubicBezTo>
                      <a:pt x="9" y="16"/>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72"/>
              <p:cNvSpPr>
                <a:spLocks/>
              </p:cNvSpPr>
              <p:nvPr userDrawn="1"/>
            </p:nvSpPr>
            <p:spPr bwMode="auto">
              <a:xfrm>
                <a:off x="11279240" y="5791271"/>
                <a:ext cx="53975"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8"/>
                      <a:pt x="2" y="11"/>
                    </a:cubicBezTo>
                    <a:cubicBezTo>
                      <a:pt x="3" y="14"/>
                      <a:pt x="6"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73"/>
              <p:cNvSpPr>
                <a:spLocks/>
              </p:cNvSpPr>
              <p:nvPr userDrawn="1"/>
            </p:nvSpPr>
            <p:spPr bwMode="auto">
              <a:xfrm>
                <a:off x="11612616" y="5616644"/>
                <a:ext cx="52388" cy="52388"/>
              </a:xfrm>
              <a:custGeom>
                <a:avLst/>
                <a:gdLst>
                  <a:gd name="T0" fmla="*/ 4 w 16"/>
                  <a:gd name="T1" fmla="*/ 2 h 16"/>
                  <a:gd name="T2" fmla="*/ 2 w 16"/>
                  <a:gd name="T3" fmla="*/ 12 h 16"/>
                  <a:gd name="T4" fmla="*/ 8 w 16"/>
                  <a:gd name="T5" fmla="*/ 16 h 16"/>
                  <a:gd name="T6" fmla="*/ 11 w 16"/>
                  <a:gd name="T7" fmla="*/ 15 h 16"/>
                  <a:gd name="T8" fmla="*/ 14 w 16"/>
                  <a:gd name="T9" fmla="*/ 5 h 16"/>
                  <a:gd name="T10" fmla="*/ 4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4" y="2"/>
                    </a:moveTo>
                    <a:cubicBezTo>
                      <a:pt x="1" y="4"/>
                      <a:pt x="0" y="9"/>
                      <a:pt x="2" y="12"/>
                    </a:cubicBezTo>
                    <a:cubicBezTo>
                      <a:pt x="3" y="14"/>
                      <a:pt x="5" y="16"/>
                      <a:pt x="8" y="16"/>
                    </a:cubicBezTo>
                    <a:cubicBezTo>
                      <a:pt x="9" y="16"/>
                      <a:pt x="10" y="15"/>
                      <a:pt x="11" y="15"/>
                    </a:cubicBezTo>
                    <a:cubicBezTo>
                      <a:pt x="15" y="13"/>
                      <a:pt x="16" y="8"/>
                      <a:pt x="14" y="5"/>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74"/>
              <p:cNvSpPr>
                <a:spLocks/>
              </p:cNvSpPr>
              <p:nvPr userDrawn="1"/>
            </p:nvSpPr>
            <p:spPr bwMode="auto">
              <a:xfrm>
                <a:off x="6383369" y="5491230"/>
                <a:ext cx="52388" cy="49213"/>
              </a:xfrm>
              <a:custGeom>
                <a:avLst/>
                <a:gdLst>
                  <a:gd name="T0" fmla="*/ 4 w 16"/>
                  <a:gd name="T1" fmla="*/ 14 h 15"/>
                  <a:gd name="T2" fmla="*/ 8 w 16"/>
                  <a:gd name="T3" fmla="*/ 15 h 15"/>
                  <a:gd name="T4" fmla="*/ 14 w 16"/>
                  <a:gd name="T5" fmla="*/ 11 h 15"/>
                  <a:gd name="T6" fmla="*/ 12 w 16"/>
                  <a:gd name="T7" fmla="*/ 2 h 15"/>
                  <a:gd name="T8" fmla="*/ 2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6" y="14"/>
                      <a:pt x="7" y="15"/>
                      <a:pt x="8" y="15"/>
                    </a:cubicBezTo>
                    <a:cubicBezTo>
                      <a:pt x="11" y="15"/>
                      <a:pt x="13" y="14"/>
                      <a:pt x="14" y="11"/>
                    </a:cubicBezTo>
                    <a:cubicBezTo>
                      <a:pt x="16" y="8"/>
                      <a:pt x="15" y="4"/>
                      <a:pt x="12" y="2"/>
                    </a:cubicBezTo>
                    <a:cubicBezTo>
                      <a:pt x="9" y="0"/>
                      <a:pt x="4" y="1"/>
                      <a:pt x="2"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75"/>
              <p:cNvSpPr>
                <a:spLocks/>
              </p:cNvSpPr>
              <p:nvPr userDrawn="1"/>
            </p:nvSpPr>
            <p:spPr bwMode="auto">
              <a:xfrm>
                <a:off x="4057671" y="931877"/>
                <a:ext cx="49213" cy="46038"/>
              </a:xfrm>
              <a:custGeom>
                <a:avLst/>
                <a:gdLst>
                  <a:gd name="T0" fmla="*/ 7 w 15"/>
                  <a:gd name="T1" fmla="*/ 14 h 14"/>
                  <a:gd name="T2" fmla="*/ 7 w 15"/>
                  <a:gd name="T3" fmla="*/ 14 h 14"/>
                  <a:gd name="T4" fmla="*/ 14 w 15"/>
                  <a:gd name="T5" fmla="*/ 8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2"/>
                      <a:pt x="14" y="8"/>
                    </a:cubicBezTo>
                    <a:cubicBezTo>
                      <a:pt x="15" y="4"/>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76"/>
              <p:cNvSpPr>
                <a:spLocks/>
              </p:cNvSpPr>
              <p:nvPr userDrawn="1"/>
            </p:nvSpPr>
            <p:spPr bwMode="auto">
              <a:xfrm>
                <a:off x="4051321" y="1057290"/>
                <a:ext cx="49213" cy="46038"/>
              </a:xfrm>
              <a:custGeom>
                <a:avLst/>
                <a:gdLst>
                  <a:gd name="T0" fmla="*/ 7 w 15"/>
                  <a:gd name="T1" fmla="*/ 14 h 14"/>
                  <a:gd name="T2" fmla="*/ 8 w 15"/>
                  <a:gd name="T3" fmla="*/ 14 h 14"/>
                  <a:gd name="T4" fmla="*/ 15 w 15"/>
                  <a:gd name="T5" fmla="*/ 7 h 14"/>
                  <a:gd name="T6" fmla="*/ 8 w 15"/>
                  <a:gd name="T7" fmla="*/ 0 h 14"/>
                  <a:gd name="T8" fmla="*/ 1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8" y="14"/>
                      <a:pt x="8" y="14"/>
                    </a:cubicBezTo>
                    <a:cubicBezTo>
                      <a:pt x="11" y="14"/>
                      <a:pt x="15" y="11"/>
                      <a:pt x="15" y="7"/>
                    </a:cubicBezTo>
                    <a:cubicBezTo>
                      <a:pt x="15" y="4"/>
                      <a:pt x="12" y="0"/>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77"/>
              <p:cNvSpPr>
                <a:spLocks/>
              </p:cNvSpPr>
              <p:nvPr userDrawn="1"/>
            </p:nvSpPr>
            <p:spPr bwMode="auto">
              <a:xfrm>
                <a:off x="4051321" y="1182704"/>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78"/>
              <p:cNvSpPr>
                <a:spLocks/>
              </p:cNvSpPr>
              <p:nvPr userDrawn="1"/>
            </p:nvSpPr>
            <p:spPr bwMode="auto">
              <a:xfrm>
                <a:off x="4078309" y="682636"/>
                <a:ext cx="49213" cy="49213"/>
              </a:xfrm>
              <a:custGeom>
                <a:avLst/>
                <a:gdLst>
                  <a:gd name="T0" fmla="*/ 7 w 15"/>
                  <a:gd name="T1" fmla="*/ 15 h 15"/>
                  <a:gd name="T2" fmla="*/ 8 w 15"/>
                  <a:gd name="T3" fmla="*/ 15 h 15"/>
                  <a:gd name="T4" fmla="*/ 15 w 15"/>
                  <a:gd name="T5" fmla="*/ 8 h 15"/>
                  <a:gd name="T6" fmla="*/ 8 w 15"/>
                  <a:gd name="T7" fmla="*/ 1 h 15"/>
                  <a:gd name="T8" fmla="*/ 0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5"/>
                      <a:pt x="12" y="1"/>
                      <a:pt x="8" y="1"/>
                    </a:cubicBezTo>
                    <a:cubicBezTo>
                      <a:pt x="4" y="0"/>
                      <a:pt x="1" y="3"/>
                      <a:pt x="0"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79"/>
              <p:cNvSpPr>
                <a:spLocks/>
              </p:cNvSpPr>
              <p:nvPr userDrawn="1"/>
            </p:nvSpPr>
            <p:spPr bwMode="auto">
              <a:xfrm>
                <a:off x="4291035" y="2779748"/>
                <a:ext cx="50800" cy="49213"/>
              </a:xfrm>
              <a:custGeom>
                <a:avLst/>
                <a:gdLst>
                  <a:gd name="T0" fmla="*/ 1 w 15"/>
                  <a:gd name="T1" fmla="*/ 10 h 15"/>
                  <a:gd name="T2" fmla="*/ 7 w 15"/>
                  <a:gd name="T3" fmla="*/ 15 h 15"/>
                  <a:gd name="T4" fmla="*/ 10 w 15"/>
                  <a:gd name="T5" fmla="*/ 14 h 15"/>
                  <a:gd name="T6" fmla="*/ 14 w 15"/>
                  <a:gd name="T7" fmla="*/ 5 h 15"/>
                  <a:gd name="T8" fmla="*/ 5 w 15"/>
                  <a:gd name="T9" fmla="*/ 1 h 15"/>
                  <a:gd name="T10" fmla="*/ 1 w 15"/>
                  <a:gd name="T11" fmla="*/ 10 h 15"/>
                </a:gdLst>
                <a:ahLst/>
                <a:cxnLst>
                  <a:cxn ang="0">
                    <a:pos x="T0" y="T1"/>
                  </a:cxn>
                  <a:cxn ang="0">
                    <a:pos x="T2" y="T3"/>
                  </a:cxn>
                  <a:cxn ang="0">
                    <a:pos x="T4" y="T5"/>
                  </a:cxn>
                  <a:cxn ang="0">
                    <a:pos x="T6" y="T7"/>
                  </a:cxn>
                  <a:cxn ang="0">
                    <a:pos x="T8" y="T9"/>
                  </a:cxn>
                  <a:cxn ang="0">
                    <a:pos x="T10" y="T11"/>
                  </a:cxn>
                </a:cxnLst>
                <a:rect l="0" t="0" r="r" b="b"/>
                <a:pathLst>
                  <a:path w="15" h="15">
                    <a:moveTo>
                      <a:pt x="1" y="10"/>
                    </a:moveTo>
                    <a:cubicBezTo>
                      <a:pt x="2" y="13"/>
                      <a:pt x="4" y="15"/>
                      <a:pt x="7" y="15"/>
                    </a:cubicBezTo>
                    <a:cubicBezTo>
                      <a:pt x="8" y="15"/>
                      <a:pt x="9" y="14"/>
                      <a:pt x="10" y="14"/>
                    </a:cubicBezTo>
                    <a:cubicBezTo>
                      <a:pt x="13" y="13"/>
                      <a:pt x="15" y="9"/>
                      <a:pt x="14" y="5"/>
                    </a:cubicBezTo>
                    <a:cubicBezTo>
                      <a:pt x="13" y="2"/>
                      <a:pt x="9" y="0"/>
                      <a:pt x="5"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0"/>
              <p:cNvSpPr>
                <a:spLocks/>
              </p:cNvSpPr>
              <p:nvPr userDrawn="1"/>
            </p:nvSpPr>
            <p:spPr bwMode="auto">
              <a:xfrm>
                <a:off x="4067196" y="1679598"/>
                <a:ext cx="50800" cy="49213"/>
              </a:xfrm>
              <a:custGeom>
                <a:avLst/>
                <a:gdLst>
                  <a:gd name="T0" fmla="*/ 8 w 15"/>
                  <a:gd name="T1" fmla="*/ 15 h 15"/>
                  <a:gd name="T2" fmla="*/ 15 w 15"/>
                  <a:gd name="T3" fmla="*/ 7 h 15"/>
                  <a:gd name="T4" fmla="*/ 7 w 15"/>
                  <a:gd name="T5" fmla="*/ 1 h 15"/>
                  <a:gd name="T6" fmla="*/ 1 w 15"/>
                  <a:gd name="T7" fmla="*/ 8 h 15"/>
                  <a:gd name="T8" fmla="*/ 8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4"/>
                      <a:pt x="15" y="11"/>
                      <a:pt x="15" y="7"/>
                    </a:cubicBezTo>
                    <a:cubicBezTo>
                      <a:pt x="15" y="3"/>
                      <a:pt x="11" y="0"/>
                      <a:pt x="7" y="1"/>
                    </a:cubicBezTo>
                    <a:cubicBezTo>
                      <a:pt x="3" y="1"/>
                      <a:pt x="0" y="4"/>
                      <a:pt x="1" y="8"/>
                    </a:cubicBezTo>
                    <a:cubicBezTo>
                      <a:pt x="1" y="12"/>
                      <a:pt x="4" y="15"/>
                      <a:pt x="8"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1"/>
              <p:cNvSpPr>
                <a:spLocks/>
              </p:cNvSpPr>
              <p:nvPr userDrawn="1"/>
            </p:nvSpPr>
            <p:spPr bwMode="auto">
              <a:xfrm>
                <a:off x="4252934" y="2657509"/>
                <a:ext cx="52388" cy="50801"/>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10" y="15"/>
                      <a:pt x="10" y="15"/>
                    </a:cubicBezTo>
                    <a:cubicBezTo>
                      <a:pt x="14" y="14"/>
                      <a:pt x="16" y="10"/>
                      <a:pt x="15" y="6"/>
                    </a:cubicBezTo>
                    <a:cubicBezTo>
                      <a:pt x="14" y="2"/>
                      <a:pt x="10" y="0"/>
                      <a:pt x="6" y="1"/>
                    </a:cubicBezTo>
                    <a:cubicBezTo>
                      <a:pt x="3" y="3"/>
                      <a:pt x="0" y="7"/>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2"/>
              <p:cNvSpPr>
                <a:spLocks/>
              </p:cNvSpPr>
              <p:nvPr userDrawn="1"/>
            </p:nvSpPr>
            <p:spPr bwMode="auto">
              <a:xfrm>
                <a:off x="6705632" y="5678558"/>
                <a:ext cx="55563" cy="52388"/>
              </a:xfrm>
              <a:custGeom>
                <a:avLst/>
                <a:gdLst>
                  <a:gd name="T0" fmla="*/ 5 w 17"/>
                  <a:gd name="T1" fmla="*/ 15 h 16"/>
                  <a:gd name="T2" fmla="*/ 8 w 17"/>
                  <a:gd name="T3" fmla="*/ 16 h 16"/>
                  <a:gd name="T4" fmla="*/ 15 w 17"/>
                  <a:gd name="T5" fmla="*/ 12 h 16"/>
                  <a:gd name="T6" fmla="*/ 12 w 17"/>
                  <a:gd name="T7" fmla="*/ 2 h 16"/>
                  <a:gd name="T8" fmla="*/ 2 w 17"/>
                  <a:gd name="T9" fmla="*/ 5 h 16"/>
                  <a:gd name="T10" fmla="*/ 5 w 17"/>
                  <a:gd name="T11" fmla="*/ 15 h 16"/>
                </a:gdLst>
                <a:ahLst/>
                <a:cxnLst>
                  <a:cxn ang="0">
                    <a:pos x="T0" y="T1"/>
                  </a:cxn>
                  <a:cxn ang="0">
                    <a:pos x="T2" y="T3"/>
                  </a:cxn>
                  <a:cxn ang="0">
                    <a:pos x="T4" y="T5"/>
                  </a:cxn>
                  <a:cxn ang="0">
                    <a:pos x="T6" y="T7"/>
                  </a:cxn>
                  <a:cxn ang="0">
                    <a:pos x="T8" y="T9"/>
                  </a:cxn>
                  <a:cxn ang="0">
                    <a:pos x="T10" y="T11"/>
                  </a:cxn>
                </a:cxnLst>
                <a:rect l="0" t="0" r="r" b="b"/>
                <a:pathLst>
                  <a:path w="17" h="16">
                    <a:moveTo>
                      <a:pt x="5" y="15"/>
                    </a:moveTo>
                    <a:cubicBezTo>
                      <a:pt x="6" y="15"/>
                      <a:pt x="7" y="16"/>
                      <a:pt x="8" y="16"/>
                    </a:cubicBezTo>
                    <a:cubicBezTo>
                      <a:pt x="11" y="16"/>
                      <a:pt x="13" y="14"/>
                      <a:pt x="15" y="12"/>
                    </a:cubicBezTo>
                    <a:cubicBezTo>
                      <a:pt x="17" y="8"/>
                      <a:pt x="15" y="4"/>
                      <a:pt x="12" y="2"/>
                    </a:cubicBezTo>
                    <a:cubicBezTo>
                      <a:pt x="8" y="0"/>
                      <a:pt x="4" y="2"/>
                      <a:pt x="2" y="5"/>
                    </a:cubicBezTo>
                    <a:cubicBezTo>
                      <a:pt x="0" y="8"/>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83"/>
              <p:cNvSpPr>
                <a:spLocks/>
              </p:cNvSpPr>
              <p:nvPr userDrawn="1"/>
            </p:nvSpPr>
            <p:spPr bwMode="auto">
              <a:xfrm>
                <a:off x="4060846" y="1557359"/>
                <a:ext cx="46038" cy="46038"/>
              </a:xfrm>
              <a:custGeom>
                <a:avLst/>
                <a:gdLst>
                  <a:gd name="T0" fmla="*/ 7 w 14"/>
                  <a:gd name="T1" fmla="*/ 14 h 14"/>
                  <a:gd name="T2" fmla="*/ 14 w 14"/>
                  <a:gd name="T3" fmla="*/ 6 h 14"/>
                  <a:gd name="T4" fmla="*/ 6 w 14"/>
                  <a:gd name="T5" fmla="*/ 0 h 14"/>
                  <a:gd name="T6" fmla="*/ 0 w 14"/>
                  <a:gd name="T7" fmla="*/ 7 h 14"/>
                  <a:gd name="T8" fmla="*/ 7 w 14"/>
                  <a:gd name="T9" fmla="*/ 14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11" y="14"/>
                      <a:pt x="14" y="10"/>
                      <a:pt x="14" y="6"/>
                    </a:cubicBezTo>
                    <a:cubicBezTo>
                      <a:pt x="14" y="2"/>
                      <a:pt x="10" y="0"/>
                      <a:pt x="6" y="0"/>
                    </a:cubicBezTo>
                    <a:cubicBezTo>
                      <a:pt x="3" y="0"/>
                      <a:pt x="0" y="3"/>
                      <a:pt x="0" y="7"/>
                    </a:cubicBezTo>
                    <a:cubicBezTo>
                      <a:pt x="0" y="11"/>
                      <a:pt x="3" y="14"/>
                      <a:pt x="7" y="14"/>
                    </a:cubicBezTo>
                    <a:cubicBezTo>
                      <a:pt x="7" y="14"/>
                      <a:pt x="7"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84"/>
              <p:cNvSpPr>
                <a:spLocks/>
              </p:cNvSpPr>
              <p:nvPr userDrawn="1"/>
            </p:nvSpPr>
            <p:spPr bwMode="auto">
              <a:xfrm>
                <a:off x="4051321" y="1308118"/>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85"/>
              <p:cNvSpPr>
                <a:spLocks/>
              </p:cNvSpPr>
              <p:nvPr userDrawn="1"/>
            </p:nvSpPr>
            <p:spPr bwMode="auto">
              <a:xfrm>
                <a:off x="4054496" y="1433532"/>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0 w 14"/>
                  <a:gd name="T11" fmla="*/ 7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7"/>
                      <a:pt x="0" y="7"/>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86"/>
              <p:cNvSpPr>
                <a:spLocks/>
              </p:cNvSpPr>
              <p:nvPr userDrawn="1"/>
            </p:nvSpPr>
            <p:spPr bwMode="auto">
              <a:xfrm>
                <a:off x="4110059" y="434983"/>
                <a:ext cx="49213" cy="49213"/>
              </a:xfrm>
              <a:custGeom>
                <a:avLst/>
                <a:gdLst>
                  <a:gd name="T0" fmla="*/ 6 w 15"/>
                  <a:gd name="T1" fmla="*/ 15 h 15"/>
                  <a:gd name="T2" fmla="*/ 8 w 15"/>
                  <a:gd name="T3" fmla="*/ 15 h 15"/>
                  <a:gd name="T4" fmla="*/ 15 w 15"/>
                  <a:gd name="T5" fmla="*/ 9 h 15"/>
                  <a:gd name="T6" fmla="*/ 9 w 15"/>
                  <a:gd name="T7" fmla="*/ 0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7" y="15"/>
                      <a:pt x="7" y="15"/>
                      <a:pt x="8" y="15"/>
                    </a:cubicBezTo>
                    <a:cubicBezTo>
                      <a:pt x="11" y="15"/>
                      <a:pt x="14" y="12"/>
                      <a:pt x="15" y="9"/>
                    </a:cubicBezTo>
                    <a:cubicBezTo>
                      <a:pt x="15" y="5"/>
                      <a:pt x="12" y="1"/>
                      <a:pt x="9" y="0"/>
                    </a:cubicBezTo>
                    <a:cubicBezTo>
                      <a:pt x="5" y="0"/>
                      <a:pt x="1" y="3"/>
                      <a:pt x="0"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87"/>
              <p:cNvSpPr>
                <a:spLocks/>
              </p:cNvSpPr>
              <p:nvPr userDrawn="1"/>
            </p:nvSpPr>
            <p:spPr bwMode="auto">
              <a:xfrm>
                <a:off x="4094184" y="560397"/>
                <a:ext cx="49213" cy="46038"/>
              </a:xfrm>
              <a:custGeom>
                <a:avLst/>
                <a:gdLst>
                  <a:gd name="T0" fmla="*/ 6 w 15"/>
                  <a:gd name="T1" fmla="*/ 14 h 14"/>
                  <a:gd name="T2" fmla="*/ 7 w 15"/>
                  <a:gd name="T3" fmla="*/ 14 h 14"/>
                  <a:gd name="T4" fmla="*/ 14 w 15"/>
                  <a:gd name="T5" fmla="*/ 8 h 14"/>
                  <a:gd name="T6" fmla="*/ 14 w 15"/>
                  <a:gd name="T7" fmla="*/ 8 h 14"/>
                  <a:gd name="T8" fmla="*/ 8 w 15"/>
                  <a:gd name="T9" fmla="*/ 0 h 14"/>
                  <a:gd name="T10" fmla="*/ 0 w 15"/>
                  <a:gd name="T11" fmla="*/ 6 h 14"/>
                  <a:gd name="T12" fmla="*/ 6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6" y="14"/>
                    </a:moveTo>
                    <a:cubicBezTo>
                      <a:pt x="6" y="14"/>
                      <a:pt x="7" y="14"/>
                      <a:pt x="7" y="14"/>
                    </a:cubicBezTo>
                    <a:cubicBezTo>
                      <a:pt x="11" y="14"/>
                      <a:pt x="14" y="12"/>
                      <a:pt x="14" y="8"/>
                    </a:cubicBezTo>
                    <a:cubicBezTo>
                      <a:pt x="14" y="8"/>
                      <a:pt x="14" y="8"/>
                      <a:pt x="14" y="8"/>
                    </a:cubicBezTo>
                    <a:cubicBezTo>
                      <a:pt x="15" y="4"/>
                      <a:pt x="12" y="1"/>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88"/>
              <p:cNvSpPr>
                <a:spLocks/>
              </p:cNvSpPr>
              <p:nvPr userDrawn="1"/>
            </p:nvSpPr>
            <p:spPr bwMode="auto">
              <a:xfrm>
                <a:off x="4130696" y="309569"/>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89"/>
              <p:cNvSpPr>
                <a:spLocks/>
              </p:cNvSpPr>
              <p:nvPr userDrawn="1"/>
            </p:nvSpPr>
            <p:spPr bwMode="auto">
              <a:xfrm>
                <a:off x="4183084" y="65091"/>
                <a:ext cx="49213" cy="50801"/>
              </a:xfrm>
              <a:custGeom>
                <a:avLst/>
                <a:gdLst>
                  <a:gd name="T0" fmla="*/ 6 w 15"/>
                  <a:gd name="T1" fmla="*/ 15 h 15"/>
                  <a:gd name="T2" fmla="*/ 7 w 15"/>
                  <a:gd name="T3" fmla="*/ 15 h 15"/>
                  <a:gd name="T4" fmla="*/ 14 w 15"/>
                  <a:gd name="T5" fmla="*/ 9 h 15"/>
                  <a:gd name="T6" fmla="*/ 9 w 15"/>
                  <a:gd name="T7" fmla="*/ 1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6"/>
                      <a:pt x="13" y="2"/>
                      <a:pt x="9" y="1"/>
                    </a:cubicBezTo>
                    <a:cubicBezTo>
                      <a:pt x="5" y="0"/>
                      <a:pt x="1" y="2"/>
                      <a:pt x="0"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0"/>
              <p:cNvSpPr>
                <a:spLocks/>
              </p:cNvSpPr>
              <p:nvPr userDrawn="1"/>
            </p:nvSpPr>
            <p:spPr bwMode="auto">
              <a:xfrm>
                <a:off x="4152921" y="187330"/>
                <a:ext cx="53975" cy="49213"/>
              </a:xfrm>
              <a:custGeom>
                <a:avLst/>
                <a:gdLst>
                  <a:gd name="T0" fmla="*/ 7 w 16"/>
                  <a:gd name="T1" fmla="*/ 15 h 15"/>
                  <a:gd name="T2" fmla="*/ 8 w 16"/>
                  <a:gd name="T3" fmla="*/ 15 h 15"/>
                  <a:gd name="T4" fmla="*/ 15 w 16"/>
                  <a:gd name="T5" fmla="*/ 9 h 15"/>
                  <a:gd name="T6" fmla="*/ 15 w 16"/>
                  <a:gd name="T7" fmla="*/ 9 h 15"/>
                  <a:gd name="T8" fmla="*/ 10 w 16"/>
                  <a:gd name="T9" fmla="*/ 1 h 15"/>
                  <a:gd name="T10" fmla="*/ 1 w 16"/>
                  <a:gd name="T11" fmla="*/ 6 h 15"/>
                  <a:gd name="T12" fmla="*/ 7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7" y="15"/>
                    </a:moveTo>
                    <a:cubicBezTo>
                      <a:pt x="7" y="15"/>
                      <a:pt x="8" y="15"/>
                      <a:pt x="8" y="15"/>
                    </a:cubicBezTo>
                    <a:cubicBezTo>
                      <a:pt x="11" y="15"/>
                      <a:pt x="14" y="13"/>
                      <a:pt x="15" y="9"/>
                    </a:cubicBezTo>
                    <a:cubicBezTo>
                      <a:pt x="15" y="9"/>
                      <a:pt x="15" y="9"/>
                      <a:pt x="15" y="9"/>
                    </a:cubicBezTo>
                    <a:cubicBezTo>
                      <a:pt x="16" y="5"/>
                      <a:pt x="13" y="2"/>
                      <a:pt x="10" y="1"/>
                    </a:cubicBezTo>
                    <a:cubicBezTo>
                      <a:pt x="6" y="0"/>
                      <a:pt x="2" y="3"/>
                      <a:pt x="1" y="6"/>
                    </a:cubicBezTo>
                    <a:cubicBezTo>
                      <a:pt x="0" y="10"/>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91"/>
              <p:cNvSpPr>
                <a:spLocks/>
              </p:cNvSpPr>
              <p:nvPr userDrawn="1"/>
            </p:nvSpPr>
            <p:spPr bwMode="auto">
              <a:xfrm>
                <a:off x="4081484" y="1805012"/>
                <a:ext cx="49213" cy="49213"/>
              </a:xfrm>
              <a:custGeom>
                <a:avLst/>
                <a:gdLst>
                  <a:gd name="T0" fmla="*/ 8 w 15"/>
                  <a:gd name="T1" fmla="*/ 14 h 15"/>
                  <a:gd name="T2" fmla="*/ 15 w 15"/>
                  <a:gd name="T3" fmla="*/ 7 h 15"/>
                  <a:gd name="T4" fmla="*/ 7 w 15"/>
                  <a:gd name="T5" fmla="*/ 0 h 15"/>
                  <a:gd name="T6" fmla="*/ 1 w 15"/>
                  <a:gd name="T7" fmla="*/ 8 h 15"/>
                  <a:gd name="T8" fmla="*/ 8 w 15"/>
                  <a:gd name="T9" fmla="*/ 15 h 15"/>
                  <a:gd name="T10" fmla="*/ 8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8" y="14"/>
                    </a:moveTo>
                    <a:cubicBezTo>
                      <a:pt x="12" y="14"/>
                      <a:pt x="15" y="10"/>
                      <a:pt x="15" y="7"/>
                    </a:cubicBezTo>
                    <a:cubicBezTo>
                      <a:pt x="14" y="3"/>
                      <a:pt x="11" y="0"/>
                      <a:pt x="7" y="0"/>
                    </a:cubicBezTo>
                    <a:cubicBezTo>
                      <a:pt x="3" y="1"/>
                      <a:pt x="0" y="4"/>
                      <a:pt x="1" y="8"/>
                    </a:cubicBezTo>
                    <a:cubicBezTo>
                      <a:pt x="1" y="12"/>
                      <a:pt x="4" y="15"/>
                      <a:pt x="8" y="15"/>
                    </a:cubicBezTo>
                    <a:cubicBezTo>
                      <a:pt x="8" y="15"/>
                      <a:pt x="8" y="15"/>
                      <a:pt x="8"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92"/>
              <p:cNvSpPr>
                <a:spLocks/>
              </p:cNvSpPr>
              <p:nvPr userDrawn="1"/>
            </p:nvSpPr>
            <p:spPr bwMode="auto">
              <a:xfrm>
                <a:off x="4189434" y="2417794"/>
                <a:ext cx="49213" cy="49213"/>
              </a:xfrm>
              <a:custGeom>
                <a:avLst/>
                <a:gdLst>
                  <a:gd name="T0" fmla="*/ 6 w 15"/>
                  <a:gd name="T1" fmla="*/ 1 h 15"/>
                  <a:gd name="T2" fmla="*/ 1 w 15"/>
                  <a:gd name="T3" fmla="*/ 10 h 15"/>
                  <a:gd name="T4" fmla="*/ 8 w 15"/>
                  <a:gd name="T5" fmla="*/ 15 h 15"/>
                  <a:gd name="T6" fmla="*/ 9 w 15"/>
                  <a:gd name="T7" fmla="*/ 15 h 15"/>
                  <a:gd name="T8" fmla="*/ 15 w 15"/>
                  <a:gd name="T9" fmla="*/ 6 h 15"/>
                  <a:gd name="T10" fmla="*/ 15 w 15"/>
                  <a:gd name="T11" fmla="*/ 6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2" y="2"/>
                      <a:pt x="0" y="6"/>
                      <a:pt x="1" y="10"/>
                    </a:cubicBezTo>
                    <a:cubicBezTo>
                      <a:pt x="2" y="13"/>
                      <a:pt x="4" y="15"/>
                      <a:pt x="8" y="15"/>
                    </a:cubicBezTo>
                    <a:cubicBezTo>
                      <a:pt x="8" y="15"/>
                      <a:pt x="9" y="15"/>
                      <a:pt x="9" y="15"/>
                    </a:cubicBezTo>
                    <a:cubicBezTo>
                      <a:pt x="13" y="14"/>
                      <a:pt x="15" y="10"/>
                      <a:pt x="15" y="6"/>
                    </a:cubicBezTo>
                    <a:cubicBezTo>
                      <a:pt x="15" y="6"/>
                      <a:pt x="15" y="6"/>
                      <a:pt x="15" y="6"/>
                    </a:cubicBezTo>
                    <a:cubicBezTo>
                      <a:pt x="14" y="3"/>
                      <a:pt x="10"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93"/>
              <p:cNvSpPr>
                <a:spLocks/>
              </p:cNvSpPr>
              <p:nvPr userDrawn="1"/>
            </p:nvSpPr>
            <p:spPr bwMode="auto">
              <a:xfrm>
                <a:off x="4159271" y="2295555"/>
                <a:ext cx="53975" cy="49213"/>
              </a:xfrm>
              <a:custGeom>
                <a:avLst/>
                <a:gdLst>
                  <a:gd name="T0" fmla="*/ 15 w 16"/>
                  <a:gd name="T1" fmla="*/ 7 h 15"/>
                  <a:gd name="T2" fmla="*/ 7 w 16"/>
                  <a:gd name="T3" fmla="*/ 1 h 15"/>
                  <a:gd name="T4" fmla="*/ 1 w 16"/>
                  <a:gd name="T5" fmla="*/ 10 h 15"/>
                  <a:gd name="T6" fmla="*/ 8 w 16"/>
                  <a:gd name="T7" fmla="*/ 15 h 15"/>
                  <a:gd name="T8" fmla="*/ 10 w 16"/>
                  <a:gd name="T9" fmla="*/ 15 h 15"/>
                  <a:gd name="T10" fmla="*/ 15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5" y="7"/>
                    </a:moveTo>
                    <a:cubicBezTo>
                      <a:pt x="14" y="3"/>
                      <a:pt x="11" y="0"/>
                      <a:pt x="7" y="1"/>
                    </a:cubicBezTo>
                    <a:cubicBezTo>
                      <a:pt x="3" y="2"/>
                      <a:pt x="0" y="6"/>
                      <a:pt x="1" y="10"/>
                    </a:cubicBezTo>
                    <a:cubicBezTo>
                      <a:pt x="2" y="13"/>
                      <a:pt x="5" y="15"/>
                      <a:pt x="8" y="15"/>
                    </a:cubicBezTo>
                    <a:cubicBezTo>
                      <a:pt x="9" y="15"/>
                      <a:pt x="9" y="15"/>
                      <a:pt x="10" y="15"/>
                    </a:cubicBezTo>
                    <a:cubicBezTo>
                      <a:pt x="14" y="14"/>
                      <a:pt x="16"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94"/>
              <p:cNvSpPr>
                <a:spLocks/>
              </p:cNvSpPr>
              <p:nvPr userDrawn="1"/>
            </p:nvSpPr>
            <p:spPr bwMode="auto">
              <a:xfrm>
                <a:off x="4097359" y="1927251"/>
                <a:ext cx="49213" cy="49213"/>
              </a:xfrm>
              <a:custGeom>
                <a:avLst/>
                <a:gdLst>
                  <a:gd name="T0" fmla="*/ 8 w 15"/>
                  <a:gd name="T1" fmla="*/ 15 h 15"/>
                  <a:gd name="T2" fmla="*/ 14 w 15"/>
                  <a:gd name="T3" fmla="*/ 7 h 15"/>
                  <a:gd name="T4" fmla="*/ 6 w 15"/>
                  <a:gd name="T5" fmla="*/ 1 h 15"/>
                  <a:gd name="T6" fmla="*/ 0 w 15"/>
                  <a:gd name="T7" fmla="*/ 9 h 15"/>
                  <a:gd name="T8" fmla="*/ 7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5"/>
                      <a:pt x="15" y="11"/>
                      <a:pt x="14" y="7"/>
                    </a:cubicBezTo>
                    <a:cubicBezTo>
                      <a:pt x="14" y="3"/>
                      <a:pt x="10" y="0"/>
                      <a:pt x="6" y="1"/>
                    </a:cubicBezTo>
                    <a:cubicBezTo>
                      <a:pt x="3" y="2"/>
                      <a:pt x="0" y="5"/>
                      <a:pt x="0" y="9"/>
                    </a:cubicBezTo>
                    <a:cubicBezTo>
                      <a:pt x="1" y="13"/>
                      <a:pt x="4" y="15"/>
                      <a:pt x="7"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95"/>
              <p:cNvSpPr>
                <a:spLocks/>
              </p:cNvSpPr>
              <p:nvPr userDrawn="1"/>
            </p:nvSpPr>
            <p:spPr bwMode="auto">
              <a:xfrm>
                <a:off x="4219597" y="2540033"/>
                <a:ext cx="52388" cy="49213"/>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9" y="15"/>
                      <a:pt x="10" y="15"/>
                    </a:cubicBezTo>
                    <a:cubicBezTo>
                      <a:pt x="14" y="14"/>
                      <a:pt x="16" y="10"/>
                      <a:pt x="15" y="6"/>
                    </a:cubicBezTo>
                    <a:cubicBezTo>
                      <a:pt x="14" y="2"/>
                      <a:pt x="10" y="0"/>
                      <a:pt x="6"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96"/>
              <p:cNvSpPr>
                <a:spLocks/>
              </p:cNvSpPr>
              <p:nvPr userDrawn="1"/>
            </p:nvSpPr>
            <p:spPr bwMode="auto">
              <a:xfrm>
                <a:off x="4137046" y="2173316"/>
                <a:ext cx="49213" cy="50801"/>
              </a:xfrm>
              <a:custGeom>
                <a:avLst/>
                <a:gdLst>
                  <a:gd name="T0" fmla="*/ 15 w 15"/>
                  <a:gd name="T1" fmla="*/ 7 h 15"/>
                  <a:gd name="T2" fmla="*/ 6 w 15"/>
                  <a:gd name="T3" fmla="*/ 1 h 15"/>
                  <a:gd name="T4" fmla="*/ 1 w 15"/>
                  <a:gd name="T5" fmla="*/ 9 h 15"/>
                  <a:gd name="T6" fmla="*/ 8 w 15"/>
                  <a:gd name="T7" fmla="*/ 15 h 15"/>
                  <a:gd name="T8" fmla="*/ 9 w 15"/>
                  <a:gd name="T9" fmla="*/ 15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4" y="3"/>
                      <a:pt x="10" y="0"/>
                      <a:pt x="6" y="1"/>
                    </a:cubicBezTo>
                    <a:cubicBezTo>
                      <a:pt x="2" y="2"/>
                      <a:pt x="0" y="5"/>
                      <a:pt x="1" y="9"/>
                    </a:cubicBezTo>
                    <a:cubicBezTo>
                      <a:pt x="1" y="13"/>
                      <a:pt x="4" y="15"/>
                      <a:pt x="8" y="15"/>
                    </a:cubicBezTo>
                    <a:cubicBezTo>
                      <a:pt x="8" y="15"/>
                      <a:pt x="9" y="15"/>
                      <a:pt x="9" y="15"/>
                    </a:cubicBezTo>
                    <a:cubicBezTo>
                      <a:pt x="13" y="14"/>
                      <a:pt x="15"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97"/>
              <p:cNvSpPr>
                <a:spLocks/>
              </p:cNvSpPr>
              <p:nvPr userDrawn="1"/>
            </p:nvSpPr>
            <p:spPr bwMode="auto">
              <a:xfrm>
                <a:off x="4113234" y="2052665"/>
                <a:ext cx="53975" cy="49213"/>
              </a:xfrm>
              <a:custGeom>
                <a:avLst/>
                <a:gdLst>
                  <a:gd name="T0" fmla="*/ 9 w 16"/>
                  <a:gd name="T1" fmla="*/ 15 h 15"/>
                  <a:gd name="T2" fmla="*/ 15 w 16"/>
                  <a:gd name="T3" fmla="*/ 6 h 15"/>
                  <a:gd name="T4" fmla="*/ 7 w 16"/>
                  <a:gd name="T5" fmla="*/ 0 h 15"/>
                  <a:gd name="T6" fmla="*/ 1 w 16"/>
                  <a:gd name="T7" fmla="*/ 9 h 15"/>
                  <a:gd name="T8" fmla="*/ 8 w 16"/>
                  <a:gd name="T9" fmla="*/ 15 h 15"/>
                  <a:gd name="T10" fmla="*/ 9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9" y="15"/>
                    </a:moveTo>
                    <a:cubicBezTo>
                      <a:pt x="13" y="14"/>
                      <a:pt x="16" y="10"/>
                      <a:pt x="15" y="6"/>
                    </a:cubicBezTo>
                    <a:cubicBezTo>
                      <a:pt x="14" y="2"/>
                      <a:pt x="11" y="0"/>
                      <a:pt x="7" y="0"/>
                    </a:cubicBezTo>
                    <a:cubicBezTo>
                      <a:pt x="3" y="1"/>
                      <a:pt x="0" y="5"/>
                      <a:pt x="1" y="9"/>
                    </a:cubicBezTo>
                    <a:cubicBezTo>
                      <a:pt x="2" y="12"/>
                      <a:pt x="5" y="15"/>
                      <a:pt x="8" y="15"/>
                    </a:cubicBezTo>
                    <a:cubicBezTo>
                      <a:pt x="8" y="15"/>
                      <a:pt x="9"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98"/>
              <p:cNvSpPr>
                <a:spLocks/>
              </p:cNvSpPr>
              <p:nvPr userDrawn="1"/>
            </p:nvSpPr>
            <p:spPr bwMode="auto">
              <a:xfrm>
                <a:off x="4949850" y="4114852"/>
                <a:ext cx="57150" cy="49213"/>
              </a:xfrm>
              <a:custGeom>
                <a:avLst/>
                <a:gdLst>
                  <a:gd name="T0" fmla="*/ 9 w 17"/>
                  <a:gd name="T1" fmla="*/ 15 h 15"/>
                  <a:gd name="T2" fmla="*/ 13 w 17"/>
                  <a:gd name="T3" fmla="*/ 14 h 15"/>
                  <a:gd name="T4" fmla="*/ 14 w 17"/>
                  <a:gd name="T5" fmla="*/ 4 h 15"/>
                  <a:gd name="T6" fmla="*/ 5 w 17"/>
                  <a:gd name="T7" fmla="*/ 2 h 15"/>
                  <a:gd name="T8" fmla="*/ 3 w 17"/>
                  <a:gd name="T9" fmla="*/ 12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10" y="15"/>
                      <a:pt x="11" y="15"/>
                      <a:pt x="13" y="14"/>
                    </a:cubicBezTo>
                    <a:cubicBezTo>
                      <a:pt x="16" y="11"/>
                      <a:pt x="17" y="7"/>
                      <a:pt x="14" y="4"/>
                    </a:cubicBezTo>
                    <a:cubicBezTo>
                      <a:pt x="12" y="1"/>
                      <a:pt x="8" y="0"/>
                      <a:pt x="5" y="2"/>
                    </a:cubicBezTo>
                    <a:cubicBezTo>
                      <a:pt x="1" y="4"/>
                      <a:pt x="0" y="9"/>
                      <a:pt x="3" y="12"/>
                    </a:cubicBezTo>
                    <a:cubicBezTo>
                      <a:pt x="4" y="14"/>
                      <a:pt x="6"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99"/>
              <p:cNvSpPr>
                <a:spLocks/>
              </p:cNvSpPr>
              <p:nvPr userDrawn="1"/>
            </p:nvSpPr>
            <p:spPr bwMode="auto">
              <a:xfrm>
                <a:off x="5691216" y="4957824"/>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3"/>
                    </a:cubicBezTo>
                    <a:cubicBezTo>
                      <a:pt x="10" y="0"/>
                      <a:pt x="5" y="0"/>
                      <a:pt x="3" y="3"/>
                    </a:cubicBezTo>
                    <a:cubicBezTo>
                      <a:pt x="0" y="6"/>
                      <a:pt x="0" y="11"/>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0"/>
              <p:cNvSpPr>
                <a:spLocks/>
              </p:cNvSpPr>
              <p:nvPr userDrawn="1"/>
            </p:nvSpPr>
            <p:spPr bwMode="auto">
              <a:xfrm>
                <a:off x="5338789" y="4602220"/>
                <a:ext cx="52388" cy="49213"/>
              </a:xfrm>
              <a:custGeom>
                <a:avLst/>
                <a:gdLst>
                  <a:gd name="T0" fmla="*/ 8 w 16"/>
                  <a:gd name="T1" fmla="*/ 15 h 15"/>
                  <a:gd name="T2" fmla="*/ 13 w 16"/>
                  <a:gd name="T3" fmla="*/ 14 h 15"/>
                  <a:gd name="T4" fmla="*/ 13 w 16"/>
                  <a:gd name="T5" fmla="*/ 4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4"/>
                    </a:cubicBezTo>
                    <a:cubicBezTo>
                      <a:pt x="16" y="11"/>
                      <a:pt x="16" y="7"/>
                      <a:pt x="13" y="4"/>
                    </a:cubicBezTo>
                    <a:cubicBezTo>
                      <a:pt x="11" y="1"/>
                      <a:pt x="6" y="0"/>
                      <a:pt x="3" y="3"/>
                    </a:cubicBezTo>
                    <a:cubicBezTo>
                      <a:pt x="1"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1"/>
              <p:cNvSpPr>
                <a:spLocks/>
              </p:cNvSpPr>
              <p:nvPr userDrawn="1"/>
            </p:nvSpPr>
            <p:spPr bwMode="auto">
              <a:xfrm>
                <a:off x="5878541" y="5121339"/>
                <a:ext cx="53975" cy="50801"/>
              </a:xfrm>
              <a:custGeom>
                <a:avLst/>
                <a:gdLst>
                  <a:gd name="T0" fmla="*/ 8 w 16"/>
                  <a:gd name="T1" fmla="*/ 15 h 15"/>
                  <a:gd name="T2" fmla="*/ 14 w 16"/>
                  <a:gd name="T3" fmla="*/ 12 h 15"/>
                  <a:gd name="T4" fmla="*/ 13 w 16"/>
                  <a:gd name="T5" fmla="*/ 2 h 15"/>
                  <a:gd name="T6" fmla="*/ 3 w 16"/>
                  <a:gd name="T7" fmla="*/ 3 h 15"/>
                  <a:gd name="T8" fmla="*/ 4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4" y="12"/>
                    </a:cubicBezTo>
                    <a:cubicBezTo>
                      <a:pt x="16" y="9"/>
                      <a:pt x="16" y="5"/>
                      <a:pt x="13" y="2"/>
                    </a:cubicBezTo>
                    <a:cubicBezTo>
                      <a:pt x="10" y="0"/>
                      <a:pt x="5" y="0"/>
                      <a:pt x="3" y="3"/>
                    </a:cubicBezTo>
                    <a:cubicBezTo>
                      <a:pt x="0" y="6"/>
                      <a:pt x="1" y="11"/>
                      <a:pt x="4" y="13"/>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2"/>
              <p:cNvSpPr>
                <a:spLocks/>
              </p:cNvSpPr>
              <p:nvPr userDrawn="1"/>
            </p:nvSpPr>
            <p:spPr bwMode="auto">
              <a:xfrm>
                <a:off x="5783291" y="5040375"/>
                <a:ext cx="52388" cy="49213"/>
              </a:xfrm>
              <a:custGeom>
                <a:avLst/>
                <a:gdLst>
                  <a:gd name="T0" fmla="*/ 8 w 16"/>
                  <a:gd name="T1" fmla="*/ 15 h 15"/>
                  <a:gd name="T2" fmla="*/ 13 w 16"/>
                  <a:gd name="T3" fmla="*/ 13 h 15"/>
                  <a:gd name="T4" fmla="*/ 13 w 16"/>
                  <a:gd name="T5" fmla="*/ 3 h 15"/>
                  <a:gd name="T6" fmla="*/ 3 w 16"/>
                  <a:gd name="T7" fmla="*/ 4 h 15"/>
                  <a:gd name="T8" fmla="*/ 3 w 16"/>
                  <a:gd name="T9" fmla="*/ 14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3"/>
                    </a:cubicBezTo>
                    <a:cubicBezTo>
                      <a:pt x="16" y="10"/>
                      <a:pt x="16" y="6"/>
                      <a:pt x="13" y="3"/>
                    </a:cubicBezTo>
                    <a:cubicBezTo>
                      <a:pt x="10" y="0"/>
                      <a:pt x="5" y="1"/>
                      <a:pt x="3" y="4"/>
                    </a:cubicBezTo>
                    <a:cubicBezTo>
                      <a:pt x="0" y="7"/>
                      <a:pt x="1" y="11"/>
                      <a:pt x="3" y="14"/>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03"/>
              <p:cNvSpPr>
                <a:spLocks/>
              </p:cNvSpPr>
              <p:nvPr userDrawn="1"/>
            </p:nvSpPr>
            <p:spPr bwMode="auto">
              <a:xfrm>
                <a:off x="5424514" y="4694296"/>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3"/>
                    </a:cubicBezTo>
                    <a:cubicBezTo>
                      <a:pt x="16" y="11"/>
                      <a:pt x="16" y="6"/>
                      <a:pt x="13" y="3"/>
                    </a:cubicBezTo>
                    <a:cubicBezTo>
                      <a:pt x="10" y="0"/>
                      <a:pt x="6" y="0"/>
                      <a:pt x="3" y="3"/>
                    </a:cubicBezTo>
                    <a:cubicBezTo>
                      <a:pt x="0"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04"/>
              <p:cNvSpPr>
                <a:spLocks/>
              </p:cNvSpPr>
              <p:nvPr userDrawn="1"/>
            </p:nvSpPr>
            <p:spPr bwMode="auto">
              <a:xfrm>
                <a:off x="5510240" y="4786372"/>
                <a:ext cx="52388" cy="49213"/>
              </a:xfrm>
              <a:custGeom>
                <a:avLst/>
                <a:gdLst>
                  <a:gd name="T0" fmla="*/ 8 w 16"/>
                  <a:gd name="T1" fmla="*/ 15 h 15"/>
                  <a:gd name="T2" fmla="*/ 13 w 16"/>
                  <a:gd name="T3" fmla="*/ 13 h 15"/>
                  <a:gd name="T4" fmla="*/ 13 w 16"/>
                  <a:gd name="T5" fmla="*/ 2 h 15"/>
                  <a:gd name="T6" fmla="*/ 3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2"/>
                    </a:cubicBezTo>
                    <a:cubicBezTo>
                      <a:pt x="10" y="0"/>
                      <a:pt x="6" y="0"/>
                      <a:pt x="3" y="2"/>
                    </a:cubicBezTo>
                    <a:cubicBezTo>
                      <a:pt x="0" y="5"/>
                      <a:pt x="0" y="10"/>
                      <a:pt x="3" y="12"/>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505"/>
              <p:cNvSpPr>
                <a:spLocks/>
              </p:cNvSpPr>
              <p:nvPr userDrawn="1"/>
            </p:nvSpPr>
            <p:spPr bwMode="auto">
              <a:xfrm>
                <a:off x="5599140" y="4872098"/>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6"/>
                      <a:pt x="13" y="3"/>
                    </a:cubicBezTo>
                    <a:cubicBezTo>
                      <a:pt x="10" y="0"/>
                      <a:pt x="6" y="0"/>
                      <a:pt x="3" y="3"/>
                    </a:cubicBezTo>
                    <a:cubicBezTo>
                      <a:pt x="0" y="6"/>
                      <a:pt x="0" y="11"/>
                      <a:pt x="3" y="13"/>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06"/>
              <p:cNvSpPr>
                <a:spLocks/>
              </p:cNvSpPr>
              <p:nvPr userDrawn="1"/>
            </p:nvSpPr>
            <p:spPr bwMode="auto">
              <a:xfrm>
                <a:off x="5978554" y="5200714"/>
                <a:ext cx="52388" cy="49213"/>
              </a:xfrm>
              <a:custGeom>
                <a:avLst/>
                <a:gdLst>
                  <a:gd name="T0" fmla="*/ 3 w 16"/>
                  <a:gd name="T1" fmla="*/ 13 h 15"/>
                  <a:gd name="T2" fmla="*/ 8 w 16"/>
                  <a:gd name="T3" fmla="*/ 15 h 15"/>
                  <a:gd name="T4" fmla="*/ 13 w 16"/>
                  <a:gd name="T5" fmla="*/ 12 h 15"/>
                  <a:gd name="T6" fmla="*/ 12 w 16"/>
                  <a:gd name="T7" fmla="*/ 2 h 15"/>
                  <a:gd name="T8" fmla="*/ 2 w 16"/>
                  <a:gd name="T9" fmla="*/ 3 h 15"/>
                  <a:gd name="T10" fmla="*/ 3 w 16"/>
                  <a:gd name="T11" fmla="*/ 13 h 15"/>
                </a:gdLst>
                <a:ahLst/>
                <a:cxnLst>
                  <a:cxn ang="0">
                    <a:pos x="T0" y="T1"/>
                  </a:cxn>
                  <a:cxn ang="0">
                    <a:pos x="T2" y="T3"/>
                  </a:cxn>
                  <a:cxn ang="0">
                    <a:pos x="T4" y="T5"/>
                  </a:cxn>
                  <a:cxn ang="0">
                    <a:pos x="T6" y="T7"/>
                  </a:cxn>
                  <a:cxn ang="0">
                    <a:pos x="T8" y="T9"/>
                  </a:cxn>
                  <a:cxn ang="0">
                    <a:pos x="T10" y="T11"/>
                  </a:cxn>
                </a:cxnLst>
                <a:rect l="0" t="0" r="r" b="b"/>
                <a:pathLst>
                  <a:path w="16" h="15">
                    <a:moveTo>
                      <a:pt x="3" y="13"/>
                    </a:moveTo>
                    <a:cubicBezTo>
                      <a:pt x="4" y="14"/>
                      <a:pt x="6" y="15"/>
                      <a:pt x="8" y="15"/>
                    </a:cubicBezTo>
                    <a:cubicBezTo>
                      <a:pt x="10" y="15"/>
                      <a:pt x="12" y="14"/>
                      <a:pt x="13" y="12"/>
                    </a:cubicBezTo>
                    <a:cubicBezTo>
                      <a:pt x="16" y="9"/>
                      <a:pt x="15" y="5"/>
                      <a:pt x="12" y="2"/>
                    </a:cubicBezTo>
                    <a:cubicBezTo>
                      <a:pt x="9" y="0"/>
                      <a:pt x="4" y="0"/>
                      <a:pt x="2" y="3"/>
                    </a:cubicBezTo>
                    <a:cubicBezTo>
                      <a:pt x="0" y="6"/>
                      <a:pt x="0" y="11"/>
                      <a:pt x="3" y="13"/>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07"/>
              <p:cNvSpPr>
                <a:spLocks/>
              </p:cNvSpPr>
              <p:nvPr userDrawn="1"/>
            </p:nvSpPr>
            <p:spPr bwMode="auto">
              <a:xfrm>
                <a:off x="6488144" y="5556319"/>
                <a:ext cx="55563" cy="49213"/>
              </a:xfrm>
              <a:custGeom>
                <a:avLst/>
                <a:gdLst>
                  <a:gd name="T0" fmla="*/ 5 w 17"/>
                  <a:gd name="T1" fmla="*/ 14 h 15"/>
                  <a:gd name="T2" fmla="*/ 9 w 17"/>
                  <a:gd name="T3" fmla="*/ 15 h 15"/>
                  <a:gd name="T4" fmla="*/ 15 w 17"/>
                  <a:gd name="T5" fmla="*/ 11 h 15"/>
                  <a:gd name="T6" fmla="*/ 12 w 17"/>
                  <a:gd name="T7" fmla="*/ 2 h 15"/>
                  <a:gd name="T8" fmla="*/ 2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5" y="11"/>
                    </a:cubicBezTo>
                    <a:cubicBezTo>
                      <a:pt x="17" y="8"/>
                      <a:pt x="16" y="4"/>
                      <a:pt x="12" y="2"/>
                    </a:cubicBezTo>
                    <a:cubicBezTo>
                      <a:pt x="9" y="0"/>
                      <a:pt x="4" y="1"/>
                      <a:pt x="2"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08"/>
              <p:cNvSpPr>
                <a:spLocks/>
              </p:cNvSpPr>
              <p:nvPr userDrawn="1"/>
            </p:nvSpPr>
            <p:spPr bwMode="auto">
              <a:xfrm>
                <a:off x="4416448" y="3129002"/>
                <a:ext cx="52388" cy="49213"/>
              </a:xfrm>
              <a:custGeom>
                <a:avLst/>
                <a:gdLst>
                  <a:gd name="T0" fmla="*/ 2 w 16"/>
                  <a:gd name="T1" fmla="*/ 11 h 15"/>
                  <a:gd name="T2" fmla="*/ 8 w 16"/>
                  <a:gd name="T3" fmla="*/ 15 h 15"/>
                  <a:gd name="T4" fmla="*/ 11 w 16"/>
                  <a:gd name="T5" fmla="*/ 15 h 15"/>
                  <a:gd name="T6" fmla="*/ 15 w 16"/>
                  <a:gd name="T7" fmla="*/ 6 h 15"/>
                  <a:gd name="T8" fmla="*/ 6 w 16"/>
                  <a:gd name="T9" fmla="*/ 2 h 15"/>
                  <a:gd name="T10" fmla="*/ 2 w 16"/>
                  <a:gd name="T11" fmla="*/ 11 h 15"/>
                </a:gdLst>
                <a:ahLst/>
                <a:cxnLst>
                  <a:cxn ang="0">
                    <a:pos x="T0" y="T1"/>
                  </a:cxn>
                  <a:cxn ang="0">
                    <a:pos x="T2" y="T3"/>
                  </a:cxn>
                  <a:cxn ang="0">
                    <a:pos x="T4" y="T5"/>
                  </a:cxn>
                  <a:cxn ang="0">
                    <a:pos x="T6" y="T7"/>
                  </a:cxn>
                  <a:cxn ang="0">
                    <a:pos x="T8" y="T9"/>
                  </a:cxn>
                  <a:cxn ang="0">
                    <a:pos x="T10" y="T11"/>
                  </a:cxn>
                </a:cxnLst>
                <a:rect l="0" t="0" r="r" b="b"/>
                <a:pathLst>
                  <a:path w="16" h="15">
                    <a:moveTo>
                      <a:pt x="2" y="11"/>
                    </a:moveTo>
                    <a:cubicBezTo>
                      <a:pt x="3" y="14"/>
                      <a:pt x="6" y="15"/>
                      <a:pt x="8" y="15"/>
                    </a:cubicBezTo>
                    <a:cubicBezTo>
                      <a:pt x="9" y="15"/>
                      <a:pt x="10" y="15"/>
                      <a:pt x="11" y="15"/>
                    </a:cubicBezTo>
                    <a:cubicBezTo>
                      <a:pt x="15" y="13"/>
                      <a:pt x="16" y="9"/>
                      <a:pt x="15" y="6"/>
                    </a:cubicBezTo>
                    <a:cubicBezTo>
                      <a:pt x="13" y="2"/>
                      <a:pt x="9" y="0"/>
                      <a:pt x="6" y="2"/>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09"/>
              <p:cNvSpPr>
                <a:spLocks/>
              </p:cNvSpPr>
              <p:nvPr userDrawn="1"/>
            </p:nvSpPr>
            <p:spPr bwMode="auto">
              <a:xfrm>
                <a:off x="6076980" y="5276915"/>
                <a:ext cx="52388" cy="49213"/>
              </a:xfrm>
              <a:custGeom>
                <a:avLst/>
                <a:gdLst>
                  <a:gd name="T0" fmla="*/ 3 w 16"/>
                  <a:gd name="T1" fmla="*/ 14 h 15"/>
                  <a:gd name="T2" fmla="*/ 8 w 16"/>
                  <a:gd name="T3" fmla="*/ 15 h 15"/>
                  <a:gd name="T4" fmla="*/ 13 w 16"/>
                  <a:gd name="T5" fmla="*/ 12 h 15"/>
                  <a:gd name="T6" fmla="*/ 12 w 16"/>
                  <a:gd name="T7" fmla="*/ 2 h 15"/>
                  <a:gd name="T8" fmla="*/ 2 w 16"/>
                  <a:gd name="T9" fmla="*/ 4 h 15"/>
                  <a:gd name="T10" fmla="*/ 3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3" y="14"/>
                    </a:moveTo>
                    <a:cubicBezTo>
                      <a:pt x="5" y="15"/>
                      <a:pt x="6" y="15"/>
                      <a:pt x="8" y="15"/>
                    </a:cubicBezTo>
                    <a:cubicBezTo>
                      <a:pt x="10" y="15"/>
                      <a:pt x="12" y="14"/>
                      <a:pt x="13" y="12"/>
                    </a:cubicBezTo>
                    <a:cubicBezTo>
                      <a:pt x="16" y="9"/>
                      <a:pt x="15" y="5"/>
                      <a:pt x="12" y="2"/>
                    </a:cubicBezTo>
                    <a:cubicBezTo>
                      <a:pt x="9" y="0"/>
                      <a:pt x="4" y="0"/>
                      <a:pt x="2" y="4"/>
                    </a:cubicBezTo>
                    <a:cubicBezTo>
                      <a:pt x="0" y="7"/>
                      <a:pt x="0" y="11"/>
                      <a:pt x="3"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0"/>
              <p:cNvSpPr>
                <a:spLocks/>
              </p:cNvSpPr>
              <p:nvPr userDrawn="1"/>
            </p:nvSpPr>
            <p:spPr bwMode="auto">
              <a:xfrm>
                <a:off x="4465660" y="3244891"/>
                <a:ext cx="53975" cy="49213"/>
              </a:xfrm>
              <a:custGeom>
                <a:avLst/>
                <a:gdLst>
                  <a:gd name="T0" fmla="*/ 8 w 16"/>
                  <a:gd name="T1" fmla="*/ 15 h 15"/>
                  <a:gd name="T2" fmla="*/ 11 w 16"/>
                  <a:gd name="T3" fmla="*/ 15 h 15"/>
                  <a:gd name="T4" fmla="*/ 15 w 16"/>
                  <a:gd name="T5" fmla="*/ 5 h 15"/>
                  <a:gd name="T6" fmla="*/ 5 w 16"/>
                  <a:gd name="T7" fmla="*/ 2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5"/>
                    </a:cubicBezTo>
                    <a:cubicBezTo>
                      <a:pt x="14" y="13"/>
                      <a:pt x="16" y="9"/>
                      <a:pt x="15" y="5"/>
                    </a:cubicBezTo>
                    <a:cubicBezTo>
                      <a:pt x="13" y="2"/>
                      <a:pt x="9" y="0"/>
                      <a:pt x="5" y="2"/>
                    </a:cubicBezTo>
                    <a:cubicBezTo>
                      <a:pt x="2" y="3"/>
                      <a:pt x="0" y="7"/>
                      <a:pt x="2" y="11"/>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511"/>
              <p:cNvSpPr>
                <a:spLocks/>
              </p:cNvSpPr>
              <p:nvPr userDrawn="1"/>
            </p:nvSpPr>
            <p:spPr bwMode="auto">
              <a:xfrm>
                <a:off x="6277006" y="5421380"/>
                <a:ext cx="57150" cy="49213"/>
              </a:xfrm>
              <a:custGeom>
                <a:avLst/>
                <a:gdLst>
                  <a:gd name="T0" fmla="*/ 5 w 17"/>
                  <a:gd name="T1" fmla="*/ 14 h 15"/>
                  <a:gd name="T2" fmla="*/ 9 w 17"/>
                  <a:gd name="T3" fmla="*/ 15 h 15"/>
                  <a:gd name="T4" fmla="*/ 14 w 17"/>
                  <a:gd name="T5" fmla="*/ 12 h 15"/>
                  <a:gd name="T6" fmla="*/ 13 w 17"/>
                  <a:gd name="T7" fmla="*/ 2 h 15"/>
                  <a:gd name="T8" fmla="*/ 3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4" y="12"/>
                    </a:cubicBezTo>
                    <a:cubicBezTo>
                      <a:pt x="17" y="9"/>
                      <a:pt x="16" y="4"/>
                      <a:pt x="13" y="2"/>
                    </a:cubicBezTo>
                    <a:cubicBezTo>
                      <a:pt x="9" y="0"/>
                      <a:pt x="5" y="1"/>
                      <a:pt x="3"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2"/>
              <p:cNvSpPr>
                <a:spLocks/>
              </p:cNvSpPr>
              <p:nvPr userDrawn="1"/>
            </p:nvSpPr>
            <p:spPr bwMode="auto">
              <a:xfrm>
                <a:off x="6175405" y="5349941"/>
                <a:ext cx="52388" cy="49213"/>
              </a:xfrm>
              <a:custGeom>
                <a:avLst/>
                <a:gdLst>
                  <a:gd name="T0" fmla="*/ 4 w 16"/>
                  <a:gd name="T1" fmla="*/ 14 h 15"/>
                  <a:gd name="T2" fmla="*/ 8 w 16"/>
                  <a:gd name="T3" fmla="*/ 15 h 15"/>
                  <a:gd name="T4" fmla="*/ 14 w 16"/>
                  <a:gd name="T5" fmla="*/ 12 h 15"/>
                  <a:gd name="T6" fmla="*/ 12 w 16"/>
                  <a:gd name="T7" fmla="*/ 2 h 15"/>
                  <a:gd name="T8" fmla="*/ 3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5" y="15"/>
                      <a:pt x="7" y="15"/>
                      <a:pt x="8" y="15"/>
                    </a:cubicBezTo>
                    <a:cubicBezTo>
                      <a:pt x="11" y="15"/>
                      <a:pt x="13" y="14"/>
                      <a:pt x="14" y="12"/>
                    </a:cubicBezTo>
                    <a:cubicBezTo>
                      <a:pt x="16" y="9"/>
                      <a:pt x="16" y="5"/>
                      <a:pt x="12" y="2"/>
                    </a:cubicBezTo>
                    <a:cubicBezTo>
                      <a:pt x="9" y="0"/>
                      <a:pt x="5" y="1"/>
                      <a:pt x="3"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13"/>
              <p:cNvSpPr>
                <a:spLocks/>
              </p:cNvSpPr>
              <p:nvPr userDrawn="1"/>
            </p:nvSpPr>
            <p:spPr bwMode="auto">
              <a:xfrm>
                <a:off x="6597682" y="5619819"/>
                <a:ext cx="52388" cy="49213"/>
              </a:xfrm>
              <a:custGeom>
                <a:avLst/>
                <a:gdLst>
                  <a:gd name="T0" fmla="*/ 5 w 16"/>
                  <a:gd name="T1" fmla="*/ 14 h 15"/>
                  <a:gd name="T2" fmla="*/ 8 w 16"/>
                  <a:gd name="T3" fmla="*/ 15 h 15"/>
                  <a:gd name="T4" fmla="*/ 14 w 16"/>
                  <a:gd name="T5" fmla="*/ 12 h 15"/>
                  <a:gd name="T6" fmla="*/ 12 w 16"/>
                  <a:gd name="T7" fmla="*/ 2 h 15"/>
                  <a:gd name="T8" fmla="*/ 12 w 16"/>
                  <a:gd name="T9" fmla="*/ 2 h 15"/>
                  <a:gd name="T10" fmla="*/ 2 w 16"/>
                  <a:gd name="T11" fmla="*/ 4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6" y="15"/>
                      <a:pt x="7" y="15"/>
                      <a:pt x="8" y="15"/>
                    </a:cubicBezTo>
                    <a:cubicBezTo>
                      <a:pt x="11" y="15"/>
                      <a:pt x="13" y="14"/>
                      <a:pt x="14" y="12"/>
                    </a:cubicBezTo>
                    <a:cubicBezTo>
                      <a:pt x="16" y="8"/>
                      <a:pt x="15" y="4"/>
                      <a:pt x="12" y="2"/>
                    </a:cubicBezTo>
                    <a:cubicBezTo>
                      <a:pt x="12" y="2"/>
                      <a:pt x="12" y="2"/>
                      <a:pt x="12" y="2"/>
                    </a:cubicBezTo>
                    <a:cubicBezTo>
                      <a:pt x="8" y="0"/>
                      <a:pt x="4" y="1"/>
                      <a:pt x="2" y="4"/>
                    </a:cubicBezTo>
                    <a:cubicBezTo>
                      <a:pt x="0" y="8"/>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14"/>
              <p:cNvSpPr>
                <a:spLocks/>
              </p:cNvSpPr>
              <p:nvPr userDrawn="1"/>
            </p:nvSpPr>
            <p:spPr bwMode="auto">
              <a:xfrm>
                <a:off x="4814912" y="3906887"/>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2" y="14"/>
                    </a:cubicBezTo>
                    <a:cubicBezTo>
                      <a:pt x="15" y="12"/>
                      <a:pt x="16" y="7"/>
                      <a:pt x="14" y="4"/>
                    </a:cubicBezTo>
                    <a:cubicBezTo>
                      <a:pt x="12" y="1"/>
                      <a:pt x="7" y="0"/>
                      <a:pt x="4" y="2"/>
                    </a:cubicBezTo>
                    <a:cubicBezTo>
                      <a:pt x="1" y="4"/>
                      <a:pt x="0" y="8"/>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15"/>
              <p:cNvSpPr>
                <a:spLocks/>
              </p:cNvSpPr>
              <p:nvPr userDrawn="1"/>
            </p:nvSpPr>
            <p:spPr bwMode="auto">
              <a:xfrm>
                <a:off x="5256239" y="4510144"/>
                <a:ext cx="52388" cy="49213"/>
              </a:xfrm>
              <a:custGeom>
                <a:avLst/>
                <a:gdLst>
                  <a:gd name="T0" fmla="*/ 8 w 16"/>
                  <a:gd name="T1" fmla="*/ 15 h 15"/>
                  <a:gd name="T2" fmla="*/ 13 w 16"/>
                  <a:gd name="T3" fmla="*/ 13 h 15"/>
                  <a:gd name="T4" fmla="*/ 14 w 16"/>
                  <a:gd name="T5" fmla="*/ 3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3" y="13"/>
                    </a:cubicBezTo>
                    <a:cubicBezTo>
                      <a:pt x="16" y="11"/>
                      <a:pt x="16" y="6"/>
                      <a:pt x="14" y="3"/>
                    </a:cubicBezTo>
                    <a:cubicBezTo>
                      <a:pt x="11" y="0"/>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16"/>
              <p:cNvSpPr>
                <a:spLocks/>
              </p:cNvSpPr>
              <p:nvPr userDrawn="1"/>
            </p:nvSpPr>
            <p:spPr bwMode="auto">
              <a:xfrm>
                <a:off x="4749824" y="3797348"/>
                <a:ext cx="52388" cy="53976"/>
              </a:xfrm>
              <a:custGeom>
                <a:avLst/>
                <a:gdLst>
                  <a:gd name="T0" fmla="*/ 8 w 16"/>
                  <a:gd name="T1" fmla="*/ 16 h 16"/>
                  <a:gd name="T2" fmla="*/ 12 w 16"/>
                  <a:gd name="T3" fmla="*/ 15 h 16"/>
                  <a:gd name="T4" fmla="*/ 14 w 16"/>
                  <a:gd name="T5" fmla="*/ 5 h 16"/>
                  <a:gd name="T6" fmla="*/ 5 w 16"/>
                  <a:gd name="T7" fmla="*/ 2 h 16"/>
                  <a:gd name="T8" fmla="*/ 2 w 16"/>
                  <a:gd name="T9" fmla="*/ 12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5"/>
                    </a:cubicBezTo>
                    <a:cubicBezTo>
                      <a:pt x="15" y="13"/>
                      <a:pt x="16" y="8"/>
                      <a:pt x="14" y="5"/>
                    </a:cubicBezTo>
                    <a:cubicBezTo>
                      <a:pt x="12" y="1"/>
                      <a:pt x="8" y="0"/>
                      <a:pt x="5" y="2"/>
                    </a:cubicBezTo>
                    <a:cubicBezTo>
                      <a:pt x="1" y="4"/>
                      <a:pt x="0" y="9"/>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17"/>
              <p:cNvSpPr>
                <a:spLocks/>
              </p:cNvSpPr>
              <p:nvPr userDrawn="1"/>
            </p:nvSpPr>
            <p:spPr bwMode="auto">
              <a:xfrm>
                <a:off x="4627586" y="3579858"/>
                <a:ext cx="52388" cy="53976"/>
              </a:xfrm>
              <a:custGeom>
                <a:avLst/>
                <a:gdLst>
                  <a:gd name="T0" fmla="*/ 8 w 16"/>
                  <a:gd name="T1" fmla="*/ 16 h 16"/>
                  <a:gd name="T2" fmla="*/ 12 w 16"/>
                  <a:gd name="T3" fmla="*/ 15 h 16"/>
                  <a:gd name="T4" fmla="*/ 15 w 16"/>
                  <a:gd name="T5" fmla="*/ 5 h 16"/>
                  <a:gd name="T6" fmla="*/ 14 w 16"/>
                  <a:gd name="T7" fmla="*/ 5 h 16"/>
                  <a:gd name="T8" fmla="*/ 5 w 16"/>
                  <a:gd name="T9" fmla="*/ 2 h 16"/>
                  <a:gd name="T10" fmla="*/ 2 w 16"/>
                  <a:gd name="T11" fmla="*/ 12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9" y="16"/>
                      <a:pt x="10" y="15"/>
                      <a:pt x="12" y="15"/>
                    </a:cubicBezTo>
                    <a:cubicBezTo>
                      <a:pt x="15" y="13"/>
                      <a:pt x="16" y="9"/>
                      <a:pt x="15" y="5"/>
                    </a:cubicBezTo>
                    <a:cubicBezTo>
                      <a:pt x="14" y="5"/>
                      <a:pt x="14" y="5"/>
                      <a:pt x="14" y="5"/>
                    </a:cubicBezTo>
                    <a:cubicBezTo>
                      <a:pt x="13" y="2"/>
                      <a:pt x="8" y="0"/>
                      <a:pt x="5" y="2"/>
                    </a:cubicBezTo>
                    <a:cubicBezTo>
                      <a:pt x="1" y="4"/>
                      <a:pt x="0" y="8"/>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18"/>
              <p:cNvSpPr>
                <a:spLocks/>
              </p:cNvSpPr>
              <p:nvPr userDrawn="1"/>
            </p:nvSpPr>
            <p:spPr bwMode="auto">
              <a:xfrm>
                <a:off x="4519636" y="3359193"/>
                <a:ext cx="52388" cy="50801"/>
              </a:xfrm>
              <a:custGeom>
                <a:avLst/>
                <a:gdLst>
                  <a:gd name="T0" fmla="*/ 8 w 16"/>
                  <a:gd name="T1" fmla="*/ 15 h 15"/>
                  <a:gd name="T2" fmla="*/ 11 w 16"/>
                  <a:gd name="T3" fmla="*/ 14 h 15"/>
                  <a:gd name="T4" fmla="*/ 14 w 16"/>
                  <a:gd name="T5" fmla="*/ 5 h 15"/>
                  <a:gd name="T6" fmla="*/ 5 w 16"/>
                  <a:gd name="T7" fmla="*/ 1 h 15"/>
                  <a:gd name="T8" fmla="*/ 1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4" y="12"/>
                      <a:pt x="16" y="8"/>
                      <a:pt x="14" y="5"/>
                    </a:cubicBezTo>
                    <a:cubicBezTo>
                      <a:pt x="12" y="1"/>
                      <a:pt x="8" y="0"/>
                      <a:pt x="5" y="1"/>
                    </a:cubicBezTo>
                    <a:cubicBezTo>
                      <a:pt x="1" y="3"/>
                      <a:pt x="0" y="7"/>
                      <a:pt x="1" y="11"/>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19"/>
              <p:cNvSpPr>
                <a:spLocks/>
              </p:cNvSpPr>
              <p:nvPr userDrawn="1"/>
            </p:nvSpPr>
            <p:spPr bwMode="auto">
              <a:xfrm>
                <a:off x="4572023" y="3471907"/>
                <a:ext cx="52388" cy="49213"/>
              </a:xfrm>
              <a:custGeom>
                <a:avLst/>
                <a:gdLst>
                  <a:gd name="T0" fmla="*/ 8 w 16"/>
                  <a:gd name="T1" fmla="*/ 15 h 15"/>
                  <a:gd name="T2" fmla="*/ 11 w 16"/>
                  <a:gd name="T3" fmla="*/ 14 h 15"/>
                  <a:gd name="T4" fmla="*/ 14 w 16"/>
                  <a:gd name="T5" fmla="*/ 5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5" y="12"/>
                      <a:pt x="16" y="8"/>
                      <a:pt x="14" y="5"/>
                    </a:cubicBezTo>
                    <a:cubicBezTo>
                      <a:pt x="13" y="1"/>
                      <a:pt x="8" y="0"/>
                      <a:pt x="5" y="1"/>
                    </a:cubicBezTo>
                    <a:cubicBezTo>
                      <a:pt x="1" y="3"/>
                      <a:pt x="0" y="7"/>
                      <a:pt x="2" y="11"/>
                    </a:cubicBezTo>
                    <a:cubicBezTo>
                      <a:pt x="3"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0"/>
              <p:cNvSpPr>
                <a:spLocks/>
              </p:cNvSpPr>
              <p:nvPr userDrawn="1"/>
            </p:nvSpPr>
            <p:spPr bwMode="auto">
              <a:xfrm>
                <a:off x="4686324" y="3692572"/>
                <a:ext cx="53975" cy="49213"/>
              </a:xfrm>
              <a:custGeom>
                <a:avLst/>
                <a:gdLst>
                  <a:gd name="T0" fmla="*/ 8 w 16"/>
                  <a:gd name="T1" fmla="*/ 15 h 15"/>
                  <a:gd name="T2" fmla="*/ 12 w 16"/>
                  <a:gd name="T3" fmla="*/ 14 h 15"/>
                  <a:gd name="T4" fmla="*/ 14 w 16"/>
                  <a:gd name="T5" fmla="*/ 4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4"/>
                    </a:cubicBezTo>
                    <a:cubicBezTo>
                      <a:pt x="15" y="12"/>
                      <a:pt x="16" y="8"/>
                      <a:pt x="14" y="4"/>
                    </a:cubicBezTo>
                    <a:cubicBezTo>
                      <a:pt x="13" y="1"/>
                      <a:pt x="8" y="0"/>
                      <a:pt x="5" y="1"/>
                    </a:cubicBezTo>
                    <a:cubicBezTo>
                      <a:pt x="1" y="3"/>
                      <a:pt x="0" y="8"/>
                      <a:pt x="2" y="11"/>
                    </a:cubicBezTo>
                    <a:cubicBezTo>
                      <a:pt x="3" y="13"/>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521"/>
              <p:cNvSpPr>
                <a:spLocks/>
              </p:cNvSpPr>
              <p:nvPr userDrawn="1"/>
            </p:nvSpPr>
            <p:spPr bwMode="auto">
              <a:xfrm>
                <a:off x="4330722" y="2895637"/>
                <a:ext cx="53975" cy="52388"/>
              </a:xfrm>
              <a:custGeom>
                <a:avLst/>
                <a:gdLst>
                  <a:gd name="T0" fmla="*/ 1 w 16"/>
                  <a:gd name="T1" fmla="*/ 11 h 16"/>
                  <a:gd name="T2" fmla="*/ 8 w 16"/>
                  <a:gd name="T3" fmla="*/ 16 h 16"/>
                  <a:gd name="T4" fmla="*/ 10 w 16"/>
                  <a:gd name="T5" fmla="*/ 15 h 16"/>
                  <a:gd name="T6" fmla="*/ 14 w 16"/>
                  <a:gd name="T7" fmla="*/ 6 h 16"/>
                  <a:gd name="T8" fmla="*/ 5 w 16"/>
                  <a:gd name="T9" fmla="*/ 2 h 16"/>
                  <a:gd name="T10" fmla="*/ 1 w 16"/>
                  <a:gd name="T11" fmla="*/ 11 h 16"/>
                </a:gdLst>
                <a:ahLst/>
                <a:cxnLst>
                  <a:cxn ang="0">
                    <a:pos x="T0" y="T1"/>
                  </a:cxn>
                  <a:cxn ang="0">
                    <a:pos x="T2" y="T3"/>
                  </a:cxn>
                  <a:cxn ang="0">
                    <a:pos x="T4" y="T5"/>
                  </a:cxn>
                  <a:cxn ang="0">
                    <a:pos x="T6" y="T7"/>
                  </a:cxn>
                  <a:cxn ang="0">
                    <a:pos x="T8" y="T9"/>
                  </a:cxn>
                  <a:cxn ang="0">
                    <a:pos x="T10" y="T11"/>
                  </a:cxn>
                </a:cxnLst>
                <a:rect l="0" t="0" r="r" b="b"/>
                <a:pathLst>
                  <a:path w="16" h="16">
                    <a:moveTo>
                      <a:pt x="1" y="11"/>
                    </a:moveTo>
                    <a:cubicBezTo>
                      <a:pt x="2" y="14"/>
                      <a:pt x="5" y="16"/>
                      <a:pt x="8" y="16"/>
                    </a:cubicBezTo>
                    <a:cubicBezTo>
                      <a:pt x="8" y="16"/>
                      <a:pt x="9" y="15"/>
                      <a:pt x="10" y="15"/>
                    </a:cubicBezTo>
                    <a:cubicBezTo>
                      <a:pt x="14" y="14"/>
                      <a:pt x="16" y="10"/>
                      <a:pt x="14" y="6"/>
                    </a:cubicBezTo>
                    <a:cubicBezTo>
                      <a:pt x="13" y="2"/>
                      <a:pt x="9" y="0"/>
                      <a:pt x="5" y="2"/>
                    </a:cubicBezTo>
                    <a:cubicBezTo>
                      <a:pt x="1" y="3"/>
                      <a:pt x="0" y="7"/>
                      <a:pt x="1"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522"/>
              <p:cNvSpPr>
                <a:spLocks/>
              </p:cNvSpPr>
              <p:nvPr userDrawn="1"/>
            </p:nvSpPr>
            <p:spPr bwMode="auto">
              <a:xfrm>
                <a:off x="5176863" y="4413305"/>
                <a:ext cx="53975" cy="49213"/>
              </a:xfrm>
              <a:custGeom>
                <a:avLst/>
                <a:gdLst>
                  <a:gd name="T0" fmla="*/ 8 w 16"/>
                  <a:gd name="T1" fmla="*/ 15 h 15"/>
                  <a:gd name="T2" fmla="*/ 12 w 16"/>
                  <a:gd name="T3" fmla="*/ 13 h 15"/>
                  <a:gd name="T4" fmla="*/ 13 w 16"/>
                  <a:gd name="T5" fmla="*/ 3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3"/>
                    </a:cubicBezTo>
                    <a:cubicBezTo>
                      <a:pt x="15" y="11"/>
                      <a:pt x="16" y="6"/>
                      <a:pt x="13" y="3"/>
                    </a:cubicBezTo>
                    <a:cubicBezTo>
                      <a:pt x="11" y="0"/>
                      <a:pt x="6" y="0"/>
                      <a:pt x="3" y="2"/>
                    </a:cubicBezTo>
                    <a:cubicBezTo>
                      <a:pt x="0" y="5"/>
                      <a:pt x="0" y="9"/>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523"/>
              <p:cNvSpPr>
                <a:spLocks/>
              </p:cNvSpPr>
              <p:nvPr userDrawn="1"/>
            </p:nvSpPr>
            <p:spPr bwMode="auto">
              <a:xfrm>
                <a:off x="5099076" y="4314879"/>
                <a:ext cx="52388" cy="49213"/>
              </a:xfrm>
              <a:custGeom>
                <a:avLst/>
                <a:gdLst>
                  <a:gd name="T0" fmla="*/ 8 w 16"/>
                  <a:gd name="T1" fmla="*/ 15 h 15"/>
                  <a:gd name="T2" fmla="*/ 13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4"/>
                    </a:cubicBezTo>
                    <a:cubicBezTo>
                      <a:pt x="16" y="11"/>
                      <a:pt x="16" y="7"/>
                      <a:pt x="14" y="4"/>
                    </a:cubicBezTo>
                    <a:cubicBezTo>
                      <a:pt x="12" y="1"/>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524"/>
              <p:cNvSpPr>
                <a:spLocks/>
              </p:cNvSpPr>
              <p:nvPr userDrawn="1"/>
            </p:nvSpPr>
            <p:spPr bwMode="auto">
              <a:xfrm>
                <a:off x="5026050" y="4216453"/>
                <a:ext cx="52388" cy="49213"/>
              </a:xfrm>
              <a:custGeom>
                <a:avLst/>
                <a:gdLst>
                  <a:gd name="T0" fmla="*/ 8 w 16"/>
                  <a:gd name="T1" fmla="*/ 15 h 15"/>
                  <a:gd name="T2" fmla="*/ 12 w 16"/>
                  <a:gd name="T3" fmla="*/ 13 h 15"/>
                  <a:gd name="T4" fmla="*/ 13 w 16"/>
                  <a:gd name="T5" fmla="*/ 4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3"/>
                    </a:cubicBezTo>
                    <a:cubicBezTo>
                      <a:pt x="15" y="11"/>
                      <a:pt x="16" y="7"/>
                      <a:pt x="13" y="4"/>
                    </a:cubicBezTo>
                    <a:cubicBezTo>
                      <a:pt x="11" y="0"/>
                      <a:pt x="7" y="0"/>
                      <a:pt x="3" y="2"/>
                    </a:cubicBezTo>
                    <a:cubicBezTo>
                      <a:pt x="0" y="4"/>
                      <a:pt x="0" y="9"/>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525"/>
              <p:cNvSpPr>
                <a:spLocks/>
              </p:cNvSpPr>
              <p:nvPr userDrawn="1"/>
            </p:nvSpPr>
            <p:spPr bwMode="auto">
              <a:xfrm>
                <a:off x="4881587" y="4011663"/>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4"/>
                    </a:cubicBezTo>
                    <a:cubicBezTo>
                      <a:pt x="16" y="11"/>
                      <a:pt x="16" y="7"/>
                      <a:pt x="14" y="4"/>
                    </a:cubicBezTo>
                    <a:cubicBezTo>
                      <a:pt x="12" y="0"/>
                      <a:pt x="8" y="0"/>
                      <a:pt x="4" y="2"/>
                    </a:cubicBezTo>
                    <a:cubicBezTo>
                      <a:pt x="1" y="4"/>
                      <a:pt x="0" y="8"/>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526"/>
              <p:cNvSpPr>
                <a:spLocks/>
              </p:cNvSpPr>
              <p:nvPr userDrawn="1"/>
            </p:nvSpPr>
            <p:spPr bwMode="auto">
              <a:xfrm>
                <a:off x="4067196" y="806463"/>
                <a:ext cx="46038" cy="49213"/>
              </a:xfrm>
              <a:custGeom>
                <a:avLst/>
                <a:gdLst>
                  <a:gd name="T0" fmla="*/ 6 w 14"/>
                  <a:gd name="T1" fmla="*/ 15 h 15"/>
                  <a:gd name="T2" fmla="*/ 7 w 14"/>
                  <a:gd name="T3" fmla="*/ 15 h 15"/>
                  <a:gd name="T4" fmla="*/ 14 w 14"/>
                  <a:gd name="T5" fmla="*/ 8 h 15"/>
                  <a:gd name="T6" fmla="*/ 14 w 14"/>
                  <a:gd name="T7" fmla="*/ 8 h 15"/>
                  <a:gd name="T8" fmla="*/ 8 w 14"/>
                  <a:gd name="T9" fmla="*/ 0 h 15"/>
                  <a:gd name="T10" fmla="*/ 0 w 14"/>
                  <a:gd name="T11" fmla="*/ 7 h 15"/>
                  <a:gd name="T12" fmla="*/ 6 w 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6" y="15"/>
                    </a:moveTo>
                    <a:cubicBezTo>
                      <a:pt x="7" y="15"/>
                      <a:pt x="7" y="15"/>
                      <a:pt x="7" y="15"/>
                    </a:cubicBezTo>
                    <a:cubicBezTo>
                      <a:pt x="11" y="15"/>
                      <a:pt x="14" y="12"/>
                      <a:pt x="14" y="8"/>
                    </a:cubicBezTo>
                    <a:cubicBezTo>
                      <a:pt x="14" y="8"/>
                      <a:pt x="14" y="8"/>
                      <a:pt x="14" y="8"/>
                    </a:cubicBezTo>
                    <a:cubicBezTo>
                      <a:pt x="14" y="4"/>
                      <a:pt x="12" y="1"/>
                      <a:pt x="8" y="0"/>
                    </a:cubicBezTo>
                    <a:cubicBezTo>
                      <a:pt x="4" y="0"/>
                      <a:pt x="0"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528"/>
              <p:cNvSpPr>
                <a:spLocks/>
              </p:cNvSpPr>
              <p:nvPr userDrawn="1"/>
            </p:nvSpPr>
            <p:spPr bwMode="auto">
              <a:xfrm>
                <a:off x="4275159" y="3"/>
                <a:ext cx="1060455" cy="4262488"/>
              </a:xfrm>
              <a:custGeom>
                <a:avLst/>
                <a:gdLst>
                  <a:gd name="T0" fmla="*/ 317 w 322"/>
                  <a:gd name="T1" fmla="*/ 1294 h 1294"/>
                  <a:gd name="T2" fmla="*/ 322 w 322"/>
                  <a:gd name="T3" fmla="*/ 1290 h 1294"/>
                  <a:gd name="T4" fmla="*/ 5 w 322"/>
                  <a:gd name="T5" fmla="*/ 380 h 1294"/>
                  <a:gd name="T6" fmla="*/ 54 w 322"/>
                  <a:gd name="T7" fmla="*/ 0 h 1294"/>
                  <a:gd name="T8" fmla="*/ 50 w 322"/>
                  <a:gd name="T9" fmla="*/ 0 h 1294"/>
                  <a:gd name="T10" fmla="*/ 0 w 322"/>
                  <a:gd name="T11" fmla="*/ 380 h 1294"/>
                  <a:gd name="T12" fmla="*/ 317 w 322"/>
                  <a:gd name="T13" fmla="*/ 1294 h 1294"/>
                </a:gdLst>
                <a:ahLst/>
                <a:cxnLst>
                  <a:cxn ang="0">
                    <a:pos x="T0" y="T1"/>
                  </a:cxn>
                  <a:cxn ang="0">
                    <a:pos x="T2" y="T3"/>
                  </a:cxn>
                  <a:cxn ang="0">
                    <a:pos x="T4" y="T5"/>
                  </a:cxn>
                  <a:cxn ang="0">
                    <a:pos x="T6" y="T7"/>
                  </a:cxn>
                  <a:cxn ang="0">
                    <a:pos x="T8" y="T9"/>
                  </a:cxn>
                  <a:cxn ang="0">
                    <a:pos x="T10" y="T11"/>
                  </a:cxn>
                  <a:cxn ang="0">
                    <a:pos x="T12" y="T13"/>
                  </a:cxn>
                </a:cxnLst>
                <a:rect l="0" t="0" r="r" b="b"/>
                <a:pathLst>
                  <a:path w="322" h="1294">
                    <a:moveTo>
                      <a:pt x="317" y="1294"/>
                    </a:moveTo>
                    <a:cubicBezTo>
                      <a:pt x="319" y="1292"/>
                      <a:pt x="320" y="1291"/>
                      <a:pt x="322" y="1290"/>
                    </a:cubicBezTo>
                    <a:cubicBezTo>
                      <a:pt x="124" y="1040"/>
                      <a:pt x="5" y="723"/>
                      <a:pt x="5" y="380"/>
                    </a:cubicBezTo>
                    <a:cubicBezTo>
                      <a:pt x="5" y="250"/>
                      <a:pt x="22" y="122"/>
                      <a:pt x="54" y="0"/>
                    </a:cubicBezTo>
                    <a:cubicBezTo>
                      <a:pt x="50" y="0"/>
                      <a:pt x="50" y="0"/>
                      <a:pt x="50" y="0"/>
                    </a:cubicBezTo>
                    <a:cubicBezTo>
                      <a:pt x="17" y="123"/>
                      <a:pt x="0" y="250"/>
                      <a:pt x="0" y="380"/>
                    </a:cubicBezTo>
                    <a:cubicBezTo>
                      <a:pt x="0" y="716"/>
                      <a:pt x="112" y="1034"/>
                      <a:pt x="317" y="129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8" name="Group 597"/>
              <p:cNvGrpSpPr/>
              <p:nvPr userDrawn="1"/>
            </p:nvGrpSpPr>
            <p:grpSpPr>
              <a:xfrm>
                <a:off x="4075134" y="2859124"/>
                <a:ext cx="8116922" cy="3995785"/>
                <a:chOff x="4075134" y="2859124"/>
                <a:chExt cx="8116922" cy="3995785"/>
              </a:xfrm>
              <a:solidFill>
                <a:srgbClr val="BBBCBC"/>
              </a:solidFill>
            </p:grpSpPr>
            <p:sp>
              <p:nvSpPr>
                <p:cNvPr id="535" name="Freeform 527"/>
                <p:cNvSpPr>
                  <a:spLocks/>
                </p:cNvSpPr>
                <p:nvPr userDrawn="1"/>
              </p:nvSpPr>
              <p:spPr bwMode="auto">
                <a:xfrm>
                  <a:off x="11276065" y="6462792"/>
                  <a:ext cx="915991" cy="392117"/>
                </a:xfrm>
                <a:custGeom>
                  <a:avLst/>
                  <a:gdLst>
                    <a:gd name="T0" fmla="*/ 0 w 278"/>
                    <a:gd name="T1" fmla="*/ 3 h 119"/>
                    <a:gd name="T2" fmla="*/ 278 w 278"/>
                    <a:gd name="T3" fmla="*/ 119 h 119"/>
                    <a:gd name="T4" fmla="*/ 278 w 278"/>
                    <a:gd name="T5" fmla="*/ 115 h 119"/>
                    <a:gd name="T6" fmla="*/ 4 w 278"/>
                    <a:gd name="T7" fmla="*/ 0 h 119"/>
                    <a:gd name="T8" fmla="*/ 0 w 278"/>
                    <a:gd name="T9" fmla="*/ 3 h 119"/>
                  </a:gdLst>
                  <a:ahLst/>
                  <a:cxnLst>
                    <a:cxn ang="0">
                      <a:pos x="T0" y="T1"/>
                    </a:cxn>
                    <a:cxn ang="0">
                      <a:pos x="T2" y="T3"/>
                    </a:cxn>
                    <a:cxn ang="0">
                      <a:pos x="T4" y="T5"/>
                    </a:cxn>
                    <a:cxn ang="0">
                      <a:pos x="T6" y="T7"/>
                    </a:cxn>
                    <a:cxn ang="0">
                      <a:pos x="T8" y="T9"/>
                    </a:cxn>
                  </a:cxnLst>
                  <a:rect l="0" t="0" r="r" b="b"/>
                  <a:pathLst>
                    <a:path w="278" h="119">
                      <a:moveTo>
                        <a:pt x="0" y="3"/>
                      </a:moveTo>
                      <a:cubicBezTo>
                        <a:pt x="78" y="68"/>
                        <a:pt x="174" y="109"/>
                        <a:pt x="278" y="119"/>
                      </a:cubicBezTo>
                      <a:cubicBezTo>
                        <a:pt x="278" y="115"/>
                        <a:pt x="278" y="115"/>
                        <a:pt x="278" y="115"/>
                      </a:cubicBezTo>
                      <a:cubicBezTo>
                        <a:pt x="176" y="104"/>
                        <a:pt x="81" y="64"/>
                        <a:pt x="4" y="0"/>
                      </a:cubicBezTo>
                      <a:cubicBezTo>
                        <a:pt x="3" y="1"/>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4" name="Group 593"/>
                <p:cNvGrpSpPr/>
                <p:nvPr userDrawn="1"/>
              </p:nvGrpSpPr>
              <p:grpSpPr>
                <a:xfrm>
                  <a:off x="4075134" y="2859124"/>
                  <a:ext cx="8116922" cy="3668756"/>
                  <a:chOff x="4075134" y="2859124"/>
                  <a:chExt cx="8116922" cy="3668756"/>
                </a:xfrm>
                <a:grpFill/>
              </p:grpSpPr>
              <p:sp>
                <p:nvSpPr>
                  <p:cNvPr id="538" name="Freeform 530"/>
                  <p:cNvSpPr>
                    <a:spLocks/>
                  </p:cNvSpPr>
                  <p:nvPr userDrawn="1"/>
                </p:nvSpPr>
                <p:spPr bwMode="auto">
                  <a:xfrm>
                    <a:off x="4075134" y="2859124"/>
                    <a:ext cx="144463" cy="290516"/>
                  </a:xfrm>
                  <a:custGeom>
                    <a:avLst/>
                    <a:gdLst>
                      <a:gd name="T0" fmla="*/ 24 w 44"/>
                      <a:gd name="T1" fmla="*/ 31 h 88"/>
                      <a:gd name="T2" fmla="*/ 32 w 44"/>
                      <a:gd name="T3" fmla="*/ 12 h 88"/>
                      <a:gd name="T4" fmla="*/ 12 w 44"/>
                      <a:gd name="T5" fmla="*/ 2 h 88"/>
                      <a:gd name="T6" fmla="*/ 3 w 44"/>
                      <a:gd name="T7" fmla="*/ 22 h 88"/>
                      <a:gd name="T8" fmla="*/ 20 w 44"/>
                      <a:gd name="T9" fmla="*/ 33 h 88"/>
                      <a:gd name="T10" fmla="*/ 40 w 44"/>
                      <a:gd name="T11" fmla="*/ 88 h 88"/>
                      <a:gd name="T12" fmla="*/ 44 w 44"/>
                      <a:gd name="T13" fmla="*/ 86 h 88"/>
                      <a:gd name="T14" fmla="*/ 24 w 44"/>
                      <a:gd name="T15" fmla="*/ 31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8">
                        <a:moveTo>
                          <a:pt x="24" y="31"/>
                        </a:moveTo>
                        <a:cubicBezTo>
                          <a:pt x="31" y="28"/>
                          <a:pt x="35" y="20"/>
                          <a:pt x="32" y="12"/>
                        </a:cubicBezTo>
                        <a:cubicBezTo>
                          <a:pt x="29" y="4"/>
                          <a:pt x="21" y="0"/>
                          <a:pt x="12" y="2"/>
                        </a:cubicBezTo>
                        <a:cubicBezTo>
                          <a:pt x="4" y="5"/>
                          <a:pt x="0" y="14"/>
                          <a:pt x="3" y="22"/>
                        </a:cubicBezTo>
                        <a:cubicBezTo>
                          <a:pt x="5" y="30"/>
                          <a:pt x="13" y="34"/>
                          <a:pt x="20" y="33"/>
                        </a:cubicBezTo>
                        <a:cubicBezTo>
                          <a:pt x="26" y="51"/>
                          <a:pt x="33" y="70"/>
                          <a:pt x="40" y="88"/>
                        </a:cubicBezTo>
                        <a:cubicBezTo>
                          <a:pt x="41" y="87"/>
                          <a:pt x="43" y="86"/>
                          <a:pt x="44" y="86"/>
                        </a:cubicBezTo>
                        <a:cubicBezTo>
                          <a:pt x="37" y="68"/>
                          <a:pt x="31" y="49"/>
                          <a:pt x="2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531"/>
                  <p:cNvSpPr>
                    <a:spLocks/>
                  </p:cNvSpPr>
                  <p:nvPr userDrawn="1"/>
                </p:nvSpPr>
                <p:spPr bwMode="auto">
                  <a:xfrm>
                    <a:off x="4400573" y="3579858"/>
                    <a:ext cx="7791483" cy="2948022"/>
                  </a:xfrm>
                  <a:custGeom>
                    <a:avLst/>
                    <a:gdLst>
                      <a:gd name="T0" fmla="*/ 2005 w 2366"/>
                      <a:gd name="T1" fmla="*/ 784 h 895"/>
                      <a:gd name="T2" fmla="*/ 1944 w 2366"/>
                      <a:gd name="T3" fmla="*/ 677 h 895"/>
                      <a:gd name="T4" fmla="*/ 2288 w 2366"/>
                      <a:gd name="T5" fmla="*/ 496 h 895"/>
                      <a:gd name="T6" fmla="*/ 2366 w 2366"/>
                      <a:gd name="T7" fmla="*/ 436 h 895"/>
                      <a:gd name="T8" fmla="*/ 2366 w 2366"/>
                      <a:gd name="T9" fmla="*/ 429 h 895"/>
                      <a:gd name="T10" fmla="*/ 1436 w 2366"/>
                      <a:gd name="T11" fmla="*/ 762 h 895"/>
                      <a:gd name="T12" fmla="*/ 310 w 2366"/>
                      <a:gd name="T13" fmla="*/ 236 h 895"/>
                      <a:gd name="T14" fmla="*/ 306 w 2366"/>
                      <a:gd name="T15" fmla="*/ 239 h 895"/>
                      <a:gd name="T16" fmla="*/ 394 w 2366"/>
                      <a:gd name="T17" fmla="*/ 335 h 895"/>
                      <a:gd name="T18" fmla="*/ 1436 w 2366"/>
                      <a:gd name="T19" fmla="*/ 767 h 895"/>
                      <a:gd name="T20" fmla="*/ 1940 w 2366"/>
                      <a:gd name="T21" fmla="*/ 679 h 895"/>
                      <a:gd name="T22" fmla="*/ 2000 w 2366"/>
                      <a:gd name="T23" fmla="*/ 786 h 895"/>
                      <a:gd name="T24" fmla="*/ 1436 w 2366"/>
                      <a:gd name="T25" fmla="*/ 890 h 895"/>
                      <a:gd name="T26" fmla="*/ 4 w 2366"/>
                      <a:gd name="T27" fmla="*/ 0 h 895"/>
                      <a:gd name="T28" fmla="*/ 0 w 2366"/>
                      <a:gd name="T29" fmla="*/ 2 h 895"/>
                      <a:gd name="T30" fmla="*/ 578 w 2366"/>
                      <a:gd name="T31" fmla="*/ 646 h 895"/>
                      <a:gd name="T32" fmla="*/ 1436 w 2366"/>
                      <a:gd name="T33" fmla="*/ 895 h 895"/>
                      <a:gd name="T34" fmla="*/ 2005 w 2366"/>
                      <a:gd name="T35" fmla="*/ 791 h 895"/>
                      <a:gd name="T36" fmla="*/ 2066 w 2366"/>
                      <a:gd name="T37" fmla="*/ 860 h 895"/>
                      <a:gd name="T38" fmla="*/ 2069 w 2366"/>
                      <a:gd name="T39" fmla="*/ 856 h 895"/>
                      <a:gd name="T40" fmla="*/ 2009 w 2366"/>
                      <a:gd name="T41" fmla="*/ 789 h 895"/>
                      <a:gd name="T42" fmla="*/ 2366 w 2366"/>
                      <a:gd name="T43" fmla="*/ 598 h 895"/>
                      <a:gd name="T44" fmla="*/ 2366 w 2366"/>
                      <a:gd name="T45" fmla="*/ 587 h 895"/>
                      <a:gd name="T46" fmla="*/ 2005 w 2366"/>
                      <a:gd name="T47" fmla="*/ 78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6" h="895">
                        <a:moveTo>
                          <a:pt x="2005" y="784"/>
                        </a:moveTo>
                        <a:cubicBezTo>
                          <a:pt x="1981" y="751"/>
                          <a:pt x="1961" y="715"/>
                          <a:pt x="1944" y="677"/>
                        </a:cubicBezTo>
                        <a:cubicBezTo>
                          <a:pt x="2065" y="632"/>
                          <a:pt x="2181" y="572"/>
                          <a:pt x="2288" y="496"/>
                        </a:cubicBezTo>
                        <a:cubicBezTo>
                          <a:pt x="2315" y="477"/>
                          <a:pt x="2341" y="457"/>
                          <a:pt x="2366" y="436"/>
                        </a:cubicBezTo>
                        <a:cubicBezTo>
                          <a:pt x="2366" y="429"/>
                          <a:pt x="2366" y="429"/>
                          <a:pt x="2366" y="429"/>
                        </a:cubicBezTo>
                        <a:cubicBezTo>
                          <a:pt x="2109" y="639"/>
                          <a:pt x="1782" y="762"/>
                          <a:pt x="1436" y="762"/>
                        </a:cubicBezTo>
                        <a:cubicBezTo>
                          <a:pt x="985" y="762"/>
                          <a:pt x="580" y="557"/>
                          <a:pt x="310" y="236"/>
                        </a:cubicBezTo>
                        <a:cubicBezTo>
                          <a:pt x="309" y="237"/>
                          <a:pt x="308" y="238"/>
                          <a:pt x="306" y="239"/>
                        </a:cubicBezTo>
                        <a:cubicBezTo>
                          <a:pt x="334" y="272"/>
                          <a:pt x="363" y="304"/>
                          <a:pt x="394" y="335"/>
                        </a:cubicBezTo>
                        <a:cubicBezTo>
                          <a:pt x="672" y="614"/>
                          <a:pt x="1042" y="767"/>
                          <a:pt x="1436" y="767"/>
                        </a:cubicBezTo>
                        <a:cubicBezTo>
                          <a:pt x="1610" y="767"/>
                          <a:pt x="1780" y="737"/>
                          <a:pt x="1940" y="679"/>
                        </a:cubicBezTo>
                        <a:cubicBezTo>
                          <a:pt x="1956" y="717"/>
                          <a:pt x="1977" y="753"/>
                          <a:pt x="2000" y="786"/>
                        </a:cubicBezTo>
                        <a:cubicBezTo>
                          <a:pt x="1824" y="853"/>
                          <a:pt x="1634" y="890"/>
                          <a:pt x="1436" y="890"/>
                        </a:cubicBezTo>
                        <a:cubicBezTo>
                          <a:pt x="824" y="890"/>
                          <a:pt x="275" y="549"/>
                          <a:pt x="4" y="0"/>
                        </a:cubicBezTo>
                        <a:cubicBezTo>
                          <a:pt x="2" y="1"/>
                          <a:pt x="1" y="2"/>
                          <a:pt x="0" y="2"/>
                        </a:cubicBezTo>
                        <a:cubicBezTo>
                          <a:pt x="130" y="265"/>
                          <a:pt x="330" y="488"/>
                          <a:pt x="578" y="646"/>
                        </a:cubicBezTo>
                        <a:cubicBezTo>
                          <a:pt x="834" y="809"/>
                          <a:pt x="1131" y="895"/>
                          <a:pt x="1436" y="895"/>
                        </a:cubicBezTo>
                        <a:cubicBezTo>
                          <a:pt x="1633" y="895"/>
                          <a:pt x="1825" y="859"/>
                          <a:pt x="2005" y="791"/>
                        </a:cubicBezTo>
                        <a:cubicBezTo>
                          <a:pt x="2023" y="816"/>
                          <a:pt x="2044" y="839"/>
                          <a:pt x="2066" y="860"/>
                        </a:cubicBezTo>
                        <a:cubicBezTo>
                          <a:pt x="2067" y="858"/>
                          <a:pt x="2068" y="857"/>
                          <a:pt x="2069" y="856"/>
                        </a:cubicBezTo>
                        <a:cubicBezTo>
                          <a:pt x="2047" y="835"/>
                          <a:pt x="2027" y="813"/>
                          <a:pt x="2009" y="789"/>
                        </a:cubicBezTo>
                        <a:cubicBezTo>
                          <a:pt x="2135" y="741"/>
                          <a:pt x="2255" y="677"/>
                          <a:pt x="2366" y="598"/>
                        </a:cubicBezTo>
                        <a:cubicBezTo>
                          <a:pt x="2366" y="587"/>
                          <a:pt x="2366" y="587"/>
                          <a:pt x="2366" y="587"/>
                        </a:cubicBezTo>
                        <a:cubicBezTo>
                          <a:pt x="2255" y="668"/>
                          <a:pt x="2134" y="734"/>
                          <a:pt x="2005"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0" name="Group 589"/>
                  <p:cNvGrpSpPr/>
                  <p:nvPr userDrawn="1"/>
                </p:nvGrpSpPr>
                <p:grpSpPr>
                  <a:xfrm>
                    <a:off x="4302147" y="3373480"/>
                    <a:ext cx="111125" cy="214316"/>
                    <a:chOff x="4302147" y="3373480"/>
                    <a:chExt cx="111125" cy="214316"/>
                  </a:xfrm>
                  <a:grpFill/>
                </p:grpSpPr>
                <p:sp>
                  <p:nvSpPr>
                    <p:cNvPr id="540" name="Freeform 532"/>
                    <p:cNvSpPr>
                      <a:spLocks/>
                    </p:cNvSpPr>
                    <p:nvPr userDrawn="1"/>
                  </p:nvSpPr>
                  <p:spPr bwMode="auto">
                    <a:xfrm>
                      <a:off x="4305322" y="3379830"/>
                      <a:ext cx="28575" cy="36513"/>
                    </a:xfrm>
                    <a:custGeom>
                      <a:avLst/>
                      <a:gdLst>
                        <a:gd name="T0" fmla="*/ 4 w 9"/>
                        <a:gd name="T1" fmla="*/ 11 h 11"/>
                        <a:gd name="T2" fmla="*/ 9 w 9"/>
                        <a:gd name="T3" fmla="*/ 10 h 11"/>
                        <a:gd name="T4" fmla="*/ 4 w 9"/>
                        <a:gd name="T5" fmla="*/ 0 h 11"/>
                        <a:gd name="T6" fmla="*/ 0 w 9"/>
                        <a:gd name="T7" fmla="*/ 1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5" y="11"/>
                            <a:pt x="7" y="10"/>
                            <a:pt x="9" y="10"/>
                          </a:cubicBezTo>
                          <a:cubicBezTo>
                            <a:pt x="7" y="6"/>
                            <a:pt x="6" y="3"/>
                            <a:pt x="4" y="0"/>
                          </a:cubicBezTo>
                          <a:cubicBezTo>
                            <a:pt x="3" y="0"/>
                            <a:pt x="1" y="1"/>
                            <a:pt x="0" y="1"/>
                          </a:cubicBezTo>
                          <a:cubicBezTo>
                            <a:pt x="1" y="5"/>
                            <a:pt x="3" y="8"/>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533"/>
                    <p:cNvSpPr>
                      <a:spLocks/>
                    </p:cNvSpPr>
                    <p:nvPr userDrawn="1"/>
                  </p:nvSpPr>
                  <p:spPr bwMode="auto">
                    <a:xfrm>
                      <a:off x="4379935" y="3540170"/>
                      <a:ext cx="30163" cy="39688"/>
                    </a:xfrm>
                    <a:custGeom>
                      <a:avLst/>
                      <a:gdLst>
                        <a:gd name="T0" fmla="*/ 4 w 9"/>
                        <a:gd name="T1" fmla="*/ 0 h 12"/>
                        <a:gd name="T2" fmla="*/ 0 w 9"/>
                        <a:gd name="T3" fmla="*/ 3 h 12"/>
                        <a:gd name="T4" fmla="*/ 4 w 9"/>
                        <a:gd name="T5" fmla="*/ 10 h 12"/>
                        <a:gd name="T6" fmla="*/ 5 w 9"/>
                        <a:gd name="T7" fmla="*/ 12 h 12"/>
                        <a:gd name="T8" fmla="*/ 9 w 9"/>
                        <a:gd name="T9" fmla="*/ 10 h 12"/>
                        <a:gd name="T10" fmla="*/ 8 w 9"/>
                        <a:gd name="T11" fmla="*/ 8 h 12"/>
                        <a:gd name="T12" fmla="*/ 4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4" y="0"/>
                          </a:moveTo>
                          <a:cubicBezTo>
                            <a:pt x="3" y="1"/>
                            <a:pt x="1" y="2"/>
                            <a:pt x="0" y="3"/>
                          </a:cubicBezTo>
                          <a:cubicBezTo>
                            <a:pt x="1" y="5"/>
                            <a:pt x="2" y="8"/>
                            <a:pt x="4" y="10"/>
                          </a:cubicBezTo>
                          <a:cubicBezTo>
                            <a:pt x="4" y="11"/>
                            <a:pt x="4" y="12"/>
                            <a:pt x="5" y="12"/>
                          </a:cubicBezTo>
                          <a:cubicBezTo>
                            <a:pt x="6" y="12"/>
                            <a:pt x="8" y="11"/>
                            <a:pt x="9" y="10"/>
                          </a:cubicBezTo>
                          <a:cubicBezTo>
                            <a:pt x="9" y="10"/>
                            <a:pt x="8" y="9"/>
                            <a:pt x="8" y="8"/>
                          </a:cubicBezTo>
                          <a:cubicBezTo>
                            <a:pt x="7" y="6"/>
                            <a:pt x="5"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537"/>
                    <p:cNvSpPr>
                      <a:spLocks/>
                    </p:cNvSpPr>
                    <p:nvPr userDrawn="1"/>
                  </p:nvSpPr>
                  <p:spPr bwMode="auto">
                    <a:xfrm>
                      <a:off x="4397397" y="3573508"/>
                      <a:ext cx="15875" cy="14288"/>
                    </a:xfrm>
                    <a:custGeom>
                      <a:avLst/>
                      <a:gdLst>
                        <a:gd name="T0" fmla="*/ 0 w 5"/>
                        <a:gd name="T1" fmla="*/ 2 h 4"/>
                        <a:gd name="T2" fmla="*/ 1 w 5"/>
                        <a:gd name="T3" fmla="*/ 4 h 4"/>
                        <a:gd name="T4" fmla="*/ 5 w 5"/>
                        <a:gd name="T5" fmla="*/ 2 h 4"/>
                        <a:gd name="T6" fmla="*/ 4 w 5"/>
                        <a:gd name="T7" fmla="*/ 0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0" y="4"/>
                            <a:pt x="1" y="4"/>
                          </a:cubicBezTo>
                          <a:cubicBezTo>
                            <a:pt x="2" y="4"/>
                            <a:pt x="3" y="3"/>
                            <a:pt x="5" y="2"/>
                          </a:cubicBezTo>
                          <a:cubicBezTo>
                            <a:pt x="4" y="1"/>
                            <a:pt x="4" y="1"/>
                            <a:pt x="4" y="0"/>
                          </a:cubicBezTo>
                          <a:cubicBezTo>
                            <a:pt x="3"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38"/>
                    <p:cNvSpPr>
                      <a:spLocks/>
                    </p:cNvSpPr>
                    <p:nvPr userDrawn="1"/>
                  </p:nvSpPr>
                  <p:spPr bwMode="auto">
                    <a:xfrm>
                      <a:off x="4302147" y="3373480"/>
                      <a:ext cx="15875" cy="9525"/>
                    </a:xfrm>
                    <a:custGeom>
                      <a:avLst/>
                      <a:gdLst>
                        <a:gd name="T0" fmla="*/ 5 w 5"/>
                        <a:gd name="T1" fmla="*/ 2 h 3"/>
                        <a:gd name="T2" fmla="*/ 4 w 5"/>
                        <a:gd name="T3" fmla="*/ 0 h 3"/>
                        <a:gd name="T4" fmla="*/ 0 w 5"/>
                        <a:gd name="T5" fmla="*/ 2 h 3"/>
                        <a:gd name="T6" fmla="*/ 1 w 5"/>
                        <a:gd name="T7" fmla="*/ 3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5" y="1"/>
                            <a:pt x="5" y="0"/>
                            <a:pt x="4" y="0"/>
                          </a:cubicBezTo>
                          <a:cubicBezTo>
                            <a:pt x="3" y="0"/>
                            <a:pt x="1" y="1"/>
                            <a:pt x="0" y="2"/>
                          </a:cubicBezTo>
                          <a:cubicBezTo>
                            <a:pt x="0" y="2"/>
                            <a:pt x="0" y="3"/>
                            <a:pt x="1" y="3"/>
                          </a:cubicBezTo>
                          <a:cubicBezTo>
                            <a:pt x="2"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541"/>
                    <p:cNvSpPr>
                      <a:spLocks/>
                    </p:cNvSpPr>
                    <p:nvPr userDrawn="1"/>
                  </p:nvSpPr>
                  <p:spPr bwMode="auto">
                    <a:xfrm>
                      <a:off x="4318022" y="3413168"/>
                      <a:ext cx="76200" cy="138114"/>
                    </a:xfrm>
                    <a:custGeom>
                      <a:avLst/>
                      <a:gdLst>
                        <a:gd name="T0" fmla="*/ 23 w 23"/>
                        <a:gd name="T1" fmla="*/ 39 h 42"/>
                        <a:gd name="T2" fmla="*/ 5 w 23"/>
                        <a:gd name="T3" fmla="*/ 0 h 42"/>
                        <a:gd name="T4" fmla="*/ 0 w 23"/>
                        <a:gd name="T5" fmla="*/ 1 h 42"/>
                        <a:gd name="T6" fmla="*/ 19 w 23"/>
                        <a:gd name="T7" fmla="*/ 42 h 42"/>
                        <a:gd name="T8" fmla="*/ 23 w 23"/>
                        <a:gd name="T9" fmla="*/ 39 h 42"/>
                      </a:gdLst>
                      <a:ahLst/>
                      <a:cxnLst>
                        <a:cxn ang="0">
                          <a:pos x="T0" y="T1"/>
                        </a:cxn>
                        <a:cxn ang="0">
                          <a:pos x="T2" y="T3"/>
                        </a:cxn>
                        <a:cxn ang="0">
                          <a:pos x="T4" y="T5"/>
                        </a:cxn>
                        <a:cxn ang="0">
                          <a:pos x="T6" y="T7"/>
                        </a:cxn>
                        <a:cxn ang="0">
                          <a:pos x="T8" y="T9"/>
                        </a:cxn>
                      </a:cxnLst>
                      <a:rect l="0" t="0" r="r" b="b"/>
                      <a:pathLst>
                        <a:path w="23" h="42">
                          <a:moveTo>
                            <a:pt x="23" y="39"/>
                          </a:moveTo>
                          <a:cubicBezTo>
                            <a:pt x="17" y="26"/>
                            <a:pt x="11" y="13"/>
                            <a:pt x="5" y="0"/>
                          </a:cubicBezTo>
                          <a:cubicBezTo>
                            <a:pt x="3" y="0"/>
                            <a:pt x="1" y="1"/>
                            <a:pt x="0" y="1"/>
                          </a:cubicBezTo>
                          <a:cubicBezTo>
                            <a:pt x="6" y="15"/>
                            <a:pt x="12" y="28"/>
                            <a:pt x="19" y="42"/>
                          </a:cubicBezTo>
                          <a:cubicBezTo>
                            <a:pt x="20" y="41"/>
                            <a:pt x="22" y="40"/>
                            <a:pt x="2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3" name="Freeform 592"/>
                  <p:cNvSpPr>
                    <a:spLocks/>
                  </p:cNvSpPr>
                  <p:nvPr userDrawn="1"/>
                </p:nvSpPr>
                <p:spPr bwMode="auto">
                  <a:xfrm>
                    <a:off x="4206896" y="3141703"/>
                    <a:ext cx="107950" cy="238127"/>
                  </a:xfrm>
                  <a:custGeom>
                    <a:avLst/>
                    <a:gdLst>
                      <a:gd name="connsiteX0" fmla="*/ 13124 w 107950"/>
                      <a:gd name="connsiteY0" fmla="*/ 0 h 238127"/>
                      <a:gd name="connsiteX1" fmla="*/ 49213 w 107950"/>
                      <a:gd name="connsiteY1" fmla="*/ 93500 h 238127"/>
                      <a:gd name="connsiteX2" fmla="*/ 48239 w 107950"/>
                      <a:gd name="connsiteY2" fmla="*/ 93748 h 238127"/>
                      <a:gd name="connsiteX3" fmla="*/ 107950 w 107950"/>
                      <a:gd name="connsiteY3" fmla="*/ 231561 h 238127"/>
                      <a:gd name="connsiteX4" fmla="*/ 94673 w 107950"/>
                      <a:gd name="connsiteY4" fmla="*/ 238127 h 238127"/>
                      <a:gd name="connsiteX5" fmla="*/ 34925 w 107950"/>
                      <a:gd name="connsiteY5" fmla="*/ 96946 h 238127"/>
                      <a:gd name="connsiteX6" fmla="*/ 36024 w 107950"/>
                      <a:gd name="connsiteY6" fmla="*/ 96675 h 238127"/>
                      <a:gd name="connsiteX7" fmla="*/ 0 w 107950"/>
                      <a:gd name="connsiteY7" fmla="*/ 6679 h 238127"/>
                      <a:gd name="connsiteX8" fmla="*/ 13124 w 107950"/>
                      <a:gd name="connsiteY8" fmla="*/ 0 h 2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238127">
                        <a:moveTo>
                          <a:pt x="13124" y="0"/>
                        </a:moveTo>
                        <a:cubicBezTo>
                          <a:pt x="26247" y="30054"/>
                          <a:pt x="39371" y="60107"/>
                          <a:pt x="49213" y="93500"/>
                        </a:cubicBezTo>
                        <a:lnTo>
                          <a:pt x="48239" y="93748"/>
                        </a:lnTo>
                        <a:lnTo>
                          <a:pt x="107950" y="231561"/>
                        </a:lnTo>
                        <a:cubicBezTo>
                          <a:pt x="104631" y="231561"/>
                          <a:pt x="97992" y="234844"/>
                          <a:pt x="94673" y="238127"/>
                        </a:cubicBezTo>
                        <a:cubicBezTo>
                          <a:pt x="74757" y="192161"/>
                          <a:pt x="54841" y="142912"/>
                          <a:pt x="34925" y="96946"/>
                        </a:cubicBezTo>
                        <a:lnTo>
                          <a:pt x="36024" y="96675"/>
                        </a:lnTo>
                        <a:lnTo>
                          <a:pt x="0" y="6679"/>
                        </a:lnTo>
                        <a:cubicBezTo>
                          <a:pt x="3281" y="3339"/>
                          <a:pt x="9843" y="0"/>
                          <a:pt x="13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58" name="Freeform 550"/>
                <p:cNvSpPr>
                  <a:spLocks/>
                </p:cNvSpPr>
                <p:nvPr userDrawn="1"/>
              </p:nvSpPr>
              <p:spPr bwMode="auto">
                <a:xfrm>
                  <a:off x="11204627" y="6399291"/>
                  <a:ext cx="85725" cy="73026"/>
                </a:xfrm>
                <a:custGeom>
                  <a:avLst/>
                  <a:gdLst>
                    <a:gd name="T0" fmla="*/ 26 w 26"/>
                    <a:gd name="T1" fmla="*/ 19 h 22"/>
                    <a:gd name="T2" fmla="*/ 3 w 26"/>
                    <a:gd name="T3" fmla="*/ 0 h 22"/>
                    <a:gd name="T4" fmla="*/ 0 w 26"/>
                    <a:gd name="T5" fmla="*/ 4 h 22"/>
                    <a:gd name="T6" fmla="*/ 22 w 26"/>
                    <a:gd name="T7" fmla="*/ 22 h 22"/>
                    <a:gd name="T8" fmla="*/ 26 w 26"/>
                    <a:gd name="T9" fmla="*/ 19 h 22"/>
                  </a:gdLst>
                  <a:ahLst/>
                  <a:cxnLst>
                    <a:cxn ang="0">
                      <a:pos x="T0" y="T1"/>
                    </a:cxn>
                    <a:cxn ang="0">
                      <a:pos x="T2" y="T3"/>
                    </a:cxn>
                    <a:cxn ang="0">
                      <a:pos x="T4" y="T5"/>
                    </a:cxn>
                    <a:cxn ang="0">
                      <a:pos x="T6" y="T7"/>
                    </a:cxn>
                    <a:cxn ang="0">
                      <a:pos x="T8" y="T9"/>
                    </a:cxn>
                  </a:cxnLst>
                  <a:rect l="0" t="0" r="r" b="b"/>
                  <a:pathLst>
                    <a:path w="26" h="22">
                      <a:moveTo>
                        <a:pt x="26" y="19"/>
                      </a:moveTo>
                      <a:cubicBezTo>
                        <a:pt x="18" y="13"/>
                        <a:pt x="10" y="6"/>
                        <a:pt x="3" y="0"/>
                      </a:cubicBezTo>
                      <a:cubicBezTo>
                        <a:pt x="2" y="1"/>
                        <a:pt x="1" y="2"/>
                        <a:pt x="0" y="4"/>
                      </a:cubicBezTo>
                      <a:cubicBezTo>
                        <a:pt x="7" y="10"/>
                        <a:pt x="15" y="16"/>
                        <a:pt x="22" y="22"/>
                      </a:cubicBezTo>
                      <a:cubicBezTo>
                        <a:pt x="23" y="22"/>
                        <a:pt x="25" y="20"/>
                        <a:pt x="2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1" name="Red"/>
            <p:cNvGrpSpPr/>
            <p:nvPr userDrawn="1"/>
          </p:nvGrpSpPr>
          <p:grpSpPr>
            <a:xfrm>
              <a:off x="4186259" y="3137957"/>
              <a:ext cx="7631145" cy="3640751"/>
              <a:chOff x="4186259" y="3137957"/>
              <a:chExt cx="7631145" cy="3640751"/>
            </a:xfrm>
          </p:grpSpPr>
          <p:grpSp>
            <p:nvGrpSpPr>
              <p:cNvPr id="584" name="Group 583"/>
              <p:cNvGrpSpPr/>
              <p:nvPr userDrawn="1"/>
            </p:nvGrpSpPr>
            <p:grpSpPr>
              <a:xfrm>
                <a:off x="4572023" y="4308529"/>
                <a:ext cx="4603770" cy="2470179"/>
                <a:chOff x="4572023" y="4308529"/>
                <a:chExt cx="4603770" cy="2470179"/>
              </a:xfrm>
            </p:grpSpPr>
            <p:sp>
              <p:nvSpPr>
                <p:cNvPr id="559" name="Freeform 551"/>
                <p:cNvSpPr>
                  <a:spLocks/>
                </p:cNvSpPr>
                <p:nvPr userDrawn="1"/>
              </p:nvSpPr>
              <p:spPr bwMode="auto">
                <a:xfrm>
                  <a:off x="9083718" y="6683457"/>
                  <a:ext cx="92075" cy="95251"/>
                </a:xfrm>
                <a:custGeom>
                  <a:avLst/>
                  <a:gdLst>
                    <a:gd name="T0" fmla="*/ 22 w 28"/>
                    <a:gd name="T1" fmla="*/ 3 h 29"/>
                    <a:gd name="T2" fmla="*/ 19 w 28"/>
                    <a:gd name="T3" fmla="*/ 1 h 29"/>
                    <a:gd name="T4" fmla="*/ 17 w 28"/>
                    <a:gd name="T5" fmla="*/ 0 h 29"/>
                    <a:gd name="T6" fmla="*/ 4 w 28"/>
                    <a:gd name="T7" fmla="*/ 4 h 29"/>
                    <a:gd name="T8" fmla="*/ 0 w 28"/>
                    <a:gd name="T9" fmla="*/ 14 h 29"/>
                    <a:gd name="T10" fmla="*/ 4 w 28"/>
                    <a:gd name="T11" fmla="*/ 24 h 29"/>
                    <a:gd name="T12" fmla="*/ 14 w 28"/>
                    <a:gd name="T13" fmla="*/ 29 h 29"/>
                    <a:gd name="T14" fmla="*/ 24 w 28"/>
                    <a:gd name="T15" fmla="*/ 24 h 29"/>
                    <a:gd name="T16" fmla="*/ 28 w 28"/>
                    <a:gd name="T17" fmla="*/ 14 h 29"/>
                    <a:gd name="T18" fmla="*/ 24 w 28"/>
                    <a:gd name="T19" fmla="*/ 4 h 29"/>
                    <a:gd name="T20" fmla="*/ 22 w 28"/>
                    <a:gd name="T2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22" y="3"/>
                      </a:moveTo>
                      <a:cubicBezTo>
                        <a:pt x="21" y="2"/>
                        <a:pt x="20" y="2"/>
                        <a:pt x="19" y="1"/>
                      </a:cubicBezTo>
                      <a:cubicBezTo>
                        <a:pt x="19" y="1"/>
                        <a:pt x="18" y="1"/>
                        <a:pt x="17" y="0"/>
                      </a:cubicBezTo>
                      <a:cubicBezTo>
                        <a:pt x="12" y="0"/>
                        <a:pt x="7" y="1"/>
                        <a:pt x="4" y="4"/>
                      </a:cubicBezTo>
                      <a:cubicBezTo>
                        <a:pt x="1" y="7"/>
                        <a:pt x="0" y="11"/>
                        <a:pt x="0" y="14"/>
                      </a:cubicBezTo>
                      <a:cubicBezTo>
                        <a:pt x="0" y="18"/>
                        <a:pt x="1" y="22"/>
                        <a:pt x="4" y="24"/>
                      </a:cubicBezTo>
                      <a:cubicBezTo>
                        <a:pt x="7" y="27"/>
                        <a:pt x="10" y="29"/>
                        <a:pt x="14" y="29"/>
                      </a:cubicBezTo>
                      <a:cubicBezTo>
                        <a:pt x="18" y="29"/>
                        <a:pt x="21" y="27"/>
                        <a:pt x="24" y="24"/>
                      </a:cubicBezTo>
                      <a:cubicBezTo>
                        <a:pt x="27" y="22"/>
                        <a:pt x="28" y="18"/>
                        <a:pt x="28" y="14"/>
                      </a:cubicBezTo>
                      <a:cubicBezTo>
                        <a:pt x="28" y="11"/>
                        <a:pt x="27" y="7"/>
                        <a:pt x="24" y="4"/>
                      </a:cubicBezTo>
                      <a:cubicBezTo>
                        <a:pt x="23" y="4"/>
                        <a:pt x="23" y="3"/>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2"/>
                <p:cNvSpPr>
                  <a:spLocks/>
                </p:cNvSpPr>
                <p:nvPr userDrawn="1"/>
              </p:nvSpPr>
              <p:spPr bwMode="auto">
                <a:xfrm>
                  <a:off x="4872062" y="4706996"/>
                  <a:ext cx="104775" cy="101601"/>
                </a:xfrm>
                <a:custGeom>
                  <a:avLst/>
                  <a:gdLst>
                    <a:gd name="T0" fmla="*/ 7 w 32"/>
                    <a:gd name="T1" fmla="*/ 5 h 31"/>
                    <a:gd name="T2" fmla="*/ 5 w 32"/>
                    <a:gd name="T3" fmla="*/ 25 h 31"/>
                    <a:gd name="T4" fmla="*/ 16 w 32"/>
                    <a:gd name="T5" fmla="*/ 31 h 31"/>
                    <a:gd name="T6" fmla="*/ 25 w 32"/>
                    <a:gd name="T7" fmla="*/ 27 h 31"/>
                    <a:gd name="T8" fmla="*/ 27 w 32"/>
                    <a:gd name="T9" fmla="*/ 7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29"/>
                        <a:pt x="25" y="27"/>
                      </a:cubicBezTo>
                      <a:cubicBezTo>
                        <a:pt x="31" y="22"/>
                        <a:pt x="32" y="13"/>
                        <a:pt x="27" y="7"/>
                      </a:cubicBezTo>
                      <a:cubicBezTo>
                        <a:pt x="22" y="1"/>
                        <a:pt x="13"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553"/>
                <p:cNvSpPr>
                  <a:spLocks/>
                </p:cNvSpPr>
                <p:nvPr userDrawn="1"/>
              </p:nvSpPr>
              <p:spPr bwMode="auto">
                <a:xfrm>
                  <a:off x="4713311" y="4510144"/>
                  <a:ext cx="104775" cy="101601"/>
                </a:xfrm>
                <a:custGeom>
                  <a:avLst/>
                  <a:gdLst>
                    <a:gd name="T0" fmla="*/ 7 w 32"/>
                    <a:gd name="T1" fmla="*/ 5 h 31"/>
                    <a:gd name="T2" fmla="*/ 5 w 32"/>
                    <a:gd name="T3" fmla="*/ 25 h 31"/>
                    <a:gd name="T4" fmla="*/ 16 w 32"/>
                    <a:gd name="T5" fmla="*/ 31 h 31"/>
                    <a:gd name="T6" fmla="*/ 25 w 32"/>
                    <a:gd name="T7" fmla="*/ 28 h 31"/>
                    <a:gd name="T8" fmla="*/ 27 w 32"/>
                    <a:gd name="T9" fmla="*/ 8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30"/>
                        <a:pt x="25" y="28"/>
                      </a:cubicBezTo>
                      <a:cubicBezTo>
                        <a:pt x="31" y="23"/>
                        <a:pt x="32" y="14"/>
                        <a:pt x="27" y="8"/>
                      </a:cubicBezTo>
                      <a:cubicBezTo>
                        <a:pt x="23" y="1"/>
                        <a:pt x="14"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554"/>
                <p:cNvSpPr>
                  <a:spLocks/>
                </p:cNvSpPr>
                <p:nvPr userDrawn="1"/>
              </p:nvSpPr>
              <p:spPr bwMode="auto">
                <a:xfrm>
                  <a:off x="5035575" y="4897498"/>
                  <a:ext cx="106363" cy="100014"/>
                </a:xfrm>
                <a:custGeom>
                  <a:avLst/>
                  <a:gdLst>
                    <a:gd name="T0" fmla="*/ 7 w 32"/>
                    <a:gd name="T1" fmla="*/ 5 h 30"/>
                    <a:gd name="T2" fmla="*/ 6 w 32"/>
                    <a:gd name="T3" fmla="*/ 26 h 30"/>
                    <a:gd name="T4" fmla="*/ 16 w 32"/>
                    <a:gd name="T5" fmla="*/ 30 h 30"/>
                    <a:gd name="T6" fmla="*/ 26 w 32"/>
                    <a:gd name="T7" fmla="*/ 26 h 30"/>
                    <a:gd name="T8" fmla="*/ 27 w 32"/>
                    <a:gd name="T9" fmla="*/ 6 h 30"/>
                    <a:gd name="T10" fmla="*/ 7 w 32"/>
                    <a:gd name="T11" fmla="*/ 5 h 30"/>
                  </a:gdLst>
                  <a:ahLst/>
                  <a:cxnLst>
                    <a:cxn ang="0">
                      <a:pos x="T0" y="T1"/>
                    </a:cxn>
                    <a:cxn ang="0">
                      <a:pos x="T2" y="T3"/>
                    </a:cxn>
                    <a:cxn ang="0">
                      <a:pos x="T4" y="T5"/>
                    </a:cxn>
                    <a:cxn ang="0">
                      <a:pos x="T6" y="T7"/>
                    </a:cxn>
                    <a:cxn ang="0">
                      <a:pos x="T8" y="T9"/>
                    </a:cxn>
                    <a:cxn ang="0">
                      <a:pos x="T10" y="T11"/>
                    </a:cxn>
                  </a:cxnLst>
                  <a:rect l="0" t="0" r="r" b="b"/>
                  <a:pathLst>
                    <a:path w="32" h="30">
                      <a:moveTo>
                        <a:pt x="7" y="5"/>
                      </a:moveTo>
                      <a:cubicBezTo>
                        <a:pt x="1" y="11"/>
                        <a:pt x="0" y="20"/>
                        <a:pt x="6" y="26"/>
                      </a:cubicBezTo>
                      <a:cubicBezTo>
                        <a:pt x="9" y="29"/>
                        <a:pt x="12" y="30"/>
                        <a:pt x="16" y="30"/>
                      </a:cubicBezTo>
                      <a:cubicBezTo>
                        <a:pt x="20" y="30"/>
                        <a:pt x="23" y="29"/>
                        <a:pt x="26" y="26"/>
                      </a:cubicBezTo>
                      <a:cubicBezTo>
                        <a:pt x="32" y="21"/>
                        <a:pt x="32" y="12"/>
                        <a:pt x="27" y="6"/>
                      </a:cubicBezTo>
                      <a:cubicBezTo>
                        <a:pt x="21" y="1"/>
                        <a:pt x="12"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555"/>
                <p:cNvSpPr>
                  <a:spLocks/>
                </p:cNvSpPr>
                <p:nvPr userDrawn="1"/>
              </p:nvSpPr>
              <p:spPr bwMode="auto">
                <a:xfrm>
                  <a:off x="6415119" y="5988124"/>
                  <a:ext cx="109538" cy="101601"/>
                </a:xfrm>
                <a:custGeom>
                  <a:avLst/>
                  <a:gdLst>
                    <a:gd name="T0" fmla="*/ 23 w 33"/>
                    <a:gd name="T1" fmla="*/ 4 h 31"/>
                    <a:gd name="T2" fmla="*/ 4 w 33"/>
                    <a:gd name="T3" fmla="*/ 9 h 31"/>
                    <a:gd name="T4" fmla="*/ 9 w 33"/>
                    <a:gd name="T5" fmla="*/ 29 h 31"/>
                    <a:gd name="T6" fmla="*/ 16 w 33"/>
                    <a:gd name="T7" fmla="*/ 31 h 31"/>
                    <a:gd name="T8" fmla="*/ 29 w 33"/>
                    <a:gd name="T9" fmla="*/ 23 h 31"/>
                    <a:gd name="T10" fmla="*/ 23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3" y="4"/>
                      </a:moveTo>
                      <a:cubicBezTo>
                        <a:pt x="16" y="0"/>
                        <a:pt x="8" y="3"/>
                        <a:pt x="4" y="9"/>
                      </a:cubicBezTo>
                      <a:cubicBezTo>
                        <a:pt x="0" y="16"/>
                        <a:pt x="3" y="25"/>
                        <a:pt x="9" y="29"/>
                      </a:cubicBezTo>
                      <a:cubicBezTo>
                        <a:pt x="12" y="30"/>
                        <a:pt x="14" y="31"/>
                        <a:pt x="16" y="31"/>
                      </a:cubicBezTo>
                      <a:cubicBezTo>
                        <a:pt x="21" y="31"/>
                        <a:pt x="26" y="28"/>
                        <a:pt x="29" y="23"/>
                      </a:cubicBezTo>
                      <a:cubicBezTo>
                        <a:pt x="33" y="16"/>
                        <a:pt x="30" y="8"/>
                        <a:pt x="23"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56"/>
                <p:cNvSpPr>
                  <a:spLocks/>
                </p:cNvSpPr>
                <p:nvPr userDrawn="1"/>
              </p:nvSpPr>
              <p:spPr bwMode="auto">
                <a:xfrm>
                  <a:off x="7340635" y="6396116"/>
                  <a:ext cx="103188" cy="100014"/>
                </a:xfrm>
                <a:custGeom>
                  <a:avLst/>
                  <a:gdLst>
                    <a:gd name="T0" fmla="*/ 20 w 31"/>
                    <a:gd name="T1" fmla="*/ 2 h 30"/>
                    <a:gd name="T2" fmla="*/ 20 w 31"/>
                    <a:gd name="T3" fmla="*/ 2 h 30"/>
                    <a:gd name="T4" fmla="*/ 2 w 31"/>
                    <a:gd name="T5" fmla="*/ 11 h 30"/>
                    <a:gd name="T6" fmla="*/ 11 w 31"/>
                    <a:gd name="T7" fmla="*/ 29 h 30"/>
                    <a:gd name="T8" fmla="*/ 15 w 31"/>
                    <a:gd name="T9" fmla="*/ 30 h 30"/>
                    <a:gd name="T10" fmla="*/ 29 w 31"/>
                    <a:gd name="T11" fmla="*/ 20 h 30"/>
                    <a:gd name="T12" fmla="*/ 20 w 31"/>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0" y="2"/>
                      </a:moveTo>
                      <a:cubicBezTo>
                        <a:pt x="20" y="2"/>
                        <a:pt x="20" y="2"/>
                        <a:pt x="20" y="2"/>
                      </a:cubicBezTo>
                      <a:cubicBezTo>
                        <a:pt x="13" y="0"/>
                        <a:pt x="4" y="4"/>
                        <a:pt x="2" y="11"/>
                      </a:cubicBezTo>
                      <a:cubicBezTo>
                        <a:pt x="0" y="19"/>
                        <a:pt x="4" y="27"/>
                        <a:pt x="11" y="29"/>
                      </a:cubicBezTo>
                      <a:cubicBezTo>
                        <a:pt x="12" y="30"/>
                        <a:pt x="14" y="30"/>
                        <a:pt x="15" y="30"/>
                      </a:cubicBezTo>
                      <a:cubicBezTo>
                        <a:pt x="21" y="30"/>
                        <a:pt x="27" y="26"/>
                        <a:pt x="29" y="20"/>
                      </a:cubicBezTo>
                      <a:cubicBezTo>
                        <a:pt x="31" y="13"/>
                        <a:pt x="27" y="5"/>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57"/>
                <p:cNvSpPr>
                  <a:spLocks/>
                </p:cNvSpPr>
                <p:nvPr userDrawn="1"/>
              </p:nvSpPr>
              <p:spPr bwMode="auto">
                <a:xfrm>
                  <a:off x="7824825" y="6535818"/>
                  <a:ext cx="106363" cy="98426"/>
                </a:xfrm>
                <a:custGeom>
                  <a:avLst/>
                  <a:gdLst>
                    <a:gd name="T0" fmla="*/ 19 w 32"/>
                    <a:gd name="T1" fmla="*/ 2 h 30"/>
                    <a:gd name="T2" fmla="*/ 2 w 32"/>
                    <a:gd name="T3" fmla="*/ 13 h 30"/>
                    <a:gd name="T4" fmla="*/ 13 w 32"/>
                    <a:gd name="T5" fmla="*/ 30 h 30"/>
                    <a:gd name="T6" fmla="*/ 16 w 32"/>
                    <a:gd name="T7" fmla="*/ 30 h 30"/>
                    <a:gd name="T8" fmla="*/ 30 w 32"/>
                    <a:gd name="T9" fmla="*/ 19 h 30"/>
                    <a:gd name="T10" fmla="*/ 19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19" y="2"/>
                      </a:moveTo>
                      <a:cubicBezTo>
                        <a:pt x="12" y="0"/>
                        <a:pt x="4" y="5"/>
                        <a:pt x="2" y="13"/>
                      </a:cubicBezTo>
                      <a:cubicBezTo>
                        <a:pt x="0" y="20"/>
                        <a:pt x="5" y="28"/>
                        <a:pt x="13" y="30"/>
                      </a:cubicBezTo>
                      <a:cubicBezTo>
                        <a:pt x="14" y="30"/>
                        <a:pt x="15" y="30"/>
                        <a:pt x="16" y="30"/>
                      </a:cubicBezTo>
                      <a:cubicBezTo>
                        <a:pt x="22" y="30"/>
                        <a:pt x="28" y="26"/>
                        <a:pt x="30" y="19"/>
                      </a:cubicBezTo>
                      <a:cubicBezTo>
                        <a:pt x="32" y="11"/>
                        <a:pt x="27" y="4"/>
                        <a:pt x="19"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58"/>
                <p:cNvSpPr>
                  <a:spLocks/>
                </p:cNvSpPr>
                <p:nvPr userDrawn="1"/>
              </p:nvSpPr>
              <p:spPr bwMode="auto">
                <a:xfrm>
                  <a:off x="7581936" y="6472317"/>
                  <a:ext cx="104775" cy="98426"/>
                </a:xfrm>
                <a:custGeom>
                  <a:avLst/>
                  <a:gdLst>
                    <a:gd name="T0" fmla="*/ 20 w 32"/>
                    <a:gd name="T1" fmla="*/ 2 h 30"/>
                    <a:gd name="T2" fmla="*/ 2 w 32"/>
                    <a:gd name="T3" fmla="*/ 12 h 30"/>
                    <a:gd name="T4" fmla="*/ 12 w 32"/>
                    <a:gd name="T5" fmla="*/ 29 h 30"/>
                    <a:gd name="T6" fmla="*/ 16 w 32"/>
                    <a:gd name="T7" fmla="*/ 30 h 30"/>
                    <a:gd name="T8" fmla="*/ 29 w 32"/>
                    <a:gd name="T9" fmla="*/ 19 h 30"/>
                    <a:gd name="T10" fmla="*/ 20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20" y="2"/>
                      </a:moveTo>
                      <a:cubicBezTo>
                        <a:pt x="12" y="0"/>
                        <a:pt x="4" y="4"/>
                        <a:pt x="2" y="12"/>
                      </a:cubicBezTo>
                      <a:cubicBezTo>
                        <a:pt x="0" y="19"/>
                        <a:pt x="4" y="27"/>
                        <a:pt x="12" y="29"/>
                      </a:cubicBezTo>
                      <a:cubicBezTo>
                        <a:pt x="13" y="30"/>
                        <a:pt x="15" y="30"/>
                        <a:pt x="16" y="30"/>
                      </a:cubicBezTo>
                      <a:cubicBezTo>
                        <a:pt x="22" y="30"/>
                        <a:pt x="28" y="26"/>
                        <a:pt x="29" y="19"/>
                      </a:cubicBezTo>
                      <a:cubicBezTo>
                        <a:pt x="32" y="12"/>
                        <a:pt x="27" y="4"/>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59"/>
                <p:cNvSpPr>
                  <a:spLocks/>
                </p:cNvSpPr>
                <p:nvPr userDrawn="1"/>
              </p:nvSpPr>
              <p:spPr bwMode="auto">
                <a:xfrm>
                  <a:off x="7100922" y="6310390"/>
                  <a:ext cx="104775" cy="100014"/>
                </a:xfrm>
                <a:custGeom>
                  <a:avLst/>
                  <a:gdLst>
                    <a:gd name="T0" fmla="*/ 21 w 32"/>
                    <a:gd name="T1" fmla="*/ 3 h 30"/>
                    <a:gd name="T2" fmla="*/ 3 w 32"/>
                    <a:gd name="T3" fmla="*/ 11 h 30"/>
                    <a:gd name="T4" fmla="*/ 11 w 32"/>
                    <a:gd name="T5" fmla="*/ 29 h 30"/>
                    <a:gd name="T6" fmla="*/ 16 w 32"/>
                    <a:gd name="T7" fmla="*/ 30 h 30"/>
                    <a:gd name="T8" fmla="*/ 30 w 32"/>
                    <a:gd name="T9" fmla="*/ 21 h 30"/>
                    <a:gd name="T10" fmla="*/ 21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1" y="3"/>
                      </a:moveTo>
                      <a:cubicBezTo>
                        <a:pt x="14" y="0"/>
                        <a:pt x="6" y="4"/>
                        <a:pt x="3" y="11"/>
                      </a:cubicBezTo>
                      <a:cubicBezTo>
                        <a:pt x="0" y="18"/>
                        <a:pt x="4" y="26"/>
                        <a:pt x="11" y="29"/>
                      </a:cubicBezTo>
                      <a:cubicBezTo>
                        <a:pt x="13" y="30"/>
                        <a:pt x="15" y="30"/>
                        <a:pt x="16" y="30"/>
                      </a:cubicBezTo>
                      <a:cubicBezTo>
                        <a:pt x="22" y="30"/>
                        <a:pt x="27" y="27"/>
                        <a:pt x="30" y="21"/>
                      </a:cubicBezTo>
                      <a:cubicBezTo>
                        <a:pt x="32" y="14"/>
                        <a:pt x="29" y="6"/>
                        <a:pt x="21"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60"/>
                <p:cNvSpPr>
                  <a:spLocks/>
                </p:cNvSpPr>
                <p:nvPr userDrawn="1"/>
              </p:nvSpPr>
              <p:spPr bwMode="auto">
                <a:xfrm>
                  <a:off x="8075651" y="6588206"/>
                  <a:ext cx="98425" cy="98426"/>
                </a:xfrm>
                <a:custGeom>
                  <a:avLst/>
                  <a:gdLst>
                    <a:gd name="T0" fmla="*/ 18 w 30"/>
                    <a:gd name="T1" fmla="*/ 2 h 30"/>
                    <a:gd name="T2" fmla="*/ 1 w 30"/>
                    <a:gd name="T3" fmla="*/ 13 h 30"/>
                    <a:gd name="T4" fmla="*/ 12 w 30"/>
                    <a:gd name="T5" fmla="*/ 29 h 30"/>
                    <a:gd name="T6" fmla="*/ 15 w 30"/>
                    <a:gd name="T7" fmla="*/ 30 h 30"/>
                    <a:gd name="T8" fmla="*/ 29 w 30"/>
                    <a:gd name="T9" fmla="*/ 18 h 30"/>
                    <a:gd name="T10" fmla="*/ 18 w 30"/>
                    <a:gd name="T11" fmla="*/ 2 h 30"/>
                  </a:gdLst>
                  <a:ahLst/>
                  <a:cxnLst>
                    <a:cxn ang="0">
                      <a:pos x="T0" y="T1"/>
                    </a:cxn>
                    <a:cxn ang="0">
                      <a:pos x="T2" y="T3"/>
                    </a:cxn>
                    <a:cxn ang="0">
                      <a:pos x="T4" y="T5"/>
                    </a:cxn>
                    <a:cxn ang="0">
                      <a:pos x="T6" y="T7"/>
                    </a:cxn>
                    <a:cxn ang="0">
                      <a:pos x="T8" y="T9"/>
                    </a:cxn>
                    <a:cxn ang="0">
                      <a:pos x="T10" y="T11"/>
                    </a:cxn>
                  </a:cxnLst>
                  <a:rect l="0" t="0" r="r" b="b"/>
                  <a:pathLst>
                    <a:path w="30" h="30">
                      <a:moveTo>
                        <a:pt x="18" y="2"/>
                      </a:moveTo>
                      <a:cubicBezTo>
                        <a:pt x="10" y="0"/>
                        <a:pt x="3" y="5"/>
                        <a:pt x="1" y="13"/>
                      </a:cubicBezTo>
                      <a:cubicBezTo>
                        <a:pt x="0" y="21"/>
                        <a:pt x="5" y="28"/>
                        <a:pt x="12" y="29"/>
                      </a:cubicBezTo>
                      <a:cubicBezTo>
                        <a:pt x="13" y="30"/>
                        <a:pt x="14" y="30"/>
                        <a:pt x="15" y="30"/>
                      </a:cubicBezTo>
                      <a:cubicBezTo>
                        <a:pt x="22" y="30"/>
                        <a:pt x="28" y="25"/>
                        <a:pt x="29" y="18"/>
                      </a:cubicBezTo>
                      <a:cubicBezTo>
                        <a:pt x="30" y="10"/>
                        <a:pt x="25" y="3"/>
                        <a:pt x="18"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561"/>
                <p:cNvSpPr>
                  <a:spLocks/>
                </p:cNvSpPr>
                <p:nvPr userDrawn="1"/>
              </p:nvSpPr>
              <p:spPr bwMode="auto">
                <a:xfrm>
                  <a:off x="8575715" y="6659644"/>
                  <a:ext cx="100013" cy="96839"/>
                </a:xfrm>
                <a:custGeom>
                  <a:avLst/>
                  <a:gdLst>
                    <a:gd name="T0" fmla="*/ 16 w 30"/>
                    <a:gd name="T1" fmla="*/ 0 h 29"/>
                    <a:gd name="T2" fmla="*/ 1 w 30"/>
                    <a:gd name="T3" fmla="*/ 13 h 29"/>
                    <a:gd name="T4" fmla="*/ 14 w 30"/>
                    <a:gd name="T5" fmla="*/ 29 h 29"/>
                    <a:gd name="T6" fmla="*/ 15 w 30"/>
                    <a:gd name="T7" fmla="*/ 29 h 29"/>
                    <a:gd name="T8" fmla="*/ 29 w 30"/>
                    <a:gd name="T9" fmla="*/ 16 h 29"/>
                    <a:gd name="T10" fmla="*/ 16 w 30"/>
                    <a:gd name="T11" fmla="*/ 0 h 29"/>
                  </a:gdLst>
                  <a:ahLst/>
                  <a:cxnLst>
                    <a:cxn ang="0">
                      <a:pos x="T0" y="T1"/>
                    </a:cxn>
                    <a:cxn ang="0">
                      <a:pos x="T2" y="T3"/>
                    </a:cxn>
                    <a:cxn ang="0">
                      <a:pos x="T4" y="T5"/>
                    </a:cxn>
                    <a:cxn ang="0">
                      <a:pos x="T6" y="T7"/>
                    </a:cxn>
                    <a:cxn ang="0">
                      <a:pos x="T8" y="T9"/>
                    </a:cxn>
                    <a:cxn ang="0">
                      <a:pos x="T10" y="T11"/>
                    </a:cxn>
                  </a:cxnLst>
                  <a:rect l="0" t="0" r="r" b="b"/>
                  <a:pathLst>
                    <a:path w="30" h="29">
                      <a:moveTo>
                        <a:pt x="16" y="0"/>
                      </a:moveTo>
                      <a:cubicBezTo>
                        <a:pt x="8" y="0"/>
                        <a:pt x="2" y="5"/>
                        <a:pt x="1" y="13"/>
                      </a:cubicBezTo>
                      <a:cubicBezTo>
                        <a:pt x="0" y="21"/>
                        <a:pt x="6" y="28"/>
                        <a:pt x="14" y="29"/>
                      </a:cubicBezTo>
                      <a:cubicBezTo>
                        <a:pt x="14" y="29"/>
                        <a:pt x="15" y="29"/>
                        <a:pt x="15" y="29"/>
                      </a:cubicBezTo>
                      <a:cubicBezTo>
                        <a:pt x="22" y="29"/>
                        <a:pt x="28" y="23"/>
                        <a:pt x="29" y="16"/>
                      </a:cubicBezTo>
                      <a:cubicBezTo>
                        <a:pt x="30" y="8"/>
                        <a:pt x="24" y="1"/>
                        <a:pt x="16"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62"/>
                <p:cNvSpPr>
                  <a:spLocks/>
                </p:cNvSpPr>
                <p:nvPr userDrawn="1"/>
              </p:nvSpPr>
              <p:spPr bwMode="auto">
                <a:xfrm>
                  <a:off x="6867558" y="6211964"/>
                  <a:ext cx="107950" cy="103189"/>
                </a:xfrm>
                <a:custGeom>
                  <a:avLst/>
                  <a:gdLst>
                    <a:gd name="T0" fmla="*/ 22 w 33"/>
                    <a:gd name="T1" fmla="*/ 4 h 31"/>
                    <a:gd name="T2" fmla="*/ 4 w 33"/>
                    <a:gd name="T3" fmla="*/ 11 h 31"/>
                    <a:gd name="T4" fmla="*/ 11 w 33"/>
                    <a:gd name="T5" fmla="*/ 30 h 31"/>
                    <a:gd name="T6" fmla="*/ 17 w 33"/>
                    <a:gd name="T7" fmla="*/ 31 h 31"/>
                    <a:gd name="T8" fmla="*/ 30 w 33"/>
                    <a:gd name="T9" fmla="*/ 22 h 31"/>
                    <a:gd name="T10" fmla="*/ 22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2" y="4"/>
                      </a:moveTo>
                      <a:cubicBezTo>
                        <a:pt x="15" y="0"/>
                        <a:pt x="7" y="4"/>
                        <a:pt x="4" y="11"/>
                      </a:cubicBezTo>
                      <a:cubicBezTo>
                        <a:pt x="0" y="18"/>
                        <a:pt x="4" y="26"/>
                        <a:pt x="11" y="30"/>
                      </a:cubicBezTo>
                      <a:cubicBezTo>
                        <a:pt x="13" y="30"/>
                        <a:pt x="15" y="31"/>
                        <a:pt x="17" y="31"/>
                      </a:cubicBezTo>
                      <a:cubicBezTo>
                        <a:pt x="22" y="31"/>
                        <a:pt x="27" y="28"/>
                        <a:pt x="30" y="22"/>
                      </a:cubicBezTo>
                      <a:cubicBezTo>
                        <a:pt x="33" y="15"/>
                        <a:pt x="29" y="7"/>
                        <a:pt x="22"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563"/>
                <p:cNvSpPr>
                  <a:spLocks/>
                </p:cNvSpPr>
                <p:nvPr userDrawn="1"/>
              </p:nvSpPr>
              <p:spPr bwMode="auto">
                <a:xfrm>
                  <a:off x="8829717" y="6677107"/>
                  <a:ext cx="95250" cy="95251"/>
                </a:xfrm>
                <a:custGeom>
                  <a:avLst/>
                  <a:gdLst>
                    <a:gd name="T0" fmla="*/ 15 w 29"/>
                    <a:gd name="T1" fmla="*/ 0 h 29"/>
                    <a:gd name="T2" fmla="*/ 0 w 29"/>
                    <a:gd name="T3" fmla="*/ 14 h 29"/>
                    <a:gd name="T4" fmla="*/ 14 w 29"/>
                    <a:gd name="T5" fmla="*/ 29 h 29"/>
                    <a:gd name="T6" fmla="*/ 14 w 29"/>
                    <a:gd name="T7" fmla="*/ 29 h 29"/>
                    <a:gd name="T8" fmla="*/ 29 w 29"/>
                    <a:gd name="T9" fmla="*/ 15 h 29"/>
                    <a:gd name="T10" fmla="*/ 15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15" y="0"/>
                      </a:moveTo>
                      <a:cubicBezTo>
                        <a:pt x="7" y="0"/>
                        <a:pt x="1" y="6"/>
                        <a:pt x="0" y="14"/>
                      </a:cubicBezTo>
                      <a:cubicBezTo>
                        <a:pt x="0" y="22"/>
                        <a:pt x="6" y="29"/>
                        <a:pt x="14" y="29"/>
                      </a:cubicBezTo>
                      <a:cubicBezTo>
                        <a:pt x="14" y="29"/>
                        <a:pt x="14" y="29"/>
                        <a:pt x="14" y="29"/>
                      </a:cubicBezTo>
                      <a:cubicBezTo>
                        <a:pt x="22" y="29"/>
                        <a:pt x="28" y="23"/>
                        <a:pt x="29" y="15"/>
                      </a:cubicBezTo>
                      <a:cubicBezTo>
                        <a:pt x="29" y="7"/>
                        <a:pt x="23" y="1"/>
                        <a:pt x="15"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564"/>
                <p:cNvSpPr>
                  <a:spLocks/>
                </p:cNvSpPr>
                <p:nvPr userDrawn="1"/>
              </p:nvSpPr>
              <p:spPr bwMode="auto">
                <a:xfrm>
                  <a:off x="8326477" y="6631069"/>
                  <a:ext cx="98425" cy="95251"/>
                </a:xfrm>
                <a:custGeom>
                  <a:avLst/>
                  <a:gdLst>
                    <a:gd name="T0" fmla="*/ 17 w 30"/>
                    <a:gd name="T1" fmla="*/ 1 h 29"/>
                    <a:gd name="T2" fmla="*/ 1 w 30"/>
                    <a:gd name="T3" fmla="*/ 13 h 29"/>
                    <a:gd name="T4" fmla="*/ 13 w 30"/>
                    <a:gd name="T5" fmla="*/ 29 h 29"/>
                    <a:gd name="T6" fmla="*/ 15 w 30"/>
                    <a:gd name="T7" fmla="*/ 29 h 29"/>
                    <a:gd name="T8" fmla="*/ 29 w 30"/>
                    <a:gd name="T9" fmla="*/ 17 h 29"/>
                    <a:gd name="T10" fmla="*/ 17 w 30"/>
                    <a:gd name="T11" fmla="*/ 1 h 29"/>
                  </a:gdLst>
                  <a:ahLst/>
                  <a:cxnLst>
                    <a:cxn ang="0">
                      <a:pos x="T0" y="T1"/>
                    </a:cxn>
                    <a:cxn ang="0">
                      <a:pos x="T2" y="T3"/>
                    </a:cxn>
                    <a:cxn ang="0">
                      <a:pos x="T4" y="T5"/>
                    </a:cxn>
                    <a:cxn ang="0">
                      <a:pos x="T6" y="T7"/>
                    </a:cxn>
                    <a:cxn ang="0">
                      <a:pos x="T8" y="T9"/>
                    </a:cxn>
                    <a:cxn ang="0">
                      <a:pos x="T10" y="T11"/>
                    </a:cxn>
                  </a:cxnLst>
                  <a:rect l="0" t="0" r="r" b="b"/>
                  <a:pathLst>
                    <a:path w="30" h="29">
                      <a:moveTo>
                        <a:pt x="17" y="1"/>
                      </a:moveTo>
                      <a:cubicBezTo>
                        <a:pt x="9" y="0"/>
                        <a:pt x="2" y="5"/>
                        <a:pt x="1" y="13"/>
                      </a:cubicBezTo>
                      <a:cubicBezTo>
                        <a:pt x="0" y="21"/>
                        <a:pt x="5" y="28"/>
                        <a:pt x="13" y="29"/>
                      </a:cubicBezTo>
                      <a:cubicBezTo>
                        <a:pt x="14" y="29"/>
                        <a:pt x="14" y="29"/>
                        <a:pt x="15" y="29"/>
                      </a:cubicBezTo>
                      <a:cubicBezTo>
                        <a:pt x="22" y="29"/>
                        <a:pt x="28" y="24"/>
                        <a:pt x="29" y="17"/>
                      </a:cubicBezTo>
                      <a:cubicBezTo>
                        <a:pt x="30" y="9"/>
                        <a:pt x="25" y="2"/>
                        <a:pt x="17" y="1"/>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565"/>
                <p:cNvSpPr>
                  <a:spLocks/>
                </p:cNvSpPr>
                <p:nvPr userDrawn="1"/>
              </p:nvSpPr>
              <p:spPr bwMode="auto">
                <a:xfrm>
                  <a:off x="5988079" y="5724596"/>
                  <a:ext cx="104775" cy="98426"/>
                </a:xfrm>
                <a:custGeom>
                  <a:avLst/>
                  <a:gdLst>
                    <a:gd name="T0" fmla="*/ 24 w 32"/>
                    <a:gd name="T1" fmla="*/ 4 h 30"/>
                    <a:gd name="T2" fmla="*/ 4 w 32"/>
                    <a:gd name="T3" fmla="*/ 8 h 30"/>
                    <a:gd name="T4" fmla="*/ 8 w 32"/>
                    <a:gd name="T5" fmla="*/ 27 h 30"/>
                    <a:gd name="T6" fmla="*/ 16 w 32"/>
                    <a:gd name="T7" fmla="*/ 30 h 30"/>
                    <a:gd name="T8" fmla="*/ 28 w 32"/>
                    <a:gd name="T9" fmla="*/ 24 h 30"/>
                    <a:gd name="T10" fmla="*/ 24 w 32"/>
                    <a:gd name="T11" fmla="*/ 4 h 30"/>
                  </a:gdLst>
                  <a:ahLst/>
                  <a:cxnLst>
                    <a:cxn ang="0">
                      <a:pos x="T0" y="T1"/>
                    </a:cxn>
                    <a:cxn ang="0">
                      <a:pos x="T2" y="T3"/>
                    </a:cxn>
                    <a:cxn ang="0">
                      <a:pos x="T4" y="T5"/>
                    </a:cxn>
                    <a:cxn ang="0">
                      <a:pos x="T6" y="T7"/>
                    </a:cxn>
                    <a:cxn ang="0">
                      <a:pos x="T8" y="T9"/>
                    </a:cxn>
                    <a:cxn ang="0">
                      <a:pos x="T10" y="T11"/>
                    </a:cxn>
                  </a:cxnLst>
                  <a:rect l="0" t="0" r="r" b="b"/>
                  <a:pathLst>
                    <a:path w="32" h="30">
                      <a:moveTo>
                        <a:pt x="24" y="4"/>
                      </a:moveTo>
                      <a:cubicBezTo>
                        <a:pt x="17" y="0"/>
                        <a:pt x="9" y="1"/>
                        <a:pt x="4" y="8"/>
                      </a:cubicBezTo>
                      <a:cubicBezTo>
                        <a:pt x="0" y="14"/>
                        <a:pt x="1" y="23"/>
                        <a:pt x="8" y="27"/>
                      </a:cubicBezTo>
                      <a:cubicBezTo>
                        <a:pt x="10" y="29"/>
                        <a:pt x="13" y="30"/>
                        <a:pt x="16" y="30"/>
                      </a:cubicBezTo>
                      <a:cubicBezTo>
                        <a:pt x="20" y="30"/>
                        <a:pt x="25" y="28"/>
                        <a:pt x="28" y="24"/>
                      </a:cubicBezTo>
                      <a:cubicBezTo>
                        <a:pt x="32" y="17"/>
                        <a:pt x="30" y="8"/>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566"/>
                <p:cNvSpPr>
                  <a:spLocks/>
                </p:cNvSpPr>
                <p:nvPr userDrawn="1"/>
              </p:nvSpPr>
              <p:spPr bwMode="auto">
                <a:xfrm>
                  <a:off x="5586440" y="5418205"/>
                  <a:ext cx="104775" cy="101601"/>
                </a:xfrm>
                <a:custGeom>
                  <a:avLst/>
                  <a:gdLst>
                    <a:gd name="T0" fmla="*/ 5 w 32"/>
                    <a:gd name="T1" fmla="*/ 7 h 31"/>
                    <a:gd name="T2" fmla="*/ 7 w 32"/>
                    <a:gd name="T3" fmla="*/ 27 h 31"/>
                    <a:gd name="T4" fmla="*/ 16 w 32"/>
                    <a:gd name="T5" fmla="*/ 31 h 31"/>
                    <a:gd name="T6" fmla="*/ 27 w 32"/>
                    <a:gd name="T7" fmla="*/ 25 h 31"/>
                    <a:gd name="T8" fmla="*/ 25 w 32"/>
                    <a:gd name="T9" fmla="*/ 5 h 31"/>
                    <a:gd name="T10" fmla="*/ 5 w 32"/>
                    <a:gd name="T11" fmla="*/ 7 h 31"/>
                  </a:gdLst>
                  <a:ahLst/>
                  <a:cxnLst>
                    <a:cxn ang="0">
                      <a:pos x="T0" y="T1"/>
                    </a:cxn>
                    <a:cxn ang="0">
                      <a:pos x="T2" y="T3"/>
                    </a:cxn>
                    <a:cxn ang="0">
                      <a:pos x="T4" y="T5"/>
                    </a:cxn>
                    <a:cxn ang="0">
                      <a:pos x="T6" y="T7"/>
                    </a:cxn>
                    <a:cxn ang="0">
                      <a:pos x="T8" y="T9"/>
                    </a:cxn>
                    <a:cxn ang="0">
                      <a:pos x="T10" y="T11"/>
                    </a:cxn>
                  </a:cxnLst>
                  <a:rect l="0" t="0" r="r" b="b"/>
                  <a:pathLst>
                    <a:path w="32" h="31">
                      <a:moveTo>
                        <a:pt x="5" y="7"/>
                      </a:moveTo>
                      <a:cubicBezTo>
                        <a:pt x="0" y="13"/>
                        <a:pt x="1" y="22"/>
                        <a:pt x="7" y="27"/>
                      </a:cubicBezTo>
                      <a:cubicBezTo>
                        <a:pt x="9" y="30"/>
                        <a:pt x="12" y="31"/>
                        <a:pt x="16" y="31"/>
                      </a:cubicBezTo>
                      <a:cubicBezTo>
                        <a:pt x="20" y="31"/>
                        <a:pt x="24" y="29"/>
                        <a:pt x="27" y="25"/>
                      </a:cubicBezTo>
                      <a:cubicBezTo>
                        <a:pt x="32" y="19"/>
                        <a:pt x="31" y="10"/>
                        <a:pt x="25" y="5"/>
                      </a:cubicBezTo>
                      <a:cubicBezTo>
                        <a:pt x="19" y="0"/>
                        <a:pt x="10"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567"/>
                <p:cNvSpPr>
                  <a:spLocks/>
                </p:cNvSpPr>
                <p:nvPr userDrawn="1"/>
              </p:nvSpPr>
              <p:spPr bwMode="auto">
                <a:xfrm>
                  <a:off x="5394352" y="5253103"/>
                  <a:ext cx="106363" cy="100014"/>
                </a:xfrm>
                <a:custGeom>
                  <a:avLst/>
                  <a:gdLst>
                    <a:gd name="T0" fmla="*/ 5 w 32"/>
                    <a:gd name="T1" fmla="*/ 7 h 30"/>
                    <a:gd name="T2" fmla="*/ 6 w 32"/>
                    <a:gd name="T3" fmla="*/ 27 h 30"/>
                    <a:gd name="T4" fmla="*/ 16 w 32"/>
                    <a:gd name="T5" fmla="*/ 30 h 30"/>
                    <a:gd name="T6" fmla="*/ 26 w 32"/>
                    <a:gd name="T7" fmla="*/ 26 h 30"/>
                    <a:gd name="T8" fmla="*/ 25 w 32"/>
                    <a:gd name="T9" fmla="*/ 6 h 30"/>
                    <a:gd name="T10" fmla="*/ 5 w 32"/>
                    <a:gd name="T11" fmla="*/ 7 h 30"/>
                  </a:gdLst>
                  <a:ahLst/>
                  <a:cxnLst>
                    <a:cxn ang="0">
                      <a:pos x="T0" y="T1"/>
                    </a:cxn>
                    <a:cxn ang="0">
                      <a:pos x="T2" y="T3"/>
                    </a:cxn>
                    <a:cxn ang="0">
                      <a:pos x="T4" y="T5"/>
                    </a:cxn>
                    <a:cxn ang="0">
                      <a:pos x="T6" y="T7"/>
                    </a:cxn>
                    <a:cxn ang="0">
                      <a:pos x="T8" y="T9"/>
                    </a:cxn>
                    <a:cxn ang="0">
                      <a:pos x="T10" y="T11"/>
                    </a:cxn>
                  </a:cxnLst>
                  <a:rect l="0" t="0" r="r" b="b"/>
                  <a:pathLst>
                    <a:path w="32" h="30">
                      <a:moveTo>
                        <a:pt x="5" y="7"/>
                      </a:moveTo>
                      <a:cubicBezTo>
                        <a:pt x="0" y="12"/>
                        <a:pt x="0" y="21"/>
                        <a:pt x="6" y="27"/>
                      </a:cubicBezTo>
                      <a:cubicBezTo>
                        <a:pt x="9" y="29"/>
                        <a:pt x="12" y="30"/>
                        <a:pt x="16" y="30"/>
                      </a:cubicBezTo>
                      <a:cubicBezTo>
                        <a:pt x="20" y="30"/>
                        <a:pt x="23" y="29"/>
                        <a:pt x="26" y="26"/>
                      </a:cubicBezTo>
                      <a:cubicBezTo>
                        <a:pt x="32" y="20"/>
                        <a:pt x="31" y="11"/>
                        <a:pt x="25" y="6"/>
                      </a:cubicBezTo>
                      <a:cubicBezTo>
                        <a:pt x="19" y="0"/>
                        <a:pt x="11"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68"/>
                <p:cNvSpPr>
                  <a:spLocks/>
                </p:cNvSpPr>
                <p:nvPr userDrawn="1"/>
              </p:nvSpPr>
              <p:spPr bwMode="auto">
                <a:xfrm>
                  <a:off x="5213376" y="5083238"/>
                  <a:ext cx="103188" cy="98426"/>
                </a:xfrm>
                <a:custGeom>
                  <a:avLst/>
                  <a:gdLst>
                    <a:gd name="T0" fmla="*/ 5 w 31"/>
                    <a:gd name="T1" fmla="*/ 5 h 30"/>
                    <a:gd name="T2" fmla="*/ 5 w 31"/>
                    <a:gd name="T3" fmla="*/ 25 h 30"/>
                    <a:gd name="T4" fmla="*/ 15 w 31"/>
                    <a:gd name="T5" fmla="*/ 30 h 30"/>
                    <a:gd name="T6" fmla="*/ 25 w 31"/>
                    <a:gd name="T7" fmla="*/ 25 h 30"/>
                    <a:gd name="T8" fmla="*/ 25 w 31"/>
                    <a:gd name="T9" fmla="*/ 5 h 30"/>
                    <a:gd name="T10" fmla="*/ 5 w 31"/>
                    <a:gd name="T11" fmla="*/ 5 h 30"/>
                  </a:gdLst>
                  <a:ahLst/>
                  <a:cxnLst>
                    <a:cxn ang="0">
                      <a:pos x="T0" y="T1"/>
                    </a:cxn>
                    <a:cxn ang="0">
                      <a:pos x="T2" y="T3"/>
                    </a:cxn>
                    <a:cxn ang="0">
                      <a:pos x="T4" y="T5"/>
                    </a:cxn>
                    <a:cxn ang="0">
                      <a:pos x="T6" y="T7"/>
                    </a:cxn>
                    <a:cxn ang="0">
                      <a:pos x="T8" y="T9"/>
                    </a:cxn>
                    <a:cxn ang="0">
                      <a:pos x="T10" y="T11"/>
                    </a:cxn>
                  </a:cxnLst>
                  <a:rect l="0" t="0" r="r" b="b"/>
                  <a:pathLst>
                    <a:path w="31" h="30">
                      <a:moveTo>
                        <a:pt x="5" y="5"/>
                      </a:moveTo>
                      <a:cubicBezTo>
                        <a:pt x="0" y="11"/>
                        <a:pt x="0" y="20"/>
                        <a:pt x="5" y="25"/>
                      </a:cubicBezTo>
                      <a:cubicBezTo>
                        <a:pt x="8" y="28"/>
                        <a:pt x="12" y="30"/>
                        <a:pt x="15" y="30"/>
                      </a:cubicBezTo>
                      <a:cubicBezTo>
                        <a:pt x="19" y="30"/>
                        <a:pt x="23" y="28"/>
                        <a:pt x="25" y="25"/>
                      </a:cubicBezTo>
                      <a:cubicBezTo>
                        <a:pt x="31" y="20"/>
                        <a:pt x="31" y="11"/>
                        <a:pt x="25" y="5"/>
                      </a:cubicBezTo>
                      <a:cubicBezTo>
                        <a:pt x="20" y="0"/>
                        <a:pt x="11" y="0"/>
                        <a:pt x="5"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69"/>
                <p:cNvSpPr>
                  <a:spLocks/>
                </p:cNvSpPr>
                <p:nvPr userDrawn="1"/>
              </p:nvSpPr>
              <p:spPr bwMode="auto">
                <a:xfrm>
                  <a:off x="5783291" y="5576956"/>
                  <a:ext cx="106363" cy="98426"/>
                </a:xfrm>
                <a:custGeom>
                  <a:avLst/>
                  <a:gdLst>
                    <a:gd name="T0" fmla="*/ 24 w 32"/>
                    <a:gd name="T1" fmla="*/ 5 h 30"/>
                    <a:gd name="T2" fmla="*/ 4 w 32"/>
                    <a:gd name="T3" fmla="*/ 7 h 30"/>
                    <a:gd name="T4" fmla="*/ 7 w 32"/>
                    <a:gd name="T5" fmla="*/ 27 h 30"/>
                    <a:gd name="T6" fmla="*/ 7 w 32"/>
                    <a:gd name="T7" fmla="*/ 27 h 30"/>
                    <a:gd name="T8" fmla="*/ 16 w 32"/>
                    <a:gd name="T9" fmla="*/ 30 h 30"/>
                    <a:gd name="T10" fmla="*/ 27 w 32"/>
                    <a:gd name="T11" fmla="*/ 25 h 30"/>
                    <a:gd name="T12" fmla="*/ 24 w 32"/>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5"/>
                      </a:moveTo>
                      <a:cubicBezTo>
                        <a:pt x="18" y="0"/>
                        <a:pt x="9" y="1"/>
                        <a:pt x="4" y="7"/>
                      </a:cubicBezTo>
                      <a:cubicBezTo>
                        <a:pt x="0" y="14"/>
                        <a:pt x="1" y="23"/>
                        <a:pt x="7" y="27"/>
                      </a:cubicBezTo>
                      <a:cubicBezTo>
                        <a:pt x="7" y="27"/>
                        <a:pt x="7" y="27"/>
                        <a:pt x="7" y="27"/>
                      </a:cubicBezTo>
                      <a:cubicBezTo>
                        <a:pt x="10" y="29"/>
                        <a:pt x="13" y="30"/>
                        <a:pt x="16" y="30"/>
                      </a:cubicBezTo>
                      <a:cubicBezTo>
                        <a:pt x="20" y="30"/>
                        <a:pt x="24" y="28"/>
                        <a:pt x="27" y="25"/>
                      </a:cubicBezTo>
                      <a:cubicBezTo>
                        <a:pt x="32" y="18"/>
                        <a:pt x="31" y="9"/>
                        <a:pt x="2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70"/>
                <p:cNvSpPr>
                  <a:spLocks/>
                </p:cNvSpPr>
                <p:nvPr userDrawn="1"/>
              </p:nvSpPr>
              <p:spPr bwMode="auto">
                <a:xfrm>
                  <a:off x="6199218" y="5859535"/>
                  <a:ext cx="104775" cy="103189"/>
                </a:xfrm>
                <a:custGeom>
                  <a:avLst/>
                  <a:gdLst>
                    <a:gd name="T0" fmla="*/ 24 w 32"/>
                    <a:gd name="T1" fmla="*/ 4 h 31"/>
                    <a:gd name="T2" fmla="*/ 4 w 32"/>
                    <a:gd name="T3" fmla="*/ 9 h 31"/>
                    <a:gd name="T4" fmla="*/ 9 w 32"/>
                    <a:gd name="T5" fmla="*/ 29 h 31"/>
                    <a:gd name="T6" fmla="*/ 16 w 32"/>
                    <a:gd name="T7" fmla="*/ 31 h 31"/>
                    <a:gd name="T8" fmla="*/ 28 w 32"/>
                    <a:gd name="T9" fmla="*/ 24 h 31"/>
                    <a:gd name="T10" fmla="*/ 24 w 32"/>
                    <a:gd name="T11" fmla="*/ 4 h 31"/>
                  </a:gdLst>
                  <a:ahLst/>
                  <a:cxnLst>
                    <a:cxn ang="0">
                      <a:pos x="T0" y="T1"/>
                    </a:cxn>
                    <a:cxn ang="0">
                      <a:pos x="T2" y="T3"/>
                    </a:cxn>
                    <a:cxn ang="0">
                      <a:pos x="T4" y="T5"/>
                    </a:cxn>
                    <a:cxn ang="0">
                      <a:pos x="T6" y="T7"/>
                    </a:cxn>
                    <a:cxn ang="0">
                      <a:pos x="T8" y="T9"/>
                    </a:cxn>
                    <a:cxn ang="0">
                      <a:pos x="T10" y="T11"/>
                    </a:cxn>
                  </a:cxnLst>
                  <a:rect l="0" t="0" r="r" b="b"/>
                  <a:pathLst>
                    <a:path w="32" h="31">
                      <a:moveTo>
                        <a:pt x="24" y="4"/>
                      </a:moveTo>
                      <a:cubicBezTo>
                        <a:pt x="17" y="0"/>
                        <a:pt x="8" y="2"/>
                        <a:pt x="4" y="9"/>
                      </a:cubicBezTo>
                      <a:cubicBezTo>
                        <a:pt x="0" y="16"/>
                        <a:pt x="2" y="24"/>
                        <a:pt x="9" y="29"/>
                      </a:cubicBezTo>
                      <a:cubicBezTo>
                        <a:pt x="11" y="30"/>
                        <a:pt x="14" y="31"/>
                        <a:pt x="16" y="31"/>
                      </a:cubicBezTo>
                      <a:cubicBezTo>
                        <a:pt x="21" y="31"/>
                        <a:pt x="26" y="28"/>
                        <a:pt x="28" y="24"/>
                      </a:cubicBezTo>
                      <a:cubicBezTo>
                        <a:pt x="32" y="17"/>
                        <a:pt x="30" y="9"/>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71"/>
                <p:cNvSpPr>
                  <a:spLocks/>
                </p:cNvSpPr>
                <p:nvPr userDrawn="1"/>
              </p:nvSpPr>
              <p:spPr bwMode="auto">
                <a:xfrm>
                  <a:off x="6640545" y="6107188"/>
                  <a:ext cx="104775" cy="98426"/>
                </a:xfrm>
                <a:custGeom>
                  <a:avLst/>
                  <a:gdLst>
                    <a:gd name="T0" fmla="*/ 22 w 32"/>
                    <a:gd name="T1" fmla="*/ 3 h 30"/>
                    <a:gd name="T2" fmla="*/ 3 w 32"/>
                    <a:gd name="T3" fmla="*/ 10 h 30"/>
                    <a:gd name="T4" fmla="*/ 10 w 32"/>
                    <a:gd name="T5" fmla="*/ 29 h 30"/>
                    <a:gd name="T6" fmla="*/ 16 w 32"/>
                    <a:gd name="T7" fmla="*/ 30 h 30"/>
                    <a:gd name="T8" fmla="*/ 29 w 32"/>
                    <a:gd name="T9" fmla="*/ 22 h 30"/>
                    <a:gd name="T10" fmla="*/ 22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2" y="3"/>
                      </a:moveTo>
                      <a:cubicBezTo>
                        <a:pt x="15" y="0"/>
                        <a:pt x="7" y="3"/>
                        <a:pt x="3" y="10"/>
                      </a:cubicBezTo>
                      <a:cubicBezTo>
                        <a:pt x="0" y="17"/>
                        <a:pt x="3" y="25"/>
                        <a:pt x="10" y="29"/>
                      </a:cubicBezTo>
                      <a:cubicBezTo>
                        <a:pt x="12" y="30"/>
                        <a:pt x="14" y="30"/>
                        <a:pt x="16" y="30"/>
                      </a:cubicBezTo>
                      <a:cubicBezTo>
                        <a:pt x="21" y="30"/>
                        <a:pt x="26" y="27"/>
                        <a:pt x="29" y="22"/>
                      </a:cubicBezTo>
                      <a:cubicBezTo>
                        <a:pt x="32" y="15"/>
                        <a:pt x="29" y="7"/>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572"/>
                <p:cNvSpPr>
                  <a:spLocks/>
                </p:cNvSpPr>
                <p:nvPr userDrawn="1"/>
              </p:nvSpPr>
              <p:spPr bwMode="auto">
                <a:xfrm>
                  <a:off x="4572023" y="4308529"/>
                  <a:ext cx="92075" cy="98426"/>
                </a:xfrm>
                <a:custGeom>
                  <a:avLst/>
                  <a:gdLst>
                    <a:gd name="T0" fmla="*/ 4 w 28"/>
                    <a:gd name="T1" fmla="*/ 5 h 30"/>
                    <a:gd name="T2" fmla="*/ 2 w 28"/>
                    <a:gd name="T3" fmla="*/ 8 h 30"/>
                    <a:gd name="T4" fmla="*/ 1 w 28"/>
                    <a:gd name="T5" fmla="*/ 10 h 30"/>
                    <a:gd name="T6" fmla="*/ 0 w 28"/>
                    <a:gd name="T7" fmla="*/ 13 h 30"/>
                    <a:gd name="T8" fmla="*/ 0 w 28"/>
                    <a:gd name="T9" fmla="*/ 15 h 30"/>
                    <a:gd name="T10" fmla="*/ 0 w 28"/>
                    <a:gd name="T11" fmla="*/ 18 h 30"/>
                    <a:gd name="T12" fmla="*/ 1 w 28"/>
                    <a:gd name="T13" fmla="*/ 21 h 30"/>
                    <a:gd name="T14" fmla="*/ 2 w 28"/>
                    <a:gd name="T15" fmla="*/ 23 h 30"/>
                    <a:gd name="T16" fmla="*/ 4 w 28"/>
                    <a:gd name="T17" fmla="*/ 26 h 30"/>
                    <a:gd name="T18" fmla="*/ 14 w 28"/>
                    <a:gd name="T19" fmla="*/ 30 h 30"/>
                    <a:gd name="T20" fmla="*/ 24 w 28"/>
                    <a:gd name="T21" fmla="*/ 26 h 30"/>
                    <a:gd name="T22" fmla="*/ 26 w 28"/>
                    <a:gd name="T23" fmla="*/ 23 h 30"/>
                    <a:gd name="T24" fmla="*/ 27 w 28"/>
                    <a:gd name="T25" fmla="*/ 21 h 30"/>
                    <a:gd name="T26" fmla="*/ 28 w 28"/>
                    <a:gd name="T27" fmla="*/ 18 h 30"/>
                    <a:gd name="T28" fmla="*/ 28 w 28"/>
                    <a:gd name="T29" fmla="*/ 15 h 30"/>
                    <a:gd name="T30" fmla="*/ 24 w 28"/>
                    <a:gd name="T31" fmla="*/ 5 h 30"/>
                    <a:gd name="T32" fmla="*/ 4 w 28"/>
                    <a:gd name="T3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4" y="5"/>
                      </a:moveTo>
                      <a:cubicBezTo>
                        <a:pt x="4" y="6"/>
                        <a:pt x="3" y="7"/>
                        <a:pt x="2" y="8"/>
                      </a:cubicBezTo>
                      <a:cubicBezTo>
                        <a:pt x="2" y="8"/>
                        <a:pt x="1" y="9"/>
                        <a:pt x="1" y="10"/>
                      </a:cubicBezTo>
                      <a:cubicBezTo>
                        <a:pt x="1" y="11"/>
                        <a:pt x="0" y="12"/>
                        <a:pt x="0" y="13"/>
                      </a:cubicBezTo>
                      <a:cubicBezTo>
                        <a:pt x="0" y="14"/>
                        <a:pt x="0" y="15"/>
                        <a:pt x="0" y="15"/>
                      </a:cubicBezTo>
                      <a:cubicBezTo>
                        <a:pt x="0" y="16"/>
                        <a:pt x="0" y="17"/>
                        <a:pt x="0" y="18"/>
                      </a:cubicBezTo>
                      <a:cubicBezTo>
                        <a:pt x="0" y="19"/>
                        <a:pt x="1" y="20"/>
                        <a:pt x="1" y="21"/>
                      </a:cubicBezTo>
                      <a:cubicBezTo>
                        <a:pt x="1" y="22"/>
                        <a:pt x="2" y="23"/>
                        <a:pt x="2" y="23"/>
                      </a:cubicBezTo>
                      <a:cubicBezTo>
                        <a:pt x="3" y="24"/>
                        <a:pt x="4" y="25"/>
                        <a:pt x="4" y="26"/>
                      </a:cubicBezTo>
                      <a:cubicBezTo>
                        <a:pt x="7" y="28"/>
                        <a:pt x="10" y="30"/>
                        <a:pt x="14" y="30"/>
                      </a:cubicBezTo>
                      <a:cubicBezTo>
                        <a:pt x="18" y="30"/>
                        <a:pt x="22" y="28"/>
                        <a:pt x="24" y="26"/>
                      </a:cubicBezTo>
                      <a:cubicBezTo>
                        <a:pt x="25" y="25"/>
                        <a:pt x="26" y="24"/>
                        <a:pt x="26" y="23"/>
                      </a:cubicBezTo>
                      <a:cubicBezTo>
                        <a:pt x="27" y="23"/>
                        <a:pt x="27" y="22"/>
                        <a:pt x="27" y="21"/>
                      </a:cubicBezTo>
                      <a:cubicBezTo>
                        <a:pt x="28" y="20"/>
                        <a:pt x="28" y="19"/>
                        <a:pt x="28" y="18"/>
                      </a:cubicBezTo>
                      <a:cubicBezTo>
                        <a:pt x="28" y="17"/>
                        <a:pt x="28" y="16"/>
                        <a:pt x="28" y="15"/>
                      </a:cubicBezTo>
                      <a:cubicBezTo>
                        <a:pt x="28" y="12"/>
                        <a:pt x="27" y="8"/>
                        <a:pt x="24" y="5"/>
                      </a:cubicBezTo>
                      <a:cubicBezTo>
                        <a:pt x="19" y="0"/>
                        <a:pt x="9" y="0"/>
                        <a:pt x="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9" name="Group 588"/>
              <p:cNvGrpSpPr/>
              <p:nvPr userDrawn="1"/>
            </p:nvGrpSpPr>
            <p:grpSpPr>
              <a:xfrm>
                <a:off x="4238647" y="3368720"/>
                <a:ext cx="228600" cy="228600"/>
                <a:chOff x="4238647" y="3368720"/>
                <a:chExt cx="228600" cy="228600"/>
              </a:xfrm>
            </p:grpSpPr>
            <p:sp>
              <p:nvSpPr>
                <p:cNvPr id="586" name="Oval 585"/>
                <p:cNvSpPr>
                  <a:spLocks noChangeAspect="1"/>
                </p:cNvSpPr>
                <p:nvPr userDrawn="1"/>
              </p:nvSpPr>
              <p:spPr>
                <a:xfrm>
                  <a:off x="4279795" y="3409868"/>
                  <a:ext cx="146304" cy="146304"/>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a:spLocks noChangeAspect="1"/>
                </p:cNvSpPr>
                <p:nvPr userDrawn="1"/>
              </p:nvSpPr>
              <p:spPr>
                <a:xfrm>
                  <a:off x="4238647" y="3368720"/>
                  <a:ext cx="228600" cy="228600"/>
                </a:xfrm>
                <a:prstGeom prst="ellipse">
                  <a:avLst/>
                </a:prstGeom>
                <a:noFill/>
                <a:ln w="9525" cap="rnd">
                  <a:solidFill>
                    <a:schemeClr val="tx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2" name="Oval 591"/>
              <p:cNvSpPr>
                <a:spLocks noChangeAspect="1"/>
              </p:cNvSpPr>
              <p:nvPr userDrawn="1"/>
            </p:nvSpPr>
            <p:spPr>
              <a:xfrm>
                <a:off x="4186259" y="3137957"/>
                <a:ext cx="100584" cy="100584"/>
              </a:xfrm>
              <a:prstGeom prst="ellipse">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a:spLocks noChangeAspect="1"/>
              </p:cNvSpPr>
              <p:nvPr userDrawn="1"/>
            </p:nvSpPr>
            <p:spPr>
              <a:xfrm>
                <a:off x="5302276" y="4241220"/>
                <a:ext cx="137160" cy="137160"/>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userDrawn="1"/>
            </p:nvGrpSpPr>
            <p:grpSpPr>
              <a:xfrm>
                <a:off x="10944276" y="6380241"/>
                <a:ext cx="873128" cy="98426"/>
                <a:chOff x="10944276" y="6380241"/>
                <a:chExt cx="873128" cy="98426"/>
              </a:xfrm>
            </p:grpSpPr>
            <p:sp>
              <p:nvSpPr>
                <p:cNvPr id="553" name="Oval 545"/>
                <p:cNvSpPr>
                  <a:spLocks noChangeArrowheads="1"/>
                </p:cNvSpPr>
                <p:nvPr userDrawn="1"/>
              </p:nvSpPr>
              <p:spPr bwMode="auto">
                <a:xfrm>
                  <a:off x="11458628"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546"/>
                <p:cNvSpPr>
                  <a:spLocks noChangeArrowheads="1"/>
                </p:cNvSpPr>
                <p:nvPr userDrawn="1"/>
              </p:nvSpPr>
              <p:spPr bwMode="auto">
                <a:xfrm>
                  <a:off x="11717391"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Oval 547"/>
                <p:cNvSpPr>
                  <a:spLocks noChangeArrowheads="1"/>
                </p:cNvSpPr>
                <p:nvPr userDrawn="1"/>
              </p:nvSpPr>
              <p:spPr bwMode="auto">
                <a:xfrm>
                  <a:off x="10944276"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547"/>
                <p:cNvSpPr>
                  <a:spLocks noChangeArrowheads="1"/>
                </p:cNvSpPr>
                <p:nvPr userDrawn="1"/>
              </p:nvSpPr>
              <p:spPr bwMode="auto">
                <a:xfrm>
                  <a:off x="11201452"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49" name="Copyright"/>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sp>
        <p:nvSpPr>
          <p:cNvPr id="110" name="red div line"/>
          <p:cNvSpPr/>
          <p:nvPr userDrawn="1"/>
        </p:nvSpPr>
        <p:spPr>
          <a:xfrm>
            <a:off x="411480" y="4142969"/>
            <a:ext cx="2679192"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p:cNvSpPr>
            <a:spLocks noGrp="1"/>
          </p:cNvSpPr>
          <p:nvPr userDrawn="1">
            <p:ph type="body" sz="quarter" idx="12" hasCustomPrompt="1"/>
          </p:nvPr>
        </p:nvSpPr>
        <p:spPr bwMode="white">
          <a:xfrm>
            <a:off x="411480" y="1991994"/>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tx1"/>
                </a:solidFill>
                <a:effectLst/>
                <a:latin typeface="+mj-lt"/>
              </a:defRPr>
            </a:lvl1pPr>
          </a:lstStyle>
          <a:p>
            <a:pPr marL="0" lvl="0" indent="0"/>
            <a:r>
              <a:rPr lang="en-US" dirty="0"/>
              <a:t>Title</a:t>
            </a:r>
          </a:p>
        </p:txBody>
      </p:sp>
      <p:pic>
        <p:nvPicPr>
          <p:cNvPr id="250"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60"/>
          </a:xfrm>
          <a:prstGeom prst="rect">
            <a:avLst/>
          </a:prstGeom>
        </p:spPr>
      </p:pic>
    </p:spTree>
    <p:extLst>
      <p:ext uri="{BB962C8B-B14F-4D97-AF65-F5344CB8AC3E}">
        <p14:creationId xmlns:p14="http://schemas.microsoft.com/office/powerpoint/2010/main" val="400183333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LOGO">
    <p:bg>
      <p:bgPr>
        <a:gradFill flip="none" rotWithShape="1">
          <a:gsLst>
            <a:gs pos="30000">
              <a:schemeClr val="bg1">
                <a:lumMod val="9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connecting dots"/>
          <p:cNvPicPr>
            <a:picLocks noChangeAspect="1"/>
          </p:cNvPicPr>
          <p:nvPr userDrawn="1"/>
        </p:nvPicPr>
        <p:blipFill rotWithShape="1">
          <a:blip r:embed="rId2">
            <a:extLst>
              <a:ext uri="{28A0092B-C50C-407E-A947-70E740481C1C}">
                <a14:useLocalDpi xmlns:a14="http://schemas.microsoft.com/office/drawing/2010/main" val="0"/>
              </a:ext>
            </a:extLst>
          </a:blip>
          <a:srcRect l="7965" b="2687"/>
          <a:stretch/>
        </p:blipFill>
        <p:spPr>
          <a:xfrm>
            <a:off x="0" y="342836"/>
            <a:ext cx="11220845" cy="6515163"/>
          </a:xfrm>
          <a:prstGeom prst="rect">
            <a:avLst/>
          </a:prstGeom>
        </p:spPr>
      </p:pic>
      <p:pic>
        <p:nvPicPr>
          <p:cNvPr id="7170" name="Broadcom Logo CE" descr="G:\_55906_Brand_Integration\_55998_Broadcom_Limited_Logo\_Final\01_Red-Black\PNG\Broadcom_Ltd_Logo_Red-Black_w-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857" y="2743200"/>
            <a:ext cx="759628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centric Circle 2"/>
          <p:cNvPicPr>
            <a:picLocks noChangeAspect="1"/>
          </p:cNvPicPr>
          <p:nvPr userDrawn="1"/>
        </p:nvPicPr>
        <p:blipFill rotWithShape="1">
          <a:blip r:embed="rId4">
            <a:extLst>
              <a:ext uri="{28A0092B-C50C-407E-A947-70E740481C1C}">
                <a14:useLocalDpi xmlns:a14="http://schemas.microsoft.com/office/drawing/2010/main" val="0"/>
              </a:ext>
            </a:extLst>
          </a:blip>
          <a:srcRect r="30181" b="68056"/>
          <a:stretch/>
        </p:blipFill>
        <p:spPr>
          <a:xfrm>
            <a:off x="7128076" y="4749286"/>
            <a:ext cx="5063924" cy="2108714"/>
          </a:xfrm>
          <a:prstGeom prst="rect">
            <a:avLst/>
          </a:prstGeom>
        </p:spPr>
      </p:pic>
      <p:pic>
        <p:nvPicPr>
          <p:cNvPr id="13" name="Concentric Circle 1"/>
          <p:cNvPicPr>
            <a:picLocks noChangeAspect="1"/>
          </p:cNvPicPr>
          <p:nvPr userDrawn="1"/>
        </p:nvPicPr>
        <p:blipFill rotWithShape="1">
          <a:blip r:embed="rId4">
            <a:extLst>
              <a:ext uri="{28A0092B-C50C-407E-A947-70E740481C1C}">
                <a14:useLocalDpi xmlns:a14="http://schemas.microsoft.com/office/drawing/2010/main" val="0"/>
              </a:ext>
            </a:extLst>
          </a:blip>
          <a:srcRect l="54837" t="64184"/>
          <a:stretch/>
        </p:blipFill>
        <p:spPr>
          <a:xfrm>
            <a:off x="0" y="0"/>
            <a:ext cx="2720332" cy="1963504"/>
          </a:xfrm>
          <a:prstGeom prst="rect">
            <a:avLst/>
          </a:prstGeom>
        </p:spPr>
      </p:pic>
    </p:spTree>
    <p:extLst>
      <p:ext uri="{BB962C8B-B14F-4D97-AF65-F5344CB8AC3E}">
        <p14:creationId xmlns:p14="http://schemas.microsoft.com/office/powerpoint/2010/main" val="5662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Dark - Red">
    <p:spTree>
      <p:nvGrpSpPr>
        <p:cNvPr id="1" name=""/>
        <p:cNvGrpSpPr/>
        <p:nvPr/>
      </p:nvGrpSpPr>
      <p:grpSpPr>
        <a:xfrm>
          <a:off x="0" y="0"/>
          <a:ext cx="0" cy="0"/>
          <a:chOff x="0" y="0"/>
          <a:chExt cx="0" cy="0"/>
        </a:xfrm>
      </p:grpSpPr>
      <p:pic>
        <p:nvPicPr>
          <p:cNvPr id="274" name="Background r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9" name="Mask"/>
          <p:cNvSpPr>
            <a:spLocks/>
          </p:cNvSpPr>
          <p:nvPr userDrawn="1"/>
        </p:nvSpPr>
        <p:spPr bwMode="auto">
          <a:xfrm>
            <a:off x="0" y="0"/>
            <a:ext cx="9594850" cy="6858000"/>
          </a:xfrm>
          <a:custGeom>
            <a:avLst/>
            <a:gdLst>
              <a:gd name="T0" fmla="*/ 4658 w 6044"/>
              <a:gd name="T1" fmla="*/ 2160 h 4320"/>
              <a:gd name="T2" fmla="*/ 4666 w 6044"/>
              <a:gd name="T3" fmla="*/ 1982 h 4320"/>
              <a:gd name="T4" fmla="*/ 4684 w 6044"/>
              <a:gd name="T5" fmla="*/ 1808 h 4320"/>
              <a:gd name="T6" fmla="*/ 4716 w 6044"/>
              <a:gd name="T7" fmla="*/ 1636 h 4320"/>
              <a:gd name="T8" fmla="*/ 4760 w 6044"/>
              <a:gd name="T9" fmla="*/ 1470 h 4320"/>
              <a:gd name="T10" fmla="*/ 4816 w 6044"/>
              <a:gd name="T11" fmla="*/ 1310 h 4320"/>
              <a:gd name="T12" fmla="*/ 4882 w 6044"/>
              <a:gd name="T13" fmla="*/ 1154 h 4320"/>
              <a:gd name="T14" fmla="*/ 4958 w 6044"/>
              <a:gd name="T15" fmla="*/ 1004 h 4320"/>
              <a:gd name="T16" fmla="*/ 5044 w 6044"/>
              <a:gd name="T17" fmla="*/ 862 h 4320"/>
              <a:gd name="T18" fmla="*/ 5140 w 6044"/>
              <a:gd name="T19" fmla="*/ 724 h 4320"/>
              <a:gd name="T20" fmla="*/ 5246 w 6044"/>
              <a:gd name="T21" fmla="*/ 596 h 4320"/>
              <a:gd name="T22" fmla="*/ 5360 w 6044"/>
              <a:gd name="T23" fmla="*/ 474 h 4320"/>
              <a:gd name="T24" fmla="*/ 5482 w 6044"/>
              <a:gd name="T25" fmla="*/ 360 h 4320"/>
              <a:gd name="T26" fmla="*/ 5612 w 6044"/>
              <a:gd name="T27" fmla="*/ 256 h 4320"/>
              <a:gd name="T28" fmla="*/ 5750 w 6044"/>
              <a:gd name="T29" fmla="*/ 162 h 4320"/>
              <a:gd name="T30" fmla="*/ 5894 w 6044"/>
              <a:gd name="T31" fmla="*/ 76 h 4320"/>
              <a:gd name="T32" fmla="*/ 6044 w 6044"/>
              <a:gd name="T33" fmla="*/ 0 h 4320"/>
              <a:gd name="T34" fmla="*/ 0 w 6044"/>
              <a:gd name="T35" fmla="*/ 4320 h 4320"/>
              <a:gd name="T36" fmla="*/ 6044 w 6044"/>
              <a:gd name="T37" fmla="*/ 4320 h 4320"/>
              <a:gd name="T38" fmla="*/ 5894 w 6044"/>
              <a:gd name="T39" fmla="*/ 4244 h 4320"/>
              <a:gd name="T40" fmla="*/ 5750 w 6044"/>
              <a:gd name="T41" fmla="*/ 4158 h 4320"/>
              <a:gd name="T42" fmla="*/ 5612 w 6044"/>
              <a:gd name="T43" fmla="*/ 4064 h 4320"/>
              <a:gd name="T44" fmla="*/ 5482 w 6044"/>
              <a:gd name="T45" fmla="*/ 3958 h 4320"/>
              <a:gd name="T46" fmla="*/ 5360 w 6044"/>
              <a:gd name="T47" fmla="*/ 3846 h 4320"/>
              <a:gd name="T48" fmla="*/ 5246 w 6044"/>
              <a:gd name="T49" fmla="*/ 3724 h 4320"/>
              <a:gd name="T50" fmla="*/ 5140 w 6044"/>
              <a:gd name="T51" fmla="*/ 3594 h 4320"/>
              <a:gd name="T52" fmla="*/ 5044 w 6044"/>
              <a:gd name="T53" fmla="*/ 3458 h 4320"/>
              <a:gd name="T54" fmla="*/ 4958 w 6044"/>
              <a:gd name="T55" fmla="*/ 3316 h 4320"/>
              <a:gd name="T56" fmla="*/ 4882 w 6044"/>
              <a:gd name="T57" fmla="*/ 3166 h 4320"/>
              <a:gd name="T58" fmla="*/ 4816 w 6044"/>
              <a:gd name="T59" fmla="*/ 3010 h 4320"/>
              <a:gd name="T60" fmla="*/ 4760 w 6044"/>
              <a:gd name="T61" fmla="*/ 2848 h 4320"/>
              <a:gd name="T62" fmla="*/ 4716 w 6044"/>
              <a:gd name="T63" fmla="*/ 2682 h 4320"/>
              <a:gd name="T64" fmla="*/ 4684 w 6044"/>
              <a:gd name="T65" fmla="*/ 2512 h 4320"/>
              <a:gd name="T66" fmla="*/ 4666 w 6044"/>
              <a:gd name="T67" fmla="*/ 2338 h 4320"/>
              <a:gd name="T68" fmla="*/ 4658 w 6044"/>
              <a:gd name="T69" fmla="*/ 21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4" h="4320">
                <a:moveTo>
                  <a:pt x="4658" y="2160"/>
                </a:moveTo>
                <a:lnTo>
                  <a:pt x="4658" y="2160"/>
                </a:lnTo>
                <a:lnTo>
                  <a:pt x="4660" y="2070"/>
                </a:lnTo>
                <a:lnTo>
                  <a:pt x="4666" y="1982"/>
                </a:lnTo>
                <a:lnTo>
                  <a:pt x="4674" y="1894"/>
                </a:lnTo>
                <a:lnTo>
                  <a:pt x="4684" y="1808"/>
                </a:lnTo>
                <a:lnTo>
                  <a:pt x="4698" y="1722"/>
                </a:lnTo>
                <a:lnTo>
                  <a:pt x="4716" y="1636"/>
                </a:lnTo>
                <a:lnTo>
                  <a:pt x="4736" y="1554"/>
                </a:lnTo>
                <a:lnTo>
                  <a:pt x="4760" y="1470"/>
                </a:lnTo>
                <a:lnTo>
                  <a:pt x="4786" y="1390"/>
                </a:lnTo>
                <a:lnTo>
                  <a:pt x="4816" y="1310"/>
                </a:lnTo>
                <a:lnTo>
                  <a:pt x="4846" y="1232"/>
                </a:lnTo>
                <a:lnTo>
                  <a:pt x="4882" y="1154"/>
                </a:lnTo>
                <a:lnTo>
                  <a:pt x="4918" y="1078"/>
                </a:lnTo>
                <a:lnTo>
                  <a:pt x="4958" y="1004"/>
                </a:lnTo>
                <a:lnTo>
                  <a:pt x="5000" y="932"/>
                </a:lnTo>
                <a:lnTo>
                  <a:pt x="5044" y="862"/>
                </a:lnTo>
                <a:lnTo>
                  <a:pt x="5092" y="792"/>
                </a:lnTo>
                <a:lnTo>
                  <a:pt x="5140" y="724"/>
                </a:lnTo>
                <a:lnTo>
                  <a:pt x="5192" y="660"/>
                </a:lnTo>
                <a:lnTo>
                  <a:pt x="5246" y="596"/>
                </a:lnTo>
                <a:lnTo>
                  <a:pt x="5302" y="534"/>
                </a:lnTo>
                <a:lnTo>
                  <a:pt x="5360" y="474"/>
                </a:lnTo>
                <a:lnTo>
                  <a:pt x="5420" y="416"/>
                </a:lnTo>
                <a:lnTo>
                  <a:pt x="5482" y="360"/>
                </a:lnTo>
                <a:lnTo>
                  <a:pt x="5546" y="308"/>
                </a:lnTo>
                <a:lnTo>
                  <a:pt x="5612" y="256"/>
                </a:lnTo>
                <a:lnTo>
                  <a:pt x="5680" y="208"/>
                </a:lnTo>
                <a:lnTo>
                  <a:pt x="5750" y="162"/>
                </a:lnTo>
                <a:lnTo>
                  <a:pt x="5820" y="116"/>
                </a:lnTo>
                <a:lnTo>
                  <a:pt x="5894" y="76"/>
                </a:lnTo>
                <a:lnTo>
                  <a:pt x="5968" y="36"/>
                </a:lnTo>
                <a:lnTo>
                  <a:pt x="6044" y="0"/>
                </a:lnTo>
                <a:lnTo>
                  <a:pt x="0" y="0"/>
                </a:lnTo>
                <a:lnTo>
                  <a:pt x="0" y="4320"/>
                </a:lnTo>
                <a:lnTo>
                  <a:pt x="6044" y="4320"/>
                </a:lnTo>
                <a:lnTo>
                  <a:pt x="6044" y="4320"/>
                </a:lnTo>
                <a:lnTo>
                  <a:pt x="5968" y="4284"/>
                </a:lnTo>
                <a:lnTo>
                  <a:pt x="5894" y="4244"/>
                </a:lnTo>
                <a:lnTo>
                  <a:pt x="5820" y="4202"/>
                </a:lnTo>
                <a:lnTo>
                  <a:pt x="5750" y="4158"/>
                </a:lnTo>
                <a:lnTo>
                  <a:pt x="5680" y="4112"/>
                </a:lnTo>
                <a:lnTo>
                  <a:pt x="5612" y="4064"/>
                </a:lnTo>
                <a:lnTo>
                  <a:pt x="5546" y="4012"/>
                </a:lnTo>
                <a:lnTo>
                  <a:pt x="5482" y="3958"/>
                </a:lnTo>
                <a:lnTo>
                  <a:pt x="5420" y="3904"/>
                </a:lnTo>
                <a:lnTo>
                  <a:pt x="5360" y="3846"/>
                </a:lnTo>
                <a:lnTo>
                  <a:pt x="5302" y="3786"/>
                </a:lnTo>
                <a:lnTo>
                  <a:pt x="5246" y="3724"/>
                </a:lnTo>
                <a:lnTo>
                  <a:pt x="5192" y="3660"/>
                </a:lnTo>
                <a:lnTo>
                  <a:pt x="5140" y="3594"/>
                </a:lnTo>
                <a:lnTo>
                  <a:pt x="5092" y="3528"/>
                </a:lnTo>
                <a:lnTo>
                  <a:pt x="5044" y="3458"/>
                </a:lnTo>
                <a:lnTo>
                  <a:pt x="5000" y="3388"/>
                </a:lnTo>
                <a:lnTo>
                  <a:pt x="4958" y="3316"/>
                </a:lnTo>
                <a:lnTo>
                  <a:pt x="4918" y="3240"/>
                </a:lnTo>
                <a:lnTo>
                  <a:pt x="4882" y="3166"/>
                </a:lnTo>
                <a:lnTo>
                  <a:pt x="4846" y="3088"/>
                </a:lnTo>
                <a:lnTo>
                  <a:pt x="4816" y="3010"/>
                </a:lnTo>
                <a:lnTo>
                  <a:pt x="4786" y="2930"/>
                </a:lnTo>
                <a:lnTo>
                  <a:pt x="4760" y="2848"/>
                </a:lnTo>
                <a:lnTo>
                  <a:pt x="4736" y="2766"/>
                </a:lnTo>
                <a:lnTo>
                  <a:pt x="4716" y="2682"/>
                </a:lnTo>
                <a:lnTo>
                  <a:pt x="4698" y="2598"/>
                </a:lnTo>
                <a:lnTo>
                  <a:pt x="4684" y="2512"/>
                </a:lnTo>
                <a:lnTo>
                  <a:pt x="4674" y="2426"/>
                </a:lnTo>
                <a:lnTo>
                  <a:pt x="4666" y="2338"/>
                </a:lnTo>
                <a:lnTo>
                  <a:pt x="4660" y="2250"/>
                </a:lnTo>
                <a:lnTo>
                  <a:pt x="4658" y="2160"/>
                </a:lnTo>
                <a:lnTo>
                  <a:pt x="4658" y="2160"/>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3" name="Halftone"/>
          <p:cNvGrpSpPr/>
          <p:nvPr userDrawn="1"/>
        </p:nvGrpSpPr>
        <p:grpSpPr>
          <a:xfrm>
            <a:off x="-9530" y="4502149"/>
            <a:ext cx="7835900" cy="2355851"/>
            <a:chOff x="-2124075" y="7143750"/>
            <a:chExt cx="7835900" cy="2355851"/>
          </a:xfrm>
          <a:solidFill>
            <a:schemeClr val="bg1">
              <a:alpha val="10000"/>
            </a:schemeClr>
          </a:solidFill>
        </p:grpSpPr>
        <p:sp>
          <p:nvSpPr>
            <p:cNvPr id="193" name="Freeform 92"/>
            <p:cNvSpPr>
              <a:spLocks/>
            </p:cNvSpPr>
            <p:nvPr userDrawn="1"/>
          </p:nvSpPr>
          <p:spPr bwMode="auto">
            <a:xfrm>
              <a:off x="2147888" y="9172575"/>
              <a:ext cx="288925" cy="327025"/>
            </a:xfrm>
            <a:custGeom>
              <a:avLst/>
              <a:gdLst>
                <a:gd name="T0" fmla="*/ 178 w 182"/>
                <a:gd name="T1" fmla="*/ 70 h 206"/>
                <a:gd name="T2" fmla="*/ 178 w 182"/>
                <a:gd name="T3" fmla="*/ 70 h 206"/>
                <a:gd name="T4" fmla="*/ 174 w 182"/>
                <a:gd name="T5" fmla="*/ 56 h 206"/>
                <a:gd name="T6" fmla="*/ 168 w 182"/>
                <a:gd name="T7" fmla="*/ 42 h 206"/>
                <a:gd name="T8" fmla="*/ 158 w 182"/>
                <a:gd name="T9" fmla="*/ 32 h 206"/>
                <a:gd name="T10" fmla="*/ 148 w 182"/>
                <a:gd name="T11" fmla="*/ 22 h 206"/>
                <a:gd name="T12" fmla="*/ 136 w 182"/>
                <a:gd name="T13" fmla="*/ 12 h 206"/>
                <a:gd name="T14" fmla="*/ 122 w 182"/>
                <a:gd name="T15" fmla="*/ 6 h 206"/>
                <a:gd name="T16" fmla="*/ 108 w 182"/>
                <a:gd name="T17" fmla="*/ 2 h 206"/>
                <a:gd name="T18" fmla="*/ 94 w 182"/>
                <a:gd name="T19" fmla="*/ 0 h 206"/>
                <a:gd name="T20" fmla="*/ 94 w 182"/>
                <a:gd name="T21" fmla="*/ 0 h 206"/>
                <a:gd name="T22" fmla="*/ 78 w 182"/>
                <a:gd name="T23" fmla="*/ 2 h 206"/>
                <a:gd name="T24" fmla="*/ 64 w 182"/>
                <a:gd name="T25" fmla="*/ 6 h 206"/>
                <a:gd name="T26" fmla="*/ 50 w 182"/>
                <a:gd name="T27" fmla="*/ 10 h 206"/>
                <a:gd name="T28" fmla="*/ 38 w 182"/>
                <a:gd name="T29" fmla="*/ 18 h 206"/>
                <a:gd name="T30" fmla="*/ 26 w 182"/>
                <a:gd name="T31" fmla="*/ 28 h 206"/>
                <a:gd name="T32" fmla="*/ 18 w 182"/>
                <a:gd name="T33" fmla="*/ 38 h 206"/>
                <a:gd name="T34" fmla="*/ 10 w 182"/>
                <a:gd name="T35" fmla="*/ 52 h 206"/>
                <a:gd name="T36" fmla="*/ 4 w 182"/>
                <a:gd name="T37" fmla="*/ 66 h 206"/>
                <a:gd name="T38" fmla="*/ 4 w 182"/>
                <a:gd name="T39" fmla="*/ 66 h 206"/>
                <a:gd name="T40" fmla="*/ 0 w 182"/>
                <a:gd name="T41" fmla="*/ 80 h 206"/>
                <a:gd name="T42" fmla="*/ 0 w 182"/>
                <a:gd name="T43" fmla="*/ 94 h 206"/>
                <a:gd name="T44" fmla="*/ 2 w 182"/>
                <a:gd name="T45" fmla="*/ 108 h 206"/>
                <a:gd name="T46" fmla="*/ 6 w 182"/>
                <a:gd name="T47" fmla="*/ 124 h 206"/>
                <a:gd name="T48" fmla="*/ 6 w 182"/>
                <a:gd name="T49" fmla="*/ 124 h 206"/>
                <a:gd name="T50" fmla="*/ 14 w 182"/>
                <a:gd name="T51" fmla="*/ 142 h 206"/>
                <a:gd name="T52" fmla="*/ 26 w 182"/>
                <a:gd name="T53" fmla="*/ 156 h 206"/>
                <a:gd name="T54" fmla="*/ 42 w 182"/>
                <a:gd name="T55" fmla="*/ 168 h 206"/>
                <a:gd name="T56" fmla="*/ 62 w 182"/>
                <a:gd name="T57" fmla="*/ 180 h 206"/>
                <a:gd name="T58" fmla="*/ 62 w 182"/>
                <a:gd name="T59" fmla="*/ 180 h 206"/>
                <a:gd name="T60" fmla="*/ 48 w 182"/>
                <a:gd name="T61" fmla="*/ 184 h 206"/>
                <a:gd name="T62" fmla="*/ 36 w 182"/>
                <a:gd name="T63" fmla="*/ 190 h 206"/>
                <a:gd name="T64" fmla="*/ 26 w 182"/>
                <a:gd name="T65" fmla="*/ 198 h 206"/>
                <a:gd name="T66" fmla="*/ 16 w 182"/>
                <a:gd name="T67" fmla="*/ 206 h 206"/>
                <a:gd name="T68" fmla="*/ 166 w 182"/>
                <a:gd name="T69" fmla="*/ 206 h 206"/>
                <a:gd name="T70" fmla="*/ 166 w 182"/>
                <a:gd name="T71" fmla="*/ 206 h 206"/>
                <a:gd name="T72" fmla="*/ 156 w 182"/>
                <a:gd name="T73" fmla="*/ 198 h 206"/>
                <a:gd name="T74" fmla="*/ 146 w 182"/>
                <a:gd name="T75" fmla="*/ 190 h 206"/>
                <a:gd name="T76" fmla="*/ 134 w 182"/>
                <a:gd name="T77" fmla="*/ 184 h 206"/>
                <a:gd name="T78" fmla="*/ 122 w 182"/>
                <a:gd name="T79" fmla="*/ 180 h 206"/>
                <a:gd name="T80" fmla="*/ 122 w 182"/>
                <a:gd name="T81" fmla="*/ 180 h 206"/>
                <a:gd name="T82" fmla="*/ 138 w 182"/>
                <a:gd name="T83" fmla="*/ 168 h 206"/>
                <a:gd name="T84" fmla="*/ 152 w 182"/>
                <a:gd name="T85" fmla="*/ 156 h 206"/>
                <a:gd name="T86" fmla="*/ 164 w 182"/>
                <a:gd name="T87" fmla="*/ 144 h 206"/>
                <a:gd name="T88" fmla="*/ 172 w 182"/>
                <a:gd name="T89" fmla="*/ 130 h 206"/>
                <a:gd name="T90" fmla="*/ 178 w 182"/>
                <a:gd name="T91" fmla="*/ 116 h 206"/>
                <a:gd name="T92" fmla="*/ 182 w 182"/>
                <a:gd name="T93" fmla="*/ 102 h 206"/>
                <a:gd name="T94" fmla="*/ 182 w 182"/>
                <a:gd name="T95" fmla="*/ 86 h 206"/>
                <a:gd name="T96" fmla="*/ 178 w 182"/>
                <a:gd name="T97" fmla="*/ 70 h 206"/>
                <a:gd name="T98" fmla="*/ 178 w 182"/>
                <a:gd name="T99" fmla="*/ 7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206">
                  <a:moveTo>
                    <a:pt x="178" y="70"/>
                  </a:moveTo>
                  <a:lnTo>
                    <a:pt x="178" y="70"/>
                  </a:lnTo>
                  <a:lnTo>
                    <a:pt x="174" y="56"/>
                  </a:lnTo>
                  <a:lnTo>
                    <a:pt x="168" y="42"/>
                  </a:lnTo>
                  <a:lnTo>
                    <a:pt x="158" y="32"/>
                  </a:lnTo>
                  <a:lnTo>
                    <a:pt x="148" y="22"/>
                  </a:lnTo>
                  <a:lnTo>
                    <a:pt x="136" y="12"/>
                  </a:lnTo>
                  <a:lnTo>
                    <a:pt x="122" y="6"/>
                  </a:lnTo>
                  <a:lnTo>
                    <a:pt x="108" y="2"/>
                  </a:lnTo>
                  <a:lnTo>
                    <a:pt x="94" y="0"/>
                  </a:lnTo>
                  <a:lnTo>
                    <a:pt x="94" y="0"/>
                  </a:lnTo>
                  <a:lnTo>
                    <a:pt x="78" y="2"/>
                  </a:lnTo>
                  <a:lnTo>
                    <a:pt x="64" y="6"/>
                  </a:lnTo>
                  <a:lnTo>
                    <a:pt x="50" y="10"/>
                  </a:lnTo>
                  <a:lnTo>
                    <a:pt x="38" y="18"/>
                  </a:lnTo>
                  <a:lnTo>
                    <a:pt x="26" y="28"/>
                  </a:lnTo>
                  <a:lnTo>
                    <a:pt x="18" y="38"/>
                  </a:lnTo>
                  <a:lnTo>
                    <a:pt x="10" y="52"/>
                  </a:lnTo>
                  <a:lnTo>
                    <a:pt x="4" y="66"/>
                  </a:lnTo>
                  <a:lnTo>
                    <a:pt x="4" y="66"/>
                  </a:lnTo>
                  <a:lnTo>
                    <a:pt x="0" y="80"/>
                  </a:lnTo>
                  <a:lnTo>
                    <a:pt x="0" y="94"/>
                  </a:lnTo>
                  <a:lnTo>
                    <a:pt x="2" y="108"/>
                  </a:lnTo>
                  <a:lnTo>
                    <a:pt x="6" y="124"/>
                  </a:lnTo>
                  <a:lnTo>
                    <a:pt x="6" y="124"/>
                  </a:lnTo>
                  <a:lnTo>
                    <a:pt x="14" y="142"/>
                  </a:lnTo>
                  <a:lnTo>
                    <a:pt x="26" y="156"/>
                  </a:lnTo>
                  <a:lnTo>
                    <a:pt x="42" y="168"/>
                  </a:lnTo>
                  <a:lnTo>
                    <a:pt x="62" y="180"/>
                  </a:lnTo>
                  <a:lnTo>
                    <a:pt x="62" y="180"/>
                  </a:lnTo>
                  <a:lnTo>
                    <a:pt x="48" y="184"/>
                  </a:lnTo>
                  <a:lnTo>
                    <a:pt x="36" y="190"/>
                  </a:lnTo>
                  <a:lnTo>
                    <a:pt x="26" y="198"/>
                  </a:lnTo>
                  <a:lnTo>
                    <a:pt x="16" y="206"/>
                  </a:lnTo>
                  <a:lnTo>
                    <a:pt x="166" y="206"/>
                  </a:lnTo>
                  <a:lnTo>
                    <a:pt x="166" y="206"/>
                  </a:lnTo>
                  <a:lnTo>
                    <a:pt x="156" y="198"/>
                  </a:lnTo>
                  <a:lnTo>
                    <a:pt x="146" y="190"/>
                  </a:lnTo>
                  <a:lnTo>
                    <a:pt x="134" y="184"/>
                  </a:lnTo>
                  <a:lnTo>
                    <a:pt x="122" y="180"/>
                  </a:lnTo>
                  <a:lnTo>
                    <a:pt x="122" y="180"/>
                  </a:lnTo>
                  <a:lnTo>
                    <a:pt x="138" y="168"/>
                  </a:lnTo>
                  <a:lnTo>
                    <a:pt x="152" y="156"/>
                  </a:lnTo>
                  <a:lnTo>
                    <a:pt x="164" y="144"/>
                  </a:lnTo>
                  <a:lnTo>
                    <a:pt x="172" y="130"/>
                  </a:lnTo>
                  <a:lnTo>
                    <a:pt x="178" y="116"/>
                  </a:lnTo>
                  <a:lnTo>
                    <a:pt x="182" y="102"/>
                  </a:lnTo>
                  <a:lnTo>
                    <a:pt x="182" y="86"/>
                  </a:lnTo>
                  <a:lnTo>
                    <a:pt x="178" y="70"/>
                  </a:lnTo>
                  <a:lnTo>
                    <a:pt x="17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3"/>
            <p:cNvSpPr>
              <a:spLocks/>
            </p:cNvSpPr>
            <p:nvPr userDrawn="1"/>
          </p:nvSpPr>
          <p:spPr bwMode="auto">
            <a:xfrm>
              <a:off x="2495550" y="9461500"/>
              <a:ext cx="209550" cy="38100"/>
            </a:xfrm>
            <a:custGeom>
              <a:avLst/>
              <a:gdLst>
                <a:gd name="T0" fmla="*/ 0 w 132"/>
                <a:gd name="T1" fmla="*/ 24 h 24"/>
                <a:gd name="T2" fmla="*/ 132 w 132"/>
                <a:gd name="T3" fmla="*/ 24 h 24"/>
                <a:gd name="T4" fmla="*/ 132 w 132"/>
                <a:gd name="T5" fmla="*/ 24 h 24"/>
                <a:gd name="T6" fmla="*/ 118 w 132"/>
                <a:gd name="T7" fmla="*/ 14 h 24"/>
                <a:gd name="T8" fmla="*/ 102 w 132"/>
                <a:gd name="T9" fmla="*/ 6 h 24"/>
                <a:gd name="T10" fmla="*/ 84 w 132"/>
                <a:gd name="T11" fmla="*/ 2 h 24"/>
                <a:gd name="T12" fmla="*/ 66 w 132"/>
                <a:gd name="T13" fmla="*/ 0 h 24"/>
                <a:gd name="T14" fmla="*/ 50 w 132"/>
                <a:gd name="T15" fmla="*/ 2 h 24"/>
                <a:gd name="T16" fmla="*/ 32 w 132"/>
                <a:gd name="T17" fmla="*/ 6 h 24"/>
                <a:gd name="T18" fmla="*/ 16 w 132"/>
                <a:gd name="T19" fmla="*/ 14 h 24"/>
                <a:gd name="T20" fmla="*/ 0 w 132"/>
                <a:gd name="T21" fmla="*/ 24 h 24"/>
                <a:gd name="T22" fmla="*/ 0 w 13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4">
                  <a:moveTo>
                    <a:pt x="0" y="24"/>
                  </a:moveTo>
                  <a:lnTo>
                    <a:pt x="132" y="24"/>
                  </a:lnTo>
                  <a:lnTo>
                    <a:pt x="132" y="24"/>
                  </a:lnTo>
                  <a:lnTo>
                    <a:pt x="118" y="14"/>
                  </a:lnTo>
                  <a:lnTo>
                    <a:pt x="102" y="6"/>
                  </a:lnTo>
                  <a:lnTo>
                    <a:pt x="84" y="2"/>
                  </a:lnTo>
                  <a:lnTo>
                    <a:pt x="66" y="0"/>
                  </a:lnTo>
                  <a:lnTo>
                    <a:pt x="50" y="2"/>
                  </a:lnTo>
                  <a:lnTo>
                    <a:pt x="32" y="6"/>
                  </a:lnTo>
                  <a:lnTo>
                    <a:pt x="16" y="14"/>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4"/>
            <p:cNvSpPr>
              <a:spLocks/>
            </p:cNvSpPr>
            <p:nvPr userDrawn="1"/>
          </p:nvSpPr>
          <p:spPr bwMode="auto">
            <a:xfrm>
              <a:off x="3136900" y="9474200"/>
              <a:ext cx="161925" cy="25400"/>
            </a:xfrm>
            <a:custGeom>
              <a:avLst/>
              <a:gdLst>
                <a:gd name="T0" fmla="*/ 0 w 102"/>
                <a:gd name="T1" fmla="*/ 16 h 16"/>
                <a:gd name="T2" fmla="*/ 102 w 102"/>
                <a:gd name="T3" fmla="*/ 16 h 16"/>
                <a:gd name="T4" fmla="*/ 102 w 102"/>
                <a:gd name="T5" fmla="*/ 16 h 16"/>
                <a:gd name="T6" fmla="*/ 90 w 102"/>
                <a:gd name="T7" fmla="*/ 10 h 16"/>
                <a:gd name="T8" fmla="*/ 76 w 102"/>
                <a:gd name="T9" fmla="*/ 4 h 16"/>
                <a:gd name="T10" fmla="*/ 62 w 102"/>
                <a:gd name="T11" fmla="*/ 2 h 16"/>
                <a:gd name="T12" fmla="*/ 48 w 102"/>
                <a:gd name="T13" fmla="*/ 0 h 16"/>
                <a:gd name="T14" fmla="*/ 48 w 102"/>
                <a:gd name="T15" fmla="*/ 0 h 16"/>
                <a:gd name="T16" fmla="*/ 36 w 102"/>
                <a:gd name="T17" fmla="*/ 2 h 16"/>
                <a:gd name="T18" fmla="*/ 22 w 102"/>
                <a:gd name="T19" fmla="*/ 4 h 16"/>
                <a:gd name="T20" fmla="*/ 10 w 102"/>
                <a:gd name="T21" fmla="*/ 10 h 16"/>
                <a:gd name="T22" fmla="*/ 0 w 102"/>
                <a:gd name="T23" fmla="*/ 16 h 16"/>
                <a:gd name="T24" fmla="*/ 0 w 10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
                  <a:moveTo>
                    <a:pt x="0" y="16"/>
                  </a:moveTo>
                  <a:lnTo>
                    <a:pt x="102" y="16"/>
                  </a:lnTo>
                  <a:lnTo>
                    <a:pt x="102" y="16"/>
                  </a:lnTo>
                  <a:lnTo>
                    <a:pt x="90" y="10"/>
                  </a:lnTo>
                  <a:lnTo>
                    <a:pt x="76" y="4"/>
                  </a:lnTo>
                  <a:lnTo>
                    <a:pt x="62" y="2"/>
                  </a:lnTo>
                  <a:lnTo>
                    <a:pt x="48" y="0"/>
                  </a:lnTo>
                  <a:lnTo>
                    <a:pt x="48" y="0"/>
                  </a:lnTo>
                  <a:lnTo>
                    <a:pt x="36" y="2"/>
                  </a:lnTo>
                  <a:lnTo>
                    <a:pt x="22" y="4"/>
                  </a:lnTo>
                  <a:lnTo>
                    <a:pt x="10" y="10"/>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5"/>
            <p:cNvSpPr>
              <a:spLocks/>
            </p:cNvSpPr>
            <p:nvPr userDrawn="1"/>
          </p:nvSpPr>
          <p:spPr bwMode="auto">
            <a:xfrm>
              <a:off x="-2124075" y="8231188"/>
              <a:ext cx="4259263" cy="1268413"/>
            </a:xfrm>
            <a:custGeom>
              <a:avLst/>
              <a:gdLst>
                <a:gd name="T0" fmla="*/ 2519 w 2683"/>
                <a:gd name="T1" fmla="*/ 619 h 799"/>
                <a:gd name="T2" fmla="*/ 2465 w 2683"/>
                <a:gd name="T3" fmla="*/ 615 h 799"/>
                <a:gd name="T4" fmla="*/ 2359 w 2683"/>
                <a:gd name="T5" fmla="*/ 591 h 799"/>
                <a:gd name="T6" fmla="*/ 2283 w 2683"/>
                <a:gd name="T7" fmla="*/ 621 h 799"/>
                <a:gd name="T8" fmla="*/ 2191 w 2683"/>
                <a:gd name="T9" fmla="*/ 581 h 799"/>
                <a:gd name="T10" fmla="*/ 2107 w 2683"/>
                <a:gd name="T11" fmla="*/ 637 h 799"/>
                <a:gd name="T12" fmla="*/ 2073 w 2683"/>
                <a:gd name="T13" fmla="*/ 551 h 799"/>
                <a:gd name="T14" fmla="*/ 2097 w 2683"/>
                <a:gd name="T15" fmla="*/ 479 h 799"/>
                <a:gd name="T16" fmla="*/ 2044 w 2683"/>
                <a:gd name="T17" fmla="*/ 406 h 799"/>
                <a:gd name="T18" fmla="*/ 1928 w 2683"/>
                <a:gd name="T19" fmla="*/ 439 h 799"/>
                <a:gd name="T20" fmla="*/ 1930 w 2683"/>
                <a:gd name="T21" fmla="*/ 543 h 799"/>
                <a:gd name="T22" fmla="*/ 1938 w 2683"/>
                <a:gd name="T23" fmla="*/ 595 h 799"/>
                <a:gd name="T24" fmla="*/ 1858 w 2683"/>
                <a:gd name="T25" fmla="*/ 575 h 799"/>
                <a:gd name="T26" fmla="*/ 1906 w 2683"/>
                <a:gd name="T27" fmla="*/ 475 h 799"/>
                <a:gd name="T28" fmla="*/ 1844 w 2683"/>
                <a:gd name="T29" fmla="*/ 398 h 799"/>
                <a:gd name="T30" fmla="*/ 1760 w 2683"/>
                <a:gd name="T31" fmla="*/ 408 h 799"/>
                <a:gd name="T32" fmla="*/ 1696 w 2683"/>
                <a:gd name="T33" fmla="*/ 429 h 799"/>
                <a:gd name="T34" fmla="*/ 1598 w 2683"/>
                <a:gd name="T35" fmla="*/ 390 h 799"/>
                <a:gd name="T36" fmla="*/ 1506 w 2683"/>
                <a:gd name="T37" fmla="*/ 424 h 799"/>
                <a:gd name="T38" fmla="*/ 1476 w 2683"/>
                <a:gd name="T39" fmla="*/ 364 h 799"/>
                <a:gd name="T40" fmla="*/ 1506 w 2683"/>
                <a:gd name="T41" fmla="*/ 264 h 799"/>
                <a:gd name="T42" fmla="*/ 1424 w 2683"/>
                <a:gd name="T43" fmla="*/ 208 h 799"/>
                <a:gd name="T44" fmla="*/ 1338 w 2683"/>
                <a:gd name="T45" fmla="*/ 278 h 799"/>
                <a:gd name="T46" fmla="*/ 1376 w 2683"/>
                <a:gd name="T47" fmla="*/ 370 h 799"/>
                <a:gd name="T48" fmla="*/ 1344 w 2683"/>
                <a:gd name="T49" fmla="*/ 418 h 799"/>
                <a:gd name="T50" fmla="*/ 1264 w 2683"/>
                <a:gd name="T51" fmla="*/ 382 h 799"/>
                <a:gd name="T52" fmla="*/ 1320 w 2683"/>
                <a:gd name="T53" fmla="*/ 316 h 799"/>
                <a:gd name="T54" fmla="*/ 1300 w 2683"/>
                <a:gd name="T55" fmla="*/ 236 h 799"/>
                <a:gd name="T56" fmla="*/ 1179 w 2683"/>
                <a:gd name="T57" fmla="*/ 218 h 799"/>
                <a:gd name="T58" fmla="*/ 1139 w 2683"/>
                <a:gd name="T59" fmla="*/ 314 h 799"/>
                <a:gd name="T60" fmla="*/ 1195 w 2683"/>
                <a:gd name="T61" fmla="*/ 382 h 799"/>
                <a:gd name="T62" fmla="*/ 1097 w 2683"/>
                <a:gd name="T63" fmla="*/ 388 h 799"/>
                <a:gd name="T64" fmla="*/ 1129 w 2683"/>
                <a:gd name="T65" fmla="*/ 314 h 799"/>
                <a:gd name="T66" fmla="*/ 1097 w 2683"/>
                <a:gd name="T67" fmla="*/ 220 h 799"/>
                <a:gd name="T68" fmla="*/ 995 w 2683"/>
                <a:gd name="T69" fmla="*/ 206 h 799"/>
                <a:gd name="T70" fmla="*/ 925 w 2683"/>
                <a:gd name="T71" fmla="*/ 238 h 799"/>
                <a:gd name="T72" fmla="*/ 817 w 2683"/>
                <a:gd name="T73" fmla="*/ 198 h 799"/>
                <a:gd name="T74" fmla="*/ 739 w 2683"/>
                <a:gd name="T75" fmla="*/ 244 h 799"/>
                <a:gd name="T76" fmla="*/ 665 w 2683"/>
                <a:gd name="T77" fmla="*/ 190 h 799"/>
                <a:gd name="T78" fmla="*/ 735 w 2683"/>
                <a:gd name="T79" fmla="*/ 102 h 799"/>
                <a:gd name="T80" fmla="*/ 665 w 2683"/>
                <a:gd name="T81" fmla="*/ 16 h 799"/>
                <a:gd name="T82" fmla="*/ 573 w 2683"/>
                <a:gd name="T83" fmla="*/ 52 h 799"/>
                <a:gd name="T84" fmla="*/ 565 w 2683"/>
                <a:gd name="T85" fmla="*/ 138 h 799"/>
                <a:gd name="T86" fmla="*/ 621 w 2683"/>
                <a:gd name="T87" fmla="*/ 186 h 799"/>
                <a:gd name="T88" fmla="*/ 571 w 2683"/>
                <a:gd name="T89" fmla="*/ 218 h 799"/>
                <a:gd name="T90" fmla="*/ 491 w 2683"/>
                <a:gd name="T91" fmla="*/ 188 h 799"/>
                <a:gd name="T92" fmla="*/ 541 w 2683"/>
                <a:gd name="T93" fmla="*/ 74 h 799"/>
                <a:gd name="T94" fmla="*/ 469 w 2683"/>
                <a:gd name="T95" fmla="*/ 10 h 799"/>
                <a:gd name="T96" fmla="*/ 378 w 2683"/>
                <a:gd name="T97" fmla="*/ 44 h 799"/>
                <a:gd name="T98" fmla="*/ 362 w 2683"/>
                <a:gd name="T99" fmla="*/ 126 h 799"/>
                <a:gd name="T100" fmla="*/ 370 w 2683"/>
                <a:gd name="T101" fmla="*/ 218 h 799"/>
                <a:gd name="T102" fmla="*/ 320 w 2683"/>
                <a:gd name="T103" fmla="*/ 174 h 799"/>
                <a:gd name="T104" fmla="*/ 348 w 2683"/>
                <a:gd name="T105" fmla="*/ 70 h 799"/>
                <a:gd name="T106" fmla="*/ 270 w 2683"/>
                <a:gd name="T107" fmla="*/ 6 h 799"/>
                <a:gd name="T108" fmla="*/ 172 w 2683"/>
                <a:gd name="T109" fmla="*/ 56 h 799"/>
                <a:gd name="T110" fmla="*/ 114 w 2683"/>
                <a:gd name="T111" fmla="*/ 14 h 799"/>
                <a:gd name="T112" fmla="*/ 22 w 2683"/>
                <a:gd name="T113" fmla="*/ 8 h 799"/>
                <a:gd name="T114" fmla="*/ 2673 w 2683"/>
                <a:gd name="T115" fmla="*/ 799 h 799"/>
                <a:gd name="T116" fmla="*/ 2669 w 2683"/>
                <a:gd name="T117" fmla="*/ 735 h 799"/>
                <a:gd name="T118" fmla="*/ 2671 w 2683"/>
                <a:gd name="T119" fmla="*/ 637 h 799"/>
                <a:gd name="T120" fmla="*/ 2589 w 2683"/>
                <a:gd name="T121" fmla="*/ 58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3" h="799">
                  <a:moveTo>
                    <a:pt x="2589" y="589"/>
                  </a:moveTo>
                  <a:lnTo>
                    <a:pt x="2589" y="589"/>
                  </a:lnTo>
                  <a:lnTo>
                    <a:pt x="2575" y="591"/>
                  </a:lnTo>
                  <a:lnTo>
                    <a:pt x="2561" y="593"/>
                  </a:lnTo>
                  <a:lnTo>
                    <a:pt x="2547" y="599"/>
                  </a:lnTo>
                  <a:lnTo>
                    <a:pt x="2535" y="607"/>
                  </a:lnTo>
                  <a:lnTo>
                    <a:pt x="2535" y="607"/>
                  </a:lnTo>
                  <a:lnTo>
                    <a:pt x="2519" y="619"/>
                  </a:lnTo>
                  <a:lnTo>
                    <a:pt x="2509" y="635"/>
                  </a:lnTo>
                  <a:lnTo>
                    <a:pt x="2499" y="653"/>
                  </a:lnTo>
                  <a:lnTo>
                    <a:pt x="2493" y="673"/>
                  </a:lnTo>
                  <a:lnTo>
                    <a:pt x="2493" y="673"/>
                  </a:lnTo>
                  <a:lnTo>
                    <a:pt x="2489" y="655"/>
                  </a:lnTo>
                  <a:lnTo>
                    <a:pt x="2483" y="641"/>
                  </a:lnTo>
                  <a:lnTo>
                    <a:pt x="2475" y="627"/>
                  </a:lnTo>
                  <a:lnTo>
                    <a:pt x="2465" y="615"/>
                  </a:lnTo>
                  <a:lnTo>
                    <a:pt x="2455" y="605"/>
                  </a:lnTo>
                  <a:lnTo>
                    <a:pt x="2441" y="597"/>
                  </a:lnTo>
                  <a:lnTo>
                    <a:pt x="2427" y="591"/>
                  </a:lnTo>
                  <a:lnTo>
                    <a:pt x="2411" y="587"/>
                  </a:lnTo>
                  <a:lnTo>
                    <a:pt x="2411" y="587"/>
                  </a:lnTo>
                  <a:lnTo>
                    <a:pt x="2393" y="585"/>
                  </a:lnTo>
                  <a:lnTo>
                    <a:pt x="2375" y="587"/>
                  </a:lnTo>
                  <a:lnTo>
                    <a:pt x="2359" y="591"/>
                  </a:lnTo>
                  <a:lnTo>
                    <a:pt x="2345" y="597"/>
                  </a:lnTo>
                  <a:lnTo>
                    <a:pt x="2333" y="607"/>
                  </a:lnTo>
                  <a:lnTo>
                    <a:pt x="2321" y="619"/>
                  </a:lnTo>
                  <a:lnTo>
                    <a:pt x="2309" y="633"/>
                  </a:lnTo>
                  <a:lnTo>
                    <a:pt x="2299" y="649"/>
                  </a:lnTo>
                  <a:lnTo>
                    <a:pt x="2299" y="649"/>
                  </a:lnTo>
                  <a:lnTo>
                    <a:pt x="2293" y="635"/>
                  </a:lnTo>
                  <a:lnTo>
                    <a:pt x="2283" y="621"/>
                  </a:lnTo>
                  <a:lnTo>
                    <a:pt x="2273" y="609"/>
                  </a:lnTo>
                  <a:lnTo>
                    <a:pt x="2263" y="601"/>
                  </a:lnTo>
                  <a:lnTo>
                    <a:pt x="2251" y="593"/>
                  </a:lnTo>
                  <a:lnTo>
                    <a:pt x="2237" y="587"/>
                  </a:lnTo>
                  <a:lnTo>
                    <a:pt x="2223" y="583"/>
                  </a:lnTo>
                  <a:lnTo>
                    <a:pt x="2207" y="581"/>
                  </a:lnTo>
                  <a:lnTo>
                    <a:pt x="2207" y="581"/>
                  </a:lnTo>
                  <a:lnTo>
                    <a:pt x="2191" y="581"/>
                  </a:lnTo>
                  <a:lnTo>
                    <a:pt x="2175" y="583"/>
                  </a:lnTo>
                  <a:lnTo>
                    <a:pt x="2161" y="587"/>
                  </a:lnTo>
                  <a:lnTo>
                    <a:pt x="2149" y="593"/>
                  </a:lnTo>
                  <a:lnTo>
                    <a:pt x="2137" y="601"/>
                  </a:lnTo>
                  <a:lnTo>
                    <a:pt x="2125" y="611"/>
                  </a:lnTo>
                  <a:lnTo>
                    <a:pt x="2115" y="623"/>
                  </a:lnTo>
                  <a:lnTo>
                    <a:pt x="2107" y="637"/>
                  </a:lnTo>
                  <a:lnTo>
                    <a:pt x="2107" y="637"/>
                  </a:lnTo>
                  <a:lnTo>
                    <a:pt x="2093" y="617"/>
                  </a:lnTo>
                  <a:lnTo>
                    <a:pt x="2077" y="601"/>
                  </a:lnTo>
                  <a:lnTo>
                    <a:pt x="2059" y="587"/>
                  </a:lnTo>
                  <a:lnTo>
                    <a:pt x="2036" y="577"/>
                  </a:lnTo>
                  <a:lnTo>
                    <a:pt x="2036" y="577"/>
                  </a:lnTo>
                  <a:lnTo>
                    <a:pt x="2056" y="565"/>
                  </a:lnTo>
                  <a:lnTo>
                    <a:pt x="2067" y="559"/>
                  </a:lnTo>
                  <a:lnTo>
                    <a:pt x="2073" y="551"/>
                  </a:lnTo>
                  <a:lnTo>
                    <a:pt x="2081" y="543"/>
                  </a:lnTo>
                  <a:lnTo>
                    <a:pt x="2087" y="533"/>
                  </a:lnTo>
                  <a:lnTo>
                    <a:pt x="2091" y="523"/>
                  </a:lnTo>
                  <a:lnTo>
                    <a:pt x="2095" y="513"/>
                  </a:lnTo>
                  <a:lnTo>
                    <a:pt x="2095" y="513"/>
                  </a:lnTo>
                  <a:lnTo>
                    <a:pt x="2097" y="501"/>
                  </a:lnTo>
                  <a:lnTo>
                    <a:pt x="2097" y="491"/>
                  </a:lnTo>
                  <a:lnTo>
                    <a:pt x="2097" y="479"/>
                  </a:lnTo>
                  <a:lnTo>
                    <a:pt x="2095" y="469"/>
                  </a:lnTo>
                  <a:lnTo>
                    <a:pt x="2093" y="459"/>
                  </a:lnTo>
                  <a:lnTo>
                    <a:pt x="2087" y="449"/>
                  </a:lnTo>
                  <a:lnTo>
                    <a:pt x="2083" y="439"/>
                  </a:lnTo>
                  <a:lnTo>
                    <a:pt x="2075" y="431"/>
                  </a:lnTo>
                  <a:lnTo>
                    <a:pt x="2075" y="431"/>
                  </a:lnTo>
                  <a:lnTo>
                    <a:pt x="2061" y="416"/>
                  </a:lnTo>
                  <a:lnTo>
                    <a:pt x="2044" y="406"/>
                  </a:lnTo>
                  <a:lnTo>
                    <a:pt x="2026" y="400"/>
                  </a:lnTo>
                  <a:lnTo>
                    <a:pt x="2008" y="398"/>
                  </a:lnTo>
                  <a:lnTo>
                    <a:pt x="1990" y="398"/>
                  </a:lnTo>
                  <a:lnTo>
                    <a:pt x="1972" y="404"/>
                  </a:lnTo>
                  <a:lnTo>
                    <a:pt x="1956" y="412"/>
                  </a:lnTo>
                  <a:lnTo>
                    <a:pt x="1940" y="424"/>
                  </a:lnTo>
                  <a:lnTo>
                    <a:pt x="1940" y="424"/>
                  </a:lnTo>
                  <a:lnTo>
                    <a:pt x="1928" y="439"/>
                  </a:lnTo>
                  <a:lnTo>
                    <a:pt x="1918" y="457"/>
                  </a:lnTo>
                  <a:lnTo>
                    <a:pt x="1914" y="475"/>
                  </a:lnTo>
                  <a:lnTo>
                    <a:pt x="1914" y="493"/>
                  </a:lnTo>
                  <a:lnTo>
                    <a:pt x="1914" y="493"/>
                  </a:lnTo>
                  <a:lnTo>
                    <a:pt x="1914" y="507"/>
                  </a:lnTo>
                  <a:lnTo>
                    <a:pt x="1918" y="521"/>
                  </a:lnTo>
                  <a:lnTo>
                    <a:pt x="1924" y="533"/>
                  </a:lnTo>
                  <a:lnTo>
                    <a:pt x="1930" y="543"/>
                  </a:lnTo>
                  <a:lnTo>
                    <a:pt x="1938" y="553"/>
                  </a:lnTo>
                  <a:lnTo>
                    <a:pt x="1948" y="563"/>
                  </a:lnTo>
                  <a:lnTo>
                    <a:pt x="1960" y="569"/>
                  </a:lnTo>
                  <a:lnTo>
                    <a:pt x="1972" y="577"/>
                  </a:lnTo>
                  <a:lnTo>
                    <a:pt x="1972" y="577"/>
                  </a:lnTo>
                  <a:lnTo>
                    <a:pt x="1954" y="587"/>
                  </a:lnTo>
                  <a:lnTo>
                    <a:pt x="1938" y="595"/>
                  </a:lnTo>
                  <a:lnTo>
                    <a:pt x="1938" y="595"/>
                  </a:lnTo>
                  <a:lnTo>
                    <a:pt x="1924" y="609"/>
                  </a:lnTo>
                  <a:lnTo>
                    <a:pt x="1912" y="621"/>
                  </a:lnTo>
                  <a:lnTo>
                    <a:pt x="1912" y="621"/>
                  </a:lnTo>
                  <a:lnTo>
                    <a:pt x="1900" y="607"/>
                  </a:lnTo>
                  <a:lnTo>
                    <a:pt x="1886" y="595"/>
                  </a:lnTo>
                  <a:lnTo>
                    <a:pt x="1886" y="595"/>
                  </a:lnTo>
                  <a:lnTo>
                    <a:pt x="1872" y="585"/>
                  </a:lnTo>
                  <a:lnTo>
                    <a:pt x="1858" y="575"/>
                  </a:lnTo>
                  <a:lnTo>
                    <a:pt x="1858" y="575"/>
                  </a:lnTo>
                  <a:lnTo>
                    <a:pt x="1874" y="561"/>
                  </a:lnTo>
                  <a:lnTo>
                    <a:pt x="1886" y="547"/>
                  </a:lnTo>
                  <a:lnTo>
                    <a:pt x="1896" y="533"/>
                  </a:lnTo>
                  <a:lnTo>
                    <a:pt x="1902" y="519"/>
                  </a:lnTo>
                  <a:lnTo>
                    <a:pt x="1906" y="505"/>
                  </a:lnTo>
                  <a:lnTo>
                    <a:pt x="1908" y="491"/>
                  </a:lnTo>
                  <a:lnTo>
                    <a:pt x="1906" y="475"/>
                  </a:lnTo>
                  <a:lnTo>
                    <a:pt x="1902" y="461"/>
                  </a:lnTo>
                  <a:lnTo>
                    <a:pt x="1902" y="461"/>
                  </a:lnTo>
                  <a:lnTo>
                    <a:pt x="1896" y="447"/>
                  </a:lnTo>
                  <a:lnTo>
                    <a:pt x="1888" y="433"/>
                  </a:lnTo>
                  <a:lnTo>
                    <a:pt x="1880" y="422"/>
                  </a:lnTo>
                  <a:lnTo>
                    <a:pt x="1868" y="412"/>
                  </a:lnTo>
                  <a:lnTo>
                    <a:pt x="1856" y="404"/>
                  </a:lnTo>
                  <a:lnTo>
                    <a:pt x="1844" y="398"/>
                  </a:lnTo>
                  <a:lnTo>
                    <a:pt x="1830" y="396"/>
                  </a:lnTo>
                  <a:lnTo>
                    <a:pt x="1814" y="394"/>
                  </a:lnTo>
                  <a:lnTo>
                    <a:pt x="1814" y="394"/>
                  </a:lnTo>
                  <a:lnTo>
                    <a:pt x="1800" y="394"/>
                  </a:lnTo>
                  <a:lnTo>
                    <a:pt x="1786" y="396"/>
                  </a:lnTo>
                  <a:lnTo>
                    <a:pt x="1774" y="402"/>
                  </a:lnTo>
                  <a:lnTo>
                    <a:pt x="1760" y="408"/>
                  </a:lnTo>
                  <a:lnTo>
                    <a:pt x="1760" y="408"/>
                  </a:lnTo>
                  <a:lnTo>
                    <a:pt x="1746" y="420"/>
                  </a:lnTo>
                  <a:lnTo>
                    <a:pt x="1732" y="435"/>
                  </a:lnTo>
                  <a:lnTo>
                    <a:pt x="1724" y="453"/>
                  </a:lnTo>
                  <a:lnTo>
                    <a:pt x="1716" y="473"/>
                  </a:lnTo>
                  <a:lnTo>
                    <a:pt x="1716" y="473"/>
                  </a:lnTo>
                  <a:lnTo>
                    <a:pt x="1710" y="457"/>
                  </a:lnTo>
                  <a:lnTo>
                    <a:pt x="1704" y="443"/>
                  </a:lnTo>
                  <a:lnTo>
                    <a:pt x="1696" y="429"/>
                  </a:lnTo>
                  <a:lnTo>
                    <a:pt x="1686" y="416"/>
                  </a:lnTo>
                  <a:lnTo>
                    <a:pt x="1676" y="406"/>
                  </a:lnTo>
                  <a:lnTo>
                    <a:pt x="1662" y="400"/>
                  </a:lnTo>
                  <a:lnTo>
                    <a:pt x="1648" y="394"/>
                  </a:lnTo>
                  <a:lnTo>
                    <a:pt x="1632" y="390"/>
                  </a:lnTo>
                  <a:lnTo>
                    <a:pt x="1632" y="390"/>
                  </a:lnTo>
                  <a:lnTo>
                    <a:pt x="1614" y="388"/>
                  </a:lnTo>
                  <a:lnTo>
                    <a:pt x="1598" y="390"/>
                  </a:lnTo>
                  <a:lnTo>
                    <a:pt x="1582" y="394"/>
                  </a:lnTo>
                  <a:lnTo>
                    <a:pt x="1568" y="400"/>
                  </a:lnTo>
                  <a:lnTo>
                    <a:pt x="1554" y="410"/>
                  </a:lnTo>
                  <a:lnTo>
                    <a:pt x="1544" y="420"/>
                  </a:lnTo>
                  <a:lnTo>
                    <a:pt x="1532" y="435"/>
                  </a:lnTo>
                  <a:lnTo>
                    <a:pt x="1524" y="451"/>
                  </a:lnTo>
                  <a:lnTo>
                    <a:pt x="1524" y="451"/>
                  </a:lnTo>
                  <a:lnTo>
                    <a:pt x="1506" y="424"/>
                  </a:lnTo>
                  <a:lnTo>
                    <a:pt x="1498" y="414"/>
                  </a:lnTo>
                  <a:lnTo>
                    <a:pt x="1490" y="406"/>
                  </a:lnTo>
                  <a:lnTo>
                    <a:pt x="1482" y="400"/>
                  </a:lnTo>
                  <a:lnTo>
                    <a:pt x="1470" y="394"/>
                  </a:lnTo>
                  <a:lnTo>
                    <a:pt x="1440" y="382"/>
                  </a:lnTo>
                  <a:lnTo>
                    <a:pt x="1440" y="382"/>
                  </a:lnTo>
                  <a:lnTo>
                    <a:pt x="1460" y="374"/>
                  </a:lnTo>
                  <a:lnTo>
                    <a:pt x="1476" y="364"/>
                  </a:lnTo>
                  <a:lnTo>
                    <a:pt x="1488" y="352"/>
                  </a:lnTo>
                  <a:lnTo>
                    <a:pt x="1498" y="340"/>
                  </a:lnTo>
                  <a:lnTo>
                    <a:pt x="1506" y="326"/>
                  </a:lnTo>
                  <a:lnTo>
                    <a:pt x="1510" y="312"/>
                  </a:lnTo>
                  <a:lnTo>
                    <a:pt x="1512" y="296"/>
                  </a:lnTo>
                  <a:lnTo>
                    <a:pt x="1510" y="278"/>
                  </a:lnTo>
                  <a:lnTo>
                    <a:pt x="1510" y="278"/>
                  </a:lnTo>
                  <a:lnTo>
                    <a:pt x="1506" y="264"/>
                  </a:lnTo>
                  <a:lnTo>
                    <a:pt x="1498" y="250"/>
                  </a:lnTo>
                  <a:lnTo>
                    <a:pt x="1490" y="238"/>
                  </a:lnTo>
                  <a:lnTo>
                    <a:pt x="1480" y="228"/>
                  </a:lnTo>
                  <a:lnTo>
                    <a:pt x="1468" y="220"/>
                  </a:lnTo>
                  <a:lnTo>
                    <a:pt x="1454" y="214"/>
                  </a:lnTo>
                  <a:lnTo>
                    <a:pt x="1440" y="210"/>
                  </a:lnTo>
                  <a:lnTo>
                    <a:pt x="1424" y="208"/>
                  </a:lnTo>
                  <a:lnTo>
                    <a:pt x="1424" y="208"/>
                  </a:lnTo>
                  <a:lnTo>
                    <a:pt x="1410" y="210"/>
                  </a:lnTo>
                  <a:lnTo>
                    <a:pt x="1394" y="212"/>
                  </a:lnTo>
                  <a:lnTo>
                    <a:pt x="1380" y="218"/>
                  </a:lnTo>
                  <a:lnTo>
                    <a:pt x="1368" y="228"/>
                  </a:lnTo>
                  <a:lnTo>
                    <a:pt x="1358" y="238"/>
                  </a:lnTo>
                  <a:lnTo>
                    <a:pt x="1348" y="250"/>
                  </a:lnTo>
                  <a:lnTo>
                    <a:pt x="1342" y="264"/>
                  </a:lnTo>
                  <a:lnTo>
                    <a:pt x="1338" y="278"/>
                  </a:lnTo>
                  <a:lnTo>
                    <a:pt x="1338" y="278"/>
                  </a:lnTo>
                  <a:lnTo>
                    <a:pt x="1336" y="296"/>
                  </a:lnTo>
                  <a:lnTo>
                    <a:pt x="1338" y="312"/>
                  </a:lnTo>
                  <a:lnTo>
                    <a:pt x="1342" y="330"/>
                  </a:lnTo>
                  <a:lnTo>
                    <a:pt x="1350" y="344"/>
                  </a:lnTo>
                  <a:lnTo>
                    <a:pt x="1350" y="344"/>
                  </a:lnTo>
                  <a:lnTo>
                    <a:pt x="1362" y="358"/>
                  </a:lnTo>
                  <a:lnTo>
                    <a:pt x="1376" y="370"/>
                  </a:lnTo>
                  <a:lnTo>
                    <a:pt x="1390" y="378"/>
                  </a:lnTo>
                  <a:lnTo>
                    <a:pt x="1406" y="382"/>
                  </a:lnTo>
                  <a:lnTo>
                    <a:pt x="1406" y="382"/>
                  </a:lnTo>
                  <a:lnTo>
                    <a:pt x="1384" y="390"/>
                  </a:lnTo>
                  <a:lnTo>
                    <a:pt x="1372" y="396"/>
                  </a:lnTo>
                  <a:lnTo>
                    <a:pt x="1362" y="402"/>
                  </a:lnTo>
                  <a:lnTo>
                    <a:pt x="1354" y="410"/>
                  </a:lnTo>
                  <a:lnTo>
                    <a:pt x="1344" y="418"/>
                  </a:lnTo>
                  <a:lnTo>
                    <a:pt x="1336" y="429"/>
                  </a:lnTo>
                  <a:lnTo>
                    <a:pt x="1330" y="439"/>
                  </a:lnTo>
                  <a:lnTo>
                    <a:pt x="1330" y="439"/>
                  </a:lnTo>
                  <a:lnTo>
                    <a:pt x="1318" y="420"/>
                  </a:lnTo>
                  <a:lnTo>
                    <a:pt x="1302" y="404"/>
                  </a:lnTo>
                  <a:lnTo>
                    <a:pt x="1284" y="392"/>
                  </a:lnTo>
                  <a:lnTo>
                    <a:pt x="1264" y="382"/>
                  </a:lnTo>
                  <a:lnTo>
                    <a:pt x="1264" y="382"/>
                  </a:lnTo>
                  <a:lnTo>
                    <a:pt x="1284" y="370"/>
                  </a:lnTo>
                  <a:lnTo>
                    <a:pt x="1292" y="362"/>
                  </a:lnTo>
                  <a:lnTo>
                    <a:pt x="1300" y="356"/>
                  </a:lnTo>
                  <a:lnTo>
                    <a:pt x="1306" y="346"/>
                  </a:lnTo>
                  <a:lnTo>
                    <a:pt x="1312" y="338"/>
                  </a:lnTo>
                  <a:lnTo>
                    <a:pt x="1316" y="328"/>
                  </a:lnTo>
                  <a:lnTo>
                    <a:pt x="1320" y="316"/>
                  </a:lnTo>
                  <a:lnTo>
                    <a:pt x="1320" y="316"/>
                  </a:lnTo>
                  <a:lnTo>
                    <a:pt x="1322" y="306"/>
                  </a:lnTo>
                  <a:lnTo>
                    <a:pt x="1322" y="294"/>
                  </a:lnTo>
                  <a:lnTo>
                    <a:pt x="1322" y="284"/>
                  </a:lnTo>
                  <a:lnTo>
                    <a:pt x="1320" y="274"/>
                  </a:lnTo>
                  <a:lnTo>
                    <a:pt x="1316" y="264"/>
                  </a:lnTo>
                  <a:lnTo>
                    <a:pt x="1312" y="254"/>
                  </a:lnTo>
                  <a:lnTo>
                    <a:pt x="1306" y="244"/>
                  </a:lnTo>
                  <a:lnTo>
                    <a:pt x="1300" y="236"/>
                  </a:lnTo>
                  <a:lnTo>
                    <a:pt x="1300" y="236"/>
                  </a:lnTo>
                  <a:lnTo>
                    <a:pt x="1286" y="222"/>
                  </a:lnTo>
                  <a:lnTo>
                    <a:pt x="1270" y="212"/>
                  </a:lnTo>
                  <a:lnTo>
                    <a:pt x="1252" y="206"/>
                  </a:lnTo>
                  <a:lnTo>
                    <a:pt x="1233" y="204"/>
                  </a:lnTo>
                  <a:lnTo>
                    <a:pt x="1215" y="204"/>
                  </a:lnTo>
                  <a:lnTo>
                    <a:pt x="1197" y="210"/>
                  </a:lnTo>
                  <a:lnTo>
                    <a:pt x="1179" y="218"/>
                  </a:lnTo>
                  <a:lnTo>
                    <a:pt x="1163" y="230"/>
                  </a:lnTo>
                  <a:lnTo>
                    <a:pt x="1163" y="230"/>
                  </a:lnTo>
                  <a:lnTo>
                    <a:pt x="1151" y="246"/>
                  </a:lnTo>
                  <a:lnTo>
                    <a:pt x="1143" y="262"/>
                  </a:lnTo>
                  <a:lnTo>
                    <a:pt x="1139" y="280"/>
                  </a:lnTo>
                  <a:lnTo>
                    <a:pt x="1137" y="300"/>
                  </a:lnTo>
                  <a:lnTo>
                    <a:pt x="1137" y="300"/>
                  </a:lnTo>
                  <a:lnTo>
                    <a:pt x="1139" y="314"/>
                  </a:lnTo>
                  <a:lnTo>
                    <a:pt x="1141" y="326"/>
                  </a:lnTo>
                  <a:lnTo>
                    <a:pt x="1147" y="338"/>
                  </a:lnTo>
                  <a:lnTo>
                    <a:pt x="1153" y="348"/>
                  </a:lnTo>
                  <a:lnTo>
                    <a:pt x="1161" y="358"/>
                  </a:lnTo>
                  <a:lnTo>
                    <a:pt x="1171" y="368"/>
                  </a:lnTo>
                  <a:lnTo>
                    <a:pt x="1183" y="376"/>
                  </a:lnTo>
                  <a:lnTo>
                    <a:pt x="1195" y="382"/>
                  </a:lnTo>
                  <a:lnTo>
                    <a:pt x="1195" y="382"/>
                  </a:lnTo>
                  <a:lnTo>
                    <a:pt x="1177" y="390"/>
                  </a:lnTo>
                  <a:lnTo>
                    <a:pt x="1161" y="400"/>
                  </a:lnTo>
                  <a:lnTo>
                    <a:pt x="1147" y="412"/>
                  </a:lnTo>
                  <a:lnTo>
                    <a:pt x="1135" y="429"/>
                  </a:lnTo>
                  <a:lnTo>
                    <a:pt x="1135" y="429"/>
                  </a:lnTo>
                  <a:lnTo>
                    <a:pt x="1125" y="412"/>
                  </a:lnTo>
                  <a:lnTo>
                    <a:pt x="1111" y="400"/>
                  </a:lnTo>
                  <a:lnTo>
                    <a:pt x="1097" y="388"/>
                  </a:lnTo>
                  <a:lnTo>
                    <a:pt x="1081" y="380"/>
                  </a:lnTo>
                  <a:lnTo>
                    <a:pt x="1081" y="380"/>
                  </a:lnTo>
                  <a:lnTo>
                    <a:pt x="1095" y="370"/>
                  </a:lnTo>
                  <a:lnTo>
                    <a:pt x="1107" y="358"/>
                  </a:lnTo>
                  <a:lnTo>
                    <a:pt x="1117" y="344"/>
                  </a:lnTo>
                  <a:lnTo>
                    <a:pt x="1125" y="330"/>
                  </a:lnTo>
                  <a:lnTo>
                    <a:pt x="1125" y="330"/>
                  </a:lnTo>
                  <a:lnTo>
                    <a:pt x="1129" y="314"/>
                  </a:lnTo>
                  <a:lnTo>
                    <a:pt x="1131" y="298"/>
                  </a:lnTo>
                  <a:lnTo>
                    <a:pt x="1129" y="282"/>
                  </a:lnTo>
                  <a:lnTo>
                    <a:pt x="1125" y="266"/>
                  </a:lnTo>
                  <a:lnTo>
                    <a:pt x="1125" y="266"/>
                  </a:lnTo>
                  <a:lnTo>
                    <a:pt x="1121" y="252"/>
                  </a:lnTo>
                  <a:lnTo>
                    <a:pt x="1113" y="240"/>
                  </a:lnTo>
                  <a:lnTo>
                    <a:pt x="1105" y="230"/>
                  </a:lnTo>
                  <a:lnTo>
                    <a:pt x="1097" y="220"/>
                  </a:lnTo>
                  <a:lnTo>
                    <a:pt x="1087" y="214"/>
                  </a:lnTo>
                  <a:lnTo>
                    <a:pt x="1075" y="208"/>
                  </a:lnTo>
                  <a:lnTo>
                    <a:pt x="1061" y="204"/>
                  </a:lnTo>
                  <a:lnTo>
                    <a:pt x="1047" y="200"/>
                  </a:lnTo>
                  <a:lnTo>
                    <a:pt x="1047" y="200"/>
                  </a:lnTo>
                  <a:lnTo>
                    <a:pt x="1029" y="200"/>
                  </a:lnTo>
                  <a:lnTo>
                    <a:pt x="1011" y="202"/>
                  </a:lnTo>
                  <a:lnTo>
                    <a:pt x="995" y="206"/>
                  </a:lnTo>
                  <a:lnTo>
                    <a:pt x="981" y="214"/>
                  </a:lnTo>
                  <a:lnTo>
                    <a:pt x="969" y="224"/>
                  </a:lnTo>
                  <a:lnTo>
                    <a:pt x="957" y="236"/>
                  </a:lnTo>
                  <a:lnTo>
                    <a:pt x="949" y="252"/>
                  </a:lnTo>
                  <a:lnTo>
                    <a:pt x="941" y="270"/>
                  </a:lnTo>
                  <a:lnTo>
                    <a:pt x="941" y="270"/>
                  </a:lnTo>
                  <a:lnTo>
                    <a:pt x="933" y="252"/>
                  </a:lnTo>
                  <a:lnTo>
                    <a:pt x="925" y="238"/>
                  </a:lnTo>
                  <a:lnTo>
                    <a:pt x="913" y="226"/>
                  </a:lnTo>
                  <a:lnTo>
                    <a:pt x="901" y="214"/>
                  </a:lnTo>
                  <a:lnTo>
                    <a:pt x="889" y="206"/>
                  </a:lnTo>
                  <a:lnTo>
                    <a:pt x="875" y="200"/>
                  </a:lnTo>
                  <a:lnTo>
                    <a:pt x="861" y="196"/>
                  </a:lnTo>
                  <a:lnTo>
                    <a:pt x="847" y="194"/>
                  </a:lnTo>
                  <a:lnTo>
                    <a:pt x="831" y="194"/>
                  </a:lnTo>
                  <a:lnTo>
                    <a:pt x="817" y="198"/>
                  </a:lnTo>
                  <a:lnTo>
                    <a:pt x="803" y="202"/>
                  </a:lnTo>
                  <a:lnTo>
                    <a:pt x="789" y="208"/>
                  </a:lnTo>
                  <a:lnTo>
                    <a:pt x="777" y="218"/>
                  </a:lnTo>
                  <a:lnTo>
                    <a:pt x="765" y="228"/>
                  </a:lnTo>
                  <a:lnTo>
                    <a:pt x="755" y="242"/>
                  </a:lnTo>
                  <a:lnTo>
                    <a:pt x="745" y="256"/>
                  </a:lnTo>
                  <a:lnTo>
                    <a:pt x="745" y="256"/>
                  </a:lnTo>
                  <a:lnTo>
                    <a:pt x="739" y="244"/>
                  </a:lnTo>
                  <a:lnTo>
                    <a:pt x="733" y="232"/>
                  </a:lnTo>
                  <a:lnTo>
                    <a:pt x="723" y="222"/>
                  </a:lnTo>
                  <a:lnTo>
                    <a:pt x="715" y="214"/>
                  </a:lnTo>
                  <a:lnTo>
                    <a:pt x="703" y="206"/>
                  </a:lnTo>
                  <a:lnTo>
                    <a:pt x="693" y="200"/>
                  </a:lnTo>
                  <a:lnTo>
                    <a:pt x="679" y="194"/>
                  </a:lnTo>
                  <a:lnTo>
                    <a:pt x="665" y="190"/>
                  </a:lnTo>
                  <a:lnTo>
                    <a:pt x="665" y="190"/>
                  </a:lnTo>
                  <a:lnTo>
                    <a:pt x="681" y="184"/>
                  </a:lnTo>
                  <a:lnTo>
                    <a:pt x="681" y="184"/>
                  </a:lnTo>
                  <a:lnTo>
                    <a:pt x="695" y="174"/>
                  </a:lnTo>
                  <a:lnTo>
                    <a:pt x="709" y="164"/>
                  </a:lnTo>
                  <a:lnTo>
                    <a:pt x="719" y="150"/>
                  </a:lnTo>
                  <a:lnTo>
                    <a:pt x="727" y="136"/>
                  </a:lnTo>
                  <a:lnTo>
                    <a:pt x="733" y="120"/>
                  </a:lnTo>
                  <a:lnTo>
                    <a:pt x="735" y="102"/>
                  </a:lnTo>
                  <a:lnTo>
                    <a:pt x="733" y="86"/>
                  </a:lnTo>
                  <a:lnTo>
                    <a:pt x="727" y="68"/>
                  </a:lnTo>
                  <a:lnTo>
                    <a:pt x="727" y="68"/>
                  </a:lnTo>
                  <a:lnTo>
                    <a:pt x="719" y="52"/>
                  </a:lnTo>
                  <a:lnTo>
                    <a:pt x="709" y="40"/>
                  </a:lnTo>
                  <a:lnTo>
                    <a:pt x="695" y="28"/>
                  </a:lnTo>
                  <a:lnTo>
                    <a:pt x="681" y="20"/>
                  </a:lnTo>
                  <a:lnTo>
                    <a:pt x="665" y="16"/>
                  </a:lnTo>
                  <a:lnTo>
                    <a:pt x="649" y="14"/>
                  </a:lnTo>
                  <a:lnTo>
                    <a:pt x="631" y="14"/>
                  </a:lnTo>
                  <a:lnTo>
                    <a:pt x="615" y="20"/>
                  </a:lnTo>
                  <a:lnTo>
                    <a:pt x="615" y="20"/>
                  </a:lnTo>
                  <a:lnTo>
                    <a:pt x="601" y="24"/>
                  </a:lnTo>
                  <a:lnTo>
                    <a:pt x="591" y="32"/>
                  </a:lnTo>
                  <a:lnTo>
                    <a:pt x="581" y="42"/>
                  </a:lnTo>
                  <a:lnTo>
                    <a:pt x="573" y="52"/>
                  </a:lnTo>
                  <a:lnTo>
                    <a:pt x="567" y="62"/>
                  </a:lnTo>
                  <a:lnTo>
                    <a:pt x="561" y="74"/>
                  </a:lnTo>
                  <a:lnTo>
                    <a:pt x="559" y="88"/>
                  </a:lnTo>
                  <a:lnTo>
                    <a:pt x="557" y="100"/>
                  </a:lnTo>
                  <a:lnTo>
                    <a:pt x="557" y="100"/>
                  </a:lnTo>
                  <a:lnTo>
                    <a:pt x="559" y="114"/>
                  </a:lnTo>
                  <a:lnTo>
                    <a:pt x="561" y="126"/>
                  </a:lnTo>
                  <a:lnTo>
                    <a:pt x="565" y="138"/>
                  </a:lnTo>
                  <a:lnTo>
                    <a:pt x="571" y="150"/>
                  </a:lnTo>
                  <a:lnTo>
                    <a:pt x="579" y="160"/>
                  </a:lnTo>
                  <a:lnTo>
                    <a:pt x="589" y="170"/>
                  </a:lnTo>
                  <a:lnTo>
                    <a:pt x="599" y="178"/>
                  </a:lnTo>
                  <a:lnTo>
                    <a:pt x="611" y="184"/>
                  </a:lnTo>
                  <a:lnTo>
                    <a:pt x="611" y="184"/>
                  </a:lnTo>
                  <a:lnTo>
                    <a:pt x="617" y="186"/>
                  </a:lnTo>
                  <a:lnTo>
                    <a:pt x="621" y="186"/>
                  </a:lnTo>
                  <a:lnTo>
                    <a:pt x="623" y="190"/>
                  </a:lnTo>
                  <a:lnTo>
                    <a:pt x="623" y="190"/>
                  </a:lnTo>
                  <a:lnTo>
                    <a:pt x="609" y="196"/>
                  </a:lnTo>
                  <a:lnTo>
                    <a:pt x="595" y="202"/>
                  </a:lnTo>
                  <a:lnTo>
                    <a:pt x="595" y="202"/>
                  </a:lnTo>
                  <a:lnTo>
                    <a:pt x="583" y="210"/>
                  </a:lnTo>
                  <a:lnTo>
                    <a:pt x="571" y="218"/>
                  </a:lnTo>
                  <a:lnTo>
                    <a:pt x="571" y="218"/>
                  </a:lnTo>
                  <a:lnTo>
                    <a:pt x="561" y="230"/>
                  </a:lnTo>
                  <a:lnTo>
                    <a:pt x="553" y="242"/>
                  </a:lnTo>
                  <a:lnTo>
                    <a:pt x="553" y="242"/>
                  </a:lnTo>
                  <a:lnTo>
                    <a:pt x="539" y="224"/>
                  </a:lnTo>
                  <a:lnTo>
                    <a:pt x="525" y="210"/>
                  </a:lnTo>
                  <a:lnTo>
                    <a:pt x="509" y="198"/>
                  </a:lnTo>
                  <a:lnTo>
                    <a:pt x="491" y="188"/>
                  </a:lnTo>
                  <a:lnTo>
                    <a:pt x="491" y="188"/>
                  </a:lnTo>
                  <a:lnTo>
                    <a:pt x="507" y="176"/>
                  </a:lnTo>
                  <a:lnTo>
                    <a:pt x="521" y="162"/>
                  </a:lnTo>
                  <a:lnTo>
                    <a:pt x="531" y="148"/>
                  </a:lnTo>
                  <a:lnTo>
                    <a:pt x="539" y="134"/>
                  </a:lnTo>
                  <a:lnTo>
                    <a:pt x="545" y="120"/>
                  </a:lnTo>
                  <a:lnTo>
                    <a:pt x="545" y="106"/>
                  </a:lnTo>
                  <a:lnTo>
                    <a:pt x="545" y="90"/>
                  </a:lnTo>
                  <a:lnTo>
                    <a:pt x="541" y="74"/>
                  </a:lnTo>
                  <a:lnTo>
                    <a:pt x="541" y="74"/>
                  </a:lnTo>
                  <a:lnTo>
                    <a:pt x="537" y="60"/>
                  </a:lnTo>
                  <a:lnTo>
                    <a:pt x="529" y="48"/>
                  </a:lnTo>
                  <a:lnTo>
                    <a:pt x="519" y="38"/>
                  </a:lnTo>
                  <a:lnTo>
                    <a:pt x="509" y="28"/>
                  </a:lnTo>
                  <a:lnTo>
                    <a:pt x="497" y="20"/>
                  </a:lnTo>
                  <a:lnTo>
                    <a:pt x="483" y="14"/>
                  </a:lnTo>
                  <a:lnTo>
                    <a:pt x="469" y="10"/>
                  </a:lnTo>
                  <a:lnTo>
                    <a:pt x="455" y="8"/>
                  </a:lnTo>
                  <a:lnTo>
                    <a:pt x="455" y="8"/>
                  </a:lnTo>
                  <a:lnTo>
                    <a:pt x="439" y="10"/>
                  </a:lnTo>
                  <a:lnTo>
                    <a:pt x="425" y="12"/>
                  </a:lnTo>
                  <a:lnTo>
                    <a:pt x="413" y="18"/>
                  </a:lnTo>
                  <a:lnTo>
                    <a:pt x="400" y="26"/>
                  </a:lnTo>
                  <a:lnTo>
                    <a:pt x="388" y="34"/>
                  </a:lnTo>
                  <a:lnTo>
                    <a:pt x="378" y="44"/>
                  </a:lnTo>
                  <a:lnTo>
                    <a:pt x="370" y="56"/>
                  </a:lnTo>
                  <a:lnTo>
                    <a:pt x="364" y="70"/>
                  </a:lnTo>
                  <a:lnTo>
                    <a:pt x="364" y="70"/>
                  </a:lnTo>
                  <a:lnTo>
                    <a:pt x="360" y="84"/>
                  </a:lnTo>
                  <a:lnTo>
                    <a:pt x="358" y="98"/>
                  </a:lnTo>
                  <a:lnTo>
                    <a:pt x="360" y="112"/>
                  </a:lnTo>
                  <a:lnTo>
                    <a:pt x="362" y="126"/>
                  </a:lnTo>
                  <a:lnTo>
                    <a:pt x="362" y="126"/>
                  </a:lnTo>
                  <a:lnTo>
                    <a:pt x="370" y="146"/>
                  </a:lnTo>
                  <a:lnTo>
                    <a:pt x="382" y="162"/>
                  </a:lnTo>
                  <a:lnTo>
                    <a:pt x="396" y="176"/>
                  </a:lnTo>
                  <a:lnTo>
                    <a:pt x="417" y="188"/>
                  </a:lnTo>
                  <a:lnTo>
                    <a:pt x="417" y="188"/>
                  </a:lnTo>
                  <a:lnTo>
                    <a:pt x="398" y="196"/>
                  </a:lnTo>
                  <a:lnTo>
                    <a:pt x="382" y="206"/>
                  </a:lnTo>
                  <a:lnTo>
                    <a:pt x="370" y="218"/>
                  </a:lnTo>
                  <a:lnTo>
                    <a:pt x="358" y="232"/>
                  </a:lnTo>
                  <a:lnTo>
                    <a:pt x="358" y="232"/>
                  </a:lnTo>
                  <a:lnTo>
                    <a:pt x="348" y="218"/>
                  </a:lnTo>
                  <a:lnTo>
                    <a:pt x="336" y="206"/>
                  </a:lnTo>
                  <a:lnTo>
                    <a:pt x="322" y="196"/>
                  </a:lnTo>
                  <a:lnTo>
                    <a:pt x="306" y="186"/>
                  </a:lnTo>
                  <a:lnTo>
                    <a:pt x="306" y="186"/>
                  </a:lnTo>
                  <a:lnTo>
                    <a:pt x="320" y="174"/>
                  </a:lnTo>
                  <a:lnTo>
                    <a:pt x="332" y="162"/>
                  </a:lnTo>
                  <a:lnTo>
                    <a:pt x="342" y="150"/>
                  </a:lnTo>
                  <a:lnTo>
                    <a:pt x="348" y="136"/>
                  </a:lnTo>
                  <a:lnTo>
                    <a:pt x="352" y="120"/>
                  </a:lnTo>
                  <a:lnTo>
                    <a:pt x="354" y="104"/>
                  </a:lnTo>
                  <a:lnTo>
                    <a:pt x="352" y="88"/>
                  </a:lnTo>
                  <a:lnTo>
                    <a:pt x="348" y="70"/>
                  </a:lnTo>
                  <a:lnTo>
                    <a:pt x="348" y="70"/>
                  </a:lnTo>
                  <a:lnTo>
                    <a:pt x="344" y="58"/>
                  </a:lnTo>
                  <a:lnTo>
                    <a:pt x="336" y="46"/>
                  </a:lnTo>
                  <a:lnTo>
                    <a:pt x="328" y="34"/>
                  </a:lnTo>
                  <a:lnTo>
                    <a:pt x="318" y="26"/>
                  </a:lnTo>
                  <a:lnTo>
                    <a:pt x="308" y="18"/>
                  </a:lnTo>
                  <a:lnTo>
                    <a:pt x="296" y="12"/>
                  </a:lnTo>
                  <a:lnTo>
                    <a:pt x="284" y="8"/>
                  </a:lnTo>
                  <a:lnTo>
                    <a:pt x="270" y="6"/>
                  </a:lnTo>
                  <a:lnTo>
                    <a:pt x="270" y="6"/>
                  </a:lnTo>
                  <a:lnTo>
                    <a:pt x="250" y="6"/>
                  </a:lnTo>
                  <a:lnTo>
                    <a:pt x="234" y="8"/>
                  </a:lnTo>
                  <a:lnTo>
                    <a:pt x="218" y="12"/>
                  </a:lnTo>
                  <a:lnTo>
                    <a:pt x="204" y="20"/>
                  </a:lnTo>
                  <a:lnTo>
                    <a:pt x="192" y="30"/>
                  </a:lnTo>
                  <a:lnTo>
                    <a:pt x="180" y="42"/>
                  </a:lnTo>
                  <a:lnTo>
                    <a:pt x="172" y="56"/>
                  </a:lnTo>
                  <a:lnTo>
                    <a:pt x="162" y="74"/>
                  </a:lnTo>
                  <a:lnTo>
                    <a:pt x="162" y="74"/>
                  </a:lnTo>
                  <a:lnTo>
                    <a:pt x="158" y="60"/>
                  </a:lnTo>
                  <a:lnTo>
                    <a:pt x="150" y="48"/>
                  </a:lnTo>
                  <a:lnTo>
                    <a:pt x="142" y="38"/>
                  </a:lnTo>
                  <a:lnTo>
                    <a:pt x="134" y="28"/>
                  </a:lnTo>
                  <a:lnTo>
                    <a:pt x="124" y="20"/>
                  </a:lnTo>
                  <a:lnTo>
                    <a:pt x="114" y="14"/>
                  </a:lnTo>
                  <a:lnTo>
                    <a:pt x="102" y="8"/>
                  </a:lnTo>
                  <a:lnTo>
                    <a:pt x="92" y="4"/>
                  </a:lnTo>
                  <a:lnTo>
                    <a:pt x="80" y="2"/>
                  </a:lnTo>
                  <a:lnTo>
                    <a:pt x="68" y="0"/>
                  </a:lnTo>
                  <a:lnTo>
                    <a:pt x="56" y="0"/>
                  </a:lnTo>
                  <a:lnTo>
                    <a:pt x="44" y="2"/>
                  </a:lnTo>
                  <a:lnTo>
                    <a:pt x="32" y="4"/>
                  </a:lnTo>
                  <a:lnTo>
                    <a:pt x="22" y="8"/>
                  </a:lnTo>
                  <a:lnTo>
                    <a:pt x="10" y="14"/>
                  </a:lnTo>
                  <a:lnTo>
                    <a:pt x="0" y="22"/>
                  </a:lnTo>
                  <a:lnTo>
                    <a:pt x="0" y="184"/>
                  </a:lnTo>
                  <a:lnTo>
                    <a:pt x="0" y="186"/>
                  </a:lnTo>
                  <a:lnTo>
                    <a:pt x="0" y="799"/>
                  </a:lnTo>
                  <a:lnTo>
                    <a:pt x="2491" y="799"/>
                  </a:lnTo>
                  <a:lnTo>
                    <a:pt x="2505" y="799"/>
                  </a:lnTo>
                  <a:lnTo>
                    <a:pt x="2673" y="799"/>
                  </a:lnTo>
                  <a:lnTo>
                    <a:pt x="2673" y="799"/>
                  </a:lnTo>
                  <a:lnTo>
                    <a:pt x="2663" y="791"/>
                  </a:lnTo>
                  <a:lnTo>
                    <a:pt x="2653" y="783"/>
                  </a:lnTo>
                  <a:lnTo>
                    <a:pt x="2631" y="771"/>
                  </a:lnTo>
                  <a:lnTo>
                    <a:pt x="2631" y="771"/>
                  </a:lnTo>
                  <a:lnTo>
                    <a:pt x="2647" y="761"/>
                  </a:lnTo>
                  <a:lnTo>
                    <a:pt x="2659" y="749"/>
                  </a:lnTo>
                  <a:lnTo>
                    <a:pt x="2669" y="735"/>
                  </a:lnTo>
                  <a:lnTo>
                    <a:pt x="2677" y="719"/>
                  </a:lnTo>
                  <a:lnTo>
                    <a:pt x="2677" y="719"/>
                  </a:lnTo>
                  <a:lnTo>
                    <a:pt x="2683" y="703"/>
                  </a:lnTo>
                  <a:lnTo>
                    <a:pt x="2683" y="685"/>
                  </a:lnTo>
                  <a:lnTo>
                    <a:pt x="2683" y="669"/>
                  </a:lnTo>
                  <a:lnTo>
                    <a:pt x="2677" y="651"/>
                  </a:lnTo>
                  <a:lnTo>
                    <a:pt x="2677" y="651"/>
                  </a:lnTo>
                  <a:lnTo>
                    <a:pt x="2671" y="637"/>
                  </a:lnTo>
                  <a:lnTo>
                    <a:pt x="2663" y="627"/>
                  </a:lnTo>
                  <a:lnTo>
                    <a:pt x="2653" y="615"/>
                  </a:lnTo>
                  <a:lnTo>
                    <a:pt x="2643" y="607"/>
                  </a:lnTo>
                  <a:lnTo>
                    <a:pt x="2631" y="599"/>
                  </a:lnTo>
                  <a:lnTo>
                    <a:pt x="2617" y="595"/>
                  </a:lnTo>
                  <a:lnTo>
                    <a:pt x="2603" y="591"/>
                  </a:lnTo>
                  <a:lnTo>
                    <a:pt x="2589" y="589"/>
                  </a:lnTo>
                  <a:lnTo>
                    <a:pt x="2589"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6"/>
            <p:cNvSpPr>
              <a:spLocks/>
            </p:cNvSpPr>
            <p:nvPr userDrawn="1"/>
          </p:nvSpPr>
          <p:spPr bwMode="auto">
            <a:xfrm>
              <a:off x="3460750" y="9483725"/>
              <a:ext cx="133350" cy="15875"/>
            </a:xfrm>
            <a:custGeom>
              <a:avLst/>
              <a:gdLst>
                <a:gd name="T0" fmla="*/ 18 w 84"/>
                <a:gd name="T1" fmla="*/ 2 h 10"/>
                <a:gd name="T2" fmla="*/ 18 w 84"/>
                <a:gd name="T3" fmla="*/ 2 h 10"/>
                <a:gd name="T4" fmla="*/ 18 w 84"/>
                <a:gd name="T5" fmla="*/ 2 h 10"/>
                <a:gd name="T6" fmla="*/ 18 w 84"/>
                <a:gd name="T7" fmla="*/ 2 h 10"/>
                <a:gd name="T8" fmla="*/ 8 w 84"/>
                <a:gd name="T9" fmla="*/ 6 h 10"/>
                <a:gd name="T10" fmla="*/ 0 w 84"/>
                <a:gd name="T11" fmla="*/ 10 h 10"/>
                <a:gd name="T12" fmla="*/ 84 w 84"/>
                <a:gd name="T13" fmla="*/ 10 h 10"/>
                <a:gd name="T14" fmla="*/ 84 w 84"/>
                <a:gd name="T15" fmla="*/ 10 h 10"/>
                <a:gd name="T16" fmla="*/ 68 w 84"/>
                <a:gd name="T17" fmla="*/ 4 h 10"/>
                <a:gd name="T18" fmla="*/ 52 w 84"/>
                <a:gd name="T19" fmla="*/ 0 h 10"/>
                <a:gd name="T20" fmla="*/ 36 w 84"/>
                <a:gd name="T21" fmla="*/ 0 h 10"/>
                <a:gd name="T22" fmla="*/ 18 w 84"/>
                <a:gd name="T23" fmla="*/ 2 h 10"/>
                <a:gd name="T24" fmla="*/ 18 w 84"/>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
                  <a:moveTo>
                    <a:pt x="18" y="2"/>
                  </a:moveTo>
                  <a:lnTo>
                    <a:pt x="18" y="2"/>
                  </a:lnTo>
                  <a:lnTo>
                    <a:pt x="18" y="2"/>
                  </a:lnTo>
                  <a:lnTo>
                    <a:pt x="18" y="2"/>
                  </a:lnTo>
                  <a:lnTo>
                    <a:pt x="8" y="6"/>
                  </a:lnTo>
                  <a:lnTo>
                    <a:pt x="0" y="10"/>
                  </a:lnTo>
                  <a:lnTo>
                    <a:pt x="84" y="10"/>
                  </a:lnTo>
                  <a:lnTo>
                    <a:pt x="84" y="10"/>
                  </a:lnTo>
                  <a:lnTo>
                    <a:pt x="68" y="4"/>
                  </a:lnTo>
                  <a:lnTo>
                    <a:pt x="52" y="0"/>
                  </a:lnTo>
                  <a:lnTo>
                    <a:pt x="36" y="0"/>
                  </a:lnTo>
                  <a:lnTo>
                    <a:pt x="18" y="2"/>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7"/>
            <p:cNvSpPr>
              <a:spLocks/>
            </p:cNvSpPr>
            <p:nvPr userDrawn="1"/>
          </p:nvSpPr>
          <p:spPr bwMode="auto">
            <a:xfrm>
              <a:off x="2816225" y="9471025"/>
              <a:ext cx="187325" cy="28575"/>
            </a:xfrm>
            <a:custGeom>
              <a:avLst/>
              <a:gdLst>
                <a:gd name="T0" fmla="*/ 0 w 118"/>
                <a:gd name="T1" fmla="*/ 18 h 18"/>
                <a:gd name="T2" fmla="*/ 118 w 118"/>
                <a:gd name="T3" fmla="*/ 18 h 18"/>
                <a:gd name="T4" fmla="*/ 118 w 118"/>
                <a:gd name="T5" fmla="*/ 18 h 18"/>
                <a:gd name="T6" fmla="*/ 108 w 118"/>
                <a:gd name="T7" fmla="*/ 12 h 18"/>
                <a:gd name="T8" fmla="*/ 96 w 118"/>
                <a:gd name="T9" fmla="*/ 6 h 18"/>
                <a:gd name="T10" fmla="*/ 84 w 118"/>
                <a:gd name="T11" fmla="*/ 2 h 18"/>
                <a:gd name="T12" fmla="*/ 70 w 118"/>
                <a:gd name="T13" fmla="*/ 0 h 18"/>
                <a:gd name="T14" fmla="*/ 70 w 118"/>
                <a:gd name="T15" fmla="*/ 0 h 18"/>
                <a:gd name="T16" fmla="*/ 50 w 118"/>
                <a:gd name="T17" fmla="*/ 0 h 18"/>
                <a:gd name="T18" fmla="*/ 32 w 118"/>
                <a:gd name="T19" fmla="*/ 2 h 18"/>
                <a:gd name="T20" fmla="*/ 16 w 118"/>
                <a:gd name="T21" fmla="*/ 8 h 18"/>
                <a:gd name="T22" fmla="*/ 0 w 118"/>
                <a:gd name="T23" fmla="*/ 18 h 18"/>
                <a:gd name="T24" fmla="*/ 0 w 1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
                  <a:moveTo>
                    <a:pt x="0" y="18"/>
                  </a:moveTo>
                  <a:lnTo>
                    <a:pt x="118" y="18"/>
                  </a:lnTo>
                  <a:lnTo>
                    <a:pt x="118" y="18"/>
                  </a:lnTo>
                  <a:lnTo>
                    <a:pt x="108" y="12"/>
                  </a:lnTo>
                  <a:lnTo>
                    <a:pt x="96" y="6"/>
                  </a:lnTo>
                  <a:lnTo>
                    <a:pt x="84" y="2"/>
                  </a:lnTo>
                  <a:lnTo>
                    <a:pt x="70" y="0"/>
                  </a:lnTo>
                  <a:lnTo>
                    <a:pt x="70" y="0"/>
                  </a:lnTo>
                  <a:lnTo>
                    <a:pt x="50" y="0"/>
                  </a:lnTo>
                  <a:lnTo>
                    <a:pt x="32" y="2"/>
                  </a:lnTo>
                  <a:lnTo>
                    <a:pt x="16" y="8"/>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8"/>
            <p:cNvSpPr>
              <a:spLocks/>
            </p:cNvSpPr>
            <p:nvPr userDrawn="1"/>
          </p:nvSpPr>
          <p:spPr bwMode="auto">
            <a:xfrm>
              <a:off x="-2124075" y="7948613"/>
              <a:ext cx="234950" cy="269875"/>
            </a:xfrm>
            <a:custGeom>
              <a:avLst/>
              <a:gdLst>
                <a:gd name="T0" fmla="*/ 64 w 148"/>
                <a:gd name="T1" fmla="*/ 170 h 170"/>
                <a:gd name="T2" fmla="*/ 64 w 148"/>
                <a:gd name="T3" fmla="*/ 170 h 170"/>
                <a:gd name="T4" fmla="*/ 80 w 148"/>
                <a:gd name="T5" fmla="*/ 168 h 170"/>
                <a:gd name="T6" fmla="*/ 96 w 148"/>
                <a:gd name="T7" fmla="*/ 162 h 170"/>
                <a:gd name="T8" fmla="*/ 110 w 148"/>
                <a:gd name="T9" fmla="*/ 154 h 170"/>
                <a:gd name="T10" fmla="*/ 124 w 148"/>
                <a:gd name="T11" fmla="*/ 144 h 170"/>
                <a:gd name="T12" fmla="*/ 134 w 148"/>
                <a:gd name="T13" fmla="*/ 132 h 170"/>
                <a:gd name="T14" fmla="*/ 142 w 148"/>
                <a:gd name="T15" fmla="*/ 118 h 170"/>
                <a:gd name="T16" fmla="*/ 146 w 148"/>
                <a:gd name="T17" fmla="*/ 102 h 170"/>
                <a:gd name="T18" fmla="*/ 148 w 148"/>
                <a:gd name="T19" fmla="*/ 84 h 170"/>
                <a:gd name="T20" fmla="*/ 148 w 148"/>
                <a:gd name="T21" fmla="*/ 84 h 170"/>
                <a:gd name="T22" fmla="*/ 146 w 148"/>
                <a:gd name="T23" fmla="*/ 68 h 170"/>
                <a:gd name="T24" fmla="*/ 142 w 148"/>
                <a:gd name="T25" fmla="*/ 52 h 170"/>
                <a:gd name="T26" fmla="*/ 134 w 148"/>
                <a:gd name="T27" fmla="*/ 38 h 170"/>
                <a:gd name="T28" fmla="*/ 124 w 148"/>
                <a:gd name="T29" fmla="*/ 24 h 170"/>
                <a:gd name="T30" fmla="*/ 110 w 148"/>
                <a:gd name="T31" fmla="*/ 14 h 170"/>
                <a:gd name="T32" fmla="*/ 96 w 148"/>
                <a:gd name="T33" fmla="*/ 6 h 170"/>
                <a:gd name="T34" fmla="*/ 80 w 148"/>
                <a:gd name="T35" fmla="*/ 2 h 170"/>
                <a:gd name="T36" fmla="*/ 64 w 148"/>
                <a:gd name="T37" fmla="*/ 0 h 170"/>
                <a:gd name="T38" fmla="*/ 64 w 148"/>
                <a:gd name="T39" fmla="*/ 0 h 170"/>
                <a:gd name="T40" fmla="*/ 44 w 148"/>
                <a:gd name="T41" fmla="*/ 2 h 170"/>
                <a:gd name="T42" fmla="*/ 28 w 148"/>
                <a:gd name="T43" fmla="*/ 8 h 170"/>
                <a:gd name="T44" fmla="*/ 12 w 148"/>
                <a:gd name="T45" fmla="*/ 18 h 170"/>
                <a:gd name="T46" fmla="*/ 0 w 148"/>
                <a:gd name="T47" fmla="*/ 30 h 170"/>
                <a:gd name="T48" fmla="*/ 0 w 148"/>
                <a:gd name="T49" fmla="*/ 140 h 170"/>
                <a:gd name="T50" fmla="*/ 0 w 148"/>
                <a:gd name="T51" fmla="*/ 140 h 170"/>
                <a:gd name="T52" fmla="*/ 12 w 148"/>
                <a:gd name="T53" fmla="*/ 152 h 170"/>
                <a:gd name="T54" fmla="*/ 28 w 148"/>
                <a:gd name="T55" fmla="*/ 162 h 170"/>
                <a:gd name="T56" fmla="*/ 46 w 148"/>
                <a:gd name="T57" fmla="*/ 168 h 170"/>
                <a:gd name="T58" fmla="*/ 64 w 148"/>
                <a:gd name="T59" fmla="*/ 170 h 170"/>
                <a:gd name="T60" fmla="*/ 64 w 148"/>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70">
                  <a:moveTo>
                    <a:pt x="64" y="170"/>
                  </a:moveTo>
                  <a:lnTo>
                    <a:pt x="64" y="170"/>
                  </a:lnTo>
                  <a:lnTo>
                    <a:pt x="80" y="168"/>
                  </a:lnTo>
                  <a:lnTo>
                    <a:pt x="96" y="162"/>
                  </a:lnTo>
                  <a:lnTo>
                    <a:pt x="110" y="154"/>
                  </a:lnTo>
                  <a:lnTo>
                    <a:pt x="124" y="144"/>
                  </a:lnTo>
                  <a:lnTo>
                    <a:pt x="134" y="132"/>
                  </a:lnTo>
                  <a:lnTo>
                    <a:pt x="142" y="118"/>
                  </a:lnTo>
                  <a:lnTo>
                    <a:pt x="146" y="102"/>
                  </a:lnTo>
                  <a:lnTo>
                    <a:pt x="148" y="84"/>
                  </a:lnTo>
                  <a:lnTo>
                    <a:pt x="148" y="84"/>
                  </a:lnTo>
                  <a:lnTo>
                    <a:pt x="146" y="68"/>
                  </a:lnTo>
                  <a:lnTo>
                    <a:pt x="142" y="52"/>
                  </a:lnTo>
                  <a:lnTo>
                    <a:pt x="134" y="38"/>
                  </a:lnTo>
                  <a:lnTo>
                    <a:pt x="124" y="24"/>
                  </a:lnTo>
                  <a:lnTo>
                    <a:pt x="110" y="14"/>
                  </a:lnTo>
                  <a:lnTo>
                    <a:pt x="96" y="6"/>
                  </a:lnTo>
                  <a:lnTo>
                    <a:pt x="80" y="2"/>
                  </a:lnTo>
                  <a:lnTo>
                    <a:pt x="64" y="0"/>
                  </a:lnTo>
                  <a:lnTo>
                    <a:pt x="64" y="0"/>
                  </a:lnTo>
                  <a:lnTo>
                    <a:pt x="44" y="2"/>
                  </a:lnTo>
                  <a:lnTo>
                    <a:pt x="28" y="8"/>
                  </a:lnTo>
                  <a:lnTo>
                    <a:pt x="12" y="18"/>
                  </a:lnTo>
                  <a:lnTo>
                    <a:pt x="0" y="30"/>
                  </a:lnTo>
                  <a:lnTo>
                    <a:pt x="0" y="140"/>
                  </a:lnTo>
                  <a:lnTo>
                    <a:pt x="0" y="140"/>
                  </a:lnTo>
                  <a:lnTo>
                    <a:pt x="12" y="152"/>
                  </a:lnTo>
                  <a:lnTo>
                    <a:pt x="28" y="162"/>
                  </a:lnTo>
                  <a:lnTo>
                    <a:pt x="46" y="168"/>
                  </a:lnTo>
                  <a:lnTo>
                    <a:pt x="64" y="170"/>
                  </a:lnTo>
                  <a:lnTo>
                    <a:pt x="6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9"/>
            <p:cNvSpPr>
              <a:spLocks/>
            </p:cNvSpPr>
            <p:nvPr userDrawn="1"/>
          </p:nvSpPr>
          <p:spPr bwMode="auto">
            <a:xfrm>
              <a:off x="1903413" y="8618538"/>
              <a:ext cx="161925" cy="161925"/>
            </a:xfrm>
            <a:custGeom>
              <a:avLst/>
              <a:gdLst>
                <a:gd name="T0" fmla="*/ 52 w 102"/>
                <a:gd name="T1" fmla="*/ 102 h 102"/>
                <a:gd name="T2" fmla="*/ 52 w 102"/>
                <a:gd name="T3" fmla="*/ 102 h 102"/>
                <a:gd name="T4" fmla="*/ 62 w 102"/>
                <a:gd name="T5" fmla="*/ 102 h 102"/>
                <a:gd name="T6" fmla="*/ 72 w 102"/>
                <a:gd name="T7" fmla="*/ 98 h 102"/>
                <a:gd name="T8" fmla="*/ 80 w 102"/>
                <a:gd name="T9" fmla="*/ 94 h 102"/>
                <a:gd name="T10" fmla="*/ 88 w 102"/>
                <a:gd name="T11" fmla="*/ 88 h 102"/>
                <a:gd name="T12" fmla="*/ 94 w 102"/>
                <a:gd name="T13" fmla="*/ 80 h 102"/>
                <a:gd name="T14" fmla="*/ 98 w 102"/>
                <a:gd name="T15" fmla="*/ 72 h 102"/>
                <a:gd name="T16" fmla="*/ 102 w 102"/>
                <a:gd name="T17" fmla="*/ 62 h 102"/>
                <a:gd name="T18" fmla="*/ 102 w 102"/>
                <a:gd name="T19" fmla="*/ 52 h 102"/>
                <a:gd name="T20" fmla="*/ 102 w 102"/>
                <a:gd name="T21" fmla="*/ 52 h 102"/>
                <a:gd name="T22" fmla="*/ 102 w 102"/>
                <a:gd name="T23" fmla="*/ 42 h 102"/>
                <a:gd name="T24" fmla="*/ 98 w 102"/>
                <a:gd name="T25" fmla="*/ 32 h 102"/>
                <a:gd name="T26" fmla="*/ 94 w 102"/>
                <a:gd name="T27" fmla="*/ 22 h 102"/>
                <a:gd name="T28" fmla="*/ 88 w 102"/>
                <a:gd name="T29" fmla="*/ 16 h 102"/>
                <a:gd name="T30" fmla="*/ 80 w 102"/>
                <a:gd name="T31" fmla="*/ 8 h 102"/>
                <a:gd name="T32" fmla="*/ 72 w 102"/>
                <a:gd name="T33" fmla="*/ 4 h 102"/>
                <a:gd name="T34" fmla="*/ 62 w 102"/>
                <a:gd name="T35" fmla="*/ 2 h 102"/>
                <a:gd name="T36" fmla="*/ 52 w 102"/>
                <a:gd name="T37" fmla="*/ 0 h 102"/>
                <a:gd name="T38" fmla="*/ 52 w 102"/>
                <a:gd name="T39" fmla="*/ 0 h 102"/>
                <a:gd name="T40" fmla="*/ 42 w 102"/>
                <a:gd name="T41" fmla="*/ 2 h 102"/>
                <a:gd name="T42" fmla="*/ 32 w 102"/>
                <a:gd name="T43" fmla="*/ 4 h 102"/>
                <a:gd name="T44" fmla="*/ 24 w 102"/>
                <a:gd name="T45" fmla="*/ 8 h 102"/>
                <a:gd name="T46" fmla="*/ 16 w 102"/>
                <a:gd name="T47" fmla="*/ 14 h 102"/>
                <a:gd name="T48" fmla="*/ 10 w 102"/>
                <a:gd name="T49" fmla="*/ 22 h 102"/>
                <a:gd name="T50" fmla="*/ 4 w 102"/>
                <a:gd name="T51" fmla="*/ 30 h 102"/>
                <a:gd name="T52" fmla="*/ 2 w 102"/>
                <a:gd name="T53" fmla="*/ 40 h 102"/>
                <a:gd name="T54" fmla="*/ 0 w 102"/>
                <a:gd name="T55" fmla="*/ 50 h 102"/>
                <a:gd name="T56" fmla="*/ 0 w 102"/>
                <a:gd name="T57" fmla="*/ 50 h 102"/>
                <a:gd name="T58" fmla="*/ 2 w 102"/>
                <a:gd name="T59" fmla="*/ 62 h 102"/>
                <a:gd name="T60" fmla="*/ 4 w 102"/>
                <a:gd name="T61" fmla="*/ 70 h 102"/>
                <a:gd name="T62" fmla="*/ 8 w 102"/>
                <a:gd name="T63" fmla="*/ 80 h 102"/>
                <a:gd name="T64" fmla="*/ 14 w 102"/>
                <a:gd name="T65" fmla="*/ 88 h 102"/>
                <a:gd name="T66" fmla="*/ 22 w 102"/>
                <a:gd name="T67" fmla="*/ 94 h 102"/>
                <a:gd name="T68" fmla="*/ 32 w 102"/>
                <a:gd name="T69" fmla="*/ 98 h 102"/>
                <a:gd name="T70" fmla="*/ 40 w 102"/>
                <a:gd name="T71" fmla="*/ 102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2"/>
                  </a:lnTo>
                  <a:lnTo>
                    <a:pt x="72" y="98"/>
                  </a:lnTo>
                  <a:lnTo>
                    <a:pt x="80" y="94"/>
                  </a:lnTo>
                  <a:lnTo>
                    <a:pt x="88" y="88"/>
                  </a:lnTo>
                  <a:lnTo>
                    <a:pt x="94" y="80"/>
                  </a:lnTo>
                  <a:lnTo>
                    <a:pt x="98" y="72"/>
                  </a:lnTo>
                  <a:lnTo>
                    <a:pt x="102" y="62"/>
                  </a:lnTo>
                  <a:lnTo>
                    <a:pt x="102" y="52"/>
                  </a:lnTo>
                  <a:lnTo>
                    <a:pt x="102" y="52"/>
                  </a:lnTo>
                  <a:lnTo>
                    <a:pt x="102" y="42"/>
                  </a:lnTo>
                  <a:lnTo>
                    <a:pt x="98" y="32"/>
                  </a:lnTo>
                  <a:lnTo>
                    <a:pt x="94" y="22"/>
                  </a:lnTo>
                  <a:lnTo>
                    <a:pt x="88" y="16"/>
                  </a:lnTo>
                  <a:lnTo>
                    <a:pt x="80" y="8"/>
                  </a:lnTo>
                  <a:lnTo>
                    <a:pt x="72" y="4"/>
                  </a:lnTo>
                  <a:lnTo>
                    <a:pt x="62" y="2"/>
                  </a:lnTo>
                  <a:lnTo>
                    <a:pt x="52" y="0"/>
                  </a:lnTo>
                  <a:lnTo>
                    <a:pt x="52" y="0"/>
                  </a:lnTo>
                  <a:lnTo>
                    <a:pt x="42" y="2"/>
                  </a:lnTo>
                  <a:lnTo>
                    <a:pt x="32" y="4"/>
                  </a:lnTo>
                  <a:lnTo>
                    <a:pt x="24" y="8"/>
                  </a:lnTo>
                  <a:lnTo>
                    <a:pt x="16" y="14"/>
                  </a:lnTo>
                  <a:lnTo>
                    <a:pt x="10" y="22"/>
                  </a:lnTo>
                  <a:lnTo>
                    <a:pt x="4" y="30"/>
                  </a:lnTo>
                  <a:lnTo>
                    <a:pt x="2" y="40"/>
                  </a:lnTo>
                  <a:lnTo>
                    <a:pt x="0" y="50"/>
                  </a:lnTo>
                  <a:lnTo>
                    <a:pt x="0" y="50"/>
                  </a:lnTo>
                  <a:lnTo>
                    <a:pt x="2" y="62"/>
                  </a:lnTo>
                  <a:lnTo>
                    <a:pt x="4" y="70"/>
                  </a:lnTo>
                  <a:lnTo>
                    <a:pt x="8" y="80"/>
                  </a:lnTo>
                  <a:lnTo>
                    <a:pt x="14" y="88"/>
                  </a:lnTo>
                  <a:lnTo>
                    <a:pt x="22" y="94"/>
                  </a:lnTo>
                  <a:lnTo>
                    <a:pt x="32" y="98"/>
                  </a:lnTo>
                  <a:lnTo>
                    <a:pt x="40" y="102"/>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0"/>
            <p:cNvSpPr>
              <a:spLocks/>
            </p:cNvSpPr>
            <p:nvPr userDrawn="1"/>
          </p:nvSpPr>
          <p:spPr bwMode="auto">
            <a:xfrm>
              <a:off x="2587625" y="8374063"/>
              <a:ext cx="28575" cy="31750"/>
            </a:xfrm>
            <a:custGeom>
              <a:avLst/>
              <a:gdLst>
                <a:gd name="T0" fmla="*/ 8 w 18"/>
                <a:gd name="T1" fmla="*/ 20 h 20"/>
                <a:gd name="T2" fmla="*/ 8 w 18"/>
                <a:gd name="T3" fmla="*/ 20 h 20"/>
                <a:gd name="T4" fmla="*/ 12 w 18"/>
                <a:gd name="T5" fmla="*/ 20 h 20"/>
                <a:gd name="T6" fmla="*/ 14 w 18"/>
                <a:gd name="T7" fmla="*/ 18 h 20"/>
                <a:gd name="T8" fmla="*/ 18 w 18"/>
                <a:gd name="T9" fmla="*/ 14 h 20"/>
                <a:gd name="T10" fmla="*/ 18 w 18"/>
                <a:gd name="T11" fmla="*/ 10 h 20"/>
                <a:gd name="T12" fmla="*/ 18 w 18"/>
                <a:gd name="T13" fmla="*/ 10 h 20"/>
                <a:gd name="T14" fmla="*/ 18 w 18"/>
                <a:gd name="T15" fmla="*/ 6 h 20"/>
                <a:gd name="T16" fmla="*/ 14 w 18"/>
                <a:gd name="T17" fmla="*/ 4 h 20"/>
                <a:gd name="T18" fmla="*/ 12 w 18"/>
                <a:gd name="T19" fmla="*/ 2 h 20"/>
                <a:gd name="T20" fmla="*/ 8 w 18"/>
                <a:gd name="T21" fmla="*/ 0 h 20"/>
                <a:gd name="T22" fmla="*/ 8 w 18"/>
                <a:gd name="T23" fmla="*/ 0 h 20"/>
                <a:gd name="T24" fmla="*/ 4 w 18"/>
                <a:gd name="T25" fmla="*/ 2 h 20"/>
                <a:gd name="T26" fmla="*/ 2 w 18"/>
                <a:gd name="T27" fmla="*/ 4 h 20"/>
                <a:gd name="T28" fmla="*/ 0 w 18"/>
                <a:gd name="T29" fmla="*/ 8 h 20"/>
                <a:gd name="T30" fmla="*/ 0 w 18"/>
                <a:gd name="T31" fmla="*/ 12 h 20"/>
                <a:gd name="T32" fmla="*/ 0 w 18"/>
                <a:gd name="T33" fmla="*/ 12 h 20"/>
                <a:gd name="T34" fmla="*/ 0 w 18"/>
                <a:gd name="T35" fmla="*/ 14 h 20"/>
                <a:gd name="T36" fmla="*/ 2 w 18"/>
                <a:gd name="T37" fmla="*/ 18 h 20"/>
                <a:gd name="T38" fmla="*/ 4 w 18"/>
                <a:gd name="T39" fmla="*/ 18 h 20"/>
                <a:gd name="T40" fmla="*/ 8 w 18"/>
                <a:gd name="T41" fmla="*/ 20 h 20"/>
                <a:gd name="T42" fmla="*/ 8 w 1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8" y="20"/>
                  </a:moveTo>
                  <a:lnTo>
                    <a:pt x="8" y="20"/>
                  </a:lnTo>
                  <a:lnTo>
                    <a:pt x="12" y="20"/>
                  </a:lnTo>
                  <a:lnTo>
                    <a:pt x="14" y="18"/>
                  </a:lnTo>
                  <a:lnTo>
                    <a:pt x="18" y="14"/>
                  </a:lnTo>
                  <a:lnTo>
                    <a:pt x="18" y="10"/>
                  </a:lnTo>
                  <a:lnTo>
                    <a:pt x="18" y="10"/>
                  </a:lnTo>
                  <a:lnTo>
                    <a:pt x="18" y="6"/>
                  </a:lnTo>
                  <a:lnTo>
                    <a:pt x="14" y="4"/>
                  </a:lnTo>
                  <a:lnTo>
                    <a:pt x="12" y="2"/>
                  </a:lnTo>
                  <a:lnTo>
                    <a:pt x="8" y="0"/>
                  </a:lnTo>
                  <a:lnTo>
                    <a:pt x="8" y="0"/>
                  </a:lnTo>
                  <a:lnTo>
                    <a:pt x="4" y="2"/>
                  </a:lnTo>
                  <a:lnTo>
                    <a:pt x="2" y="4"/>
                  </a:lnTo>
                  <a:lnTo>
                    <a:pt x="0" y="8"/>
                  </a:lnTo>
                  <a:lnTo>
                    <a:pt x="0" y="12"/>
                  </a:lnTo>
                  <a:lnTo>
                    <a:pt x="0" y="12"/>
                  </a:lnTo>
                  <a:lnTo>
                    <a:pt x="0" y="14"/>
                  </a:lnTo>
                  <a:lnTo>
                    <a:pt x="2" y="18"/>
                  </a:lnTo>
                  <a:lnTo>
                    <a:pt x="4" y="18"/>
                  </a:lnTo>
                  <a:lnTo>
                    <a:pt x="8"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01"/>
            <p:cNvSpPr>
              <a:spLocks/>
            </p:cNvSpPr>
            <p:nvPr userDrawn="1"/>
          </p:nvSpPr>
          <p:spPr bwMode="auto">
            <a:xfrm>
              <a:off x="2543175" y="8643938"/>
              <a:ext cx="114300" cy="114300"/>
            </a:xfrm>
            <a:custGeom>
              <a:avLst/>
              <a:gdLst>
                <a:gd name="T0" fmla="*/ 36 w 72"/>
                <a:gd name="T1" fmla="*/ 72 h 72"/>
                <a:gd name="T2" fmla="*/ 36 w 72"/>
                <a:gd name="T3" fmla="*/ 72 h 72"/>
                <a:gd name="T4" fmla="*/ 42 w 72"/>
                <a:gd name="T5" fmla="*/ 72 h 72"/>
                <a:gd name="T6" fmla="*/ 50 w 72"/>
                <a:gd name="T7" fmla="*/ 70 h 72"/>
                <a:gd name="T8" fmla="*/ 56 w 72"/>
                <a:gd name="T9" fmla="*/ 66 h 72"/>
                <a:gd name="T10" fmla="*/ 62 w 72"/>
                <a:gd name="T11" fmla="*/ 62 h 72"/>
                <a:gd name="T12" fmla="*/ 66 w 72"/>
                <a:gd name="T13" fmla="*/ 56 h 72"/>
                <a:gd name="T14" fmla="*/ 70 w 72"/>
                <a:gd name="T15" fmla="*/ 50 h 72"/>
                <a:gd name="T16" fmla="*/ 72 w 72"/>
                <a:gd name="T17" fmla="*/ 44 h 72"/>
                <a:gd name="T18" fmla="*/ 72 w 72"/>
                <a:gd name="T19" fmla="*/ 36 h 72"/>
                <a:gd name="T20" fmla="*/ 72 w 72"/>
                <a:gd name="T21" fmla="*/ 36 h 72"/>
                <a:gd name="T22" fmla="*/ 72 w 72"/>
                <a:gd name="T23" fmla="*/ 28 h 72"/>
                <a:gd name="T24" fmla="*/ 70 w 72"/>
                <a:gd name="T25" fmla="*/ 22 h 72"/>
                <a:gd name="T26" fmla="*/ 66 w 72"/>
                <a:gd name="T27" fmla="*/ 16 h 72"/>
                <a:gd name="T28" fmla="*/ 62 w 72"/>
                <a:gd name="T29" fmla="*/ 10 h 72"/>
                <a:gd name="T30" fmla="*/ 56 w 72"/>
                <a:gd name="T31" fmla="*/ 6 h 72"/>
                <a:gd name="T32" fmla="*/ 50 w 72"/>
                <a:gd name="T33" fmla="*/ 2 h 72"/>
                <a:gd name="T34" fmla="*/ 44 w 72"/>
                <a:gd name="T35" fmla="*/ 0 h 72"/>
                <a:gd name="T36" fmla="*/ 36 w 72"/>
                <a:gd name="T37" fmla="*/ 0 h 72"/>
                <a:gd name="T38" fmla="*/ 36 w 72"/>
                <a:gd name="T39" fmla="*/ 0 h 72"/>
                <a:gd name="T40" fmla="*/ 28 w 72"/>
                <a:gd name="T41" fmla="*/ 0 h 72"/>
                <a:gd name="T42" fmla="*/ 22 w 72"/>
                <a:gd name="T43" fmla="*/ 2 h 72"/>
                <a:gd name="T44" fmla="*/ 16 w 72"/>
                <a:gd name="T45" fmla="*/ 6 h 72"/>
                <a:gd name="T46" fmla="*/ 10 w 72"/>
                <a:gd name="T47" fmla="*/ 10 h 72"/>
                <a:gd name="T48" fmla="*/ 6 w 72"/>
                <a:gd name="T49" fmla="*/ 16 h 72"/>
                <a:gd name="T50" fmla="*/ 2 w 72"/>
                <a:gd name="T51" fmla="*/ 22 h 72"/>
                <a:gd name="T52" fmla="*/ 0 w 72"/>
                <a:gd name="T53" fmla="*/ 28 h 72"/>
                <a:gd name="T54" fmla="*/ 0 w 72"/>
                <a:gd name="T55" fmla="*/ 36 h 72"/>
                <a:gd name="T56" fmla="*/ 0 w 72"/>
                <a:gd name="T57" fmla="*/ 36 h 72"/>
                <a:gd name="T58" fmla="*/ 0 w 72"/>
                <a:gd name="T59" fmla="*/ 42 h 72"/>
                <a:gd name="T60" fmla="*/ 2 w 72"/>
                <a:gd name="T61" fmla="*/ 50 h 72"/>
                <a:gd name="T62" fmla="*/ 6 w 72"/>
                <a:gd name="T63" fmla="*/ 56 h 72"/>
                <a:gd name="T64" fmla="*/ 10 w 72"/>
                <a:gd name="T65" fmla="*/ 60 h 72"/>
                <a:gd name="T66" fmla="*/ 16 w 72"/>
                <a:gd name="T67" fmla="*/ 66 h 72"/>
                <a:gd name="T68" fmla="*/ 22 w 72"/>
                <a:gd name="T69" fmla="*/ 68 h 72"/>
                <a:gd name="T70" fmla="*/ 28 w 72"/>
                <a:gd name="T71" fmla="*/ 70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2" y="72"/>
                  </a:lnTo>
                  <a:lnTo>
                    <a:pt x="50" y="70"/>
                  </a:lnTo>
                  <a:lnTo>
                    <a:pt x="56" y="66"/>
                  </a:lnTo>
                  <a:lnTo>
                    <a:pt x="62" y="62"/>
                  </a:lnTo>
                  <a:lnTo>
                    <a:pt x="66" y="56"/>
                  </a:lnTo>
                  <a:lnTo>
                    <a:pt x="70" y="50"/>
                  </a:lnTo>
                  <a:lnTo>
                    <a:pt x="72" y="44"/>
                  </a:lnTo>
                  <a:lnTo>
                    <a:pt x="72" y="36"/>
                  </a:lnTo>
                  <a:lnTo>
                    <a:pt x="72" y="36"/>
                  </a:lnTo>
                  <a:lnTo>
                    <a:pt x="72" y="28"/>
                  </a:lnTo>
                  <a:lnTo>
                    <a:pt x="70" y="22"/>
                  </a:lnTo>
                  <a:lnTo>
                    <a:pt x="66" y="16"/>
                  </a:lnTo>
                  <a:lnTo>
                    <a:pt x="62" y="10"/>
                  </a:lnTo>
                  <a:lnTo>
                    <a:pt x="56" y="6"/>
                  </a:lnTo>
                  <a:lnTo>
                    <a:pt x="50" y="2"/>
                  </a:lnTo>
                  <a:lnTo>
                    <a:pt x="44" y="0"/>
                  </a:lnTo>
                  <a:lnTo>
                    <a:pt x="36" y="0"/>
                  </a:lnTo>
                  <a:lnTo>
                    <a:pt x="36" y="0"/>
                  </a:lnTo>
                  <a:lnTo>
                    <a:pt x="28" y="0"/>
                  </a:lnTo>
                  <a:lnTo>
                    <a:pt x="22" y="2"/>
                  </a:lnTo>
                  <a:lnTo>
                    <a:pt x="16" y="6"/>
                  </a:lnTo>
                  <a:lnTo>
                    <a:pt x="10" y="10"/>
                  </a:lnTo>
                  <a:lnTo>
                    <a:pt x="6" y="16"/>
                  </a:lnTo>
                  <a:lnTo>
                    <a:pt x="2" y="22"/>
                  </a:lnTo>
                  <a:lnTo>
                    <a:pt x="0" y="28"/>
                  </a:lnTo>
                  <a:lnTo>
                    <a:pt x="0" y="36"/>
                  </a:lnTo>
                  <a:lnTo>
                    <a:pt x="0" y="36"/>
                  </a:lnTo>
                  <a:lnTo>
                    <a:pt x="0" y="42"/>
                  </a:lnTo>
                  <a:lnTo>
                    <a:pt x="2" y="50"/>
                  </a:lnTo>
                  <a:lnTo>
                    <a:pt x="6" y="56"/>
                  </a:lnTo>
                  <a:lnTo>
                    <a:pt x="10" y="60"/>
                  </a:lnTo>
                  <a:lnTo>
                    <a:pt x="16" y="66"/>
                  </a:lnTo>
                  <a:lnTo>
                    <a:pt x="22" y="68"/>
                  </a:lnTo>
                  <a:lnTo>
                    <a:pt x="28" y="70"/>
                  </a:lnTo>
                  <a:lnTo>
                    <a:pt x="36" y="72"/>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2"/>
            <p:cNvSpPr>
              <a:spLocks/>
            </p:cNvSpPr>
            <p:nvPr userDrawn="1"/>
          </p:nvSpPr>
          <p:spPr bwMode="auto">
            <a:xfrm>
              <a:off x="2463800" y="9182100"/>
              <a:ext cx="273050" cy="273050"/>
            </a:xfrm>
            <a:custGeom>
              <a:avLst/>
              <a:gdLst>
                <a:gd name="T0" fmla="*/ 86 w 172"/>
                <a:gd name="T1" fmla="*/ 0 h 172"/>
                <a:gd name="T2" fmla="*/ 86 w 172"/>
                <a:gd name="T3" fmla="*/ 0 h 172"/>
                <a:gd name="T4" fmla="*/ 70 w 172"/>
                <a:gd name="T5" fmla="*/ 2 h 172"/>
                <a:gd name="T6" fmla="*/ 54 w 172"/>
                <a:gd name="T7" fmla="*/ 6 h 172"/>
                <a:gd name="T8" fmla="*/ 38 w 172"/>
                <a:gd name="T9" fmla="*/ 14 h 172"/>
                <a:gd name="T10" fmla="*/ 26 w 172"/>
                <a:gd name="T11" fmla="*/ 24 h 172"/>
                <a:gd name="T12" fmla="*/ 16 w 172"/>
                <a:gd name="T13" fmla="*/ 38 h 172"/>
                <a:gd name="T14" fmla="*/ 8 w 172"/>
                <a:gd name="T15" fmla="*/ 52 h 172"/>
                <a:gd name="T16" fmla="*/ 2 w 172"/>
                <a:gd name="T17" fmla="*/ 68 h 172"/>
                <a:gd name="T18" fmla="*/ 0 w 172"/>
                <a:gd name="T19" fmla="*/ 86 h 172"/>
                <a:gd name="T20" fmla="*/ 0 w 172"/>
                <a:gd name="T21" fmla="*/ 86 h 172"/>
                <a:gd name="T22" fmla="*/ 2 w 172"/>
                <a:gd name="T23" fmla="*/ 104 h 172"/>
                <a:gd name="T24" fmla="*/ 8 w 172"/>
                <a:gd name="T25" fmla="*/ 120 h 172"/>
                <a:gd name="T26" fmla="*/ 16 w 172"/>
                <a:gd name="T27" fmla="*/ 134 h 172"/>
                <a:gd name="T28" fmla="*/ 26 w 172"/>
                <a:gd name="T29" fmla="*/ 148 h 172"/>
                <a:gd name="T30" fmla="*/ 38 w 172"/>
                <a:gd name="T31" fmla="*/ 158 h 172"/>
                <a:gd name="T32" fmla="*/ 54 w 172"/>
                <a:gd name="T33" fmla="*/ 166 h 172"/>
                <a:gd name="T34" fmla="*/ 70 w 172"/>
                <a:gd name="T35" fmla="*/ 172 h 172"/>
                <a:gd name="T36" fmla="*/ 86 w 172"/>
                <a:gd name="T37" fmla="*/ 172 h 172"/>
                <a:gd name="T38" fmla="*/ 86 w 172"/>
                <a:gd name="T39" fmla="*/ 172 h 172"/>
                <a:gd name="T40" fmla="*/ 106 w 172"/>
                <a:gd name="T41" fmla="*/ 170 h 172"/>
                <a:gd name="T42" fmla="*/ 122 w 172"/>
                <a:gd name="T43" fmla="*/ 164 h 172"/>
                <a:gd name="T44" fmla="*/ 136 w 172"/>
                <a:gd name="T45" fmla="*/ 156 h 172"/>
                <a:gd name="T46" fmla="*/ 148 w 172"/>
                <a:gd name="T47" fmla="*/ 146 h 172"/>
                <a:gd name="T48" fmla="*/ 158 w 172"/>
                <a:gd name="T49" fmla="*/ 132 h 172"/>
                <a:gd name="T50" fmla="*/ 166 w 172"/>
                <a:gd name="T51" fmla="*/ 118 h 172"/>
                <a:gd name="T52" fmla="*/ 170 w 172"/>
                <a:gd name="T53" fmla="*/ 102 h 172"/>
                <a:gd name="T54" fmla="*/ 172 w 172"/>
                <a:gd name="T55" fmla="*/ 86 h 172"/>
                <a:gd name="T56" fmla="*/ 172 w 172"/>
                <a:gd name="T57" fmla="*/ 86 h 172"/>
                <a:gd name="T58" fmla="*/ 170 w 172"/>
                <a:gd name="T59" fmla="*/ 68 h 172"/>
                <a:gd name="T60" fmla="*/ 166 w 172"/>
                <a:gd name="T61" fmla="*/ 52 h 172"/>
                <a:gd name="T62" fmla="*/ 158 w 172"/>
                <a:gd name="T63" fmla="*/ 38 h 172"/>
                <a:gd name="T64" fmla="*/ 148 w 172"/>
                <a:gd name="T65" fmla="*/ 26 h 172"/>
                <a:gd name="T66" fmla="*/ 134 w 172"/>
                <a:gd name="T67" fmla="*/ 14 h 172"/>
                <a:gd name="T68" fmla="*/ 120 w 172"/>
                <a:gd name="T69" fmla="*/ 6 h 172"/>
                <a:gd name="T70" fmla="*/ 104 w 172"/>
                <a:gd name="T71" fmla="*/ 2 h 172"/>
                <a:gd name="T72" fmla="*/ 86 w 172"/>
                <a:gd name="T73" fmla="*/ 0 h 172"/>
                <a:gd name="T74" fmla="*/ 86 w 172"/>
                <a:gd name="T7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86" y="0"/>
                  </a:moveTo>
                  <a:lnTo>
                    <a:pt x="86" y="0"/>
                  </a:lnTo>
                  <a:lnTo>
                    <a:pt x="70" y="2"/>
                  </a:lnTo>
                  <a:lnTo>
                    <a:pt x="54" y="6"/>
                  </a:lnTo>
                  <a:lnTo>
                    <a:pt x="38" y="14"/>
                  </a:lnTo>
                  <a:lnTo>
                    <a:pt x="26" y="24"/>
                  </a:lnTo>
                  <a:lnTo>
                    <a:pt x="16" y="38"/>
                  </a:lnTo>
                  <a:lnTo>
                    <a:pt x="8" y="52"/>
                  </a:lnTo>
                  <a:lnTo>
                    <a:pt x="2" y="68"/>
                  </a:lnTo>
                  <a:lnTo>
                    <a:pt x="0" y="86"/>
                  </a:lnTo>
                  <a:lnTo>
                    <a:pt x="0" y="86"/>
                  </a:lnTo>
                  <a:lnTo>
                    <a:pt x="2" y="104"/>
                  </a:lnTo>
                  <a:lnTo>
                    <a:pt x="8" y="120"/>
                  </a:lnTo>
                  <a:lnTo>
                    <a:pt x="16" y="134"/>
                  </a:lnTo>
                  <a:lnTo>
                    <a:pt x="26" y="148"/>
                  </a:lnTo>
                  <a:lnTo>
                    <a:pt x="38" y="158"/>
                  </a:lnTo>
                  <a:lnTo>
                    <a:pt x="54" y="166"/>
                  </a:lnTo>
                  <a:lnTo>
                    <a:pt x="70" y="172"/>
                  </a:lnTo>
                  <a:lnTo>
                    <a:pt x="86" y="172"/>
                  </a:lnTo>
                  <a:lnTo>
                    <a:pt x="86" y="172"/>
                  </a:lnTo>
                  <a:lnTo>
                    <a:pt x="106" y="170"/>
                  </a:lnTo>
                  <a:lnTo>
                    <a:pt x="122" y="164"/>
                  </a:lnTo>
                  <a:lnTo>
                    <a:pt x="136" y="156"/>
                  </a:lnTo>
                  <a:lnTo>
                    <a:pt x="148" y="146"/>
                  </a:lnTo>
                  <a:lnTo>
                    <a:pt x="158" y="132"/>
                  </a:lnTo>
                  <a:lnTo>
                    <a:pt x="166" y="118"/>
                  </a:lnTo>
                  <a:lnTo>
                    <a:pt x="170" y="102"/>
                  </a:lnTo>
                  <a:lnTo>
                    <a:pt x="172" y="86"/>
                  </a:lnTo>
                  <a:lnTo>
                    <a:pt x="172" y="86"/>
                  </a:lnTo>
                  <a:lnTo>
                    <a:pt x="170" y="68"/>
                  </a:lnTo>
                  <a:lnTo>
                    <a:pt x="166" y="52"/>
                  </a:lnTo>
                  <a:lnTo>
                    <a:pt x="158" y="38"/>
                  </a:lnTo>
                  <a:lnTo>
                    <a:pt x="148" y="26"/>
                  </a:lnTo>
                  <a:lnTo>
                    <a:pt x="134" y="14"/>
                  </a:lnTo>
                  <a:lnTo>
                    <a:pt x="120" y="6"/>
                  </a:lnTo>
                  <a:lnTo>
                    <a:pt x="104" y="2"/>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03"/>
            <p:cNvSpPr>
              <a:spLocks/>
            </p:cNvSpPr>
            <p:nvPr userDrawn="1"/>
          </p:nvSpPr>
          <p:spPr bwMode="auto">
            <a:xfrm>
              <a:off x="2781300" y="9188450"/>
              <a:ext cx="257175" cy="257175"/>
            </a:xfrm>
            <a:custGeom>
              <a:avLst/>
              <a:gdLst>
                <a:gd name="T0" fmla="*/ 82 w 162"/>
                <a:gd name="T1" fmla="*/ 0 h 162"/>
                <a:gd name="T2" fmla="*/ 82 w 162"/>
                <a:gd name="T3" fmla="*/ 0 h 162"/>
                <a:gd name="T4" fmla="*/ 64 w 162"/>
                <a:gd name="T5" fmla="*/ 2 h 162"/>
                <a:gd name="T6" fmla="*/ 50 w 162"/>
                <a:gd name="T7" fmla="*/ 6 h 162"/>
                <a:gd name="T8" fmla="*/ 36 w 162"/>
                <a:gd name="T9" fmla="*/ 14 h 162"/>
                <a:gd name="T10" fmla="*/ 24 w 162"/>
                <a:gd name="T11" fmla="*/ 24 h 162"/>
                <a:gd name="T12" fmla="*/ 14 w 162"/>
                <a:gd name="T13" fmla="*/ 36 h 162"/>
                <a:gd name="T14" fmla="*/ 6 w 162"/>
                <a:gd name="T15" fmla="*/ 50 h 162"/>
                <a:gd name="T16" fmla="*/ 2 w 162"/>
                <a:gd name="T17" fmla="*/ 64 h 162"/>
                <a:gd name="T18" fmla="*/ 0 w 162"/>
                <a:gd name="T19" fmla="*/ 80 h 162"/>
                <a:gd name="T20" fmla="*/ 0 w 162"/>
                <a:gd name="T21" fmla="*/ 80 h 162"/>
                <a:gd name="T22" fmla="*/ 2 w 162"/>
                <a:gd name="T23" fmla="*/ 98 h 162"/>
                <a:gd name="T24" fmla="*/ 6 w 162"/>
                <a:gd name="T25" fmla="*/ 112 h 162"/>
                <a:gd name="T26" fmla="*/ 14 w 162"/>
                <a:gd name="T27" fmla="*/ 126 h 162"/>
                <a:gd name="T28" fmla="*/ 24 w 162"/>
                <a:gd name="T29" fmla="*/ 138 h 162"/>
                <a:gd name="T30" fmla="*/ 36 w 162"/>
                <a:gd name="T31" fmla="*/ 148 h 162"/>
                <a:gd name="T32" fmla="*/ 50 w 162"/>
                <a:gd name="T33" fmla="*/ 156 h 162"/>
                <a:gd name="T34" fmla="*/ 66 w 162"/>
                <a:gd name="T35" fmla="*/ 160 h 162"/>
                <a:gd name="T36" fmla="*/ 82 w 162"/>
                <a:gd name="T37" fmla="*/ 162 h 162"/>
                <a:gd name="T38" fmla="*/ 82 w 162"/>
                <a:gd name="T39" fmla="*/ 162 h 162"/>
                <a:gd name="T40" fmla="*/ 98 w 162"/>
                <a:gd name="T41" fmla="*/ 160 h 162"/>
                <a:gd name="T42" fmla="*/ 114 w 162"/>
                <a:gd name="T43" fmla="*/ 154 h 162"/>
                <a:gd name="T44" fmla="*/ 126 w 162"/>
                <a:gd name="T45" fmla="*/ 148 h 162"/>
                <a:gd name="T46" fmla="*/ 138 w 162"/>
                <a:gd name="T47" fmla="*/ 138 h 162"/>
                <a:gd name="T48" fmla="*/ 148 w 162"/>
                <a:gd name="T49" fmla="*/ 124 h 162"/>
                <a:gd name="T50" fmla="*/ 156 w 162"/>
                <a:gd name="T51" fmla="*/ 112 h 162"/>
                <a:gd name="T52" fmla="*/ 160 w 162"/>
                <a:gd name="T53" fmla="*/ 96 h 162"/>
                <a:gd name="T54" fmla="*/ 162 w 162"/>
                <a:gd name="T55" fmla="*/ 80 h 162"/>
                <a:gd name="T56" fmla="*/ 162 w 162"/>
                <a:gd name="T57" fmla="*/ 80 h 162"/>
                <a:gd name="T58" fmla="*/ 160 w 162"/>
                <a:gd name="T59" fmla="*/ 64 h 162"/>
                <a:gd name="T60" fmla="*/ 156 w 162"/>
                <a:gd name="T61" fmla="*/ 48 h 162"/>
                <a:gd name="T62" fmla="*/ 148 w 162"/>
                <a:gd name="T63" fmla="*/ 36 h 162"/>
                <a:gd name="T64" fmla="*/ 138 w 162"/>
                <a:gd name="T65" fmla="*/ 24 h 162"/>
                <a:gd name="T66" fmla="*/ 126 w 162"/>
                <a:gd name="T67" fmla="*/ 14 h 162"/>
                <a:gd name="T68" fmla="*/ 112 w 162"/>
                <a:gd name="T69" fmla="*/ 6 h 162"/>
                <a:gd name="T70" fmla="*/ 98 w 162"/>
                <a:gd name="T71" fmla="*/ 2 h 162"/>
                <a:gd name="T72" fmla="*/ 82 w 162"/>
                <a:gd name="T73" fmla="*/ 0 h 162"/>
                <a:gd name="T74" fmla="*/ 82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2" y="0"/>
                  </a:moveTo>
                  <a:lnTo>
                    <a:pt x="82" y="0"/>
                  </a:lnTo>
                  <a:lnTo>
                    <a:pt x="64" y="2"/>
                  </a:lnTo>
                  <a:lnTo>
                    <a:pt x="50" y="6"/>
                  </a:lnTo>
                  <a:lnTo>
                    <a:pt x="36" y="14"/>
                  </a:lnTo>
                  <a:lnTo>
                    <a:pt x="24" y="24"/>
                  </a:lnTo>
                  <a:lnTo>
                    <a:pt x="14" y="36"/>
                  </a:lnTo>
                  <a:lnTo>
                    <a:pt x="6" y="50"/>
                  </a:lnTo>
                  <a:lnTo>
                    <a:pt x="2" y="64"/>
                  </a:lnTo>
                  <a:lnTo>
                    <a:pt x="0" y="80"/>
                  </a:lnTo>
                  <a:lnTo>
                    <a:pt x="0" y="80"/>
                  </a:lnTo>
                  <a:lnTo>
                    <a:pt x="2" y="98"/>
                  </a:lnTo>
                  <a:lnTo>
                    <a:pt x="6" y="112"/>
                  </a:lnTo>
                  <a:lnTo>
                    <a:pt x="14" y="126"/>
                  </a:lnTo>
                  <a:lnTo>
                    <a:pt x="24" y="138"/>
                  </a:lnTo>
                  <a:lnTo>
                    <a:pt x="36" y="148"/>
                  </a:lnTo>
                  <a:lnTo>
                    <a:pt x="50" y="156"/>
                  </a:lnTo>
                  <a:lnTo>
                    <a:pt x="66" y="160"/>
                  </a:lnTo>
                  <a:lnTo>
                    <a:pt x="82" y="162"/>
                  </a:lnTo>
                  <a:lnTo>
                    <a:pt x="82" y="162"/>
                  </a:lnTo>
                  <a:lnTo>
                    <a:pt x="98" y="160"/>
                  </a:lnTo>
                  <a:lnTo>
                    <a:pt x="114" y="154"/>
                  </a:lnTo>
                  <a:lnTo>
                    <a:pt x="126" y="148"/>
                  </a:lnTo>
                  <a:lnTo>
                    <a:pt x="138" y="138"/>
                  </a:lnTo>
                  <a:lnTo>
                    <a:pt x="148" y="124"/>
                  </a:lnTo>
                  <a:lnTo>
                    <a:pt x="156" y="112"/>
                  </a:lnTo>
                  <a:lnTo>
                    <a:pt x="160" y="96"/>
                  </a:lnTo>
                  <a:lnTo>
                    <a:pt x="162" y="80"/>
                  </a:lnTo>
                  <a:lnTo>
                    <a:pt x="162" y="80"/>
                  </a:lnTo>
                  <a:lnTo>
                    <a:pt x="160" y="64"/>
                  </a:lnTo>
                  <a:lnTo>
                    <a:pt x="156" y="48"/>
                  </a:lnTo>
                  <a:lnTo>
                    <a:pt x="148" y="36"/>
                  </a:lnTo>
                  <a:lnTo>
                    <a:pt x="138" y="24"/>
                  </a:lnTo>
                  <a:lnTo>
                    <a:pt x="126" y="14"/>
                  </a:lnTo>
                  <a:lnTo>
                    <a:pt x="112" y="6"/>
                  </a:lnTo>
                  <a:lnTo>
                    <a:pt x="98" y="2"/>
                  </a:lnTo>
                  <a:lnTo>
                    <a:pt x="82" y="0"/>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04"/>
            <p:cNvSpPr>
              <a:spLocks/>
            </p:cNvSpPr>
            <p:nvPr userDrawn="1"/>
          </p:nvSpPr>
          <p:spPr bwMode="auto">
            <a:xfrm>
              <a:off x="2498725" y="8907463"/>
              <a:ext cx="203200" cy="201613"/>
            </a:xfrm>
            <a:custGeom>
              <a:avLst/>
              <a:gdLst>
                <a:gd name="T0" fmla="*/ 66 w 128"/>
                <a:gd name="T1" fmla="*/ 127 h 127"/>
                <a:gd name="T2" fmla="*/ 66 w 128"/>
                <a:gd name="T3" fmla="*/ 127 h 127"/>
                <a:gd name="T4" fmla="*/ 78 w 128"/>
                <a:gd name="T5" fmla="*/ 127 h 127"/>
                <a:gd name="T6" fmla="*/ 90 w 128"/>
                <a:gd name="T7" fmla="*/ 123 h 127"/>
                <a:gd name="T8" fmla="*/ 100 w 128"/>
                <a:gd name="T9" fmla="*/ 117 h 127"/>
                <a:gd name="T10" fmla="*/ 110 w 128"/>
                <a:gd name="T11" fmla="*/ 109 h 127"/>
                <a:gd name="T12" fmla="*/ 118 w 128"/>
                <a:gd name="T13" fmla="*/ 99 h 127"/>
                <a:gd name="T14" fmla="*/ 124 w 128"/>
                <a:gd name="T15" fmla="*/ 89 h 127"/>
                <a:gd name="T16" fmla="*/ 128 w 128"/>
                <a:gd name="T17" fmla="*/ 77 h 127"/>
                <a:gd name="T18" fmla="*/ 128 w 128"/>
                <a:gd name="T19" fmla="*/ 63 h 127"/>
                <a:gd name="T20" fmla="*/ 128 w 128"/>
                <a:gd name="T21" fmla="*/ 63 h 127"/>
                <a:gd name="T22" fmla="*/ 126 w 128"/>
                <a:gd name="T23" fmla="*/ 51 h 127"/>
                <a:gd name="T24" fmla="*/ 122 w 128"/>
                <a:gd name="T25" fmla="*/ 39 h 127"/>
                <a:gd name="T26" fmla="*/ 116 w 128"/>
                <a:gd name="T27" fmla="*/ 27 h 127"/>
                <a:gd name="T28" fmla="*/ 108 w 128"/>
                <a:gd name="T29" fmla="*/ 19 h 127"/>
                <a:gd name="T30" fmla="*/ 100 w 128"/>
                <a:gd name="T31" fmla="*/ 11 h 127"/>
                <a:gd name="T32" fmla="*/ 88 w 128"/>
                <a:gd name="T33" fmla="*/ 5 h 127"/>
                <a:gd name="T34" fmla="*/ 76 w 128"/>
                <a:gd name="T35" fmla="*/ 0 h 127"/>
                <a:gd name="T36" fmla="*/ 62 w 128"/>
                <a:gd name="T37" fmla="*/ 0 h 127"/>
                <a:gd name="T38" fmla="*/ 62 w 128"/>
                <a:gd name="T39" fmla="*/ 0 h 127"/>
                <a:gd name="T40" fmla="*/ 50 w 128"/>
                <a:gd name="T41" fmla="*/ 0 h 127"/>
                <a:gd name="T42" fmla="*/ 38 w 128"/>
                <a:gd name="T43" fmla="*/ 5 h 127"/>
                <a:gd name="T44" fmla="*/ 28 w 128"/>
                <a:gd name="T45" fmla="*/ 11 h 127"/>
                <a:gd name="T46" fmla="*/ 18 w 128"/>
                <a:gd name="T47" fmla="*/ 19 h 127"/>
                <a:gd name="T48" fmla="*/ 10 w 128"/>
                <a:gd name="T49" fmla="*/ 29 h 127"/>
                <a:gd name="T50" fmla="*/ 6 w 128"/>
                <a:gd name="T51" fmla="*/ 41 h 127"/>
                <a:gd name="T52" fmla="*/ 2 w 128"/>
                <a:gd name="T53" fmla="*/ 53 h 127"/>
                <a:gd name="T54" fmla="*/ 0 w 128"/>
                <a:gd name="T55" fmla="*/ 65 h 127"/>
                <a:gd name="T56" fmla="*/ 0 w 128"/>
                <a:gd name="T57" fmla="*/ 65 h 127"/>
                <a:gd name="T58" fmla="*/ 2 w 128"/>
                <a:gd name="T59" fmla="*/ 77 h 127"/>
                <a:gd name="T60" fmla="*/ 6 w 128"/>
                <a:gd name="T61" fmla="*/ 89 h 127"/>
                <a:gd name="T62" fmla="*/ 12 w 128"/>
                <a:gd name="T63" fmla="*/ 101 h 127"/>
                <a:gd name="T64" fmla="*/ 20 w 128"/>
                <a:gd name="T65" fmla="*/ 109 h 127"/>
                <a:gd name="T66" fmla="*/ 30 w 128"/>
                <a:gd name="T67" fmla="*/ 117 h 127"/>
                <a:gd name="T68" fmla="*/ 40 w 128"/>
                <a:gd name="T69" fmla="*/ 123 h 127"/>
                <a:gd name="T70" fmla="*/ 52 w 128"/>
                <a:gd name="T71" fmla="*/ 127 h 127"/>
                <a:gd name="T72" fmla="*/ 66 w 128"/>
                <a:gd name="T73" fmla="*/ 127 h 127"/>
                <a:gd name="T74" fmla="*/ 66 w 128"/>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7">
                  <a:moveTo>
                    <a:pt x="66" y="127"/>
                  </a:moveTo>
                  <a:lnTo>
                    <a:pt x="66" y="127"/>
                  </a:lnTo>
                  <a:lnTo>
                    <a:pt x="78" y="127"/>
                  </a:lnTo>
                  <a:lnTo>
                    <a:pt x="90" y="123"/>
                  </a:lnTo>
                  <a:lnTo>
                    <a:pt x="100" y="117"/>
                  </a:lnTo>
                  <a:lnTo>
                    <a:pt x="110" y="109"/>
                  </a:lnTo>
                  <a:lnTo>
                    <a:pt x="118" y="99"/>
                  </a:lnTo>
                  <a:lnTo>
                    <a:pt x="124" y="89"/>
                  </a:lnTo>
                  <a:lnTo>
                    <a:pt x="128" y="77"/>
                  </a:lnTo>
                  <a:lnTo>
                    <a:pt x="128" y="63"/>
                  </a:lnTo>
                  <a:lnTo>
                    <a:pt x="128" y="63"/>
                  </a:lnTo>
                  <a:lnTo>
                    <a:pt x="126" y="51"/>
                  </a:lnTo>
                  <a:lnTo>
                    <a:pt x="122" y="39"/>
                  </a:lnTo>
                  <a:lnTo>
                    <a:pt x="116" y="27"/>
                  </a:lnTo>
                  <a:lnTo>
                    <a:pt x="108" y="19"/>
                  </a:lnTo>
                  <a:lnTo>
                    <a:pt x="100" y="11"/>
                  </a:lnTo>
                  <a:lnTo>
                    <a:pt x="88" y="5"/>
                  </a:lnTo>
                  <a:lnTo>
                    <a:pt x="76" y="0"/>
                  </a:lnTo>
                  <a:lnTo>
                    <a:pt x="62" y="0"/>
                  </a:lnTo>
                  <a:lnTo>
                    <a:pt x="62" y="0"/>
                  </a:lnTo>
                  <a:lnTo>
                    <a:pt x="50" y="0"/>
                  </a:lnTo>
                  <a:lnTo>
                    <a:pt x="38" y="5"/>
                  </a:lnTo>
                  <a:lnTo>
                    <a:pt x="28" y="11"/>
                  </a:lnTo>
                  <a:lnTo>
                    <a:pt x="18" y="19"/>
                  </a:lnTo>
                  <a:lnTo>
                    <a:pt x="10" y="29"/>
                  </a:lnTo>
                  <a:lnTo>
                    <a:pt x="6" y="41"/>
                  </a:lnTo>
                  <a:lnTo>
                    <a:pt x="2" y="53"/>
                  </a:lnTo>
                  <a:lnTo>
                    <a:pt x="0" y="65"/>
                  </a:lnTo>
                  <a:lnTo>
                    <a:pt x="0" y="65"/>
                  </a:lnTo>
                  <a:lnTo>
                    <a:pt x="2" y="77"/>
                  </a:lnTo>
                  <a:lnTo>
                    <a:pt x="6" y="89"/>
                  </a:lnTo>
                  <a:lnTo>
                    <a:pt x="12" y="101"/>
                  </a:lnTo>
                  <a:lnTo>
                    <a:pt x="20" y="109"/>
                  </a:lnTo>
                  <a:lnTo>
                    <a:pt x="30" y="117"/>
                  </a:lnTo>
                  <a:lnTo>
                    <a:pt x="40" y="123"/>
                  </a:lnTo>
                  <a:lnTo>
                    <a:pt x="52" y="127"/>
                  </a:lnTo>
                  <a:lnTo>
                    <a:pt x="66" y="127"/>
                  </a:lnTo>
                  <a:lnTo>
                    <a:pt x="66"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5"/>
            <p:cNvSpPr>
              <a:spLocks/>
            </p:cNvSpPr>
            <p:nvPr userDrawn="1"/>
          </p:nvSpPr>
          <p:spPr bwMode="auto">
            <a:xfrm>
              <a:off x="2863850" y="8656638"/>
              <a:ext cx="92075" cy="88900"/>
            </a:xfrm>
            <a:custGeom>
              <a:avLst/>
              <a:gdLst>
                <a:gd name="T0" fmla="*/ 28 w 58"/>
                <a:gd name="T1" fmla="*/ 56 h 56"/>
                <a:gd name="T2" fmla="*/ 28 w 58"/>
                <a:gd name="T3" fmla="*/ 56 h 56"/>
                <a:gd name="T4" fmla="*/ 34 w 58"/>
                <a:gd name="T5" fmla="*/ 56 h 56"/>
                <a:gd name="T6" fmla="*/ 40 w 58"/>
                <a:gd name="T7" fmla="*/ 54 h 56"/>
                <a:gd name="T8" fmla="*/ 48 w 58"/>
                <a:gd name="T9" fmla="*/ 48 h 56"/>
                <a:gd name="T10" fmla="*/ 56 w 58"/>
                <a:gd name="T11" fmla="*/ 38 h 56"/>
                <a:gd name="T12" fmla="*/ 56 w 58"/>
                <a:gd name="T13" fmla="*/ 32 h 56"/>
                <a:gd name="T14" fmla="*/ 58 w 58"/>
                <a:gd name="T15" fmla="*/ 26 h 56"/>
                <a:gd name="T16" fmla="*/ 58 w 58"/>
                <a:gd name="T17" fmla="*/ 26 h 56"/>
                <a:gd name="T18" fmla="*/ 54 w 58"/>
                <a:gd name="T19" fmla="*/ 16 h 56"/>
                <a:gd name="T20" fmla="*/ 48 w 58"/>
                <a:gd name="T21" fmla="*/ 8 h 56"/>
                <a:gd name="T22" fmla="*/ 40 w 58"/>
                <a:gd name="T23" fmla="*/ 2 h 56"/>
                <a:gd name="T24" fmla="*/ 28 w 58"/>
                <a:gd name="T25" fmla="*/ 0 h 56"/>
                <a:gd name="T26" fmla="*/ 28 w 58"/>
                <a:gd name="T27" fmla="*/ 0 h 56"/>
                <a:gd name="T28" fmla="*/ 18 w 58"/>
                <a:gd name="T29" fmla="*/ 2 h 56"/>
                <a:gd name="T30" fmla="*/ 10 w 58"/>
                <a:gd name="T31" fmla="*/ 8 h 56"/>
                <a:gd name="T32" fmla="*/ 4 w 58"/>
                <a:gd name="T33" fmla="*/ 16 h 56"/>
                <a:gd name="T34" fmla="*/ 0 w 58"/>
                <a:gd name="T35" fmla="*/ 28 h 56"/>
                <a:gd name="T36" fmla="*/ 0 w 58"/>
                <a:gd name="T37" fmla="*/ 28 h 56"/>
                <a:gd name="T38" fmla="*/ 4 w 58"/>
                <a:gd name="T39" fmla="*/ 38 h 56"/>
                <a:gd name="T40" fmla="*/ 8 w 58"/>
                <a:gd name="T41" fmla="*/ 48 h 56"/>
                <a:gd name="T42" fmla="*/ 18 w 58"/>
                <a:gd name="T43" fmla="*/ 54 h 56"/>
                <a:gd name="T44" fmla="*/ 28 w 58"/>
                <a:gd name="T45" fmla="*/ 56 h 56"/>
                <a:gd name="T46" fmla="*/ 28 w 5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6">
                  <a:moveTo>
                    <a:pt x="28" y="56"/>
                  </a:moveTo>
                  <a:lnTo>
                    <a:pt x="28" y="56"/>
                  </a:lnTo>
                  <a:lnTo>
                    <a:pt x="34" y="56"/>
                  </a:lnTo>
                  <a:lnTo>
                    <a:pt x="40" y="54"/>
                  </a:lnTo>
                  <a:lnTo>
                    <a:pt x="48" y="48"/>
                  </a:lnTo>
                  <a:lnTo>
                    <a:pt x="56" y="38"/>
                  </a:lnTo>
                  <a:lnTo>
                    <a:pt x="56" y="32"/>
                  </a:lnTo>
                  <a:lnTo>
                    <a:pt x="58" y="26"/>
                  </a:lnTo>
                  <a:lnTo>
                    <a:pt x="58" y="26"/>
                  </a:lnTo>
                  <a:lnTo>
                    <a:pt x="54" y="16"/>
                  </a:lnTo>
                  <a:lnTo>
                    <a:pt x="48" y="8"/>
                  </a:lnTo>
                  <a:lnTo>
                    <a:pt x="40" y="2"/>
                  </a:lnTo>
                  <a:lnTo>
                    <a:pt x="28" y="0"/>
                  </a:lnTo>
                  <a:lnTo>
                    <a:pt x="28" y="0"/>
                  </a:lnTo>
                  <a:lnTo>
                    <a:pt x="18" y="2"/>
                  </a:lnTo>
                  <a:lnTo>
                    <a:pt x="10" y="8"/>
                  </a:lnTo>
                  <a:lnTo>
                    <a:pt x="4" y="16"/>
                  </a:lnTo>
                  <a:lnTo>
                    <a:pt x="0" y="28"/>
                  </a:lnTo>
                  <a:lnTo>
                    <a:pt x="0" y="28"/>
                  </a:lnTo>
                  <a:lnTo>
                    <a:pt x="4" y="38"/>
                  </a:lnTo>
                  <a:lnTo>
                    <a:pt x="8" y="48"/>
                  </a:lnTo>
                  <a:lnTo>
                    <a:pt x="18" y="54"/>
                  </a:lnTo>
                  <a:lnTo>
                    <a:pt x="28" y="56"/>
                  </a:ln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6"/>
            <p:cNvSpPr>
              <a:spLocks/>
            </p:cNvSpPr>
            <p:nvPr userDrawn="1"/>
          </p:nvSpPr>
          <p:spPr bwMode="auto">
            <a:xfrm>
              <a:off x="3136900" y="8928100"/>
              <a:ext cx="158750" cy="161925"/>
            </a:xfrm>
            <a:custGeom>
              <a:avLst/>
              <a:gdLst>
                <a:gd name="T0" fmla="*/ 50 w 100"/>
                <a:gd name="T1" fmla="*/ 102 h 102"/>
                <a:gd name="T2" fmla="*/ 50 w 100"/>
                <a:gd name="T3" fmla="*/ 102 h 102"/>
                <a:gd name="T4" fmla="*/ 60 w 100"/>
                <a:gd name="T5" fmla="*/ 100 h 102"/>
                <a:gd name="T6" fmla="*/ 70 w 100"/>
                <a:gd name="T7" fmla="*/ 98 h 102"/>
                <a:gd name="T8" fmla="*/ 78 w 100"/>
                <a:gd name="T9" fmla="*/ 92 h 102"/>
                <a:gd name="T10" fmla="*/ 86 w 100"/>
                <a:gd name="T11" fmla="*/ 86 h 102"/>
                <a:gd name="T12" fmla="*/ 92 w 100"/>
                <a:gd name="T13" fmla="*/ 80 h 102"/>
                <a:gd name="T14" fmla="*/ 96 w 100"/>
                <a:gd name="T15" fmla="*/ 70 h 102"/>
                <a:gd name="T16" fmla="*/ 100 w 100"/>
                <a:gd name="T17" fmla="*/ 62 h 102"/>
                <a:gd name="T18" fmla="*/ 100 w 100"/>
                <a:gd name="T19" fmla="*/ 50 h 102"/>
                <a:gd name="T20" fmla="*/ 100 w 100"/>
                <a:gd name="T21" fmla="*/ 50 h 102"/>
                <a:gd name="T22" fmla="*/ 100 w 100"/>
                <a:gd name="T23" fmla="*/ 40 h 102"/>
                <a:gd name="T24" fmla="*/ 96 w 100"/>
                <a:gd name="T25" fmla="*/ 32 h 102"/>
                <a:gd name="T26" fmla="*/ 92 w 100"/>
                <a:gd name="T27" fmla="*/ 22 h 102"/>
                <a:gd name="T28" fmla="*/ 86 w 100"/>
                <a:gd name="T29" fmla="*/ 16 h 102"/>
                <a:gd name="T30" fmla="*/ 78 w 100"/>
                <a:gd name="T31" fmla="*/ 10 h 102"/>
                <a:gd name="T32" fmla="*/ 70 w 100"/>
                <a:gd name="T33" fmla="*/ 4 h 102"/>
                <a:gd name="T34" fmla="*/ 60 w 100"/>
                <a:gd name="T35" fmla="*/ 2 h 102"/>
                <a:gd name="T36" fmla="*/ 50 w 100"/>
                <a:gd name="T37" fmla="*/ 0 h 102"/>
                <a:gd name="T38" fmla="*/ 50 w 100"/>
                <a:gd name="T39" fmla="*/ 0 h 102"/>
                <a:gd name="T40" fmla="*/ 40 w 100"/>
                <a:gd name="T41" fmla="*/ 2 h 102"/>
                <a:gd name="T42" fmla="*/ 30 w 100"/>
                <a:gd name="T43" fmla="*/ 4 h 102"/>
                <a:gd name="T44" fmla="*/ 22 w 100"/>
                <a:gd name="T45" fmla="*/ 10 h 102"/>
                <a:gd name="T46" fmla="*/ 14 w 100"/>
                <a:gd name="T47" fmla="*/ 16 h 102"/>
                <a:gd name="T48" fmla="*/ 8 w 100"/>
                <a:gd name="T49" fmla="*/ 22 h 102"/>
                <a:gd name="T50" fmla="*/ 4 w 100"/>
                <a:gd name="T51" fmla="*/ 32 h 102"/>
                <a:gd name="T52" fmla="*/ 2 w 100"/>
                <a:gd name="T53" fmla="*/ 40 h 102"/>
                <a:gd name="T54" fmla="*/ 0 w 100"/>
                <a:gd name="T55" fmla="*/ 50 h 102"/>
                <a:gd name="T56" fmla="*/ 0 w 100"/>
                <a:gd name="T57" fmla="*/ 50 h 102"/>
                <a:gd name="T58" fmla="*/ 0 w 100"/>
                <a:gd name="T59" fmla="*/ 60 h 102"/>
                <a:gd name="T60" fmla="*/ 4 w 100"/>
                <a:gd name="T61" fmla="*/ 70 h 102"/>
                <a:gd name="T62" fmla="*/ 8 w 100"/>
                <a:gd name="T63" fmla="*/ 78 h 102"/>
                <a:gd name="T64" fmla="*/ 14 w 100"/>
                <a:gd name="T65" fmla="*/ 86 h 102"/>
                <a:gd name="T66" fmla="*/ 22 w 100"/>
                <a:gd name="T67" fmla="*/ 92 h 102"/>
                <a:gd name="T68" fmla="*/ 30 w 100"/>
                <a:gd name="T69" fmla="*/ 98 h 102"/>
                <a:gd name="T70" fmla="*/ 40 w 100"/>
                <a:gd name="T71" fmla="*/ 100 h 102"/>
                <a:gd name="T72" fmla="*/ 50 w 100"/>
                <a:gd name="T73" fmla="*/ 102 h 102"/>
                <a:gd name="T74" fmla="*/ 50 w 100"/>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2">
                  <a:moveTo>
                    <a:pt x="50" y="102"/>
                  </a:moveTo>
                  <a:lnTo>
                    <a:pt x="50" y="102"/>
                  </a:lnTo>
                  <a:lnTo>
                    <a:pt x="60" y="100"/>
                  </a:lnTo>
                  <a:lnTo>
                    <a:pt x="70" y="98"/>
                  </a:lnTo>
                  <a:lnTo>
                    <a:pt x="78" y="92"/>
                  </a:lnTo>
                  <a:lnTo>
                    <a:pt x="86" y="86"/>
                  </a:lnTo>
                  <a:lnTo>
                    <a:pt x="92" y="80"/>
                  </a:lnTo>
                  <a:lnTo>
                    <a:pt x="96" y="70"/>
                  </a:lnTo>
                  <a:lnTo>
                    <a:pt x="100" y="62"/>
                  </a:lnTo>
                  <a:lnTo>
                    <a:pt x="100" y="50"/>
                  </a:lnTo>
                  <a:lnTo>
                    <a:pt x="100" y="50"/>
                  </a:lnTo>
                  <a:lnTo>
                    <a:pt x="100" y="40"/>
                  </a:lnTo>
                  <a:lnTo>
                    <a:pt x="96" y="32"/>
                  </a:lnTo>
                  <a:lnTo>
                    <a:pt x="92" y="22"/>
                  </a:lnTo>
                  <a:lnTo>
                    <a:pt x="86" y="16"/>
                  </a:lnTo>
                  <a:lnTo>
                    <a:pt x="78" y="10"/>
                  </a:lnTo>
                  <a:lnTo>
                    <a:pt x="70" y="4"/>
                  </a:lnTo>
                  <a:lnTo>
                    <a:pt x="60" y="2"/>
                  </a:lnTo>
                  <a:lnTo>
                    <a:pt x="50" y="0"/>
                  </a:lnTo>
                  <a:lnTo>
                    <a:pt x="50" y="0"/>
                  </a:lnTo>
                  <a:lnTo>
                    <a:pt x="40" y="2"/>
                  </a:lnTo>
                  <a:lnTo>
                    <a:pt x="30" y="4"/>
                  </a:lnTo>
                  <a:lnTo>
                    <a:pt x="22" y="10"/>
                  </a:lnTo>
                  <a:lnTo>
                    <a:pt x="14" y="16"/>
                  </a:lnTo>
                  <a:lnTo>
                    <a:pt x="8" y="22"/>
                  </a:lnTo>
                  <a:lnTo>
                    <a:pt x="4" y="32"/>
                  </a:lnTo>
                  <a:lnTo>
                    <a:pt x="2" y="40"/>
                  </a:lnTo>
                  <a:lnTo>
                    <a:pt x="0" y="50"/>
                  </a:lnTo>
                  <a:lnTo>
                    <a:pt x="0" y="50"/>
                  </a:lnTo>
                  <a:lnTo>
                    <a:pt x="0" y="60"/>
                  </a:lnTo>
                  <a:lnTo>
                    <a:pt x="4" y="70"/>
                  </a:lnTo>
                  <a:lnTo>
                    <a:pt x="8" y="78"/>
                  </a:lnTo>
                  <a:lnTo>
                    <a:pt x="14" y="86"/>
                  </a:lnTo>
                  <a:lnTo>
                    <a:pt x="22" y="92"/>
                  </a:lnTo>
                  <a:lnTo>
                    <a:pt x="30" y="98"/>
                  </a:lnTo>
                  <a:lnTo>
                    <a:pt x="40" y="100"/>
                  </a:lnTo>
                  <a:lnTo>
                    <a:pt x="50" y="102"/>
                  </a:lnTo>
                  <a:lnTo>
                    <a:pt x="5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7"/>
            <p:cNvSpPr>
              <a:spLocks/>
            </p:cNvSpPr>
            <p:nvPr userDrawn="1"/>
          </p:nvSpPr>
          <p:spPr bwMode="auto">
            <a:xfrm>
              <a:off x="-2120900" y="7677150"/>
              <a:ext cx="193675" cy="195263"/>
            </a:xfrm>
            <a:custGeom>
              <a:avLst/>
              <a:gdLst>
                <a:gd name="T0" fmla="*/ 62 w 122"/>
                <a:gd name="T1" fmla="*/ 123 h 123"/>
                <a:gd name="T2" fmla="*/ 62 w 122"/>
                <a:gd name="T3" fmla="*/ 123 h 123"/>
                <a:gd name="T4" fmla="*/ 74 w 122"/>
                <a:gd name="T5" fmla="*/ 123 h 123"/>
                <a:gd name="T6" fmla="*/ 86 w 122"/>
                <a:gd name="T7" fmla="*/ 119 h 123"/>
                <a:gd name="T8" fmla="*/ 96 w 122"/>
                <a:gd name="T9" fmla="*/ 113 h 123"/>
                <a:gd name="T10" fmla="*/ 106 w 122"/>
                <a:gd name="T11" fmla="*/ 105 h 123"/>
                <a:gd name="T12" fmla="*/ 112 w 122"/>
                <a:gd name="T13" fmla="*/ 97 h 123"/>
                <a:gd name="T14" fmla="*/ 118 w 122"/>
                <a:gd name="T15" fmla="*/ 87 h 123"/>
                <a:gd name="T16" fmla="*/ 122 w 122"/>
                <a:gd name="T17" fmla="*/ 75 h 123"/>
                <a:gd name="T18" fmla="*/ 122 w 122"/>
                <a:gd name="T19" fmla="*/ 63 h 123"/>
                <a:gd name="T20" fmla="*/ 122 w 122"/>
                <a:gd name="T21" fmla="*/ 63 h 123"/>
                <a:gd name="T22" fmla="*/ 122 w 122"/>
                <a:gd name="T23" fmla="*/ 49 h 123"/>
                <a:gd name="T24" fmla="*/ 118 w 122"/>
                <a:gd name="T25" fmla="*/ 37 h 123"/>
                <a:gd name="T26" fmla="*/ 112 w 122"/>
                <a:gd name="T27" fmla="*/ 26 h 123"/>
                <a:gd name="T28" fmla="*/ 104 w 122"/>
                <a:gd name="T29" fmla="*/ 18 h 123"/>
                <a:gd name="T30" fmla="*/ 96 w 122"/>
                <a:gd name="T31" fmla="*/ 10 h 123"/>
                <a:gd name="T32" fmla="*/ 84 w 122"/>
                <a:gd name="T33" fmla="*/ 4 h 123"/>
                <a:gd name="T34" fmla="*/ 74 w 122"/>
                <a:gd name="T35" fmla="*/ 0 h 123"/>
                <a:gd name="T36" fmla="*/ 60 w 122"/>
                <a:gd name="T37" fmla="*/ 0 h 123"/>
                <a:gd name="T38" fmla="*/ 60 w 122"/>
                <a:gd name="T39" fmla="*/ 0 h 123"/>
                <a:gd name="T40" fmla="*/ 48 w 122"/>
                <a:gd name="T41" fmla="*/ 0 h 123"/>
                <a:gd name="T42" fmla="*/ 38 w 122"/>
                <a:gd name="T43" fmla="*/ 4 h 123"/>
                <a:gd name="T44" fmla="*/ 28 w 122"/>
                <a:gd name="T45" fmla="*/ 10 h 123"/>
                <a:gd name="T46" fmla="*/ 18 w 122"/>
                <a:gd name="T47" fmla="*/ 18 h 123"/>
                <a:gd name="T48" fmla="*/ 10 w 122"/>
                <a:gd name="T49" fmla="*/ 26 h 123"/>
                <a:gd name="T50" fmla="*/ 4 w 122"/>
                <a:gd name="T51" fmla="*/ 39 h 123"/>
                <a:gd name="T52" fmla="*/ 2 w 122"/>
                <a:gd name="T53" fmla="*/ 49 h 123"/>
                <a:gd name="T54" fmla="*/ 0 w 122"/>
                <a:gd name="T55" fmla="*/ 61 h 123"/>
                <a:gd name="T56" fmla="*/ 0 w 122"/>
                <a:gd name="T57" fmla="*/ 61 h 123"/>
                <a:gd name="T58" fmla="*/ 0 w 122"/>
                <a:gd name="T59" fmla="*/ 75 h 123"/>
                <a:gd name="T60" fmla="*/ 4 w 122"/>
                <a:gd name="T61" fmla="*/ 85 h 123"/>
                <a:gd name="T62" fmla="*/ 10 w 122"/>
                <a:gd name="T63" fmla="*/ 97 h 123"/>
                <a:gd name="T64" fmla="*/ 18 w 122"/>
                <a:gd name="T65" fmla="*/ 105 h 123"/>
                <a:gd name="T66" fmla="*/ 26 w 122"/>
                <a:gd name="T67" fmla="*/ 113 h 123"/>
                <a:gd name="T68" fmla="*/ 38 w 122"/>
                <a:gd name="T69" fmla="*/ 119 h 123"/>
                <a:gd name="T70" fmla="*/ 48 w 122"/>
                <a:gd name="T71" fmla="*/ 123 h 123"/>
                <a:gd name="T72" fmla="*/ 62 w 122"/>
                <a:gd name="T73" fmla="*/ 123 h 123"/>
                <a:gd name="T74" fmla="*/ 62 w 122"/>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62" y="123"/>
                  </a:moveTo>
                  <a:lnTo>
                    <a:pt x="62" y="123"/>
                  </a:lnTo>
                  <a:lnTo>
                    <a:pt x="74" y="123"/>
                  </a:lnTo>
                  <a:lnTo>
                    <a:pt x="86" y="119"/>
                  </a:lnTo>
                  <a:lnTo>
                    <a:pt x="96" y="113"/>
                  </a:lnTo>
                  <a:lnTo>
                    <a:pt x="106" y="105"/>
                  </a:lnTo>
                  <a:lnTo>
                    <a:pt x="112" y="97"/>
                  </a:lnTo>
                  <a:lnTo>
                    <a:pt x="118" y="87"/>
                  </a:lnTo>
                  <a:lnTo>
                    <a:pt x="122" y="75"/>
                  </a:lnTo>
                  <a:lnTo>
                    <a:pt x="122" y="63"/>
                  </a:lnTo>
                  <a:lnTo>
                    <a:pt x="122" y="63"/>
                  </a:lnTo>
                  <a:lnTo>
                    <a:pt x="122" y="49"/>
                  </a:lnTo>
                  <a:lnTo>
                    <a:pt x="118" y="37"/>
                  </a:lnTo>
                  <a:lnTo>
                    <a:pt x="112" y="26"/>
                  </a:lnTo>
                  <a:lnTo>
                    <a:pt x="104" y="18"/>
                  </a:lnTo>
                  <a:lnTo>
                    <a:pt x="96" y="10"/>
                  </a:lnTo>
                  <a:lnTo>
                    <a:pt x="84" y="4"/>
                  </a:lnTo>
                  <a:lnTo>
                    <a:pt x="74" y="0"/>
                  </a:lnTo>
                  <a:lnTo>
                    <a:pt x="60" y="0"/>
                  </a:lnTo>
                  <a:lnTo>
                    <a:pt x="60" y="0"/>
                  </a:lnTo>
                  <a:lnTo>
                    <a:pt x="48" y="0"/>
                  </a:lnTo>
                  <a:lnTo>
                    <a:pt x="38" y="4"/>
                  </a:lnTo>
                  <a:lnTo>
                    <a:pt x="28" y="10"/>
                  </a:lnTo>
                  <a:lnTo>
                    <a:pt x="18" y="18"/>
                  </a:lnTo>
                  <a:lnTo>
                    <a:pt x="10" y="26"/>
                  </a:lnTo>
                  <a:lnTo>
                    <a:pt x="4" y="39"/>
                  </a:lnTo>
                  <a:lnTo>
                    <a:pt x="2" y="49"/>
                  </a:lnTo>
                  <a:lnTo>
                    <a:pt x="0" y="61"/>
                  </a:lnTo>
                  <a:lnTo>
                    <a:pt x="0" y="61"/>
                  </a:lnTo>
                  <a:lnTo>
                    <a:pt x="0" y="75"/>
                  </a:lnTo>
                  <a:lnTo>
                    <a:pt x="4" y="85"/>
                  </a:lnTo>
                  <a:lnTo>
                    <a:pt x="10" y="97"/>
                  </a:lnTo>
                  <a:lnTo>
                    <a:pt x="18" y="105"/>
                  </a:lnTo>
                  <a:lnTo>
                    <a:pt x="26" y="113"/>
                  </a:lnTo>
                  <a:lnTo>
                    <a:pt x="38" y="119"/>
                  </a:lnTo>
                  <a:lnTo>
                    <a:pt x="48" y="123"/>
                  </a:lnTo>
                  <a:lnTo>
                    <a:pt x="62" y="123"/>
                  </a:lnTo>
                  <a:lnTo>
                    <a:pt x="62"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8"/>
            <p:cNvSpPr>
              <a:spLocks/>
            </p:cNvSpPr>
            <p:nvPr userDrawn="1"/>
          </p:nvSpPr>
          <p:spPr bwMode="auto">
            <a:xfrm>
              <a:off x="3095625" y="9194800"/>
              <a:ext cx="241300" cy="241300"/>
            </a:xfrm>
            <a:custGeom>
              <a:avLst/>
              <a:gdLst>
                <a:gd name="T0" fmla="*/ 76 w 152"/>
                <a:gd name="T1" fmla="*/ 0 h 152"/>
                <a:gd name="T2" fmla="*/ 76 w 152"/>
                <a:gd name="T3" fmla="*/ 0 h 152"/>
                <a:gd name="T4" fmla="*/ 60 w 152"/>
                <a:gd name="T5" fmla="*/ 2 h 152"/>
                <a:gd name="T6" fmla="*/ 46 w 152"/>
                <a:gd name="T7" fmla="*/ 8 h 152"/>
                <a:gd name="T8" fmla="*/ 34 w 152"/>
                <a:gd name="T9" fmla="*/ 14 h 152"/>
                <a:gd name="T10" fmla="*/ 22 w 152"/>
                <a:gd name="T11" fmla="*/ 24 h 152"/>
                <a:gd name="T12" fmla="*/ 14 w 152"/>
                <a:gd name="T13" fmla="*/ 36 h 152"/>
                <a:gd name="T14" fmla="*/ 6 w 152"/>
                <a:gd name="T15" fmla="*/ 48 h 152"/>
                <a:gd name="T16" fmla="*/ 2 w 152"/>
                <a:gd name="T17" fmla="*/ 62 h 152"/>
                <a:gd name="T18" fmla="*/ 0 w 152"/>
                <a:gd name="T19" fmla="*/ 78 h 152"/>
                <a:gd name="T20" fmla="*/ 0 w 152"/>
                <a:gd name="T21" fmla="*/ 78 h 152"/>
                <a:gd name="T22" fmla="*/ 2 w 152"/>
                <a:gd name="T23" fmla="*/ 92 h 152"/>
                <a:gd name="T24" fmla="*/ 8 w 152"/>
                <a:gd name="T25" fmla="*/ 106 h 152"/>
                <a:gd name="T26" fmla="*/ 14 w 152"/>
                <a:gd name="T27" fmla="*/ 120 h 152"/>
                <a:gd name="T28" fmla="*/ 24 w 152"/>
                <a:gd name="T29" fmla="*/ 130 h 152"/>
                <a:gd name="T30" fmla="*/ 36 w 152"/>
                <a:gd name="T31" fmla="*/ 140 h 152"/>
                <a:gd name="T32" fmla="*/ 48 w 152"/>
                <a:gd name="T33" fmla="*/ 146 h 152"/>
                <a:gd name="T34" fmla="*/ 62 w 152"/>
                <a:gd name="T35" fmla="*/ 150 h 152"/>
                <a:gd name="T36" fmla="*/ 78 w 152"/>
                <a:gd name="T37" fmla="*/ 152 h 152"/>
                <a:gd name="T38" fmla="*/ 78 w 152"/>
                <a:gd name="T39" fmla="*/ 152 h 152"/>
                <a:gd name="T40" fmla="*/ 94 w 152"/>
                <a:gd name="T41" fmla="*/ 150 h 152"/>
                <a:gd name="T42" fmla="*/ 108 w 152"/>
                <a:gd name="T43" fmla="*/ 146 h 152"/>
                <a:gd name="T44" fmla="*/ 120 w 152"/>
                <a:gd name="T45" fmla="*/ 138 h 152"/>
                <a:gd name="T46" fmla="*/ 130 w 152"/>
                <a:gd name="T47" fmla="*/ 128 h 152"/>
                <a:gd name="T48" fmla="*/ 140 w 152"/>
                <a:gd name="T49" fmla="*/ 118 h 152"/>
                <a:gd name="T50" fmla="*/ 146 w 152"/>
                <a:gd name="T51" fmla="*/ 104 h 152"/>
                <a:gd name="T52" fmla="*/ 150 w 152"/>
                <a:gd name="T53" fmla="*/ 90 h 152"/>
                <a:gd name="T54" fmla="*/ 152 w 152"/>
                <a:gd name="T55" fmla="*/ 74 h 152"/>
                <a:gd name="T56" fmla="*/ 152 w 152"/>
                <a:gd name="T57" fmla="*/ 74 h 152"/>
                <a:gd name="T58" fmla="*/ 150 w 152"/>
                <a:gd name="T59" fmla="*/ 60 h 152"/>
                <a:gd name="T60" fmla="*/ 144 w 152"/>
                <a:gd name="T61" fmla="*/ 46 h 152"/>
                <a:gd name="T62" fmla="*/ 138 w 152"/>
                <a:gd name="T63" fmla="*/ 32 h 152"/>
                <a:gd name="T64" fmla="*/ 128 w 152"/>
                <a:gd name="T65" fmla="*/ 22 h 152"/>
                <a:gd name="T66" fmla="*/ 116 w 152"/>
                <a:gd name="T67" fmla="*/ 12 h 152"/>
                <a:gd name="T68" fmla="*/ 104 w 152"/>
                <a:gd name="T69" fmla="*/ 6 h 152"/>
                <a:gd name="T70" fmla="*/ 90 w 152"/>
                <a:gd name="T71" fmla="*/ 2 h 152"/>
                <a:gd name="T72" fmla="*/ 76 w 152"/>
                <a:gd name="T73" fmla="*/ 0 h 152"/>
                <a:gd name="T74" fmla="*/ 76 w 152"/>
                <a:gd name="T7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76" y="0"/>
                  </a:moveTo>
                  <a:lnTo>
                    <a:pt x="76" y="0"/>
                  </a:lnTo>
                  <a:lnTo>
                    <a:pt x="60" y="2"/>
                  </a:lnTo>
                  <a:lnTo>
                    <a:pt x="46" y="8"/>
                  </a:lnTo>
                  <a:lnTo>
                    <a:pt x="34" y="14"/>
                  </a:lnTo>
                  <a:lnTo>
                    <a:pt x="22" y="24"/>
                  </a:lnTo>
                  <a:lnTo>
                    <a:pt x="14" y="36"/>
                  </a:lnTo>
                  <a:lnTo>
                    <a:pt x="6" y="48"/>
                  </a:lnTo>
                  <a:lnTo>
                    <a:pt x="2" y="62"/>
                  </a:lnTo>
                  <a:lnTo>
                    <a:pt x="0" y="78"/>
                  </a:lnTo>
                  <a:lnTo>
                    <a:pt x="0" y="78"/>
                  </a:lnTo>
                  <a:lnTo>
                    <a:pt x="2" y="92"/>
                  </a:lnTo>
                  <a:lnTo>
                    <a:pt x="8" y="106"/>
                  </a:lnTo>
                  <a:lnTo>
                    <a:pt x="14" y="120"/>
                  </a:lnTo>
                  <a:lnTo>
                    <a:pt x="24" y="130"/>
                  </a:lnTo>
                  <a:lnTo>
                    <a:pt x="36" y="140"/>
                  </a:lnTo>
                  <a:lnTo>
                    <a:pt x="48" y="146"/>
                  </a:lnTo>
                  <a:lnTo>
                    <a:pt x="62" y="150"/>
                  </a:lnTo>
                  <a:lnTo>
                    <a:pt x="78" y="152"/>
                  </a:lnTo>
                  <a:lnTo>
                    <a:pt x="78" y="152"/>
                  </a:lnTo>
                  <a:lnTo>
                    <a:pt x="94" y="150"/>
                  </a:lnTo>
                  <a:lnTo>
                    <a:pt x="108" y="146"/>
                  </a:lnTo>
                  <a:lnTo>
                    <a:pt x="120" y="138"/>
                  </a:lnTo>
                  <a:lnTo>
                    <a:pt x="130" y="128"/>
                  </a:lnTo>
                  <a:lnTo>
                    <a:pt x="140" y="118"/>
                  </a:lnTo>
                  <a:lnTo>
                    <a:pt x="146" y="104"/>
                  </a:lnTo>
                  <a:lnTo>
                    <a:pt x="150" y="90"/>
                  </a:lnTo>
                  <a:lnTo>
                    <a:pt x="152" y="74"/>
                  </a:lnTo>
                  <a:lnTo>
                    <a:pt x="152" y="74"/>
                  </a:lnTo>
                  <a:lnTo>
                    <a:pt x="150" y="60"/>
                  </a:lnTo>
                  <a:lnTo>
                    <a:pt x="144" y="46"/>
                  </a:lnTo>
                  <a:lnTo>
                    <a:pt x="138" y="32"/>
                  </a:lnTo>
                  <a:lnTo>
                    <a:pt x="128" y="22"/>
                  </a:lnTo>
                  <a:lnTo>
                    <a:pt x="116" y="12"/>
                  </a:lnTo>
                  <a:lnTo>
                    <a:pt x="104" y="6"/>
                  </a:lnTo>
                  <a:lnTo>
                    <a:pt x="90"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9"/>
            <p:cNvSpPr>
              <a:spLocks/>
            </p:cNvSpPr>
            <p:nvPr userDrawn="1"/>
          </p:nvSpPr>
          <p:spPr bwMode="auto">
            <a:xfrm>
              <a:off x="2268538" y="8367713"/>
              <a:ext cx="47625" cy="47625"/>
            </a:xfrm>
            <a:custGeom>
              <a:avLst/>
              <a:gdLst>
                <a:gd name="T0" fmla="*/ 14 w 30"/>
                <a:gd name="T1" fmla="*/ 30 h 30"/>
                <a:gd name="T2" fmla="*/ 14 w 30"/>
                <a:gd name="T3" fmla="*/ 30 h 30"/>
                <a:gd name="T4" fmla="*/ 20 w 30"/>
                <a:gd name="T5" fmla="*/ 28 h 30"/>
                <a:gd name="T6" fmla="*/ 26 w 30"/>
                <a:gd name="T7" fmla="*/ 26 h 30"/>
                <a:gd name="T8" fmla="*/ 28 w 30"/>
                <a:gd name="T9" fmla="*/ 22 h 30"/>
                <a:gd name="T10" fmla="*/ 30 w 30"/>
                <a:gd name="T11" fmla="*/ 16 h 30"/>
                <a:gd name="T12" fmla="*/ 30 w 30"/>
                <a:gd name="T13" fmla="*/ 16 h 30"/>
                <a:gd name="T14" fmla="*/ 28 w 30"/>
                <a:gd name="T15" fmla="*/ 10 h 30"/>
                <a:gd name="T16" fmla="*/ 26 w 30"/>
                <a:gd name="T17" fmla="*/ 4 h 30"/>
                <a:gd name="T18" fmla="*/ 22 w 30"/>
                <a:gd name="T19" fmla="*/ 0 h 30"/>
                <a:gd name="T20" fmla="*/ 16 w 30"/>
                <a:gd name="T21" fmla="*/ 0 h 30"/>
                <a:gd name="T22" fmla="*/ 16 w 30"/>
                <a:gd name="T23" fmla="*/ 0 h 30"/>
                <a:gd name="T24" fmla="*/ 10 w 30"/>
                <a:gd name="T25" fmla="*/ 0 h 30"/>
                <a:gd name="T26" fmla="*/ 4 w 30"/>
                <a:gd name="T27" fmla="*/ 4 h 30"/>
                <a:gd name="T28" fmla="*/ 0 w 30"/>
                <a:gd name="T29" fmla="*/ 8 h 30"/>
                <a:gd name="T30" fmla="*/ 0 w 30"/>
                <a:gd name="T31" fmla="*/ 14 h 30"/>
                <a:gd name="T32" fmla="*/ 0 w 30"/>
                <a:gd name="T33" fmla="*/ 14 h 30"/>
                <a:gd name="T34" fmla="*/ 0 w 30"/>
                <a:gd name="T35" fmla="*/ 20 h 30"/>
                <a:gd name="T36" fmla="*/ 4 w 30"/>
                <a:gd name="T37" fmla="*/ 24 h 30"/>
                <a:gd name="T38" fmla="*/ 8 w 30"/>
                <a:gd name="T39" fmla="*/ 28 h 30"/>
                <a:gd name="T40" fmla="*/ 14 w 30"/>
                <a:gd name="T41" fmla="*/ 30 h 30"/>
                <a:gd name="T42" fmla="*/ 1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30"/>
                  </a:moveTo>
                  <a:lnTo>
                    <a:pt x="14" y="30"/>
                  </a:lnTo>
                  <a:lnTo>
                    <a:pt x="20" y="28"/>
                  </a:lnTo>
                  <a:lnTo>
                    <a:pt x="26" y="26"/>
                  </a:lnTo>
                  <a:lnTo>
                    <a:pt x="28" y="22"/>
                  </a:lnTo>
                  <a:lnTo>
                    <a:pt x="30" y="16"/>
                  </a:lnTo>
                  <a:lnTo>
                    <a:pt x="30" y="16"/>
                  </a:lnTo>
                  <a:lnTo>
                    <a:pt x="28" y="10"/>
                  </a:lnTo>
                  <a:lnTo>
                    <a:pt x="26" y="4"/>
                  </a:lnTo>
                  <a:lnTo>
                    <a:pt x="22" y="0"/>
                  </a:lnTo>
                  <a:lnTo>
                    <a:pt x="16" y="0"/>
                  </a:lnTo>
                  <a:lnTo>
                    <a:pt x="16" y="0"/>
                  </a:lnTo>
                  <a:lnTo>
                    <a:pt x="10" y="0"/>
                  </a:lnTo>
                  <a:lnTo>
                    <a:pt x="4" y="4"/>
                  </a:lnTo>
                  <a:lnTo>
                    <a:pt x="0" y="8"/>
                  </a:lnTo>
                  <a:lnTo>
                    <a:pt x="0" y="14"/>
                  </a:lnTo>
                  <a:lnTo>
                    <a:pt x="0" y="14"/>
                  </a:lnTo>
                  <a:lnTo>
                    <a:pt x="0" y="20"/>
                  </a:lnTo>
                  <a:lnTo>
                    <a:pt x="4" y="24"/>
                  </a:lnTo>
                  <a:lnTo>
                    <a:pt x="8" y="28"/>
                  </a:lnTo>
                  <a:lnTo>
                    <a:pt x="14" y="30"/>
                  </a:lnTo>
                  <a:lnTo>
                    <a:pt x="1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0"/>
            <p:cNvSpPr>
              <a:spLocks/>
            </p:cNvSpPr>
            <p:nvPr userDrawn="1"/>
          </p:nvSpPr>
          <p:spPr bwMode="auto">
            <a:xfrm>
              <a:off x="2224088" y="8631238"/>
              <a:ext cx="136525" cy="139700"/>
            </a:xfrm>
            <a:custGeom>
              <a:avLst/>
              <a:gdLst>
                <a:gd name="T0" fmla="*/ 42 w 86"/>
                <a:gd name="T1" fmla="*/ 88 h 88"/>
                <a:gd name="T2" fmla="*/ 42 w 86"/>
                <a:gd name="T3" fmla="*/ 88 h 88"/>
                <a:gd name="T4" fmla="*/ 52 w 86"/>
                <a:gd name="T5" fmla="*/ 86 h 88"/>
                <a:gd name="T6" fmla="*/ 60 w 86"/>
                <a:gd name="T7" fmla="*/ 84 h 88"/>
                <a:gd name="T8" fmla="*/ 66 w 86"/>
                <a:gd name="T9" fmla="*/ 80 h 88"/>
                <a:gd name="T10" fmla="*/ 74 w 86"/>
                <a:gd name="T11" fmla="*/ 74 h 88"/>
                <a:gd name="T12" fmla="*/ 78 w 86"/>
                <a:gd name="T13" fmla="*/ 68 h 88"/>
                <a:gd name="T14" fmla="*/ 84 w 86"/>
                <a:gd name="T15" fmla="*/ 60 h 88"/>
                <a:gd name="T16" fmla="*/ 86 w 86"/>
                <a:gd name="T17" fmla="*/ 52 h 88"/>
                <a:gd name="T18" fmla="*/ 86 w 86"/>
                <a:gd name="T19" fmla="*/ 44 h 88"/>
                <a:gd name="T20" fmla="*/ 86 w 86"/>
                <a:gd name="T21" fmla="*/ 44 h 88"/>
                <a:gd name="T22" fmla="*/ 86 w 86"/>
                <a:gd name="T23" fmla="*/ 36 h 88"/>
                <a:gd name="T24" fmla="*/ 84 w 86"/>
                <a:gd name="T25" fmla="*/ 26 h 88"/>
                <a:gd name="T26" fmla="*/ 80 w 86"/>
                <a:gd name="T27" fmla="*/ 20 h 88"/>
                <a:gd name="T28" fmla="*/ 74 w 86"/>
                <a:gd name="T29" fmla="*/ 12 h 88"/>
                <a:gd name="T30" fmla="*/ 68 w 86"/>
                <a:gd name="T31" fmla="*/ 8 h 88"/>
                <a:gd name="T32" fmla="*/ 60 w 86"/>
                <a:gd name="T33" fmla="*/ 4 h 88"/>
                <a:gd name="T34" fmla="*/ 52 w 86"/>
                <a:gd name="T35" fmla="*/ 0 h 88"/>
                <a:gd name="T36" fmla="*/ 42 w 86"/>
                <a:gd name="T37" fmla="*/ 0 h 88"/>
                <a:gd name="T38" fmla="*/ 42 w 86"/>
                <a:gd name="T39" fmla="*/ 0 h 88"/>
                <a:gd name="T40" fmla="*/ 34 w 86"/>
                <a:gd name="T41" fmla="*/ 0 h 88"/>
                <a:gd name="T42" fmla="*/ 26 w 86"/>
                <a:gd name="T43" fmla="*/ 4 h 88"/>
                <a:gd name="T44" fmla="*/ 18 w 86"/>
                <a:gd name="T45" fmla="*/ 8 h 88"/>
                <a:gd name="T46" fmla="*/ 12 w 86"/>
                <a:gd name="T47" fmla="*/ 12 h 88"/>
                <a:gd name="T48" fmla="*/ 6 w 86"/>
                <a:gd name="T49" fmla="*/ 20 h 88"/>
                <a:gd name="T50" fmla="*/ 2 w 86"/>
                <a:gd name="T51" fmla="*/ 26 h 88"/>
                <a:gd name="T52" fmla="*/ 0 w 86"/>
                <a:gd name="T53" fmla="*/ 34 h 88"/>
                <a:gd name="T54" fmla="*/ 0 w 86"/>
                <a:gd name="T55" fmla="*/ 44 h 88"/>
                <a:gd name="T56" fmla="*/ 0 w 86"/>
                <a:gd name="T57" fmla="*/ 44 h 88"/>
                <a:gd name="T58" fmla="*/ 0 w 86"/>
                <a:gd name="T59" fmla="*/ 52 h 88"/>
                <a:gd name="T60" fmla="*/ 2 w 86"/>
                <a:gd name="T61" fmla="*/ 60 h 88"/>
                <a:gd name="T62" fmla="*/ 6 w 86"/>
                <a:gd name="T63" fmla="*/ 68 h 88"/>
                <a:gd name="T64" fmla="*/ 12 w 86"/>
                <a:gd name="T65" fmla="*/ 74 h 88"/>
                <a:gd name="T66" fmla="*/ 18 w 86"/>
                <a:gd name="T67" fmla="*/ 80 h 88"/>
                <a:gd name="T68" fmla="*/ 26 w 86"/>
                <a:gd name="T69" fmla="*/ 84 h 88"/>
                <a:gd name="T70" fmla="*/ 34 w 86"/>
                <a:gd name="T71" fmla="*/ 86 h 88"/>
                <a:gd name="T72" fmla="*/ 42 w 86"/>
                <a:gd name="T73" fmla="*/ 88 h 88"/>
                <a:gd name="T74" fmla="*/ 42 w 86"/>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42" y="88"/>
                  </a:moveTo>
                  <a:lnTo>
                    <a:pt x="42" y="88"/>
                  </a:lnTo>
                  <a:lnTo>
                    <a:pt x="52" y="86"/>
                  </a:lnTo>
                  <a:lnTo>
                    <a:pt x="60" y="84"/>
                  </a:lnTo>
                  <a:lnTo>
                    <a:pt x="66" y="80"/>
                  </a:lnTo>
                  <a:lnTo>
                    <a:pt x="74" y="74"/>
                  </a:lnTo>
                  <a:lnTo>
                    <a:pt x="78" y="68"/>
                  </a:lnTo>
                  <a:lnTo>
                    <a:pt x="84" y="60"/>
                  </a:lnTo>
                  <a:lnTo>
                    <a:pt x="86" y="52"/>
                  </a:lnTo>
                  <a:lnTo>
                    <a:pt x="86" y="44"/>
                  </a:lnTo>
                  <a:lnTo>
                    <a:pt x="86" y="44"/>
                  </a:lnTo>
                  <a:lnTo>
                    <a:pt x="86" y="36"/>
                  </a:lnTo>
                  <a:lnTo>
                    <a:pt x="84" y="26"/>
                  </a:lnTo>
                  <a:lnTo>
                    <a:pt x="80" y="20"/>
                  </a:lnTo>
                  <a:lnTo>
                    <a:pt x="74" y="12"/>
                  </a:lnTo>
                  <a:lnTo>
                    <a:pt x="68" y="8"/>
                  </a:lnTo>
                  <a:lnTo>
                    <a:pt x="60" y="4"/>
                  </a:lnTo>
                  <a:lnTo>
                    <a:pt x="52" y="0"/>
                  </a:lnTo>
                  <a:lnTo>
                    <a:pt x="42" y="0"/>
                  </a:lnTo>
                  <a:lnTo>
                    <a:pt x="42" y="0"/>
                  </a:lnTo>
                  <a:lnTo>
                    <a:pt x="34" y="0"/>
                  </a:lnTo>
                  <a:lnTo>
                    <a:pt x="26" y="4"/>
                  </a:lnTo>
                  <a:lnTo>
                    <a:pt x="18" y="8"/>
                  </a:lnTo>
                  <a:lnTo>
                    <a:pt x="12" y="12"/>
                  </a:lnTo>
                  <a:lnTo>
                    <a:pt x="6" y="20"/>
                  </a:lnTo>
                  <a:lnTo>
                    <a:pt x="2" y="26"/>
                  </a:lnTo>
                  <a:lnTo>
                    <a:pt x="0" y="34"/>
                  </a:lnTo>
                  <a:lnTo>
                    <a:pt x="0" y="44"/>
                  </a:lnTo>
                  <a:lnTo>
                    <a:pt x="0" y="44"/>
                  </a:lnTo>
                  <a:lnTo>
                    <a:pt x="0" y="52"/>
                  </a:lnTo>
                  <a:lnTo>
                    <a:pt x="2" y="60"/>
                  </a:lnTo>
                  <a:lnTo>
                    <a:pt x="6" y="68"/>
                  </a:lnTo>
                  <a:lnTo>
                    <a:pt x="12" y="74"/>
                  </a:lnTo>
                  <a:lnTo>
                    <a:pt x="18" y="80"/>
                  </a:lnTo>
                  <a:lnTo>
                    <a:pt x="26" y="84"/>
                  </a:lnTo>
                  <a:lnTo>
                    <a:pt x="34" y="86"/>
                  </a:lnTo>
                  <a:lnTo>
                    <a:pt x="42" y="88"/>
                  </a:lnTo>
                  <a:lnTo>
                    <a:pt x="4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1"/>
            <p:cNvSpPr>
              <a:spLocks/>
            </p:cNvSpPr>
            <p:nvPr userDrawn="1"/>
          </p:nvSpPr>
          <p:spPr bwMode="auto">
            <a:xfrm>
              <a:off x="3184525" y="8666163"/>
              <a:ext cx="63500" cy="66675"/>
            </a:xfrm>
            <a:custGeom>
              <a:avLst/>
              <a:gdLst>
                <a:gd name="T0" fmla="*/ 20 w 40"/>
                <a:gd name="T1" fmla="*/ 42 h 42"/>
                <a:gd name="T2" fmla="*/ 20 w 40"/>
                <a:gd name="T3" fmla="*/ 42 h 42"/>
                <a:gd name="T4" fmla="*/ 28 w 40"/>
                <a:gd name="T5" fmla="*/ 40 h 42"/>
                <a:gd name="T6" fmla="*/ 34 w 40"/>
                <a:gd name="T7" fmla="*/ 36 h 42"/>
                <a:gd name="T8" fmla="*/ 38 w 40"/>
                <a:gd name="T9" fmla="*/ 30 h 42"/>
                <a:gd name="T10" fmla="*/ 40 w 40"/>
                <a:gd name="T11" fmla="*/ 22 h 42"/>
                <a:gd name="T12" fmla="*/ 40 w 40"/>
                <a:gd name="T13" fmla="*/ 22 h 42"/>
                <a:gd name="T14" fmla="*/ 40 w 40"/>
                <a:gd name="T15" fmla="*/ 14 h 42"/>
                <a:gd name="T16" fmla="*/ 36 w 40"/>
                <a:gd name="T17" fmla="*/ 8 h 42"/>
                <a:gd name="T18" fmla="*/ 28 w 40"/>
                <a:gd name="T19" fmla="*/ 2 h 42"/>
                <a:gd name="T20" fmla="*/ 22 w 40"/>
                <a:gd name="T21" fmla="*/ 0 h 42"/>
                <a:gd name="T22" fmla="*/ 22 w 40"/>
                <a:gd name="T23" fmla="*/ 0 h 42"/>
                <a:gd name="T24" fmla="*/ 14 w 40"/>
                <a:gd name="T25" fmla="*/ 2 h 42"/>
                <a:gd name="T26" fmla="*/ 6 w 40"/>
                <a:gd name="T27" fmla="*/ 6 h 42"/>
                <a:gd name="T28" fmla="*/ 2 w 40"/>
                <a:gd name="T29" fmla="*/ 14 h 42"/>
                <a:gd name="T30" fmla="*/ 0 w 40"/>
                <a:gd name="T31" fmla="*/ 22 h 42"/>
                <a:gd name="T32" fmla="*/ 0 w 40"/>
                <a:gd name="T33" fmla="*/ 22 h 42"/>
                <a:gd name="T34" fmla="*/ 2 w 40"/>
                <a:gd name="T35" fmla="*/ 30 h 42"/>
                <a:gd name="T36" fmla="*/ 6 w 40"/>
                <a:gd name="T37" fmla="*/ 36 h 42"/>
                <a:gd name="T38" fmla="*/ 12 w 40"/>
                <a:gd name="T39" fmla="*/ 40 h 42"/>
                <a:gd name="T40" fmla="*/ 20 w 40"/>
                <a:gd name="T41" fmla="*/ 42 h 42"/>
                <a:gd name="T42" fmla="*/ 20 w 40"/>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42"/>
                  </a:moveTo>
                  <a:lnTo>
                    <a:pt x="20" y="42"/>
                  </a:lnTo>
                  <a:lnTo>
                    <a:pt x="28" y="40"/>
                  </a:lnTo>
                  <a:lnTo>
                    <a:pt x="34" y="36"/>
                  </a:lnTo>
                  <a:lnTo>
                    <a:pt x="38" y="30"/>
                  </a:lnTo>
                  <a:lnTo>
                    <a:pt x="40" y="22"/>
                  </a:lnTo>
                  <a:lnTo>
                    <a:pt x="40" y="22"/>
                  </a:lnTo>
                  <a:lnTo>
                    <a:pt x="40" y="14"/>
                  </a:lnTo>
                  <a:lnTo>
                    <a:pt x="36" y="8"/>
                  </a:lnTo>
                  <a:lnTo>
                    <a:pt x="28" y="2"/>
                  </a:lnTo>
                  <a:lnTo>
                    <a:pt x="22" y="0"/>
                  </a:lnTo>
                  <a:lnTo>
                    <a:pt x="22" y="0"/>
                  </a:lnTo>
                  <a:lnTo>
                    <a:pt x="14" y="2"/>
                  </a:lnTo>
                  <a:lnTo>
                    <a:pt x="6" y="6"/>
                  </a:lnTo>
                  <a:lnTo>
                    <a:pt x="2" y="14"/>
                  </a:lnTo>
                  <a:lnTo>
                    <a:pt x="0" y="22"/>
                  </a:lnTo>
                  <a:lnTo>
                    <a:pt x="0" y="22"/>
                  </a:lnTo>
                  <a:lnTo>
                    <a:pt x="2"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12"/>
            <p:cNvSpPr>
              <a:spLocks/>
            </p:cNvSpPr>
            <p:nvPr userDrawn="1"/>
          </p:nvSpPr>
          <p:spPr bwMode="auto">
            <a:xfrm>
              <a:off x="1582738" y="8605838"/>
              <a:ext cx="187325" cy="187325"/>
            </a:xfrm>
            <a:custGeom>
              <a:avLst/>
              <a:gdLst>
                <a:gd name="T0" fmla="*/ 58 w 118"/>
                <a:gd name="T1" fmla="*/ 118 h 118"/>
                <a:gd name="T2" fmla="*/ 58 w 118"/>
                <a:gd name="T3" fmla="*/ 118 h 118"/>
                <a:gd name="T4" fmla="*/ 70 w 118"/>
                <a:gd name="T5" fmla="*/ 116 h 118"/>
                <a:gd name="T6" fmla="*/ 82 w 118"/>
                <a:gd name="T7" fmla="*/ 114 h 118"/>
                <a:gd name="T8" fmla="*/ 92 w 118"/>
                <a:gd name="T9" fmla="*/ 108 h 118"/>
                <a:gd name="T10" fmla="*/ 100 w 118"/>
                <a:gd name="T11" fmla="*/ 100 h 118"/>
                <a:gd name="T12" fmla="*/ 108 w 118"/>
                <a:gd name="T13" fmla="*/ 92 h 118"/>
                <a:gd name="T14" fmla="*/ 112 w 118"/>
                <a:gd name="T15" fmla="*/ 82 h 118"/>
                <a:gd name="T16" fmla="*/ 116 w 118"/>
                <a:gd name="T17" fmla="*/ 70 h 118"/>
                <a:gd name="T18" fmla="*/ 118 w 118"/>
                <a:gd name="T19" fmla="*/ 60 h 118"/>
                <a:gd name="T20" fmla="*/ 118 w 118"/>
                <a:gd name="T21" fmla="*/ 60 h 118"/>
                <a:gd name="T22" fmla="*/ 116 w 118"/>
                <a:gd name="T23" fmla="*/ 48 h 118"/>
                <a:gd name="T24" fmla="*/ 112 w 118"/>
                <a:gd name="T25" fmla="*/ 36 h 118"/>
                <a:gd name="T26" fmla="*/ 108 w 118"/>
                <a:gd name="T27" fmla="*/ 26 h 118"/>
                <a:gd name="T28" fmla="*/ 100 w 118"/>
                <a:gd name="T29" fmla="*/ 18 h 118"/>
                <a:gd name="T30" fmla="*/ 92 w 118"/>
                <a:gd name="T31" fmla="*/ 10 h 118"/>
                <a:gd name="T32" fmla="*/ 82 w 118"/>
                <a:gd name="T33" fmla="*/ 6 h 118"/>
                <a:gd name="T34" fmla="*/ 70 w 118"/>
                <a:gd name="T35" fmla="*/ 2 h 118"/>
                <a:gd name="T36" fmla="*/ 58 w 118"/>
                <a:gd name="T37" fmla="*/ 0 h 118"/>
                <a:gd name="T38" fmla="*/ 58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6 w 118"/>
                <a:gd name="T51" fmla="*/ 36 h 118"/>
                <a:gd name="T52" fmla="*/ 2 w 118"/>
                <a:gd name="T53" fmla="*/ 48 h 118"/>
                <a:gd name="T54" fmla="*/ 0 w 118"/>
                <a:gd name="T55" fmla="*/ 60 h 118"/>
                <a:gd name="T56" fmla="*/ 0 w 118"/>
                <a:gd name="T57" fmla="*/ 60 h 118"/>
                <a:gd name="T58" fmla="*/ 2 w 118"/>
                <a:gd name="T59" fmla="*/ 70 h 118"/>
                <a:gd name="T60" fmla="*/ 4 w 118"/>
                <a:gd name="T61" fmla="*/ 82 h 118"/>
                <a:gd name="T62" fmla="*/ 10 w 118"/>
                <a:gd name="T63" fmla="*/ 92 h 118"/>
                <a:gd name="T64" fmla="*/ 18 w 118"/>
                <a:gd name="T65" fmla="*/ 100 h 118"/>
                <a:gd name="T66" fmla="*/ 26 w 118"/>
                <a:gd name="T67" fmla="*/ 108 h 118"/>
                <a:gd name="T68" fmla="*/ 36 w 118"/>
                <a:gd name="T69" fmla="*/ 114 h 118"/>
                <a:gd name="T70" fmla="*/ 46 w 118"/>
                <a:gd name="T71" fmla="*/ 116 h 118"/>
                <a:gd name="T72" fmla="*/ 58 w 118"/>
                <a:gd name="T73" fmla="*/ 118 h 118"/>
                <a:gd name="T74" fmla="*/ 58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58" y="118"/>
                  </a:moveTo>
                  <a:lnTo>
                    <a:pt x="58" y="118"/>
                  </a:lnTo>
                  <a:lnTo>
                    <a:pt x="70" y="116"/>
                  </a:lnTo>
                  <a:lnTo>
                    <a:pt x="82" y="114"/>
                  </a:lnTo>
                  <a:lnTo>
                    <a:pt x="92" y="108"/>
                  </a:lnTo>
                  <a:lnTo>
                    <a:pt x="100" y="100"/>
                  </a:lnTo>
                  <a:lnTo>
                    <a:pt x="108" y="92"/>
                  </a:lnTo>
                  <a:lnTo>
                    <a:pt x="112" y="82"/>
                  </a:lnTo>
                  <a:lnTo>
                    <a:pt x="116" y="70"/>
                  </a:lnTo>
                  <a:lnTo>
                    <a:pt x="118" y="60"/>
                  </a:lnTo>
                  <a:lnTo>
                    <a:pt x="118" y="60"/>
                  </a:lnTo>
                  <a:lnTo>
                    <a:pt x="116" y="48"/>
                  </a:lnTo>
                  <a:lnTo>
                    <a:pt x="112" y="36"/>
                  </a:lnTo>
                  <a:lnTo>
                    <a:pt x="108" y="26"/>
                  </a:lnTo>
                  <a:lnTo>
                    <a:pt x="100" y="18"/>
                  </a:lnTo>
                  <a:lnTo>
                    <a:pt x="92" y="10"/>
                  </a:lnTo>
                  <a:lnTo>
                    <a:pt x="82" y="6"/>
                  </a:lnTo>
                  <a:lnTo>
                    <a:pt x="70" y="2"/>
                  </a:lnTo>
                  <a:lnTo>
                    <a:pt x="58" y="0"/>
                  </a:lnTo>
                  <a:lnTo>
                    <a:pt x="58" y="0"/>
                  </a:lnTo>
                  <a:lnTo>
                    <a:pt x="48" y="2"/>
                  </a:lnTo>
                  <a:lnTo>
                    <a:pt x="36" y="6"/>
                  </a:lnTo>
                  <a:lnTo>
                    <a:pt x="26" y="10"/>
                  </a:lnTo>
                  <a:lnTo>
                    <a:pt x="18" y="18"/>
                  </a:lnTo>
                  <a:lnTo>
                    <a:pt x="10" y="26"/>
                  </a:lnTo>
                  <a:lnTo>
                    <a:pt x="6" y="36"/>
                  </a:lnTo>
                  <a:lnTo>
                    <a:pt x="2" y="48"/>
                  </a:lnTo>
                  <a:lnTo>
                    <a:pt x="0" y="60"/>
                  </a:lnTo>
                  <a:lnTo>
                    <a:pt x="0" y="60"/>
                  </a:lnTo>
                  <a:lnTo>
                    <a:pt x="2" y="70"/>
                  </a:lnTo>
                  <a:lnTo>
                    <a:pt x="4" y="82"/>
                  </a:lnTo>
                  <a:lnTo>
                    <a:pt x="10" y="92"/>
                  </a:lnTo>
                  <a:lnTo>
                    <a:pt x="18" y="100"/>
                  </a:lnTo>
                  <a:lnTo>
                    <a:pt x="26" y="108"/>
                  </a:lnTo>
                  <a:lnTo>
                    <a:pt x="36" y="114"/>
                  </a:lnTo>
                  <a:lnTo>
                    <a:pt x="46" y="116"/>
                  </a:lnTo>
                  <a:lnTo>
                    <a:pt x="58" y="118"/>
                  </a:lnTo>
                  <a:lnTo>
                    <a:pt x="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3"/>
            <p:cNvSpPr>
              <a:spLocks/>
            </p:cNvSpPr>
            <p:nvPr userDrawn="1"/>
          </p:nvSpPr>
          <p:spPr bwMode="auto">
            <a:xfrm>
              <a:off x="1354138" y="8069263"/>
              <a:ext cx="28575" cy="28575"/>
            </a:xfrm>
            <a:custGeom>
              <a:avLst/>
              <a:gdLst>
                <a:gd name="T0" fmla="*/ 10 w 18"/>
                <a:gd name="T1" fmla="*/ 18 h 18"/>
                <a:gd name="T2" fmla="*/ 10 w 18"/>
                <a:gd name="T3" fmla="*/ 18 h 18"/>
                <a:gd name="T4" fmla="*/ 16 w 18"/>
                <a:gd name="T5" fmla="*/ 16 h 18"/>
                <a:gd name="T6" fmla="*/ 18 w 18"/>
                <a:gd name="T7" fmla="*/ 14 h 18"/>
                <a:gd name="T8" fmla="*/ 18 w 18"/>
                <a:gd name="T9" fmla="*/ 10 h 18"/>
                <a:gd name="T10" fmla="*/ 18 w 18"/>
                <a:gd name="T11" fmla="*/ 10 h 18"/>
                <a:gd name="T12" fmla="*/ 18 w 18"/>
                <a:gd name="T13" fmla="*/ 6 h 18"/>
                <a:gd name="T14" fmla="*/ 16 w 18"/>
                <a:gd name="T15" fmla="*/ 2 h 18"/>
                <a:gd name="T16" fmla="*/ 14 w 18"/>
                <a:gd name="T17" fmla="*/ 0 h 18"/>
                <a:gd name="T18" fmla="*/ 10 w 18"/>
                <a:gd name="T19" fmla="*/ 0 h 18"/>
                <a:gd name="T20" fmla="*/ 10 w 18"/>
                <a:gd name="T21" fmla="*/ 0 h 18"/>
                <a:gd name="T22" fmla="*/ 6 w 18"/>
                <a:gd name="T23" fmla="*/ 0 h 18"/>
                <a:gd name="T24" fmla="*/ 4 w 18"/>
                <a:gd name="T25" fmla="*/ 2 h 18"/>
                <a:gd name="T26" fmla="*/ 0 w 18"/>
                <a:gd name="T27" fmla="*/ 6 h 18"/>
                <a:gd name="T28" fmla="*/ 0 w 18"/>
                <a:gd name="T29" fmla="*/ 8 h 18"/>
                <a:gd name="T30" fmla="*/ 0 w 18"/>
                <a:gd name="T31" fmla="*/ 8 h 18"/>
                <a:gd name="T32" fmla="*/ 0 w 18"/>
                <a:gd name="T33" fmla="*/ 12 h 18"/>
                <a:gd name="T34" fmla="*/ 2 w 18"/>
                <a:gd name="T35" fmla="*/ 16 h 18"/>
                <a:gd name="T36" fmla="*/ 6 w 18"/>
                <a:gd name="T37" fmla="*/ 18 h 18"/>
                <a:gd name="T38" fmla="*/ 10 w 18"/>
                <a:gd name="T39" fmla="*/ 18 h 18"/>
                <a:gd name="T40" fmla="*/ 10 w 18"/>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18"/>
                  </a:moveTo>
                  <a:lnTo>
                    <a:pt x="10" y="18"/>
                  </a:lnTo>
                  <a:lnTo>
                    <a:pt x="16" y="16"/>
                  </a:lnTo>
                  <a:lnTo>
                    <a:pt x="18" y="14"/>
                  </a:lnTo>
                  <a:lnTo>
                    <a:pt x="18" y="10"/>
                  </a:lnTo>
                  <a:lnTo>
                    <a:pt x="18" y="10"/>
                  </a:lnTo>
                  <a:lnTo>
                    <a:pt x="18" y="6"/>
                  </a:lnTo>
                  <a:lnTo>
                    <a:pt x="16" y="2"/>
                  </a:lnTo>
                  <a:lnTo>
                    <a:pt x="14" y="0"/>
                  </a:lnTo>
                  <a:lnTo>
                    <a:pt x="10" y="0"/>
                  </a:lnTo>
                  <a:lnTo>
                    <a:pt x="10" y="0"/>
                  </a:lnTo>
                  <a:lnTo>
                    <a:pt x="6" y="0"/>
                  </a:lnTo>
                  <a:lnTo>
                    <a:pt x="4" y="2"/>
                  </a:lnTo>
                  <a:lnTo>
                    <a:pt x="0" y="6"/>
                  </a:lnTo>
                  <a:lnTo>
                    <a:pt x="0" y="8"/>
                  </a:lnTo>
                  <a:lnTo>
                    <a:pt x="0" y="8"/>
                  </a:lnTo>
                  <a:lnTo>
                    <a:pt x="0" y="12"/>
                  </a:lnTo>
                  <a:lnTo>
                    <a:pt x="2" y="16"/>
                  </a:lnTo>
                  <a:lnTo>
                    <a:pt x="6"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14"/>
            <p:cNvSpPr>
              <a:spLocks/>
            </p:cNvSpPr>
            <p:nvPr userDrawn="1"/>
          </p:nvSpPr>
          <p:spPr bwMode="auto">
            <a:xfrm>
              <a:off x="1309688" y="8329613"/>
              <a:ext cx="117475" cy="120650"/>
            </a:xfrm>
            <a:custGeom>
              <a:avLst/>
              <a:gdLst>
                <a:gd name="T0" fmla="*/ 38 w 74"/>
                <a:gd name="T1" fmla="*/ 76 h 76"/>
                <a:gd name="T2" fmla="*/ 38 w 74"/>
                <a:gd name="T3" fmla="*/ 76 h 76"/>
                <a:gd name="T4" fmla="*/ 46 w 74"/>
                <a:gd name="T5" fmla="*/ 76 h 76"/>
                <a:gd name="T6" fmla="*/ 52 w 74"/>
                <a:gd name="T7" fmla="*/ 72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0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8 w 74"/>
                <a:gd name="T37" fmla="*/ 0 h 76"/>
                <a:gd name="T38" fmla="*/ 38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0 h 76"/>
                <a:gd name="T54" fmla="*/ 0 w 74"/>
                <a:gd name="T55" fmla="*/ 38 h 76"/>
                <a:gd name="T56" fmla="*/ 0 w 74"/>
                <a:gd name="T57" fmla="*/ 38 h 76"/>
                <a:gd name="T58" fmla="*/ 0 w 74"/>
                <a:gd name="T59" fmla="*/ 46 h 76"/>
                <a:gd name="T60" fmla="*/ 2 w 74"/>
                <a:gd name="T61" fmla="*/ 52 h 76"/>
                <a:gd name="T62" fmla="*/ 6 w 74"/>
                <a:gd name="T63" fmla="*/ 60 h 76"/>
                <a:gd name="T64" fmla="*/ 10 w 74"/>
                <a:gd name="T65" fmla="*/ 64 h 76"/>
                <a:gd name="T66" fmla="*/ 16 w 74"/>
                <a:gd name="T67" fmla="*/ 70 h 76"/>
                <a:gd name="T68" fmla="*/ 22 w 74"/>
                <a:gd name="T69" fmla="*/ 72 h 76"/>
                <a:gd name="T70" fmla="*/ 30 w 74"/>
                <a:gd name="T71" fmla="*/ 74 h 76"/>
                <a:gd name="T72" fmla="*/ 38 w 74"/>
                <a:gd name="T73" fmla="*/ 76 h 76"/>
                <a:gd name="T74" fmla="*/ 38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8" y="76"/>
                  </a:moveTo>
                  <a:lnTo>
                    <a:pt x="38" y="76"/>
                  </a:lnTo>
                  <a:lnTo>
                    <a:pt x="46" y="76"/>
                  </a:lnTo>
                  <a:lnTo>
                    <a:pt x="52" y="72"/>
                  </a:lnTo>
                  <a:lnTo>
                    <a:pt x="58" y="70"/>
                  </a:lnTo>
                  <a:lnTo>
                    <a:pt x="64" y="66"/>
                  </a:lnTo>
                  <a:lnTo>
                    <a:pt x="68" y="60"/>
                  </a:lnTo>
                  <a:lnTo>
                    <a:pt x="72" y="54"/>
                  </a:lnTo>
                  <a:lnTo>
                    <a:pt x="74" y="46"/>
                  </a:lnTo>
                  <a:lnTo>
                    <a:pt x="74" y="38"/>
                  </a:lnTo>
                  <a:lnTo>
                    <a:pt x="74" y="38"/>
                  </a:lnTo>
                  <a:lnTo>
                    <a:pt x="74" y="30"/>
                  </a:lnTo>
                  <a:lnTo>
                    <a:pt x="72" y="24"/>
                  </a:lnTo>
                  <a:lnTo>
                    <a:pt x="68" y="18"/>
                  </a:lnTo>
                  <a:lnTo>
                    <a:pt x="64" y="12"/>
                  </a:lnTo>
                  <a:lnTo>
                    <a:pt x="58" y="8"/>
                  </a:lnTo>
                  <a:lnTo>
                    <a:pt x="52" y="4"/>
                  </a:lnTo>
                  <a:lnTo>
                    <a:pt x="44" y="2"/>
                  </a:lnTo>
                  <a:lnTo>
                    <a:pt x="38" y="0"/>
                  </a:ln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60"/>
                  </a:lnTo>
                  <a:lnTo>
                    <a:pt x="10" y="64"/>
                  </a:lnTo>
                  <a:lnTo>
                    <a:pt x="16" y="70"/>
                  </a:lnTo>
                  <a:lnTo>
                    <a:pt x="22" y="72"/>
                  </a:lnTo>
                  <a:lnTo>
                    <a:pt x="30" y="74"/>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15"/>
            <p:cNvSpPr>
              <a:spLocks/>
            </p:cNvSpPr>
            <p:nvPr userDrawn="1"/>
          </p:nvSpPr>
          <p:spPr bwMode="auto">
            <a:xfrm>
              <a:off x="1547813" y="8878888"/>
              <a:ext cx="257175" cy="258763"/>
            </a:xfrm>
            <a:custGeom>
              <a:avLst/>
              <a:gdLst>
                <a:gd name="T0" fmla="*/ 80 w 162"/>
                <a:gd name="T1" fmla="*/ 163 h 163"/>
                <a:gd name="T2" fmla="*/ 80 w 162"/>
                <a:gd name="T3" fmla="*/ 163 h 163"/>
                <a:gd name="T4" fmla="*/ 98 w 162"/>
                <a:gd name="T5" fmla="*/ 163 h 163"/>
                <a:gd name="T6" fmla="*/ 112 w 162"/>
                <a:gd name="T7" fmla="*/ 157 h 163"/>
                <a:gd name="T8" fmla="*/ 126 w 162"/>
                <a:gd name="T9" fmla="*/ 149 h 163"/>
                <a:gd name="T10" fmla="*/ 138 w 162"/>
                <a:gd name="T11" fmla="*/ 139 h 163"/>
                <a:gd name="T12" fmla="*/ 148 w 162"/>
                <a:gd name="T13" fmla="*/ 127 h 163"/>
                <a:gd name="T14" fmla="*/ 156 w 162"/>
                <a:gd name="T15" fmla="*/ 113 h 163"/>
                <a:gd name="T16" fmla="*/ 160 w 162"/>
                <a:gd name="T17" fmla="*/ 99 h 163"/>
                <a:gd name="T18" fmla="*/ 162 w 162"/>
                <a:gd name="T19" fmla="*/ 81 h 163"/>
                <a:gd name="T20" fmla="*/ 162 w 162"/>
                <a:gd name="T21" fmla="*/ 81 h 163"/>
                <a:gd name="T22" fmla="*/ 160 w 162"/>
                <a:gd name="T23" fmla="*/ 65 h 163"/>
                <a:gd name="T24" fmla="*/ 156 w 162"/>
                <a:gd name="T25" fmla="*/ 49 h 163"/>
                <a:gd name="T26" fmla="*/ 148 w 162"/>
                <a:gd name="T27" fmla="*/ 37 h 163"/>
                <a:gd name="T28" fmla="*/ 138 w 162"/>
                <a:gd name="T29" fmla="*/ 23 h 163"/>
                <a:gd name="T30" fmla="*/ 126 w 162"/>
                <a:gd name="T31" fmla="*/ 12 h 163"/>
                <a:gd name="T32" fmla="*/ 112 w 162"/>
                <a:gd name="T33" fmla="*/ 6 h 163"/>
                <a:gd name="T34" fmla="*/ 96 w 162"/>
                <a:gd name="T35" fmla="*/ 0 h 163"/>
                <a:gd name="T36" fmla="*/ 80 w 162"/>
                <a:gd name="T37" fmla="*/ 0 h 163"/>
                <a:gd name="T38" fmla="*/ 80 w 162"/>
                <a:gd name="T39" fmla="*/ 0 h 163"/>
                <a:gd name="T40" fmla="*/ 64 w 162"/>
                <a:gd name="T41" fmla="*/ 2 h 163"/>
                <a:gd name="T42" fmla="*/ 48 w 162"/>
                <a:gd name="T43" fmla="*/ 6 h 163"/>
                <a:gd name="T44" fmla="*/ 34 w 162"/>
                <a:gd name="T45" fmla="*/ 14 h 163"/>
                <a:gd name="T46" fmla="*/ 24 w 162"/>
                <a:gd name="T47" fmla="*/ 25 h 163"/>
                <a:gd name="T48" fmla="*/ 14 w 162"/>
                <a:gd name="T49" fmla="*/ 37 h 163"/>
                <a:gd name="T50" fmla="*/ 6 w 162"/>
                <a:gd name="T51" fmla="*/ 51 h 163"/>
                <a:gd name="T52" fmla="*/ 0 w 162"/>
                <a:gd name="T53" fmla="*/ 65 h 163"/>
                <a:gd name="T54" fmla="*/ 0 w 162"/>
                <a:gd name="T55" fmla="*/ 81 h 163"/>
                <a:gd name="T56" fmla="*/ 0 w 162"/>
                <a:gd name="T57" fmla="*/ 81 h 163"/>
                <a:gd name="T58" fmla="*/ 0 w 162"/>
                <a:gd name="T59" fmla="*/ 99 h 163"/>
                <a:gd name="T60" fmla="*/ 6 w 162"/>
                <a:gd name="T61" fmla="*/ 113 h 163"/>
                <a:gd name="T62" fmla="*/ 12 w 162"/>
                <a:gd name="T63" fmla="*/ 127 h 163"/>
                <a:gd name="T64" fmla="*/ 22 w 162"/>
                <a:gd name="T65" fmla="*/ 139 h 163"/>
                <a:gd name="T66" fmla="*/ 34 w 162"/>
                <a:gd name="T67" fmla="*/ 149 h 163"/>
                <a:gd name="T68" fmla="*/ 48 w 162"/>
                <a:gd name="T69" fmla="*/ 157 h 163"/>
                <a:gd name="T70" fmla="*/ 64 w 162"/>
                <a:gd name="T71" fmla="*/ 163 h 163"/>
                <a:gd name="T72" fmla="*/ 80 w 162"/>
                <a:gd name="T73" fmla="*/ 163 h 163"/>
                <a:gd name="T74" fmla="*/ 80 w 162"/>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3">
                  <a:moveTo>
                    <a:pt x="80" y="163"/>
                  </a:moveTo>
                  <a:lnTo>
                    <a:pt x="80" y="163"/>
                  </a:lnTo>
                  <a:lnTo>
                    <a:pt x="98" y="163"/>
                  </a:lnTo>
                  <a:lnTo>
                    <a:pt x="112" y="157"/>
                  </a:lnTo>
                  <a:lnTo>
                    <a:pt x="126" y="149"/>
                  </a:lnTo>
                  <a:lnTo>
                    <a:pt x="138" y="139"/>
                  </a:lnTo>
                  <a:lnTo>
                    <a:pt x="148" y="127"/>
                  </a:lnTo>
                  <a:lnTo>
                    <a:pt x="156" y="113"/>
                  </a:lnTo>
                  <a:lnTo>
                    <a:pt x="160" y="99"/>
                  </a:lnTo>
                  <a:lnTo>
                    <a:pt x="162" y="81"/>
                  </a:lnTo>
                  <a:lnTo>
                    <a:pt x="162" y="81"/>
                  </a:lnTo>
                  <a:lnTo>
                    <a:pt x="160" y="65"/>
                  </a:lnTo>
                  <a:lnTo>
                    <a:pt x="156" y="49"/>
                  </a:lnTo>
                  <a:lnTo>
                    <a:pt x="148" y="37"/>
                  </a:lnTo>
                  <a:lnTo>
                    <a:pt x="138" y="23"/>
                  </a:lnTo>
                  <a:lnTo>
                    <a:pt x="126" y="12"/>
                  </a:lnTo>
                  <a:lnTo>
                    <a:pt x="112" y="6"/>
                  </a:lnTo>
                  <a:lnTo>
                    <a:pt x="96" y="0"/>
                  </a:lnTo>
                  <a:lnTo>
                    <a:pt x="80" y="0"/>
                  </a:lnTo>
                  <a:lnTo>
                    <a:pt x="80" y="0"/>
                  </a:lnTo>
                  <a:lnTo>
                    <a:pt x="64" y="2"/>
                  </a:lnTo>
                  <a:lnTo>
                    <a:pt x="48" y="6"/>
                  </a:lnTo>
                  <a:lnTo>
                    <a:pt x="34" y="14"/>
                  </a:lnTo>
                  <a:lnTo>
                    <a:pt x="24" y="25"/>
                  </a:lnTo>
                  <a:lnTo>
                    <a:pt x="14" y="37"/>
                  </a:lnTo>
                  <a:lnTo>
                    <a:pt x="6" y="51"/>
                  </a:lnTo>
                  <a:lnTo>
                    <a:pt x="0" y="65"/>
                  </a:lnTo>
                  <a:lnTo>
                    <a:pt x="0" y="81"/>
                  </a:lnTo>
                  <a:lnTo>
                    <a:pt x="0" y="81"/>
                  </a:lnTo>
                  <a:lnTo>
                    <a:pt x="0" y="99"/>
                  </a:lnTo>
                  <a:lnTo>
                    <a:pt x="6" y="113"/>
                  </a:lnTo>
                  <a:lnTo>
                    <a:pt x="12" y="127"/>
                  </a:lnTo>
                  <a:lnTo>
                    <a:pt x="22" y="139"/>
                  </a:lnTo>
                  <a:lnTo>
                    <a:pt x="34" y="149"/>
                  </a:lnTo>
                  <a:lnTo>
                    <a:pt x="48" y="157"/>
                  </a:lnTo>
                  <a:lnTo>
                    <a:pt x="64" y="163"/>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6"/>
            <p:cNvSpPr>
              <a:spLocks/>
            </p:cNvSpPr>
            <p:nvPr userDrawn="1"/>
          </p:nvSpPr>
          <p:spPr bwMode="auto">
            <a:xfrm>
              <a:off x="1947863" y="8358188"/>
              <a:ext cx="69850" cy="66675"/>
            </a:xfrm>
            <a:custGeom>
              <a:avLst/>
              <a:gdLst>
                <a:gd name="T0" fmla="*/ 24 w 44"/>
                <a:gd name="T1" fmla="*/ 42 h 42"/>
                <a:gd name="T2" fmla="*/ 24 w 44"/>
                <a:gd name="T3" fmla="*/ 42 h 42"/>
                <a:gd name="T4" fmla="*/ 32 w 44"/>
                <a:gd name="T5" fmla="*/ 40 h 42"/>
                <a:gd name="T6" fmla="*/ 38 w 44"/>
                <a:gd name="T7" fmla="*/ 36 h 42"/>
                <a:gd name="T8" fmla="*/ 42 w 44"/>
                <a:gd name="T9" fmla="*/ 28 h 42"/>
                <a:gd name="T10" fmla="*/ 44 w 44"/>
                <a:gd name="T11" fmla="*/ 20 h 42"/>
                <a:gd name="T12" fmla="*/ 44 w 44"/>
                <a:gd name="T13" fmla="*/ 20 h 42"/>
                <a:gd name="T14" fmla="*/ 42 w 44"/>
                <a:gd name="T15" fmla="*/ 12 h 42"/>
                <a:gd name="T16" fmla="*/ 38 w 44"/>
                <a:gd name="T17" fmla="*/ 6 h 42"/>
                <a:gd name="T18" fmla="*/ 30 w 44"/>
                <a:gd name="T19" fmla="*/ 0 h 42"/>
                <a:gd name="T20" fmla="*/ 22 w 44"/>
                <a:gd name="T21" fmla="*/ 0 h 42"/>
                <a:gd name="T22" fmla="*/ 22 w 44"/>
                <a:gd name="T23" fmla="*/ 0 h 42"/>
                <a:gd name="T24" fmla="*/ 14 w 44"/>
                <a:gd name="T25" fmla="*/ 0 h 42"/>
                <a:gd name="T26" fmla="*/ 6 w 44"/>
                <a:gd name="T27" fmla="*/ 6 h 42"/>
                <a:gd name="T28" fmla="*/ 2 w 44"/>
                <a:gd name="T29" fmla="*/ 12 h 42"/>
                <a:gd name="T30" fmla="*/ 0 w 44"/>
                <a:gd name="T31" fmla="*/ 22 h 42"/>
                <a:gd name="T32" fmla="*/ 0 w 44"/>
                <a:gd name="T33" fmla="*/ 22 h 42"/>
                <a:gd name="T34" fmla="*/ 2 w 44"/>
                <a:gd name="T35" fmla="*/ 30 h 42"/>
                <a:gd name="T36" fmla="*/ 8 w 44"/>
                <a:gd name="T37" fmla="*/ 36 h 42"/>
                <a:gd name="T38" fmla="*/ 14 w 44"/>
                <a:gd name="T39" fmla="*/ 40 h 42"/>
                <a:gd name="T40" fmla="*/ 24 w 44"/>
                <a:gd name="T41" fmla="*/ 42 h 42"/>
                <a:gd name="T42" fmla="*/ 24 w 4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24" y="42"/>
                  </a:moveTo>
                  <a:lnTo>
                    <a:pt x="24" y="42"/>
                  </a:lnTo>
                  <a:lnTo>
                    <a:pt x="32" y="40"/>
                  </a:lnTo>
                  <a:lnTo>
                    <a:pt x="38" y="36"/>
                  </a:lnTo>
                  <a:lnTo>
                    <a:pt x="42" y="28"/>
                  </a:lnTo>
                  <a:lnTo>
                    <a:pt x="44" y="20"/>
                  </a:lnTo>
                  <a:lnTo>
                    <a:pt x="44" y="20"/>
                  </a:lnTo>
                  <a:lnTo>
                    <a:pt x="42" y="12"/>
                  </a:lnTo>
                  <a:lnTo>
                    <a:pt x="38" y="6"/>
                  </a:lnTo>
                  <a:lnTo>
                    <a:pt x="30" y="0"/>
                  </a:lnTo>
                  <a:lnTo>
                    <a:pt x="22" y="0"/>
                  </a:lnTo>
                  <a:lnTo>
                    <a:pt x="22" y="0"/>
                  </a:lnTo>
                  <a:lnTo>
                    <a:pt x="14" y="0"/>
                  </a:lnTo>
                  <a:lnTo>
                    <a:pt x="6" y="6"/>
                  </a:lnTo>
                  <a:lnTo>
                    <a:pt x="2" y="12"/>
                  </a:lnTo>
                  <a:lnTo>
                    <a:pt x="0" y="22"/>
                  </a:lnTo>
                  <a:lnTo>
                    <a:pt x="0" y="22"/>
                  </a:lnTo>
                  <a:lnTo>
                    <a:pt x="2" y="30"/>
                  </a:lnTo>
                  <a:lnTo>
                    <a:pt x="8" y="36"/>
                  </a:lnTo>
                  <a:lnTo>
                    <a:pt x="14" y="40"/>
                  </a:lnTo>
                  <a:lnTo>
                    <a:pt x="24" y="42"/>
                  </a:lnTo>
                  <a:lnTo>
                    <a:pt x="2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17"/>
            <p:cNvSpPr>
              <a:spLocks/>
            </p:cNvSpPr>
            <p:nvPr userDrawn="1"/>
          </p:nvSpPr>
          <p:spPr bwMode="auto">
            <a:xfrm>
              <a:off x="1627188" y="8342313"/>
              <a:ext cx="95250" cy="95250"/>
            </a:xfrm>
            <a:custGeom>
              <a:avLst/>
              <a:gdLst>
                <a:gd name="T0" fmla="*/ 30 w 60"/>
                <a:gd name="T1" fmla="*/ 60 h 60"/>
                <a:gd name="T2" fmla="*/ 30 w 60"/>
                <a:gd name="T3" fmla="*/ 60 h 60"/>
                <a:gd name="T4" fmla="*/ 36 w 60"/>
                <a:gd name="T5" fmla="*/ 60 h 60"/>
                <a:gd name="T6" fmla="*/ 42 w 60"/>
                <a:gd name="T7" fmla="*/ 58 h 60"/>
                <a:gd name="T8" fmla="*/ 52 w 60"/>
                <a:gd name="T9" fmla="*/ 52 h 60"/>
                <a:gd name="T10" fmla="*/ 58 w 60"/>
                <a:gd name="T11" fmla="*/ 42 h 60"/>
                <a:gd name="T12" fmla="*/ 60 w 60"/>
                <a:gd name="T13" fmla="*/ 38 h 60"/>
                <a:gd name="T14" fmla="*/ 60 w 60"/>
                <a:gd name="T15" fmla="*/ 32 h 60"/>
                <a:gd name="T16" fmla="*/ 60 w 60"/>
                <a:gd name="T17" fmla="*/ 32 h 60"/>
                <a:gd name="T18" fmla="*/ 58 w 60"/>
                <a:gd name="T19" fmla="*/ 20 h 60"/>
                <a:gd name="T20" fmla="*/ 52 w 60"/>
                <a:gd name="T21" fmla="*/ 10 h 60"/>
                <a:gd name="T22" fmla="*/ 44 w 60"/>
                <a:gd name="T23" fmla="*/ 4 h 60"/>
                <a:gd name="T24" fmla="*/ 32 w 60"/>
                <a:gd name="T25" fmla="*/ 0 h 60"/>
                <a:gd name="T26" fmla="*/ 32 w 60"/>
                <a:gd name="T27" fmla="*/ 0 h 60"/>
                <a:gd name="T28" fmla="*/ 26 w 60"/>
                <a:gd name="T29" fmla="*/ 2 h 60"/>
                <a:gd name="T30" fmla="*/ 20 w 60"/>
                <a:gd name="T31" fmla="*/ 2 h 60"/>
                <a:gd name="T32" fmla="*/ 10 w 60"/>
                <a:gd name="T33" fmla="*/ 10 h 60"/>
                <a:gd name="T34" fmla="*/ 4 w 60"/>
                <a:gd name="T35" fmla="*/ 18 h 60"/>
                <a:gd name="T36" fmla="*/ 2 w 60"/>
                <a:gd name="T37" fmla="*/ 24 h 60"/>
                <a:gd name="T38" fmla="*/ 0 w 60"/>
                <a:gd name="T39" fmla="*/ 30 h 60"/>
                <a:gd name="T40" fmla="*/ 0 w 60"/>
                <a:gd name="T41" fmla="*/ 30 h 60"/>
                <a:gd name="T42" fmla="*/ 2 w 60"/>
                <a:gd name="T43" fmla="*/ 36 h 60"/>
                <a:gd name="T44" fmla="*/ 4 w 60"/>
                <a:gd name="T45" fmla="*/ 42 h 60"/>
                <a:gd name="T46" fmla="*/ 10 w 60"/>
                <a:gd name="T47" fmla="*/ 52 h 60"/>
                <a:gd name="T48" fmla="*/ 20 w 60"/>
                <a:gd name="T49" fmla="*/ 58 h 60"/>
                <a:gd name="T50" fmla="*/ 24 w 60"/>
                <a:gd name="T51" fmla="*/ 60 h 60"/>
                <a:gd name="T52" fmla="*/ 30 w 60"/>
                <a:gd name="T53" fmla="*/ 60 h 60"/>
                <a:gd name="T54" fmla="*/ 30 w 60"/>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60">
                  <a:moveTo>
                    <a:pt x="30" y="60"/>
                  </a:moveTo>
                  <a:lnTo>
                    <a:pt x="30" y="60"/>
                  </a:lnTo>
                  <a:lnTo>
                    <a:pt x="36" y="60"/>
                  </a:lnTo>
                  <a:lnTo>
                    <a:pt x="42" y="58"/>
                  </a:lnTo>
                  <a:lnTo>
                    <a:pt x="52" y="52"/>
                  </a:lnTo>
                  <a:lnTo>
                    <a:pt x="58" y="42"/>
                  </a:lnTo>
                  <a:lnTo>
                    <a:pt x="60" y="38"/>
                  </a:lnTo>
                  <a:lnTo>
                    <a:pt x="60" y="32"/>
                  </a:lnTo>
                  <a:lnTo>
                    <a:pt x="60" y="32"/>
                  </a:lnTo>
                  <a:lnTo>
                    <a:pt x="58" y="20"/>
                  </a:lnTo>
                  <a:lnTo>
                    <a:pt x="52" y="10"/>
                  </a:lnTo>
                  <a:lnTo>
                    <a:pt x="44" y="4"/>
                  </a:lnTo>
                  <a:lnTo>
                    <a:pt x="32" y="0"/>
                  </a:lnTo>
                  <a:lnTo>
                    <a:pt x="32" y="0"/>
                  </a:lnTo>
                  <a:lnTo>
                    <a:pt x="26" y="2"/>
                  </a:lnTo>
                  <a:lnTo>
                    <a:pt x="20" y="2"/>
                  </a:lnTo>
                  <a:lnTo>
                    <a:pt x="10" y="10"/>
                  </a:lnTo>
                  <a:lnTo>
                    <a:pt x="4" y="18"/>
                  </a:lnTo>
                  <a:lnTo>
                    <a:pt x="2" y="24"/>
                  </a:lnTo>
                  <a:lnTo>
                    <a:pt x="0" y="30"/>
                  </a:lnTo>
                  <a:lnTo>
                    <a:pt x="0" y="30"/>
                  </a:lnTo>
                  <a:lnTo>
                    <a:pt x="2" y="36"/>
                  </a:lnTo>
                  <a:lnTo>
                    <a:pt x="4" y="42"/>
                  </a:lnTo>
                  <a:lnTo>
                    <a:pt x="10" y="52"/>
                  </a:lnTo>
                  <a:lnTo>
                    <a:pt x="20" y="58"/>
                  </a:lnTo>
                  <a:lnTo>
                    <a:pt x="24" y="60"/>
                  </a:lnTo>
                  <a:lnTo>
                    <a:pt x="30"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18"/>
            <p:cNvSpPr>
              <a:spLocks/>
            </p:cNvSpPr>
            <p:nvPr userDrawn="1"/>
          </p:nvSpPr>
          <p:spPr bwMode="auto">
            <a:xfrm>
              <a:off x="2179638" y="8897938"/>
              <a:ext cx="222250" cy="223838"/>
            </a:xfrm>
            <a:custGeom>
              <a:avLst/>
              <a:gdLst>
                <a:gd name="T0" fmla="*/ 70 w 140"/>
                <a:gd name="T1" fmla="*/ 141 h 141"/>
                <a:gd name="T2" fmla="*/ 70 w 140"/>
                <a:gd name="T3" fmla="*/ 141 h 141"/>
                <a:gd name="T4" fmla="*/ 84 w 140"/>
                <a:gd name="T5" fmla="*/ 139 h 141"/>
                <a:gd name="T6" fmla="*/ 98 w 140"/>
                <a:gd name="T7" fmla="*/ 135 h 141"/>
                <a:gd name="T8" fmla="*/ 110 w 140"/>
                <a:gd name="T9" fmla="*/ 129 h 141"/>
                <a:gd name="T10" fmla="*/ 120 w 140"/>
                <a:gd name="T11" fmla="*/ 121 h 141"/>
                <a:gd name="T12" fmla="*/ 128 w 140"/>
                <a:gd name="T13" fmla="*/ 109 h 141"/>
                <a:gd name="T14" fmla="*/ 136 w 140"/>
                <a:gd name="T15" fmla="*/ 97 h 141"/>
                <a:gd name="T16" fmla="*/ 140 w 140"/>
                <a:gd name="T17" fmla="*/ 85 h 141"/>
                <a:gd name="T18" fmla="*/ 140 w 140"/>
                <a:gd name="T19" fmla="*/ 71 h 141"/>
                <a:gd name="T20" fmla="*/ 140 w 140"/>
                <a:gd name="T21" fmla="*/ 71 h 141"/>
                <a:gd name="T22" fmla="*/ 140 w 140"/>
                <a:gd name="T23" fmla="*/ 55 h 141"/>
                <a:gd name="T24" fmla="*/ 136 w 140"/>
                <a:gd name="T25" fmla="*/ 43 h 141"/>
                <a:gd name="T26" fmla="*/ 130 w 140"/>
                <a:gd name="T27" fmla="*/ 31 h 141"/>
                <a:gd name="T28" fmla="*/ 120 w 140"/>
                <a:gd name="T29" fmla="*/ 21 h 141"/>
                <a:gd name="T30" fmla="*/ 110 w 140"/>
                <a:gd name="T31" fmla="*/ 13 h 141"/>
                <a:gd name="T32" fmla="*/ 98 w 140"/>
                <a:gd name="T33" fmla="*/ 4 h 141"/>
                <a:gd name="T34" fmla="*/ 86 w 140"/>
                <a:gd name="T35" fmla="*/ 0 h 141"/>
                <a:gd name="T36" fmla="*/ 72 w 140"/>
                <a:gd name="T37" fmla="*/ 0 h 141"/>
                <a:gd name="T38" fmla="*/ 72 w 140"/>
                <a:gd name="T39" fmla="*/ 0 h 141"/>
                <a:gd name="T40" fmla="*/ 58 w 140"/>
                <a:gd name="T41" fmla="*/ 0 h 141"/>
                <a:gd name="T42" fmla="*/ 44 w 140"/>
                <a:gd name="T43" fmla="*/ 4 h 141"/>
                <a:gd name="T44" fmla="*/ 32 w 140"/>
                <a:gd name="T45" fmla="*/ 11 h 141"/>
                <a:gd name="T46" fmla="*/ 22 w 140"/>
                <a:gd name="T47" fmla="*/ 21 h 141"/>
                <a:gd name="T48" fmla="*/ 12 w 140"/>
                <a:gd name="T49" fmla="*/ 31 h 141"/>
                <a:gd name="T50" fmla="*/ 6 w 140"/>
                <a:gd name="T51" fmla="*/ 43 h 141"/>
                <a:gd name="T52" fmla="*/ 2 w 140"/>
                <a:gd name="T53" fmla="*/ 55 h 141"/>
                <a:gd name="T54" fmla="*/ 0 w 140"/>
                <a:gd name="T55" fmla="*/ 71 h 141"/>
                <a:gd name="T56" fmla="*/ 0 w 140"/>
                <a:gd name="T57" fmla="*/ 71 h 141"/>
                <a:gd name="T58" fmla="*/ 2 w 140"/>
                <a:gd name="T59" fmla="*/ 83 h 141"/>
                <a:gd name="T60" fmla="*/ 6 w 140"/>
                <a:gd name="T61" fmla="*/ 97 h 141"/>
                <a:gd name="T62" fmla="*/ 12 w 140"/>
                <a:gd name="T63" fmla="*/ 109 h 141"/>
                <a:gd name="T64" fmla="*/ 22 w 140"/>
                <a:gd name="T65" fmla="*/ 119 h 141"/>
                <a:gd name="T66" fmla="*/ 32 w 140"/>
                <a:gd name="T67" fmla="*/ 129 h 141"/>
                <a:gd name="T68" fmla="*/ 44 w 140"/>
                <a:gd name="T69" fmla="*/ 135 h 141"/>
                <a:gd name="T70" fmla="*/ 56 w 140"/>
                <a:gd name="T71" fmla="*/ 139 h 141"/>
                <a:gd name="T72" fmla="*/ 70 w 140"/>
                <a:gd name="T73" fmla="*/ 141 h 141"/>
                <a:gd name="T74" fmla="*/ 70 w 140"/>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70" y="141"/>
                  </a:moveTo>
                  <a:lnTo>
                    <a:pt x="70" y="141"/>
                  </a:lnTo>
                  <a:lnTo>
                    <a:pt x="84" y="139"/>
                  </a:lnTo>
                  <a:lnTo>
                    <a:pt x="98" y="135"/>
                  </a:lnTo>
                  <a:lnTo>
                    <a:pt x="110" y="129"/>
                  </a:lnTo>
                  <a:lnTo>
                    <a:pt x="120" y="121"/>
                  </a:lnTo>
                  <a:lnTo>
                    <a:pt x="128" y="109"/>
                  </a:lnTo>
                  <a:lnTo>
                    <a:pt x="136" y="97"/>
                  </a:lnTo>
                  <a:lnTo>
                    <a:pt x="140" y="85"/>
                  </a:lnTo>
                  <a:lnTo>
                    <a:pt x="140" y="71"/>
                  </a:lnTo>
                  <a:lnTo>
                    <a:pt x="140" y="71"/>
                  </a:lnTo>
                  <a:lnTo>
                    <a:pt x="140" y="55"/>
                  </a:lnTo>
                  <a:lnTo>
                    <a:pt x="136" y="43"/>
                  </a:lnTo>
                  <a:lnTo>
                    <a:pt x="130" y="31"/>
                  </a:lnTo>
                  <a:lnTo>
                    <a:pt x="120" y="21"/>
                  </a:lnTo>
                  <a:lnTo>
                    <a:pt x="110" y="13"/>
                  </a:lnTo>
                  <a:lnTo>
                    <a:pt x="98" y="4"/>
                  </a:lnTo>
                  <a:lnTo>
                    <a:pt x="86" y="0"/>
                  </a:lnTo>
                  <a:lnTo>
                    <a:pt x="72" y="0"/>
                  </a:lnTo>
                  <a:lnTo>
                    <a:pt x="72" y="0"/>
                  </a:lnTo>
                  <a:lnTo>
                    <a:pt x="58" y="0"/>
                  </a:lnTo>
                  <a:lnTo>
                    <a:pt x="44" y="4"/>
                  </a:lnTo>
                  <a:lnTo>
                    <a:pt x="32" y="11"/>
                  </a:lnTo>
                  <a:lnTo>
                    <a:pt x="22" y="21"/>
                  </a:lnTo>
                  <a:lnTo>
                    <a:pt x="12" y="31"/>
                  </a:lnTo>
                  <a:lnTo>
                    <a:pt x="6" y="43"/>
                  </a:lnTo>
                  <a:lnTo>
                    <a:pt x="2" y="55"/>
                  </a:lnTo>
                  <a:lnTo>
                    <a:pt x="0" y="71"/>
                  </a:lnTo>
                  <a:lnTo>
                    <a:pt x="0" y="71"/>
                  </a:lnTo>
                  <a:lnTo>
                    <a:pt x="2" y="83"/>
                  </a:lnTo>
                  <a:lnTo>
                    <a:pt x="6" y="97"/>
                  </a:lnTo>
                  <a:lnTo>
                    <a:pt x="12" y="109"/>
                  </a:lnTo>
                  <a:lnTo>
                    <a:pt x="22" y="119"/>
                  </a:lnTo>
                  <a:lnTo>
                    <a:pt x="32" y="129"/>
                  </a:lnTo>
                  <a:lnTo>
                    <a:pt x="44" y="135"/>
                  </a:lnTo>
                  <a:lnTo>
                    <a:pt x="56" y="139"/>
                  </a:lnTo>
                  <a:lnTo>
                    <a:pt x="70" y="141"/>
                  </a:lnTo>
                  <a:lnTo>
                    <a:pt x="7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19"/>
            <p:cNvSpPr>
              <a:spLocks/>
            </p:cNvSpPr>
            <p:nvPr userDrawn="1"/>
          </p:nvSpPr>
          <p:spPr bwMode="auto">
            <a:xfrm>
              <a:off x="1865313" y="8885238"/>
              <a:ext cx="241300" cy="246063"/>
            </a:xfrm>
            <a:custGeom>
              <a:avLst/>
              <a:gdLst>
                <a:gd name="T0" fmla="*/ 76 w 152"/>
                <a:gd name="T1" fmla="*/ 155 h 155"/>
                <a:gd name="T2" fmla="*/ 76 w 152"/>
                <a:gd name="T3" fmla="*/ 155 h 155"/>
                <a:gd name="T4" fmla="*/ 92 w 152"/>
                <a:gd name="T5" fmla="*/ 153 h 155"/>
                <a:gd name="T6" fmla="*/ 106 w 152"/>
                <a:gd name="T7" fmla="*/ 149 h 155"/>
                <a:gd name="T8" fmla="*/ 118 w 152"/>
                <a:gd name="T9" fmla="*/ 141 h 155"/>
                <a:gd name="T10" fmla="*/ 130 w 152"/>
                <a:gd name="T11" fmla="*/ 131 h 155"/>
                <a:gd name="T12" fmla="*/ 138 w 152"/>
                <a:gd name="T13" fmla="*/ 121 h 155"/>
                <a:gd name="T14" fmla="*/ 146 w 152"/>
                <a:gd name="T15" fmla="*/ 107 h 155"/>
                <a:gd name="T16" fmla="*/ 150 w 152"/>
                <a:gd name="T17" fmla="*/ 93 h 155"/>
                <a:gd name="T18" fmla="*/ 152 w 152"/>
                <a:gd name="T19" fmla="*/ 79 h 155"/>
                <a:gd name="T20" fmla="*/ 152 w 152"/>
                <a:gd name="T21" fmla="*/ 79 h 155"/>
                <a:gd name="T22" fmla="*/ 150 w 152"/>
                <a:gd name="T23" fmla="*/ 63 h 155"/>
                <a:gd name="T24" fmla="*/ 146 w 152"/>
                <a:gd name="T25" fmla="*/ 49 h 155"/>
                <a:gd name="T26" fmla="*/ 138 w 152"/>
                <a:gd name="T27" fmla="*/ 35 h 155"/>
                <a:gd name="T28" fmla="*/ 130 w 152"/>
                <a:gd name="T29" fmla="*/ 23 h 155"/>
                <a:gd name="T30" fmla="*/ 118 w 152"/>
                <a:gd name="T31" fmla="*/ 14 h 155"/>
                <a:gd name="T32" fmla="*/ 104 w 152"/>
                <a:gd name="T33" fmla="*/ 6 h 155"/>
                <a:gd name="T34" fmla="*/ 90 w 152"/>
                <a:gd name="T35" fmla="*/ 2 h 155"/>
                <a:gd name="T36" fmla="*/ 76 w 152"/>
                <a:gd name="T37" fmla="*/ 0 h 155"/>
                <a:gd name="T38" fmla="*/ 76 w 152"/>
                <a:gd name="T39" fmla="*/ 0 h 155"/>
                <a:gd name="T40" fmla="*/ 60 w 152"/>
                <a:gd name="T41" fmla="*/ 2 h 155"/>
                <a:gd name="T42" fmla="*/ 46 w 152"/>
                <a:gd name="T43" fmla="*/ 6 h 155"/>
                <a:gd name="T44" fmla="*/ 32 w 152"/>
                <a:gd name="T45" fmla="*/ 14 h 155"/>
                <a:gd name="T46" fmla="*/ 22 w 152"/>
                <a:gd name="T47" fmla="*/ 25 h 155"/>
                <a:gd name="T48" fmla="*/ 12 w 152"/>
                <a:gd name="T49" fmla="*/ 35 h 155"/>
                <a:gd name="T50" fmla="*/ 6 w 152"/>
                <a:gd name="T51" fmla="*/ 49 h 155"/>
                <a:gd name="T52" fmla="*/ 0 w 152"/>
                <a:gd name="T53" fmla="*/ 63 h 155"/>
                <a:gd name="T54" fmla="*/ 0 w 152"/>
                <a:gd name="T55" fmla="*/ 77 h 155"/>
                <a:gd name="T56" fmla="*/ 0 w 152"/>
                <a:gd name="T57" fmla="*/ 77 h 155"/>
                <a:gd name="T58" fmla="*/ 0 w 152"/>
                <a:gd name="T59" fmla="*/ 93 h 155"/>
                <a:gd name="T60" fmla="*/ 6 w 152"/>
                <a:gd name="T61" fmla="*/ 107 h 155"/>
                <a:gd name="T62" fmla="*/ 12 w 152"/>
                <a:gd name="T63" fmla="*/ 121 h 155"/>
                <a:gd name="T64" fmla="*/ 22 w 152"/>
                <a:gd name="T65" fmla="*/ 133 h 155"/>
                <a:gd name="T66" fmla="*/ 34 w 152"/>
                <a:gd name="T67" fmla="*/ 141 h 155"/>
                <a:gd name="T68" fmla="*/ 46 w 152"/>
                <a:gd name="T69" fmla="*/ 149 h 155"/>
                <a:gd name="T70" fmla="*/ 60 w 152"/>
                <a:gd name="T71" fmla="*/ 153 h 155"/>
                <a:gd name="T72" fmla="*/ 76 w 152"/>
                <a:gd name="T73" fmla="*/ 155 h 155"/>
                <a:gd name="T74" fmla="*/ 76 w 152"/>
                <a:gd name="T7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5">
                  <a:moveTo>
                    <a:pt x="76" y="155"/>
                  </a:moveTo>
                  <a:lnTo>
                    <a:pt x="76" y="155"/>
                  </a:lnTo>
                  <a:lnTo>
                    <a:pt x="92" y="153"/>
                  </a:lnTo>
                  <a:lnTo>
                    <a:pt x="106" y="149"/>
                  </a:lnTo>
                  <a:lnTo>
                    <a:pt x="118" y="141"/>
                  </a:lnTo>
                  <a:lnTo>
                    <a:pt x="130" y="131"/>
                  </a:lnTo>
                  <a:lnTo>
                    <a:pt x="138" y="121"/>
                  </a:lnTo>
                  <a:lnTo>
                    <a:pt x="146" y="107"/>
                  </a:lnTo>
                  <a:lnTo>
                    <a:pt x="150" y="93"/>
                  </a:lnTo>
                  <a:lnTo>
                    <a:pt x="152" y="79"/>
                  </a:lnTo>
                  <a:lnTo>
                    <a:pt x="152" y="79"/>
                  </a:lnTo>
                  <a:lnTo>
                    <a:pt x="150" y="63"/>
                  </a:lnTo>
                  <a:lnTo>
                    <a:pt x="146" y="49"/>
                  </a:lnTo>
                  <a:lnTo>
                    <a:pt x="138" y="35"/>
                  </a:lnTo>
                  <a:lnTo>
                    <a:pt x="130" y="23"/>
                  </a:lnTo>
                  <a:lnTo>
                    <a:pt x="118" y="14"/>
                  </a:lnTo>
                  <a:lnTo>
                    <a:pt x="104" y="6"/>
                  </a:lnTo>
                  <a:lnTo>
                    <a:pt x="90" y="2"/>
                  </a:lnTo>
                  <a:lnTo>
                    <a:pt x="76" y="0"/>
                  </a:lnTo>
                  <a:lnTo>
                    <a:pt x="76" y="0"/>
                  </a:lnTo>
                  <a:lnTo>
                    <a:pt x="60" y="2"/>
                  </a:lnTo>
                  <a:lnTo>
                    <a:pt x="46" y="6"/>
                  </a:lnTo>
                  <a:lnTo>
                    <a:pt x="32" y="14"/>
                  </a:lnTo>
                  <a:lnTo>
                    <a:pt x="22" y="25"/>
                  </a:lnTo>
                  <a:lnTo>
                    <a:pt x="12" y="35"/>
                  </a:lnTo>
                  <a:lnTo>
                    <a:pt x="6" y="49"/>
                  </a:lnTo>
                  <a:lnTo>
                    <a:pt x="0" y="63"/>
                  </a:lnTo>
                  <a:lnTo>
                    <a:pt x="0" y="77"/>
                  </a:lnTo>
                  <a:lnTo>
                    <a:pt x="0" y="77"/>
                  </a:lnTo>
                  <a:lnTo>
                    <a:pt x="0" y="93"/>
                  </a:lnTo>
                  <a:lnTo>
                    <a:pt x="6" y="107"/>
                  </a:lnTo>
                  <a:lnTo>
                    <a:pt x="12" y="121"/>
                  </a:lnTo>
                  <a:lnTo>
                    <a:pt x="22" y="133"/>
                  </a:lnTo>
                  <a:lnTo>
                    <a:pt x="34" y="141"/>
                  </a:lnTo>
                  <a:lnTo>
                    <a:pt x="46" y="149"/>
                  </a:lnTo>
                  <a:lnTo>
                    <a:pt x="60" y="153"/>
                  </a:lnTo>
                  <a:lnTo>
                    <a:pt x="76" y="155"/>
                  </a:lnTo>
                  <a:lnTo>
                    <a:pt x="7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0"/>
            <p:cNvSpPr>
              <a:spLocks/>
            </p:cNvSpPr>
            <p:nvPr userDrawn="1"/>
          </p:nvSpPr>
          <p:spPr bwMode="auto">
            <a:xfrm>
              <a:off x="3505200" y="8678863"/>
              <a:ext cx="41275" cy="44450"/>
            </a:xfrm>
            <a:custGeom>
              <a:avLst/>
              <a:gdLst>
                <a:gd name="T0" fmla="*/ 14 w 26"/>
                <a:gd name="T1" fmla="*/ 28 h 28"/>
                <a:gd name="T2" fmla="*/ 14 w 26"/>
                <a:gd name="T3" fmla="*/ 28 h 28"/>
                <a:gd name="T4" fmla="*/ 18 w 26"/>
                <a:gd name="T5" fmla="*/ 26 h 28"/>
                <a:gd name="T6" fmla="*/ 24 w 26"/>
                <a:gd name="T7" fmla="*/ 22 h 28"/>
                <a:gd name="T8" fmla="*/ 26 w 26"/>
                <a:gd name="T9" fmla="*/ 18 h 28"/>
                <a:gd name="T10" fmla="*/ 26 w 26"/>
                <a:gd name="T11" fmla="*/ 12 h 28"/>
                <a:gd name="T12" fmla="*/ 26 w 26"/>
                <a:gd name="T13" fmla="*/ 12 h 28"/>
                <a:gd name="T14" fmla="*/ 26 w 26"/>
                <a:gd name="T15" fmla="*/ 8 h 28"/>
                <a:gd name="T16" fmla="*/ 22 w 26"/>
                <a:gd name="T17" fmla="*/ 4 h 28"/>
                <a:gd name="T18" fmla="*/ 18 w 26"/>
                <a:gd name="T19" fmla="*/ 0 h 28"/>
                <a:gd name="T20" fmla="*/ 12 w 26"/>
                <a:gd name="T21" fmla="*/ 0 h 28"/>
                <a:gd name="T22" fmla="*/ 12 w 26"/>
                <a:gd name="T23" fmla="*/ 0 h 28"/>
                <a:gd name="T24" fmla="*/ 8 w 26"/>
                <a:gd name="T25" fmla="*/ 2 h 28"/>
                <a:gd name="T26" fmla="*/ 4 w 26"/>
                <a:gd name="T27" fmla="*/ 4 h 28"/>
                <a:gd name="T28" fmla="*/ 0 w 26"/>
                <a:gd name="T29" fmla="*/ 10 h 28"/>
                <a:gd name="T30" fmla="*/ 0 w 26"/>
                <a:gd name="T31" fmla="*/ 14 h 28"/>
                <a:gd name="T32" fmla="*/ 0 w 26"/>
                <a:gd name="T33" fmla="*/ 14 h 28"/>
                <a:gd name="T34" fmla="*/ 2 w 26"/>
                <a:gd name="T35" fmla="*/ 20 h 28"/>
                <a:gd name="T36" fmla="*/ 4 w 26"/>
                <a:gd name="T37" fmla="*/ 24 h 28"/>
                <a:gd name="T38" fmla="*/ 8 w 26"/>
                <a:gd name="T39" fmla="*/ 26 h 28"/>
                <a:gd name="T40" fmla="*/ 14 w 26"/>
                <a:gd name="T41" fmla="*/ 28 h 28"/>
                <a:gd name="T42" fmla="*/ 14 w 26"/>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14" y="28"/>
                  </a:moveTo>
                  <a:lnTo>
                    <a:pt x="14" y="28"/>
                  </a:lnTo>
                  <a:lnTo>
                    <a:pt x="18" y="26"/>
                  </a:lnTo>
                  <a:lnTo>
                    <a:pt x="24" y="22"/>
                  </a:lnTo>
                  <a:lnTo>
                    <a:pt x="26" y="18"/>
                  </a:lnTo>
                  <a:lnTo>
                    <a:pt x="26" y="12"/>
                  </a:lnTo>
                  <a:lnTo>
                    <a:pt x="26" y="12"/>
                  </a:lnTo>
                  <a:lnTo>
                    <a:pt x="26" y="8"/>
                  </a:lnTo>
                  <a:lnTo>
                    <a:pt x="22" y="4"/>
                  </a:lnTo>
                  <a:lnTo>
                    <a:pt x="18" y="0"/>
                  </a:lnTo>
                  <a:lnTo>
                    <a:pt x="12" y="0"/>
                  </a:lnTo>
                  <a:lnTo>
                    <a:pt x="12" y="0"/>
                  </a:lnTo>
                  <a:lnTo>
                    <a:pt x="8" y="2"/>
                  </a:lnTo>
                  <a:lnTo>
                    <a:pt x="4" y="4"/>
                  </a:lnTo>
                  <a:lnTo>
                    <a:pt x="0" y="10"/>
                  </a:lnTo>
                  <a:lnTo>
                    <a:pt x="0" y="14"/>
                  </a:lnTo>
                  <a:lnTo>
                    <a:pt x="0" y="14"/>
                  </a:lnTo>
                  <a:lnTo>
                    <a:pt x="2" y="20"/>
                  </a:lnTo>
                  <a:lnTo>
                    <a:pt x="4" y="24"/>
                  </a:lnTo>
                  <a:lnTo>
                    <a:pt x="8" y="26"/>
                  </a:lnTo>
                  <a:lnTo>
                    <a:pt x="14" y="2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1"/>
            <p:cNvSpPr>
              <a:spLocks/>
            </p:cNvSpPr>
            <p:nvPr userDrawn="1"/>
          </p:nvSpPr>
          <p:spPr bwMode="auto">
            <a:xfrm>
              <a:off x="4694238" y="9251950"/>
              <a:ext cx="127000" cy="127000"/>
            </a:xfrm>
            <a:custGeom>
              <a:avLst/>
              <a:gdLst>
                <a:gd name="T0" fmla="*/ 42 w 80"/>
                <a:gd name="T1" fmla="*/ 0 h 80"/>
                <a:gd name="T2" fmla="*/ 42 w 80"/>
                <a:gd name="T3" fmla="*/ 0 h 80"/>
                <a:gd name="T4" fmla="*/ 34 w 80"/>
                <a:gd name="T5" fmla="*/ 2 h 80"/>
                <a:gd name="T6" fmla="*/ 26 w 80"/>
                <a:gd name="T7" fmla="*/ 4 h 80"/>
                <a:gd name="T8" fmla="*/ 18 w 80"/>
                <a:gd name="T9" fmla="*/ 8 h 80"/>
                <a:gd name="T10" fmla="*/ 12 w 80"/>
                <a:gd name="T11" fmla="*/ 12 h 80"/>
                <a:gd name="T12" fmla="*/ 8 w 80"/>
                <a:gd name="T13" fmla="*/ 18 h 80"/>
                <a:gd name="T14" fmla="*/ 4 w 80"/>
                <a:gd name="T15" fmla="*/ 24 h 80"/>
                <a:gd name="T16" fmla="*/ 2 w 80"/>
                <a:gd name="T17" fmla="*/ 32 h 80"/>
                <a:gd name="T18" fmla="*/ 0 w 80"/>
                <a:gd name="T19" fmla="*/ 40 h 80"/>
                <a:gd name="T20" fmla="*/ 0 w 80"/>
                <a:gd name="T21" fmla="*/ 40 h 80"/>
                <a:gd name="T22" fmla="*/ 2 w 80"/>
                <a:gd name="T23" fmla="*/ 48 h 80"/>
                <a:gd name="T24" fmla="*/ 4 w 80"/>
                <a:gd name="T25" fmla="*/ 56 h 80"/>
                <a:gd name="T26" fmla="*/ 8 w 80"/>
                <a:gd name="T27" fmla="*/ 62 h 80"/>
                <a:gd name="T28" fmla="*/ 12 w 80"/>
                <a:gd name="T29" fmla="*/ 68 h 80"/>
                <a:gd name="T30" fmla="*/ 18 w 80"/>
                <a:gd name="T31" fmla="*/ 74 h 80"/>
                <a:gd name="T32" fmla="*/ 24 w 80"/>
                <a:gd name="T33" fmla="*/ 78 h 80"/>
                <a:gd name="T34" fmla="*/ 32 w 80"/>
                <a:gd name="T35" fmla="*/ 80 h 80"/>
                <a:gd name="T36" fmla="*/ 40 w 80"/>
                <a:gd name="T37" fmla="*/ 80 h 80"/>
                <a:gd name="T38" fmla="*/ 40 w 80"/>
                <a:gd name="T39" fmla="*/ 80 h 80"/>
                <a:gd name="T40" fmla="*/ 48 w 80"/>
                <a:gd name="T41" fmla="*/ 80 h 80"/>
                <a:gd name="T42" fmla="*/ 56 w 80"/>
                <a:gd name="T43" fmla="*/ 78 h 80"/>
                <a:gd name="T44" fmla="*/ 64 w 80"/>
                <a:gd name="T45" fmla="*/ 74 h 80"/>
                <a:gd name="T46" fmla="*/ 68 w 80"/>
                <a:gd name="T47" fmla="*/ 68 h 80"/>
                <a:gd name="T48" fmla="*/ 74 w 80"/>
                <a:gd name="T49" fmla="*/ 62 h 80"/>
                <a:gd name="T50" fmla="*/ 78 w 80"/>
                <a:gd name="T51" fmla="*/ 56 h 80"/>
                <a:gd name="T52" fmla="*/ 80 w 80"/>
                <a:gd name="T53" fmla="*/ 48 h 80"/>
                <a:gd name="T54" fmla="*/ 80 w 80"/>
                <a:gd name="T55" fmla="*/ 40 h 80"/>
                <a:gd name="T56" fmla="*/ 80 w 80"/>
                <a:gd name="T57" fmla="*/ 40 h 80"/>
                <a:gd name="T58" fmla="*/ 80 w 80"/>
                <a:gd name="T59" fmla="*/ 32 h 80"/>
                <a:gd name="T60" fmla="*/ 78 w 80"/>
                <a:gd name="T61" fmla="*/ 24 h 80"/>
                <a:gd name="T62" fmla="*/ 74 w 80"/>
                <a:gd name="T63" fmla="*/ 18 h 80"/>
                <a:gd name="T64" fmla="*/ 68 w 80"/>
                <a:gd name="T65" fmla="*/ 12 h 80"/>
                <a:gd name="T66" fmla="*/ 64 w 80"/>
                <a:gd name="T67" fmla="*/ 8 h 80"/>
                <a:gd name="T68" fmla="*/ 56 w 80"/>
                <a:gd name="T69" fmla="*/ 4 h 80"/>
                <a:gd name="T70" fmla="*/ 50 w 80"/>
                <a:gd name="T71" fmla="*/ 2 h 80"/>
                <a:gd name="T72" fmla="*/ 42 w 80"/>
                <a:gd name="T73" fmla="*/ 0 h 80"/>
                <a:gd name="T74" fmla="*/ 42 w 80"/>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2" y="0"/>
                  </a:moveTo>
                  <a:lnTo>
                    <a:pt x="42" y="0"/>
                  </a:lnTo>
                  <a:lnTo>
                    <a:pt x="34" y="2"/>
                  </a:lnTo>
                  <a:lnTo>
                    <a:pt x="26" y="4"/>
                  </a:lnTo>
                  <a:lnTo>
                    <a:pt x="18" y="8"/>
                  </a:lnTo>
                  <a:lnTo>
                    <a:pt x="12" y="12"/>
                  </a:lnTo>
                  <a:lnTo>
                    <a:pt x="8" y="18"/>
                  </a:lnTo>
                  <a:lnTo>
                    <a:pt x="4" y="24"/>
                  </a:lnTo>
                  <a:lnTo>
                    <a:pt x="2" y="32"/>
                  </a:lnTo>
                  <a:lnTo>
                    <a:pt x="0" y="40"/>
                  </a:lnTo>
                  <a:lnTo>
                    <a:pt x="0" y="40"/>
                  </a:lnTo>
                  <a:lnTo>
                    <a:pt x="2" y="48"/>
                  </a:lnTo>
                  <a:lnTo>
                    <a:pt x="4" y="56"/>
                  </a:lnTo>
                  <a:lnTo>
                    <a:pt x="8" y="62"/>
                  </a:lnTo>
                  <a:lnTo>
                    <a:pt x="12" y="68"/>
                  </a:lnTo>
                  <a:lnTo>
                    <a:pt x="18" y="74"/>
                  </a:lnTo>
                  <a:lnTo>
                    <a:pt x="24" y="78"/>
                  </a:lnTo>
                  <a:lnTo>
                    <a:pt x="32" y="80"/>
                  </a:lnTo>
                  <a:lnTo>
                    <a:pt x="40" y="80"/>
                  </a:lnTo>
                  <a:lnTo>
                    <a:pt x="40" y="80"/>
                  </a:lnTo>
                  <a:lnTo>
                    <a:pt x="48" y="80"/>
                  </a:lnTo>
                  <a:lnTo>
                    <a:pt x="56" y="78"/>
                  </a:lnTo>
                  <a:lnTo>
                    <a:pt x="64" y="74"/>
                  </a:lnTo>
                  <a:lnTo>
                    <a:pt x="68" y="68"/>
                  </a:lnTo>
                  <a:lnTo>
                    <a:pt x="74" y="62"/>
                  </a:lnTo>
                  <a:lnTo>
                    <a:pt x="78" y="56"/>
                  </a:lnTo>
                  <a:lnTo>
                    <a:pt x="80" y="48"/>
                  </a:lnTo>
                  <a:lnTo>
                    <a:pt x="80" y="40"/>
                  </a:lnTo>
                  <a:lnTo>
                    <a:pt x="80" y="40"/>
                  </a:lnTo>
                  <a:lnTo>
                    <a:pt x="80" y="32"/>
                  </a:lnTo>
                  <a:lnTo>
                    <a:pt x="78" y="24"/>
                  </a:lnTo>
                  <a:lnTo>
                    <a:pt x="74" y="18"/>
                  </a:lnTo>
                  <a:lnTo>
                    <a:pt x="68" y="12"/>
                  </a:lnTo>
                  <a:lnTo>
                    <a:pt x="64" y="8"/>
                  </a:lnTo>
                  <a:lnTo>
                    <a:pt x="56" y="4"/>
                  </a:lnTo>
                  <a:lnTo>
                    <a:pt x="50" y="2"/>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2"/>
            <p:cNvSpPr>
              <a:spLocks/>
            </p:cNvSpPr>
            <p:nvPr userDrawn="1"/>
          </p:nvSpPr>
          <p:spPr bwMode="auto">
            <a:xfrm>
              <a:off x="4376738" y="9242425"/>
              <a:ext cx="149225" cy="149225"/>
            </a:xfrm>
            <a:custGeom>
              <a:avLst/>
              <a:gdLst>
                <a:gd name="T0" fmla="*/ 48 w 94"/>
                <a:gd name="T1" fmla="*/ 0 h 94"/>
                <a:gd name="T2" fmla="*/ 48 w 94"/>
                <a:gd name="T3" fmla="*/ 0 h 94"/>
                <a:gd name="T4" fmla="*/ 38 w 94"/>
                <a:gd name="T5" fmla="*/ 0 h 94"/>
                <a:gd name="T6" fmla="*/ 30 w 94"/>
                <a:gd name="T7" fmla="*/ 2 h 94"/>
                <a:gd name="T8" fmla="*/ 20 w 94"/>
                <a:gd name="T9" fmla="*/ 8 h 94"/>
                <a:gd name="T10" fmla="*/ 14 w 94"/>
                <a:gd name="T11" fmla="*/ 14 h 94"/>
                <a:gd name="T12" fmla="*/ 8 w 94"/>
                <a:gd name="T13" fmla="*/ 20 h 94"/>
                <a:gd name="T14" fmla="*/ 4 w 94"/>
                <a:gd name="T15" fmla="*/ 28 h 94"/>
                <a:gd name="T16" fmla="*/ 0 w 94"/>
                <a:gd name="T17" fmla="*/ 38 h 94"/>
                <a:gd name="T18" fmla="*/ 0 w 94"/>
                <a:gd name="T19" fmla="*/ 48 h 94"/>
                <a:gd name="T20" fmla="*/ 0 w 94"/>
                <a:gd name="T21" fmla="*/ 48 h 94"/>
                <a:gd name="T22" fmla="*/ 0 w 94"/>
                <a:gd name="T23" fmla="*/ 56 h 94"/>
                <a:gd name="T24" fmla="*/ 4 w 94"/>
                <a:gd name="T25" fmla="*/ 66 h 94"/>
                <a:gd name="T26" fmla="*/ 8 w 94"/>
                <a:gd name="T27" fmla="*/ 74 h 94"/>
                <a:gd name="T28" fmla="*/ 14 w 94"/>
                <a:gd name="T29" fmla="*/ 80 h 94"/>
                <a:gd name="T30" fmla="*/ 20 w 94"/>
                <a:gd name="T31" fmla="*/ 86 h 94"/>
                <a:gd name="T32" fmla="*/ 28 w 94"/>
                <a:gd name="T33" fmla="*/ 90 h 94"/>
                <a:gd name="T34" fmla="*/ 38 w 94"/>
                <a:gd name="T35" fmla="*/ 94 h 94"/>
                <a:gd name="T36" fmla="*/ 46 w 94"/>
                <a:gd name="T37" fmla="*/ 94 h 94"/>
                <a:gd name="T38" fmla="*/ 46 w 94"/>
                <a:gd name="T39" fmla="*/ 94 h 94"/>
                <a:gd name="T40" fmla="*/ 56 w 94"/>
                <a:gd name="T41" fmla="*/ 94 h 94"/>
                <a:gd name="T42" fmla="*/ 66 w 94"/>
                <a:gd name="T43" fmla="*/ 90 h 94"/>
                <a:gd name="T44" fmla="*/ 74 w 94"/>
                <a:gd name="T45" fmla="*/ 86 h 94"/>
                <a:gd name="T46" fmla="*/ 80 w 94"/>
                <a:gd name="T47" fmla="*/ 80 h 94"/>
                <a:gd name="T48" fmla="*/ 86 w 94"/>
                <a:gd name="T49" fmla="*/ 74 h 94"/>
                <a:gd name="T50" fmla="*/ 92 w 94"/>
                <a:gd name="T51" fmla="*/ 66 h 94"/>
                <a:gd name="T52" fmla="*/ 94 w 94"/>
                <a:gd name="T53" fmla="*/ 56 h 94"/>
                <a:gd name="T54" fmla="*/ 94 w 94"/>
                <a:gd name="T55" fmla="*/ 46 h 94"/>
                <a:gd name="T56" fmla="*/ 94 w 94"/>
                <a:gd name="T57" fmla="*/ 46 h 94"/>
                <a:gd name="T58" fmla="*/ 94 w 94"/>
                <a:gd name="T59" fmla="*/ 36 h 94"/>
                <a:gd name="T60" fmla="*/ 90 w 94"/>
                <a:gd name="T61" fmla="*/ 28 h 94"/>
                <a:gd name="T62" fmla="*/ 86 w 94"/>
                <a:gd name="T63" fmla="*/ 20 h 94"/>
                <a:gd name="T64" fmla="*/ 80 w 94"/>
                <a:gd name="T65" fmla="*/ 14 h 94"/>
                <a:gd name="T66" fmla="*/ 74 w 94"/>
                <a:gd name="T67" fmla="*/ 8 h 94"/>
                <a:gd name="T68" fmla="*/ 66 w 94"/>
                <a:gd name="T69" fmla="*/ 4 h 94"/>
                <a:gd name="T70" fmla="*/ 58 w 94"/>
                <a:gd name="T71" fmla="*/ 0 h 94"/>
                <a:gd name="T72" fmla="*/ 48 w 94"/>
                <a:gd name="T73" fmla="*/ 0 h 94"/>
                <a:gd name="T74" fmla="*/ 48 w 94"/>
                <a:gd name="T7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4">
                  <a:moveTo>
                    <a:pt x="48" y="0"/>
                  </a:moveTo>
                  <a:lnTo>
                    <a:pt x="48" y="0"/>
                  </a:lnTo>
                  <a:lnTo>
                    <a:pt x="38" y="0"/>
                  </a:lnTo>
                  <a:lnTo>
                    <a:pt x="30" y="2"/>
                  </a:lnTo>
                  <a:lnTo>
                    <a:pt x="20" y="8"/>
                  </a:lnTo>
                  <a:lnTo>
                    <a:pt x="14" y="14"/>
                  </a:lnTo>
                  <a:lnTo>
                    <a:pt x="8" y="20"/>
                  </a:lnTo>
                  <a:lnTo>
                    <a:pt x="4" y="28"/>
                  </a:lnTo>
                  <a:lnTo>
                    <a:pt x="0" y="38"/>
                  </a:lnTo>
                  <a:lnTo>
                    <a:pt x="0" y="48"/>
                  </a:lnTo>
                  <a:lnTo>
                    <a:pt x="0" y="48"/>
                  </a:lnTo>
                  <a:lnTo>
                    <a:pt x="0" y="56"/>
                  </a:lnTo>
                  <a:lnTo>
                    <a:pt x="4" y="66"/>
                  </a:lnTo>
                  <a:lnTo>
                    <a:pt x="8" y="74"/>
                  </a:lnTo>
                  <a:lnTo>
                    <a:pt x="14" y="80"/>
                  </a:lnTo>
                  <a:lnTo>
                    <a:pt x="20" y="86"/>
                  </a:lnTo>
                  <a:lnTo>
                    <a:pt x="28" y="90"/>
                  </a:lnTo>
                  <a:lnTo>
                    <a:pt x="38" y="94"/>
                  </a:lnTo>
                  <a:lnTo>
                    <a:pt x="46" y="94"/>
                  </a:lnTo>
                  <a:lnTo>
                    <a:pt x="46" y="94"/>
                  </a:lnTo>
                  <a:lnTo>
                    <a:pt x="56" y="94"/>
                  </a:lnTo>
                  <a:lnTo>
                    <a:pt x="66" y="90"/>
                  </a:lnTo>
                  <a:lnTo>
                    <a:pt x="74" y="86"/>
                  </a:lnTo>
                  <a:lnTo>
                    <a:pt x="80" y="80"/>
                  </a:lnTo>
                  <a:lnTo>
                    <a:pt x="86" y="74"/>
                  </a:lnTo>
                  <a:lnTo>
                    <a:pt x="92" y="66"/>
                  </a:lnTo>
                  <a:lnTo>
                    <a:pt x="94" y="56"/>
                  </a:lnTo>
                  <a:lnTo>
                    <a:pt x="94" y="46"/>
                  </a:lnTo>
                  <a:lnTo>
                    <a:pt x="94" y="46"/>
                  </a:lnTo>
                  <a:lnTo>
                    <a:pt x="94" y="36"/>
                  </a:lnTo>
                  <a:lnTo>
                    <a:pt x="90" y="28"/>
                  </a:lnTo>
                  <a:lnTo>
                    <a:pt x="86" y="20"/>
                  </a:lnTo>
                  <a:lnTo>
                    <a:pt x="80" y="14"/>
                  </a:lnTo>
                  <a:lnTo>
                    <a:pt x="74" y="8"/>
                  </a:lnTo>
                  <a:lnTo>
                    <a:pt x="66" y="4"/>
                  </a:lnTo>
                  <a:lnTo>
                    <a:pt x="58"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3"/>
            <p:cNvSpPr>
              <a:spLocks/>
            </p:cNvSpPr>
            <p:nvPr userDrawn="1"/>
          </p:nvSpPr>
          <p:spPr bwMode="auto">
            <a:xfrm>
              <a:off x="4424363" y="8978900"/>
              <a:ext cx="57150" cy="57150"/>
            </a:xfrm>
            <a:custGeom>
              <a:avLst/>
              <a:gdLst>
                <a:gd name="T0" fmla="*/ 20 w 36"/>
                <a:gd name="T1" fmla="*/ 36 h 36"/>
                <a:gd name="T2" fmla="*/ 20 w 36"/>
                <a:gd name="T3" fmla="*/ 36 h 36"/>
                <a:gd name="T4" fmla="*/ 26 w 36"/>
                <a:gd name="T5" fmla="*/ 34 h 36"/>
                <a:gd name="T6" fmla="*/ 32 w 36"/>
                <a:gd name="T7" fmla="*/ 28 h 36"/>
                <a:gd name="T8" fmla="*/ 34 w 36"/>
                <a:gd name="T9" fmla="*/ 24 h 36"/>
                <a:gd name="T10" fmla="*/ 36 w 36"/>
                <a:gd name="T11" fmla="*/ 16 h 36"/>
                <a:gd name="T12" fmla="*/ 36 w 36"/>
                <a:gd name="T13" fmla="*/ 16 h 36"/>
                <a:gd name="T14" fmla="*/ 34 w 36"/>
                <a:gd name="T15" fmla="*/ 10 h 36"/>
                <a:gd name="T16" fmla="*/ 28 w 36"/>
                <a:gd name="T17" fmla="*/ 4 h 36"/>
                <a:gd name="T18" fmla="*/ 22 w 36"/>
                <a:gd name="T19" fmla="*/ 0 h 36"/>
                <a:gd name="T20" fmla="*/ 16 w 36"/>
                <a:gd name="T21" fmla="*/ 0 h 36"/>
                <a:gd name="T22" fmla="*/ 16 w 36"/>
                <a:gd name="T23" fmla="*/ 0 h 36"/>
                <a:gd name="T24" fmla="*/ 8 w 36"/>
                <a:gd name="T25" fmla="*/ 2 h 36"/>
                <a:gd name="T26" fmla="*/ 4 w 36"/>
                <a:gd name="T27" fmla="*/ 6 h 36"/>
                <a:gd name="T28" fmla="*/ 0 w 36"/>
                <a:gd name="T29" fmla="*/ 12 h 36"/>
                <a:gd name="T30" fmla="*/ 0 w 36"/>
                <a:gd name="T31" fmla="*/ 20 h 36"/>
                <a:gd name="T32" fmla="*/ 0 w 36"/>
                <a:gd name="T33" fmla="*/ 20 h 36"/>
                <a:gd name="T34" fmla="*/ 2 w 36"/>
                <a:gd name="T35" fmla="*/ 26 h 36"/>
                <a:gd name="T36" fmla="*/ 6 w 36"/>
                <a:gd name="T37" fmla="*/ 32 h 36"/>
                <a:gd name="T38" fmla="*/ 12 w 36"/>
                <a:gd name="T39" fmla="*/ 34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28"/>
                  </a:lnTo>
                  <a:lnTo>
                    <a:pt x="34" y="24"/>
                  </a:lnTo>
                  <a:lnTo>
                    <a:pt x="36" y="16"/>
                  </a:lnTo>
                  <a:lnTo>
                    <a:pt x="36" y="16"/>
                  </a:lnTo>
                  <a:lnTo>
                    <a:pt x="34" y="10"/>
                  </a:lnTo>
                  <a:lnTo>
                    <a:pt x="28" y="4"/>
                  </a:lnTo>
                  <a:lnTo>
                    <a:pt x="22" y="0"/>
                  </a:lnTo>
                  <a:lnTo>
                    <a:pt x="16" y="0"/>
                  </a:lnTo>
                  <a:lnTo>
                    <a:pt x="16" y="0"/>
                  </a:lnTo>
                  <a:lnTo>
                    <a:pt x="8" y="2"/>
                  </a:lnTo>
                  <a:lnTo>
                    <a:pt x="4" y="6"/>
                  </a:lnTo>
                  <a:lnTo>
                    <a:pt x="0" y="12"/>
                  </a:lnTo>
                  <a:lnTo>
                    <a:pt x="0" y="20"/>
                  </a:lnTo>
                  <a:lnTo>
                    <a:pt x="0" y="20"/>
                  </a:lnTo>
                  <a:lnTo>
                    <a:pt x="2" y="26"/>
                  </a:lnTo>
                  <a:lnTo>
                    <a:pt x="6" y="32"/>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24"/>
            <p:cNvSpPr>
              <a:spLocks/>
            </p:cNvSpPr>
            <p:nvPr userDrawn="1"/>
          </p:nvSpPr>
          <p:spPr bwMode="auto">
            <a:xfrm>
              <a:off x="4741863" y="8988425"/>
              <a:ext cx="34925" cy="38100"/>
            </a:xfrm>
            <a:custGeom>
              <a:avLst/>
              <a:gdLst>
                <a:gd name="T0" fmla="*/ 10 w 22"/>
                <a:gd name="T1" fmla="*/ 24 h 24"/>
                <a:gd name="T2" fmla="*/ 10 w 22"/>
                <a:gd name="T3" fmla="*/ 24 h 24"/>
                <a:gd name="T4" fmla="*/ 14 w 22"/>
                <a:gd name="T5" fmla="*/ 22 h 24"/>
                <a:gd name="T6" fmla="*/ 18 w 22"/>
                <a:gd name="T7" fmla="*/ 20 h 24"/>
                <a:gd name="T8" fmla="*/ 22 w 22"/>
                <a:gd name="T9" fmla="*/ 16 h 24"/>
                <a:gd name="T10" fmla="*/ 22 w 22"/>
                <a:gd name="T11" fmla="*/ 12 h 24"/>
                <a:gd name="T12" fmla="*/ 22 w 22"/>
                <a:gd name="T13" fmla="*/ 12 h 24"/>
                <a:gd name="T14" fmla="*/ 22 w 22"/>
                <a:gd name="T15" fmla="*/ 8 h 24"/>
                <a:gd name="T16" fmla="*/ 18 w 22"/>
                <a:gd name="T17" fmla="*/ 4 h 24"/>
                <a:gd name="T18" fmla="*/ 16 w 22"/>
                <a:gd name="T19" fmla="*/ 2 h 24"/>
                <a:gd name="T20" fmla="*/ 12 w 22"/>
                <a:gd name="T21" fmla="*/ 0 h 24"/>
                <a:gd name="T22" fmla="*/ 12 w 22"/>
                <a:gd name="T23" fmla="*/ 0 h 24"/>
                <a:gd name="T24" fmla="*/ 6 w 22"/>
                <a:gd name="T25" fmla="*/ 0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4" y="22"/>
                  </a:lnTo>
                  <a:lnTo>
                    <a:pt x="18" y="20"/>
                  </a:lnTo>
                  <a:lnTo>
                    <a:pt x="22" y="16"/>
                  </a:lnTo>
                  <a:lnTo>
                    <a:pt x="22" y="12"/>
                  </a:lnTo>
                  <a:lnTo>
                    <a:pt x="22" y="12"/>
                  </a:lnTo>
                  <a:lnTo>
                    <a:pt x="22" y="8"/>
                  </a:lnTo>
                  <a:lnTo>
                    <a:pt x="18" y="4"/>
                  </a:lnTo>
                  <a:lnTo>
                    <a:pt x="16" y="2"/>
                  </a:lnTo>
                  <a:lnTo>
                    <a:pt x="12" y="0"/>
                  </a:lnTo>
                  <a:lnTo>
                    <a:pt x="12" y="0"/>
                  </a:lnTo>
                  <a:lnTo>
                    <a:pt x="6" y="0"/>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25"/>
            <p:cNvSpPr>
              <a:spLocks/>
            </p:cNvSpPr>
            <p:nvPr userDrawn="1"/>
          </p:nvSpPr>
          <p:spPr bwMode="auto">
            <a:xfrm>
              <a:off x="5018088" y="9264650"/>
              <a:ext cx="103188" cy="101600"/>
            </a:xfrm>
            <a:custGeom>
              <a:avLst/>
              <a:gdLst>
                <a:gd name="T0" fmla="*/ 33 w 65"/>
                <a:gd name="T1" fmla="*/ 0 h 64"/>
                <a:gd name="T2" fmla="*/ 33 w 65"/>
                <a:gd name="T3" fmla="*/ 0 h 64"/>
                <a:gd name="T4" fmla="*/ 27 w 65"/>
                <a:gd name="T5" fmla="*/ 2 h 64"/>
                <a:gd name="T6" fmla="*/ 20 w 65"/>
                <a:gd name="T7" fmla="*/ 2 h 64"/>
                <a:gd name="T8" fmla="*/ 14 w 65"/>
                <a:gd name="T9" fmla="*/ 6 h 64"/>
                <a:gd name="T10" fmla="*/ 8 w 65"/>
                <a:gd name="T11" fmla="*/ 10 h 64"/>
                <a:gd name="T12" fmla="*/ 4 w 65"/>
                <a:gd name="T13" fmla="*/ 14 h 64"/>
                <a:gd name="T14" fmla="*/ 2 w 65"/>
                <a:gd name="T15" fmla="*/ 20 h 64"/>
                <a:gd name="T16" fmla="*/ 0 w 65"/>
                <a:gd name="T17" fmla="*/ 26 h 64"/>
                <a:gd name="T18" fmla="*/ 0 w 65"/>
                <a:gd name="T19" fmla="*/ 32 h 64"/>
                <a:gd name="T20" fmla="*/ 0 w 65"/>
                <a:gd name="T21" fmla="*/ 32 h 64"/>
                <a:gd name="T22" fmla="*/ 0 w 65"/>
                <a:gd name="T23" fmla="*/ 40 h 64"/>
                <a:gd name="T24" fmla="*/ 2 w 65"/>
                <a:gd name="T25" fmla="*/ 46 h 64"/>
                <a:gd name="T26" fmla="*/ 4 w 65"/>
                <a:gd name="T27" fmla="*/ 50 h 64"/>
                <a:gd name="T28" fmla="*/ 8 w 65"/>
                <a:gd name="T29" fmla="*/ 56 h 64"/>
                <a:gd name="T30" fmla="*/ 14 w 65"/>
                <a:gd name="T31" fmla="*/ 60 h 64"/>
                <a:gd name="T32" fmla="*/ 18 w 65"/>
                <a:gd name="T33" fmla="*/ 62 h 64"/>
                <a:gd name="T34" fmla="*/ 24 w 65"/>
                <a:gd name="T35" fmla="*/ 64 h 64"/>
                <a:gd name="T36" fmla="*/ 33 w 65"/>
                <a:gd name="T37" fmla="*/ 64 h 64"/>
                <a:gd name="T38" fmla="*/ 33 w 65"/>
                <a:gd name="T39" fmla="*/ 64 h 64"/>
                <a:gd name="T40" fmla="*/ 39 w 65"/>
                <a:gd name="T41" fmla="*/ 64 h 64"/>
                <a:gd name="T42" fmla="*/ 45 w 65"/>
                <a:gd name="T43" fmla="*/ 62 h 64"/>
                <a:gd name="T44" fmla="*/ 55 w 65"/>
                <a:gd name="T45" fmla="*/ 56 h 64"/>
                <a:gd name="T46" fmla="*/ 61 w 65"/>
                <a:gd name="T47" fmla="*/ 46 h 64"/>
                <a:gd name="T48" fmla="*/ 63 w 65"/>
                <a:gd name="T49" fmla="*/ 40 h 64"/>
                <a:gd name="T50" fmla="*/ 65 w 65"/>
                <a:gd name="T51" fmla="*/ 34 h 64"/>
                <a:gd name="T52" fmla="*/ 65 w 65"/>
                <a:gd name="T53" fmla="*/ 34 h 64"/>
                <a:gd name="T54" fmla="*/ 63 w 65"/>
                <a:gd name="T55" fmla="*/ 26 h 64"/>
                <a:gd name="T56" fmla="*/ 63 w 65"/>
                <a:gd name="T57" fmla="*/ 20 h 64"/>
                <a:gd name="T58" fmla="*/ 59 w 65"/>
                <a:gd name="T59" fmla="*/ 16 h 64"/>
                <a:gd name="T60" fmla="*/ 55 w 65"/>
                <a:gd name="T61" fmla="*/ 10 h 64"/>
                <a:gd name="T62" fmla="*/ 51 w 65"/>
                <a:gd name="T63" fmla="*/ 6 h 64"/>
                <a:gd name="T64" fmla="*/ 45 w 65"/>
                <a:gd name="T65" fmla="*/ 4 h 64"/>
                <a:gd name="T66" fmla="*/ 39 w 65"/>
                <a:gd name="T67" fmla="*/ 2 h 64"/>
                <a:gd name="T68" fmla="*/ 33 w 65"/>
                <a:gd name="T69" fmla="*/ 0 h 64"/>
                <a:gd name="T70" fmla="*/ 33 w 65"/>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64">
                  <a:moveTo>
                    <a:pt x="33" y="0"/>
                  </a:moveTo>
                  <a:lnTo>
                    <a:pt x="33" y="0"/>
                  </a:lnTo>
                  <a:lnTo>
                    <a:pt x="27" y="2"/>
                  </a:lnTo>
                  <a:lnTo>
                    <a:pt x="20" y="2"/>
                  </a:lnTo>
                  <a:lnTo>
                    <a:pt x="14" y="6"/>
                  </a:lnTo>
                  <a:lnTo>
                    <a:pt x="8" y="10"/>
                  </a:lnTo>
                  <a:lnTo>
                    <a:pt x="4" y="14"/>
                  </a:lnTo>
                  <a:lnTo>
                    <a:pt x="2" y="20"/>
                  </a:lnTo>
                  <a:lnTo>
                    <a:pt x="0" y="26"/>
                  </a:lnTo>
                  <a:lnTo>
                    <a:pt x="0" y="32"/>
                  </a:lnTo>
                  <a:lnTo>
                    <a:pt x="0" y="32"/>
                  </a:lnTo>
                  <a:lnTo>
                    <a:pt x="0" y="40"/>
                  </a:lnTo>
                  <a:lnTo>
                    <a:pt x="2" y="46"/>
                  </a:lnTo>
                  <a:lnTo>
                    <a:pt x="4" y="50"/>
                  </a:lnTo>
                  <a:lnTo>
                    <a:pt x="8" y="56"/>
                  </a:lnTo>
                  <a:lnTo>
                    <a:pt x="14" y="60"/>
                  </a:lnTo>
                  <a:lnTo>
                    <a:pt x="18" y="62"/>
                  </a:lnTo>
                  <a:lnTo>
                    <a:pt x="24" y="64"/>
                  </a:lnTo>
                  <a:lnTo>
                    <a:pt x="33" y="64"/>
                  </a:lnTo>
                  <a:lnTo>
                    <a:pt x="33" y="64"/>
                  </a:lnTo>
                  <a:lnTo>
                    <a:pt x="39" y="64"/>
                  </a:lnTo>
                  <a:lnTo>
                    <a:pt x="45" y="62"/>
                  </a:lnTo>
                  <a:lnTo>
                    <a:pt x="55" y="56"/>
                  </a:lnTo>
                  <a:lnTo>
                    <a:pt x="61" y="46"/>
                  </a:lnTo>
                  <a:lnTo>
                    <a:pt x="63" y="40"/>
                  </a:lnTo>
                  <a:lnTo>
                    <a:pt x="65" y="34"/>
                  </a:lnTo>
                  <a:lnTo>
                    <a:pt x="65" y="34"/>
                  </a:lnTo>
                  <a:lnTo>
                    <a:pt x="63" y="26"/>
                  </a:lnTo>
                  <a:lnTo>
                    <a:pt x="63" y="20"/>
                  </a:lnTo>
                  <a:lnTo>
                    <a:pt x="59" y="16"/>
                  </a:lnTo>
                  <a:lnTo>
                    <a:pt x="55" y="10"/>
                  </a:lnTo>
                  <a:lnTo>
                    <a:pt x="51" y="6"/>
                  </a:lnTo>
                  <a:lnTo>
                    <a:pt x="45" y="4"/>
                  </a:lnTo>
                  <a:lnTo>
                    <a:pt x="39" y="2"/>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6"/>
            <p:cNvSpPr>
              <a:spLocks/>
            </p:cNvSpPr>
            <p:nvPr userDrawn="1"/>
          </p:nvSpPr>
          <p:spPr bwMode="auto">
            <a:xfrm>
              <a:off x="3736975" y="9217025"/>
              <a:ext cx="195263" cy="196850"/>
            </a:xfrm>
            <a:custGeom>
              <a:avLst/>
              <a:gdLst>
                <a:gd name="T0" fmla="*/ 61 w 123"/>
                <a:gd name="T1" fmla="*/ 0 h 124"/>
                <a:gd name="T2" fmla="*/ 61 w 123"/>
                <a:gd name="T3" fmla="*/ 0 h 124"/>
                <a:gd name="T4" fmla="*/ 49 w 123"/>
                <a:gd name="T5" fmla="*/ 2 h 124"/>
                <a:gd name="T6" fmla="*/ 39 w 123"/>
                <a:gd name="T7" fmla="*/ 6 h 124"/>
                <a:gd name="T8" fmla="*/ 27 w 123"/>
                <a:gd name="T9" fmla="*/ 12 h 124"/>
                <a:gd name="T10" fmla="*/ 19 w 123"/>
                <a:gd name="T11" fmla="*/ 20 h 124"/>
                <a:gd name="T12" fmla="*/ 11 w 123"/>
                <a:gd name="T13" fmla="*/ 28 h 124"/>
                <a:gd name="T14" fmla="*/ 4 w 123"/>
                <a:gd name="T15" fmla="*/ 38 h 124"/>
                <a:gd name="T16" fmla="*/ 0 w 123"/>
                <a:gd name="T17" fmla="*/ 50 h 124"/>
                <a:gd name="T18" fmla="*/ 0 w 123"/>
                <a:gd name="T19" fmla="*/ 62 h 124"/>
                <a:gd name="T20" fmla="*/ 0 w 123"/>
                <a:gd name="T21" fmla="*/ 62 h 124"/>
                <a:gd name="T22" fmla="*/ 0 w 123"/>
                <a:gd name="T23" fmla="*/ 74 h 124"/>
                <a:gd name="T24" fmla="*/ 4 w 123"/>
                <a:gd name="T25" fmla="*/ 86 h 124"/>
                <a:gd name="T26" fmla="*/ 11 w 123"/>
                <a:gd name="T27" fmla="*/ 96 h 124"/>
                <a:gd name="T28" fmla="*/ 19 w 123"/>
                <a:gd name="T29" fmla="*/ 106 h 124"/>
                <a:gd name="T30" fmla="*/ 27 w 123"/>
                <a:gd name="T31" fmla="*/ 114 h 124"/>
                <a:gd name="T32" fmla="*/ 37 w 123"/>
                <a:gd name="T33" fmla="*/ 120 h 124"/>
                <a:gd name="T34" fmla="*/ 49 w 123"/>
                <a:gd name="T35" fmla="*/ 122 h 124"/>
                <a:gd name="T36" fmla="*/ 63 w 123"/>
                <a:gd name="T37" fmla="*/ 124 h 124"/>
                <a:gd name="T38" fmla="*/ 63 w 123"/>
                <a:gd name="T39" fmla="*/ 124 h 124"/>
                <a:gd name="T40" fmla="*/ 75 w 123"/>
                <a:gd name="T41" fmla="*/ 122 h 124"/>
                <a:gd name="T42" fmla="*/ 87 w 123"/>
                <a:gd name="T43" fmla="*/ 120 h 124"/>
                <a:gd name="T44" fmla="*/ 97 w 123"/>
                <a:gd name="T45" fmla="*/ 114 h 124"/>
                <a:gd name="T46" fmla="*/ 105 w 123"/>
                <a:gd name="T47" fmla="*/ 106 h 124"/>
                <a:gd name="T48" fmla="*/ 113 w 123"/>
                <a:gd name="T49" fmla="*/ 98 h 124"/>
                <a:gd name="T50" fmla="*/ 119 w 123"/>
                <a:gd name="T51" fmla="*/ 86 h 124"/>
                <a:gd name="T52" fmla="*/ 123 w 123"/>
                <a:gd name="T53" fmla="*/ 76 h 124"/>
                <a:gd name="T54" fmla="*/ 123 w 123"/>
                <a:gd name="T55" fmla="*/ 62 h 124"/>
                <a:gd name="T56" fmla="*/ 123 w 123"/>
                <a:gd name="T57" fmla="*/ 62 h 124"/>
                <a:gd name="T58" fmla="*/ 123 w 123"/>
                <a:gd name="T59" fmla="*/ 50 h 124"/>
                <a:gd name="T60" fmla="*/ 119 w 123"/>
                <a:gd name="T61" fmla="*/ 38 h 124"/>
                <a:gd name="T62" fmla="*/ 113 w 123"/>
                <a:gd name="T63" fmla="*/ 28 h 124"/>
                <a:gd name="T64" fmla="*/ 105 w 123"/>
                <a:gd name="T65" fmla="*/ 18 h 124"/>
                <a:gd name="T66" fmla="*/ 97 w 123"/>
                <a:gd name="T67" fmla="*/ 12 h 124"/>
                <a:gd name="T68" fmla="*/ 85 w 123"/>
                <a:gd name="T69" fmla="*/ 6 h 124"/>
                <a:gd name="T70" fmla="*/ 73 w 123"/>
                <a:gd name="T71" fmla="*/ 2 h 124"/>
                <a:gd name="T72" fmla="*/ 61 w 123"/>
                <a:gd name="T73" fmla="*/ 0 h 124"/>
                <a:gd name="T74" fmla="*/ 61 w 123"/>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61" y="0"/>
                  </a:moveTo>
                  <a:lnTo>
                    <a:pt x="61" y="0"/>
                  </a:lnTo>
                  <a:lnTo>
                    <a:pt x="49" y="2"/>
                  </a:lnTo>
                  <a:lnTo>
                    <a:pt x="39" y="6"/>
                  </a:lnTo>
                  <a:lnTo>
                    <a:pt x="27" y="12"/>
                  </a:lnTo>
                  <a:lnTo>
                    <a:pt x="19" y="20"/>
                  </a:lnTo>
                  <a:lnTo>
                    <a:pt x="11" y="28"/>
                  </a:lnTo>
                  <a:lnTo>
                    <a:pt x="4" y="38"/>
                  </a:lnTo>
                  <a:lnTo>
                    <a:pt x="0" y="50"/>
                  </a:lnTo>
                  <a:lnTo>
                    <a:pt x="0" y="62"/>
                  </a:lnTo>
                  <a:lnTo>
                    <a:pt x="0" y="62"/>
                  </a:lnTo>
                  <a:lnTo>
                    <a:pt x="0" y="74"/>
                  </a:lnTo>
                  <a:lnTo>
                    <a:pt x="4" y="86"/>
                  </a:lnTo>
                  <a:lnTo>
                    <a:pt x="11" y="96"/>
                  </a:lnTo>
                  <a:lnTo>
                    <a:pt x="19" y="106"/>
                  </a:lnTo>
                  <a:lnTo>
                    <a:pt x="27" y="114"/>
                  </a:lnTo>
                  <a:lnTo>
                    <a:pt x="37" y="120"/>
                  </a:lnTo>
                  <a:lnTo>
                    <a:pt x="49" y="122"/>
                  </a:lnTo>
                  <a:lnTo>
                    <a:pt x="63" y="124"/>
                  </a:lnTo>
                  <a:lnTo>
                    <a:pt x="63" y="124"/>
                  </a:lnTo>
                  <a:lnTo>
                    <a:pt x="75" y="122"/>
                  </a:lnTo>
                  <a:lnTo>
                    <a:pt x="87" y="120"/>
                  </a:lnTo>
                  <a:lnTo>
                    <a:pt x="97" y="114"/>
                  </a:lnTo>
                  <a:lnTo>
                    <a:pt x="105" y="106"/>
                  </a:lnTo>
                  <a:lnTo>
                    <a:pt x="113" y="98"/>
                  </a:lnTo>
                  <a:lnTo>
                    <a:pt x="119" y="86"/>
                  </a:lnTo>
                  <a:lnTo>
                    <a:pt x="123" y="76"/>
                  </a:lnTo>
                  <a:lnTo>
                    <a:pt x="123" y="62"/>
                  </a:lnTo>
                  <a:lnTo>
                    <a:pt x="123" y="62"/>
                  </a:lnTo>
                  <a:lnTo>
                    <a:pt x="123" y="50"/>
                  </a:lnTo>
                  <a:lnTo>
                    <a:pt x="119" y="38"/>
                  </a:lnTo>
                  <a:lnTo>
                    <a:pt x="113" y="28"/>
                  </a:lnTo>
                  <a:lnTo>
                    <a:pt x="105" y="18"/>
                  </a:lnTo>
                  <a:lnTo>
                    <a:pt x="97" y="12"/>
                  </a:lnTo>
                  <a:lnTo>
                    <a:pt x="85" y="6"/>
                  </a:lnTo>
                  <a:lnTo>
                    <a:pt x="73" y="2"/>
                  </a:lnTo>
                  <a:lnTo>
                    <a:pt x="61"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7"/>
            <p:cNvSpPr>
              <a:spLocks/>
            </p:cNvSpPr>
            <p:nvPr userDrawn="1"/>
          </p:nvSpPr>
          <p:spPr bwMode="auto">
            <a:xfrm>
              <a:off x="1265238" y="8596313"/>
              <a:ext cx="206375" cy="206375"/>
            </a:xfrm>
            <a:custGeom>
              <a:avLst/>
              <a:gdLst>
                <a:gd name="T0" fmla="*/ 66 w 130"/>
                <a:gd name="T1" fmla="*/ 130 h 130"/>
                <a:gd name="T2" fmla="*/ 66 w 130"/>
                <a:gd name="T3" fmla="*/ 130 h 130"/>
                <a:gd name="T4" fmla="*/ 78 w 130"/>
                <a:gd name="T5" fmla="*/ 128 h 130"/>
                <a:gd name="T6" fmla="*/ 90 w 130"/>
                <a:gd name="T7" fmla="*/ 126 h 130"/>
                <a:gd name="T8" fmla="*/ 102 w 130"/>
                <a:gd name="T9" fmla="*/ 120 h 130"/>
                <a:gd name="T10" fmla="*/ 112 w 130"/>
                <a:gd name="T11" fmla="*/ 112 h 130"/>
                <a:gd name="T12" fmla="*/ 120 w 130"/>
                <a:gd name="T13" fmla="*/ 102 h 130"/>
                <a:gd name="T14" fmla="*/ 126 w 130"/>
                <a:gd name="T15" fmla="*/ 90 h 130"/>
                <a:gd name="T16" fmla="*/ 128 w 130"/>
                <a:gd name="T17" fmla="*/ 78 h 130"/>
                <a:gd name="T18" fmla="*/ 130 w 130"/>
                <a:gd name="T19" fmla="*/ 66 h 130"/>
                <a:gd name="T20" fmla="*/ 130 w 130"/>
                <a:gd name="T21" fmla="*/ 66 h 130"/>
                <a:gd name="T22" fmla="*/ 128 w 130"/>
                <a:gd name="T23" fmla="*/ 52 h 130"/>
                <a:gd name="T24" fmla="*/ 126 w 130"/>
                <a:gd name="T25" fmla="*/ 40 h 130"/>
                <a:gd name="T26" fmla="*/ 120 w 130"/>
                <a:gd name="T27" fmla="*/ 30 h 130"/>
                <a:gd name="T28" fmla="*/ 112 w 130"/>
                <a:gd name="T29" fmla="*/ 20 h 130"/>
                <a:gd name="T30" fmla="*/ 102 w 130"/>
                <a:gd name="T31" fmla="*/ 12 h 130"/>
                <a:gd name="T32" fmla="*/ 90 w 130"/>
                <a:gd name="T33" fmla="*/ 6 h 130"/>
                <a:gd name="T34" fmla="*/ 78 w 130"/>
                <a:gd name="T35" fmla="*/ 2 h 130"/>
                <a:gd name="T36" fmla="*/ 66 w 130"/>
                <a:gd name="T37" fmla="*/ 0 h 130"/>
                <a:gd name="T38" fmla="*/ 66 w 130"/>
                <a:gd name="T39" fmla="*/ 0 h 130"/>
                <a:gd name="T40" fmla="*/ 52 w 130"/>
                <a:gd name="T41" fmla="*/ 2 h 130"/>
                <a:gd name="T42" fmla="*/ 40 w 130"/>
                <a:gd name="T43" fmla="*/ 6 h 130"/>
                <a:gd name="T44" fmla="*/ 30 w 130"/>
                <a:gd name="T45" fmla="*/ 12 h 130"/>
                <a:gd name="T46" fmla="*/ 20 w 130"/>
                <a:gd name="T47" fmla="*/ 20 h 130"/>
                <a:gd name="T48" fmla="*/ 12 w 130"/>
                <a:gd name="T49" fmla="*/ 30 h 130"/>
                <a:gd name="T50" fmla="*/ 6 w 130"/>
                <a:gd name="T51" fmla="*/ 40 h 130"/>
                <a:gd name="T52" fmla="*/ 2 w 130"/>
                <a:gd name="T53" fmla="*/ 52 h 130"/>
                <a:gd name="T54" fmla="*/ 0 w 130"/>
                <a:gd name="T55" fmla="*/ 66 h 130"/>
                <a:gd name="T56" fmla="*/ 0 w 130"/>
                <a:gd name="T57" fmla="*/ 66 h 130"/>
                <a:gd name="T58" fmla="*/ 2 w 130"/>
                <a:gd name="T59" fmla="*/ 78 h 130"/>
                <a:gd name="T60" fmla="*/ 6 w 130"/>
                <a:gd name="T61" fmla="*/ 90 h 130"/>
                <a:gd name="T62" fmla="*/ 12 w 130"/>
                <a:gd name="T63" fmla="*/ 102 h 130"/>
                <a:gd name="T64" fmla="*/ 20 w 130"/>
                <a:gd name="T65" fmla="*/ 112 h 130"/>
                <a:gd name="T66" fmla="*/ 30 w 130"/>
                <a:gd name="T67" fmla="*/ 120 h 130"/>
                <a:gd name="T68" fmla="*/ 40 w 130"/>
                <a:gd name="T69" fmla="*/ 126 h 130"/>
                <a:gd name="T70" fmla="*/ 52 w 130"/>
                <a:gd name="T71" fmla="*/ 130 h 130"/>
                <a:gd name="T72" fmla="*/ 66 w 130"/>
                <a:gd name="T73" fmla="*/ 130 h 130"/>
                <a:gd name="T74" fmla="*/ 66 w 130"/>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66" y="130"/>
                  </a:moveTo>
                  <a:lnTo>
                    <a:pt x="66" y="130"/>
                  </a:lnTo>
                  <a:lnTo>
                    <a:pt x="78" y="128"/>
                  </a:lnTo>
                  <a:lnTo>
                    <a:pt x="90" y="126"/>
                  </a:lnTo>
                  <a:lnTo>
                    <a:pt x="102" y="120"/>
                  </a:lnTo>
                  <a:lnTo>
                    <a:pt x="112" y="112"/>
                  </a:lnTo>
                  <a:lnTo>
                    <a:pt x="120" y="102"/>
                  </a:lnTo>
                  <a:lnTo>
                    <a:pt x="126" y="90"/>
                  </a:lnTo>
                  <a:lnTo>
                    <a:pt x="128" y="78"/>
                  </a:lnTo>
                  <a:lnTo>
                    <a:pt x="130" y="66"/>
                  </a:lnTo>
                  <a:lnTo>
                    <a:pt x="130" y="66"/>
                  </a:lnTo>
                  <a:lnTo>
                    <a:pt x="128" y="52"/>
                  </a:lnTo>
                  <a:lnTo>
                    <a:pt x="126" y="40"/>
                  </a:lnTo>
                  <a:lnTo>
                    <a:pt x="120" y="30"/>
                  </a:lnTo>
                  <a:lnTo>
                    <a:pt x="112" y="20"/>
                  </a:lnTo>
                  <a:lnTo>
                    <a:pt x="102" y="12"/>
                  </a:lnTo>
                  <a:lnTo>
                    <a:pt x="90" y="6"/>
                  </a:lnTo>
                  <a:lnTo>
                    <a:pt x="78" y="2"/>
                  </a:lnTo>
                  <a:lnTo>
                    <a:pt x="66" y="0"/>
                  </a:lnTo>
                  <a:lnTo>
                    <a:pt x="66" y="0"/>
                  </a:lnTo>
                  <a:lnTo>
                    <a:pt x="52" y="2"/>
                  </a:lnTo>
                  <a:lnTo>
                    <a:pt x="40" y="6"/>
                  </a:lnTo>
                  <a:lnTo>
                    <a:pt x="30" y="12"/>
                  </a:lnTo>
                  <a:lnTo>
                    <a:pt x="20" y="20"/>
                  </a:lnTo>
                  <a:lnTo>
                    <a:pt x="12" y="30"/>
                  </a:lnTo>
                  <a:lnTo>
                    <a:pt x="6" y="40"/>
                  </a:lnTo>
                  <a:lnTo>
                    <a:pt x="2" y="52"/>
                  </a:lnTo>
                  <a:lnTo>
                    <a:pt x="0" y="66"/>
                  </a:lnTo>
                  <a:lnTo>
                    <a:pt x="0" y="66"/>
                  </a:lnTo>
                  <a:lnTo>
                    <a:pt x="2" y="78"/>
                  </a:lnTo>
                  <a:lnTo>
                    <a:pt x="6" y="90"/>
                  </a:lnTo>
                  <a:lnTo>
                    <a:pt x="12" y="102"/>
                  </a:lnTo>
                  <a:lnTo>
                    <a:pt x="20" y="112"/>
                  </a:lnTo>
                  <a:lnTo>
                    <a:pt x="30" y="120"/>
                  </a:lnTo>
                  <a:lnTo>
                    <a:pt x="40" y="126"/>
                  </a:lnTo>
                  <a:lnTo>
                    <a:pt x="52" y="130"/>
                  </a:lnTo>
                  <a:lnTo>
                    <a:pt x="66" y="130"/>
                  </a:lnTo>
                  <a:lnTo>
                    <a:pt x="6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28"/>
            <p:cNvSpPr>
              <a:spLocks/>
            </p:cNvSpPr>
            <p:nvPr userDrawn="1"/>
          </p:nvSpPr>
          <p:spPr bwMode="auto">
            <a:xfrm>
              <a:off x="4103688" y="896620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2 h 52"/>
                <a:gd name="T26" fmla="*/ 6 w 50"/>
                <a:gd name="T27" fmla="*/ 8 h 52"/>
                <a:gd name="T28" fmla="*/ 0 w 50"/>
                <a:gd name="T29" fmla="*/ 16 h 52"/>
                <a:gd name="T30" fmla="*/ 0 w 50"/>
                <a:gd name="T31" fmla="*/ 26 h 52"/>
                <a:gd name="T32" fmla="*/ 0 w 50"/>
                <a:gd name="T33" fmla="*/ 26 h 52"/>
                <a:gd name="T34" fmla="*/ 2 w 50"/>
                <a:gd name="T35" fmla="*/ 36 h 52"/>
                <a:gd name="T36" fmla="*/ 6 w 50"/>
                <a:gd name="T37" fmla="*/ 44 h 52"/>
                <a:gd name="T38" fmla="*/ 14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2"/>
                  </a:lnTo>
                  <a:lnTo>
                    <a:pt x="6" y="8"/>
                  </a:lnTo>
                  <a:lnTo>
                    <a:pt x="0" y="16"/>
                  </a:lnTo>
                  <a:lnTo>
                    <a:pt x="0" y="26"/>
                  </a:lnTo>
                  <a:lnTo>
                    <a:pt x="0" y="26"/>
                  </a:lnTo>
                  <a:lnTo>
                    <a:pt x="2" y="36"/>
                  </a:lnTo>
                  <a:lnTo>
                    <a:pt x="6" y="44"/>
                  </a:lnTo>
                  <a:lnTo>
                    <a:pt x="14"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9"/>
            <p:cNvSpPr>
              <a:spLocks/>
            </p:cNvSpPr>
            <p:nvPr userDrawn="1"/>
          </p:nvSpPr>
          <p:spPr bwMode="auto">
            <a:xfrm>
              <a:off x="3786188" y="9490075"/>
              <a:ext cx="98425" cy="9525"/>
            </a:xfrm>
            <a:custGeom>
              <a:avLst/>
              <a:gdLst>
                <a:gd name="T0" fmla="*/ 0 w 62"/>
                <a:gd name="T1" fmla="*/ 6 h 6"/>
                <a:gd name="T2" fmla="*/ 62 w 62"/>
                <a:gd name="T3" fmla="*/ 6 h 6"/>
                <a:gd name="T4" fmla="*/ 62 w 62"/>
                <a:gd name="T5" fmla="*/ 6 h 6"/>
                <a:gd name="T6" fmla="*/ 48 w 62"/>
                <a:gd name="T7" fmla="*/ 2 h 6"/>
                <a:gd name="T8" fmla="*/ 30 w 62"/>
                <a:gd name="T9" fmla="*/ 0 h 6"/>
                <a:gd name="T10" fmla="*/ 30 w 62"/>
                <a:gd name="T11" fmla="*/ 0 h 6"/>
                <a:gd name="T12" fmla="*/ 14 w 62"/>
                <a:gd name="T13" fmla="*/ 2 h 6"/>
                <a:gd name="T14" fmla="*/ 0 w 62"/>
                <a:gd name="T15" fmla="*/ 6 h 6"/>
                <a:gd name="T16" fmla="*/ 0 w 6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
                  <a:moveTo>
                    <a:pt x="0" y="6"/>
                  </a:moveTo>
                  <a:lnTo>
                    <a:pt x="62" y="6"/>
                  </a:lnTo>
                  <a:lnTo>
                    <a:pt x="62" y="6"/>
                  </a:lnTo>
                  <a:lnTo>
                    <a:pt x="48" y="2"/>
                  </a:lnTo>
                  <a:lnTo>
                    <a:pt x="30" y="0"/>
                  </a:lnTo>
                  <a:lnTo>
                    <a:pt x="30" y="0"/>
                  </a:lnTo>
                  <a:lnTo>
                    <a:pt x="14"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0"/>
            <p:cNvSpPr>
              <a:spLocks/>
            </p:cNvSpPr>
            <p:nvPr userDrawn="1"/>
          </p:nvSpPr>
          <p:spPr bwMode="auto">
            <a:xfrm>
              <a:off x="3457575" y="8940800"/>
              <a:ext cx="136525" cy="136525"/>
            </a:xfrm>
            <a:custGeom>
              <a:avLst/>
              <a:gdLst>
                <a:gd name="T0" fmla="*/ 44 w 86"/>
                <a:gd name="T1" fmla="*/ 86 h 86"/>
                <a:gd name="T2" fmla="*/ 44 w 86"/>
                <a:gd name="T3" fmla="*/ 86 h 86"/>
                <a:gd name="T4" fmla="*/ 52 w 86"/>
                <a:gd name="T5" fmla="*/ 84 h 86"/>
                <a:gd name="T6" fmla="*/ 60 w 86"/>
                <a:gd name="T7" fmla="*/ 82 h 86"/>
                <a:gd name="T8" fmla="*/ 68 w 86"/>
                <a:gd name="T9" fmla="*/ 78 h 86"/>
                <a:gd name="T10" fmla="*/ 74 w 86"/>
                <a:gd name="T11" fmla="*/ 74 h 86"/>
                <a:gd name="T12" fmla="*/ 78 w 86"/>
                <a:gd name="T13" fmla="*/ 66 h 86"/>
                <a:gd name="T14" fmla="*/ 82 w 86"/>
                <a:gd name="T15" fmla="*/ 60 h 86"/>
                <a:gd name="T16" fmla="*/ 84 w 86"/>
                <a:gd name="T17" fmla="*/ 52 h 86"/>
                <a:gd name="T18" fmla="*/ 86 w 86"/>
                <a:gd name="T19" fmla="*/ 42 h 86"/>
                <a:gd name="T20" fmla="*/ 86 w 86"/>
                <a:gd name="T21" fmla="*/ 42 h 86"/>
                <a:gd name="T22" fmla="*/ 84 w 86"/>
                <a:gd name="T23" fmla="*/ 34 h 86"/>
                <a:gd name="T24" fmla="*/ 82 w 86"/>
                <a:gd name="T25" fmla="*/ 26 h 86"/>
                <a:gd name="T26" fmla="*/ 78 w 86"/>
                <a:gd name="T27" fmla="*/ 18 h 86"/>
                <a:gd name="T28" fmla="*/ 74 w 86"/>
                <a:gd name="T29" fmla="*/ 12 h 86"/>
                <a:gd name="T30" fmla="*/ 66 w 86"/>
                <a:gd name="T31" fmla="*/ 8 h 86"/>
                <a:gd name="T32" fmla="*/ 60 w 86"/>
                <a:gd name="T33" fmla="*/ 4 h 86"/>
                <a:gd name="T34" fmla="*/ 52 w 86"/>
                <a:gd name="T35" fmla="*/ 2 h 86"/>
                <a:gd name="T36" fmla="*/ 42 w 86"/>
                <a:gd name="T37" fmla="*/ 0 h 86"/>
                <a:gd name="T38" fmla="*/ 42 w 86"/>
                <a:gd name="T39" fmla="*/ 0 h 86"/>
                <a:gd name="T40" fmla="*/ 34 w 86"/>
                <a:gd name="T41" fmla="*/ 2 h 86"/>
                <a:gd name="T42" fmla="*/ 26 w 86"/>
                <a:gd name="T43" fmla="*/ 4 h 86"/>
                <a:gd name="T44" fmla="*/ 18 w 86"/>
                <a:gd name="T45" fmla="*/ 8 h 86"/>
                <a:gd name="T46" fmla="*/ 12 w 86"/>
                <a:gd name="T47" fmla="*/ 14 h 86"/>
                <a:gd name="T48" fmla="*/ 8 w 86"/>
                <a:gd name="T49" fmla="*/ 20 h 86"/>
                <a:gd name="T50" fmla="*/ 4 w 86"/>
                <a:gd name="T51" fmla="*/ 26 h 86"/>
                <a:gd name="T52" fmla="*/ 2 w 86"/>
                <a:gd name="T53" fmla="*/ 34 h 86"/>
                <a:gd name="T54" fmla="*/ 0 w 86"/>
                <a:gd name="T55" fmla="*/ 44 h 86"/>
                <a:gd name="T56" fmla="*/ 0 w 86"/>
                <a:gd name="T57" fmla="*/ 44 h 86"/>
                <a:gd name="T58" fmla="*/ 2 w 86"/>
                <a:gd name="T59" fmla="*/ 52 h 86"/>
                <a:gd name="T60" fmla="*/ 4 w 86"/>
                <a:gd name="T61" fmla="*/ 60 h 86"/>
                <a:gd name="T62" fmla="*/ 8 w 86"/>
                <a:gd name="T63" fmla="*/ 68 h 86"/>
                <a:gd name="T64" fmla="*/ 14 w 86"/>
                <a:gd name="T65" fmla="*/ 74 h 86"/>
                <a:gd name="T66" fmla="*/ 20 w 86"/>
                <a:gd name="T67" fmla="*/ 78 h 86"/>
                <a:gd name="T68" fmla="*/ 28 w 86"/>
                <a:gd name="T69" fmla="*/ 82 h 86"/>
                <a:gd name="T70" fmla="*/ 36 w 86"/>
                <a:gd name="T71" fmla="*/ 86 h 86"/>
                <a:gd name="T72" fmla="*/ 44 w 86"/>
                <a:gd name="T73" fmla="*/ 86 h 86"/>
                <a:gd name="T74" fmla="*/ 44 w 8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4" y="86"/>
                  </a:moveTo>
                  <a:lnTo>
                    <a:pt x="44" y="86"/>
                  </a:lnTo>
                  <a:lnTo>
                    <a:pt x="52" y="84"/>
                  </a:lnTo>
                  <a:lnTo>
                    <a:pt x="60" y="82"/>
                  </a:lnTo>
                  <a:lnTo>
                    <a:pt x="68" y="78"/>
                  </a:lnTo>
                  <a:lnTo>
                    <a:pt x="74" y="74"/>
                  </a:lnTo>
                  <a:lnTo>
                    <a:pt x="78" y="66"/>
                  </a:lnTo>
                  <a:lnTo>
                    <a:pt x="82" y="60"/>
                  </a:lnTo>
                  <a:lnTo>
                    <a:pt x="84" y="52"/>
                  </a:lnTo>
                  <a:lnTo>
                    <a:pt x="86" y="42"/>
                  </a:lnTo>
                  <a:lnTo>
                    <a:pt x="86" y="42"/>
                  </a:lnTo>
                  <a:lnTo>
                    <a:pt x="84" y="34"/>
                  </a:lnTo>
                  <a:lnTo>
                    <a:pt x="82" y="26"/>
                  </a:lnTo>
                  <a:lnTo>
                    <a:pt x="78" y="18"/>
                  </a:lnTo>
                  <a:lnTo>
                    <a:pt x="74" y="12"/>
                  </a:lnTo>
                  <a:lnTo>
                    <a:pt x="66" y="8"/>
                  </a:lnTo>
                  <a:lnTo>
                    <a:pt x="60" y="4"/>
                  </a:lnTo>
                  <a:lnTo>
                    <a:pt x="52" y="2"/>
                  </a:lnTo>
                  <a:lnTo>
                    <a:pt x="42" y="0"/>
                  </a:lnTo>
                  <a:lnTo>
                    <a:pt x="42" y="0"/>
                  </a:lnTo>
                  <a:lnTo>
                    <a:pt x="34" y="2"/>
                  </a:lnTo>
                  <a:lnTo>
                    <a:pt x="26" y="4"/>
                  </a:lnTo>
                  <a:lnTo>
                    <a:pt x="18" y="8"/>
                  </a:lnTo>
                  <a:lnTo>
                    <a:pt x="12" y="14"/>
                  </a:lnTo>
                  <a:lnTo>
                    <a:pt x="8" y="20"/>
                  </a:lnTo>
                  <a:lnTo>
                    <a:pt x="4" y="26"/>
                  </a:lnTo>
                  <a:lnTo>
                    <a:pt x="2" y="34"/>
                  </a:lnTo>
                  <a:lnTo>
                    <a:pt x="0" y="44"/>
                  </a:lnTo>
                  <a:lnTo>
                    <a:pt x="0" y="44"/>
                  </a:lnTo>
                  <a:lnTo>
                    <a:pt x="2" y="52"/>
                  </a:lnTo>
                  <a:lnTo>
                    <a:pt x="4" y="60"/>
                  </a:lnTo>
                  <a:lnTo>
                    <a:pt x="8" y="68"/>
                  </a:lnTo>
                  <a:lnTo>
                    <a:pt x="14" y="74"/>
                  </a:lnTo>
                  <a:lnTo>
                    <a:pt x="20" y="78"/>
                  </a:lnTo>
                  <a:lnTo>
                    <a:pt x="28" y="82"/>
                  </a:lnTo>
                  <a:lnTo>
                    <a:pt x="36" y="86"/>
                  </a:lnTo>
                  <a:lnTo>
                    <a:pt x="44" y="86"/>
                  </a:lnTo>
                  <a:lnTo>
                    <a:pt x="4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1"/>
            <p:cNvSpPr>
              <a:spLocks/>
            </p:cNvSpPr>
            <p:nvPr userDrawn="1"/>
          </p:nvSpPr>
          <p:spPr bwMode="auto">
            <a:xfrm>
              <a:off x="3416300" y="9207500"/>
              <a:ext cx="219075" cy="219075"/>
            </a:xfrm>
            <a:custGeom>
              <a:avLst/>
              <a:gdLst>
                <a:gd name="T0" fmla="*/ 70 w 138"/>
                <a:gd name="T1" fmla="*/ 0 h 138"/>
                <a:gd name="T2" fmla="*/ 70 w 138"/>
                <a:gd name="T3" fmla="*/ 0 h 138"/>
                <a:gd name="T4" fmla="*/ 56 w 138"/>
                <a:gd name="T5" fmla="*/ 0 h 138"/>
                <a:gd name="T6" fmla="*/ 42 w 138"/>
                <a:gd name="T7" fmla="*/ 4 h 138"/>
                <a:gd name="T8" fmla="*/ 30 w 138"/>
                <a:gd name="T9" fmla="*/ 12 h 138"/>
                <a:gd name="T10" fmla="*/ 20 w 138"/>
                <a:gd name="T11" fmla="*/ 20 h 138"/>
                <a:gd name="T12" fmla="*/ 12 w 138"/>
                <a:gd name="T13" fmla="*/ 30 h 138"/>
                <a:gd name="T14" fmla="*/ 6 w 138"/>
                <a:gd name="T15" fmla="*/ 42 h 138"/>
                <a:gd name="T16" fmla="*/ 2 w 138"/>
                <a:gd name="T17" fmla="*/ 54 h 138"/>
                <a:gd name="T18" fmla="*/ 0 w 138"/>
                <a:gd name="T19" fmla="*/ 68 h 138"/>
                <a:gd name="T20" fmla="*/ 0 w 138"/>
                <a:gd name="T21" fmla="*/ 68 h 138"/>
                <a:gd name="T22" fmla="*/ 2 w 138"/>
                <a:gd name="T23" fmla="*/ 82 h 138"/>
                <a:gd name="T24" fmla="*/ 6 w 138"/>
                <a:gd name="T25" fmla="*/ 94 h 138"/>
                <a:gd name="T26" fmla="*/ 12 w 138"/>
                <a:gd name="T27" fmla="*/ 106 h 138"/>
                <a:gd name="T28" fmla="*/ 20 w 138"/>
                <a:gd name="T29" fmla="*/ 118 h 138"/>
                <a:gd name="T30" fmla="*/ 30 w 138"/>
                <a:gd name="T31" fmla="*/ 126 h 138"/>
                <a:gd name="T32" fmla="*/ 42 w 138"/>
                <a:gd name="T33" fmla="*/ 132 h 138"/>
                <a:gd name="T34" fmla="*/ 54 w 138"/>
                <a:gd name="T35" fmla="*/ 136 h 138"/>
                <a:gd name="T36" fmla="*/ 68 w 138"/>
                <a:gd name="T37" fmla="*/ 138 h 138"/>
                <a:gd name="T38" fmla="*/ 68 w 138"/>
                <a:gd name="T39" fmla="*/ 138 h 138"/>
                <a:gd name="T40" fmla="*/ 82 w 138"/>
                <a:gd name="T41" fmla="*/ 136 h 138"/>
                <a:gd name="T42" fmla="*/ 96 w 138"/>
                <a:gd name="T43" fmla="*/ 132 h 138"/>
                <a:gd name="T44" fmla="*/ 106 w 138"/>
                <a:gd name="T45" fmla="*/ 126 h 138"/>
                <a:gd name="T46" fmla="*/ 118 w 138"/>
                <a:gd name="T47" fmla="*/ 118 h 138"/>
                <a:gd name="T48" fmla="*/ 126 w 138"/>
                <a:gd name="T49" fmla="*/ 108 h 138"/>
                <a:gd name="T50" fmla="*/ 132 w 138"/>
                <a:gd name="T51" fmla="*/ 96 h 138"/>
                <a:gd name="T52" fmla="*/ 136 w 138"/>
                <a:gd name="T53" fmla="*/ 84 h 138"/>
                <a:gd name="T54" fmla="*/ 138 w 138"/>
                <a:gd name="T55" fmla="*/ 70 h 138"/>
                <a:gd name="T56" fmla="*/ 138 w 138"/>
                <a:gd name="T57" fmla="*/ 70 h 138"/>
                <a:gd name="T58" fmla="*/ 138 w 138"/>
                <a:gd name="T59" fmla="*/ 56 h 138"/>
                <a:gd name="T60" fmla="*/ 134 w 138"/>
                <a:gd name="T61" fmla="*/ 42 h 138"/>
                <a:gd name="T62" fmla="*/ 126 w 138"/>
                <a:gd name="T63" fmla="*/ 30 h 138"/>
                <a:gd name="T64" fmla="*/ 118 w 138"/>
                <a:gd name="T65" fmla="*/ 20 h 138"/>
                <a:gd name="T66" fmla="*/ 108 w 138"/>
                <a:gd name="T67" fmla="*/ 12 h 138"/>
                <a:gd name="T68" fmla="*/ 96 w 138"/>
                <a:gd name="T69" fmla="*/ 6 h 138"/>
                <a:gd name="T70" fmla="*/ 84 w 138"/>
                <a:gd name="T71" fmla="*/ 0 h 138"/>
                <a:gd name="T72" fmla="*/ 70 w 138"/>
                <a:gd name="T73" fmla="*/ 0 h 138"/>
                <a:gd name="T74" fmla="*/ 70 w 138"/>
                <a:gd name="T7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0"/>
                  </a:moveTo>
                  <a:lnTo>
                    <a:pt x="70" y="0"/>
                  </a:lnTo>
                  <a:lnTo>
                    <a:pt x="56" y="0"/>
                  </a:lnTo>
                  <a:lnTo>
                    <a:pt x="42" y="4"/>
                  </a:lnTo>
                  <a:lnTo>
                    <a:pt x="30" y="12"/>
                  </a:lnTo>
                  <a:lnTo>
                    <a:pt x="20" y="20"/>
                  </a:lnTo>
                  <a:lnTo>
                    <a:pt x="12" y="30"/>
                  </a:lnTo>
                  <a:lnTo>
                    <a:pt x="6" y="42"/>
                  </a:lnTo>
                  <a:lnTo>
                    <a:pt x="2" y="54"/>
                  </a:lnTo>
                  <a:lnTo>
                    <a:pt x="0" y="68"/>
                  </a:lnTo>
                  <a:lnTo>
                    <a:pt x="0" y="68"/>
                  </a:lnTo>
                  <a:lnTo>
                    <a:pt x="2" y="82"/>
                  </a:lnTo>
                  <a:lnTo>
                    <a:pt x="6" y="94"/>
                  </a:lnTo>
                  <a:lnTo>
                    <a:pt x="12" y="106"/>
                  </a:lnTo>
                  <a:lnTo>
                    <a:pt x="20" y="118"/>
                  </a:lnTo>
                  <a:lnTo>
                    <a:pt x="30" y="126"/>
                  </a:lnTo>
                  <a:lnTo>
                    <a:pt x="42" y="132"/>
                  </a:lnTo>
                  <a:lnTo>
                    <a:pt x="54" y="136"/>
                  </a:lnTo>
                  <a:lnTo>
                    <a:pt x="68" y="138"/>
                  </a:lnTo>
                  <a:lnTo>
                    <a:pt x="68" y="138"/>
                  </a:lnTo>
                  <a:lnTo>
                    <a:pt x="82" y="136"/>
                  </a:lnTo>
                  <a:lnTo>
                    <a:pt x="96" y="132"/>
                  </a:lnTo>
                  <a:lnTo>
                    <a:pt x="106" y="126"/>
                  </a:lnTo>
                  <a:lnTo>
                    <a:pt x="118" y="118"/>
                  </a:lnTo>
                  <a:lnTo>
                    <a:pt x="126" y="108"/>
                  </a:lnTo>
                  <a:lnTo>
                    <a:pt x="132" y="96"/>
                  </a:lnTo>
                  <a:lnTo>
                    <a:pt x="136" y="84"/>
                  </a:lnTo>
                  <a:lnTo>
                    <a:pt x="138" y="70"/>
                  </a:lnTo>
                  <a:lnTo>
                    <a:pt x="138" y="70"/>
                  </a:lnTo>
                  <a:lnTo>
                    <a:pt x="138" y="56"/>
                  </a:lnTo>
                  <a:lnTo>
                    <a:pt x="134" y="42"/>
                  </a:lnTo>
                  <a:lnTo>
                    <a:pt x="126" y="30"/>
                  </a:lnTo>
                  <a:lnTo>
                    <a:pt x="118" y="20"/>
                  </a:lnTo>
                  <a:lnTo>
                    <a:pt x="108" y="12"/>
                  </a:lnTo>
                  <a:lnTo>
                    <a:pt x="96" y="6"/>
                  </a:lnTo>
                  <a:lnTo>
                    <a:pt x="84"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2"/>
            <p:cNvSpPr>
              <a:spLocks/>
            </p:cNvSpPr>
            <p:nvPr userDrawn="1"/>
          </p:nvSpPr>
          <p:spPr bwMode="auto">
            <a:xfrm>
              <a:off x="4125913" y="9499600"/>
              <a:ext cx="31750" cy="0"/>
            </a:xfrm>
            <a:custGeom>
              <a:avLst/>
              <a:gdLst>
                <a:gd name="T0" fmla="*/ 0 w 20"/>
                <a:gd name="T1" fmla="*/ 20 w 20"/>
                <a:gd name="T2" fmla="*/ 20 w 20"/>
                <a:gd name="T3" fmla="*/ 10 w 20"/>
                <a:gd name="T4" fmla="*/ 10 w 20"/>
                <a:gd name="T5" fmla="*/ 0 w 20"/>
                <a:gd name="T6" fmla="*/ 0 w 20"/>
              </a:gdLst>
              <a:ahLst/>
              <a:cxnLst>
                <a:cxn ang="0">
                  <a:pos x="T0" y="0"/>
                </a:cxn>
                <a:cxn ang="0">
                  <a:pos x="T1" y="0"/>
                </a:cxn>
                <a:cxn ang="0">
                  <a:pos x="T2" y="0"/>
                </a:cxn>
                <a:cxn ang="0">
                  <a:pos x="T3" y="0"/>
                </a:cxn>
                <a:cxn ang="0">
                  <a:pos x="T4" y="0"/>
                </a:cxn>
                <a:cxn ang="0">
                  <a:pos x="T5" y="0"/>
                </a:cxn>
                <a:cxn ang="0">
                  <a:pos x="T6" y="0"/>
                </a:cxn>
              </a:cxnLst>
              <a:rect l="0" t="0" r="r" b="b"/>
              <a:pathLst>
                <a:path w="20">
                  <a:moveTo>
                    <a:pt x="0" y="0"/>
                  </a:moveTo>
                  <a:lnTo>
                    <a:pt x="20" y="0"/>
                  </a:lnTo>
                  <a:lnTo>
                    <a:pt x="20" y="0"/>
                  </a:lnTo>
                  <a:lnTo>
                    <a:pt x="10" y="0"/>
                  </a:lnTo>
                  <a:lnTo>
                    <a:pt x="1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3"/>
            <p:cNvSpPr>
              <a:spLocks/>
            </p:cNvSpPr>
            <p:nvPr userDrawn="1"/>
          </p:nvSpPr>
          <p:spPr bwMode="auto">
            <a:xfrm>
              <a:off x="3783013" y="8956675"/>
              <a:ext cx="104775" cy="104775"/>
            </a:xfrm>
            <a:custGeom>
              <a:avLst/>
              <a:gdLst>
                <a:gd name="T0" fmla="*/ 34 w 66"/>
                <a:gd name="T1" fmla="*/ 66 h 66"/>
                <a:gd name="T2" fmla="*/ 34 w 66"/>
                <a:gd name="T3" fmla="*/ 66 h 66"/>
                <a:gd name="T4" fmla="*/ 40 w 66"/>
                <a:gd name="T5" fmla="*/ 66 h 66"/>
                <a:gd name="T6" fmla="*/ 46 w 66"/>
                <a:gd name="T7" fmla="*/ 64 h 66"/>
                <a:gd name="T8" fmla="*/ 52 w 66"/>
                <a:gd name="T9" fmla="*/ 60 h 66"/>
                <a:gd name="T10" fmla="*/ 58 w 66"/>
                <a:gd name="T11" fmla="*/ 56 h 66"/>
                <a:gd name="T12" fmla="*/ 62 w 66"/>
                <a:gd name="T13" fmla="*/ 52 h 66"/>
                <a:gd name="T14" fmla="*/ 64 w 66"/>
                <a:gd name="T15" fmla="*/ 46 h 66"/>
                <a:gd name="T16" fmla="*/ 66 w 66"/>
                <a:gd name="T17" fmla="*/ 38 h 66"/>
                <a:gd name="T18" fmla="*/ 66 w 66"/>
                <a:gd name="T19" fmla="*/ 32 h 66"/>
                <a:gd name="T20" fmla="*/ 66 w 66"/>
                <a:gd name="T21" fmla="*/ 32 h 66"/>
                <a:gd name="T22" fmla="*/ 66 w 66"/>
                <a:gd name="T23" fmla="*/ 26 h 66"/>
                <a:gd name="T24" fmla="*/ 64 w 66"/>
                <a:gd name="T25" fmla="*/ 20 h 66"/>
                <a:gd name="T26" fmla="*/ 60 w 66"/>
                <a:gd name="T27" fmla="*/ 14 h 66"/>
                <a:gd name="T28" fmla="*/ 56 w 66"/>
                <a:gd name="T29" fmla="*/ 8 h 66"/>
                <a:gd name="T30" fmla="*/ 52 w 66"/>
                <a:gd name="T31" fmla="*/ 4 h 66"/>
                <a:gd name="T32" fmla="*/ 46 w 66"/>
                <a:gd name="T33" fmla="*/ 2 h 66"/>
                <a:gd name="T34" fmla="*/ 40 w 66"/>
                <a:gd name="T35" fmla="*/ 0 h 66"/>
                <a:gd name="T36" fmla="*/ 32 w 66"/>
                <a:gd name="T37" fmla="*/ 0 h 66"/>
                <a:gd name="T38" fmla="*/ 32 w 66"/>
                <a:gd name="T39" fmla="*/ 0 h 66"/>
                <a:gd name="T40" fmla="*/ 26 w 66"/>
                <a:gd name="T41" fmla="*/ 0 h 66"/>
                <a:gd name="T42" fmla="*/ 20 w 66"/>
                <a:gd name="T43" fmla="*/ 2 h 66"/>
                <a:gd name="T44" fmla="*/ 14 w 66"/>
                <a:gd name="T45" fmla="*/ 6 h 66"/>
                <a:gd name="T46" fmla="*/ 8 w 66"/>
                <a:gd name="T47" fmla="*/ 10 h 66"/>
                <a:gd name="T48" fmla="*/ 6 w 66"/>
                <a:gd name="T49" fmla="*/ 16 h 66"/>
                <a:gd name="T50" fmla="*/ 2 w 66"/>
                <a:gd name="T51" fmla="*/ 20 h 66"/>
                <a:gd name="T52" fmla="*/ 0 w 66"/>
                <a:gd name="T53" fmla="*/ 28 h 66"/>
                <a:gd name="T54" fmla="*/ 0 w 66"/>
                <a:gd name="T55" fmla="*/ 34 h 66"/>
                <a:gd name="T56" fmla="*/ 0 w 66"/>
                <a:gd name="T57" fmla="*/ 34 h 66"/>
                <a:gd name="T58" fmla="*/ 0 w 66"/>
                <a:gd name="T59" fmla="*/ 40 h 66"/>
                <a:gd name="T60" fmla="*/ 2 w 66"/>
                <a:gd name="T61" fmla="*/ 48 h 66"/>
                <a:gd name="T62" fmla="*/ 6 w 66"/>
                <a:gd name="T63" fmla="*/ 52 h 66"/>
                <a:gd name="T64" fmla="*/ 10 w 66"/>
                <a:gd name="T65" fmla="*/ 58 h 66"/>
                <a:gd name="T66" fmla="*/ 16 w 66"/>
                <a:gd name="T67" fmla="*/ 62 h 66"/>
                <a:gd name="T68" fmla="*/ 20 w 66"/>
                <a:gd name="T69" fmla="*/ 64 h 66"/>
                <a:gd name="T70" fmla="*/ 26 w 66"/>
                <a:gd name="T71" fmla="*/ 66 h 66"/>
                <a:gd name="T72" fmla="*/ 34 w 66"/>
                <a:gd name="T73" fmla="*/ 66 h 66"/>
                <a:gd name="T74" fmla="*/ 34 w 66"/>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4" y="66"/>
                  </a:moveTo>
                  <a:lnTo>
                    <a:pt x="34" y="66"/>
                  </a:lnTo>
                  <a:lnTo>
                    <a:pt x="40" y="66"/>
                  </a:lnTo>
                  <a:lnTo>
                    <a:pt x="46" y="64"/>
                  </a:lnTo>
                  <a:lnTo>
                    <a:pt x="52" y="60"/>
                  </a:lnTo>
                  <a:lnTo>
                    <a:pt x="58" y="56"/>
                  </a:lnTo>
                  <a:lnTo>
                    <a:pt x="62" y="52"/>
                  </a:lnTo>
                  <a:lnTo>
                    <a:pt x="64" y="46"/>
                  </a:lnTo>
                  <a:lnTo>
                    <a:pt x="66" y="38"/>
                  </a:lnTo>
                  <a:lnTo>
                    <a:pt x="66" y="32"/>
                  </a:lnTo>
                  <a:lnTo>
                    <a:pt x="66"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6" y="16"/>
                  </a:lnTo>
                  <a:lnTo>
                    <a:pt x="2" y="20"/>
                  </a:lnTo>
                  <a:lnTo>
                    <a:pt x="0" y="28"/>
                  </a:lnTo>
                  <a:lnTo>
                    <a:pt x="0" y="34"/>
                  </a:lnTo>
                  <a:lnTo>
                    <a:pt x="0" y="34"/>
                  </a:lnTo>
                  <a:lnTo>
                    <a:pt x="0" y="40"/>
                  </a:lnTo>
                  <a:lnTo>
                    <a:pt x="2" y="48"/>
                  </a:lnTo>
                  <a:lnTo>
                    <a:pt x="6" y="52"/>
                  </a:lnTo>
                  <a:lnTo>
                    <a:pt x="10" y="58"/>
                  </a:lnTo>
                  <a:lnTo>
                    <a:pt x="16" y="62"/>
                  </a:lnTo>
                  <a:lnTo>
                    <a:pt x="20" y="64"/>
                  </a:lnTo>
                  <a:lnTo>
                    <a:pt x="26" y="66"/>
                  </a:lnTo>
                  <a:lnTo>
                    <a:pt x="34" y="66"/>
                  </a:lnTo>
                  <a:lnTo>
                    <a:pt x="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34"/>
            <p:cNvSpPr>
              <a:spLocks/>
            </p:cNvSpPr>
            <p:nvPr userDrawn="1"/>
          </p:nvSpPr>
          <p:spPr bwMode="auto">
            <a:xfrm>
              <a:off x="4056063" y="9229725"/>
              <a:ext cx="174625" cy="174625"/>
            </a:xfrm>
            <a:custGeom>
              <a:avLst/>
              <a:gdLst>
                <a:gd name="T0" fmla="*/ 54 w 110"/>
                <a:gd name="T1" fmla="*/ 0 h 110"/>
                <a:gd name="T2" fmla="*/ 54 w 110"/>
                <a:gd name="T3" fmla="*/ 0 h 110"/>
                <a:gd name="T4" fmla="*/ 42 w 110"/>
                <a:gd name="T5" fmla="*/ 2 h 110"/>
                <a:gd name="T6" fmla="*/ 32 w 110"/>
                <a:gd name="T7" fmla="*/ 4 h 110"/>
                <a:gd name="T8" fmla="*/ 24 w 110"/>
                <a:gd name="T9" fmla="*/ 10 h 110"/>
                <a:gd name="T10" fmla="*/ 16 w 110"/>
                <a:gd name="T11" fmla="*/ 16 h 110"/>
                <a:gd name="T12" fmla="*/ 8 w 110"/>
                <a:gd name="T13" fmla="*/ 24 h 110"/>
                <a:gd name="T14" fmla="*/ 4 w 110"/>
                <a:gd name="T15" fmla="*/ 34 h 110"/>
                <a:gd name="T16" fmla="*/ 0 w 110"/>
                <a:gd name="T17" fmla="*/ 44 h 110"/>
                <a:gd name="T18" fmla="*/ 0 w 110"/>
                <a:gd name="T19" fmla="*/ 56 h 110"/>
                <a:gd name="T20" fmla="*/ 0 w 110"/>
                <a:gd name="T21" fmla="*/ 56 h 110"/>
                <a:gd name="T22" fmla="*/ 0 w 110"/>
                <a:gd name="T23" fmla="*/ 66 h 110"/>
                <a:gd name="T24" fmla="*/ 4 w 110"/>
                <a:gd name="T25" fmla="*/ 76 h 110"/>
                <a:gd name="T26" fmla="*/ 10 w 110"/>
                <a:gd name="T27" fmla="*/ 86 h 110"/>
                <a:gd name="T28" fmla="*/ 16 w 110"/>
                <a:gd name="T29" fmla="*/ 94 h 110"/>
                <a:gd name="T30" fmla="*/ 24 w 110"/>
                <a:gd name="T31" fmla="*/ 100 h 110"/>
                <a:gd name="T32" fmla="*/ 34 w 110"/>
                <a:gd name="T33" fmla="*/ 106 h 110"/>
                <a:gd name="T34" fmla="*/ 44 w 110"/>
                <a:gd name="T35" fmla="*/ 108 h 110"/>
                <a:gd name="T36" fmla="*/ 56 w 110"/>
                <a:gd name="T37" fmla="*/ 110 h 110"/>
                <a:gd name="T38" fmla="*/ 56 w 110"/>
                <a:gd name="T39" fmla="*/ 110 h 110"/>
                <a:gd name="T40" fmla="*/ 66 w 110"/>
                <a:gd name="T41" fmla="*/ 108 h 110"/>
                <a:gd name="T42" fmla="*/ 76 w 110"/>
                <a:gd name="T43" fmla="*/ 106 h 110"/>
                <a:gd name="T44" fmla="*/ 86 w 110"/>
                <a:gd name="T45" fmla="*/ 100 h 110"/>
                <a:gd name="T46" fmla="*/ 94 w 110"/>
                <a:gd name="T47" fmla="*/ 94 h 110"/>
                <a:gd name="T48" fmla="*/ 100 w 110"/>
                <a:gd name="T49" fmla="*/ 86 h 110"/>
                <a:gd name="T50" fmla="*/ 104 w 110"/>
                <a:gd name="T51" fmla="*/ 76 h 110"/>
                <a:gd name="T52" fmla="*/ 108 w 110"/>
                <a:gd name="T53" fmla="*/ 66 h 110"/>
                <a:gd name="T54" fmla="*/ 110 w 110"/>
                <a:gd name="T55" fmla="*/ 54 h 110"/>
                <a:gd name="T56" fmla="*/ 110 w 110"/>
                <a:gd name="T57" fmla="*/ 54 h 110"/>
                <a:gd name="T58" fmla="*/ 108 w 110"/>
                <a:gd name="T59" fmla="*/ 44 h 110"/>
                <a:gd name="T60" fmla="*/ 104 w 110"/>
                <a:gd name="T61" fmla="*/ 32 h 110"/>
                <a:gd name="T62" fmla="*/ 100 w 110"/>
                <a:gd name="T63" fmla="*/ 24 h 110"/>
                <a:gd name="T64" fmla="*/ 92 w 110"/>
                <a:gd name="T65" fmla="*/ 16 h 110"/>
                <a:gd name="T66" fmla="*/ 84 w 110"/>
                <a:gd name="T67" fmla="*/ 10 h 110"/>
                <a:gd name="T68" fmla="*/ 76 w 110"/>
                <a:gd name="T69" fmla="*/ 4 h 110"/>
                <a:gd name="T70" fmla="*/ 66 w 110"/>
                <a:gd name="T71" fmla="*/ 2 h 110"/>
                <a:gd name="T72" fmla="*/ 54 w 110"/>
                <a:gd name="T73" fmla="*/ 0 h 110"/>
                <a:gd name="T74" fmla="*/ 54 w 110"/>
                <a:gd name="T7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0">
                  <a:moveTo>
                    <a:pt x="54" y="0"/>
                  </a:moveTo>
                  <a:lnTo>
                    <a:pt x="54" y="0"/>
                  </a:lnTo>
                  <a:lnTo>
                    <a:pt x="42" y="2"/>
                  </a:lnTo>
                  <a:lnTo>
                    <a:pt x="32" y="4"/>
                  </a:lnTo>
                  <a:lnTo>
                    <a:pt x="24" y="10"/>
                  </a:lnTo>
                  <a:lnTo>
                    <a:pt x="16" y="16"/>
                  </a:lnTo>
                  <a:lnTo>
                    <a:pt x="8" y="24"/>
                  </a:lnTo>
                  <a:lnTo>
                    <a:pt x="4" y="34"/>
                  </a:lnTo>
                  <a:lnTo>
                    <a:pt x="0" y="44"/>
                  </a:lnTo>
                  <a:lnTo>
                    <a:pt x="0" y="56"/>
                  </a:lnTo>
                  <a:lnTo>
                    <a:pt x="0" y="56"/>
                  </a:lnTo>
                  <a:lnTo>
                    <a:pt x="0" y="66"/>
                  </a:lnTo>
                  <a:lnTo>
                    <a:pt x="4" y="76"/>
                  </a:lnTo>
                  <a:lnTo>
                    <a:pt x="10" y="86"/>
                  </a:lnTo>
                  <a:lnTo>
                    <a:pt x="16" y="94"/>
                  </a:lnTo>
                  <a:lnTo>
                    <a:pt x="24" y="100"/>
                  </a:lnTo>
                  <a:lnTo>
                    <a:pt x="34" y="106"/>
                  </a:lnTo>
                  <a:lnTo>
                    <a:pt x="44" y="108"/>
                  </a:lnTo>
                  <a:lnTo>
                    <a:pt x="56" y="110"/>
                  </a:lnTo>
                  <a:lnTo>
                    <a:pt x="56" y="110"/>
                  </a:lnTo>
                  <a:lnTo>
                    <a:pt x="66" y="108"/>
                  </a:lnTo>
                  <a:lnTo>
                    <a:pt x="76" y="106"/>
                  </a:lnTo>
                  <a:lnTo>
                    <a:pt x="86" y="100"/>
                  </a:lnTo>
                  <a:lnTo>
                    <a:pt x="94" y="94"/>
                  </a:lnTo>
                  <a:lnTo>
                    <a:pt x="100" y="86"/>
                  </a:lnTo>
                  <a:lnTo>
                    <a:pt x="104" y="76"/>
                  </a:lnTo>
                  <a:lnTo>
                    <a:pt x="108" y="66"/>
                  </a:lnTo>
                  <a:lnTo>
                    <a:pt x="110" y="54"/>
                  </a:lnTo>
                  <a:lnTo>
                    <a:pt x="110" y="54"/>
                  </a:lnTo>
                  <a:lnTo>
                    <a:pt x="108" y="44"/>
                  </a:lnTo>
                  <a:lnTo>
                    <a:pt x="104" y="32"/>
                  </a:lnTo>
                  <a:lnTo>
                    <a:pt x="100" y="24"/>
                  </a:lnTo>
                  <a:lnTo>
                    <a:pt x="92" y="16"/>
                  </a:lnTo>
                  <a:lnTo>
                    <a:pt x="84" y="10"/>
                  </a:lnTo>
                  <a:lnTo>
                    <a:pt x="76" y="4"/>
                  </a:lnTo>
                  <a:lnTo>
                    <a:pt x="66" y="2"/>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35"/>
            <p:cNvSpPr>
              <a:spLocks/>
            </p:cNvSpPr>
            <p:nvPr userDrawn="1"/>
          </p:nvSpPr>
          <p:spPr bwMode="auto">
            <a:xfrm>
              <a:off x="3827463" y="8685213"/>
              <a:ext cx="19050" cy="22225"/>
            </a:xfrm>
            <a:custGeom>
              <a:avLst/>
              <a:gdLst>
                <a:gd name="T0" fmla="*/ 6 w 12"/>
                <a:gd name="T1" fmla="*/ 14 h 14"/>
                <a:gd name="T2" fmla="*/ 6 w 12"/>
                <a:gd name="T3" fmla="*/ 14 h 14"/>
                <a:gd name="T4" fmla="*/ 8 w 12"/>
                <a:gd name="T5" fmla="*/ 14 h 14"/>
                <a:gd name="T6" fmla="*/ 10 w 12"/>
                <a:gd name="T7" fmla="*/ 12 h 14"/>
                <a:gd name="T8" fmla="*/ 12 w 12"/>
                <a:gd name="T9" fmla="*/ 10 h 14"/>
                <a:gd name="T10" fmla="*/ 12 w 12"/>
                <a:gd name="T11" fmla="*/ 8 h 14"/>
                <a:gd name="T12" fmla="*/ 12 w 12"/>
                <a:gd name="T13" fmla="*/ 8 h 14"/>
                <a:gd name="T14" fmla="*/ 10 w 12"/>
                <a:gd name="T15" fmla="*/ 4 h 14"/>
                <a:gd name="T16" fmla="*/ 6 w 12"/>
                <a:gd name="T17" fmla="*/ 0 h 14"/>
                <a:gd name="T18" fmla="*/ 6 w 12"/>
                <a:gd name="T19" fmla="*/ 0 h 14"/>
                <a:gd name="T20" fmla="*/ 0 w 12"/>
                <a:gd name="T21" fmla="*/ 4 h 14"/>
                <a:gd name="T22" fmla="*/ 0 w 12"/>
                <a:gd name="T23" fmla="*/ 8 h 14"/>
                <a:gd name="T24" fmla="*/ 0 w 12"/>
                <a:gd name="T25" fmla="*/ 8 h 14"/>
                <a:gd name="T26" fmla="*/ 2 w 12"/>
                <a:gd name="T27" fmla="*/ 12 h 14"/>
                <a:gd name="T28" fmla="*/ 6 w 12"/>
                <a:gd name="T29" fmla="*/ 14 h 14"/>
                <a:gd name="T30" fmla="*/ 6 w 12"/>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4"/>
                  </a:moveTo>
                  <a:lnTo>
                    <a:pt x="6" y="14"/>
                  </a:lnTo>
                  <a:lnTo>
                    <a:pt x="8" y="14"/>
                  </a:lnTo>
                  <a:lnTo>
                    <a:pt x="10" y="12"/>
                  </a:lnTo>
                  <a:lnTo>
                    <a:pt x="12" y="10"/>
                  </a:lnTo>
                  <a:lnTo>
                    <a:pt x="12" y="8"/>
                  </a:lnTo>
                  <a:lnTo>
                    <a:pt x="12" y="8"/>
                  </a:lnTo>
                  <a:lnTo>
                    <a:pt x="10" y="4"/>
                  </a:lnTo>
                  <a:lnTo>
                    <a:pt x="6" y="0"/>
                  </a:lnTo>
                  <a:lnTo>
                    <a:pt x="6" y="0"/>
                  </a:lnTo>
                  <a:lnTo>
                    <a:pt x="0" y="4"/>
                  </a:lnTo>
                  <a:lnTo>
                    <a:pt x="0" y="8"/>
                  </a:lnTo>
                  <a:lnTo>
                    <a:pt x="0" y="8"/>
                  </a:lnTo>
                  <a:lnTo>
                    <a:pt x="2" y="12"/>
                  </a:lnTo>
                  <a:lnTo>
                    <a:pt x="6"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36"/>
            <p:cNvSpPr>
              <a:spLocks/>
            </p:cNvSpPr>
            <p:nvPr userDrawn="1"/>
          </p:nvSpPr>
          <p:spPr bwMode="auto">
            <a:xfrm>
              <a:off x="2819400" y="8918575"/>
              <a:ext cx="180975" cy="180975"/>
            </a:xfrm>
            <a:custGeom>
              <a:avLst/>
              <a:gdLst>
                <a:gd name="T0" fmla="*/ 58 w 114"/>
                <a:gd name="T1" fmla="*/ 114 h 114"/>
                <a:gd name="T2" fmla="*/ 58 w 114"/>
                <a:gd name="T3" fmla="*/ 114 h 114"/>
                <a:gd name="T4" fmla="*/ 68 w 114"/>
                <a:gd name="T5" fmla="*/ 114 h 114"/>
                <a:gd name="T6" fmla="*/ 80 w 114"/>
                <a:gd name="T7" fmla="*/ 110 h 114"/>
                <a:gd name="T8" fmla="*/ 90 w 114"/>
                <a:gd name="T9" fmla="*/ 104 h 114"/>
                <a:gd name="T10" fmla="*/ 98 w 114"/>
                <a:gd name="T11" fmla="*/ 98 h 114"/>
                <a:gd name="T12" fmla="*/ 104 w 114"/>
                <a:gd name="T13" fmla="*/ 88 h 114"/>
                <a:gd name="T14" fmla="*/ 110 w 114"/>
                <a:gd name="T15" fmla="*/ 78 h 114"/>
                <a:gd name="T16" fmla="*/ 114 w 114"/>
                <a:gd name="T17" fmla="*/ 68 h 114"/>
                <a:gd name="T18" fmla="*/ 114 w 114"/>
                <a:gd name="T19" fmla="*/ 56 h 114"/>
                <a:gd name="T20" fmla="*/ 114 w 114"/>
                <a:gd name="T21" fmla="*/ 56 h 114"/>
                <a:gd name="T22" fmla="*/ 112 w 114"/>
                <a:gd name="T23" fmla="*/ 44 h 114"/>
                <a:gd name="T24" fmla="*/ 110 w 114"/>
                <a:gd name="T25" fmla="*/ 34 h 114"/>
                <a:gd name="T26" fmla="*/ 104 w 114"/>
                <a:gd name="T27" fmla="*/ 24 h 114"/>
                <a:gd name="T28" fmla="*/ 98 w 114"/>
                <a:gd name="T29" fmla="*/ 16 h 114"/>
                <a:gd name="T30" fmla="*/ 88 w 114"/>
                <a:gd name="T31" fmla="*/ 10 h 114"/>
                <a:gd name="T32" fmla="*/ 80 w 114"/>
                <a:gd name="T33" fmla="*/ 4 h 114"/>
                <a:gd name="T34" fmla="*/ 68 w 114"/>
                <a:gd name="T35" fmla="*/ 0 h 114"/>
                <a:gd name="T36" fmla="*/ 58 w 114"/>
                <a:gd name="T37" fmla="*/ 0 h 114"/>
                <a:gd name="T38" fmla="*/ 58 w 114"/>
                <a:gd name="T39" fmla="*/ 0 h 114"/>
                <a:gd name="T40" fmla="*/ 46 w 114"/>
                <a:gd name="T41" fmla="*/ 0 h 114"/>
                <a:gd name="T42" fmla="*/ 36 w 114"/>
                <a:gd name="T43" fmla="*/ 4 h 114"/>
                <a:gd name="T44" fmla="*/ 26 w 114"/>
                <a:gd name="T45" fmla="*/ 10 h 114"/>
                <a:gd name="T46" fmla="*/ 16 w 114"/>
                <a:gd name="T47" fmla="*/ 16 h 114"/>
                <a:gd name="T48" fmla="*/ 10 w 114"/>
                <a:gd name="T49" fmla="*/ 24 h 114"/>
                <a:gd name="T50" fmla="*/ 4 w 114"/>
                <a:gd name="T51" fmla="*/ 34 h 114"/>
                <a:gd name="T52" fmla="*/ 0 w 114"/>
                <a:gd name="T53" fmla="*/ 46 h 114"/>
                <a:gd name="T54" fmla="*/ 0 w 114"/>
                <a:gd name="T55" fmla="*/ 58 h 114"/>
                <a:gd name="T56" fmla="*/ 0 w 114"/>
                <a:gd name="T57" fmla="*/ 58 h 114"/>
                <a:gd name="T58" fmla="*/ 0 w 114"/>
                <a:gd name="T59" fmla="*/ 68 h 114"/>
                <a:gd name="T60" fmla="*/ 4 w 114"/>
                <a:gd name="T61" fmla="*/ 80 h 114"/>
                <a:gd name="T62" fmla="*/ 10 w 114"/>
                <a:gd name="T63" fmla="*/ 90 h 114"/>
                <a:gd name="T64" fmla="*/ 16 w 114"/>
                <a:gd name="T65" fmla="*/ 98 h 114"/>
                <a:gd name="T66" fmla="*/ 26 w 114"/>
                <a:gd name="T67" fmla="*/ 104 h 114"/>
                <a:gd name="T68" fmla="*/ 34 w 114"/>
                <a:gd name="T69" fmla="*/ 110 h 114"/>
                <a:gd name="T70" fmla="*/ 46 w 114"/>
                <a:gd name="T71" fmla="*/ 114 h 114"/>
                <a:gd name="T72" fmla="*/ 58 w 114"/>
                <a:gd name="T73" fmla="*/ 114 h 114"/>
                <a:gd name="T74" fmla="*/ 58 w 114"/>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8" y="114"/>
                  </a:moveTo>
                  <a:lnTo>
                    <a:pt x="58" y="114"/>
                  </a:lnTo>
                  <a:lnTo>
                    <a:pt x="68" y="114"/>
                  </a:lnTo>
                  <a:lnTo>
                    <a:pt x="80" y="110"/>
                  </a:lnTo>
                  <a:lnTo>
                    <a:pt x="90" y="104"/>
                  </a:lnTo>
                  <a:lnTo>
                    <a:pt x="98" y="98"/>
                  </a:lnTo>
                  <a:lnTo>
                    <a:pt x="104" y="88"/>
                  </a:lnTo>
                  <a:lnTo>
                    <a:pt x="110" y="78"/>
                  </a:lnTo>
                  <a:lnTo>
                    <a:pt x="114" y="68"/>
                  </a:lnTo>
                  <a:lnTo>
                    <a:pt x="114" y="56"/>
                  </a:lnTo>
                  <a:lnTo>
                    <a:pt x="114" y="56"/>
                  </a:lnTo>
                  <a:lnTo>
                    <a:pt x="112" y="44"/>
                  </a:lnTo>
                  <a:lnTo>
                    <a:pt x="110" y="34"/>
                  </a:lnTo>
                  <a:lnTo>
                    <a:pt x="104" y="24"/>
                  </a:lnTo>
                  <a:lnTo>
                    <a:pt x="98" y="16"/>
                  </a:lnTo>
                  <a:lnTo>
                    <a:pt x="88" y="10"/>
                  </a:lnTo>
                  <a:lnTo>
                    <a:pt x="80" y="4"/>
                  </a:lnTo>
                  <a:lnTo>
                    <a:pt x="68" y="0"/>
                  </a:lnTo>
                  <a:lnTo>
                    <a:pt x="58" y="0"/>
                  </a:lnTo>
                  <a:lnTo>
                    <a:pt x="58" y="0"/>
                  </a:lnTo>
                  <a:lnTo>
                    <a:pt x="46" y="0"/>
                  </a:lnTo>
                  <a:lnTo>
                    <a:pt x="36" y="4"/>
                  </a:lnTo>
                  <a:lnTo>
                    <a:pt x="26" y="10"/>
                  </a:lnTo>
                  <a:lnTo>
                    <a:pt x="16" y="16"/>
                  </a:lnTo>
                  <a:lnTo>
                    <a:pt x="10" y="24"/>
                  </a:lnTo>
                  <a:lnTo>
                    <a:pt x="4" y="34"/>
                  </a:lnTo>
                  <a:lnTo>
                    <a:pt x="0" y="46"/>
                  </a:lnTo>
                  <a:lnTo>
                    <a:pt x="0" y="58"/>
                  </a:lnTo>
                  <a:lnTo>
                    <a:pt x="0" y="58"/>
                  </a:lnTo>
                  <a:lnTo>
                    <a:pt x="0" y="68"/>
                  </a:lnTo>
                  <a:lnTo>
                    <a:pt x="4" y="80"/>
                  </a:lnTo>
                  <a:lnTo>
                    <a:pt x="10" y="90"/>
                  </a:lnTo>
                  <a:lnTo>
                    <a:pt x="16" y="98"/>
                  </a:lnTo>
                  <a:lnTo>
                    <a:pt x="26" y="104"/>
                  </a:lnTo>
                  <a:lnTo>
                    <a:pt x="34" y="110"/>
                  </a:lnTo>
                  <a:lnTo>
                    <a:pt x="46" y="114"/>
                  </a:lnTo>
                  <a:lnTo>
                    <a:pt x="58" y="114"/>
                  </a:ln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37"/>
            <p:cNvSpPr>
              <a:spLocks/>
            </p:cNvSpPr>
            <p:nvPr userDrawn="1"/>
          </p:nvSpPr>
          <p:spPr bwMode="auto">
            <a:xfrm>
              <a:off x="-839788" y="7724775"/>
              <a:ext cx="101600" cy="103188"/>
            </a:xfrm>
            <a:custGeom>
              <a:avLst/>
              <a:gdLst>
                <a:gd name="T0" fmla="*/ 32 w 64"/>
                <a:gd name="T1" fmla="*/ 65 h 65"/>
                <a:gd name="T2" fmla="*/ 32 w 64"/>
                <a:gd name="T3" fmla="*/ 65 h 65"/>
                <a:gd name="T4" fmla="*/ 38 w 64"/>
                <a:gd name="T5" fmla="*/ 63 h 65"/>
                <a:gd name="T6" fmla="*/ 44 w 64"/>
                <a:gd name="T7" fmla="*/ 61 h 65"/>
                <a:gd name="T8" fmla="*/ 54 w 64"/>
                <a:gd name="T9" fmla="*/ 55 h 65"/>
                <a:gd name="T10" fmla="*/ 60 w 64"/>
                <a:gd name="T11" fmla="*/ 45 h 65"/>
                <a:gd name="T12" fmla="*/ 62 w 64"/>
                <a:gd name="T13" fmla="*/ 39 h 65"/>
                <a:gd name="T14" fmla="*/ 64 w 64"/>
                <a:gd name="T15" fmla="*/ 33 h 65"/>
                <a:gd name="T16" fmla="*/ 64 w 64"/>
                <a:gd name="T17" fmla="*/ 33 h 65"/>
                <a:gd name="T18" fmla="*/ 64 w 64"/>
                <a:gd name="T19" fmla="*/ 27 h 65"/>
                <a:gd name="T20" fmla="*/ 62 w 64"/>
                <a:gd name="T21" fmla="*/ 21 h 65"/>
                <a:gd name="T22" fmla="*/ 58 w 64"/>
                <a:gd name="T23" fmla="*/ 15 h 65"/>
                <a:gd name="T24" fmla="*/ 54 w 64"/>
                <a:gd name="T25" fmla="*/ 11 h 65"/>
                <a:gd name="T26" fmla="*/ 50 w 64"/>
                <a:gd name="T27" fmla="*/ 7 h 65"/>
                <a:gd name="T28" fmla="*/ 44 w 64"/>
                <a:gd name="T29" fmla="*/ 2 h 65"/>
                <a:gd name="T30" fmla="*/ 38 w 64"/>
                <a:gd name="T31" fmla="*/ 0 h 65"/>
                <a:gd name="T32" fmla="*/ 32 w 64"/>
                <a:gd name="T33" fmla="*/ 0 h 65"/>
                <a:gd name="T34" fmla="*/ 32 w 64"/>
                <a:gd name="T35" fmla="*/ 0 h 65"/>
                <a:gd name="T36" fmla="*/ 26 w 64"/>
                <a:gd name="T37" fmla="*/ 0 h 65"/>
                <a:gd name="T38" fmla="*/ 20 w 64"/>
                <a:gd name="T39" fmla="*/ 2 h 65"/>
                <a:gd name="T40" fmla="*/ 14 w 64"/>
                <a:gd name="T41" fmla="*/ 4 h 65"/>
                <a:gd name="T42" fmla="*/ 10 w 64"/>
                <a:gd name="T43" fmla="*/ 9 h 65"/>
                <a:gd name="T44" fmla="*/ 6 w 64"/>
                <a:gd name="T45" fmla="*/ 15 h 65"/>
                <a:gd name="T46" fmla="*/ 2 w 64"/>
                <a:gd name="T47" fmla="*/ 19 h 65"/>
                <a:gd name="T48" fmla="*/ 0 w 64"/>
                <a:gd name="T49" fmla="*/ 25 h 65"/>
                <a:gd name="T50" fmla="*/ 0 w 64"/>
                <a:gd name="T51" fmla="*/ 33 h 65"/>
                <a:gd name="T52" fmla="*/ 0 w 64"/>
                <a:gd name="T53" fmla="*/ 33 h 65"/>
                <a:gd name="T54" fmla="*/ 0 w 64"/>
                <a:gd name="T55" fmla="*/ 39 h 65"/>
                <a:gd name="T56" fmla="*/ 2 w 64"/>
                <a:gd name="T57" fmla="*/ 45 h 65"/>
                <a:gd name="T58" fmla="*/ 6 w 64"/>
                <a:gd name="T59" fmla="*/ 51 h 65"/>
                <a:gd name="T60" fmla="*/ 8 w 64"/>
                <a:gd name="T61" fmla="*/ 55 h 65"/>
                <a:gd name="T62" fmla="*/ 14 w 64"/>
                <a:gd name="T63" fmla="*/ 59 h 65"/>
                <a:gd name="T64" fmla="*/ 20 w 64"/>
                <a:gd name="T65" fmla="*/ 61 h 65"/>
                <a:gd name="T66" fmla="*/ 26 w 64"/>
                <a:gd name="T67" fmla="*/ 63 h 65"/>
                <a:gd name="T68" fmla="*/ 32 w 64"/>
                <a:gd name="T69" fmla="*/ 65 h 65"/>
                <a:gd name="T70" fmla="*/ 32 w 64"/>
                <a:gd name="T7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5">
                  <a:moveTo>
                    <a:pt x="32" y="65"/>
                  </a:moveTo>
                  <a:lnTo>
                    <a:pt x="32" y="65"/>
                  </a:lnTo>
                  <a:lnTo>
                    <a:pt x="38" y="63"/>
                  </a:lnTo>
                  <a:lnTo>
                    <a:pt x="44" y="61"/>
                  </a:lnTo>
                  <a:lnTo>
                    <a:pt x="54" y="55"/>
                  </a:lnTo>
                  <a:lnTo>
                    <a:pt x="60" y="45"/>
                  </a:lnTo>
                  <a:lnTo>
                    <a:pt x="62" y="39"/>
                  </a:lnTo>
                  <a:lnTo>
                    <a:pt x="64" y="33"/>
                  </a:lnTo>
                  <a:lnTo>
                    <a:pt x="64" y="33"/>
                  </a:lnTo>
                  <a:lnTo>
                    <a:pt x="64" y="27"/>
                  </a:lnTo>
                  <a:lnTo>
                    <a:pt x="62" y="21"/>
                  </a:lnTo>
                  <a:lnTo>
                    <a:pt x="58" y="15"/>
                  </a:lnTo>
                  <a:lnTo>
                    <a:pt x="54" y="11"/>
                  </a:lnTo>
                  <a:lnTo>
                    <a:pt x="50" y="7"/>
                  </a:lnTo>
                  <a:lnTo>
                    <a:pt x="44" y="2"/>
                  </a:lnTo>
                  <a:lnTo>
                    <a:pt x="38" y="0"/>
                  </a:lnTo>
                  <a:lnTo>
                    <a:pt x="32" y="0"/>
                  </a:lnTo>
                  <a:lnTo>
                    <a:pt x="32" y="0"/>
                  </a:lnTo>
                  <a:lnTo>
                    <a:pt x="26" y="0"/>
                  </a:lnTo>
                  <a:lnTo>
                    <a:pt x="20" y="2"/>
                  </a:lnTo>
                  <a:lnTo>
                    <a:pt x="14" y="4"/>
                  </a:lnTo>
                  <a:lnTo>
                    <a:pt x="10" y="9"/>
                  </a:lnTo>
                  <a:lnTo>
                    <a:pt x="6" y="15"/>
                  </a:lnTo>
                  <a:lnTo>
                    <a:pt x="2" y="19"/>
                  </a:lnTo>
                  <a:lnTo>
                    <a:pt x="0" y="25"/>
                  </a:lnTo>
                  <a:lnTo>
                    <a:pt x="0" y="33"/>
                  </a:lnTo>
                  <a:lnTo>
                    <a:pt x="0" y="33"/>
                  </a:lnTo>
                  <a:lnTo>
                    <a:pt x="0" y="39"/>
                  </a:lnTo>
                  <a:lnTo>
                    <a:pt x="2" y="45"/>
                  </a:lnTo>
                  <a:lnTo>
                    <a:pt x="6" y="51"/>
                  </a:lnTo>
                  <a:lnTo>
                    <a:pt x="8" y="55"/>
                  </a:lnTo>
                  <a:lnTo>
                    <a:pt x="14" y="59"/>
                  </a:lnTo>
                  <a:lnTo>
                    <a:pt x="20" y="61"/>
                  </a:lnTo>
                  <a:lnTo>
                    <a:pt x="26" y="63"/>
                  </a:lnTo>
                  <a:lnTo>
                    <a:pt x="32" y="65"/>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38"/>
            <p:cNvSpPr>
              <a:spLocks/>
            </p:cNvSpPr>
            <p:nvPr userDrawn="1"/>
          </p:nvSpPr>
          <p:spPr bwMode="auto">
            <a:xfrm>
              <a:off x="-922338" y="8259763"/>
              <a:ext cx="266700" cy="266700"/>
            </a:xfrm>
            <a:custGeom>
              <a:avLst/>
              <a:gdLst>
                <a:gd name="T0" fmla="*/ 84 w 168"/>
                <a:gd name="T1" fmla="*/ 168 h 168"/>
                <a:gd name="T2" fmla="*/ 84 w 168"/>
                <a:gd name="T3" fmla="*/ 168 h 168"/>
                <a:gd name="T4" fmla="*/ 100 w 168"/>
                <a:gd name="T5" fmla="*/ 166 h 168"/>
                <a:gd name="T6" fmla="*/ 116 w 168"/>
                <a:gd name="T7" fmla="*/ 162 h 168"/>
                <a:gd name="T8" fmla="*/ 130 w 168"/>
                <a:gd name="T9" fmla="*/ 154 h 168"/>
                <a:gd name="T10" fmla="*/ 142 w 168"/>
                <a:gd name="T11" fmla="*/ 142 h 168"/>
                <a:gd name="T12" fmla="*/ 154 w 168"/>
                <a:gd name="T13" fmla="*/ 130 h 168"/>
                <a:gd name="T14" fmla="*/ 160 w 168"/>
                <a:gd name="T15" fmla="*/ 116 h 168"/>
                <a:gd name="T16" fmla="*/ 166 w 168"/>
                <a:gd name="T17" fmla="*/ 100 h 168"/>
                <a:gd name="T18" fmla="*/ 168 w 168"/>
                <a:gd name="T19" fmla="*/ 84 h 168"/>
                <a:gd name="T20" fmla="*/ 168 w 168"/>
                <a:gd name="T21" fmla="*/ 84 h 168"/>
                <a:gd name="T22" fmla="*/ 166 w 168"/>
                <a:gd name="T23" fmla="*/ 66 h 168"/>
                <a:gd name="T24" fmla="*/ 160 w 168"/>
                <a:gd name="T25" fmla="*/ 50 h 168"/>
                <a:gd name="T26" fmla="*/ 152 w 168"/>
                <a:gd name="T27" fmla="*/ 36 h 168"/>
                <a:gd name="T28" fmla="*/ 142 w 168"/>
                <a:gd name="T29" fmla="*/ 24 h 168"/>
                <a:gd name="T30" fmla="*/ 130 w 168"/>
                <a:gd name="T31" fmla="*/ 14 h 168"/>
                <a:gd name="T32" fmla="*/ 116 w 168"/>
                <a:gd name="T33" fmla="*/ 6 h 168"/>
                <a:gd name="T34" fmla="*/ 100 w 168"/>
                <a:gd name="T35" fmla="*/ 2 h 168"/>
                <a:gd name="T36" fmla="*/ 84 w 168"/>
                <a:gd name="T37" fmla="*/ 0 h 168"/>
                <a:gd name="T38" fmla="*/ 84 w 168"/>
                <a:gd name="T39" fmla="*/ 0 h 168"/>
                <a:gd name="T40" fmla="*/ 66 w 168"/>
                <a:gd name="T41" fmla="*/ 2 h 168"/>
                <a:gd name="T42" fmla="*/ 50 w 168"/>
                <a:gd name="T43" fmla="*/ 8 h 168"/>
                <a:gd name="T44" fmla="*/ 36 w 168"/>
                <a:gd name="T45" fmla="*/ 14 h 168"/>
                <a:gd name="T46" fmla="*/ 24 w 168"/>
                <a:gd name="T47" fmla="*/ 26 h 168"/>
                <a:gd name="T48" fmla="*/ 14 w 168"/>
                <a:gd name="T49" fmla="*/ 38 h 168"/>
                <a:gd name="T50" fmla="*/ 6 w 168"/>
                <a:gd name="T51" fmla="*/ 52 h 168"/>
                <a:gd name="T52" fmla="*/ 2 w 168"/>
                <a:gd name="T53" fmla="*/ 68 h 168"/>
                <a:gd name="T54" fmla="*/ 0 w 168"/>
                <a:gd name="T55" fmla="*/ 84 h 168"/>
                <a:gd name="T56" fmla="*/ 0 w 168"/>
                <a:gd name="T57" fmla="*/ 84 h 168"/>
                <a:gd name="T58" fmla="*/ 2 w 168"/>
                <a:gd name="T59" fmla="*/ 102 h 168"/>
                <a:gd name="T60" fmla="*/ 6 w 168"/>
                <a:gd name="T61" fmla="*/ 116 h 168"/>
                <a:gd name="T62" fmla="*/ 14 w 168"/>
                <a:gd name="T63" fmla="*/ 130 h 168"/>
                <a:gd name="T64" fmla="*/ 26 w 168"/>
                <a:gd name="T65" fmla="*/ 144 h 168"/>
                <a:gd name="T66" fmla="*/ 38 w 168"/>
                <a:gd name="T67" fmla="*/ 154 h 168"/>
                <a:gd name="T68" fmla="*/ 52 w 168"/>
                <a:gd name="T69" fmla="*/ 162 h 168"/>
                <a:gd name="T70" fmla="*/ 68 w 168"/>
                <a:gd name="T71" fmla="*/ 166 h 168"/>
                <a:gd name="T72" fmla="*/ 84 w 168"/>
                <a:gd name="T73" fmla="*/ 168 h 168"/>
                <a:gd name="T74" fmla="*/ 84 w 168"/>
                <a:gd name="T7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84" y="168"/>
                  </a:moveTo>
                  <a:lnTo>
                    <a:pt x="84" y="168"/>
                  </a:lnTo>
                  <a:lnTo>
                    <a:pt x="100" y="166"/>
                  </a:lnTo>
                  <a:lnTo>
                    <a:pt x="116" y="162"/>
                  </a:lnTo>
                  <a:lnTo>
                    <a:pt x="130" y="154"/>
                  </a:lnTo>
                  <a:lnTo>
                    <a:pt x="142" y="142"/>
                  </a:lnTo>
                  <a:lnTo>
                    <a:pt x="154" y="130"/>
                  </a:lnTo>
                  <a:lnTo>
                    <a:pt x="160" y="116"/>
                  </a:lnTo>
                  <a:lnTo>
                    <a:pt x="166" y="100"/>
                  </a:lnTo>
                  <a:lnTo>
                    <a:pt x="168" y="84"/>
                  </a:lnTo>
                  <a:lnTo>
                    <a:pt x="168" y="84"/>
                  </a:lnTo>
                  <a:lnTo>
                    <a:pt x="166" y="66"/>
                  </a:lnTo>
                  <a:lnTo>
                    <a:pt x="160" y="50"/>
                  </a:lnTo>
                  <a:lnTo>
                    <a:pt x="152" y="36"/>
                  </a:lnTo>
                  <a:lnTo>
                    <a:pt x="142" y="24"/>
                  </a:lnTo>
                  <a:lnTo>
                    <a:pt x="130" y="14"/>
                  </a:lnTo>
                  <a:lnTo>
                    <a:pt x="116" y="6"/>
                  </a:lnTo>
                  <a:lnTo>
                    <a:pt x="100" y="2"/>
                  </a:lnTo>
                  <a:lnTo>
                    <a:pt x="84" y="0"/>
                  </a:lnTo>
                  <a:lnTo>
                    <a:pt x="84" y="0"/>
                  </a:lnTo>
                  <a:lnTo>
                    <a:pt x="66" y="2"/>
                  </a:lnTo>
                  <a:lnTo>
                    <a:pt x="50" y="8"/>
                  </a:lnTo>
                  <a:lnTo>
                    <a:pt x="36" y="14"/>
                  </a:lnTo>
                  <a:lnTo>
                    <a:pt x="24" y="26"/>
                  </a:lnTo>
                  <a:lnTo>
                    <a:pt x="14" y="38"/>
                  </a:lnTo>
                  <a:lnTo>
                    <a:pt x="6" y="52"/>
                  </a:lnTo>
                  <a:lnTo>
                    <a:pt x="2" y="68"/>
                  </a:lnTo>
                  <a:lnTo>
                    <a:pt x="0" y="84"/>
                  </a:lnTo>
                  <a:lnTo>
                    <a:pt x="0" y="84"/>
                  </a:lnTo>
                  <a:lnTo>
                    <a:pt x="2" y="102"/>
                  </a:lnTo>
                  <a:lnTo>
                    <a:pt x="6" y="116"/>
                  </a:lnTo>
                  <a:lnTo>
                    <a:pt x="14" y="130"/>
                  </a:lnTo>
                  <a:lnTo>
                    <a:pt x="26" y="144"/>
                  </a:lnTo>
                  <a:lnTo>
                    <a:pt x="38" y="154"/>
                  </a:lnTo>
                  <a:lnTo>
                    <a:pt x="52" y="162"/>
                  </a:lnTo>
                  <a:lnTo>
                    <a:pt x="68" y="166"/>
                  </a:lnTo>
                  <a:lnTo>
                    <a:pt x="84" y="168"/>
                  </a:lnTo>
                  <a:lnTo>
                    <a:pt x="84"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9"/>
            <p:cNvSpPr>
              <a:spLocks/>
            </p:cNvSpPr>
            <p:nvPr userDrawn="1"/>
          </p:nvSpPr>
          <p:spPr bwMode="auto">
            <a:xfrm>
              <a:off x="-884238" y="7986713"/>
              <a:ext cx="190500" cy="193675"/>
            </a:xfrm>
            <a:custGeom>
              <a:avLst/>
              <a:gdLst>
                <a:gd name="T0" fmla="*/ 60 w 120"/>
                <a:gd name="T1" fmla="*/ 122 h 122"/>
                <a:gd name="T2" fmla="*/ 60 w 120"/>
                <a:gd name="T3" fmla="*/ 122 h 122"/>
                <a:gd name="T4" fmla="*/ 72 w 120"/>
                <a:gd name="T5" fmla="*/ 120 h 122"/>
                <a:gd name="T6" fmla="*/ 84 w 120"/>
                <a:gd name="T7" fmla="*/ 116 h 122"/>
                <a:gd name="T8" fmla="*/ 94 w 120"/>
                <a:gd name="T9" fmla="*/ 110 h 122"/>
                <a:gd name="T10" fmla="*/ 102 w 120"/>
                <a:gd name="T11" fmla="*/ 104 h 122"/>
                <a:gd name="T12" fmla="*/ 110 w 120"/>
                <a:gd name="T13" fmla="*/ 94 h 122"/>
                <a:gd name="T14" fmla="*/ 116 w 120"/>
                <a:gd name="T15" fmla="*/ 84 h 122"/>
                <a:gd name="T16" fmla="*/ 120 w 120"/>
                <a:gd name="T17" fmla="*/ 72 h 122"/>
                <a:gd name="T18" fmla="*/ 120 w 120"/>
                <a:gd name="T19" fmla="*/ 60 h 122"/>
                <a:gd name="T20" fmla="*/ 120 w 120"/>
                <a:gd name="T21" fmla="*/ 60 h 122"/>
                <a:gd name="T22" fmla="*/ 120 w 120"/>
                <a:gd name="T23" fmla="*/ 48 h 122"/>
                <a:gd name="T24" fmla="*/ 116 w 120"/>
                <a:gd name="T25" fmla="*/ 38 h 122"/>
                <a:gd name="T26" fmla="*/ 110 w 120"/>
                <a:gd name="T27" fmla="*/ 26 h 122"/>
                <a:gd name="T28" fmla="*/ 102 w 120"/>
                <a:gd name="T29" fmla="*/ 18 h 122"/>
                <a:gd name="T30" fmla="*/ 94 w 120"/>
                <a:gd name="T31" fmla="*/ 10 h 122"/>
                <a:gd name="T32" fmla="*/ 82 w 120"/>
                <a:gd name="T33" fmla="*/ 4 h 122"/>
                <a:gd name="T34" fmla="*/ 72 w 120"/>
                <a:gd name="T35" fmla="*/ 2 h 122"/>
                <a:gd name="T36" fmla="*/ 60 w 120"/>
                <a:gd name="T37" fmla="*/ 0 h 122"/>
                <a:gd name="T38" fmla="*/ 60 w 120"/>
                <a:gd name="T39" fmla="*/ 0 h 122"/>
                <a:gd name="T40" fmla="*/ 46 w 120"/>
                <a:gd name="T41" fmla="*/ 2 h 122"/>
                <a:gd name="T42" fmla="*/ 36 w 120"/>
                <a:gd name="T43" fmla="*/ 6 h 122"/>
                <a:gd name="T44" fmla="*/ 26 w 120"/>
                <a:gd name="T45" fmla="*/ 10 h 122"/>
                <a:gd name="T46" fmla="*/ 16 w 120"/>
                <a:gd name="T47" fmla="*/ 18 h 122"/>
                <a:gd name="T48" fmla="*/ 10 w 120"/>
                <a:gd name="T49" fmla="*/ 28 h 122"/>
                <a:gd name="T50" fmla="*/ 4 w 120"/>
                <a:gd name="T51" fmla="*/ 38 h 122"/>
                <a:gd name="T52" fmla="*/ 0 w 120"/>
                <a:gd name="T53" fmla="*/ 48 h 122"/>
                <a:gd name="T54" fmla="*/ 0 w 120"/>
                <a:gd name="T55" fmla="*/ 60 h 122"/>
                <a:gd name="T56" fmla="*/ 0 w 120"/>
                <a:gd name="T57" fmla="*/ 60 h 122"/>
                <a:gd name="T58" fmla="*/ 0 w 120"/>
                <a:gd name="T59" fmla="*/ 74 h 122"/>
                <a:gd name="T60" fmla="*/ 4 w 120"/>
                <a:gd name="T61" fmla="*/ 84 h 122"/>
                <a:gd name="T62" fmla="*/ 10 w 120"/>
                <a:gd name="T63" fmla="*/ 96 h 122"/>
                <a:gd name="T64" fmla="*/ 18 w 120"/>
                <a:gd name="T65" fmla="*/ 104 h 122"/>
                <a:gd name="T66" fmla="*/ 26 w 120"/>
                <a:gd name="T67" fmla="*/ 112 h 122"/>
                <a:gd name="T68" fmla="*/ 36 w 120"/>
                <a:gd name="T69" fmla="*/ 116 h 122"/>
                <a:gd name="T70" fmla="*/ 48 w 120"/>
                <a:gd name="T71" fmla="*/ 120 h 122"/>
                <a:gd name="T72" fmla="*/ 60 w 120"/>
                <a:gd name="T73" fmla="*/ 122 h 122"/>
                <a:gd name="T74" fmla="*/ 60 w 120"/>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2">
                  <a:moveTo>
                    <a:pt x="60" y="122"/>
                  </a:moveTo>
                  <a:lnTo>
                    <a:pt x="60" y="122"/>
                  </a:lnTo>
                  <a:lnTo>
                    <a:pt x="72" y="120"/>
                  </a:lnTo>
                  <a:lnTo>
                    <a:pt x="84" y="116"/>
                  </a:lnTo>
                  <a:lnTo>
                    <a:pt x="94" y="110"/>
                  </a:lnTo>
                  <a:lnTo>
                    <a:pt x="102" y="104"/>
                  </a:lnTo>
                  <a:lnTo>
                    <a:pt x="110" y="94"/>
                  </a:lnTo>
                  <a:lnTo>
                    <a:pt x="116" y="84"/>
                  </a:lnTo>
                  <a:lnTo>
                    <a:pt x="120" y="72"/>
                  </a:lnTo>
                  <a:lnTo>
                    <a:pt x="120" y="60"/>
                  </a:lnTo>
                  <a:lnTo>
                    <a:pt x="120" y="60"/>
                  </a:lnTo>
                  <a:lnTo>
                    <a:pt x="120" y="48"/>
                  </a:lnTo>
                  <a:lnTo>
                    <a:pt x="116" y="38"/>
                  </a:lnTo>
                  <a:lnTo>
                    <a:pt x="110" y="26"/>
                  </a:lnTo>
                  <a:lnTo>
                    <a:pt x="102" y="18"/>
                  </a:lnTo>
                  <a:lnTo>
                    <a:pt x="94" y="10"/>
                  </a:lnTo>
                  <a:lnTo>
                    <a:pt x="82" y="4"/>
                  </a:lnTo>
                  <a:lnTo>
                    <a:pt x="72" y="2"/>
                  </a:lnTo>
                  <a:lnTo>
                    <a:pt x="60" y="0"/>
                  </a:lnTo>
                  <a:lnTo>
                    <a:pt x="60" y="0"/>
                  </a:lnTo>
                  <a:lnTo>
                    <a:pt x="46" y="2"/>
                  </a:lnTo>
                  <a:lnTo>
                    <a:pt x="36" y="6"/>
                  </a:lnTo>
                  <a:lnTo>
                    <a:pt x="26" y="10"/>
                  </a:lnTo>
                  <a:lnTo>
                    <a:pt x="16" y="18"/>
                  </a:lnTo>
                  <a:lnTo>
                    <a:pt x="10" y="28"/>
                  </a:lnTo>
                  <a:lnTo>
                    <a:pt x="4" y="38"/>
                  </a:lnTo>
                  <a:lnTo>
                    <a:pt x="0" y="48"/>
                  </a:lnTo>
                  <a:lnTo>
                    <a:pt x="0" y="60"/>
                  </a:lnTo>
                  <a:lnTo>
                    <a:pt x="0" y="60"/>
                  </a:lnTo>
                  <a:lnTo>
                    <a:pt x="0" y="74"/>
                  </a:lnTo>
                  <a:lnTo>
                    <a:pt x="4" y="84"/>
                  </a:lnTo>
                  <a:lnTo>
                    <a:pt x="10" y="96"/>
                  </a:lnTo>
                  <a:lnTo>
                    <a:pt x="18" y="104"/>
                  </a:lnTo>
                  <a:lnTo>
                    <a:pt x="26" y="112"/>
                  </a:lnTo>
                  <a:lnTo>
                    <a:pt x="36" y="116"/>
                  </a:lnTo>
                  <a:lnTo>
                    <a:pt x="48" y="120"/>
                  </a:lnTo>
                  <a:lnTo>
                    <a:pt x="60" y="122"/>
                  </a:lnTo>
                  <a:lnTo>
                    <a:pt x="6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0"/>
            <p:cNvSpPr>
              <a:spLocks/>
            </p:cNvSpPr>
            <p:nvPr userDrawn="1"/>
          </p:nvSpPr>
          <p:spPr bwMode="auto">
            <a:xfrm>
              <a:off x="-1116013" y="7445375"/>
              <a:ext cx="34925" cy="38100"/>
            </a:xfrm>
            <a:custGeom>
              <a:avLst/>
              <a:gdLst>
                <a:gd name="T0" fmla="*/ 10 w 22"/>
                <a:gd name="T1" fmla="*/ 24 h 24"/>
                <a:gd name="T2" fmla="*/ 10 w 22"/>
                <a:gd name="T3" fmla="*/ 24 h 24"/>
                <a:gd name="T4" fmla="*/ 16 w 22"/>
                <a:gd name="T5" fmla="*/ 24 h 24"/>
                <a:gd name="T6" fmla="*/ 20 w 22"/>
                <a:gd name="T7" fmla="*/ 20 h 24"/>
                <a:gd name="T8" fmla="*/ 22 w 22"/>
                <a:gd name="T9" fmla="*/ 16 h 24"/>
                <a:gd name="T10" fmla="*/ 22 w 22"/>
                <a:gd name="T11" fmla="*/ 12 h 24"/>
                <a:gd name="T12" fmla="*/ 22 w 22"/>
                <a:gd name="T13" fmla="*/ 12 h 24"/>
                <a:gd name="T14" fmla="*/ 22 w 22"/>
                <a:gd name="T15" fmla="*/ 8 h 24"/>
                <a:gd name="T16" fmla="*/ 20 w 22"/>
                <a:gd name="T17" fmla="*/ 4 h 24"/>
                <a:gd name="T18" fmla="*/ 16 w 22"/>
                <a:gd name="T19" fmla="*/ 2 h 24"/>
                <a:gd name="T20" fmla="*/ 12 w 22"/>
                <a:gd name="T21" fmla="*/ 0 h 24"/>
                <a:gd name="T22" fmla="*/ 12 w 22"/>
                <a:gd name="T23" fmla="*/ 0 h 24"/>
                <a:gd name="T24" fmla="*/ 6 w 22"/>
                <a:gd name="T25" fmla="*/ 2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6" y="24"/>
                  </a:lnTo>
                  <a:lnTo>
                    <a:pt x="20" y="20"/>
                  </a:lnTo>
                  <a:lnTo>
                    <a:pt x="22" y="16"/>
                  </a:lnTo>
                  <a:lnTo>
                    <a:pt x="22" y="12"/>
                  </a:lnTo>
                  <a:lnTo>
                    <a:pt x="22" y="12"/>
                  </a:lnTo>
                  <a:lnTo>
                    <a:pt x="22" y="8"/>
                  </a:lnTo>
                  <a:lnTo>
                    <a:pt x="20" y="4"/>
                  </a:lnTo>
                  <a:lnTo>
                    <a:pt x="16" y="2"/>
                  </a:lnTo>
                  <a:lnTo>
                    <a:pt x="12" y="0"/>
                  </a:lnTo>
                  <a:lnTo>
                    <a:pt x="12" y="0"/>
                  </a:lnTo>
                  <a:lnTo>
                    <a:pt x="6" y="2"/>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41"/>
            <p:cNvSpPr>
              <a:spLocks/>
            </p:cNvSpPr>
            <p:nvPr userDrawn="1"/>
          </p:nvSpPr>
          <p:spPr bwMode="auto">
            <a:xfrm>
              <a:off x="-522288" y="7735888"/>
              <a:ext cx="79375" cy="79375"/>
            </a:xfrm>
            <a:custGeom>
              <a:avLst/>
              <a:gdLst>
                <a:gd name="T0" fmla="*/ 26 w 50"/>
                <a:gd name="T1" fmla="*/ 50 h 50"/>
                <a:gd name="T2" fmla="*/ 26 w 50"/>
                <a:gd name="T3" fmla="*/ 50 h 50"/>
                <a:gd name="T4" fmla="*/ 34 w 50"/>
                <a:gd name="T5" fmla="*/ 48 h 50"/>
                <a:gd name="T6" fmla="*/ 42 w 50"/>
                <a:gd name="T7" fmla="*/ 42 h 50"/>
                <a:gd name="T8" fmla="*/ 48 w 50"/>
                <a:gd name="T9" fmla="*/ 36 h 50"/>
                <a:gd name="T10" fmla="*/ 50 w 50"/>
                <a:gd name="T11" fmla="*/ 26 h 50"/>
                <a:gd name="T12" fmla="*/ 50 w 50"/>
                <a:gd name="T13" fmla="*/ 26 h 50"/>
                <a:gd name="T14" fmla="*/ 48 w 50"/>
                <a:gd name="T15" fmla="*/ 16 h 50"/>
                <a:gd name="T16" fmla="*/ 42 w 50"/>
                <a:gd name="T17" fmla="*/ 8 h 50"/>
                <a:gd name="T18" fmla="*/ 36 w 50"/>
                <a:gd name="T19" fmla="*/ 2 h 50"/>
                <a:gd name="T20" fmla="*/ 26 w 50"/>
                <a:gd name="T21" fmla="*/ 0 h 50"/>
                <a:gd name="T22" fmla="*/ 26 w 50"/>
                <a:gd name="T23" fmla="*/ 0 h 50"/>
                <a:gd name="T24" fmla="*/ 16 w 50"/>
                <a:gd name="T25" fmla="*/ 2 h 50"/>
                <a:gd name="T26" fmla="*/ 8 w 50"/>
                <a:gd name="T27" fmla="*/ 8 h 50"/>
                <a:gd name="T28" fmla="*/ 2 w 50"/>
                <a:gd name="T29" fmla="*/ 16 h 50"/>
                <a:gd name="T30" fmla="*/ 0 w 50"/>
                <a:gd name="T31" fmla="*/ 24 h 50"/>
                <a:gd name="T32" fmla="*/ 0 w 50"/>
                <a:gd name="T33" fmla="*/ 24 h 50"/>
                <a:gd name="T34" fmla="*/ 2 w 50"/>
                <a:gd name="T35" fmla="*/ 34 h 50"/>
                <a:gd name="T36" fmla="*/ 8 w 50"/>
                <a:gd name="T37" fmla="*/ 42 h 50"/>
                <a:gd name="T38" fmla="*/ 16 w 50"/>
                <a:gd name="T39" fmla="*/ 48 h 50"/>
                <a:gd name="T40" fmla="*/ 26 w 50"/>
                <a:gd name="T41" fmla="*/ 50 h 50"/>
                <a:gd name="T42" fmla="*/ 26 w 50"/>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50"/>
                  </a:moveTo>
                  <a:lnTo>
                    <a:pt x="26" y="50"/>
                  </a:lnTo>
                  <a:lnTo>
                    <a:pt x="34" y="48"/>
                  </a:lnTo>
                  <a:lnTo>
                    <a:pt x="42" y="42"/>
                  </a:lnTo>
                  <a:lnTo>
                    <a:pt x="48" y="36"/>
                  </a:lnTo>
                  <a:lnTo>
                    <a:pt x="50" y="26"/>
                  </a:lnTo>
                  <a:lnTo>
                    <a:pt x="50" y="26"/>
                  </a:lnTo>
                  <a:lnTo>
                    <a:pt x="48" y="16"/>
                  </a:lnTo>
                  <a:lnTo>
                    <a:pt x="42" y="8"/>
                  </a:lnTo>
                  <a:lnTo>
                    <a:pt x="36" y="2"/>
                  </a:lnTo>
                  <a:lnTo>
                    <a:pt x="26" y="0"/>
                  </a:lnTo>
                  <a:lnTo>
                    <a:pt x="26" y="0"/>
                  </a:lnTo>
                  <a:lnTo>
                    <a:pt x="16" y="2"/>
                  </a:lnTo>
                  <a:lnTo>
                    <a:pt x="8" y="8"/>
                  </a:lnTo>
                  <a:lnTo>
                    <a:pt x="2" y="16"/>
                  </a:lnTo>
                  <a:lnTo>
                    <a:pt x="0" y="24"/>
                  </a:lnTo>
                  <a:lnTo>
                    <a:pt x="0" y="24"/>
                  </a:lnTo>
                  <a:lnTo>
                    <a:pt x="2" y="34"/>
                  </a:lnTo>
                  <a:lnTo>
                    <a:pt x="8" y="42"/>
                  </a:lnTo>
                  <a:lnTo>
                    <a:pt x="16" y="48"/>
                  </a:lnTo>
                  <a:lnTo>
                    <a:pt x="26" y="50"/>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42"/>
            <p:cNvSpPr>
              <a:spLocks/>
            </p:cNvSpPr>
            <p:nvPr userDrawn="1"/>
          </p:nvSpPr>
          <p:spPr bwMode="auto">
            <a:xfrm>
              <a:off x="-1163638" y="7712075"/>
              <a:ext cx="127000" cy="128588"/>
            </a:xfrm>
            <a:custGeom>
              <a:avLst/>
              <a:gdLst>
                <a:gd name="T0" fmla="*/ 40 w 80"/>
                <a:gd name="T1" fmla="*/ 81 h 81"/>
                <a:gd name="T2" fmla="*/ 40 w 80"/>
                <a:gd name="T3" fmla="*/ 81 h 81"/>
                <a:gd name="T4" fmla="*/ 50 w 80"/>
                <a:gd name="T5" fmla="*/ 79 h 81"/>
                <a:gd name="T6" fmla="*/ 56 w 80"/>
                <a:gd name="T7" fmla="*/ 77 h 81"/>
                <a:gd name="T8" fmla="*/ 64 w 80"/>
                <a:gd name="T9" fmla="*/ 73 h 81"/>
                <a:gd name="T10" fmla="*/ 70 w 80"/>
                <a:gd name="T11" fmla="*/ 69 h 81"/>
                <a:gd name="T12" fmla="*/ 74 w 80"/>
                <a:gd name="T13" fmla="*/ 63 h 81"/>
                <a:gd name="T14" fmla="*/ 78 w 80"/>
                <a:gd name="T15" fmla="*/ 55 h 81"/>
                <a:gd name="T16" fmla="*/ 80 w 80"/>
                <a:gd name="T17" fmla="*/ 49 h 81"/>
                <a:gd name="T18" fmla="*/ 80 w 80"/>
                <a:gd name="T19" fmla="*/ 39 h 81"/>
                <a:gd name="T20" fmla="*/ 80 w 80"/>
                <a:gd name="T21" fmla="*/ 39 h 81"/>
                <a:gd name="T22" fmla="*/ 80 w 80"/>
                <a:gd name="T23" fmla="*/ 31 h 81"/>
                <a:gd name="T24" fmla="*/ 78 w 80"/>
                <a:gd name="T25" fmla="*/ 25 h 81"/>
                <a:gd name="T26" fmla="*/ 74 w 80"/>
                <a:gd name="T27" fmla="*/ 17 h 81"/>
                <a:gd name="T28" fmla="*/ 70 w 80"/>
                <a:gd name="T29" fmla="*/ 12 h 81"/>
                <a:gd name="T30" fmla="*/ 64 w 80"/>
                <a:gd name="T31" fmla="*/ 6 h 81"/>
                <a:gd name="T32" fmla="*/ 56 w 80"/>
                <a:gd name="T33" fmla="*/ 2 h 81"/>
                <a:gd name="T34" fmla="*/ 50 w 80"/>
                <a:gd name="T35" fmla="*/ 0 h 81"/>
                <a:gd name="T36" fmla="*/ 42 w 80"/>
                <a:gd name="T37" fmla="*/ 0 h 81"/>
                <a:gd name="T38" fmla="*/ 42 w 80"/>
                <a:gd name="T39" fmla="*/ 0 h 81"/>
                <a:gd name="T40" fmla="*/ 34 w 80"/>
                <a:gd name="T41" fmla="*/ 0 h 81"/>
                <a:gd name="T42" fmla="*/ 26 w 80"/>
                <a:gd name="T43" fmla="*/ 2 h 81"/>
                <a:gd name="T44" fmla="*/ 20 w 80"/>
                <a:gd name="T45" fmla="*/ 6 h 81"/>
                <a:gd name="T46" fmla="*/ 14 w 80"/>
                <a:gd name="T47" fmla="*/ 10 h 81"/>
                <a:gd name="T48" fmla="*/ 8 w 80"/>
                <a:gd name="T49" fmla="*/ 17 h 81"/>
                <a:gd name="T50" fmla="*/ 4 w 80"/>
                <a:gd name="T51" fmla="*/ 25 h 81"/>
                <a:gd name="T52" fmla="*/ 2 w 80"/>
                <a:gd name="T53" fmla="*/ 31 h 81"/>
                <a:gd name="T54" fmla="*/ 0 w 80"/>
                <a:gd name="T55" fmla="*/ 39 h 81"/>
                <a:gd name="T56" fmla="*/ 0 w 80"/>
                <a:gd name="T57" fmla="*/ 39 h 81"/>
                <a:gd name="T58" fmla="*/ 2 w 80"/>
                <a:gd name="T59" fmla="*/ 49 h 81"/>
                <a:gd name="T60" fmla="*/ 4 w 80"/>
                <a:gd name="T61" fmla="*/ 55 h 81"/>
                <a:gd name="T62" fmla="*/ 8 w 80"/>
                <a:gd name="T63" fmla="*/ 63 h 81"/>
                <a:gd name="T64" fmla="*/ 12 w 80"/>
                <a:gd name="T65" fmla="*/ 69 h 81"/>
                <a:gd name="T66" fmla="*/ 18 w 80"/>
                <a:gd name="T67" fmla="*/ 73 h 81"/>
                <a:gd name="T68" fmla="*/ 26 w 80"/>
                <a:gd name="T69" fmla="*/ 77 h 81"/>
                <a:gd name="T70" fmla="*/ 32 w 80"/>
                <a:gd name="T71" fmla="*/ 79 h 81"/>
                <a:gd name="T72" fmla="*/ 40 w 80"/>
                <a:gd name="T73" fmla="*/ 81 h 81"/>
                <a:gd name="T74" fmla="*/ 40 w 80"/>
                <a:gd name="T7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1">
                  <a:moveTo>
                    <a:pt x="40" y="81"/>
                  </a:moveTo>
                  <a:lnTo>
                    <a:pt x="40" y="81"/>
                  </a:lnTo>
                  <a:lnTo>
                    <a:pt x="50" y="79"/>
                  </a:lnTo>
                  <a:lnTo>
                    <a:pt x="56" y="77"/>
                  </a:lnTo>
                  <a:lnTo>
                    <a:pt x="64" y="73"/>
                  </a:lnTo>
                  <a:lnTo>
                    <a:pt x="70" y="69"/>
                  </a:lnTo>
                  <a:lnTo>
                    <a:pt x="74" y="63"/>
                  </a:lnTo>
                  <a:lnTo>
                    <a:pt x="78" y="55"/>
                  </a:lnTo>
                  <a:lnTo>
                    <a:pt x="80" y="49"/>
                  </a:lnTo>
                  <a:lnTo>
                    <a:pt x="80" y="39"/>
                  </a:lnTo>
                  <a:lnTo>
                    <a:pt x="80" y="39"/>
                  </a:lnTo>
                  <a:lnTo>
                    <a:pt x="80" y="31"/>
                  </a:lnTo>
                  <a:lnTo>
                    <a:pt x="78" y="25"/>
                  </a:lnTo>
                  <a:lnTo>
                    <a:pt x="74" y="17"/>
                  </a:lnTo>
                  <a:lnTo>
                    <a:pt x="70" y="12"/>
                  </a:lnTo>
                  <a:lnTo>
                    <a:pt x="64" y="6"/>
                  </a:lnTo>
                  <a:lnTo>
                    <a:pt x="56" y="2"/>
                  </a:lnTo>
                  <a:lnTo>
                    <a:pt x="50" y="0"/>
                  </a:lnTo>
                  <a:lnTo>
                    <a:pt x="42" y="0"/>
                  </a:lnTo>
                  <a:lnTo>
                    <a:pt x="42" y="0"/>
                  </a:lnTo>
                  <a:lnTo>
                    <a:pt x="34" y="0"/>
                  </a:lnTo>
                  <a:lnTo>
                    <a:pt x="26" y="2"/>
                  </a:lnTo>
                  <a:lnTo>
                    <a:pt x="20" y="6"/>
                  </a:lnTo>
                  <a:lnTo>
                    <a:pt x="14" y="10"/>
                  </a:lnTo>
                  <a:lnTo>
                    <a:pt x="8" y="17"/>
                  </a:lnTo>
                  <a:lnTo>
                    <a:pt x="4" y="25"/>
                  </a:lnTo>
                  <a:lnTo>
                    <a:pt x="2" y="31"/>
                  </a:lnTo>
                  <a:lnTo>
                    <a:pt x="0" y="39"/>
                  </a:lnTo>
                  <a:lnTo>
                    <a:pt x="0" y="39"/>
                  </a:lnTo>
                  <a:lnTo>
                    <a:pt x="2" y="49"/>
                  </a:lnTo>
                  <a:lnTo>
                    <a:pt x="4" y="55"/>
                  </a:lnTo>
                  <a:lnTo>
                    <a:pt x="8" y="63"/>
                  </a:lnTo>
                  <a:lnTo>
                    <a:pt x="12" y="69"/>
                  </a:lnTo>
                  <a:lnTo>
                    <a:pt x="18" y="73"/>
                  </a:lnTo>
                  <a:lnTo>
                    <a:pt x="26" y="77"/>
                  </a:lnTo>
                  <a:lnTo>
                    <a:pt x="32" y="79"/>
                  </a:lnTo>
                  <a:lnTo>
                    <a:pt x="40" y="81"/>
                  </a:lnTo>
                  <a:lnTo>
                    <a:pt x="4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43"/>
            <p:cNvSpPr>
              <a:spLocks/>
            </p:cNvSpPr>
            <p:nvPr userDrawn="1"/>
          </p:nvSpPr>
          <p:spPr bwMode="auto">
            <a:xfrm>
              <a:off x="-287338" y="8278813"/>
              <a:ext cx="230188" cy="228600"/>
            </a:xfrm>
            <a:custGeom>
              <a:avLst/>
              <a:gdLst>
                <a:gd name="T0" fmla="*/ 72 w 145"/>
                <a:gd name="T1" fmla="*/ 144 h 144"/>
                <a:gd name="T2" fmla="*/ 72 w 145"/>
                <a:gd name="T3" fmla="*/ 144 h 144"/>
                <a:gd name="T4" fmla="*/ 87 w 145"/>
                <a:gd name="T5" fmla="*/ 144 h 144"/>
                <a:gd name="T6" fmla="*/ 101 w 145"/>
                <a:gd name="T7" fmla="*/ 138 h 144"/>
                <a:gd name="T8" fmla="*/ 113 w 145"/>
                <a:gd name="T9" fmla="*/ 132 h 144"/>
                <a:gd name="T10" fmla="*/ 125 w 145"/>
                <a:gd name="T11" fmla="*/ 122 h 144"/>
                <a:gd name="T12" fmla="*/ 133 w 145"/>
                <a:gd name="T13" fmla="*/ 112 h 144"/>
                <a:gd name="T14" fmla="*/ 139 w 145"/>
                <a:gd name="T15" fmla="*/ 100 h 144"/>
                <a:gd name="T16" fmla="*/ 145 w 145"/>
                <a:gd name="T17" fmla="*/ 86 h 144"/>
                <a:gd name="T18" fmla="*/ 145 w 145"/>
                <a:gd name="T19" fmla="*/ 72 h 144"/>
                <a:gd name="T20" fmla="*/ 145 w 145"/>
                <a:gd name="T21" fmla="*/ 72 h 144"/>
                <a:gd name="T22" fmla="*/ 143 w 145"/>
                <a:gd name="T23" fmla="*/ 56 h 144"/>
                <a:gd name="T24" fmla="*/ 139 w 145"/>
                <a:gd name="T25" fmla="*/ 44 h 144"/>
                <a:gd name="T26" fmla="*/ 133 w 145"/>
                <a:gd name="T27" fmla="*/ 30 h 144"/>
                <a:gd name="T28" fmla="*/ 123 w 145"/>
                <a:gd name="T29" fmla="*/ 20 h 144"/>
                <a:gd name="T30" fmla="*/ 113 w 145"/>
                <a:gd name="T31" fmla="*/ 12 h 144"/>
                <a:gd name="T32" fmla="*/ 101 w 145"/>
                <a:gd name="T33" fmla="*/ 4 h 144"/>
                <a:gd name="T34" fmla="*/ 87 w 145"/>
                <a:gd name="T35" fmla="*/ 0 h 144"/>
                <a:gd name="T36" fmla="*/ 72 w 145"/>
                <a:gd name="T37" fmla="*/ 0 h 144"/>
                <a:gd name="T38" fmla="*/ 72 w 145"/>
                <a:gd name="T39" fmla="*/ 0 h 144"/>
                <a:gd name="T40" fmla="*/ 56 w 145"/>
                <a:gd name="T41" fmla="*/ 0 h 144"/>
                <a:gd name="T42" fmla="*/ 44 w 145"/>
                <a:gd name="T43" fmla="*/ 6 h 144"/>
                <a:gd name="T44" fmla="*/ 32 w 145"/>
                <a:gd name="T45" fmla="*/ 12 h 144"/>
                <a:gd name="T46" fmla="*/ 20 w 145"/>
                <a:gd name="T47" fmla="*/ 20 h 144"/>
                <a:gd name="T48" fmla="*/ 12 w 145"/>
                <a:gd name="T49" fmla="*/ 32 h 144"/>
                <a:gd name="T50" fmla="*/ 6 w 145"/>
                <a:gd name="T51" fmla="*/ 44 h 144"/>
                <a:gd name="T52" fmla="*/ 0 w 145"/>
                <a:gd name="T53" fmla="*/ 58 h 144"/>
                <a:gd name="T54" fmla="*/ 0 w 145"/>
                <a:gd name="T55" fmla="*/ 72 h 144"/>
                <a:gd name="T56" fmla="*/ 0 w 145"/>
                <a:gd name="T57" fmla="*/ 72 h 144"/>
                <a:gd name="T58" fmla="*/ 0 w 145"/>
                <a:gd name="T59" fmla="*/ 86 h 144"/>
                <a:gd name="T60" fmla="*/ 6 w 145"/>
                <a:gd name="T61" fmla="*/ 100 h 144"/>
                <a:gd name="T62" fmla="*/ 12 w 145"/>
                <a:gd name="T63" fmla="*/ 112 h 144"/>
                <a:gd name="T64" fmla="*/ 20 w 145"/>
                <a:gd name="T65" fmla="*/ 124 h 144"/>
                <a:gd name="T66" fmla="*/ 32 w 145"/>
                <a:gd name="T67" fmla="*/ 132 h 144"/>
                <a:gd name="T68" fmla="*/ 44 w 145"/>
                <a:gd name="T69" fmla="*/ 138 h 144"/>
                <a:gd name="T70" fmla="*/ 56 w 145"/>
                <a:gd name="T71" fmla="*/ 144 h 144"/>
                <a:gd name="T72" fmla="*/ 72 w 145"/>
                <a:gd name="T73" fmla="*/ 144 h 144"/>
                <a:gd name="T74" fmla="*/ 72 w 14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44">
                  <a:moveTo>
                    <a:pt x="72" y="144"/>
                  </a:moveTo>
                  <a:lnTo>
                    <a:pt x="72" y="144"/>
                  </a:lnTo>
                  <a:lnTo>
                    <a:pt x="87" y="144"/>
                  </a:lnTo>
                  <a:lnTo>
                    <a:pt x="101" y="138"/>
                  </a:lnTo>
                  <a:lnTo>
                    <a:pt x="113" y="132"/>
                  </a:lnTo>
                  <a:lnTo>
                    <a:pt x="125" y="122"/>
                  </a:lnTo>
                  <a:lnTo>
                    <a:pt x="133" y="112"/>
                  </a:lnTo>
                  <a:lnTo>
                    <a:pt x="139" y="100"/>
                  </a:lnTo>
                  <a:lnTo>
                    <a:pt x="145" y="86"/>
                  </a:lnTo>
                  <a:lnTo>
                    <a:pt x="145" y="72"/>
                  </a:lnTo>
                  <a:lnTo>
                    <a:pt x="145" y="72"/>
                  </a:lnTo>
                  <a:lnTo>
                    <a:pt x="143" y="56"/>
                  </a:lnTo>
                  <a:lnTo>
                    <a:pt x="139" y="44"/>
                  </a:lnTo>
                  <a:lnTo>
                    <a:pt x="133" y="30"/>
                  </a:lnTo>
                  <a:lnTo>
                    <a:pt x="123" y="20"/>
                  </a:lnTo>
                  <a:lnTo>
                    <a:pt x="113" y="12"/>
                  </a:lnTo>
                  <a:lnTo>
                    <a:pt x="101" y="4"/>
                  </a:lnTo>
                  <a:lnTo>
                    <a:pt x="87" y="0"/>
                  </a:lnTo>
                  <a:lnTo>
                    <a:pt x="72" y="0"/>
                  </a:lnTo>
                  <a:lnTo>
                    <a:pt x="72" y="0"/>
                  </a:lnTo>
                  <a:lnTo>
                    <a:pt x="56" y="0"/>
                  </a:lnTo>
                  <a:lnTo>
                    <a:pt x="44" y="6"/>
                  </a:lnTo>
                  <a:lnTo>
                    <a:pt x="32" y="12"/>
                  </a:lnTo>
                  <a:lnTo>
                    <a:pt x="20" y="20"/>
                  </a:lnTo>
                  <a:lnTo>
                    <a:pt x="12" y="32"/>
                  </a:lnTo>
                  <a:lnTo>
                    <a:pt x="6" y="44"/>
                  </a:lnTo>
                  <a:lnTo>
                    <a:pt x="0" y="58"/>
                  </a:lnTo>
                  <a:lnTo>
                    <a:pt x="0" y="72"/>
                  </a:lnTo>
                  <a:lnTo>
                    <a:pt x="0" y="72"/>
                  </a:lnTo>
                  <a:lnTo>
                    <a:pt x="0" y="86"/>
                  </a:lnTo>
                  <a:lnTo>
                    <a:pt x="6" y="100"/>
                  </a:lnTo>
                  <a:lnTo>
                    <a:pt x="12" y="112"/>
                  </a:lnTo>
                  <a:lnTo>
                    <a:pt x="20" y="124"/>
                  </a:lnTo>
                  <a:lnTo>
                    <a:pt x="32" y="132"/>
                  </a:lnTo>
                  <a:lnTo>
                    <a:pt x="44" y="138"/>
                  </a:lnTo>
                  <a:lnTo>
                    <a:pt x="56" y="144"/>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44"/>
            <p:cNvSpPr>
              <a:spLocks/>
            </p:cNvSpPr>
            <p:nvPr userDrawn="1"/>
          </p:nvSpPr>
          <p:spPr bwMode="auto">
            <a:xfrm>
              <a:off x="-566738" y="7999413"/>
              <a:ext cx="171450" cy="168275"/>
            </a:xfrm>
            <a:custGeom>
              <a:avLst/>
              <a:gdLst>
                <a:gd name="T0" fmla="*/ 54 w 108"/>
                <a:gd name="T1" fmla="*/ 106 h 106"/>
                <a:gd name="T2" fmla="*/ 54 w 108"/>
                <a:gd name="T3" fmla="*/ 106 h 106"/>
                <a:gd name="T4" fmla="*/ 64 w 108"/>
                <a:gd name="T5" fmla="*/ 106 h 106"/>
                <a:gd name="T6" fmla="*/ 74 w 108"/>
                <a:gd name="T7" fmla="*/ 102 h 106"/>
                <a:gd name="T8" fmla="*/ 84 w 108"/>
                <a:gd name="T9" fmla="*/ 98 h 106"/>
                <a:gd name="T10" fmla="*/ 92 w 108"/>
                <a:gd name="T11" fmla="*/ 90 h 106"/>
                <a:gd name="T12" fmla="*/ 98 w 108"/>
                <a:gd name="T13" fmla="*/ 82 h 106"/>
                <a:gd name="T14" fmla="*/ 104 w 108"/>
                <a:gd name="T15" fmla="*/ 74 h 106"/>
                <a:gd name="T16" fmla="*/ 106 w 108"/>
                <a:gd name="T17" fmla="*/ 64 h 106"/>
                <a:gd name="T18" fmla="*/ 108 w 108"/>
                <a:gd name="T19" fmla="*/ 52 h 106"/>
                <a:gd name="T20" fmla="*/ 108 w 108"/>
                <a:gd name="T21" fmla="*/ 52 h 106"/>
                <a:gd name="T22" fmla="*/ 106 w 108"/>
                <a:gd name="T23" fmla="*/ 42 h 106"/>
                <a:gd name="T24" fmla="*/ 102 w 108"/>
                <a:gd name="T25" fmla="*/ 32 h 106"/>
                <a:gd name="T26" fmla="*/ 98 w 108"/>
                <a:gd name="T27" fmla="*/ 22 h 106"/>
                <a:gd name="T28" fmla="*/ 90 w 108"/>
                <a:gd name="T29" fmla="*/ 14 h 106"/>
                <a:gd name="T30" fmla="*/ 82 w 108"/>
                <a:gd name="T31" fmla="*/ 8 h 106"/>
                <a:gd name="T32" fmla="*/ 74 w 108"/>
                <a:gd name="T33" fmla="*/ 4 h 106"/>
                <a:gd name="T34" fmla="*/ 64 w 108"/>
                <a:gd name="T35" fmla="*/ 0 h 106"/>
                <a:gd name="T36" fmla="*/ 52 w 108"/>
                <a:gd name="T37" fmla="*/ 0 h 106"/>
                <a:gd name="T38" fmla="*/ 52 w 108"/>
                <a:gd name="T39" fmla="*/ 0 h 106"/>
                <a:gd name="T40" fmla="*/ 42 w 108"/>
                <a:gd name="T41" fmla="*/ 0 h 106"/>
                <a:gd name="T42" fmla="*/ 32 w 108"/>
                <a:gd name="T43" fmla="*/ 4 h 106"/>
                <a:gd name="T44" fmla="*/ 22 w 108"/>
                <a:gd name="T45" fmla="*/ 8 h 106"/>
                <a:gd name="T46" fmla="*/ 14 w 108"/>
                <a:gd name="T47" fmla="*/ 16 h 106"/>
                <a:gd name="T48" fmla="*/ 8 w 108"/>
                <a:gd name="T49" fmla="*/ 24 h 106"/>
                <a:gd name="T50" fmla="*/ 4 w 108"/>
                <a:gd name="T51" fmla="*/ 32 h 106"/>
                <a:gd name="T52" fmla="*/ 0 w 108"/>
                <a:gd name="T53" fmla="*/ 42 h 106"/>
                <a:gd name="T54" fmla="*/ 0 w 108"/>
                <a:gd name="T55" fmla="*/ 54 h 106"/>
                <a:gd name="T56" fmla="*/ 0 w 108"/>
                <a:gd name="T57" fmla="*/ 54 h 106"/>
                <a:gd name="T58" fmla="*/ 0 w 108"/>
                <a:gd name="T59" fmla="*/ 64 h 106"/>
                <a:gd name="T60" fmla="*/ 4 w 108"/>
                <a:gd name="T61" fmla="*/ 74 h 106"/>
                <a:gd name="T62" fmla="*/ 8 w 108"/>
                <a:gd name="T63" fmla="*/ 84 h 106"/>
                <a:gd name="T64" fmla="*/ 16 w 108"/>
                <a:gd name="T65" fmla="*/ 92 h 106"/>
                <a:gd name="T66" fmla="*/ 24 w 108"/>
                <a:gd name="T67" fmla="*/ 98 h 106"/>
                <a:gd name="T68" fmla="*/ 32 w 108"/>
                <a:gd name="T69" fmla="*/ 102 h 106"/>
                <a:gd name="T70" fmla="*/ 42 w 108"/>
                <a:gd name="T71" fmla="*/ 106 h 106"/>
                <a:gd name="T72" fmla="*/ 54 w 108"/>
                <a:gd name="T73" fmla="*/ 106 h 106"/>
                <a:gd name="T74" fmla="*/ 54 w 108"/>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4" y="106"/>
                  </a:moveTo>
                  <a:lnTo>
                    <a:pt x="54" y="106"/>
                  </a:lnTo>
                  <a:lnTo>
                    <a:pt x="64" y="106"/>
                  </a:lnTo>
                  <a:lnTo>
                    <a:pt x="74" y="102"/>
                  </a:lnTo>
                  <a:lnTo>
                    <a:pt x="84" y="98"/>
                  </a:lnTo>
                  <a:lnTo>
                    <a:pt x="92" y="90"/>
                  </a:lnTo>
                  <a:lnTo>
                    <a:pt x="98" y="82"/>
                  </a:lnTo>
                  <a:lnTo>
                    <a:pt x="104" y="74"/>
                  </a:lnTo>
                  <a:lnTo>
                    <a:pt x="106" y="64"/>
                  </a:lnTo>
                  <a:lnTo>
                    <a:pt x="108" y="52"/>
                  </a:lnTo>
                  <a:lnTo>
                    <a:pt x="108" y="52"/>
                  </a:lnTo>
                  <a:lnTo>
                    <a:pt x="106" y="42"/>
                  </a:lnTo>
                  <a:lnTo>
                    <a:pt x="102" y="32"/>
                  </a:lnTo>
                  <a:lnTo>
                    <a:pt x="98" y="22"/>
                  </a:lnTo>
                  <a:lnTo>
                    <a:pt x="90" y="14"/>
                  </a:lnTo>
                  <a:lnTo>
                    <a:pt x="82" y="8"/>
                  </a:lnTo>
                  <a:lnTo>
                    <a:pt x="74" y="4"/>
                  </a:lnTo>
                  <a:lnTo>
                    <a:pt x="64" y="0"/>
                  </a:lnTo>
                  <a:lnTo>
                    <a:pt x="52" y="0"/>
                  </a:ln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4"/>
                  </a:lnTo>
                  <a:lnTo>
                    <a:pt x="16" y="92"/>
                  </a:lnTo>
                  <a:lnTo>
                    <a:pt x="24" y="98"/>
                  </a:lnTo>
                  <a:lnTo>
                    <a:pt x="32" y="102"/>
                  </a:lnTo>
                  <a:lnTo>
                    <a:pt x="42" y="106"/>
                  </a:lnTo>
                  <a:lnTo>
                    <a:pt x="54" y="106"/>
                  </a:lnTo>
                  <a:lnTo>
                    <a:pt x="54"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45"/>
            <p:cNvSpPr>
              <a:spLocks/>
            </p:cNvSpPr>
            <p:nvPr userDrawn="1"/>
          </p:nvSpPr>
          <p:spPr bwMode="auto">
            <a:xfrm>
              <a:off x="-604838" y="8269288"/>
              <a:ext cx="247650" cy="247650"/>
            </a:xfrm>
            <a:custGeom>
              <a:avLst/>
              <a:gdLst>
                <a:gd name="T0" fmla="*/ 76 w 156"/>
                <a:gd name="T1" fmla="*/ 156 h 156"/>
                <a:gd name="T2" fmla="*/ 76 w 156"/>
                <a:gd name="T3" fmla="*/ 156 h 156"/>
                <a:gd name="T4" fmla="*/ 92 w 156"/>
                <a:gd name="T5" fmla="*/ 154 h 156"/>
                <a:gd name="T6" fmla="*/ 106 w 156"/>
                <a:gd name="T7" fmla="*/ 150 h 156"/>
                <a:gd name="T8" fmla="*/ 120 w 156"/>
                <a:gd name="T9" fmla="*/ 144 h 156"/>
                <a:gd name="T10" fmla="*/ 132 w 156"/>
                <a:gd name="T11" fmla="*/ 134 h 156"/>
                <a:gd name="T12" fmla="*/ 142 w 156"/>
                <a:gd name="T13" fmla="*/ 122 h 156"/>
                <a:gd name="T14" fmla="*/ 150 w 156"/>
                <a:gd name="T15" fmla="*/ 108 h 156"/>
                <a:gd name="T16" fmla="*/ 154 w 156"/>
                <a:gd name="T17" fmla="*/ 94 h 156"/>
                <a:gd name="T18" fmla="*/ 156 w 156"/>
                <a:gd name="T19" fmla="*/ 78 h 156"/>
                <a:gd name="T20" fmla="*/ 156 w 156"/>
                <a:gd name="T21" fmla="*/ 78 h 156"/>
                <a:gd name="T22" fmla="*/ 154 w 156"/>
                <a:gd name="T23" fmla="*/ 62 h 156"/>
                <a:gd name="T24" fmla="*/ 150 w 156"/>
                <a:gd name="T25" fmla="*/ 48 h 156"/>
                <a:gd name="T26" fmla="*/ 142 w 156"/>
                <a:gd name="T27" fmla="*/ 34 h 156"/>
                <a:gd name="T28" fmla="*/ 132 w 156"/>
                <a:gd name="T29" fmla="*/ 22 h 156"/>
                <a:gd name="T30" fmla="*/ 120 w 156"/>
                <a:gd name="T31" fmla="*/ 14 h 156"/>
                <a:gd name="T32" fmla="*/ 108 w 156"/>
                <a:gd name="T33" fmla="*/ 6 h 156"/>
                <a:gd name="T34" fmla="*/ 92 w 156"/>
                <a:gd name="T35" fmla="*/ 2 h 156"/>
                <a:gd name="T36" fmla="*/ 76 w 156"/>
                <a:gd name="T37" fmla="*/ 0 h 156"/>
                <a:gd name="T38" fmla="*/ 76 w 156"/>
                <a:gd name="T39" fmla="*/ 0 h 156"/>
                <a:gd name="T40" fmla="*/ 60 w 156"/>
                <a:gd name="T41" fmla="*/ 2 h 156"/>
                <a:gd name="T42" fmla="*/ 46 w 156"/>
                <a:gd name="T43" fmla="*/ 6 h 156"/>
                <a:gd name="T44" fmla="*/ 34 w 156"/>
                <a:gd name="T45" fmla="*/ 14 h 156"/>
                <a:gd name="T46" fmla="*/ 22 w 156"/>
                <a:gd name="T47" fmla="*/ 22 h 156"/>
                <a:gd name="T48" fmla="*/ 12 w 156"/>
                <a:gd name="T49" fmla="*/ 34 h 156"/>
                <a:gd name="T50" fmla="*/ 6 w 156"/>
                <a:gd name="T51" fmla="*/ 48 h 156"/>
                <a:gd name="T52" fmla="*/ 0 w 156"/>
                <a:gd name="T53" fmla="*/ 62 h 156"/>
                <a:gd name="T54" fmla="*/ 0 w 156"/>
                <a:gd name="T55" fmla="*/ 78 h 156"/>
                <a:gd name="T56" fmla="*/ 0 w 156"/>
                <a:gd name="T57" fmla="*/ 78 h 156"/>
                <a:gd name="T58" fmla="*/ 0 w 156"/>
                <a:gd name="T59" fmla="*/ 94 h 156"/>
                <a:gd name="T60" fmla="*/ 6 w 156"/>
                <a:gd name="T61" fmla="*/ 108 h 156"/>
                <a:gd name="T62" fmla="*/ 12 w 156"/>
                <a:gd name="T63" fmla="*/ 122 h 156"/>
                <a:gd name="T64" fmla="*/ 22 w 156"/>
                <a:gd name="T65" fmla="*/ 134 h 156"/>
                <a:gd name="T66" fmla="*/ 34 w 156"/>
                <a:gd name="T67" fmla="*/ 142 h 156"/>
                <a:gd name="T68" fmla="*/ 46 w 156"/>
                <a:gd name="T69" fmla="*/ 150 h 156"/>
                <a:gd name="T70" fmla="*/ 60 w 156"/>
                <a:gd name="T71" fmla="*/ 154 h 156"/>
                <a:gd name="T72" fmla="*/ 76 w 156"/>
                <a:gd name="T73" fmla="*/ 156 h 156"/>
                <a:gd name="T74" fmla="*/ 76 w 156"/>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6">
                  <a:moveTo>
                    <a:pt x="76" y="156"/>
                  </a:moveTo>
                  <a:lnTo>
                    <a:pt x="76" y="156"/>
                  </a:lnTo>
                  <a:lnTo>
                    <a:pt x="92" y="154"/>
                  </a:lnTo>
                  <a:lnTo>
                    <a:pt x="106" y="150"/>
                  </a:lnTo>
                  <a:lnTo>
                    <a:pt x="120" y="144"/>
                  </a:lnTo>
                  <a:lnTo>
                    <a:pt x="132" y="134"/>
                  </a:lnTo>
                  <a:lnTo>
                    <a:pt x="142" y="122"/>
                  </a:lnTo>
                  <a:lnTo>
                    <a:pt x="150" y="108"/>
                  </a:lnTo>
                  <a:lnTo>
                    <a:pt x="154" y="94"/>
                  </a:lnTo>
                  <a:lnTo>
                    <a:pt x="156" y="78"/>
                  </a:lnTo>
                  <a:lnTo>
                    <a:pt x="156" y="78"/>
                  </a:lnTo>
                  <a:lnTo>
                    <a:pt x="154" y="62"/>
                  </a:lnTo>
                  <a:lnTo>
                    <a:pt x="150" y="48"/>
                  </a:lnTo>
                  <a:lnTo>
                    <a:pt x="142" y="34"/>
                  </a:lnTo>
                  <a:lnTo>
                    <a:pt x="132" y="22"/>
                  </a:lnTo>
                  <a:lnTo>
                    <a:pt x="120" y="14"/>
                  </a:lnTo>
                  <a:lnTo>
                    <a:pt x="108" y="6"/>
                  </a:lnTo>
                  <a:lnTo>
                    <a:pt x="92" y="2"/>
                  </a:lnTo>
                  <a:lnTo>
                    <a:pt x="76" y="0"/>
                  </a:lnTo>
                  <a:lnTo>
                    <a:pt x="76" y="0"/>
                  </a:lnTo>
                  <a:lnTo>
                    <a:pt x="60" y="2"/>
                  </a:lnTo>
                  <a:lnTo>
                    <a:pt x="46" y="6"/>
                  </a:lnTo>
                  <a:lnTo>
                    <a:pt x="34" y="14"/>
                  </a:lnTo>
                  <a:lnTo>
                    <a:pt x="22" y="22"/>
                  </a:lnTo>
                  <a:lnTo>
                    <a:pt x="12" y="34"/>
                  </a:lnTo>
                  <a:lnTo>
                    <a:pt x="6" y="48"/>
                  </a:lnTo>
                  <a:lnTo>
                    <a:pt x="0" y="62"/>
                  </a:lnTo>
                  <a:lnTo>
                    <a:pt x="0" y="78"/>
                  </a:lnTo>
                  <a:lnTo>
                    <a:pt x="0" y="78"/>
                  </a:lnTo>
                  <a:lnTo>
                    <a:pt x="0" y="94"/>
                  </a:lnTo>
                  <a:lnTo>
                    <a:pt x="6" y="108"/>
                  </a:lnTo>
                  <a:lnTo>
                    <a:pt x="12" y="122"/>
                  </a:lnTo>
                  <a:lnTo>
                    <a:pt x="22" y="134"/>
                  </a:lnTo>
                  <a:lnTo>
                    <a:pt x="34" y="142"/>
                  </a:lnTo>
                  <a:lnTo>
                    <a:pt x="46" y="150"/>
                  </a:lnTo>
                  <a:lnTo>
                    <a:pt x="60" y="154"/>
                  </a:lnTo>
                  <a:lnTo>
                    <a:pt x="76" y="156"/>
                  </a:ln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46"/>
            <p:cNvSpPr>
              <a:spLocks/>
            </p:cNvSpPr>
            <p:nvPr userDrawn="1"/>
          </p:nvSpPr>
          <p:spPr bwMode="auto">
            <a:xfrm>
              <a:off x="-1803400" y="7686675"/>
              <a:ext cx="174625" cy="176213"/>
            </a:xfrm>
            <a:custGeom>
              <a:avLst/>
              <a:gdLst>
                <a:gd name="T0" fmla="*/ 56 w 110"/>
                <a:gd name="T1" fmla="*/ 111 h 111"/>
                <a:gd name="T2" fmla="*/ 56 w 110"/>
                <a:gd name="T3" fmla="*/ 111 h 111"/>
                <a:gd name="T4" fmla="*/ 66 w 110"/>
                <a:gd name="T5" fmla="*/ 111 h 111"/>
                <a:gd name="T6" fmla="*/ 76 w 110"/>
                <a:gd name="T7" fmla="*/ 107 h 111"/>
                <a:gd name="T8" fmla="*/ 86 w 110"/>
                <a:gd name="T9" fmla="*/ 101 h 111"/>
                <a:gd name="T10" fmla="*/ 94 w 110"/>
                <a:gd name="T11" fmla="*/ 95 h 111"/>
                <a:gd name="T12" fmla="*/ 100 w 110"/>
                <a:gd name="T13" fmla="*/ 87 h 111"/>
                <a:gd name="T14" fmla="*/ 106 w 110"/>
                <a:gd name="T15" fmla="*/ 77 h 111"/>
                <a:gd name="T16" fmla="*/ 108 w 110"/>
                <a:gd name="T17" fmla="*/ 67 h 111"/>
                <a:gd name="T18" fmla="*/ 110 w 110"/>
                <a:gd name="T19" fmla="*/ 55 h 111"/>
                <a:gd name="T20" fmla="*/ 110 w 110"/>
                <a:gd name="T21" fmla="*/ 55 h 111"/>
                <a:gd name="T22" fmla="*/ 108 w 110"/>
                <a:gd name="T23" fmla="*/ 45 h 111"/>
                <a:gd name="T24" fmla="*/ 106 w 110"/>
                <a:gd name="T25" fmla="*/ 35 h 111"/>
                <a:gd name="T26" fmla="*/ 100 w 110"/>
                <a:gd name="T27" fmla="*/ 24 h 111"/>
                <a:gd name="T28" fmla="*/ 94 w 110"/>
                <a:gd name="T29" fmla="*/ 16 h 111"/>
                <a:gd name="T30" fmla="*/ 86 w 110"/>
                <a:gd name="T31" fmla="*/ 10 h 111"/>
                <a:gd name="T32" fmla="*/ 76 w 110"/>
                <a:gd name="T33" fmla="*/ 4 h 111"/>
                <a:gd name="T34" fmla="*/ 66 w 110"/>
                <a:gd name="T35" fmla="*/ 2 h 111"/>
                <a:gd name="T36" fmla="*/ 54 w 110"/>
                <a:gd name="T37" fmla="*/ 0 h 111"/>
                <a:gd name="T38" fmla="*/ 54 w 110"/>
                <a:gd name="T39" fmla="*/ 0 h 111"/>
                <a:gd name="T40" fmla="*/ 44 w 110"/>
                <a:gd name="T41" fmla="*/ 2 h 111"/>
                <a:gd name="T42" fmla="*/ 32 w 110"/>
                <a:gd name="T43" fmla="*/ 6 h 111"/>
                <a:gd name="T44" fmla="*/ 24 w 110"/>
                <a:gd name="T45" fmla="*/ 10 h 111"/>
                <a:gd name="T46" fmla="*/ 16 w 110"/>
                <a:gd name="T47" fmla="*/ 18 h 111"/>
                <a:gd name="T48" fmla="*/ 8 w 110"/>
                <a:gd name="T49" fmla="*/ 26 h 111"/>
                <a:gd name="T50" fmla="*/ 4 w 110"/>
                <a:gd name="T51" fmla="*/ 35 h 111"/>
                <a:gd name="T52" fmla="*/ 0 w 110"/>
                <a:gd name="T53" fmla="*/ 45 h 111"/>
                <a:gd name="T54" fmla="*/ 0 w 110"/>
                <a:gd name="T55" fmla="*/ 57 h 111"/>
                <a:gd name="T56" fmla="*/ 0 w 110"/>
                <a:gd name="T57" fmla="*/ 57 h 111"/>
                <a:gd name="T58" fmla="*/ 2 w 110"/>
                <a:gd name="T59" fmla="*/ 67 h 111"/>
                <a:gd name="T60" fmla="*/ 4 w 110"/>
                <a:gd name="T61" fmla="*/ 79 h 111"/>
                <a:gd name="T62" fmla="*/ 10 w 110"/>
                <a:gd name="T63" fmla="*/ 87 h 111"/>
                <a:gd name="T64" fmla="*/ 16 w 110"/>
                <a:gd name="T65" fmla="*/ 95 h 111"/>
                <a:gd name="T66" fmla="*/ 24 w 110"/>
                <a:gd name="T67" fmla="*/ 103 h 111"/>
                <a:gd name="T68" fmla="*/ 34 w 110"/>
                <a:gd name="T69" fmla="*/ 107 h 111"/>
                <a:gd name="T70" fmla="*/ 44 w 110"/>
                <a:gd name="T71" fmla="*/ 111 h 111"/>
                <a:gd name="T72" fmla="*/ 56 w 110"/>
                <a:gd name="T73" fmla="*/ 111 h 111"/>
                <a:gd name="T74" fmla="*/ 56 w 110"/>
                <a:gd name="T7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1">
                  <a:moveTo>
                    <a:pt x="56" y="111"/>
                  </a:moveTo>
                  <a:lnTo>
                    <a:pt x="56" y="111"/>
                  </a:lnTo>
                  <a:lnTo>
                    <a:pt x="66" y="111"/>
                  </a:lnTo>
                  <a:lnTo>
                    <a:pt x="76" y="107"/>
                  </a:lnTo>
                  <a:lnTo>
                    <a:pt x="86" y="101"/>
                  </a:lnTo>
                  <a:lnTo>
                    <a:pt x="94" y="95"/>
                  </a:lnTo>
                  <a:lnTo>
                    <a:pt x="100" y="87"/>
                  </a:lnTo>
                  <a:lnTo>
                    <a:pt x="106" y="77"/>
                  </a:lnTo>
                  <a:lnTo>
                    <a:pt x="108" y="67"/>
                  </a:lnTo>
                  <a:lnTo>
                    <a:pt x="110" y="55"/>
                  </a:lnTo>
                  <a:lnTo>
                    <a:pt x="110" y="55"/>
                  </a:lnTo>
                  <a:lnTo>
                    <a:pt x="108" y="45"/>
                  </a:lnTo>
                  <a:lnTo>
                    <a:pt x="106" y="35"/>
                  </a:lnTo>
                  <a:lnTo>
                    <a:pt x="100" y="24"/>
                  </a:lnTo>
                  <a:lnTo>
                    <a:pt x="94" y="16"/>
                  </a:lnTo>
                  <a:lnTo>
                    <a:pt x="86" y="10"/>
                  </a:lnTo>
                  <a:lnTo>
                    <a:pt x="76" y="4"/>
                  </a:lnTo>
                  <a:lnTo>
                    <a:pt x="66" y="2"/>
                  </a:lnTo>
                  <a:lnTo>
                    <a:pt x="54" y="0"/>
                  </a:lnTo>
                  <a:lnTo>
                    <a:pt x="54" y="0"/>
                  </a:lnTo>
                  <a:lnTo>
                    <a:pt x="44" y="2"/>
                  </a:lnTo>
                  <a:lnTo>
                    <a:pt x="32" y="6"/>
                  </a:lnTo>
                  <a:lnTo>
                    <a:pt x="24" y="10"/>
                  </a:lnTo>
                  <a:lnTo>
                    <a:pt x="16" y="18"/>
                  </a:lnTo>
                  <a:lnTo>
                    <a:pt x="8" y="26"/>
                  </a:lnTo>
                  <a:lnTo>
                    <a:pt x="4" y="35"/>
                  </a:lnTo>
                  <a:lnTo>
                    <a:pt x="0" y="45"/>
                  </a:lnTo>
                  <a:lnTo>
                    <a:pt x="0" y="57"/>
                  </a:lnTo>
                  <a:lnTo>
                    <a:pt x="0" y="57"/>
                  </a:lnTo>
                  <a:lnTo>
                    <a:pt x="2" y="67"/>
                  </a:lnTo>
                  <a:lnTo>
                    <a:pt x="4" y="79"/>
                  </a:lnTo>
                  <a:lnTo>
                    <a:pt x="10" y="87"/>
                  </a:lnTo>
                  <a:lnTo>
                    <a:pt x="16" y="95"/>
                  </a:lnTo>
                  <a:lnTo>
                    <a:pt x="24" y="103"/>
                  </a:lnTo>
                  <a:lnTo>
                    <a:pt x="34" y="107"/>
                  </a:lnTo>
                  <a:lnTo>
                    <a:pt x="44" y="111"/>
                  </a:lnTo>
                  <a:lnTo>
                    <a:pt x="56" y="111"/>
                  </a:lnTo>
                  <a:lnTo>
                    <a:pt x="5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47"/>
            <p:cNvSpPr>
              <a:spLocks/>
            </p:cNvSpPr>
            <p:nvPr userDrawn="1"/>
          </p:nvSpPr>
          <p:spPr bwMode="auto">
            <a:xfrm>
              <a:off x="-1841500" y="7958138"/>
              <a:ext cx="250825" cy="250825"/>
            </a:xfrm>
            <a:custGeom>
              <a:avLst/>
              <a:gdLst>
                <a:gd name="T0" fmla="*/ 80 w 158"/>
                <a:gd name="T1" fmla="*/ 158 h 158"/>
                <a:gd name="T2" fmla="*/ 80 w 158"/>
                <a:gd name="T3" fmla="*/ 158 h 158"/>
                <a:gd name="T4" fmla="*/ 96 w 158"/>
                <a:gd name="T5" fmla="*/ 156 h 158"/>
                <a:gd name="T6" fmla="*/ 110 w 158"/>
                <a:gd name="T7" fmla="*/ 152 h 158"/>
                <a:gd name="T8" fmla="*/ 124 w 158"/>
                <a:gd name="T9" fmla="*/ 144 h 158"/>
                <a:gd name="T10" fmla="*/ 136 w 158"/>
                <a:gd name="T11" fmla="*/ 134 h 158"/>
                <a:gd name="T12" fmla="*/ 144 w 158"/>
                <a:gd name="T13" fmla="*/ 122 h 158"/>
                <a:gd name="T14" fmla="*/ 152 w 158"/>
                <a:gd name="T15" fmla="*/ 110 h 158"/>
                <a:gd name="T16" fmla="*/ 156 w 158"/>
                <a:gd name="T17" fmla="*/ 94 h 158"/>
                <a:gd name="T18" fmla="*/ 158 w 158"/>
                <a:gd name="T19" fmla="*/ 78 h 158"/>
                <a:gd name="T20" fmla="*/ 158 w 158"/>
                <a:gd name="T21" fmla="*/ 78 h 158"/>
                <a:gd name="T22" fmla="*/ 156 w 158"/>
                <a:gd name="T23" fmla="*/ 62 h 158"/>
                <a:gd name="T24" fmla="*/ 152 w 158"/>
                <a:gd name="T25" fmla="*/ 48 h 158"/>
                <a:gd name="T26" fmla="*/ 144 w 158"/>
                <a:gd name="T27" fmla="*/ 34 h 158"/>
                <a:gd name="T28" fmla="*/ 134 w 158"/>
                <a:gd name="T29" fmla="*/ 22 h 158"/>
                <a:gd name="T30" fmla="*/ 122 w 158"/>
                <a:gd name="T31" fmla="*/ 14 h 158"/>
                <a:gd name="T32" fmla="*/ 110 w 158"/>
                <a:gd name="T33" fmla="*/ 6 h 158"/>
                <a:gd name="T34" fmla="*/ 94 w 158"/>
                <a:gd name="T35" fmla="*/ 2 h 158"/>
                <a:gd name="T36" fmla="*/ 80 w 158"/>
                <a:gd name="T37" fmla="*/ 0 h 158"/>
                <a:gd name="T38" fmla="*/ 80 w 158"/>
                <a:gd name="T39" fmla="*/ 0 h 158"/>
                <a:gd name="T40" fmla="*/ 64 w 158"/>
                <a:gd name="T41" fmla="*/ 2 h 158"/>
                <a:gd name="T42" fmla="*/ 48 w 158"/>
                <a:gd name="T43" fmla="*/ 6 h 158"/>
                <a:gd name="T44" fmla="*/ 34 w 158"/>
                <a:gd name="T45" fmla="*/ 14 h 158"/>
                <a:gd name="T46" fmla="*/ 24 w 158"/>
                <a:gd name="T47" fmla="*/ 22 h 158"/>
                <a:gd name="T48" fmla="*/ 14 w 158"/>
                <a:gd name="T49" fmla="*/ 34 h 158"/>
                <a:gd name="T50" fmla="*/ 6 w 158"/>
                <a:gd name="T51" fmla="*/ 48 h 158"/>
                <a:gd name="T52" fmla="*/ 2 w 158"/>
                <a:gd name="T53" fmla="*/ 64 h 158"/>
                <a:gd name="T54" fmla="*/ 0 w 158"/>
                <a:gd name="T55" fmla="*/ 80 h 158"/>
                <a:gd name="T56" fmla="*/ 0 w 158"/>
                <a:gd name="T57" fmla="*/ 80 h 158"/>
                <a:gd name="T58" fmla="*/ 2 w 158"/>
                <a:gd name="T59" fmla="*/ 94 h 158"/>
                <a:gd name="T60" fmla="*/ 6 w 158"/>
                <a:gd name="T61" fmla="*/ 110 h 158"/>
                <a:gd name="T62" fmla="*/ 14 w 158"/>
                <a:gd name="T63" fmla="*/ 124 h 158"/>
                <a:gd name="T64" fmla="*/ 24 w 158"/>
                <a:gd name="T65" fmla="*/ 134 h 158"/>
                <a:gd name="T66" fmla="*/ 34 w 158"/>
                <a:gd name="T67" fmla="*/ 144 h 158"/>
                <a:gd name="T68" fmla="*/ 48 w 158"/>
                <a:gd name="T69" fmla="*/ 152 h 158"/>
                <a:gd name="T70" fmla="*/ 64 w 158"/>
                <a:gd name="T71" fmla="*/ 156 h 158"/>
                <a:gd name="T72" fmla="*/ 80 w 158"/>
                <a:gd name="T73" fmla="*/ 158 h 158"/>
                <a:gd name="T74" fmla="*/ 80 w 158"/>
                <a:gd name="T7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80" y="158"/>
                  </a:moveTo>
                  <a:lnTo>
                    <a:pt x="80" y="158"/>
                  </a:lnTo>
                  <a:lnTo>
                    <a:pt x="96" y="156"/>
                  </a:lnTo>
                  <a:lnTo>
                    <a:pt x="110" y="152"/>
                  </a:lnTo>
                  <a:lnTo>
                    <a:pt x="124" y="144"/>
                  </a:lnTo>
                  <a:lnTo>
                    <a:pt x="136" y="134"/>
                  </a:lnTo>
                  <a:lnTo>
                    <a:pt x="144" y="122"/>
                  </a:lnTo>
                  <a:lnTo>
                    <a:pt x="152" y="110"/>
                  </a:lnTo>
                  <a:lnTo>
                    <a:pt x="156" y="94"/>
                  </a:lnTo>
                  <a:lnTo>
                    <a:pt x="158" y="78"/>
                  </a:lnTo>
                  <a:lnTo>
                    <a:pt x="158" y="78"/>
                  </a:lnTo>
                  <a:lnTo>
                    <a:pt x="156" y="62"/>
                  </a:lnTo>
                  <a:lnTo>
                    <a:pt x="152" y="48"/>
                  </a:lnTo>
                  <a:lnTo>
                    <a:pt x="144" y="34"/>
                  </a:lnTo>
                  <a:lnTo>
                    <a:pt x="134" y="22"/>
                  </a:lnTo>
                  <a:lnTo>
                    <a:pt x="122" y="14"/>
                  </a:lnTo>
                  <a:lnTo>
                    <a:pt x="110" y="6"/>
                  </a:lnTo>
                  <a:lnTo>
                    <a:pt x="94" y="2"/>
                  </a:lnTo>
                  <a:lnTo>
                    <a:pt x="80" y="0"/>
                  </a:lnTo>
                  <a:lnTo>
                    <a:pt x="80" y="0"/>
                  </a:lnTo>
                  <a:lnTo>
                    <a:pt x="64" y="2"/>
                  </a:lnTo>
                  <a:lnTo>
                    <a:pt x="48" y="6"/>
                  </a:lnTo>
                  <a:lnTo>
                    <a:pt x="34" y="14"/>
                  </a:lnTo>
                  <a:lnTo>
                    <a:pt x="24" y="22"/>
                  </a:lnTo>
                  <a:lnTo>
                    <a:pt x="14" y="34"/>
                  </a:lnTo>
                  <a:lnTo>
                    <a:pt x="6" y="48"/>
                  </a:lnTo>
                  <a:lnTo>
                    <a:pt x="2" y="64"/>
                  </a:lnTo>
                  <a:lnTo>
                    <a:pt x="0" y="80"/>
                  </a:lnTo>
                  <a:lnTo>
                    <a:pt x="0" y="80"/>
                  </a:lnTo>
                  <a:lnTo>
                    <a:pt x="2" y="94"/>
                  </a:lnTo>
                  <a:lnTo>
                    <a:pt x="6" y="110"/>
                  </a:lnTo>
                  <a:lnTo>
                    <a:pt x="14" y="124"/>
                  </a:lnTo>
                  <a:lnTo>
                    <a:pt x="24" y="134"/>
                  </a:lnTo>
                  <a:lnTo>
                    <a:pt x="34" y="144"/>
                  </a:lnTo>
                  <a:lnTo>
                    <a:pt x="48" y="152"/>
                  </a:lnTo>
                  <a:lnTo>
                    <a:pt x="64" y="156"/>
                  </a:lnTo>
                  <a:lnTo>
                    <a:pt x="80" y="158"/>
                  </a:lnTo>
                  <a:lnTo>
                    <a:pt x="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48"/>
            <p:cNvSpPr>
              <a:spLocks/>
            </p:cNvSpPr>
            <p:nvPr userDrawn="1"/>
          </p:nvSpPr>
          <p:spPr bwMode="auto">
            <a:xfrm>
              <a:off x="-2032000" y="7143750"/>
              <a:ext cx="19050" cy="25400"/>
            </a:xfrm>
            <a:custGeom>
              <a:avLst/>
              <a:gdLst>
                <a:gd name="T0" fmla="*/ 6 w 12"/>
                <a:gd name="T1" fmla="*/ 16 h 16"/>
                <a:gd name="T2" fmla="*/ 6 w 12"/>
                <a:gd name="T3" fmla="*/ 16 h 16"/>
                <a:gd name="T4" fmla="*/ 8 w 12"/>
                <a:gd name="T5" fmla="*/ 14 h 16"/>
                <a:gd name="T6" fmla="*/ 10 w 12"/>
                <a:gd name="T7" fmla="*/ 14 h 16"/>
                <a:gd name="T8" fmla="*/ 12 w 12"/>
                <a:gd name="T9" fmla="*/ 12 h 16"/>
                <a:gd name="T10" fmla="*/ 12 w 12"/>
                <a:gd name="T11" fmla="*/ 8 h 16"/>
                <a:gd name="T12" fmla="*/ 12 w 12"/>
                <a:gd name="T13" fmla="*/ 8 h 16"/>
                <a:gd name="T14" fmla="*/ 10 w 12"/>
                <a:gd name="T15" fmla="*/ 4 h 16"/>
                <a:gd name="T16" fmla="*/ 6 w 12"/>
                <a:gd name="T17" fmla="*/ 0 h 16"/>
                <a:gd name="T18" fmla="*/ 6 w 12"/>
                <a:gd name="T19" fmla="*/ 0 h 16"/>
                <a:gd name="T20" fmla="*/ 2 w 12"/>
                <a:gd name="T21" fmla="*/ 4 h 16"/>
                <a:gd name="T22" fmla="*/ 0 w 12"/>
                <a:gd name="T23" fmla="*/ 8 h 16"/>
                <a:gd name="T24" fmla="*/ 0 w 12"/>
                <a:gd name="T25" fmla="*/ 8 h 16"/>
                <a:gd name="T26" fmla="*/ 2 w 12"/>
                <a:gd name="T27" fmla="*/ 12 h 16"/>
                <a:gd name="T28" fmla="*/ 6 w 12"/>
                <a:gd name="T29" fmla="*/ 16 h 16"/>
                <a:gd name="T30" fmla="*/ 6 w 1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6" y="16"/>
                  </a:moveTo>
                  <a:lnTo>
                    <a:pt x="6" y="16"/>
                  </a:lnTo>
                  <a:lnTo>
                    <a:pt x="8" y="14"/>
                  </a:lnTo>
                  <a:lnTo>
                    <a:pt x="10" y="14"/>
                  </a:lnTo>
                  <a:lnTo>
                    <a:pt x="12" y="12"/>
                  </a:lnTo>
                  <a:lnTo>
                    <a:pt x="12" y="8"/>
                  </a:lnTo>
                  <a:lnTo>
                    <a:pt x="12" y="8"/>
                  </a:lnTo>
                  <a:lnTo>
                    <a:pt x="10" y="4"/>
                  </a:lnTo>
                  <a:lnTo>
                    <a:pt x="6" y="0"/>
                  </a:lnTo>
                  <a:lnTo>
                    <a:pt x="6" y="0"/>
                  </a:lnTo>
                  <a:lnTo>
                    <a:pt x="2" y="4"/>
                  </a:lnTo>
                  <a:lnTo>
                    <a:pt x="0" y="8"/>
                  </a:lnTo>
                  <a:lnTo>
                    <a:pt x="0" y="8"/>
                  </a:lnTo>
                  <a:lnTo>
                    <a:pt x="2"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49"/>
            <p:cNvSpPr>
              <a:spLocks/>
            </p:cNvSpPr>
            <p:nvPr userDrawn="1"/>
          </p:nvSpPr>
          <p:spPr bwMode="auto">
            <a:xfrm>
              <a:off x="-249238" y="8008938"/>
              <a:ext cx="150813" cy="149225"/>
            </a:xfrm>
            <a:custGeom>
              <a:avLst/>
              <a:gdLst>
                <a:gd name="T0" fmla="*/ 46 w 95"/>
                <a:gd name="T1" fmla="*/ 94 h 94"/>
                <a:gd name="T2" fmla="*/ 46 w 95"/>
                <a:gd name="T3" fmla="*/ 94 h 94"/>
                <a:gd name="T4" fmla="*/ 57 w 95"/>
                <a:gd name="T5" fmla="*/ 92 h 94"/>
                <a:gd name="T6" fmla="*/ 65 w 95"/>
                <a:gd name="T7" fmla="*/ 90 h 94"/>
                <a:gd name="T8" fmla="*/ 73 w 95"/>
                <a:gd name="T9" fmla="*/ 86 h 94"/>
                <a:gd name="T10" fmla="*/ 81 w 95"/>
                <a:gd name="T11" fmla="*/ 80 h 94"/>
                <a:gd name="T12" fmla="*/ 87 w 95"/>
                <a:gd name="T13" fmla="*/ 72 h 94"/>
                <a:gd name="T14" fmla="*/ 91 w 95"/>
                <a:gd name="T15" fmla="*/ 64 h 94"/>
                <a:gd name="T16" fmla="*/ 93 w 95"/>
                <a:gd name="T17" fmla="*/ 56 h 94"/>
                <a:gd name="T18" fmla="*/ 95 w 95"/>
                <a:gd name="T19" fmla="*/ 46 h 94"/>
                <a:gd name="T20" fmla="*/ 95 w 95"/>
                <a:gd name="T21" fmla="*/ 46 h 94"/>
                <a:gd name="T22" fmla="*/ 93 w 95"/>
                <a:gd name="T23" fmla="*/ 38 h 94"/>
                <a:gd name="T24" fmla="*/ 91 w 95"/>
                <a:gd name="T25" fmla="*/ 28 h 94"/>
                <a:gd name="T26" fmla="*/ 85 w 95"/>
                <a:gd name="T27" fmla="*/ 20 h 94"/>
                <a:gd name="T28" fmla="*/ 79 w 95"/>
                <a:gd name="T29" fmla="*/ 14 h 94"/>
                <a:gd name="T30" fmla="*/ 73 w 95"/>
                <a:gd name="T31" fmla="*/ 8 h 94"/>
                <a:gd name="T32" fmla="*/ 65 w 95"/>
                <a:gd name="T33" fmla="*/ 4 h 94"/>
                <a:gd name="T34" fmla="*/ 55 w 95"/>
                <a:gd name="T35" fmla="*/ 0 h 94"/>
                <a:gd name="T36" fmla="*/ 46 w 95"/>
                <a:gd name="T37" fmla="*/ 0 h 94"/>
                <a:gd name="T38" fmla="*/ 46 w 95"/>
                <a:gd name="T39" fmla="*/ 0 h 94"/>
                <a:gd name="T40" fmla="*/ 36 w 95"/>
                <a:gd name="T41" fmla="*/ 2 h 94"/>
                <a:gd name="T42" fmla="*/ 28 w 95"/>
                <a:gd name="T43" fmla="*/ 4 h 94"/>
                <a:gd name="T44" fmla="*/ 20 w 95"/>
                <a:gd name="T45" fmla="*/ 8 h 94"/>
                <a:gd name="T46" fmla="*/ 14 w 95"/>
                <a:gd name="T47" fmla="*/ 14 h 94"/>
                <a:gd name="T48" fmla="*/ 8 w 95"/>
                <a:gd name="T49" fmla="*/ 22 h 94"/>
                <a:gd name="T50" fmla="*/ 4 w 95"/>
                <a:gd name="T51" fmla="*/ 30 h 94"/>
                <a:gd name="T52" fmla="*/ 2 w 95"/>
                <a:gd name="T53" fmla="*/ 38 h 94"/>
                <a:gd name="T54" fmla="*/ 0 w 95"/>
                <a:gd name="T55" fmla="*/ 48 h 94"/>
                <a:gd name="T56" fmla="*/ 0 w 95"/>
                <a:gd name="T57" fmla="*/ 48 h 94"/>
                <a:gd name="T58" fmla="*/ 2 w 95"/>
                <a:gd name="T59" fmla="*/ 56 h 94"/>
                <a:gd name="T60" fmla="*/ 4 w 95"/>
                <a:gd name="T61" fmla="*/ 66 h 94"/>
                <a:gd name="T62" fmla="*/ 8 w 95"/>
                <a:gd name="T63" fmla="*/ 74 h 94"/>
                <a:gd name="T64" fmla="*/ 14 w 95"/>
                <a:gd name="T65" fmla="*/ 80 h 94"/>
                <a:gd name="T66" fmla="*/ 20 w 95"/>
                <a:gd name="T67" fmla="*/ 86 h 94"/>
                <a:gd name="T68" fmla="*/ 28 w 95"/>
                <a:gd name="T69" fmla="*/ 90 h 94"/>
                <a:gd name="T70" fmla="*/ 38 w 95"/>
                <a:gd name="T71" fmla="*/ 92 h 94"/>
                <a:gd name="T72" fmla="*/ 46 w 95"/>
                <a:gd name="T73" fmla="*/ 94 h 94"/>
                <a:gd name="T74" fmla="*/ 46 w 95"/>
                <a:gd name="T7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4">
                  <a:moveTo>
                    <a:pt x="46" y="94"/>
                  </a:moveTo>
                  <a:lnTo>
                    <a:pt x="46" y="94"/>
                  </a:lnTo>
                  <a:lnTo>
                    <a:pt x="57" y="92"/>
                  </a:lnTo>
                  <a:lnTo>
                    <a:pt x="65" y="90"/>
                  </a:lnTo>
                  <a:lnTo>
                    <a:pt x="73" y="86"/>
                  </a:lnTo>
                  <a:lnTo>
                    <a:pt x="81" y="80"/>
                  </a:lnTo>
                  <a:lnTo>
                    <a:pt x="87" y="72"/>
                  </a:lnTo>
                  <a:lnTo>
                    <a:pt x="91" y="64"/>
                  </a:lnTo>
                  <a:lnTo>
                    <a:pt x="93" y="56"/>
                  </a:lnTo>
                  <a:lnTo>
                    <a:pt x="95" y="46"/>
                  </a:lnTo>
                  <a:lnTo>
                    <a:pt x="95" y="46"/>
                  </a:lnTo>
                  <a:lnTo>
                    <a:pt x="93" y="38"/>
                  </a:lnTo>
                  <a:lnTo>
                    <a:pt x="91" y="28"/>
                  </a:lnTo>
                  <a:lnTo>
                    <a:pt x="85" y="20"/>
                  </a:lnTo>
                  <a:lnTo>
                    <a:pt x="79" y="14"/>
                  </a:lnTo>
                  <a:lnTo>
                    <a:pt x="73" y="8"/>
                  </a:lnTo>
                  <a:lnTo>
                    <a:pt x="65" y="4"/>
                  </a:lnTo>
                  <a:lnTo>
                    <a:pt x="55" y="0"/>
                  </a:lnTo>
                  <a:lnTo>
                    <a:pt x="46" y="0"/>
                  </a:lnTo>
                  <a:lnTo>
                    <a:pt x="46" y="0"/>
                  </a:lnTo>
                  <a:lnTo>
                    <a:pt x="36" y="2"/>
                  </a:lnTo>
                  <a:lnTo>
                    <a:pt x="28" y="4"/>
                  </a:lnTo>
                  <a:lnTo>
                    <a:pt x="20" y="8"/>
                  </a:lnTo>
                  <a:lnTo>
                    <a:pt x="14" y="14"/>
                  </a:lnTo>
                  <a:lnTo>
                    <a:pt x="8" y="22"/>
                  </a:lnTo>
                  <a:lnTo>
                    <a:pt x="4" y="30"/>
                  </a:lnTo>
                  <a:lnTo>
                    <a:pt x="2" y="38"/>
                  </a:lnTo>
                  <a:lnTo>
                    <a:pt x="0" y="48"/>
                  </a:lnTo>
                  <a:lnTo>
                    <a:pt x="0" y="48"/>
                  </a:lnTo>
                  <a:lnTo>
                    <a:pt x="2" y="56"/>
                  </a:lnTo>
                  <a:lnTo>
                    <a:pt x="4" y="66"/>
                  </a:lnTo>
                  <a:lnTo>
                    <a:pt x="8" y="74"/>
                  </a:lnTo>
                  <a:lnTo>
                    <a:pt x="14" y="80"/>
                  </a:lnTo>
                  <a:lnTo>
                    <a:pt x="20" y="86"/>
                  </a:lnTo>
                  <a:lnTo>
                    <a:pt x="28" y="90"/>
                  </a:lnTo>
                  <a:lnTo>
                    <a:pt x="38" y="92"/>
                  </a:lnTo>
                  <a:lnTo>
                    <a:pt x="46" y="94"/>
                  </a:lnTo>
                  <a:lnTo>
                    <a:pt x="4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50"/>
            <p:cNvSpPr>
              <a:spLocks/>
            </p:cNvSpPr>
            <p:nvPr userDrawn="1"/>
          </p:nvSpPr>
          <p:spPr bwMode="auto">
            <a:xfrm>
              <a:off x="-2076450" y="7413625"/>
              <a:ext cx="104775" cy="107950"/>
            </a:xfrm>
            <a:custGeom>
              <a:avLst/>
              <a:gdLst>
                <a:gd name="T0" fmla="*/ 34 w 66"/>
                <a:gd name="T1" fmla="*/ 68 h 68"/>
                <a:gd name="T2" fmla="*/ 34 w 66"/>
                <a:gd name="T3" fmla="*/ 68 h 68"/>
                <a:gd name="T4" fmla="*/ 40 w 66"/>
                <a:gd name="T5" fmla="*/ 66 h 68"/>
                <a:gd name="T6" fmla="*/ 48 w 66"/>
                <a:gd name="T7" fmla="*/ 64 h 68"/>
                <a:gd name="T8" fmla="*/ 52 w 66"/>
                <a:gd name="T9" fmla="*/ 62 h 68"/>
                <a:gd name="T10" fmla="*/ 58 w 66"/>
                <a:gd name="T11" fmla="*/ 56 h 68"/>
                <a:gd name="T12" fmla="*/ 62 w 66"/>
                <a:gd name="T13" fmla="*/ 52 h 68"/>
                <a:gd name="T14" fmla="*/ 64 w 66"/>
                <a:gd name="T15" fmla="*/ 46 h 68"/>
                <a:gd name="T16" fmla="*/ 66 w 66"/>
                <a:gd name="T17" fmla="*/ 40 h 68"/>
                <a:gd name="T18" fmla="*/ 66 w 66"/>
                <a:gd name="T19" fmla="*/ 32 h 68"/>
                <a:gd name="T20" fmla="*/ 66 w 66"/>
                <a:gd name="T21" fmla="*/ 32 h 68"/>
                <a:gd name="T22" fmla="*/ 66 w 66"/>
                <a:gd name="T23" fmla="*/ 26 h 68"/>
                <a:gd name="T24" fmla="*/ 64 w 66"/>
                <a:gd name="T25" fmla="*/ 20 h 68"/>
                <a:gd name="T26" fmla="*/ 60 w 66"/>
                <a:gd name="T27" fmla="*/ 14 h 68"/>
                <a:gd name="T28" fmla="*/ 56 w 66"/>
                <a:gd name="T29" fmla="*/ 10 h 68"/>
                <a:gd name="T30" fmla="*/ 52 w 66"/>
                <a:gd name="T31" fmla="*/ 6 h 68"/>
                <a:gd name="T32" fmla="*/ 46 w 66"/>
                <a:gd name="T33" fmla="*/ 2 h 68"/>
                <a:gd name="T34" fmla="*/ 40 w 66"/>
                <a:gd name="T35" fmla="*/ 0 h 68"/>
                <a:gd name="T36" fmla="*/ 34 w 66"/>
                <a:gd name="T37" fmla="*/ 0 h 68"/>
                <a:gd name="T38" fmla="*/ 34 w 66"/>
                <a:gd name="T39" fmla="*/ 0 h 68"/>
                <a:gd name="T40" fmla="*/ 26 w 66"/>
                <a:gd name="T41" fmla="*/ 0 h 68"/>
                <a:gd name="T42" fmla="*/ 20 w 66"/>
                <a:gd name="T43" fmla="*/ 4 h 68"/>
                <a:gd name="T44" fmla="*/ 14 w 66"/>
                <a:gd name="T45" fmla="*/ 6 h 68"/>
                <a:gd name="T46" fmla="*/ 10 w 66"/>
                <a:gd name="T47" fmla="*/ 10 h 68"/>
                <a:gd name="T48" fmla="*/ 6 w 66"/>
                <a:gd name="T49" fmla="*/ 16 h 68"/>
                <a:gd name="T50" fmla="*/ 2 w 66"/>
                <a:gd name="T51" fmla="*/ 22 h 68"/>
                <a:gd name="T52" fmla="*/ 0 w 66"/>
                <a:gd name="T53" fmla="*/ 28 h 68"/>
                <a:gd name="T54" fmla="*/ 0 w 66"/>
                <a:gd name="T55" fmla="*/ 34 h 68"/>
                <a:gd name="T56" fmla="*/ 0 w 66"/>
                <a:gd name="T57" fmla="*/ 34 h 68"/>
                <a:gd name="T58" fmla="*/ 2 w 66"/>
                <a:gd name="T59" fmla="*/ 42 h 68"/>
                <a:gd name="T60" fmla="*/ 4 w 66"/>
                <a:gd name="T61" fmla="*/ 48 h 68"/>
                <a:gd name="T62" fmla="*/ 6 w 66"/>
                <a:gd name="T63" fmla="*/ 54 h 68"/>
                <a:gd name="T64" fmla="*/ 10 w 66"/>
                <a:gd name="T65" fmla="*/ 58 h 68"/>
                <a:gd name="T66" fmla="*/ 16 w 66"/>
                <a:gd name="T67" fmla="*/ 62 h 68"/>
                <a:gd name="T68" fmla="*/ 22 w 66"/>
                <a:gd name="T69" fmla="*/ 64 h 68"/>
                <a:gd name="T70" fmla="*/ 28 w 66"/>
                <a:gd name="T71" fmla="*/ 66 h 68"/>
                <a:gd name="T72" fmla="*/ 34 w 66"/>
                <a:gd name="T73" fmla="*/ 68 h 68"/>
                <a:gd name="T74" fmla="*/ 34 w 66"/>
                <a:gd name="T7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8">
                  <a:moveTo>
                    <a:pt x="34" y="68"/>
                  </a:moveTo>
                  <a:lnTo>
                    <a:pt x="34" y="68"/>
                  </a:lnTo>
                  <a:lnTo>
                    <a:pt x="40" y="66"/>
                  </a:lnTo>
                  <a:lnTo>
                    <a:pt x="48" y="64"/>
                  </a:lnTo>
                  <a:lnTo>
                    <a:pt x="52" y="62"/>
                  </a:lnTo>
                  <a:lnTo>
                    <a:pt x="58" y="56"/>
                  </a:lnTo>
                  <a:lnTo>
                    <a:pt x="62"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lnTo>
                    <a:pt x="26" y="0"/>
                  </a:lnTo>
                  <a:lnTo>
                    <a:pt x="20" y="4"/>
                  </a:lnTo>
                  <a:lnTo>
                    <a:pt x="14" y="6"/>
                  </a:lnTo>
                  <a:lnTo>
                    <a:pt x="10" y="10"/>
                  </a:lnTo>
                  <a:lnTo>
                    <a:pt x="6" y="16"/>
                  </a:lnTo>
                  <a:lnTo>
                    <a:pt x="2" y="22"/>
                  </a:lnTo>
                  <a:lnTo>
                    <a:pt x="0" y="28"/>
                  </a:lnTo>
                  <a:lnTo>
                    <a:pt x="0" y="34"/>
                  </a:lnTo>
                  <a:lnTo>
                    <a:pt x="0" y="34"/>
                  </a:lnTo>
                  <a:lnTo>
                    <a:pt x="2" y="42"/>
                  </a:lnTo>
                  <a:lnTo>
                    <a:pt x="4" y="48"/>
                  </a:lnTo>
                  <a:lnTo>
                    <a:pt x="6" y="54"/>
                  </a:lnTo>
                  <a:lnTo>
                    <a:pt x="10" y="58"/>
                  </a:lnTo>
                  <a:lnTo>
                    <a:pt x="16" y="62"/>
                  </a:lnTo>
                  <a:lnTo>
                    <a:pt x="22" y="64"/>
                  </a:lnTo>
                  <a:lnTo>
                    <a:pt x="28" y="66"/>
                  </a:lnTo>
                  <a:lnTo>
                    <a:pt x="34" y="68"/>
                  </a:ln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51"/>
            <p:cNvSpPr>
              <a:spLocks/>
            </p:cNvSpPr>
            <p:nvPr userDrawn="1"/>
          </p:nvSpPr>
          <p:spPr bwMode="auto">
            <a:xfrm>
              <a:off x="-1433513" y="7435850"/>
              <a:ext cx="57150" cy="57150"/>
            </a:xfrm>
            <a:custGeom>
              <a:avLst/>
              <a:gdLst>
                <a:gd name="T0" fmla="*/ 20 w 36"/>
                <a:gd name="T1" fmla="*/ 36 h 36"/>
                <a:gd name="T2" fmla="*/ 20 w 36"/>
                <a:gd name="T3" fmla="*/ 36 h 36"/>
                <a:gd name="T4" fmla="*/ 26 w 36"/>
                <a:gd name="T5" fmla="*/ 34 h 36"/>
                <a:gd name="T6" fmla="*/ 32 w 36"/>
                <a:gd name="T7" fmla="*/ 30 h 36"/>
                <a:gd name="T8" fmla="*/ 34 w 36"/>
                <a:gd name="T9" fmla="*/ 24 h 36"/>
                <a:gd name="T10" fmla="*/ 36 w 36"/>
                <a:gd name="T11" fmla="*/ 16 h 36"/>
                <a:gd name="T12" fmla="*/ 36 w 36"/>
                <a:gd name="T13" fmla="*/ 16 h 36"/>
                <a:gd name="T14" fmla="*/ 34 w 36"/>
                <a:gd name="T15" fmla="*/ 10 h 36"/>
                <a:gd name="T16" fmla="*/ 30 w 36"/>
                <a:gd name="T17" fmla="*/ 4 h 36"/>
                <a:gd name="T18" fmla="*/ 22 w 36"/>
                <a:gd name="T19" fmla="*/ 2 h 36"/>
                <a:gd name="T20" fmla="*/ 16 w 36"/>
                <a:gd name="T21" fmla="*/ 0 h 36"/>
                <a:gd name="T22" fmla="*/ 16 w 36"/>
                <a:gd name="T23" fmla="*/ 0 h 36"/>
                <a:gd name="T24" fmla="*/ 10 w 36"/>
                <a:gd name="T25" fmla="*/ 2 h 36"/>
                <a:gd name="T26" fmla="*/ 4 w 36"/>
                <a:gd name="T27" fmla="*/ 6 h 36"/>
                <a:gd name="T28" fmla="*/ 0 w 36"/>
                <a:gd name="T29" fmla="*/ 14 h 36"/>
                <a:gd name="T30" fmla="*/ 0 w 36"/>
                <a:gd name="T31" fmla="*/ 20 h 36"/>
                <a:gd name="T32" fmla="*/ 0 w 36"/>
                <a:gd name="T33" fmla="*/ 20 h 36"/>
                <a:gd name="T34" fmla="*/ 2 w 36"/>
                <a:gd name="T35" fmla="*/ 28 h 36"/>
                <a:gd name="T36" fmla="*/ 6 w 36"/>
                <a:gd name="T37" fmla="*/ 32 h 36"/>
                <a:gd name="T38" fmla="*/ 12 w 36"/>
                <a:gd name="T39" fmla="*/ 36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30"/>
                  </a:lnTo>
                  <a:lnTo>
                    <a:pt x="34" y="24"/>
                  </a:lnTo>
                  <a:lnTo>
                    <a:pt x="36" y="16"/>
                  </a:lnTo>
                  <a:lnTo>
                    <a:pt x="36" y="16"/>
                  </a:lnTo>
                  <a:lnTo>
                    <a:pt x="34" y="10"/>
                  </a:lnTo>
                  <a:lnTo>
                    <a:pt x="30" y="4"/>
                  </a:lnTo>
                  <a:lnTo>
                    <a:pt x="22" y="2"/>
                  </a:lnTo>
                  <a:lnTo>
                    <a:pt x="16" y="0"/>
                  </a:lnTo>
                  <a:lnTo>
                    <a:pt x="16" y="0"/>
                  </a:lnTo>
                  <a:lnTo>
                    <a:pt x="10" y="2"/>
                  </a:lnTo>
                  <a:lnTo>
                    <a:pt x="4" y="6"/>
                  </a:lnTo>
                  <a:lnTo>
                    <a:pt x="0" y="14"/>
                  </a:lnTo>
                  <a:lnTo>
                    <a:pt x="0" y="20"/>
                  </a:lnTo>
                  <a:lnTo>
                    <a:pt x="0" y="20"/>
                  </a:lnTo>
                  <a:lnTo>
                    <a:pt x="2" y="28"/>
                  </a:lnTo>
                  <a:lnTo>
                    <a:pt x="6" y="32"/>
                  </a:lnTo>
                  <a:lnTo>
                    <a:pt x="12" y="36"/>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52"/>
            <p:cNvSpPr>
              <a:spLocks/>
            </p:cNvSpPr>
            <p:nvPr userDrawn="1"/>
          </p:nvSpPr>
          <p:spPr bwMode="auto">
            <a:xfrm>
              <a:off x="-1482725" y="7699375"/>
              <a:ext cx="153988" cy="150813"/>
            </a:xfrm>
            <a:custGeom>
              <a:avLst/>
              <a:gdLst>
                <a:gd name="T0" fmla="*/ 49 w 97"/>
                <a:gd name="T1" fmla="*/ 95 h 95"/>
                <a:gd name="T2" fmla="*/ 49 w 97"/>
                <a:gd name="T3" fmla="*/ 95 h 95"/>
                <a:gd name="T4" fmla="*/ 57 w 97"/>
                <a:gd name="T5" fmla="*/ 95 h 95"/>
                <a:gd name="T6" fmla="*/ 67 w 97"/>
                <a:gd name="T7" fmla="*/ 93 h 95"/>
                <a:gd name="T8" fmla="*/ 75 w 97"/>
                <a:gd name="T9" fmla="*/ 87 h 95"/>
                <a:gd name="T10" fmla="*/ 83 w 97"/>
                <a:gd name="T11" fmla="*/ 81 h 95"/>
                <a:gd name="T12" fmla="*/ 89 w 97"/>
                <a:gd name="T13" fmla="*/ 75 h 95"/>
                <a:gd name="T14" fmla="*/ 93 w 97"/>
                <a:gd name="T15" fmla="*/ 67 h 95"/>
                <a:gd name="T16" fmla="*/ 95 w 97"/>
                <a:gd name="T17" fmla="*/ 57 h 95"/>
                <a:gd name="T18" fmla="*/ 97 w 97"/>
                <a:gd name="T19" fmla="*/ 47 h 95"/>
                <a:gd name="T20" fmla="*/ 97 w 97"/>
                <a:gd name="T21" fmla="*/ 47 h 95"/>
                <a:gd name="T22" fmla="*/ 95 w 97"/>
                <a:gd name="T23" fmla="*/ 39 h 95"/>
                <a:gd name="T24" fmla="*/ 93 w 97"/>
                <a:gd name="T25" fmla="*/ 29 h 95"/>
                <a:gd name="T26" fmla="*/ 87 w 97"/>
                <a:gd name="T27" fmla="*/ 20 h 95"/>
                <a:gd name="T28" fmla="*/ 83 w 97"/>
                <a:gd name="T29" fmla="*/ 14 h 95"/>
                <a:gd name="T30" fmla="*/ 75 w 97"/>
                <a:gd name="T31" fmla="*/ 8 h 95"/>
                <a:gd name="T32" fmla="*/ 67 w 97"/>
                <a:gd name="T33" fmla="*/ 4 h 95"/>
                <a:gd name="T34" fmla="*/ 59 w 97"/>
                <a:gd name="T35" fmla="*/ 0 h 95"/>
                <a:gd name="T36" fmla="*/ 49 w 97"/>
                <a:gd name="T37" fmla="*/ 0 h 95"/>
                <a:gd name="T38" fmla="*/ 49 w 97"/>
                <a:gd name="T39" fmla="*/ 0 h 95"/>
                <a:gd name="T40" fmla="*/ 39 w 97"/>
                <a:gd name="T41" fmla="*/ 0 h 95"/>
                <a:gd name="T42" fmla="*/ 31 w 97"/>
                <a:gd name="T43" fmla="*/ 4 h 95"/>
                <a:gd name="T44" fmla="*/ 23 w 97"/>
                <a:gd name="T45" fmla="*/ 8 h 95"/>
                <a:gd name="T46" fmla="*/ 15 w 97"/>
                <a:gd name="T47" fmla="*/ 14 h 95"/>
                <a:gd name="T48" fmla="*/ 9 w 97"/>
                <a:gd name="T49" fmla="*/ 20 h 95"/>
                <a:gd name="T50" fmla="*/ 4 w 97"/>
                <a:gd name="T51" fmla="*/ 29 h 95"/>
                <a:gd name="T52" fmla="*/ 2 w 97"/>
                <a:gd name="T53" fmla="*/ 39 h 95"/>
                <a:gd name="T54" fmla="*/ 0 w 97"/>
                <a:gd name="T55" fmla="*/ 49 h 95"/>
                <a:gd name="T56" fmla="*/ 0 w 97"/>
                <a:gd name="T57" fmla="*/ 49 h 95"/>
                <a:gd name="T58" fmla="*/ 2 w 97"/>
                <a:gd name="T59" fmla="*/ 59 h 95"/>
                <a:gd name="T60" fmla="*/ 4 w 97"/>
                <a:gd name="T61" fmla="*/ 67 h 95"/>
                <a:gd name="T62" fmla="*/ 9 w 97"/>
                <a:gd name="T63" fmla="*/ 75 h 95"/>
                <a:gd name="T64" fmla="*/ 15 w 97"/>
                <a:gd name="T65" fmla="*/ 81 h 95"/>
                <a:gd name="T66" fmla="*/ 23 w 97"/>
                <a:gd name="T67" fmla="*/ 87 h 95"/>
                <a:gd name="T68" fmla="*/ 29 w 97"/>
                <a:gd name="T69" fmla="*/ 91 h 95"/>
                <a:gd name="T70" fmla="*/ 39 w 97"/>
                <a:gd name="T71" fmla="*/ 95 h 95"/>
                <a:gd name="T72" fmla="*/ 49 w 97"/>
                <a:gd name="T73" fmla="*/ 95 h 95"/>
                <a:gd name="T74" fmla="*/ 49 w 97"/>
                <a:gd name="T7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5">
                  <a:moveTo>
                    <a:pt x="49" y="95"/>
                  </a:moveTo>
                  <a:lnTo>
                    <a:pt x="49" y="95"/>
                  </a:lnTo>
                  <a:lnTo>
                    <a:pt x="57" y="95"/>
                  </a:lnTo>
                  <a:lnTo>
                    <a:pt x="67" y="93"/>
                  </a:lnTo>
                  <a:lnTo>
                    <a:pt x="75" y="87"/>
                  </a:lnTo>
                  <a:lnTo>
                    <a:pt x="83" y="81"/>
                  </a:lnTo>
                  <a:lnTo>
                    <a:pt x="89" y="75"/>
                  </a:lnTo>
                  <a:lnTo>
                    <a:pt x="93" y="67"/>
                  </a:lnTo>
                  <a:lnTo>
                    <a:pt x="95" y="57"/>
                  </a:lnTo>
                  <a:lnTo>
                    <a:pt x="97" y="47"/>
                  </a:lnTo>
                  <a:lnTo>
                    <a:pt x="97" y="47"/>
                  </a:lnTo>
                  <a:lnTo>
                    <a:pt x="95" y="39"/>
                  </a:lnTo>
                  <a:lnTo>
                    <a:pt x="93" y="29"/>
                  </a:lnTo>
                  <a:lnTo>
                    <a:pt x="87" y="20"/>
                  </a:lnTo>
                  <a:lnTo>
                    <a:pt x="83" y="14"/>
                  </a:lnTo>
                  <a:lnTo>
                    <a:pt x="75" y="8"/>
                  </a:lnTo>
                  <a:lnTo>
                    <a:pt x="67" y="4"/>
                  </a:lnTo>
                  <a:lnTo>
                    <a:pt x="59" y="0"/>
                  </a:lnTo>
                  <a:lnTo>
                    <a:pt x="49" y="0"/>
                  </a:lnTo>
                  <a:lnTo>
                    <a:pt x="49" y="0"/>
                  </a:lnTo>
                  <a:lnTo>
                    <a:pt x="39" y="0"/>
                  </a:lnTo>
                  <a:lnTo>
                    <a:pt x="31" y="4"/>
                  </a:lnTo>
                  <a:lnTo>
                    <a:pt x="23" y="8"/>
                  </a:lnTo>
                  <a:lnTo>
                    <a:pt x="15" y="14"/>
                  </a:lnTo>
                  <a:lnTo>
                    <a:pt x="9" y="20"/>
                  </a:lnTo>
                  <a:lnTo>
                    <a:pt x="4" y="29"/>
                  </a:lnTo>
                  <a:lnTo>
                    <a:pt x="2" y="39"/>
                  </a:lnTo>
                  <a:lnTo>
                    <a:pt x="0" y="49"/>
                  </a:lnTo>
                  <a:lnTo>
                    <a:pt x="0" y="49"/>
                  </a:lnTo>
                  <a:lnTo>
                    <a:pt x="2" y="59"/>
                  </a:lnTo>
                  <a:lnTo>
                    <a:pt x="4" y="67"/>
                  </a:lnTo>
                  <a:lnTo>
                    <a:pt x="9" y="75"/>
                  </a:lnTo>
                  <a:lnTo>
                    <a:pt x="15" y="81"/>
                  </a:lnTo>
                  <a:lnTo>
                    <a:pt x="23" y="87"/>
                  </a:lnTo>
                  <a:lnTo>
                    <a:pt x="29" y="91"/>
                  </a:lnTo>
                  <a:lnTo>
                    <a:pt x="39" y="95"/>
                  </a:lnTo>
                  <a:lnTo>
                    <a:pt x="49" y="95"/>
                  </a:lnTo>
                  <a:lnTo>
                    <a:pt x="4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53"/>
            <p:cNvSpPr>
              <a:spLocks/>
            </p:cNvSpPr>
            <p:nvPr userDrawn="1"/>
          </p:nvSpPr>
          <p:spPr bwMode="auto">
            <a:xfrm>
              <a:off x="-1204913" y="7977188"/>
              <a:ext cx="212725" cy="212725"/>
            </a:xfrm>
            <a:custGeom>
              <a:avLst/>
              <a:gdLst>
                <a:gd name="T0" fmla="*/ 68 w 134"/>
                <a:gd name="T1" fmla="*/ 134 h 134"/>
                <a:gd name="T2" fmla="*/ 68 w 134"/>
                <a:gd name="T3" fmla="*/ 134 h 134"/>
                <a:gd name="T4" fmla="*/ 80 w 134"/>
                <a:gd name="T5" fmla="*/ 132 h 134"/>
                <a:gd name="T6" fmla="*/ 94 w 134"/>
                <a:gd name="T7" fmla="*/ 128 h 134"/>
                <a:gd name="T8" fmla="*/ 104 w 134"/>
                <a:gd name="T9" fmla="*/ 122 h 134"/>
                <a:gd name="T10" fmla="*/ 114 w 134"/>
                <a:gd name="T11" fmla="*/ 114 h 134"/>
                <a:gd name="T12" fmla="*/ 122 w 134"/>
                <a:gd name="T13" fmla="*/ 104 h 134"/>
                <a:gd name="T14" fmla="*/ 128 w 134"/>
                <a:gd name="T15" fmla="*/ 92 h 134"/>
                <a:gd name="T16" fmla="*/ 132 w 134"/>
                <a:gd name="T17" fmla="*/ 80 h 134"/>
                <a:gd name="T18" fmla="*/ 134 w 134"/>
                <a:gd name="T19" fmla="*/ 66 h 134"/>
                <a:gd name="T20" fmla="*/ 134 w 134"/>
                <a:gd name="T21" fmla="*/ 66 h 134"/>
                <a:gd name="T22" fmla="*/ 132 w 134"/>
                <a:gd name="T23" fmla="*/ 52 h 134"/>
                <a:gd name="T24" fmla="*/ 128 w 134"/>
                <a:gd name="T25" fmla="*/ 40 h 134"/>
                <a:gd name="T26" fmla="*/ 122 w 134"/>
                <a:gd name="T27" fmla="*/ 30 h 134"/>
                <a:gd name="T28" fmla="*/ 114 w 134"/>
                <a:gd name="T29" fmla="*/ 20 h 134"/>
                <a:gd name="T30" fmla="*/ 104 w 134"/>
                <a:gd name="T31" fmla="*/ 12 h 134"/>
                <a:gd name="T32" fmla="*/ 92 w 134"/>
                <a:gd name="T33" fmla="*/ 6 h 134"/>
                <a:gd name="T34" fmla="*/ 80 w 134"/>
                <a:gd name="T35" fmla="*/ 2 h 134"/>
                <a:gd name="T36" fmla="*/ 66 w 134"/>
                <a:gd name="T37" fmla="*/ 0 h 134"/>
                <a:gd name="T38" fmla="*/ 66 w 134"/>
                <a:gd name="T39" fmla="*/ 0 h 134"/>
                <a:gd name="T40" fmla="*/ 54 w 134"/>
                <a:gd name="T41" fmla="*/ 2 h 134"/>
                <a:gd name="T42" fmla="*/ 40 w 134"/>
                <a:gd name="T43" fmla="*/ 6 h 134"/>
                <a:gd name="T44" fmla="*/ 30 w 134"/>
                <a:gd name="T45" fmla="*/ 12 h 134"/>
                <a:gd name="T46" fmla="*/ 20 w 134"/>
                <a:gd name="T47" fmla="*/ 20 h 134"/>
                <a:gd name="T48" fmla="*/ 10 w 134"/>
                <a:gd name="T49" fmla="*/ 30 h 134"/>
                <a:gd name="T50" fmla="*/ 4 w 134"/>
                <a:gd name="T51" fmla="*/ 42 h 134"/>
                <a:gd name="T52" fmla="*/ 0 w 134"/>
                <a:gd name="T53" fmla="*/ 54 h 134"/>
                <a:gd name="T54" fmla="*/ 0 w 134"/>
                <a:gd name="T55" fmla="*/ 68 h 134"/>
                <a:gd name="T56" fmla="*/ 0 w 134"/>
                <a:gd name="T57" fmla="*/ 68 h 134"/>
                <a:gd name="T58" fmla="*/ 2 w 134"/>
                <a:gd name="T59" fmla="*/ 80 h 134"/>
                <a:gd name="T60" fmla="*/ 6 w 134"/>
                <a:gd name="T61" fmla="*/ 94 h 134"/>
                <a:gd name="T62" fmla="*/ 12 w 134"/>
                <a:gd name="T63" fmla="*/ 104 h 134"/>
                <a:gd name="T64" fmla="*/ 20 w 134"/>
                <a:gd name="T65" fmla="*/ 114 h 134"/>
                <a:gd name="T66" fmla="*/ 30 w 134"/>
                <a:gd name="T67" fmla="*/ 122 h 134"/>
                <a:gd name="T68" fmla="*/ 42 w 134"/>
                <a:gd name="T69" fmla="*/ 130 h 134"/>
                <a:gd name="T70" fmla="*/ 54 w 134"/>
                <a:gd name="T71" fmla="*/ 132 h 134"/>
                <a:gd name="T72" fmla="*/ 68 w 134"/>
                <a:gd name="T73" fmla="*/ 134 h 134"/>
                <a:gd name="T74" fmla="*/ 68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8" y="134"/>
                  </a:moveTo>
                  <a:lnTo>
                    <a:pt x="68" y="134"/>
                  </a:lnTo>
                  <a:lnTo>
                    <a:pt x="80" y="132"/>
                  </a:lnTo>
                  <a:lnTo>
                    <a:pt x="94" y="128"/>
                  </a:lnTo>
                  <a:lnTo>
                    <a:pt x="104" y="122"/>
                  </a:lnTo>
                  <a:lnTo>
                    <a:pt x="114" y="114"/>
                  </a:lnTo>
                  <a:lnTo>
                    <a:pt x="122" y="104"/>
                  </a:lnTo>
                  <a:lnTo>
                    <a:pt x="128" y="92"/>
                  </a:lnTo>
                  <a:lnTo>
                    <a:pt x="132" y="80"/>
                  </a:lnTo>
                  <a:lnTo>
                    <a:pt x="134" y="66"/>
                  </a:lnTo>
                  <a:lnTo>
                    <a:pt x="134" y="66"/>
                  </a:lnTo>
                  <a:lnTo>
                    <a:pt x="132" y="52"/>
                  </a:lnTo>
                  <a:lnTo>
                    <a:pt x="128" y="40"/>
                  </a:lnTo>
                  <a:lnTo>
                    <a:pt x="122" y="30"/>
                  </a:lnTo>
                  <a:lnTo>
                    <a:pt x="114" y="20"/>
                  </a:lnTo>
                  <a:lnTo>
                    <a:pt x="104" y="12"/>
                  </a:lnTo>
                  <a:lnTo>
                    <a:pt x="92" y="6"/>
                  </a:lnTo>
                  <a:lnTo>
                    <a:pt x="80" y="2"/>
                  </a:lnTo>
                  <a:lnTo>
                    <a:pt x="66" y="0"/>
                  </a:lnTo>
                  <a:lnTo>
                    <a:pt x="66" y="0"/>
                  </a:lnTo>
                  <a:lnTo>
                    <a:pt x="54" y="2"/>
                  </a:lnTo>
                  <a:lnTo>
                    <a:pt x="40" y="6"/>
                  </a:lnTo>
                  <a:lnTo>
                    <a:pt x="30" y="12"/>
                  </a:lnTo>
                  <a:lnTo>
                    <a:pt x="20" y="20"/>
                  </a:lnTo>
                  <a:lnTo>
                    <a:pt x="10" y="30"/>
                  </a:lnTo>
                  <a:lnTo>
                    <a:pt x="4" y="42"/>
                  </a:lnTo>
                  <a:lnTo>
                    <a:pt x="0" y="54"/>
                  </a:lnTo>
                  <a:lnTo>
                    <a:pt x="0" y="68"/>
                  </a:lnTo>
                  <a:lnTo>
                    <a:pt x="0" y="68"/>
                  </a:lnTo>
                  <a:lnTo>
                    <a:pt x="2" y="80"/>
                  </a:lnTo>
                  <a:lnTo>
                    <a:pt x="6" y="94"/>
                  </a:lnTo>
                  <a:lnTo>
                    <a:pt x="12" y="104"/>
                  </a:lnTo>
                  <a:lnTo>
                    <a:pt x="20" y="114"/>
                  </a:lnTo>
                  <a:lnTo>
                    <a:pt x="30" y="122"/>
                  </a:lnTo>
                  <a:lnTo>
                    <a:pt x="42" y="130"/>
                  </a:lnTo>
                  <a:lnTo>
                    <a:pt x="54" y="132"/>
                  </a:lnTo>
                  <a:lnTo>
                    <a:pt x="68" y="134"/>
                  </a:lnTo>
                  <a:lnTo>
                    <a:pt x="6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54"/>
            <p:cNvSpPr>
              <a:spLocks/>
            </p:cNvSpPr>
            <p:nvPr userDrawn="1"/>
          </p:nvSpPr>
          <p:spPr bwMode="auto">
            <a:xfrm>
              <a:off x="-1755775" y="742315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4 h 52"/>
                <a:gd name="T26" fmla="*/ 6 w 50"/>
                <a:gd name="T27" fmla="*/ 8 h 52"/>
                <a:gd name="T28" fmla="*/ 2 w 50"/>
                <a:gd name="T29" fmla="*/ 16 h 52"/>
                <a:gd name="T30" fmla="*/ 0 w 50"/>
                <a:gd name="T31" fmla="*/ 26 h 52"/>
                <a:gd name="T32" fmla="*/ 0 w 50"/>
                <a:gd name="T33" fmla="*/ 26 h 52"/>
                <a:gd name="T34" fmla="*/ 2 w 50"/>
                <a:gd name="T35" fmla="*/ 36 h 52"/>
                <a:gd name="T36" fmla="*/ 8 w 50"/>
                <a:gd name="T37" fmla="*/ 44 h 52"/>
                <a:gd name="T38" fmla="*/ 16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4"/>
                  </a:lnTo>
                  <a:lnTo>
                    <a:pt x="6" y="8"/>
                  </a:lnTo>
                  <a:lnTo>
                    <a:pt x="2" y="16"/>
                  </a:lnTo>
                  <a:lnTo>
                    <a:pt x="0" y="26"/>
                  </a:lnTo>
                  <a:lnTo>
                    <a:pt x="0" y="26"/>
                  </a:lnTo>
                  <a:lnTo>
                    <a:pt x="2" y="36"/>
                  </a:lnTo>
                  <a:lnTo>
                    <a:pt x="8" y="44"/>
                  </a:lnTo>
                  <a:lnTo>
                    <a:pt x="16"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55"/>
            <p:cNvSpPr>
              <a:spLocks/>
            </p:cNvSpPr>
            <p:nvPr userDrawn="1"/>
          </p:nvSpPr>
          <p:spPr bwMode="auto">
            <a:xfrm>
              <a:off x="-1524000" y="7967663"/>
              <a:ext cx="233363" cy="231775"/>
            </a:xfrm>
            <a:custGeom>
              <a:avLst/>
              <a:gdLst>
                <a:gd name="T0" fmla="*/ 73 w 147"/>
                <a:gd name="T1" fmla="*/ 146 h 146"/>
                <a:gd name="T2" fmla="*/ 73 w 147"/>
                <a:gd name="T3" fmla="*/ 146 h 146"/>
                <a:gd name="T4" fmla="*/ 89 w 147"/>
                <a:gd name="T5" fmla="*/ 144 h 146"/>
                <a:gd name="T6" fmla="*/ 103 w 147"/>
                <a:gd name="T7" fmla="*/ 140 h 146"/>
                <a:gd name="T8" fmla="*/ 115 w 147"/>
                <a:gd name="T9" fmla="*/ 134 h 146"/>
                <a:gd name="T10" fmla="*/ 125 w 147"/>
                <a:gd name="T11" fmla="*/ 126 h 146"/>
                <a:gd name="T12" fmla="*/ 135 w 147"/>
                <a:gd name="T13" fmla="*/ 114 h 146"/>
                <a:gd name="T14" fmla="*/ 141 w 147"/>
                <a:gd name="T15" fmla="*/ 102 h 146"/>
                <a:gd name="T16" fmla="*/ 147 w 147"/>
                <a:gd name="T17" fmla="*/ 88 h 146"/>
                <a:gd name="T18" fmla="*/ 147 w 147"/>
                <a:gd name="T19" fmla="*/ 74 h 146"/>
                <a:gd name="T20" fmla="*/ 147 w 147"/>
                <a:gd name="T21" fmla="*/ 74 h 146"/>
                <a:gd name="T22" fmla="*/ 147 w 147"/>
                <a:gd name="T23" fmla="*/ 58 h 146"/>
                <a:gd name="T24" fmla="*/ 143 w 147"/>
                <a:gd name="T25" fmla="*/ 44 h 146"/>
                <a:gd name="T26" fmla="*/ 135 w 147"/>
                <a:gd name="T27" fmla="*/ 32 h 146"/>
                <a:gd name="T28" fmla="*/ 127 w 147"/>
                <a:gd name="T29" fmla="*/ 22 h 146"/>
                <a:gd name="T30" fmla="*/ 117 w 147"/>
                <a:gd name="T31" fmla="*/ 12 h 146"/>
                <a:gd name="T32" fmla="*/ 103 w 147"/>
                <a:gd name="T33" fmla="*/ 6 h 146"/>
                <a:gd name="T34" fmla="*/ 91 w 147"/>
                <a:gd name="T35" fmla="*/ 2 h 146"/>
                <a:gd name="T36" fmla="*/ 75 w 147"/>
                <a:gd name="T37" fmla="*/ 0 h 146"/>
                <a:gd name="T38" fmla="*/ 75 w 147"/>
                <a:gd name="T39" fmla="*/ 0 h 146"/>
                <a:gd name="T40" fmla="*/ 61 w 147"/>
                <a:gd name="T41" fmla="*/ 0 h 146"/>
                <a:gd name="T42" fmla="*/ 47 w 147"/>
                <a:gd name="T43" fmla="*/ 6 h 146"/>
                <a:gd name="T44" fmla="*/ 35 w 147"/>
                <a:gd name="T45" fmla="*/ 12 h 146"/>
                <a:gd name="T46" fmla="*/ 22 w 147"/>
                <a:gd name="T47" fmla="*/ 20 h 146"/>
                <a:gd name="T48" fmla="*/ 14 w 147"/>
                <a:gd name="T49" fmla="*/ 32 h 146"/>
                <a:gd name="T50" fmla="*/ 6 w 147"/>
                <a:gd name="T51" fmla="*/ 44 h 146"/>
                <a:gd name="T52" fmla="*/ 2 w 147"/>
                <a:gd name="T53" fmla="*/ 58 h 146"/>
                <a:gd name="T54" fmla="*/ 0 w 147"/>
                <a:gd name="T55" fmla="*/ 72 h 146"/>
                <a:gd name="T56" fmla="*/ 0 w 147"/>
                <a:gd name="T57" fmla="*/ 72 h 146"/>
                <a:gd name="T58" fmla="*/ 2 w 147"/>
                <a:gd name="T59" fmla="*/ 88 h 146"/>
                <a:gd name="T60" fmla="*/ 6 w 147"/>
                <a:gd name="T61" fmla="*/ 100 h 146"/>
                <a:gd name="T62" fmla="*/ 12 w 147"/>
                <a:gd name="T63" fmla="*/ 114 h 146"/>
                <a:gd name="T64" fmla="*/ 22 w 147"/>
                <a:gd name="T65" fmla="*/ 124 h 146"/>
                <a:gd name="T66" fmla="*/ 32 w 147"/>
                <a:gd name="T67" fmla="*/ 134 h 146"/>
                <a:gd name="T68" fmla="*/ 45 w 147"/>
                <a:gd name="T69" fmla="*/ 140 h 146"/>
                <a:gd name="T70" fmla="*/ 59 w 147"/>
                <a:gd name="T71" fmla="*/ 144 h 146"/>
                <a:gd name="T72" fmla="*/ 73 w 147"/>
                <a:gd name="T73" fmla="*/ 146 h 146"/>
                <a:gd name="T74" fmla="*/ 73 w 147"/>
                <a:gd name="T7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6">
                  <a:moveTo>
                    <a:pt x="73" y="146"/>
                  </a:moveTo>
                  <a:lnTo>
                    <a:pt x="73" y="146"/>
                  </a:lnTo>
                  <a:lnTo>
                    <a:pt x="89" y="144"/>
                  </a:lnTo>
                  <a:lnTo>
                    <a:pt x="103" y="140"/>
                  </a:lnTo>
                  <a:lnTo>
                    <a:pt x="115" y="134"/>
                  </a:lnTo>
                  <a:lnTo>
                    <a:pt x="125" y="126"/>
                  </a:lnTo>
                  <a:lnTo>
                    <a:pt x="135" y="114"/>
                  </a:lnTo>
                  <a:lnTo>
                    <a:pt x="141" y="102"/>
                  </a:lnTo>
                  <a:lnTo>
                    <a:pt x="147" y="88"/>
                  </a:lnTo>
                  <a:lnTo>
                    <a:pt x="147" y="74"/>
                  </a:lnTo>
                  <a:lnTo>
                    <a:pt x="147" y="74"/>
                  </a:lnTo>
                  <a:lnTo>
                    <a:pt x="147" y="58"/>
                  </a:lnTo>
                  <a:lnTo>
                    <a:pt x="143" y="44"/>
                  </a:lnTo>
                  <a:lnTo>
                    <a:pt x="135" y="32"/>
                  </a:lnTo>
                  <a:lnTo>
                    <a:pt x="127" y="22"/>
                  </a:lnTo>
                  <a:lnTo>
                    <a:pt x="117" y="12"/>
                  </a:lnTo>
                  <a:lnTo>
                    <a:pt x="103" y="6"/>
                  </a:lnTo>
                  <a:lnTo>
                    <a:pt x="91" y="2"/>
                  </a:lnTo>
                  <a:lnTo>
                    <a:pt x="75" y="0"/>
                  </a:lnTo>
                  <a:lnTo>
                    <a:pt x="75" y="0"/>
                  </a:lnTo>
                  <a:lnTo>
                    <a:pt x="61" y="0"/>
                  </a:lnTo>
                  <a:lnTo>
                    <a:pt x="47" y="6"/>
                  </a:lnTo>
                  <a:lnTo>
                    <a:pt x="35" y="12"/>
                  </a:lnTo>
                  <a:lnTo>
                    <a:pt x="22" y="20"/>
                  </a:lnTo>
                  <a:lnTo>
                    <a:pt x="14" y="32"/>
                  </a:lnTo>
                  <a:lnTo>
                    <a:pt x="6" y="44"/>
                  </a:lnTo>
                  <a:lnTo>
                    <a:pt x="2" y="58"/>
                  </a:lnTo>
                  <a:lnTo>
                    <a:pt x="0" y="72"/>
                  </a:lnTo>
                  <a:lnTo>
                    <a:pt x="0" y="72"/>
                  </a:lnTo>
                  <a:lnTo>
                    <a:pt x="2" y="88"/>
                  </a:lnTo>
                  <a:lnTo>
                    <a:pt x="6" y="100"/>
                  </a:lnTo>
                  <a:lnTo>
                    <a:pt x="12" y="114"/>
                  </a:lnTo>
                  <a:lnTo>
                    <a:pt x="22" y="124"/>
                  </a:lnTo>
                  <a:lnTo>
                    <a:pt x="32" y="134"/>
                  </a:lnTo>
                  <a:lnTo>
                    <a:pt x="45" y="140"/>
                  </a:lnTo>
                  <a:lnTo>
                    <a:pt x="59" y="144"/>
                  </a:lnTo>
                  <a:lnTo>
                    <a:pt x="73" y="146"/>
                  </a:lnTo>
                  <a:lnTo>
                    <a:pt x="7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56"/>
            <p:cNvSpPr>
              <a:spLocks/>
            </p:cNvSpPr>
            <p:nvPr userDrawn="1"/>
          </p:nvSpPr>
          <p:spPr bwMode="auto">
            <a:xfrm>
              <a:off x="628650" y="8577263"/>
              <a:ext cx="244475" cy="244475"/>
            </a:xfrm>
            <a:custGeom>
              <a:avLst/>
              <a:gdLst>
                <a:gd name="T0" fmla="*/ 80 w 154"/>
                <a:gd name="T1" fmla="*/ 154 h 154"/>
                <a:gd name="T2" fmla="*/ 80 w 154"/>
                <a:gd name="T3" fmla="*/ 154 h 154"/>
                <a:gd name="T4" fmla="*/ 96 w 154"/>
                <a:gd name="T5" fmla="*/ 152 h 154"/>
                <a:gd name="T6" fmla="*/ 110 w 154"/>
                <a:gd name="T7" fmla="*/ 148 h 154"/>
                <a:gd name="T8" fmla="*/ 122 w 154"/>
                <a:gd name="T9" fmla="*/ 140 h 154"/>
                <a:gd name="T10" fmla="*/ 134 w 154"/>
                <a:gd name="T11" fmla="*/ 130 h 154"/>
                <a:gd name="T12" fmla="*/ 142 w 154"/>
                <a:gd name="T13" fmla="*/ 120 h 154"/>
                <a:gd name="T14" fmla="*/ 148 w 154"/>
                <a:gd name="T15" fmla="*/ 106 h 154"/>
                <a:gd name="T16" fmla="*/ 154 w 154"/>
                <a:gd name="T17" fmla="*/ 92 h 154"/>
                <a:gd name="T18" fmla="*/ 154 w 154"/>
                <a:gd name="T19" fmla="*/ 76 h 154"/>
                <a:gd name="T20" fmla="*/ 154 w 154"/>
                <a:gd name="T21" fmla="*/ 76 h 154"/>
                <a:gd name="T22" fmla="*/ 152 w 154"/>
                <a:gd name="T23" fmla="*/ 60 h 154"/>
                <a:gd name="T24" fmla="*/ 148 w 154"/>
                <a:gd name="T25" fmla="*/ 46 h 154"/>
                <a:gd name="T26" fmla="*/ 140 w 154"/>
                <a:gd name="T27" fmla="*/ 32 h 154"/>
                <a:gd name="T28" fmla="*/ 130 w 154"/>
                <a:gd name="T29" fmla="*/ 22 h 154"/>
                <a:gd name="T30" fmla="*/ 118 w 154"/>
                <a:gd name="T31" fmla="*/ 12 h 154"/>
                <a:gd name="T32" fmla="*/ 106 w 154"/>
                <a:gd name="T33" fmla="*/ 6 h 154"/>
                <a:gd name="T34" fmla="*/ 90 w 154"/>
                <a:gd name="T35" fmla="*/ 2 h 154"/>
                <a:gd name="T36" fmla="*/ 74 w 154"/>
                <a:gd name="T37" fmla="*/ 0 h 154"/>
                <a:gd name="T38" fmla="*/ 74 w 154"/>
                <a:gd name="T39" fmla="*/ 0 h 154"/>
                <a:gd name="T40" fmla="*/ 60 w 154"/>
                <a:gd name="T41" fmla="*/ 2 h 154"/>
                <a:gd name="T42" fmla="*/ 46 w 154"/>
                <a:gd name="T43" fmla="*/ 8 h 154"/>
                <a:gd name="T44" fmla="*/ 32 w 154"/>
                <a:gd name="T45" fmla="*/ 14 h 154"/>
                <a:gd name="T46" fmla="*/ 22 w 154"/>
                <a:gd name="T47" fmla="*/ 24 h 154"/>
                <a:gd name="T48" fmla="*/ 12 w 154"/>
                <a:gd name="T49" fmla="*/ 36 h 154"/>
                <a:gd name="T50" fmla="*/ 6 w 154"/>
                <a:gd name="T51" fmla="*/ 50 h 154"/>
                <a:gd name="T52" fmla="*/ 2 w 154"/>
                <a:gd name="T53" fmla="*/ 64 h 154"/>
                <a:gd name="T54" fmla="*/ 0 w 154"/>
                <a:gd name="T55" fmla="*/ 80 h 154"/>
                <a:gd name="T56" fmla="*/ 0 w 154"/>
                <a:gd name="T57" fmla="*/ 80 h 154"/>
                <a:gd name="T58" fmla="*/ 2 w 154"/>
                <a:gd name="T59" fmla="*/ 94 h 154"/>
                <a:gd name="T60" fmla="*/ 6 w 154"/>
                <a:gd name="T61" fmla="*/ 110 h 154"/>
                <a:gd name="T62" fmla="*/ 14 w 154"/>
                <a:gd name="T63" fmla="*/ 122 h 154"/>
                <a:gd name="T64" fmla="*/ 24 w 154"/>
                <a:gd name="T65" fmla="*/ 134 h 154"/>
                <a:gd name="T66" fmla="*/ 36 w 154"/>
                <a:gd name="T67" fmla="*/ 142 h 154"/>
                <a:gd name="T68" fmla="*/ 50 w 154"/>
                <a:gd name="T69" fmla="*/ 150 h 154"/>
                <a:gd name="T70" fmla="*/ 64 w 154"/>
                <a:gd name="T71" fmla="*/ 154 h 154"/>
                <a:gd name="T72" fmla="*/ 80 w 154"/>
                <a:gd name="T73" fmla="*/ 154 h 154"/>
                <a:gd name="T74" fmla="*/ 80 w 154"/>
                <a:gd name="T7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80" y="154"/>
                  </a:moveTo>
                  <a:lnTo>
                    <a:pt x="80" y="154"/>
                  </a:lnTo>
                  <a:lnTo>
                    <a:pt x="96" y="152"/>
                  </a:lnTo>
                  <a:lnTo>
                    <a:pt x="110" y="148"/>
                  </a:lnTo>
                  <a:lnTo>
                    <a:pt x="122" y="140"/>
                  </a:lnTo>
                  <a:lnTo>
                    <a:pt x="134" y="130"/>
                  </a:lnTo>
                  <a:lnTo>
                    <a:pt x="142" y="120"/>
                  </a:lnTo>
                  <a:lnTo>
                    <a:pt x="148" y="106"/>
                  </a:lnTo>
                  <a:lnTo>
                    <a:pt x="154" y="92"/>
                  </a:lnTo>
                  <a:lnTo>
                    <a:pt x="154" y="76"/>
                  </a:lnTo>
                  <a:lnTo>
                    <a:pt x="154" y="76"/>
                  </a:lnTo>
                  <a:lnTo>
                    <a:pt x="152" y="60"/>
                  </a:lnTo>
                  <a:lnTo>
                    <a:pt x="148" y="46"/>
                  </a:lnTo>
                  <a:lnTo>
                    <a:pt x="140" y="32"/>
                  </a:lnTo>
                  <a:lnTo>
                    <a:pt x="130" y="22"/>
                  </a:lnTo>
                  <a:lnTo>
                    <a:pt x="118" y="12"/>
                  </a:lnTo>
                  <a:lnTo>
                    <a:pt x="106" y="6"/>
                  </a:lnTo>
                  <a:lnTo>
                    <a:pt x="90" y="2"/>
                  </a:lnTo>
                  <a:lnTo>
                    <a:pt x="74" y="0"/>
                  </a:lnTo>
                  <a:lnTo>
                    <a:pt x="74" y="0"/>
                  </a:lnTo>
                  <a:lnTo>
                    <a:pt x="60" y="2"/>
                  </a:lnTo>
                  <a:lnTo>
                    <a:pt x="46" y="8"/>
                  </a:lnTo>
                  <a:lnTo>
                    <a:pt x="32" y="14"/>
                  </a:lnTo>
                  <a:lnTo>
                    <a:pt x="22" y="24"/>
                  </a:lnTo>
                  <a:lnTo>
                    <a:pt x="12" y="36"/>
                  </a:lnTo>
                  <a:lnTo>
                    <a:pt x="6" y="50"/>
                  </a:lnTo>
                  <a:lnTo>
                    <a:pt x="2" y="64"/>
                  </a:lnTo>
                  <a:lnTo>
                    <a:pt x="0" y="80"/>
                  </a:lnTo>
                  <a:lnTo>
                    <a:pt x="0" y="80"/>
                  </a:lnTo>
                  <a:lnTo>
                    <a:pt x="2" y="94"/>
                  </a:lnTo>
                  <a:lnTo>
                    <a:pt x="6" y="110"/>
                  </a:lnTo>
                  <a:lnTo>
                    <a:pt x="14" y="122"/>
                  </a:lnTo>
                  <a:lnTo>
                    <a:pt x="24" y="134"/>
                  </a:lnTo>
                  <a:lnTo>
                    <a:pt x="36" y="142"/>
                  </a:lnTo>
                  <a:lnTo>
                    <a:pt x="50" y="150"/>
                  </a:lnTo>
                  <a:lnTo>
                    <a:pt x="64" y="154"/>
                  </a:lnTo>
                  <a:lnTo>
                    <a:pt x="80" y="154"/>
                  </a:lnTo>
                  <a:lnTo>
                    <a:pt x="8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57"/>
            <p:cNvSpPr>
              <a:spLocks/>
            </p:cNvSpPr>
            <p:nvPr userDrawn="1"/>
          </p:nvSpPr>
          <p:spPr bwMode="auto">
            <a:xfrm>
              <a:off x="1230313" y="8869363"/>
              <a:ext cx="276225" cy="277813"/>
            </a:xfrm>
            <a:custGeom>
              <a:avLst/>
              <a:gdLst>
                <a:gd name="T0" fmla="*/ 86 w 174"/>
                <a:gd name="T1" fmla="*/ 175 h 175"/>
                <a:gd name="T2" fmla="*/ 86 w 174"/>
                <a:gd name="T3" fmla="*/ 175 h 175"/>
                <a:gd name="T4" fmla="*/ 104 w 174"/>
                <a:gd name="T5" fmla="*/ 173 h 175"/>
                <a:gd name="T6" fmla="*/ 120 w 174"/>
                <a:gd name="T7" fmla="*/ 169 h 175"/>
                <a:gd name="T8" fmla="*/ 136 w 174"/>
                <a:gd name="T9" fmla="*/ 161 h 175"/>
                <a:gd name="T10" fmla="*/ 148 w 174"/>
                <a:gd name="T11" fmla="*/ 151 h 175"/>
                <a:gd name="T12" fmla="*/ 158 w 174"/>
                <a:gd name="T13" fmla="*/ 137 h 175"/>
                <a:gd name="T14" fmla="*/ 168 w 174"/>
                <a:gd name="T15" fmla="*/ 123 h 175"/>
                <a:gd name="T16" fmla="*/ 172 w 174"/>
                <a:gd name="T17" fmla="*/ 107 h 175"/>
                <a:gd name="T18" fmla="*/ 174 w 174"/>
                <a:gd name="T19" fmla="*/ 89 h 175"/>
                <a:gd name="T20" fmla="*/ 174 w 174"/>
                <a:gd name="T21" fmla="*/ 89 h 175"/>
                <a:gd name="T22" fmla="*/ 172 w 174"/>
                <a:gd name="T23" fmla="*/ 71 h 175"/>
                <a:gd name="T24" fmla="*/ 168 w 174"/>
                <a:gd name="T25" fmla="*/ 55 h 175"/>
                <a:gd name="T26" fmla="*/ 160 w 174"/>
                <a:gd name="T27" fmla="*/ 39 h 175"/>
                <a:gd name="T28" fmla="*/ 150 w 174"/>
                <a:gd name="T29" fmla="*/ 27 h 175"/>
                <a:gd name="T30" fmla="*/ 136 w 174"/>
                <a:gd name="T31" fmla="*/ 16 h 175"/>
                <a:gd name="T32" fmla="*/ 122 w 174"/>
                <a:gd name="T33" fmla="*/ 8 h 175"/>
                <a:gd name="T34" fmla="*/ 106 w 174"/>
                <a:gd name="T35" fmla="*/ 2 h 175"/>
                <a:gd name="T36" fmla="*/ 88 w 174"/>
                <a:gd name="T37" fmla="*/ 0 h 175"/>
                <a:gd name="T38" fmla="*/ 88 w 174"/>
                <a:gd name="T39" fmla="*/ 0 h 175"/>
                <a:gd name="T40" fmla="*/ 70 w 174"/>
                <a:gd name="T41" fmla="*/ 2 h 175"/>
                <a:gd name="T42" fmla="*/ 54 w 174"/>
                <a:gd name="T43" fmla="*/ 6 h 175"/>
                <a:gd name="T44" fmla="*/ 40 w 174"/>
                <a:gd name="T45" fmla="*/ 14 h 175"/>
                <a:gd name="T46" fmla="*/ 26 w 174"/>
                <a:gd name="T47" fmla="*/ 27 h 175"/>
                <a:gd name="T48" fmla="*/ 16 w 174"/>
                <a:gd name="T49" fmla="*/ 39 h 175"/>
                <a:gd name="T50" fmla="*/ 8 w 174"/>
                <a:gd name="T51" fmla="*/ 53 h 175"/>
                <a:gd name="T52" fmla="*/ 2 w 174"/>
                <a:gd name="T53" fmla="*/ 69 h 175"/>
                <a:gd name="T54" fmla="*/ 0 w 174"/>
                <a:gd name="T55" fmla="*/ 87 h 175"/>
                <a:gd name="T56" fmla="*/ 0 w 174"/>
                <a:gd name="T57" fmla="*/ 87 h 175"/>
                <a:gd name="T58" fmla="*/ 2 w 174"/>
                <a:gd name="T59" fmla="*/ 105 h 175"/>
                <a:gd name="T60" fmla="*/ 6 w 174"/>
                <a:gd name="T61" fmla="*/ 121 h 175"/>
                <a:gd name="T62" fmla="*/ 14 w 174"/>
                <a:gd name="T63" fmla="*/ 135 h 175"/>
                <a:gd name="T64" fmla="*/ 26 w 174"/>
                <a:gd name="T65" fmla="*/ 149 h 175"/>
                <a:gd name="T66" fmla="*/ 38 w 174"/>
                <a:gd name="T67" fmla="*/ 159 h 175"/>
                <a:gd name="T68" fmla="*/ 52 w 174"/>
                <a:gd name="T69" fmla="*/ 169 h 175"/>
                <a:gd name="T70" fmla="*/ 70 w 174"/>
                <a:gd name="T71" fmla="*/ 173 h 175"/>
                <a:gd name="T72" fmla="*/ 86 w 174"/>
                <a:gd name="T73" fmla="*/ 175 h 175"/>
                <a:gd name="T74" fmla="*/ 86 w 174"/>
                <a:gd name="T7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5">
                  <a:moveTo>
                    <a:pt x="86" y="175"/>
                  </a:moveTo>
                  <a:lnTo>
                    <a:pt x="86" y="175"/>
                  </a:lnTo>
                  <a:lnTo>
                    <a:pt x="104" y="173"/>
                  </a:lnTo>
                  <a:lnTo>
                    <a:pt x="120" y="169"/>
                  </a:lnTo>
                  <a:lnTo>
                    <a:pt x="136" y="161"/>
                  </a:lnTo>
                  <a:lnTo>
                    <a:pt x="148" y="151"/>
                  </a:lnTo>
                  <a:lnTo>
                    <a:pt x="158" y="137"/>
                  </a:lnTo>
                  <a:lnTo>
                    <a:pt x="168" y="123"/>
                  </a:lnTo>
                  <a:lnTo>
                    <a:pt x="172" y="107"/>
                  </a:lnTo>
                  <a:lnTo>
                    <a:pt x="174" y="89"/>
                  </a:lnTo>
                  <a:lnTo>
                    <a:pt x="174" y="89"/>
                  </a:lnTo>
                  <a:lnTo>
                    <a:pt x="172" y="71"/>
                  </a:lnTo>
                  <a:lnTo>
                    <a:pt x="168" y="55"/>
                  </a:lnTo>
                  <a:lnTo>
                    <a:pt x="160" y="39"/>
                  </a:lnTo>
                  <a:lnTo>
                    <a:pt x="150" y="27"/>
                  </a:lnTo>
                  <a:lnTo>
                    <a:pt x="136" y="16"/>
                  </a:lnTo>
                  <a:lnTo>
                    <a:pt x="122" y="8"/>
                  </a:lnTo>
                  <a:lnTo>
                    <a:pt x="106" y="2"/>
                  </a:lnTo>
                  <a:lnTo>
                    <a:pt x="88" y="0"/>
                  </a:lnTo>
                  <a:lnTo>
                    <a:pt x="88" y="0"/>
                  </a:lnTo>
                  <a:lnTo>
                    <a:pt x="70" y="2"/>
                  </a:lnTo>
                  <a:lnTo>
                    <a:pt x="54" y="6"/>
                  </a:lnTo>
                  <a:lnTo>
                    <a:pt x="40" y="14"/>
                  </a:lnTo>
                  <a:lnTo>
                    <a:pt x="26" y="27"/>
                  </a:lnTo>
                  <a:lnTo>
                    <a:pt x="16" y="39"/>
                  </a:lnTo>
                  <a:lnTo>
                    <a:pt x="8" y="53"/>
                  </a:lnTo>
                  <a:lnTo>
                    <a:pt x="2" y="69"/>
                  </a:lnTo>
                  <a:lnTo>
                    <a:pt x="0" y="87"/>
                  </a:lnTo>
                  <a:lnTo>
                    <a:pt x="0" y="87"/>
                  </a:lnTo>
                  <a:lnTo>
                    <a:pt x="2" y="105"/>
                  </a:lnTo>
                  <a:lnTo>
                    <a:pt x="6" y="121"/>
                  </a:lnTo>
                  <a:lnTo>
                    <a:pt x="14" y="135"/>
                  </a:lnTo>
                  <a:lnTo>
                    <a:pt x="26" y="149"/>
                  </a:lnTo>
                  <a:lnTo>
                    <a:pt x="38" y="159"/>
                  </a:lnTo>
                  <a:lnTo>
                    <a:pt x="52" y="169"/>
                  </a:lnTo>
                  <a:lnTo>
                    <a:pt x="70" y="173"/>
                  </a:lnTo>
                  <a:lnTo>
                    <a:pt x="86" y="175"/>
                  </a:lnTo>
                  <a:lnTo>
                    <a:pt x="86"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58"/>
            <p:cNvSpPr>
              <a:spLocks/>
            </p:cNvSpPr>
            <p:nvPr userDrawn="1"/>
          </p:nvSpPr>
          <p:spPr bwMode="auto">
            <a:xfrm>
              <a:off x="393700" y="8034338"/>
              <a:ext cx="95250" cy="98425"/>
            </a:xfrm>
            <a:custGeom>
              <a:avLst/>
              <a:gdLst>
                <a:gd name="T0" fmla="*/ 30 w 60"/>
                <a:gd name="T1" fmla="*/ 62 h 62"/>
                <a:gd name="T2" fmla="*/ 30 w 60"/>
                <a:gd name="T3" fmla="*/ 62 h 62"/>
                <a:gd name="T4" fmla="*/ 36 w 60"/>
                <a:gd name="T5" fmla="*/ 60 h 62"/>
                <a:gd name="T6" fmla="*/ 42 w 60"/>
                <a:gd name="T7" fmla="*/ 60 h 62"/>
                <a:gd name="T8" fmla="*/ 52 w 60"/>
                <a:gd name="T9" fmla="*/ 52 h 62"/>
                <a:gd name="T10" fmla="*/ 58 w 60"/>
                <a:gd name="T11" fmla="*/ 44 h 62"/>
                <a:gd name="T12" fmla="*/ 60 w 60"/>
                <a:gd name="T13" fmla="*/ 38 h 62"/>
                <a:gd name="T14" fmla="*/ 60 w 60"/>
                <a:gd name="T15" fmla="*/ 32 h 62"/>
                <a:gd name="T16" fmla="*/ 60 w 60"/>
                <a:gd name="T17" fmla="*/ 32 h 62"/>
                <a:gd name="T18" fmla="*/ 60 w 60"/>
                <a:gd name="T19" fmla="*/ 24 h 62"/>
                <a:gd name="T20" fmla="*/ 58 w 60"/>
                <a:gd name="T21" fmla="*/ 20 h 62"/>
                <a:gd name="T22" fmla="*/ 52 w 60"/>
                <a:gd name="T23" fmla="*/ 10 h 62"/>
                <a:gd name="T24" fmla="*/ 42 w 60"/>
                <a:gd name="T25" fmla="*/ 2 h 62"/>
                <a:gd name="T26" fmla="*/ 36 w 60"/>
                <a:gd name="T27" fmla="*/ 0 h 62"/>
                <a:gd name="T28" fmla="*/ 30 w 60"/>
                <a:gd name="T29" fmla="*/ 0 h 62"/>
                <a:gd name="T30" fmla="*/ 30 w 60"/>
                <a:gd name="T31" fmla="*/ 0 h 62"/>
                <a:gd name="T32" fmla="*/ 24 w 60"/>
                <a:gd name="T33" fmla="*/ 0 h 62"/>
                <a:gd name="T34" fmla="*/ 20 w 60"/>
                <a:gd name="T35" fmla="*/ 2 h 62"/>
                <a:gd name="T36" fmla="*/ 10 w 60"/>
                <a:gd name="T37" fmla="*/ 10 h 62"/>
                <a:gd name="T38" fmla="*/ 2 w 60"/>
                <a:gd name="T39" fmla="*/ 18 h 62"/>
                <a:gd name="T40" fmla="*/ 0 w 60"/>
                <a:gd name="T41" fmla="*/ 24 h 62"/>
                <a:gd name="T42" fmla="*/ 0 w 60"/>
                <a:gd name="T43" fmla="*/ 30 h 62"/>
                <a:gd name="T44" fmla="*/ 0 w 60"/>
                <a:gd name="T45" fmla="*/ 30 h 62"/>
                <a:gd name="T46" fmla="*/ 0 w 60"/>
                <a:gd name="T47" fmla="*/ 36 h 62"/>
                <a:gd name="T48" fmla="*/ 2 w 60"/>
                <a:gd name="T49" fmla="*/ 42 h 62"/>
                <a:gd name="T50" fmla="*/ 8 w 60"/>
                <a:gd name="T51" fmla="*/ 52 h 62"/>
                <a:gd name="T52" fmla="*/ 18 w 60"/>
                <a:gd name="T53" fmla="*/ 58 h 62"/>
                <a:gd name="T54" fmla="*/ 24 w 60"/>
                <a:gd name="T55" fmla="*/ 60 h 62"/>
                <a:gd name="T56" fmla="*/ 30 w 60"/>
                <a:gd name="T57" fmla="*/ 62 h 62"/>
                <a:gd name="T58" fmla="*/ 30 w 60"/>
                <a:gd name="T5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2">
                  <a:moveTo>
                    <a:pt x="30" y="62"/>
                  </a:moveTo>
                  <a:lnTo>
                    <a:pt x="30" y="62"/>
                  </a:lnTo>
                  <a:lnTo>
                    <a:pt x="36" y="60"/>
                  </a:lnTo>
                  <a:lnTo>
                    <a:pt x="42" y="60"/>
                  </a:lnTo>
                  <a:lnTo>
                    <a:pt x="52" y="52"/>
                  </a:lnTo>
                  <a:lnTo>
                    <a:pt x="58" y="44"/>
                  </a:lnTo>
                  <a:lnTo>
                    <a:pt x="60" y="38"/>
                  </a:lnTo>
                  <a:lnTo>
                    <a:pt x="60" y="32"/>
                  </a:lnTo>
                  <a:lnTo>
                    <a:pt x="60" y="32"/>
                  </a:lnTo>
                  <a:lnTo>
                    <a:pt x="60" y="24"/>
                  </a:lnTo>
                  <a:lnTo>
                    <a:pt x="58" y="20"/>
                  </a:lnTo>
                  <a:lnTo>
                    <a:pt x="52" y="10"/>
                  </a:lnTo>
                  <a:lnTo>
                    <a:pt x="42" y="2"/>
                  </a:lnTo>
                  <a:lnTo>
                    <a:pt x="36" y="0"/>
                  </a:lnTo>
                  <a:lnTo>
                    <a:pt x="30" y="0"/>
                  </a:lnTo>
                  <a:lnTo>
                    <a:pt x="30" y="0"/>
                  </a:lnTo>
                  <a:lnTo>
                    <a:pt x="24" y="0"/>
                  </a:lnTo>
                  <a:lnTo>
                    <a:pt x="20" y="2"/>
                  </a:lnTo>
                  <a:lnTo>
                    <a:pt x="10" y="10"/>
                  </a:lnTo>
                  <a:lnTo>
                    <a:pt x="2" y="18"/>
                  </a:lnTo>
                  <a:lnTo>
                    <a:pt x="0" y="24"/>
                  </a:lnTo>
                  <a:lnTo>
                    <a:pt x="0" y="30"/>
                  </a:lnTo>
                  <a:lnTo>
                    <a:pt x="0" y="30"/>
                  </a:lnTo>
                  <a:lnTo>
                    <a:pt x="0" y="36"/>
                  </a:lnTo>
                  <a:lnTo>
                    <a:pt x="2" y="42"/>
                  </a:lnTo>
                  <a:lnTo>
                    <a:pt x="8" y="52"/>
                  </a:lnTo>
                  <a:lnTo>
                    <a:pt x="18" y="58"/>
                  </a:lnTo>
                  <a:lnTo>
                    <a:pt x="24" y="60"/>
                  </a:lnTo>
                  <a:lnTo>
                    <a:pt x="30" y="62"/>
                  </a:lnTo>
                  <a:lnTo>
                    <a:pt x="3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59"/>
            <p:cNvSpPr>
              <a:spLocks/>
            </p:cNvSpPr>
            <p:nvPr userDrawn="1"/>
          </p:nvSpPr>
          <p:spPr bwMode="auto">
            <a:xfrm>
              <a:off x="666750" y="8307388"/>
              <a:ext cx="168275" cy="168275"/>
            </a:xfrm>
            <a:custGeom>
              <a:avLst/>
              <a:gdLst>
                <a:gd name="T0" fmla="*/ 52 w 106"/>
                <a:gd name="T1" fmla="*/ 106 h 106"/>
                <a:gd name="T2" fmla="*/ 52 w 106"/>
                <a:gd name="T3" fmla="*/ 106 h 106"/>
                <a:gd name="T4" fmla="*/ 64 w 106"/>
                <a:gd name="T5" fmla="*/ 104 h 106"/>
                <a:gd name="T6" fmla="*/ 74 w 106"/>
                <a:gd name="T7" fmla="*/ 102 h 106"/>
                <a:gd name="T8" fmla="*/ 82 w 106"/>
                <a:gd name="T9" fmla="*/ 96 h 106"/>
                <a:gd name="T10" fmla="*/ 90 w 106"/>
                <a:gd name="T11" fmla="*/ 90 h 106"/>
                <a:gd name="T12" fmla="*/ 96 w 106"/>
                <a:gd name="T13" fmla="*/ 82 h 106"/>
                <a:gd name="T14" fmla="*/ 102 w 106"/>
                <a:gd name="T15" fmla="*/ 74 h 106"/>
                <a:gd name="T16" fmla="*/ 104 w 106"/>
                <a:gd name="T17" fmla="*/ 64 h 106"/>
                <a:gd name="T18" fmla="*/ 106 w 106"/>
                <a:gd name="T19" fmla="*/ 54 h 106"/>
                <a:gd name="T20" fmla="*/ 106 w 106"/>
                <a:gd name="T21" fmla="*/ 54 h 106"/>
                <a:gd name="T22" fmla="*/ 104 w 106"/>
                <a:gd name="T23" fmla="*/ 42 h 106"/>
                <a:gd name="T24" fmla="*/ 102 w 106"/>
                <a:gd name="T25" fmla="*/ 32 h 106"/>
                <a:gd name="T26" fmla="*/ 98 w 106"/>
                <a:gd name="T27" fmla="*/ 24 h 106"/>
                <a:gd name="T28" fmla="*/ 92 w 106"/>
                <a:gd name="T29" fmla="*/ 16 h 106"/>
                <a:gd name="T30" fmla="*/ 84 w 106"/>
                <a:gd name="T31" fmla="*/ 10 h 106"/>
                <a:gd name="T32" fmla="*/ 76 w 106"/>
                <a:gd name="T33" fmla="*/ 4 h 106"/>
                <a:gd name="T34" fmla="*/ 66 w 106"/>
                <a:gd name="T35" fmla="*/ 2 h 106"/>
                <a:gd name="T36" fmla="*/ 54 w 106"/>
                <a:gd name="T37" fmla="*/ 0 h 106"/>
                <a:gd name="T38" fmla="*/ 54 w 106"/>
                <a:gd name="T39" fmla="*/ 0 h 106"/>
                <a:gd name="T40" fmla="*/ 44 w 106"/>
                <a:gd name="T41" fmla="*/ 0 h 106"/>
                <a:gd name="T42" fmla="*/ 34 w 106"/>
                <a:gd name="T43" fmla="*/ 4 h 106"/>
                <a:gd name="T44" fmla="*/ 24 w 106"/>
                <a:gd name="T45" fmla="*/ 8 h 106"/>
                <a:gd name="T46" fmla="*/ 16 w 106"/>
                <a:gd name="T47" fmla="*/ 14 h 106"/>
                <a:gd name="T48" fmla="*/ 10 w 106"/>
                <a:gd name="T49" fmla="*/ 22 h 106"/>
                <a:gd name="T50" fmla="*/ 6 w 106"/>
                <a:gd name="T51" fmla="*/ 32 h 106"/>
                <a:gd name="T52" fmla="*/ 2 w 106"/>
                <a:gd name="T53" fmla="*/ 42 h 106"/>
                <a:gd name="T54" fmla="*/ 0 w 106"/>
                <a:gd name="T55" fmla="*/ 52 h 106"/>
                <a:gd name="T56" fmla="*/ 0 w 106"/>
                <a:gd name="T57" fmla="*/ 52 h 106"/>
                <a:gd name="T58" fmla="*/ 2 w 106"/>
                <a:gd name="T59" fmla="*/ 62 h 106"/>
                <a:gd name="T60" fmla="*/ 4 w 106"/>
                <a:gd name="T61" fmla="*/ 72 h 106"/>
                <a:gd name="T62" fmla="*/ 10 w 106"/>
                <a:gd name="T63" fmla="*/ 82 h 106"/>
                <a:gd name="T64" fmla="*/ 16 w 106"/>
                <a:gd name="T65" fmla="*/ 90 h 106"/>
                <a:gd name="T66" fmla="*/ 24 w 106"/>
                <a:gd name="T67" fmla="*/ 96 h 106"/>
                <a:gd name="T68" fmla="*/ 32 w 106"/>
                <a:gd name="T69" fmla="*/ 100 h 106"/>
                <a:gd name="T70" fmla="*/ 42 w 106"/>
                <a:gd name="T71" fmla="*/ 104 h 106"/>
                <a:gd name="T72" fmla="*/ 52 w 106"/>
                <a:gd name="T73" fmla="*/ 106 h 106"/>
                <a:gd name="T74" fmla="*/ 52 w 106"/>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106"/>
                  </a:moveTo>
                  <a:lnTo>
                    <a:pt x="52" y="106"/>
                  </a:lnTo>
                  <a:lnTo>
                    <a:pt x="64" y="104"/>
                  </a:lnTo>
                  <a:lnTo>
                    <a:pt x="74" y="102"/>
                  </a:lnTo>
                  <a:lnTo>
                    <a:pt x="82" y="96"/>
                  </a:lnTo>
                  <a:lnTo>
                    <a:pt x="90" y="90"/>
                  </a:lnTo>
                  <a:lnTo>
                    <a:pt x="96" y="82"/>
                  </a:lnTo>
                  <a:lnTo>
                    <a:pt x="102" y="74"/>
                  </a:lnTo>
                  <a:lnTo>
                    <a:pt x="104" y="64"/>
                  </a:lnTo>
                  <a:lnTo>
                    <a:pt x="106" y="54"/>
                  </a:lnTo>
                  <a:lnTo>
                    <a:pt x="106" y="54"/>
                  </a:lnTo>
                  <a:lnTo>
                    <a:pt x="104" y="42"/>
                  </a:lnTo>
                  <a:lnTo>
                    <a:pt x="102" y="32"/>
                  </a:lnTo>
                  <a:lnTo>
                    <a:pt x="98" y="24"/>
                  </a:lnTo>
                  <a:lnTo>
                    <a:pt x="92" y="16"/>
                  </a:lnTo>
                  <a:lnTo>
                    <a:pt x="84" y="10"/>
                  </a:lnTo>
                  <a:lnTo>
                    <a:pt x="76" y="4"/>
                  </a:lnTo>
                  <a:lnTo>
                    <a:pt x="66" y="2"/>
                  </a:lnTo>
                  <a:lnTo>
                    <a:pt x="54" y="0"/>
                  </a:lnTo>
                  <a:lnTo>
                    <a:pt x="54" y="0"/>
                  </a:lnTo>
                  <a:lnTo>
                    <a:pt x="44" y="0"/>
                  </a:lnTo>
                  <a:lnTo>
                    <a:pt x="34" y="4"/>
                  </a:lnTo>
                  <a:lnTo>
                    <a:pt x="24" y="8"/>
                  </a:lnTo>
                  <a:lnTo>
                    <a:pt x="16" y="14"/>
                  </a:lnTo>
                  <a:lnTo>
                    <a:pt x="10" y="22"/>
                  </a:lnTo>
                  <a:lnTo>
                    <a:pt x="6" y="32"/>
                  </a:lnTo>
                  <a:lnTo>
                    <a:pt x="2" y="42"/>
                  </a:lnTo>
                  <a:lnTo>
                    <a:pt x="0" y="52"/>
                  </a:lnTo>
                  <a:lnTo>
                    <a:pt x="0" y="52"/>
                  </a:lnTo>
                  <a:lnTo>
                    <a:pt x="2" y="62"/>
                  </a:lnTo>
                  <a:lnTo>
                    <a:pt x="4" y="72"/>
                  </a:lnTo>
                  <a:lnTo>
                    <a:pt x="10" y="82"/>
                  </a:lnTo>
                  <a:lnTo>
                    <a:pt x="16" y="90"/>
                  </a:lnTo>
                  <a:lnTo>
                    <a:pt x="24" y="96"/>
                  </a:lnTo>
                  <a:lnTo>
                    <a:pt x="32" y="100"/>
                  </a:lnTo>
                  <a:lnTo>
                    <a:pt x="42" y="104"/>
                  </a:lnTo>
                  <a:lnTo>
                    <a:pt x="52" y="106"/>
                  </a:lnTo>
                  <a:lnTo>
                    <a:pt x="5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60"/>
            <p:cNvSpPr>
              <a:spLocks/>
            </p:cNvSpPr>
            <p:nvPr userDrawn="1"/>
          </p:nvSpPr>
          <p:spPr bwMode="auto">
            <a:xfrm>
              <a:off x="346075" y="8297863"/>
              <a:ext cx="190500" cy="190500"/>
            </a:xfrm>
            <a:custGeom>
              <a:avLst/>
              <a:gdLst>
                <a:gd name="T0" fmla="*/ 60 w 120"/>
                <a:gd name="T1" fmla="*/ 120 h 120"/>
                <a:gd name="T2" fmla="*/ 60 w 120"/>
                <a:gd name="T3" fmla="*/ 120 h 120"/>
                <a:gd name="T4" fmla="*/ 72 w 120"/>
                <a:gd name="T5" fmla="*/ 118 h 120"/>
                <a:gd name="T6" fmla="*/ 84 w 120"/>
                <a:gd name="T7" fmla="*/ 114 h 120"/>
                <a:gd name="T8" fmla="*/ 94 w 120"/>
                <a:gd name="T9" fmla="*/ 110 h 120"/>
                <a:gd name="T10" fmla="*/ 102 w 120"/>
                <a:gd name="T11" fmla="*/ 102 h 120"/>
                <a:gd name="T12" fmla="*/ 110 w 120"/>
                <a:gd name="T13" fmla="*/ 94 h 120"/>
                <a:gd name="T14" fmla="*/ 116 w 120"/>
                <a:gd name="T15" fmla="*/ 82 h 120"/>
                <a:gd name="T16" fmla="*/ 120 w 120"/>
                <a:gd name="T17" fmla="*/ 72 h 120"/>
                <a:gd name="T18" fmla="*/ 120 w 120"/>
                <a:gd name="T19" fmla="*/ 60 h 120"/>
                <a:gd name="T20" fmla="*/ 120 w 120"/>
                <a:gd name="T21" fmla="*/ 60 h 120"/>
                <a:gd name="T22" fmla="*/ 118 w 120"/>
                <a:gd name="T23" fmla="*/ 48 h 120"/>
                <a:gd name="T24" fmla="*/ 116 w 120"/>
                <a:gd name="T25" fmla="*/ 36 h 120"/>
                <a:gd name="T26" fmla="*/ 110 w 120"/>
                <a:gd name="T27" fmla="*/ 26 h 120"/>
                <a:gd name="T28" fmla="*/ 102 w 120"/>
                <a:gd name="T29" fmla="*/ 18 h 120"/>
                <a:gd name="T30" fmla="*/ 94 w 120"/>
                <a:gd name="T31" fmla="*/ 10 h 120"/>
                <a:gd name="T32" fmla="*/ 84 w 120"/>
                <a:gd name="T33" fmla="*/ 4 h 120"/>
                <a:gd name="T34" fmla="*/ 72 w 120"/>
                <a:gd name="T35" fmla="*/ 2 h 120"/>
                <a:gd name="T36" fmla="*/ 60 w 120"/>
                <a:gd name="T37" fmla="*/ 0 h 120"/>
                <a:gd name="T38" fmla="*/ 60 w 120"/>
                <a:gd name="T39" fmla="*/ 0 h 120"/>
                <a:gd name="T40" fmla="*/ 48 w 120"/>
                <a:gd name="T41" fmla="*/ 2 h 120"/>
                <a:gd name="T42" fmla="*/ 38 w 120"/>
                <a:gd name="T43" fmla="*/ 4 h 120"/>
                <a:gd name="T44" fmla="*/ 28 w 120"/>
                <a:gd name="T45" fmla="*/ 10 h 120"/>
                <a:gd name="T46" fmla="*/ 18 w 120"/>
                <a:gd name="T47" fmla="*/ 18 h 120"/>
                <a:gd name="T48" fmla="*/ 10 w 120"/>
                <a:gd name="T49" fmla="*/ 26 h 120"/>
                <a:gd name="T50" fmla="*/ 6 w 120"/>
                <a:gd name="T51" fmla="*/ 36 h 120"/>
                <a:gd name="T52" fmla="*/ 2 w 120"/>
                <a:gd name="T53" fmla="*/ 48 h 120"/>
                <a:gd name="T54" fmla="*/ 0 w 120"/>
                <a:gd name="T55" fmla="*/ 60 h 120"/>
                <a:gd name="T56" fmla="*/ 0 w 120"/>
                <a:gd name="T57" fmla="*/ 60 h 120"/>
                <a:gd name="T58" fmla="*/ 2 w 120"/>
                <a:gd name="T59" fmla="*/ 72 h 120"/>
                <a:gd name="T60" fmla="*/ 6 w 120"/>
                <a:gd name="T61" fmla="*/ 84 h 120"/>
                <a:gd name="T62" fmla="*/ 12 w 120"/>
                <a:gd name="T63" fmla="*/ 94 h 120"/>
                <a:gd name="T64" fmla="*/ 18 w 120"/>
                <a:gd name="T65" fmla="*/ 102 h 120"/>
                <a:gd name="T66" fmla="*/ 28 w 120"/>
                <a:gd name="T67" fmla="*/ 110 h 120"/>
                <a:gd name="T68" fmla="*/ 38 w 120"/>
                <a:gd name="T69" fmla="*/ 114 h 120"/>
                <a:gd name="T70" fmla="*/ 48 w 120"/>
                <a:gd name="T71" fmla="*/ 118 h 120"/>
                <a:gd name="T72" fmla="*/ 60 w 120"/>
                <a:gd name="T73" fmla="*/ 120 h 120"/>
                <a:gd name="T74" fmla="*/ 60 w 120"/>
                <a:gd name="T7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0">
                  <a:moveTo>
                    <a:pt x="60" y="120"/>
                  </a:moveTo>
                  <a:lnTo>
                    <a:pt x="60" y="120"/>
                  </a:lnTo>
                  <a:lnTo>
                    <a:pt x="72" y="118"/>
                  </a:lnTo>
                  <a:lnTo>
                    <a:pt x="84" y="114"/>
                  </a:lnTo>
                  <a:lnTo>
                    <a:pt x="94" y="110"/>
                  </a:lnTo>
                  <a:lnTo>
                    <a:pt x="102" y="102"/>
                  </a:lnTo>
                  <a:lnTo>
                    <a:pt x="110" y="94"/>
                  </a:lnTo>
                  <a:lnTo>
                    <a:pt x="116" y="82"/>
                  </a:lnTo>
                  <a:lnTo>
                    <a:pt x="120" y="72"/>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8" y="4"/>
                  </a:lnTo>
                  <a:lnTo>
                    <a:pt x="28" y="10"/>
                  </a:lnTo>
                  <a:lnTo>
                    <a:pt x="18" y="18"/>
                  </a:lnTo>
                  <a:lnTo>
                    <a:pt x="10" y="26"/>
                  </a:lnTo>
                  <a:lnTo>
                    <a:pt x="6" y="36"/>
                  </a:lnTo>
                  <a:lnTo>
                    <a:pt x="2" y="48"/>
                  </a:lnTo>
                  <a:lnTo>
                    <a:pt x="0" y="60"/>
                  </a:lnTo>
                  <a:lnTo>
                    <a:pt x="0" y="60"/>
                  </a:lnTo>
                  <a:lnTo>
                    <a:pt x="2" y="72"/>
                  </a:lnTo>
                  <a:lnTo>
                    <a:pt x="6" y="84"/>
                  </a:lnTo>
                  <a:lnTo>
                    <a:pt x="12" y="94"/>
                  </a:lnTo>
                  <a:lnTo>
                    <a:pt x="18" y="102"/>
                  </a:lnTo>
                  <a:lnTo>
                    <a:pt x="28" y="110"/>
                  </a:lnTo>
                  <a:lnTo>
                    <a:pt x="38" y="114"/>
                  </a:lnTo>
                  <a:lnTo>
                    <a:pt x="48" y="118"/>
                  </a:lnTo>
                  <a:lnTo>
                    <a:pt x="60" y="120"/>
                  </a:lnTo>
                  <a:lnTo>
                    <a:pt x="6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61"/>
            <p:cNvSpPr>
              <a:spLocks/>
            </p:cNvSpPr>
            <p:nvPr userDrawn="1"/>
          </p:nvSpPr>
          <p:spPr bwMode="auto">
            <a:xfrm>
              <a:off x="311150" y="8567738"/>
              <a:ext cx="263525" cy="263525"/>
            </a:xfrm>
            <a:custGeom>
              <a:avLst/>
              <a:gdLst>
                <a:gd name="T0" fmla="*/ 82 w 166"/>
                <a:gd name="T1" fmla="*/ 166 h 166"/>
                <a:gd name="T2" fmla="*/ 82 w 166"/>
                <a:gd name="T3" fmla="*/ 166 h 166"/>
                <a:gd name="T4" fmla="*/ 100 w 166"/>
                <a:gd name="T5" fmla="*/ 164 h 166"/>
                <a:gd name="T6" fmla="*/ 114 w 166"/>
                <a:gd name="T7" fmla="*/ 160 h 166"/>
                <a:gd name="T8" fmla="*/ 128 w 166"/>
                <a:gd name="T9" fmla="*/ 152 h 166"/>
                <a:gd name="T10" fmla="*/ 140 w 166"/>
                <a:gd name="T11" fmla="*/ 142 h 166"/>
                <a:gd name="T12" fmla="*/ 152 w 166"/>
                <a:gd name="T13" fmla="*/ 130 h 166"/>
                <a:gd name="T14" fmla="*/ 158 w 166"/>
                <a:gd name="T15" fmla="*/ 116 h 166"/>
                <a:gd name="T16" fmla="*/ 164 w 166"/>
                <a:gd name="T17" fmla="*/ 100 h 166"/>
                <a:gd name="T18" fmla="*/ 166 w 166"/>
                <a:gd name="T19" fmla="*/ 84 h 166"/>
                <a:gd name="T20" fmla="*/ 166 w 166"/>
                <a:gd name="T21" fmla="*/ 84 h 166"/>
                <a:gd name="T22" fmla="*/ 164 w 166"/>
                <a:gd name="T23" fmla="*/ 66 h 166"/>
                <a:gd name="T24" fmla="*/ 158 w 166"/>
                <a:gd name="T25" fmla="*/ 52 h 166"/>
                <a:gd name="T26" fmla="*/ 152 w 166"/>
                <a:gd name="T27" fmla="*/ 38 h 166"/>
                <a:gd name="T28" fmla="*/ 142 w 166"/>
                <a:gd name="T29" fmla="*/ 24 h 166"/>
                <a:gd name="T30" fmla="*/ 128 w 166"/>
                <a:gd name="T31" fmla="*/ 14 h 166"/>
                <a:gd name="T32" fmla="*/ 114 w 166"/>
                <a:gd name="T33" fmla="*/ 8 h 166"/>
                <a:gd name="T34" fmla="*/ 100 w 166"/>
                <a:gd name="T35" fmla="*/ 2 h 166"/>
                <a:gd name="T36" fmla="*/ 82 w 166"/>
                <a:gd name="T37" fmla="*/ 0 h 166"/>
                <a:gd name="T38" fmla="*/ 82 w 166"/>
                <a:gd name="T39" fmla="*/ 0 h 166"/>
                <a:gd name="T40" fmla="*/ 66 w 166"/>
                <a:gd name="T41" fmla="*/ 2 h 166"/>
                <a:gd name="T42" fmla="*/ 50 w 166"/>
                <a:gd name="T43" fmla="*/ 8 h 166"/>
                <a:gd name="T44" fmla="*/ 36 w 166"/>
                <a:gd name="T45" fmla="*/ 14 h 166"/>
                <a:gd name="T46" fmla="*/ 24 w 166"/>
                <a:gd name="T47" fmla="*/ 24 h 166"/>
                <a:gd name="T48" fmla="*/ 14 w 166"/>
                <a:gd name="T49" fmla="*/ 38 h 166"/>
                <a:gd name="T50" fmla="*/ 6 w 166"/>
                <a:gd name="T51" fmla="*/ 52 h 166"/>
                <a:gd name="T52" fmla="*/ 2 w 166"/>
                <a:gd name="T53" fmla="*/ 66 h 166"/>
                <a:gd name="T54" fmla="*/ 0 w 166"/>
                <a:gd name="T55" fmla="*/ 84 h 166"/>
                <a:gd name="T56" fmla="*/ 0 w 166"/>
                <a:gd name="T57" fmla="*/ 84 h 166"/>
                <a:gd name="T58" fmla="*/ 2 w 166"/>
                <a:gd name="T59" fmla="*/ 100 h 166"/>
                <a:gd name="T60" fmla="*/ 6 w 166"/>
                <a:gd name="T61" fmla="*/ 116 h 166"/>
                <a:gd name="T62" fmla="*/ 14 w 166"/>
                <a:gd name="T63" fmla="*/ 130 h 166"/>
                <a:gd name="T64" fmla="*/ 24 w 166"/>
                <a:gd name="T65" fmla="*/ 142 h 166"/>
                <a:gd name="T66" fmla="*/ 36 w 166"/>
                <a:gd name="T67" fmla="*/ 152 h 166"/>
                <a:gd name="T68" fmla="*/ 50 w 166"/>
                <a:gd name="T69" fmla="*/ 160 h 166"/>
                <a:gd name="T70" fmla="*/ 66 w 166"/>
                <a:gd name="T71" fmla="*/ 164 h 166"/>
                <a:gd name="T72" fmla="*/ 82 w 166"/>
                <a:gd name="T73" fmla="*/ 166 h 166"/>
                <a:gd name="T74" fmla="*/ 82 w 166"/>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82" y="166"/>
                  </a:moveTo>
                  <a:lnTo>
                    <a:pt x="82" y="166"/>
                  </a:lnTo>
                  <a:lnTo>
                    <a:pt x="100" y="164"/>
                  </a:lnTo>
                  <a:lnTo>
                    <a:pt x="114" y="160"/>
                  </a:lnTo>
                  <a:lnTo>
                    <a:pt x="128" y="152"/>
                  </a:lnTo>
                  <a:lnTo>
                    <a:pt x="140" y="142"/>
                  </a:lnTo>
                  <a:lnTo>
                    <a:pt x="152" y="130"/>
                  </a:lnTo>
                  <a:lnTo>
                    <a:pt x="158" y="116"/>
                  </a:lnTo>
                  <a:lnTo>
                    <a:pt x="164" y="100"/>
                  </a:lnTo>
                  <a:lnTo>
                    <a:pt x="166" y="84"/>
                  </a:lnTo>
                  <a:lnTo>
                    <a:pt x="166" y="84"/>
                  </a:lnTo>
                  <a:lnTo>
                    <a:pt x="164" y="66"/>
                  </a:lnTo>
                  <a:lnTo>
                    <a:pt x="158" y="52"/>
                  </a:lnTo>
                  <a:lnTo>
                    <a:pt x="152" y="38"/>
                  </a:lnTo>
                  <a:lnTo>
                    <a:pt x="142" y="24"/>
                  </a:lnTo>
                  <a:lnTo>
                    <a:pt x="128" y="14"/>
                  </a:lnTo>
                  <a:lnTo>
                    <a:pt x="114" y="8"/>
                  </a:lnTo>
                  <a:lnTo>
                    <a:pt x="100" y="2"/>
                  </a:lnTo>
                  <a:lnTo>
                    <a:pt x="82" y="0"/>
                  </a:lnTo>
                  <a:lnTo>
                    <a:pt x="82" y="0"/>
                  </a:lnTo>
                  <a:lnTo>
                    <a:pt x="66" y="2"/>
                  </a:lnTo>
                  <a:lnTo>
                    <a:pt x="50" y="8"/>
                  </a:lnTo>
                  <a:lnTo>
                    <a:pt x="36" y="14"/>
                  </a:lnTo>
                  <a:lnTo>
                    <a:pt x="24" y="24"/>
                  </a:lnTo>
                  <a:lnTo>
                    <a:pt x="14" y="38"/>
                  </a:lnTo>
                  <a:lnTo>
                    <a:pt x="6" y="52"/>
                  </a:lnTo>
                  <a:lnTo>
                    <a:pt x="2" y="66"/>
                  </a:lnTo>
                  <a:lnTo>
                    <a:pt x="0" y="84"/>
                  </a:lnTo>
                  <a:lnTo>
                    <a:pt x="0" y="84"/>
                  </a:lnTo>
                  <a:lnTo>
                    <a:pt x="2" y="100"/>
                  </a:lnTo>
                  <a:lnTo>
                    <a:pt x="6" y="116"/>
                  </a:lnTo>
                  <a:lnTo>
                    <a:pt x="14" y="130"/>
                  </a:lnTo>
                  <a:lnTo>
                    <a:pt x="24" y="142"/>
                  </a:lnTo>
                  <a:lnTo>
                    <a:pt x="36" y="152"/>
                  </a:lnTo>
                  <a:lnTo>
                    <a:pt x="50" y="160"/>
                  </a:lnTo>
                  <a:lnTo>
                    <a:pt x="66" y="164"/>
                  </a:lnTo>
                  <a:lnTo>
                    <a:pt x="82" y="166"/>
                  </a:lnTo>
                  <a:lnTo>
                    <a:pt x="8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2"/>
            <p:cNvSpPr>
              <a:spLocks/>
            </p:cNvSpPr>
            <p:nvPr userDrawn="1"/>
          </p:nvSpPr>
          <p:spPr bwMode="auto">
            <a:xfrm>
              <a:off x="714375" y="8047038"/>
              <a:ext cx="76200" cy="73025"/>
            </a:xfrm>
            <a:custGeom>
              <a:avLst/>
              <a:gdLst>
                <a:gd name="T0" fmla="*/ 22 w 48"/>
                <a:gd name="T1" fmla="*/ 46 h 46"/>
                <a:gd name="T2" fmla="*/ 22 w 48"/>
                <a:gd name="T3" fmla="*/ 46 h 46"/>
                <a:gd name="T4" fmla="*/ 32 w 48"/>
                <a:gd name="T5" fmla="*/ 44 h 46"/>
                <a:gd name="T6" fmla="*/ 40 w 48"/>
                <a:gd name="T7" fmla="*/ 40 h 46"/>
                <a:gd name="T8" fmla="*/ 46 w 48"/>
                <a:gd name="T9" fmla="*/ 32 h 46"/>
                <a:gd name="T10" fmla="*/ 48 w 48"/>
                <a:gd name="T11" fmla="*/ 22 h 46"/>
                <a:gd name="T12" fmla="*/ 48 w 48"/>
                <a:gd name="T13" fmla="*/ 22 h 46"/>
                <a:gd name="T14" fmla="*/ 46 w 48"/>
                <a:gd name="T15" fmla="*/ 14 h 46"/>
                <a:gd name="T16" fmla="*/ 40 w 48"/>
                <a:gd name="T17" fmla="*/ 6 h 46"/>
                <a:gd name="T18" fmla="*/ 32 w 48"/>
                <a:gd name="T19" fmla="*/ 2 h 46"/>
                <a:gd name="T20" fmla="*/ 24 w 48"/>
                <a:gd name="T21" fmla="*/ 0 h 46"/>
                <a:gd name="T22" fmla="*/ 24 w 48"/>
                <a:gd name="T23" fmla="*/ 0 h 46"/>
                <a:gd name="T24" fmla="*/ 14 w 48"/>
                <a:gd name="T25" fmla="*/ 2 h 46"/>
                <a:gd name="T26" fmla="*/ 6 w 48"/>
                <a:gd name="T27" fmla="*/ 6 h 46"/>
                <a:gd name="T28" fmla="*/ 2 w 48"/>
                <a:gd name="T29" fmla="*/ 14 h 46"/>
                <a:gd name="T30" fmla="*/ 0 w 48"/>
                <a:gd name="T31" fmla="*/ 22 h 46"/>
                <a:gd name="T32" fmla="*/ 0 w 48"/>
                <a:gd name="T33" fmla="*/ 22 h 46"/>
                <a:gd name="T34" fmla="*/ 2 w 48"/>
                <a:gd name="T35" fmla="*/ 32 h 46"/>
                <a:gd name="T36" fmla="*/ 6 w 48"/>
                <a:gd name="T37" fmla="*/ 40 h 46"/>
                <a:gd name="T38" fmla="*/ 14 w 48"/>
                <a:gd name="T39" fmla="*/ 44 h 46"/>
                <a:gd name="T40" fmla="*/ 22 w 48"/>
                <a:gd name="T41" fmla="*/ 46 h 46"/>
                <a:gd name="T42" fmla="*/ 22 w 48"/>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22" y="46"/>
                  </a:moveTo>
                  <a:lnTo>
                    <a:pt x="22" y="46"/>
                  </a:lnTo>
                  <a:lnTo>
                    <a:pt x="32" y="44"/>
                  </a:lnTo>
                  <a:lnTo>
                    <a:pt x="40" y="40"/>
                  </a:lnTo>
                  <a:lnTo>
                    <a:pt x="46" y="32"/>
                  </a:lnTo>
                  <a:lnTo>
                    <a:pt x="48" y="22"/>
                  </a:lnTo>
                  <a:lnTo>
                    <a:pt x="48" y="22"/>
                  </a:lnTo>
                  <a:lnTo>
                    <a:pt x="46" y="14"/>
                  </a:lnTo>
                  <a:lnTo>
                    <a:pt x="40" y="6"/>
                  </a:lnTo>
                  <a:lnTo>
                    <a:pt x="32" y="2"/>
                  </a:lnTo>
                  <a:lnTo>
                    <a:pt x="24" y="0"/>
                  </a:lnTo>
                  <a:lnTo>
                    <a:pt x="24" y="0"/>
                  </a:lnTo>
                  <a:lnTo>
                    <a:pt x="14" y="2"/>
                  </a:lnTo>
                  <a:lnTo>
                    <a:pt x="6" y="6"/>
                  </a:lnTo>
                  <a:lnTo>
                    <a:pt x="2" y="14"/>
                  </a:lnTo>
                  <a:lnTo>
                    <a:pt x="0" y="22"/>
                  </a:lnTo>
                  <a:lnTo>
                    <a:pt x="0" y="22"/>
                  </a:lnTo>
                  <a:lnTo>
                    <a:pt x="2" y="32"/>
                  </a:lnTo>
                  <a:lnTo>
                    <a:pt x="6" y="40"/>
                  </a:lnTo>
                  <a:lnTo>
                    <a:pt x="14" y="44"/>
                  </a:lnTo>
                  <a:lnTo>
                    <a:pt x="22" y="46"/>
                  </a:ln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63"/>
            <p:cNvSpPr>
              <a:spLocks/>
            </p:cNvSpPr>
            <p:nvPr userDrawn="1"/>
          </p:nvSpPr>
          <p:spPr bwMode="auto">
            <a:xfrm>
              <a:off x="1031875" y="8056563"/>
              <a:ext cx="53975" cy="53975"/>
            </a:xfrm>
            <a:custGeom>
              <a:avLst/>
              <a:gdLst>
                <a:gd name="T0" fmla="*/ 18 w 34"/>
                <a:gd name="T1" fmla="*/ 34 h 34"/>
                <a:gd name="T2" fmla="*/ 18 w 34"/>
                <a:gd name="T3" fmla="*/ 34 h 34"/>
                <a:gd name="T4" fmla="*/ 24 w 34"/>
                <a:gd name="T5" fmla="*/ 32 h 34"/>
                <a:gd name="T6" fmla="*/ 28 w 34"/>
                <a:gd name="T7" fmla="*/ 28 h 34"/>
                <a:gd name="T8" fmla="*/ 32 w 34"/>
                <a:gd name="T9" fmla="*/ 24 h 34"/>
                <a:gd name="T10" fmla="*/ 34 w 34"/>
                <a:gd name="T11" fmla="*/ 16 h 34"/>
                <a:gd name="T12" fmla="*/ 34 w 34"/>
                <a:gd name="T13" fmla="*/ 16 h 34"/>
                <a:gd name="T14" fmla="*/ 32 w 34"/>
                <a:gd name="T15" fmla="*/ 10 h 34"/>
                <a:gd name="T16" fmla="*/ 28 w 34"/>
                <a:gd name="T17" fmla="*/ 4 h 34"/>
                <a:gd name="T18" fmla="*/ 22 w 34"/>
                <a:gd name="T19" fmla="*/ 2 h 34"/>
                <a:gd name="T20" fmla="*/ 16 w 34"/>
                <a:gd name="T21" fmla="*/ 0 h 34"/>
                <a:gd name="T22" fmla="*/ 16 w 34"/>
                <a:gd name="T23" fmla="*/ 0 h 34"/>
                <a:gd name="T24" fmla="*/ 10 w 34"/>
                <a:gd name="T25" fmla="*/ 2 h 34"/>
                <a:gd name="T26" fmla="*/ 4 w 34"/>
                <a:gd name="T27" fmla="*/ 6 h 34"/>
                <a:gd name="T28" fmla="*/ 2 w 34"/>
                <a:gd name="T29" fmla="*/ 12 h 34"/>
                <a:gd name="T30" fmla="*/ 0 w 34"/>
                <a:gd name="T31" fmla="*/ 18 h 34"/>
                <a:gd name="T32" fmla="*/ 0 w 34"/>
                <a:gd name="T33" fmla="*/ 18 h 34"/>
                <a:gd name="T34" fmla="*/ 2 w 34"/>
                <a:gd name="T35" fmla="*/ 24 h 34"/>
                <a:gd name="T36" fmla="*/ 6 w 34"/>
                <a:gd name="T37" fmla="*/ 28 h 34"/>
                <a:gd name="T38" fmla="*/ 10 w 34"/>
                <a:gd name="T39" fmla="*/ 32 h 34"/>
                <a:gd name="T40" fmla="*/ 18 w 34"/>
                <a:gd name="T41" fmla="*/ 34 h 34"/>
                <a:gd name="T42" fmla="*/ 18 w 34"/>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18" y="34"/>
                  </a:moveTo>
                  <a:lnTo>
                    <a:pt x="18" y="34"/>
                  </a:lnTo>
                  <a:lnTo>
                    <a:pt x="24" y="32"/>
                  </a:lnTo>
                  <a:lnTo>
                    <a:pt x="28" y="28"/>
                  </a:lnTo>
                  <a:lnTo>
                    <a:pt x="32" y="24"/>
                  </a:lnTo>
                  <a:lnTo>
                    <a:pt x="34" y="16"/>
                  </a:lnTo>
                  <a:lnTo>
                    <a:pt x="34" y="16"/>
                  </a:lnTo>
                  <a:lnTo>
                    <a:pt x="32" y="10"/>
                  </a:lnTo>
                  <a:lnTo>
                    <a:pt x="28" y="4"/>
                  </a:lnTo>
                  <a:lnTo>
                    <a:pt x="22" y="2"/>
                  </a:lnTo>
                  <a:lnTo>
                    <a:pt x="16" y="0"/>
                  </a:lnTo>
                  <a:lnTo>
                    <a:pt x="16" y="0"/>
                  </a:lnTo>
                  <a:lnTo>
                    <a:pt x="10" y="2"/>
                  </a:lnTo>
                  <a:lnTo>
                    <a:pt x="4" y="6"/>
                  </a:lnTo>
                  <a:lnTo>
                    <a:pt x="2" y="12"/>
                  </a:lnTo>
                  <a:lnTo>
                    <a:pt x="0" y="18"/>
                  </a:lnTo>
                  <a:lnTo>
                    <a:pt x="0" y="18"/>
                  </a:lnTo>
                  <a:lnTo>
                    <a:pt x="2" y="24"/>
                  </a:lnTo>
                  <a:lnTo>
                    <a:pt x="6" y="28"/>
                  </a:lnTo>
                  <a:lnTo>
                    <a:pt x="10" y="32"/>
                  </a:lnTo>
                  <a:lnTo>
                    <a:pt x="18" y="34"/>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64"/>
            <p:cNvSpPr>
              <a:spLocks/>
            </p:cNvSpPr>
            <p:nvPr userDrawn="1"/>
          </p:nvSpPr>
          <p:spPr bwMode="auto">
            <a:xfrm>
              <a:off x="946150" y="8586788"/>
              <a:ext cx="227013" cy="228600"/>
            </a:xfrm>
            <a:custGeom>
              <a:avLst/>
              <a:gdLst>
                <a:gd name="T0" fmla="*/ 72 w 143"/>
                <a:gd name="T1" fmla="*/ 144 h 144"/>
                <a:gd name="T2" fmla="*/ 72 w 143"/>
                <a:gd name="T3" fmla="*/ 144 h 144"/>
                <a:gd name="T4" fmla="*/ 86 w 143"/>
                <a:gd name="T5" fmla="*/ 142 h 144"/>
                <a:gd name="T6" fmla="*/ 98 w 143"/>
                <a:gd name="T7" fmla="*/ 138 h 144"/>
                <a:gd name="T8" fmla="*/ 110 w 143"/>
                <a:gd name="T9" fmla="*/ 130 h 144"/>
                <a:gd name="T10" fmla="*/ 122 w 143"/>
                <a:gd name="T11" fmla="*/ 122 h 144"/>
                <a:gd name="T12" fmla="*/ 131 w 143"/>
                <a:gd name="T13" fmla="*/ 112 h 144"/>
                <a:gd name="T14" fmla="*/ 137 w 143"/>
                <a:gd name="T15" fmla="*/ 98 h 144"/>
                <a:gd name="T16" fmla="*/ 141 w 143"/>
                <a:gd name="T17" fmla="*/ 86 h 144"/>
                <a:gd name="T18" fmla="*/ 143 w 143"/>
                <a:gd name="T19" fmla="*/ 72 h 144"/>
                <a:gd name="T20" fmla="*/ 143 w 143"/>
                <a:gd name="T21" fmla="*/ 72 h 144"/>
                <a:gd name="T22" fmla="*/ 141 w 143"/>
                <a:gd name="T23" fmla="*/ 56 h 144"/>
                <a:gd name="T24" fmla="*/ 137 w 143"/>
                <a:gd name="T25" fmla="*/ 44 h 144"/>
                <a:gd name="T26" fmla="*/ 131 w 143"/>
                <a:gd name="T27" fmla="*/ 32 h 144"/>
                <a:gd name="T28" fmla="*/ 122 w 143"/>
                <a:gd name="T29" fmla="*/ 20 h 144"/>
                <a:gd name="T30" fmla="*/ 110 w 143"/>
                <a:gd name="T31" fmla="*/ 12 h 144"/>
                <a:gd name="T32" fmla="*/ 98 w 143"/>
                <a:gd name="T33" fmla="*/ 6 h 144"/>
                <a:gd name="T34" fmla="*/ 84 w 143"/>
                <a:gd name="T35" fmla="*/ 2 h 144"/>
                <a:gd name="T36" fmla="*/ 70 w 143"/>
                <a:gd name="T37" fmla="*/ 0 h 144"/>
                <a:gd name="T38" fmla="*/ 70 w 143"/>
                <a:gd name="T39" fmla="*/ 0 h 144"/>
                <a:gd name="T40" fmla="*/ 56 w 143"/>
                <a:gd name="T41" fmla="*/ 2 h 144"/>
                <a:gd name="T42" fmla="*/ 42 w 143"/>
                <a:gd name="T43" fmla="*/ 6 h 144"/>
                <a:gd name="T44" fmla="*/ 30 w 143"/>
                <a:gd name="T45" fmla="*/ 12 h 144"/>
                <a:gd name="T46" fmla="*/ 20 w 143"/>
                <a:gd name="T47" fmla="*/ 20 h 144"/>
                <a:gd name="T48" fmla="*/ 12 w 143"/>
                <a:gd name="T49" fmla="*/ 32 h 144"/>
                <a:gd name="T50" fmla="*/ 4 w 143"/>
                <a:gd name="T51" fmla="*/ 44 h 144"/>
                <a:gd name="T52" fmla="*/ 0 w 143"/>
                <a:gd name="T53" fmla="*/ 58 h 144"/>
                <a:gd name="T54" fmla="*/ 0 w 143"/>
                <a:gd name="T55" fmla="*/ 72 h 144"/>
                <a:gd name="T56" fmla="*/ 0 w 143"/>
                <a:gd name="T57" fmla="*/ 72 h 144"/>
                <a:gd name="T58" fmla="*/ 0 w 143"/>
                <a:gd name="T59" fmla="*/ 86 h 144"/>
                <a:gd name="T60" fmla="*/ 6 w 143"/>
                <a:gd name="T61" fmla="*/ 100 h 144"/>
                <a:gd name="T62" fmla="*/ 12 w 143"/>
                <a:gd name="T63" fmla="*/ 112 h 144"/>
                <a:gd name="T64" fmla="*/ 20 w 143"/>
                <a:gd name="T65" fmla="*/ 122 h 144"/>
                <a:gd name="T66" fmla="*/ 32 w 143"/>
                <a:gd name="T67" fmla="*/ 132 h 144"/>
                <a:gd name="T68" fmla="*/ 44 w 143"/>
                <a:gd name="T69" fmla="*/ 138 h 144"/>
                <a:gd name="T70" fmla="*/ 56 w 143"/>
                <a:gd name="T71" fmla="*/ 142 h 144"/>
                <a:gd name="T72" fmla="*/ 72 w 143"/>
                <a:gd name="T73" fmla="*/ 144 h 144"/>
                <a:gd name="T74" fmla="*/ 72 w 143"/>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44">
                  <a:moveTo>
                    <a:pt x="72" y="144"/>
                  </a:moveTo>
                  <a:lnTo>
                    <a:pt x="72" y="144"/>
                  </a:lnTo>
                  <a:lnTo>
                    <a:pt x="86" y="142"/>
                  </a:lnTo>
                  <a:lnTo>
                    <a:pt x="98" y="138"/>
                  </a:lnTo>
                  <a:lnTo>
                    <a:pt x="110" y="130"/>
                  </a:lnTo>
                  <a:lnTo>
                    <a:pt x="122" y="122"/>
                  </a:lnTo>
                  <a:lnTo>
                    <a:pt x="131" y="112"/>
                  </a:lnTo>
                  <a:lnTo>
                    <a:pt x="137" y="98"/>
                  </a:lnTo>
                  <a:lnTo>
                    <a:pt x="141" y="86"/>
                  </a:lnTo>
                  <a:lnTo>
                    <a:pt x="143" y="72"/>
                  </a:lnTo>
                  <a:lnTo>
                    <a:pt x="143" y="72"/>
                  </a:lnTo>
                  <a:lnTo>
                    <a:pt x="141" y="56"/>
                  </a:lnTo>
                  <a:lnTo>
                    <a:pt x="137" y="44"/>
                  </a:lnTo>
                  <a:lnTo>
                    <a:pt x="131" y="32"/>
                  </a:lnTo>
                  <a:lnTo>
                    <a:pt x="122"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8"/>
                  </a:lnTo>
                  <a:lnTo>
                    <a:pt x="0" y="72"/>
                  </a:lnTo>
                  <a:lnTo>
                    <a:pt x="0" y="72"/>
                  </a:lnTo>
                  <a:lnTo>
                    <a:pt x="0" y="86"/>
                  </a:lnTo>
                  <a:lnTo>
                    <a:pt x="6" y="100"/>
                  </a:lnTo>
                  <a:lnTo>
                    <a:pt x="12" y="112"/>
                  </a:lnTo>
                  <a:lnTo>
                    <a:pt x="20" y="122"/>
                  </a:lnTo>
                  <a:lnTo>
                    <a:pt x="32" y="132"/>
                  </a:lnTo>
                  <a:lnTo>
                    <a:pt x="44" y="138"/>
                  </a:lnTo>
                  <a:lnTo>
                    <a:pt x="56" y="142"/>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65"/>
            <p:cNvSpPr>
              <a:spLocks/>
            </p:cNvSpPr>
            <p:nvPr userDrawn="1"/>
          </p:nvSpPr>
          <p:spPr bwMode="auto">
            <a:xfrm>
              <a:off x="987425" y="8320088"/>
              <a:ext cx="142875" cy="142875"/>
            </a:xfrm>
            <a:custGeom>
              <a:avLst/>
              <a:gdLst>
                <a:gd name="T0" fmla="*/ 44 w 90"/>
                <a:gd name="T1" fmla="*/ 90 h 90"/>
                <a:gd name="T2" fmla="*/ 44 w 90"/>
                <a:gd name="T3" fmla="*/ 90 h 90"/>
                <a:gd name="T4" fmla="*/ 54 w 90"/>
                <a:gd name="T5" fmla="*/ 88 h 90"/>
                <a:gd name="T6" fmla="*/ 62 w 90"/>
                <a:gd name="T7" fmla="*/ 86 h 90"/>
                <a:gd name="T8" fmla="*/ 70 w 90"/>
                <a:gd name="T9" fmla="*/ 82 h 90"/>
                <a:gd name="T10" fmla="*/ 76 w 90"/>
                <a:gd name="T11" fmla="*/ 76 h 90"/>
                <a:gd name="T12" fmla="*/ 82 w 90"/>
                <a:gd name="T13" fmla="*/ 70 h 90"/>
                <a:gd name="T14" fmla="*/ 86 w 90"/>
                <a:gd name="T15" fmla="*/ 62 h 90"/>
                <a:gd name="T16" fmla="*/ 88 w 90"/>
                <a:gd name="T17" fmla="*/ 54 h 90"/>
                <a:gd name="T18" fmla="*/ 90 w 90"/>
                <a:gd name="T19" fmla="*/ 46 h 90"/>
                <a:gd name="T20" fmla="*/ 90 w 90"/>
                <a:gd name="T21" fmla="*/ 46 h 90"/>
                <a:gd name="T22" fmla="*/ 88 w 90"/>
                <a:gd name="T23" fmla="*/ 36 h 90"/>
                <a:gd name="T24" fmla="*/ 86 w 90"/>
                <a:gd name="T25" fmla="*/ 28 h 90"/>
                <a:gd name="T26" fmla="*/ 82 w 90"/>
                <a:gd name="T27" fmla="*/ 20 h 90"/>
                <a:gd name="T28" fmla="*/ 76 w 90"/>
                <a:gd name="T29" fmla="*/ 14 h 90"/>
                <a:gd name="T30" fmla="*/ 70 w 90"/>
                <a:gd name="T31" fmla="*/ 8 h 90"/>
                <a:gd name="T32" fmla="*/ 62 w 90"/>
                <a:gd name="T33" fmla="*/ 4 h 90"/>
                <a:gd name="T34" fmla="*/ 54 w 90"/>
                <a:gd name="T35" fmla="*/ 0 h 90"/>
                <a:gd name="T36" fmla="*/ 46 w 90"/>
                <a:gd name="T37" fmla="*/ 0 h 90"/>
                <a:gd name="T38" fmla="*/ 46 w 90"/>
                <a:gd name="T39" fmla="*/ 0 h 90"/>
                <a:gd name="T40" fmla="*/ 36 w 90"/>
                <a:gd name="T41" fmla="*/ 0 h 90"/>
                <a:gd name="T42" fmla="*/ 28 w 90"/>
                <a:gd name="T43" fmla="*/ 2 h 90"/>
                <a:gd name="T44" fmla="*/ 20 w 90"/>
                <a:gd name="T45" fmla="*/ 8 h 90"/>
                <a:gd name="T46" fmla="*/ 14 w 90"/>
                <a:gd name="T47" fmla="*/ 12 h 90"/>
                <a:gd name="T48" fmla="*/ 8 w 90"/>
                <a:gd name="T49" fmla="*/ 20 h 90"/>
                <a:gd name="T50" fmla="*/ 4 w 90"/>
                <a:gd name="T51" fmla="*/ 28 h 90"/>
                <a:gd name="T52" fmla="*/ 0 w 90"/>
                <a:gd name="T53" fmla="*/ 36 h 90"/>
                <a:gd name="T54" fmla="*/ 0 w 90"/>
                <a:gd name="T55" fmla="*/ 44 h 90"/>
                <a:gd name="T56" fmla="*/ 0 w 90"/>
                <a:gd name="T57" fmla="*/ 44 h 90"/>
                <a:gd name="T58" fmla="*/ 0 w 90"/>
                <a:gd name="T59" fmla="*/ 54 h 90"/>
                <a:gd name="T60" fmla="*/ 4 w 90"/>
                <a:gd name="T61" fmla="*/ 62 h 90"/>
                <a:gd name="T62" fmla="*/ 8 w 90"/>
                <a:gd name="T63" fmla="*/ 70 h 90"/>
                <a:gd name="T64" fmla="*/ 12 w 90"/>
                <a:gd name="T65" fmla="*/ 76 h 90"/>
                <a:gd name="T66" fmla="*/ 20 w 90"/>
                <a:gd name="T67" fmla="*/ 82 h 90"/>
                <a:gd name="T68" fmla="*/ 28 w 90"/>
                <a:gd name="T69" fmla="*/ 86 h 90"/>
                <a:gd name="T70" fmla="*/ 36 w 90"/>
                <a:gd name="T71" fmla="*/ 88 h 90"/>
                <a:gd name="T72" fmla="*/ 44 w 90"/>
                <a:gd name="T73" fmla="*/ 90 h 90"/>
                <a:gd name="T74" fmla="*/ 44 w 9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90"/>
                  </a:moveTo>
                  <a:lnTo>
                    <a:pt x="44" y="90"/>
                  </a:lnTo>
                  <a:lnTo>
                    <a:pt x="54" y="88"/>
                  </a:lnTo>
                  <a:lnTo>
                    <a:pt x="62" y="86"/>
                  </a:lnTo>
                  <a:lnTo>
                    <a:pt x="70" y="82"/>
                  </a:lnTo>
                  <a:lnTo>
                    <a:pt x="76" y="76"/>
                  </a:lnTo>
                  <a:lnTo>
                    <a:pt x="82" y="70"/>
                  </a:lnTo>
                  <a:lnTo>
                    <a:pt x="86" y="62"/>
                  </a:lnTo>
                  <a:lnTo>
                    <a:pt x="88" y="54"/>
                  </a:lnTo>
                  <a:lnTo>
                    <a:pt x="90" y="46"/>
                  </a:lnTo>
                  <a:lnTo>
                    <a:pt x="90" y="46"/>
                  </a:lnTo>
                  <a:lnTo>
                    <a:pt x="88" y="36"/>
                  </a:lnTo>
                  <a:lnTo>
                    <a:pt x="86" y="28"/>
                  </a:lnTo>
                  <a:lnTo>
                    <a:pt x="82" y="20"/>
                  </a:lnTo>
                  <a:lnTo>
                    <a:pt x="76" y="14"/>
                  </a:lnTo>
                  <a:lnTo>
                    <a:pt x="70" y="8"/>
                  </a:lnTo>
                  <a:lnTo>
                    <a:pt x="62" y="4"/>
                  </a:lnTo>
                  <a:lnTo>
                    <a:pt x="54" y="0"/>
                  </a:lnTo>
                  <a:lnTo>
                    <a:pt x="46" y="0"/>
                  </a:lnTo>
                  <a:lnTo>
                    <a:pt x="46" y="0"/>
                  </a:lnTo>
                  <a:lnTo>
                    <a:pt x="36" y="0"/>
                  </a:lnTo>
                  <a:lnTo>
                    <a:pt x="28" y="2"/>
                  </a:lnTo>
                  <a:lnTo>
                    <a:pt x="20" y="8"/>
                  </a:lnTo>
                  <a:lnTo>
                    <a:pt x="14" y="12"/>
                  </a:lnTo>
                  <a:lnTo>
                    <a:pt x="8" y="20"/>
                  </a:lnTo>
                  <a:lnTo>
                    <a:pt x="4" y="28"/>
                  </a:lnTo>
                  <a:lnTo>
                    <a:pt x="0" y="36"/>
                  </a:lnTo>
                  <a:lnTo>
                    <a:pt x="0" y="44"/>
                  </a:lnTo>
                  <a:lnTo>
                    <a:pt x="0" y="44"/>
                  </a:lnTo>
                  <a:lnTo>
                    <a:pt x="0" y="54"/>
                  </a:lnTo>
                  <a:lnTo>
                    <a:pt x="4" y="62"/>
                  </a:lnTo>
                  <a:lnTo>
                    <a:pt x="8" y="70"/>
                  </a:lnTo>
                  <a:lnTo>
                    <a:pt x="12" y="76"/>
                  </a:lnTo>
                  <a:lnTo>
                    <a:pt x="20" y="82"/>
                  </a:lnTo>
                  <a:lnTo>
                    <a:pt x="28" y="86"/>
                  </a:lnTo>
                  <a:lnTo>
                    <a:pt x="36" y="88"/>
                  </a:lnTo>
                  <a:lnTo>
                    <a:pt x="44" y="90"/>
                  </a:ln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66"/>
            <p:cNvSpPr>
              <a:spLocks/>
            </p:cNvSpPr>
            <p:nvPr userDrawn="1"/>
          </p:nvSpPr>
          <p:spPr bwMode="auto">
            <a:xfrm>
              <a:off x="-204788" y="7748588"/>
              <a:ext cx="58738" cy="57150"/>
            </a:xfrm>
            <a:custGeom>
              <a:avLst/>
              <a:gdLst>
                <a:gd name="T0" fmla="*/ 20 w 37"/>
                <a:gd name="T1" fmla="*/ 36 h 36"/>
                <a:gd name="T2" fmla="*/ 20 w 37"/>
                <a:gd name="T3" fmla="*/ 36 h 36"/>
                <a:gd name="T4" fmla="*/ 27 w 37"/>
                <a:gd name="T5" fmla="*/ 34 h 36"/>
                <a:gd name="T6" fmla="*/ 33 w 37"/>
                <a:gd name="T7" fmla="*/ 30 h 36"/>
                <a:gd name="T8" fmla="*/ 37 w 37"/>
                <a:gd name="T9" fmla="*/ 24 h 36"/>
                <a:gd name="T10" fmla="*/ 37 w 37"/>
                <a:gd name="T11" fmla="*/ 16 h 36"/>
                <a:gd name="T12" fmla="*/ 37 w 37"/>
                <a:gd name="T13" fmla="*/ 16 h 36"/>
                <a:gd name="T14" fmla="*/ 35 w 37"/>
                <a:gd name="T15" fmla="*/ 10 h 36"/>
                <a:gd name="T16" fmla="*/ 31 w 37"/>
                <a:gd name="T17" fmla="*/ 4 h 36"/>
                <a:gd name="T18" fmla="*/ 24 w 37"/>
                <a:gd name="T19" fmla="*/ 0 h 36"/>
                <a:gd name="T20" fmla="*/ 18 w 37"/>
                <a:gd name="T21" fmla="*/ 0 h 36"/>
                <a:gd name="T22" fmla="*/ 18 w 37"/>
                <a:gd name="T23" fmla="*/ 0 h 36"/>
                <a:gd name="T24" fmla="*/ 12 w 37"/>
                <a:gd name="T25" fmla="*/ 0 h 36"/>
                <a:gd name="T26" fmla="*/ 6 w 37"/>
                <a:gd name="T27" fmla="*/ 4 h 36"/>
                <a:gd name="T28" fmla="*/ 2 w 37"/>
                <a:gd name="T29" fmla="*/ 10 h 36"/>
                <a:gd name="T30" fmla="*/ 0 w 37"/>
                <a:gd name="T31" fmla="*/ 18 h 36"/>
                <a:gd name="T32" fmla="*/ 0 w 37"/>
                <a:gd name="T33" fmla="*/ 18 h 36"/>
                <a:gd name="T34" fmla="*/ 2 w 37"/>
                <a:gd name="T35" fmla="*/ 24 h 36"/>
                <a:gd name="T36" fmla="*/ 6 w 37"/>
                <a:gd name="T37" fmla="*/ 30 h 36"/>
                <a:gd name="T38" fmla="*/ 12 w 37"/>
                <a:gd name="T39" fmla="*/ 34 h 36"/>
                <a:gd name="T40" fmla="*/ 20 w 37"/>
                <a:gd name="T41" fmla="*/ 36 h 36"/>
                <a:gd name="T42" fmla="*/ 20 w 37"/>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20" y="36"/>
                  </a:moveTo>
                  <a:lnTo>
                    <a:pt x="20" y="36"/>
                  </a:lnTo>
                  <a:lnTo>
                    <a:pt x="27" y="34"/>
                  </a:lnTo>
                  <a:lnTo>
                    <a:pt x="33" y="30"/>
                  </a:lnTo>
                  <a:lnTo>
                    <a:pt x="37" y="24"/>
                  </a:lnTo>
                  <a:lnTo>
                    <a:pt x="37" y="16"/>
                  </a:lnTo>
                  <a:lnTo>
                    <a:pt x="37" y="16"/>
                  </a:lnTo>
                  <a:lnTo>
                    <a:pt x="35" y="10"/>
                  </a:lnTo>
                  <a:lnTo>
                    <a:pt x="31" y="4"/>
                  </a:lnTo>
                  <a:lnTo>
                    <a:pt x="24" y="0"/>
                  </a:lnTo>
                  <a:lnTo>
                    <a:pt x="18" y="0"/>
                  </a:lnTo>
                  <a:lnTo>
                    <a:pt x="18" y="0"/>
                  </a:lnTo>
                  <a:lnTo>
                    <a:pt x="12" y="0"/>
                  </a:lnTo>
                  <a:lnTo>
                    <a:pt x="6" y="4"/>
                  </a:lnTo>
                  <a:lnTo>
                    <a:pt x="2" y="10"/>
                  </a:lnTo>
                  <a:lnTo>
                    <a:pt x="0" y="18"/>
                  </a:lnTo>
                  <a:lnTo>
                    <a:pt x="0" y="18"/>
                  </a:lnTo>
                  <a:lnTo>
                    <a:pt x="2" y="24"/>
                  </a:lnTo>
                  <a:lnTo>
                    <a:pt x="6" y="30"/>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67"/>
            <p:cNvSpPr>
              <a:spLocks/>
            </p:cNvSpPr>
            <p:nvPr userDrawn="1"/>
          </p:nvSpPr>
          <p:spPr bwMode="auto">
            <a:xfrm>
              <a:off x="5337175" y="9277350"/>
              <a:ext cx="79375" cy="79375"/>
            </a:xfrm>
            <a:custGeom>
              <a:avLst/>
              <a:gdLst>
                <a:gd name="T0" fmla="*/ 26 w 50"/>
                <a:gd name="T1" fmla="*/ 0 h 50"/>
                <a:gd name="T2" fmla="*/ 26 w 50"/>
                <a:gd name="T3" fmla="*/ 0 h 50"/>
                <a:gd name="T4" fmla="*/ 16 w 50"/>
                <a:gd name="T5" fmla="*/ 2 h 50"/>
                <a:gd name="T6" fmla="*/ 8 w 50"/>
                <a:gd name="T7" fmla="*/ 6 h 50"/>
                <a:gd name="T8" fmla="*/ 2 w 50"/>
                <a:gd name="T9" fmla="*/ 14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6 w 50"/>
                <a:gd name="T41" fmla="*/ 0 h 50"/>
                <a:gd name="T42" fmla="*/ 26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0"/>
                  </a:moveTo>
                  <a:lnTo>
                    <a:pt x="26" y="0"/>
                  </a:lnTo>
                  <a:lnTo>
                    <a:pt x="16" y="2"/>
                  </a:lnTo>
                  <a:lnTo>
                    <a:pt x="8" y="6"/>
                  </a:lnTo>
                  <a:lnTo>
                    <a:pt x="2" y="14"/>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68"/>
            <p:cNvSpPr>
              <a:spLocks/>
            </p:cNvSpPr>
            <p:nvPr userDrawn="1"/>
          </p:nvSpPr>
          <p:spPr bwMode="auto">
            <a:xfrm>
              <a:off x="28575" y="8288338"/>
              <a:ext cx="212725" cy="209550"/>
            </a:xfrm>
            <a:custGeom>
              <a:avLst/>
              <a:gdLst>
                <a:gd name="T0" fmla="*/ 68 w 134"/>
                <a:gd name="T1" fmla="*/ 132 h 132"/>
                <a:gd name="T2" fmla="*/ 68 w 134"/>
                <a:gd name="T3" fmla="*/ 132 h 132"/>
                <a:gd name="T4" fmla="*/ 80 w 134"/>
                <a:gd name="T5" fmla="*/ 130 h 132"/>
                <a:gd name="T6" fmla="*/ 94 w 134"/>
                <a:gd name="T7" fmla="*/ 126 h 132"/>
                <a:gd name="T8" fmla="*/ 104 w 134"/>
                <a:gd name="T9" fmla="*/ 120 h 132"/>
                <a:gd name="T10" fmla="*/ 114 w 134"/>
                <a:gd name="T11" fmla="*/ 112 h 132"/>
                <a:gd name="T12" fmla="*/ 122 w 134"/>
                <a:gd name="T13" fmla="*/ 102 h 132"/>
                <a:gd name="T14" fmla="*/ 128 w 134"/>
                <a:gd name="T15" fmla="*/ 92 h 132"/>
                <a:gd name="T16" fmla="*/ 132 w 134"/>
                <a:gd name="T17" fmla="*/ 78 h 132"/>
                <a:gd name="T18" fmla="*/ 134 w 134"/>
                <a:gd name="T19" fmla="*/ 66 h 132"/>
                <a:gd name="T20" fmla="*/ 134 w 134"/>
                <a:gd name="T21" fmla="*/ 66 h 132"/>
                <a:gd name="T22" fmla="*/ 132 w 134"/>
                <a:gd name="T23" fmla="*/ 52 h 132"/>
                <a:gd name="T24" fmla="*/ 128 w 134"/>
                <a:gd name="T25" fmla="*/ 40 h 132"/>
                <a:gd name="T26" fmla="*/ 122 w 134"/>
                <a:gd name="T27" fmla="*/ 28 h 132"/>
                <a:gd name="T28" fmla="*/ 114 w 134"/>
                <a:gd name="T29" fmla="*/ 18 h 132"/>
                <a:gd name="T30" fmla="*/ 104 w 134"/>
                <a:gd name="T31" fmla="*/ 10 h 132"/>
                <a:gd name="T32" fmla="*/ 92 w 134"/>
                <a:gd name="T33" fmla="*/ 4 h 132"/>
                <a:gd name="T34" fmla="*/ 80 w 134"/>
                <a:gd name="T35" fmla="*/ 0 h 132"/>
                <a:gd name="T36" fmla="*/ 66 w 134"/>
                <a:gd name="T37" fmla="*/ 0 h 132"/>
                <a:gd name="T38" fmla="*/ 66 w 134"/>
                <a:gd name="T39" fmla="*/ 0 h 132"/>
                <a:gd name="T40" fmla="*/ 54 w 134"/>
                <a:gd name="T41" fmla="*/ 0 h 132"/>
                <a:gd name="T42" fmla="*/ 42 w 134"/>
                <a:gd name="T43" fmla="*/ 4 h 132"/>
                <a:gd name="T44" fmla="*/ 30 w 134"/>
                <a:gd name="T45" fmla="*/ 10 h 132"/>
                <a:gd name="T46" fmla="*/ 20 w 134"/>
                <a:gd name="T47" fmla="*/ 20 h 132"/>
                <a:gd name="T48" fmla="*/ 12 w 134"/>
                <a:gd name="T49" fmla="*/ 28 h 132"/>
                <a:gd name="T50" fmla="*/ 6 w 134"/>
                <a:gd name="T51" fmla="*/ 40 h 132"/>
                <a:gd name="T52" fmla="*/ 2 w 134"/>
                <a:gd name="T53" fmla="*/ 52 h 132"/>
                <a:gd name="T54" fmla="*/ 0 w 134"/>
                <a:gd name="T55" fmla="*/ 66 h 132"/>
                <a:gd name="T56" fmla="*/ 0 w 134"/>
                <a:gd name="T57" fmla="*/ 66 h 132"/>
                <a:gd name="T58" fmla="*/ 2 w 134"/>
                <a:gd name="T59" fmla="*/ 80 h 132"/>
                <a:gd name="T60" fmla="*/ 6 w 134"/>
                <a:gd name="T61" fmla="*/ 92 h 132"/>
                <a:gd name="T62" fmla="*/ 12 w 134"/>
                <a:gd name="T63" fmla="*/ 104 h 132"/>
                <a:gd name="T64" fmla="*/ 20 w 134"/>
                <a:gd name="T65" fmla="*/ 112 h 132"/>
                <a:gd name="T66" fmla="*/ 30 w 134"/>
                <a:gd name="T67" fmla="*/ 120 h 132"/>
                <a:gd name="T68" fmla="*/ 42 w 134"/>
                <a:gd name="T69" fmla="*/ 126 h 132"/>
                <a:gd name="T70" fmla="*/ 54 w 134"/>
                <a:gd name="T71" fmla="*/ 130 h 132"/>
                <a:gd name="T72" fmla="*/ 68 w 134"/>
                <a:gd name="T73" fmla="*/ 132 h 132"/>
                <a:gd name="T74" fmla="*/ 68 w 134"/>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2">
                  <a:moveTo>
                    <a:pt x="68" y="132"/>
                  </a:moveTo>
                  <a:lnTo>
                    <a:pt x="68" y="132"/>
                  </a:lnTo>
                  <a:lnTo>
                    <a:pt x="80" y="130"/>
                  </a:lnTo>
                  <a:lnTo>
                    <a:pt x="94" y="126"/>
                  </a:lnTo>
                  <a:lnTo>
                    <a:pt x="104" y="120"/>
                  </a:lnTo>
                  <a:lnTo>
                    <a:pt x="114" y="112"/>
                  </a:lnTo>
                  <a:lnTo>
                    <a:pt x="122" y="102"/>
                  </a:lnTo>
                  <a:lnTo>
                    <a:pt x="128" y="92"/>
                  </a:lnTo>
                  <a:lnTo>
                    <a:pt x="132" y="78"/>
                  </a:lnTo>
                  <a:lnTo>
                    <a:pt x="134" y="66"/>
                  </a:lnTo>
                  <a:lnTo>
                    <a:pt x="134" y="66"/>
                  </a:lnTo>
                  <a:lnTo>
                    <a:pt x="132" y="52"/>
                  </a:lnTo>
                  <a:lnTo>
                    <a:pt x="128" y="40"/>
                  </a:lnTo>
                  <a:lnTo>
                    <a:pt x="122" y="28"/>
                  </a:lnTo>
                  <a:lnTo>
                    <a:pt x="114" y="18"/>
                  </a:lnTo>
                  <a:lnTo>
                    <a:pt x="104" y="10"/>
                  </a:lnTo>
                  <a:lnTo>
                    <a:pt x="92" y="4"/>
                  </a:lnTo>
                  <a:lnTo>
                    <a:pt x="80" y="0"/>
                  </a:lnTo>
                  <a:lnTo>
                    <a:pt x="66" y="0"/>
                  </a:lnTo>
                  <a:lnTo>
                    <a:pt x="66" y="0"/>
                  </a:lnTo>
                  <a:lnTo>
                    <a:pt x="54" y="0"/>
                  </a:lnTo>
                  <a:lnTo>
                    <a:pt x="42" y="4"/>
                  </a:lnTo>
                  <a:lnTo>
                    <a:pt x="30" y="10"/>
                  </a:lnTo>
                  <a:lnTo>
                    <a:pt x="20" y="20"/>
                  </a:lnTo>
                  <a:lnTo>
                    <a:pt x="12" y="28"/>
                  </a:lnTo>
                  <a:lnTo>
                    <a:pt x="6" y="40"/>
                  </a:lnTo>
                  <a:lnTo>
                    <a:pt x="2" y="52"/>
                  </a:lnTo>
                  <a:lnTo>
                    <a:pt x="0" y="66"/>
                  </a:lnTo>
                  <a:lnTo>
                    <a:pt x="0" y="66"/>
                  </a:lnTo>
                  <a:lnTo>
                    <a:pt x="2" y="80"/>
                  </a:lnTo>
                  <a:lnTo>
                    <a:pt x="6" y="92"/>
                  </a:lnTo>
                  <a:lnTo>
                    <a:pt x="12" y="104"/>
                  </a:lnTo>
                  <a:lnTo>
                    <a:pt x="20" y="112"/>
                  </a:lnTo>
                  <a:lnTo>
                    <a:pt x="30" y="120"/>
                  </a:lnTo>
                  <a:lnTo>
                    <a:pt x="42" y="126"/>
                  </a:lnTo>
                  <a:lnTo>
                    <a:pt x="54" y="130"/>
                  </a:lnTo>
                  <a:lnTo>
                    <a:pt x="68" y="132"/>
                  </a:lnTo>
                  <a:lnTo>
                    <a:pt x="6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69"/>
            <p:cNvSpPr>
              <a:spLocks/>
            </p:cNvSpPr>
            <p:nvPr userDrawn="1"/>
          </p:nvSpPr>
          <p:spPr bwMode="auto">
            <a:xfrm>
              <a:off x="73025" y="8021638"/>
              <a:ext cx="123825" cy="123825"/>
            </a:xfrm>
            <a:custGeom>
              <a:avLst/>
              <a:gdLst>
                <a:gd name="T0" fmla="*/ 40 w 78"/>
                <a:gd name="T1" fmla="*/ 78 h 78"/>
                <a:gd name="T2" fmla="*/ 40 w 78"/>
                <a:gd name="T3" fmla="*/ 78 h 78"/>
                <a:gd name="T4" fmla="*/ 48 w 78"/>
                <a:gd name="T5" fmla="*/ 76 h 78"/>
                <a:gd name="T6" fmla="*/ 54 w 78"/>
                <a:gd name="T7" fmla="*/ 74 h 78"/>
                <a:gd name="T8" fmla="*/ 62 w 78"/>
                <a:gd name="T9" fmla="*/ 70 h 78"/>
                <a:gd name="T10" fmla="*/ 66 w 78"/>
                <a:gd name="T11" fmla="*/ 66 h 78"/>
                <a:gd name="T12" fmla="*/ 72 w 78"/>
                <a:gd name="T13" fmla="*/ 60 h 78"/>
                <a:gd name="T14" fmla="*/ 76 w 78"/>
                <a:gd name="T15" fmla="*/ 54 h 78"/>
                <a:gd name="T16" fmla="*/ 78 w 78"/>
                <a:gd name="T17" fmla="*/ 46 h 78"/>
                <a:gd name="T18" fmla="*/ 78 w 78"/>
                <a:gd name="T19" fmla="*/ 38 h 78"/>
                <a:gd name="T20" fmla="*/ 78 w 78"/>
                <a:gd name="T21" fmla="*/ 38 h 78"/>
                <a:gd name="T22" fmla="*/ 78 w 78"/>
                <a:gd name="T23" fmla="*/ 32 h 78"/>
                <a:gd name="T24" fmla="*/ 74 w 78"/>
                <a:gd name="T25" fmla="*/ 24 h 78"/>
                <a:gd name="T26" fmla="*/ 72 w 78"/>
                <a:gd name="T27" fmla="*/ 18 h 78"/>
                <a:gd name="T28" fmla="*/ 66 w 78"/>
                <a:gd name="T29" fmla="*/ 12 h 78"/>
                <a:gd name="T30" fmla="*/ 60 w 78"/>
                <a:gd name="T31" fmla="*/ 6 h 78"/>
                <a:gd name="T32" fmla="*/ 54 w 78"/>
                <a:gd name="T33" fmla="*/ 2 h 78"/>
                <a:gd name="T34" fmla="*/ 46 w 78"/>
                <a:gd name="T35" fmla="*/ 0 h 78"/>
                <a:gd name="T36" fmla="*/ 38 w 78"/>
                <a:gd name="T37" fmla="*/ 0 h 78"/>
                <a:gd name="T38" fmla="*/ 38 w 78"/>
                <a:gd name="T39" fmla="*/ 0 h 78"/>
                <a:gd name="T40" fmla="*/ 30 w 78"/>
                <a:gd name="T41" fmla="*/ 2 h 78"/>
                <a:gd name="T42" fmla="*/ 24 w 78"/>
                <a:gd name="T43" fmla="*/ 4 h 78"/>
                <a:gd name="T44" fmla="*/ 16 w 78"/>
                <a:gd name="T45" fmla="*/ 8 h 78"/>
                <a:gd name="T46" fmla="*/ 12 w 78"/>
                <a:gd name="T47" fmla="*/ 12 h 78"/>
                <a:gd name="T48" fmla="*/ 6 w 78"/>
                <a:gd name="T49" fmla="*/ 18 h 78"/>
                <a:gd name="T50" fmla="*/ 4 w 78"/>
                <a:gd name="T51" fmla="*/ 24 h 78"/>
                <a:gd name="T52" fmla="*/ 2 w 78"/>
                <a:gd name="T53" fmla="*/ 32 h 78"/>
                <a:gd name="T54" fmla="*/ 0 w 78"/>
                <a:gd name="T55" fmla="*/ 40 h 78"/>
                <a:gd name="T56" fmla="*/ 0 w 78"/>
                <a:gd name="T57" fmla="*/ 40 h 78"/>
                <a:gd name="T58" fmla="*/ 2 w 78"/>
                <a:gd name="T59" fmla="*/ 48 h 78"/>
                <a:gd name="T60" fmla="*/ 4 w 78"/>
                <a:gd name="T61" fmla="*/ 56 h 78"/>
                <a:gd name="T62" fmla="*/ 8 w 78"/>
                <a:gd name="T63" fmla="*/ 62 h 78"/>
                <a:gd name="T64" fmla="*/ 12 w 78"/>
                <a:gd name="T65" fmla="*/ 66 h 78"/>
                <a:gd name="T66" fmla="*/ 18 w 78"/>
                <a:gd name="T67" fmla="*/ 72 h 78"/>
                <a:gd name="T68" fmla="*/ 24 w 78"/>
                <a:gd name="T69" fmla="*/ 74 h 78"/>
                <a:gd name="T70" fmla="*/ 32 w 78"/>
                <a:gd name="T71" fmla="*/ 76 h 78"/>
                <a:gd name="T72" fmla="*/ 40 w 78"/>
                <a:gd name="T73" fmla="*/ 78 h 78"/>
                <a:gd name="T74" fmla="*/ 40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40" y="78"/>
                  </a:moveTo>
                  <a:lnTo>
                    <a:pt x="40" y="78"/>
                  </a:lnTo>
                  <a:lnTo>
                    <a:pt x="48" y="76"/>
                  </a:lnTo>
                  <a:lnTo>
                    <a:pt x="54" y="74"/>
                  </a:lnTo>
                  <a:lnTo>
                    <a:pt x="62" y="70"/>
                  </a:lnTo>
                  <a:lnTo>
                    <a:pt x="66" y="66"/>
                  </a:lnTo>
                  <a:lnTo>
                    <a:pt x="72" y="60"/>
                  </a:lnTo>
                  <a:lnTo>
                    <a:pt x="76" y="54"/>
                  </a:lnTo>
                  <a:lnTo>
                    <a:pt x="78" y="46"/>
                  </a:lnTo>
                  <a:lnTo>
                    <a:pt x="78" y="38"/>
                  </a:lnTo>
                  <a:lnTo>
                    <a:pt x="78" y="38"/>
                  </a:lnTo>
                  <a:lnTo>
                    <a:pt x="78" y="32"/>
                  </a:lnTo>
                  <a:lnTo>
                    <a:pt x="74" y="24"/>
                  </a:lnTo>
                  <a:lnTo>
                    <a:pt x="72" y="18"/>
                  </a:lnTo>
                  <a:lnTo>
                    <a:pt x="66" y="12"/>
                  </a:lnTo>
                  <a:lnTo>
                    <a:pt x="60" y="6"/>
                  </a:lnTo>
                  <a:lnTo>
                    <a:pt x="54" y="2"/>
                  </a:lnTo>
                  <a:lnTo>
                    <a:pt x="46" y="0"/>
                  </a:lnTo>
                  <a:lnTo>
                    <a:pt x="38" y="0"/>
                  </a:lnTo>
                  <a:lnTo>
                    <a:pt x="38" y="0"/>
                  </a:lnTo>
                  <a:lnTo>
                    <a:pt x="30" y="2"/>
                  </a:lnTo>
                  <a:lnTo>
                    <a:pt x="24" y="4"/>
                  </a:lnTo>
                  <a:lnTo>
                    <a:pt x="16" y="8"/>
                  </a:lnTo>
                  <a:lnTo>
                    <a:pt x="12" y="12"/>
                  </a:lnTo>
                  <a:lnTo>
                    <a:pt x="6" y="18"/>
                  </a:lnTo>
                  <a:lnTo>
                    <a:pt x="4" y="24"/>
                  </a:lnTo>
                  <a:lnTo>
                    <a:pt x="2" y="32"/>
                  </a:lnTo>
                  <a:lnTo>
                    <a:pt x="0" y="40"/>
                  </a:lnTo>
                  <a:lnTo>
                    <a:pt x="0" y="40"/>
                  </a:lnTo>
                  <a:lnTo>
                    <a:pt x="2" y="48"/>
                  </a:lnTo>
                  <a:lnTo>
                    <a:pt x="4" y="56"/>
                  </a:lnTo>
                  <a:lnTo>
                    <a:pt x="8" y="62"/>
                  </a:lnTo>
                  <a:lnTo>
                    <a:pt x="12" y="66"/>
                  </a:lnTo>
                  <a:lnTo>
                    <a:pt x="18" y="72"/>
                  </a:lnTo>
                  <a:lnTo>
                    <a:pt x="24" y="74"/>
                  </a:lnTo>
                  <a:lnTo>
                    <a:pt x="32" y="76"/>
                  </a:lnTo>
                  <a:lnTo>
                    <a:pt x="40" y="78"/>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0"/>
            <p:cNvSpPr>
              <a:spLocks/>
            </p:cNvSpPr>
            <p:nvPr userDrawn="1"/>
          </p:nvSpPr>
          <p:spPr bwMode="auto">
            <a:xfrm>
              <a:off x="5654675" y="9286875"/>
              <a:ext cx="57150" cy="57150"/>
            </a:xfrm>
            <a:custGeom>
              <a:avLst/>
              <a:gdLst>
                <a:gd name="T0" fmla="*/ 18 w 36"/>
                <a:gd name="T1" fmla="*/ 0 h 36"/>
                <a:gd name="T2" fmla="*/ 18 w 36"/>
                <a:gd name="T3" fmla="*/ 0 h 36"/>
                <a:gd name="T4" fmla="*/ 10 w 36"/>
                <a:gd name="T5" fmla="*/ 2 h 36"/>
                <a:gd name="T6" fmla="*/ 6 w 36"/>
                <a:gd name="T7" fmla="*/ 6 h 36"/>
                <a:gd name="T8" fmla="*/ 2 w 36"/>
                <a:gd name="T9" fmla="*/ 12 h 36"/>
                <a:gd name="T10" fmla="*/ 0 w 36"/>
                <a:gd name="T11" fmla="*/ 20 h 36"/>
                <a:gd name="T12" fmla="*/ 0 w 36"/>
                <a:gd name="T13" fmla="*/ 20 h 36"/>
                <a:gd name="T14" fmla="*/ 2 w 36"/>
                <a:gd name="T15" fmla="*/ 26 h 36"/>
                <a:gd name="T16" fmla="*/ 6 w 36"/>
                <a:gd name="T17" fmla="*/ 32 h 36"/>
                <a:gd name="T18" fmla="*/ 12 w 36"/>
                <a:gd name="T19" fmla="*/ 36 h 36"/>
                <a:gd name="T20" fmla="*/ 18 w 36"/>
                <a:gd name="T21" fmla="*/ 36 h 36"/>
                <a:gd name="T22" fmla="*/ 18 w 36"/>
                <a:gd name="T23" fmla="*/ 36 h 36"/>
                <a:gd name="T24" fmla="*/ 26 w 36"/>
                <a:gd name="T25" fmla="*/ 34 h 36"/>
                <a:gd name="T26" fmla="*/ 32 w 36"/>
                <a:gd name="T27" fmla="*/ 30 h 36"/>
                <a:gd name="T28" fmla="*/ 34 w 36"/>
                <a:gd name="T29" fmla="*/ 24 h 36"/>
                <a:gd name="T30" fmla="*/ 36 w 36"/>
                <a:gd name="T31" fmla="*/ 18 h 36"/>
                <a:gd name="T32" fmla="*/ 36 w 36"/>
                <a:gd name="T33" fmla="*/ 18 h 36"/>
                <a:gd name="T34" fmla="*/ 34 w 36"/>
                <a:gd name="T35" fmla="*/ 10 h 36"/>
                <a:gd name="T36" fmla="*/ 30 w 36"/>
                <a:gd name="T37" fmla="*/ 6 h 36"/>
                <a:gd name="T38" fmla="*/ 24 w 36"/>
                <a:gd name="T39" fmla="*/ 2 h 36"/>
                <a:gd name="T40" fmla="*/ 18 w 36"/>
                <a:gd name="T41" fmla="*/ 0 h 36"/>
                <a:gd name="T42" fmla="*/ 18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8" y="0"/>
                  </a:moveTo>
                  <a:lnTo>
                    <a:pt x="18" y="0"/>
                  </a:lnTo>
                  <a:lnTo>
                    <a:pt x="10" y="2"/>
                  </a:lnTo>
                  <a:lnTo>
                    <a:pt x="6" y="6"/>
                  </a:lnTo>
                  <a:lnTo>
                    <a:pt x="2" y="12"/>
                  </a:lnTo>
                  <a:lnTo>
                    <a:pt x="0" y="20"/>
                  </a:lnTo>
                  <a:lnTo>
                    <a:pt x="0" y="20"/>
                  </a:lnTo>
                  <a:lnTo>
                    <a:pt x="2" y="26"/>
                  </a:lnTo>
                  <a:lnTo>
                    <a:pt x="6" y="32"/>
                  </a:lnTo>
                  <a:lnTo>
                    <a:pt x="12" y="36"/>
                  </a:lnTo>
                  <a:lnTo>
                    <a:pt x="18" y="36"/>
                  </a:lnTo>
                  <a:lnTo>
                    <a:pt x="18" y="36"/>
                  </a:lnTo>
                  <a:lnTo>
                    <a:pt x="26" y="34"/>
                  </a:lnTo>
                  <a:lnTo>
                    <a:pt x="32" y="30"/>
                  </a:lnTo>
                  <a:lnTo>
                    <a:pt x="34" y="24"/>
                  </a:lnTo>
                  <a:lnTo>
                    <a:pt x="36" y="18"/>
                  </a:lnTo>
                  <a:lnTo>
                    <a:pt x="36" y="18"/>
                  </a:lnTo>
                  <a:lnTo>
                    <a:pt x="34" y="10"/>
                  </a:lnTo>
                  <a:lnTo>
                    <a:pt x="30" y="6"/>
                  </a:lnTo>
                  <a:lnTo>
                    <a:pt x="24" y="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71"/>
            <p:cNvSpPr>
              <a:spLocks/>
            </p:cNvSpPr>
            <p:nvPr userDrawn="1"/>
          </p:nvSpPr>
          <p:spPr bwMode="auto">
            <a:xfrm>
              <a:off x="117475" y="7758113"/>
              <a:ext cx="34925" cy="34925"/>
            </a:xfrm>
            <a:custGeom>
              <a:avLst/>
              <a:gdLst>
                <a:gd name="T0" fmla="*/ 12 w 22"/>
                <a:gd name="T1" fmla="*/ 22 h 22"/>
                <a:gd name="T2" fmla="*/ 12 w 22"/>
                <a:gd name="T3" fmla="*/ 22 h 22"/>
                <a:gd name="T4" fmla="*/ 18 w 22"/>
                <a:gd name="T5" fmla="*/ 22 h 22"/>
                <a:gd name="T6" fmla="*/ 20 w 22"/>
                <a:gd name="T7" fmla="*/ 18 h 22"/>
                <a:gd name="T8" fmla="*/ 22 w 22"/>
                <a:gd name="T9" fmla="*/ 14 h 22"/>
                <a:gd name="T10" fmla="*/ 22 w 22"/>
                <a:gd name="T11" fmla="*/ 10 h 22"/>
                <a:gd name="T12" fmla="*/ 22 w 22"/>
                <a:gd name="T13" fmla="*/ 10 h 22"/>
                <a:gd name="T14" fmla="*/ 22 w 22"/>
                <a:gd name="T15" fmla="*/ 6 h 22"/>
                <a:gd name="T16" fmla="*/ 18 w 22"/>
                <a:gd name="T17" fmla="*/ 2 h 22"/>
                <a:gd name="T18" fmla="*/ 14 w 22"/>
                <a:gd name="T19" fmla="*/ 0 h 22"/>
                <a:gd name="T20" fmla="*/ 10 w 22"/>
                <a:gd name="T21" fmla="*/ 0 h 22"/>
                <a:gd name="T22" fmla="*/ 10 w 22"/>
                <a:gd name="T23" fmla="*/ 0 h 22"/>
                <a:gd name="T24" fmla="*/ 6 w 22"/>
                <a:gd name="T25" fmla="*/ 2 h 22"/>
                <a:gd name="T26" fmla="*/ 2 w 22"/>
                <a:gd name="T27" fmla="*/ 4 h 22"/>
                <a:gd name="T28" fmla="*/ 0 w 22"/>
                <a:gd name="T29" fmla="*/ 8 h 22"/>
                <a:gd name="T30" fmla="*/ 0 w 22"/>
                <a:gd name="T31" fmla="*/ 12 h 22"/>
                <a:gd name="T32" fmla="*/ 0 w 22"/>
                <a:gd name="T33" fmla="*/ 12 h 22"/>
                <a:gd name="T34" fmla="*/ 2 w 22"/>
                <a:gd name="T35" fmla="*/ 18 h 22"/>
                <a:gd name="T36" fmla="*/ 4 w 22"/>
                <a:gd name="T37" fmla="*/ 20 h 22"/>
                <a:gd name="T38" fmla="*/ 8 w 22"/>
                <a:gd name="T39" fmla="*/ 22 h 22"/>
                <a:gd name="T40" fmla="*/ 12 w 22"/>
                <a:gd name="T41" fmla="*/ 22 h 22"/>
                <a:gd name="T42" fmla="*/ 12 w 22"/>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2" y="22"/>
                  </a:moveTo>
                  <a:lnTo>
                    <a:pt x="12" y="22"/>
                  </a:lnTo>
                  <a:lnTo>
                    <a:pt x="18" y="22"/>
                  </a:lnTo>
                  <a:lnTo>
                    <a:pt x="20" y="18"/>
                  </a:lnTo>
                  <a:lnTo>
                    <a:pt x="22" y="14"/>
                  </a:lnTo>
                  <a:lnTo>
                    <a:pt x="22" y="10"/>
                  </a:lnTo>
                  <a:lnTo>
                    <a:pt x="22" y="10"/>
                  </a:lnTo>
                  <a:lnTo>
                    <a:pt x="22" y="6"/>
                  </a:lnTo>
                  <a:lnTo>
                    <a:pt x="18" y="2"/>
                  </a:lnTo>
                  <a:lnTo>
                    <a:pt x="14" y="0"/>
                  </a:lnTo>
                  <a:lnTo>
                    <a:pt x="10" y="0"/>
                  </a:lnTo>
                  <a:lnTo>
                    <a:pt x="10" y="0"/>
                  </a:lnTo>
                  <a:lnTo>
                    <a:pt x="6" y="2"/>
                  </a:lnTo>
                  <a:lnTo>
                    <a:pt x="2" y="4"/>
                  </a:lnTo>
                  <a:lnTo>
                    <a:pt x="0" y="8"/>
                  </a:lnTo>
                  <a:lnTo>
                    <a:pt x="0" y="12"/>
                  </a:lnTo>
                  <a:lnTo>
                    <a:pt x="0" y="12"/>
                  </a:lnTo>
                  <a:lnTo>
                    <a:pt x="2" y="18"/>
                  </a:lnTo>
                  <a:lnTo>
                    <a:pt x="4" y="20"/>
                  </a:lnTo>
                  <a:lnTo>
                    <a:pt x="8"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E2E3E4"/>
                </a:solidFill>
              </a:rPr>
              <a:t>Broadcom Proprietary and Confidential.  Copyright © 2024 Broadcom.  All Rights Reserved. The term “Broadcom” refers to Broadcom Inc. and/or its subsidiaries.</a:t>
            </a:r>
          </a:p>
        </p:txBody>
      </p:sp>
      <p:sp>
        <p:nvSpPr>
          <p:cNvPr id="10" name="Title"/>
          <p:cNvSpPr>
            <a:spLocks noGrp="1"/>
          </p:cNvSpPr>
          <p:nvPr>
            <p:ph type="body" sz="quarter" idx="12" hasCustomPrompt="1"/>
          </p:nvPr>
        </p:nvSpPr>
        <p:spPr bwMode="white">
          <a:xfrm>
            <a:off x="411480" y="1128360"/>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bg1"/>
                </a:solidFill>
                <a:effectLst/>
                <a:latin typeface="+mj-lt"/>
              </a:defRPr>
            </a:lvl1pPr>
          </a:lstStyle>
          <a:p>
            <a:pPr marL="0" lvl="0" indent="0"/>
            <a:r>
              <a:rPr lang="en-US" dirty="0"/>
              <a:t>Presentation Title</a:t>
            </a:r>
          </a:p>
        </p:txBody>
      </p:sp>
      <p:sp>
        <p:nvSpPr>
          <p:cNvPr id="12" name="Date"/>
          <p:cNvSpPr>
            <a:spLocks noGrp="1"/>
          </p:cNvSpPr>
          <p:nvPr>
            <p:ph type="body" sz="quarter" idx="13" hasCustomPrompt="1"/>
          </p:nvPr>
        </p:nvSpPr>
        <p:spPr>
          <a:xfrm>
            <a:off x="411480" y="4330179"/>
            <a:ext cx="7452360" cy="263149"/>
          </a:xfrm>
        </p:spPr>
        <p:txBody>
          <a:bodyPr/>
          <a:lstStyle>
            <a:lvl1pPr marL="0" indent="0">
              <a:lnSpc>
                <a:spcPct val="95000"/>
              </a:lnSpc>
              <a:spcBef>
                <a:spcPts val="0"/>
              </a:spcBef>
              <a:buNone/>
              <a:defRPr sz="1800" b="0">
                <a:solidFill>
                  <a:schemeClr val="bg1"/>
                </a:solidFill>
              </a:defRPr>
            </a:lvl1pPr>
          </a:lstStyle>
          <a:p>
            <a:pPr lvl="0"/>
            <a:r>
              <a:rPr lang="en-US" dirty="0"/>
              <a:t>Date</a:t>
            </a:r>
          </a:p>
        </p:txBody>
      </p:sp>
      <p:sp>
        <p:nvSpPr>
          <p:cNvPr id="11" name="Name"/>
          <p:cNvSpPr>
            <a:spLocks noGrp="1"/>
          </p:cNvSpPr>
          <p:nvPr>
            <p:ph type="subTitle" idx="1" hasCustomPrompt="1"/>
          </p:nvPr>
        </p:nvSpPr>
        <p:spPr>
          <a:xfrm>
            <a:off x="411480" y="3425847"/>
            <a:ext cx="6263640" cy="584775"/>
          </a:xfrm>
        </p:spPr>
        <p:txBody>
          <a:bodyPr lIns="0" tIns="0" rIns="0" bIns="0">
            <a:normAutofit/>
          </a:bodyPr>
          <a:lstStyle>
            <a:lvl1pPr marL="0" marR="0" indent="0" algn="l">
              <a:lnSpc>
                <a:spcPct val="95000"/>
              </a:lnSpc>
              <a:spcBef>
                <a:spcPts val="0"/>
              </a:spcBef>
              <a:spcAft>
                <a:spcPts val="0"/>
              </a:spcAft>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Title</a:t>
            </a:r>
          </a:p>
        </p:txBody>
      </p:sp>
      <p:sp>
        <p:nvSpPr>
          <p:cNvPr id="16" name="red div line"/>
          <p:cNvSpPr/>
          <p:nvPr userDrawn="1"/>
        </p:nvSpPr>
        <p:spPr>
          <a:xfrm>
            <a:off x="411480" y="4142969"/>
            <a:ext cx="3657600"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Connecting dots"/>
          <p:cNvGrpSpPr/>
          <p:nvPr userDrawn="1"/>
        </p:nvGrpSpPr>
        <p:grpSpPr>
          <a:xfrm>
            <a:off x="5822817" y="0"/>
            <a:ext cx="3721101" cy="1644650"/>
            <a:chOff x="-1801813" y="-4127500"/>
            <a:chExt cx="3721101" cy="1644650"/>
          </a:xfrm>
        </p:grpSpPr>
        <p:sp>
          <p:nvSpPr>
            <p:cNvPr id="404" name="Freeform 292"/>
            <p:cNvSpPr>
              <a:spLocks/>
            </p:cNvSpPr>
            <p:nvPr userDrawn="1"/>
          </p:nvSpPr>
          <p:spPr bwMode="auto">
            <a:xfrm>
              <a:off x="1366838" y="-4127500"/>
              <a:ext cx="85725" cy="295275"/>
            </a:xfrm>
            <a:custGeom>
              <a:avLst/>
              <a:gdLst>
                <a:gd name="T0" fmla="*/ 4 w 54"/>
                <a:gd name="T1" fmla="*/ 0 h 186"/>
                <a:gd name="T2" fmla="*/ 0 w 54"/>
                <a:gd name="T3" fmla="*/ 0 h 186"/>
                <a:gd name="T4" fmla="*/ 0 w 54"/>
                <a:gd name="T5" fmla="*/ 0 h 186"/>
                <a:gd name="T6" fmla="*/ 6 w 54"/>
                <a:gd name="T7" fmla="*/ 14 h 186"/>
                <a:gd name="T8" fmla="*/ 6 w 54"/>
                <a:gd name="T9" fmla="*/ 14 h 186"/>
                <a:gd name="T10" fmla="*/ 20 w 54"/>
                <a:gd name="T11" fmla="*/ 58 h 186"/>
                <a:gd name="T12" fmla="*/ 34 w 54"/>
                <a:gd name="T13" fmla="*/ 100 h 186"/>
                <a:gd name="T14" fmla="*/ 44 w 54"/>
                <a:gd name="T15" fmla="*/ 142 h 186"/>
                <a:gd name="T16" fmla="*/ 50 w 54"/>
                <a:gd name="T17" fmla="*/ 186 h 186"/>
                <a:gd name="T18" fmla="*/ 50 w 54"/>
                <a:gd name="T19" fmla="*/ 186 h 186"/>
                <a:gd name="T20" fmla="*/ 54 w 54"/>
                <a:gd name="T21" fmla="*/ 182 h 186"/>
                <a:gd name="T22" fmla="*/ 54 w 54"/>
                <a:gd name="T23" fmla="*/ 182 h 186"/>
                <a:gd name="T24" fmla="*/ 48 w 54"/>
                <a:gd name="T25" fmla="*/ 140 h 186"/>
                <a:gd name="T26" fmla="*/ 38 w 54"/>
                <a:gd name="T27" fmla="*/ 98 h 186"/>
                <a:gd name="T28" fmla="*/ 26 w 54"/>
                <a:gd name="T29" fmla="*/ 56 h 186"/>
                <a:gd name="T30" fmla="*/ 10 w 54"/>
                <a:gd name="T31" fmla="*/ 14 h 186"/>
                <a:gd name="T32" fmla="*/ 10 w 54"/>
                <a:gd name="T33" fmla="*/ 14 h 186"/>
                <a:gd name="T34" fmla="*/ 4 w 54"/>
                <a:gd name="T35" fmla="*/ 0 h 186"/>
                <a:gd name="T36" fmla="*/ 4 w 54"/>
                <a:gd name="T3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86">
                  <a:moveTo>
                    <a:pt x="4" y="0"/>
                  </a:moveTo>
                  <a:lnTo>
                    <a:pt x="0" y="0"/>
                  </a:lnTo>
                  <a:lnTo>
                    <a:pt x="0" y="0"/>
                  </a:lnTo>
                  <a:lnTo>
                    <a:pt x="6" y="14"/>
                  </a:lnTo>
                  <a:lnTo>
                    <a:pt x="6" y="14"/>
                  </a:lnTo>
                  <a:lnTo>
                    <a:pt x="20" y="58"/>
                  </a:lnTo>
                  <a:lnTo>
                    <a:pt x="34" y="100"/>
                  </a:lnTo>
                  <a:lnTo>
                    <a:pt x="44" y="142"/>
                  </a:lnTo>
                  <a:lnTo>
                    <a:pt x="50" y="186"/>
                  </a:lnTo>
                  <a:lnTo>
                    <a:pt x="50" y="186"/>
                  </a:lnTo>
                  <a:lnTo>
                    <a:pt x="54" y="182"/>
                  </a:lnTo>
                  <a:lnTo>
                    <a:pt x="54" y="182"/>
                  </a:lnTo>
                  <a:lnTo>
                    <a:pt x="48" y="140"/>
                  </a:lnTo>
                  <a:lnTo>
                    <a:pt x="38" y="98"/>
                  </a:lnTo>
                  <a:lnTo>
                    <a:pt x="26" y="56"/>
                  </a:lnTo>
                  <a:lnTo>
                    <a:pt x="10" y="14"/>
                  </a:lnTo>
                  <a:lnTo>
                    <a:pt x="10" y="14"/>
                  </a:lnTo>
                  <a:lnTo>
                    <a:pt x="4"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93"/>
            <p:cNvSpPr>
              <a:spLocks/>
            </p:cNvSpPr>
            <p:nvPr userDrawn="1"/>
          </p:nvSpPr>
          <p:spPr bwMode="auto">
            <a:xfrm>
              <a:off x="835025" y="-4127500"/>
              <a:ext cx="139700" cy="673100"/>
            </a:xfrm>
            <a:custGeom>
              <a:avLst/>
              <a:gdLst>
                <a:gd name="T0" fmla="*/ 14 w 88"/>
                <a:gd name="T1" fmla="*/ 0 h 424"/>
                <a:gd name="T2" fmla="*/ 10 w 88"/>
                <a:gd name="T3" fmla="*/ 0 h 424"/>
                <a:gd name="T4" fmla="*/ 10 w 88"/>
                <a:gd name="T5" fmla="*/ 0 h 424"/>
                <a:gd name="T6" fmla="*/ 4 w 88"/>
                <a:gd name="T7" fmla="*/ 40 h 424"/>
                <a:gd name="T8" fmla="*/ 0 w 88"/>
                <a:gd name="T9" fmla="*/ 82 h 424"/>
                <a:gd name="T10" fmla="*/ 0 w 88"/>
                <a:gd name="T11" fmla="*/ 126 h 424"/>
                <a:gd name="T12" fmla="*/ 2 w 88"/>
                <a:gd name="T13" fmla="*/ 168 h 424"/>
                <a:gd name="T14" fmla="*/ 8 w 88"/>
                <a:gd name="T15" fmla="*/ 210 h 424"/>
                <a:gd name="T16" fmla="*/ 16 w 88"/>
                <a:gd name="T17" fmla="*/ 252 h 424"/>
                <a:gd name="T18" fmla="*/ 26 w 88"/>
                <a:gd name="T19" fmla="*/ 296 h 424"/>
                <a:gd name="T20" fmla="*/ 42 w 88"/>
                <a:gd name="T21" fmla="*/ 338 h 424"/>
                <a:gd name="T22" fmla="*/ 42 w 88"/>
                <a:gd name="T23" fmla="*/ 338 h 424"/>
                <a:gd name="T24" fmla="*/ 62 w 88"/>
                <a:gd name="T25" fmla="*/ 382 h 424"/>
                <a:gd name="T26" fmla="*/ 84 w 88"/>
                <a:gd name="T27" fmla="*/ 424 h 424"/>
                <a:gd name="T28" fmla="*/ 84 w 88"/>
                <a:gd name="T29" fmla="*/ 424 h 424"/>
                <a:gd name="T30" fmla="*/ 88 w 88"/>
                <a:gd name="T31" fmla="*/ 422 h 424"/>
                <a:gd name="T32" fmla="*/ 88 w 88"/>
                <a:gd name="T33" fmla="*/ 422 h 424"/>
                <a:gd name="T34" fmla="*/ 66 w 88"/>
                <a:gd name="T35" fmla="*/ 380 h 424"/>
                <a:gd name="T36" fmla="*/ 46 w 88"/>
                <a:gd name="T37" fmla="*/ 336 h 424"/>
                <a:gd name="T38" fmla="*/ 46 w 88"/>
                <a:gd name="T39" fmla="*/ 336 h 424"/>
                <a:gd name="T40" fmla="*/ 32 w 88"/>
                <a:gd name="T41" fmla="*/ 294 h 424"/>
                <a:gd name="T42" fmla="*/ 20 w 88"/>
                <a:gd name="T43" fmla="*/ 252 h 424"/>
                <a:gd name="T44" fmla="*/ 12 w 88"/>
                <a:gd name="T45" fmla="*/ 210 h 424"/>
                <a:gd name="T46" fmla="*/ 6 w 88"/>
                <a:gd name="T47" fmla="*/ 166 h 424"/>
                <a:gd name="T48" fmla="*/ 4 w 88"/>
                <a:gd name="T49" fmla="*/ 124 h 424"/>
                <a:gd name="T50" fmla="*/ 4 w 88"/>
                <a:gd name="T51" fmla="*/ 82 h 424"/>
                <a:gd name="T52" fmla="*/ 8 w 88"/>
                <a:gd name="T53" fmla="*/ 40 h 424"/>
                <a:gd name="T54" fmla="*/ 14 w 88"/>
                <a:gd name="T55" fmla="*/ 0 h 424"/>
                <a:gd name="T56" fmla="*/ 14 w 88"/>
                <a:gd name="T5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24">
                  <a:moveTo>
                    <a:pt x="14" y="0"/>
                  </a:moveTo>
                  <a:lnTo>
                    <a:pt x="10" y="0"/>
                  </a:lnTo>
                  <a:lnTo>
                    <a:pt x="10" y="0"/>
                  </a:lnTo>
                  <a:lnTo>
                    <a:pt x="4" y="40"/>
                  </a:lnTo>
                  <a:lnTo>
                    <a:pt x="0" y="82"/>
                  </a:lnTo>
                  <a:lnTo>
                    <a:pt x="0" y="126"/>
                  </a:lnTo>
                  <a:lnTo>
                    <a:pt x="2" y="168"/>
                  </a:lnTo>
                  <a:lnTo>
                    <a:pt x="8" y="210"/>
                  </a:lnTo>
                  <a:lnTo>
                    <a:pt x="16" y="252"/>
                  </a:lnTo>
                  <a:lnTo>
                    <a:pt x="26" y="296"/>
                  </a:lnTo>
                  <a:lnTo>
                    <a:pt x="42" y="338"/>
                  </a:lnTo>
                  <a:lnTo>
                    <a:pt x="42" y="338"/>
                  </a:lnTo>
                  <a:lnTo>
                    <a:pt x="62" y="382"/>
                  </a:lnTo>
                  <a:lnTo>
                    <a:pt x="84" y="424"/>
                  </a:lnTo>
                  <a:lnTo>
                    <a:pt x="84" y="424"/>
                  </a:lnTo>
                  <a:lnTo>
                    <a:pt x="88" y="422"/>
                  </a:lnTo>
                  <a:lnTo>
                    <a:pt x="88" y="422"/>
                  </a:lnTo>
                  <a:lnTo>
                    <a:pt x="66" y="380"/>
                  </a:lnTo>
                  <a:lnTo>
                    <a:pt x="46" y="336"/>
                  </a:lnTo>
                  <a:lnTo>
                    <a:pt x="46" y="336"/>
                  </a:lnTo>
                  <a:lnTo>
                    <a:pt x="32" y="294"/>
                  </a:lnTo>
                  <a:lnTo>
                    <a:pt x="20" y="252"/>
                  </a:lnTo>
                  <a:lnTo>
                    <a:pt x="12" y="210"/>
                  </a:lnTo>
                  <a:lnTo>
                    <a:pt x="6" y="166"/>
                  </a:lnTo>
                  <a:lnTo>
                    <a:pt x="4" y="124"/>
                  </a:lnTo>
                  <a:lnTo>
                    <a:pt x="4" y="82"/>
                  </a:lnTo>
                  <a:lnTo>
                    <a:pt x="8" y="40"/>
                  </a:lnTo>
                  <a:lnTo>
                    <a:pt x="14" y="0"/>
                  </a:lnTo>
                  <a:lnTo>
                    <a:pt x="1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94"/>
            <p:cNvSpPr>
              <a:spLocks noEditPoints="1"/>
            </p:cNvSpPr>
            <p:nvPr userDrawn="1"/>
          </p:nvSpPr>
          <p:spPr bwMode="auto">
            <a:xfrm>
              <a:off x="-1801813" y="-4127500"/>
              <a:ext cx="2551113" cy="1644650"/>
            </a:xfrm>
            <a:custGeom>
              <a:avLst/>
              <a:gdLst>
                <a:gd name="T0" fmla="*/ 1201 w 1607"/>
                <a:gd name="T1" fmla="*/ 0 h 1036"/>
                <a:gd name="T2" fmla="*/ 1151 w 1607"/>
                <a:gd name="T3" fmla="*/ 228 h 1036"/>
                <a:gd name="T4" fmla="*/ 903 w 1607"/>
                <a:gd name="T5" fmla="*/ 190 h 1036"/>
                <a:gd name="T6" fmla="*/ 821 w 1607"/>
                <a:gd name="T7" fmla="*/ 100 h 1036"/>
                <a:gd name="T8" fmla="*/ 1051 w 1607"/>
                <a:gd name="T9" fmla="*/ 380 h 1036"/>
                <a:gd name="T10" fmla="*/ 827 w 1607"/>
                <a:gd name="T11" fmla="*/ 536 h 1036"/>
                <a:gd name="T12" fmla="*/ 781 w 1607"/>
                <a:gd name="T13" fmla="*/ 430 h 1036"/>
                <a:gd name="T14" fmla="*/ 669 w 1607"/>
                <a:gd name="T15" fmla="*/ 308 h 1036"/>
                <a:gd name="T16" fmla="*/ 574 w 1607"/>
                <a:gd name="T17" fmla="*/ 168 h 1036"/>
                <a:gd name="T18" fmla="*/ 605 w 1607"/>
                <a:gd name="T19" fmla="*/ 32 h 1036"/>
                <a:gd name="T20" fmla="*/ 562 w 1607"/>
                <a:gd name="T21" fmla="*/ 274 h 1036"/>
                <a:gd name="T22" fmla="*/ 360 w 1607"/>
                <a:gd name="T23" fmla="*/ 336 h 1036"/>
                <a:gd name="T24" fmla="*/ 266 w 1607"/>
                <a:gd name="T25" fmla="*/ 456 h 1036"/>
                <a:gd name="T26" fmla="*/ 134 w 1607"/>
                <a:gd name="T27" fmla="*/ 342 h 1036"/>
                <a:gd name="T28" fmla="*/ 10 w 1607"/>
                <a:gd name="T29" fmla="*/ 48 h 1036"/>
                <a:gd name="T30" fmla="*/ 0 w 1607"/>
                <a:gd name="T31" fmla="*/ 0 h 1036"/>
                <a:gd name="T32" fmla="*/ 82 w 1607"/>
                <a:gd name="T33" fmla="*/ 272 h 1036"/>
                <a:gd name="T34" fmla="*/ 252 w 1607"/>
                <a:gd name="T35" fmla="*/ 474 h 1036"/>
                <a:gd name="T36" fmla="*/ 264 w 1607"/>
                <a:gd name="T37" fmla="*/ 534 h 1036"/>
                <a:gd name="T38" fmla="*/ 294 w 1607"/>
                <a:gd name="T39" fmla="*/ 670 h 1036"/>
                <a:gd name="T40" fmla="*/ 452 w 1607"/>
                <a:gd name="T41" fmla="*/ 804 h 1036"/>
                <a:gd name="T42" fmla="*/ 635 w 1607"/>
                <a:gd name="T43" fmla="*/ 800 h 1036"/>
                <a:gd name="T44" fmla="*/ 727 w 1607"/>
                <a:gd name="T45" fmla="*/ 760 h 1036"/>
                <a:gd name="T46" fmla="*/ 845 w 1607"/>
                <a:gd name="T47" fmla="*/ 870 h 1036"/>
                <a:gd name="T48" fmla="*/ 1121 w 1607"/>
                <a:gd name="T49" fmla="*/ 1012 h 1036"/>
                <a:gd name="T50" fmla="*/ 1237 w 1607"/>
                <a:gd name="T51" fmla="*/ 1030 h 1036"/>
                <a:gd name="T52" fmla="*/ 945 w 1607"/>
                <a:gd name="T53" fmla="*/ 934 h 1036"/>
                <a:gd name="T54" fmla="*/ 739 w 1607"/>
                <a:gd name="T55" fmla="*/ 756 h 1036"/>
                <a:gd name="T56" fmla="*/ 757 w 1607"/>
                <a:gd name="T57" fmla="*/ 706 h 1036"/>
                <a:gd name="T58" fmla="*/ 807 w 1607"/>
                <a:gd name="T59" fmla="*/ 548 h 1036"/>
                <a:gd name="T60" fmla="*/ 1029 w 1607"/>
                <a:gd name="T61" fmla="*/ 412 h 1036"/>
                <a:gd name="T62" fmla="*/ 1397 w 1607"/>
                <a:gd name="T63" fmla="*/ 518 h 1036"/>
                <a:gd name="T64" fmla="*/ 1467 w 1607"/>
                <a:gd name="T65" fmla="*/ 534 h 1036"/>
                <a:gd name="T66" fmla="*/ 1111 w 1607"/>
                <a:gd name="T67" fmla="*/ 312 h 1036"/>
                <a:gd name="T68" fmla="*/ 1211 w 1607"/>
                <a:gd name="T69" fmla="*/ 2 h 1036"/>
                <a:gd name="T70" fmla="*/ 765 w 1607"/>
                <a:gd name="T71" fmla="*/ 556 h 1036"/>
                <a:gd name="T72" fmla="*/ 641 w 1607"/>
                <a:gd name="T73" fmla="*/ 556 h 1036"/>
                <a:gd name="T74" fmla="*/ 607 w 1607"/>
                <a:gd name="T75" fmla="*/ 520 h 1036"/>
                <a:gd name="T76" fmla="*/ 566 w 1607"/>
                <a:gd name="T77" fmla="*/ 278 h 1036"/>
                <a:gd name="T78" fmla="*/ 759 w 1607"/>
                <a:gd name="T79" fmla="*/ 398 h 1036"/>
                <a:gd name="T80" fmla="*/ 500 w 1607"/>
                <a:gd name="T81" fmla="*/ 278 h 1036"/>
                <a:gd name="T82" fmla="*/ 582 w 1607"/>
                <a:gd name="T83" fmla="*/ 452 h 1036"/>
                <a:gd name="T84" fmla="*/ 609 w 1607"/>
                <a:gd name="T85" fmla="*/ 576 h 1036"/>
                <a:gd name="T86" fmla="*/ 330 w 1607"/>
                <a:gd name="T87" fmla="*/ 506 h 1036"/>
                <a:gd name="T88" fmla="*/ 284 w 1607"/>
                <a:gd name="T89" fmla="*/ 456 h 1036"/>
                <a:gd name="T90" fmla="*/ 438 w 1607"/>
                <a:gd name="T91" fmla="*/ 294 h 1036"/>
                <a:gd name="T92" fmla="*/ 504 w 1607"/>
                <a:gd name="T93" fmla="*/ 812 h 1036"/>
                <a:gd name="T94" fmla="*/ 328 w 1607"/>
                <a:gd name="T95" fmla="*/ 712 h 1036"/>
                <a:gd name="T96" fmla="*/ 270 w 1607"/>
                <a:gd name="T97" fmla="*/ 570 h 1036"/>
                <a:gd name="T98" fmla="*/ 292 w 1607"/>
                <a:gd name="T99" fmla="*/ 490 h 1036"/>
                <a:gd name="T100" fmla="*/ 568 w 1607"/>
                <a:gd name="T101" fmla="*/ 580 h 1036"/>
                <a:gd name="T102" fmla="*/ 635 w 1607"/>
                <a:gd name="T103" fmla="*/ 598 h 1036"/>
                <a:gd name="T104" fmla="*/ 703 w 1607"/>
                <a:gd name="T105" fmla="*/ 736 h 1036"/>
                <a:gd name="T106" fmla="*/ 655 w 1607"/>
                <a:gd name="T107" fmla="*/ 788 h 1036"/>
                <a:gd name="T108" fmla="*/ 717 w 1607"/>
                <a:gd name="T109" fmla="*/ 718 h 1036"/>
                <a:gd name="T110" fmla="*/ 639 w 1607"/>
                <a:gd name="T111" fmla="*/ 598 h 1036"/>
                <a:gd name="T112" fmla="*/ 691 w 1607"/>
                <a:gd name="T113" fmla="*/ 576 h 1036"/>
                <a:gd name="T114" fmla="*/ 785 w 1607"/>
                <a:gd name="T115" fmla="*/ 64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7" h="1036">
                  <a:moveTo>
                    <a:pt x="1211" y="2"/>
                  </a:moveTo>
                  <a:lnTo>
                    <a:pt x="1211" y="2"/>
                  </a:lnTo>
                  <a:lnTo>
                    <a:pt x="1219" y="0"/>
                  </a:lnTo>
                  <a:lnTo>
                    <a:pt x="1219" y="0"/>
                  </a:lnTo>
                  <a:lnTo>
                    <a:pt x="1219" y="0"/>
                  </a:lnTo>
                  <a:lnTo>
                    <a:pt x="1211" y="0"/>
                  </a:lnTo>
                  <a:lnTo>
                    <a:pt x="1207" y="0"/>
                  </a:lnTo>
                  <a:lnTo>
                    <a:pt x="1201" y="0"/>
                  </a:lnTo>
                  <a:lnTo>
                    <a:pt x="1201" y="0"/>
                  </a:lnTo>
                  <a:lnTo>
                    <a:pt x="1207" y="0"/>
                  </a:lnTo>
                  <a:lnTo>
                    <a:pt x="1207" y="0"/>
                  </a:lnTo>
                  <a:lnTo>
                    <a:pt x="1203" y="48"/>
                  </a:lnTo>
                  <a:lnTo>
                    <a:pt x="1195" y="94"/>
                  </a:lnTo>
                  <a:lnTo>
                    <a:pt x="1183" y="140"/>
                  </a:lnTo>
                  <a:lnTo>
                    <a:pt x="1169" y="184"/>
                  </a:lnTo>
                  <a:lnTo>
                    <a:pt x="1151" y="228"/>
                  </a:lnTo>
                  <a:lnTo>
                    <a:pt x="1131" y="270"/>
                  </a:lnTo>
                  <a:lnTo>
                    <a:pt x="1107" y="310"/>
                  </a:lnTo>
                  <a:lnTo>
                    <a:pt x="1079" y="348"/>
                  </a:lnTo>
                  <a:lnTo>
                    <a:pt x="1079" y="348"/>
                  </a:lnTo>
                  <a:lnTo>
                    <a:pt x="1033" y="312"/>
                  </a:lnTo>
                  <a:lnTo>
                    <a:pt x="987" y="274"/>
                  </a:lnTo>
                  <a:lnTo>
                    <a:pt x="945" y="234"/>
                  </a:lnTo>
                  <a:lnTo>
                    <a:pt x="903" y="190"/>
                  </a:lnTo>
                  <a:lnTo>
                    <a:pt x="863" y="146"/>
                  </a:lnTo>
                  <a:lnTo>
                    <a:pt x="825" y="100"/>
                  </a:lnTo>
                  <a:lnTo>
                    <a:pt x="789" y="50"/>
                  </a:lnTo>
                  <a:lnTo>
                    <a:pt x="757" y="0"/>
                  </a:lnTo>
                  <a:lnTo>
                    <a:pt x="751" y="0"/>
                  </a:lnTo>
                  <a:lnTo>
                    <a:pt x="751" y="0"/>
                  </a:lnTo>
                  <a:lnTo>
                    <a:pt x="785" y="50"/>
                  </a:lnTo>
                  <a:lnTo>
                    <a:pt x="821" y="100"/>
                  </a:lnTo>
                  <a:lnTo>
                    <a:pt x="859" y="148"/>
                  </a:lnTo>
                  <a:lnTo>
                    <a:pt x="899" y="192"/>
                  </a:lnTo>
                  <a:lnTo>
                    <a:pt x="941" y="236"/>
                  </a:lnTo>
                  <a:lnTo>
                    <a:pt x="983" y="276"/>
                  </a:lnTo>
                  <a:lnTo>
                    <a:pt x="1029" y="314"/>
                  </a:lnTo>
                  <a:lnTo>
                    <a:pt x="1077" y="350"/>
                  </a:lnTo>
                  <a:lnTo>
                    <a:pt x="1077" y="350"/>
                  </a:lnTo>
                  <a:lnTo>
                    <a:pt x="1051" y="380"/>
                  </a:lnTo>
                  <a:lnTo>
                    <a:pt x="1025" y="408"/>
                  </a:lnTo>
                  <a:lnTo>
                    <a:pt x="997" y="434"/>
                  </a:lnTo>
                  <a:lnTo>
                    <a:pt x="967" y="458"/>
                  </a:lnTo>
                  <a:lnTo>
                    <a:pt x="933" y="482"/>
                  </a:lnTo>
                  <a:lnTo>
                    <a:pt x="899" y="502"/>
                  </a:lnTo>
                  <a:lnTo>
                    <a:pt x="865" y="520"/>
                  </a:lnTo>
                  <a:lnTo>
                    <a:pt x="827" y="536"/>
                  </a:lnTo>
                  <a:lnTo>
                    <a:pt x="827" y="536"/>
                  </a:lnTo>
                  <a:lnTo>
                    <a:pt x="807" y="544"/>
                  </a:lnTo>
                  <a:lnTo>
                    <a:pt x="807" y="544"/>
                  </a:lnTo>
                  <a:lnTo>
                    <a:pt x="805" y="520"/>
                  </a:lnTo>
                  <a:lnTo>
                    <a:pt x="803" y="494"/>
                  </a:lnTo>
                  <a:lnTo>
                    <a:pt x="797" y="470"/>
                  </a:lnTo>
                  <a:lnTo>
                    <a:pt x="789" y="448"/>
                  </a:lnTo>
                  <a:lnTo>
                    <a:pt x="789" y="448"/>
                  </a:lnTo>
                  <a:lnTo>
                    <a:pt x="781" y="430"/>
                  </a:lnTo>
                  <a:lnTo>
                    <a:pt x="771" y="412"/>
                  </a:lnTo>
                  <a:lnTo>
                    <a:pt x="763" y="396"/>
                  </a:lnTo>
                  <a:lnTo>
                    <a:pt x="751" y="380"/>
                  </a:lnTo>
                  <a:lnTo>
                    <a:pt x="739" y="366"/>
                  </a:lnTo>
                  <a:lnTo>
                    <a:pt x="727" y="352"/>
                  </a:lnTo>
                  <a:lnTo>
                    <a:pt x="713" y="340"/>
                  </a:lnTo>
                  <a:lnTo>
                    <a:pt x="699" y="328"/>
                  </a:lnTo>
                  <a:lnTo>
                    <a:pt x="669" y="308"/>
                  </a:lnTo>
                  <a:lnTo>
                    <a:pt x="637" y="292"/>
                  </a:lnTo>
                  <a:lnTo>
                    <a:pt x="603" y="282"/>
                  </a:lnTo>
                  <a:lnTo>
                    <a:pt x="584" y="278"/>
                  </a:lnTo>
                  <a:lnTo>
                    <a:pt x="566" y="274"/>
                  </a:lnTo>
                  <a:lnTo>
                    <a:pt x="566" y="274"/>
                  </a:lnTo>
                  <a:lnTo>
                    <a:pt x="568" y="238"/>
                  </a:lnTo>
                  <a:lnTo>
                    <a:pt x="570" y="204"/>
                  </a:lnTo>
                  <a:lnTo>
                    <a:pt x="574" y="168"/>
                  </a:lnTo>
                  <a:lnTo>
                    <a:pt x="580" y="134"/>
                  </a:lnTo>
                  <a:lnTo>
                    <a:pt x="589" y="100"/>
                  </a:lnTo>
                  <a:lnTo>
                    <a:pt x="599" y="66"/>
                  </a:lnTo>
                  <a:lnTo>
                    <a:pt x="609" y="32"/>
                  </a:lnTo>
                  <a:lnTo>
                    <a:pt x="621" y="0"/>
                  </a:lnTo>
                  <a:lnTo>
                    <a:pt x="617" y="0"/>
                  </a:lnTo>
                  <a:lnTo>
                    <a:pt x="617" y="0"/>
                  </a:lnTo>
                  <a:lnTo>
                    <a:pt x="605" y="32"/>
                  </a:lnTo>
                  <a:lnTo>
                    <a:pt x="593" y="66"/>
                  </a:lnTo>
                  <a:lnTo>
                    <a:pt x="584" y="100"/>
                  </a:lnTo>
                  <a:lnTo>
                    <a:pt x="576" y="134"/>
                  </a:lnTo>
                  <a:lnTo>
                    <a:pt x="570" y="168"/>
                  </a:lnTo>
                  <a:lnTo>
                    <a:pt x="566" y="202"/>
                  </a:lnTo>
                  <a:lnTo>
                    <a:pt x="564" y="238"/>
                  </a:lnTo>
                  <a:lnTo>
                    <a:pt x="562" y="274"/>
                  </a:lnTo>
                  <a:lnTo>
                    <a:pt x="562" y="274"/>
                  </a:lnTo>
                  <a:lnTo>
                    <a:pt x="530" y="272"/>
                  </a:lnTo>
                  <a:lnTo>
                    <a:pt x="500" y="274"/>
                  </a:lnTo>
                  <a:lnTo>
                    <a:pt x="468" y="280"/>
                  </a:lnTo>
                  <a:lnTo>
                    <a:pt x="436" y="290"/>
                  </a:lnTo>
                  <a:lnTo>
                    <a:pt x="436" y="290"/>
                  </a:lnTo>
                  <a:lnTo>
                    <a:pt x="408" y="302"/>
                  </a:lnTo>
                  <a:lnTo>
                    <a:pt x="382" y="318"/>
                  </a:lnTo>
                  <a:lnTo>
                    <a:pt x="360" y="336"/>
                  </a:lnTo>
                  <a:lnTo>
                    <a:pt x="338" y="356"/>
                  </a:lnTo>
                  <a:lnTo>
                    <a:pt x="320" y="378"/>
                  </a:lnTo>
                  <a:lnTo>
                    <a:pt x="304" y="402"/>
                  </a:lnTo>
                  <a:lnTo>
                    <a:pt x="290" y="428"/>
                  </a:lnTo>
                  <a:lnTo>
                    <a:pt x="280" y="456"/>
                  </a:lnTo>
                  <a:lnTo>
                    <a:pt x="280" y="456"/>
                  </a:lnTo>
                  <a:lnTo>
                    <a:pt x="272" y="454"/>
                  </a:lnTo>
                  <a:lnTo>
                    <a:pt x="266" y="456"/>
                  </a:lnTo>
                  <a:lnTo>
                    <a:pt x="266" y="456"/>
                  </a:lnTo>
                  <a:lnTo>
                    <a:pt x="262" y="458"/>
                  </a:lnTo>
                  <a:lnTo>
                    <a:pt x="258" y="462"/>
                  </a:lnTo>
                  <a:lnTo>
                    <a:pt x="258" y="462"/>
                  </a:lnTo>
                  <a:lnTo>
                    <a:pt x="224" y="436"/>
                  </a:lnTo>
                  <a:lnTo>
                    <a:pt x="192" y="406"/>
                  </a:lnTo>
                  <a:lnTo>
                    <a:pt x="162" y="376"/>
                  </a:lnTo>
                  <a:lnTo>
                    <a:pt x="134" y="342"/>
                  </a:lnTo>
                  <a:lnTo>
                    <a:pt x="108" y="306"/>
                  </a:lnTo>
                  <a:lnTo>
                    <a:pt x="86" y="270"/>
                  </a:lnTo>
                  <a:lnTo>
                    <a:pt x="64" y="230"/>
                  </a:lnTo>
                  <a:lnTo>
                    <a:pt x="46" y="188"/>
                  </a:lnTo>
                  <a:lnTo>
                    <a:pt x="46" y="188"/>
                  </a:lnTo>
                  <a:lnTo>
                    <a:pt x="30" y="142"/>
                  </a:lnTo>
                  <a:lnTo>
                    <a:pt x="18" y="94"/>
                  </a:lnTo>
                  <a:lnTo>
                    <a:pt x="10" y="48"/>
                  </a:lnTo>
                  <a:lnTo>
                    <a:pt x="6" y="0"/>
                  </a:lnTo>
                  <a:lnTo>
                    <a:pt x="6" y="0"/>
                  </a:lnTo>
                  <a:lnTo>
                    <a:pt x="10" y="0"/>
                  </a:lnTo>
                  <a:lnTo>
                    <a:pt x="6" y="0"/>
                  </a:lnTo>
                  <a:lnTo>
                    <a:pt x="0" y="0"/>
                  </a:lnTo>
                  <a:lnTo>
                    <a:pt x="0" y="0"/>
                  </a:lnTo>
                  <a:lnTo>
                    <a:pt x="0" y="0"/>
                  </a:lnTo>
                  <a:lnTo>
                    <a:pt x="0" y="0"/>
                  </a:lnTo>
                  <a:lnTo>
                    <a:pt x="0" y="0"/>
                  </a:lnTo>
                  <a:lnTo>
                    <a:pt x="6" y="48"/>
                  </a:lnTo>
                  <a:lnTo>
                    <a:pt x="14" y="94"/>
                  </a:lnTo>
                  <a:lnTo>
                    <a:pt x="26" y="142"/>
                  </a:lnTo>
                  <a:lnTo>
                    <a:pt x="42" y="190"/>
                  </a:lnTo>
                  <a:lnTo>
                    <a:pt x="42" y="190"/>
                  </a:lnTo>
                  <a:lnTo>
                    <a:pt x="60" y="232"/>
                  </a:lnTo>
                  <a:lnTo>
                    <a:pt x="82" y="272"/>
                  </a:lnTo>
                  <a:lnTo>
                    <a:pt x="104" y="310"/>
                  </a:lnTo>
                  <a:lnTo>
                    <a:pt x="130" y="346"/>
                  </a:lnTo>
                  <a:lnTo>
                    <a:pt x="158" y="378"/>
                  </a:lnTo>
                  <a:lnTo>
                    <a:pt x="190" y="410"/>
                  </a:lnTo>
                  <a:lnTo>
                    <a:pt x="222" y="438"/>
                  </a:lnTo>
                  <a:lnTo>
                    <a:pt x="256" y="466"/>
                  </a:lnTo>
                  <a:lnTo>
                    <a:pt x="256" y="466"/>
                  </a:lnTo>
                  <a:lnTo>
                    <a:pt x="252" y="474"/>
                  </a:lnTo>
                  <a:lnTo>
                    <a:pt x="254" y="484"/>
                  </a:lnTo>
                  <a:lnTo>
                    <a:pt x="254" y="484"/>
                  </a:lnTo>
                  <a:lnTo>
                    <a:pt x="256" y="488"/>
                  </a:lnTo>
                  <a:lnTo>
                    <a:pt x="260" y="492"/>
                  </a:lnTo>
                  <a:lnTo>
                    <a:pt x="268" y="498"/>
                  </a:lnTo>
                  <a:lnTo>
                    <a:pt x="268" y="498"/>
                  </a:lnTo>
                  <a:lnTo>
                    <a:pt x="266" y="516"/>
                  </a:lnTo>
                  <a:lnTo>
                    <a:pt x="264" y="534"/>
                  </a:lnTo>
                  <a:lnTo>
                    <a:pt x="264" y="552"/>
                  </a:lnTo>
                  <a:lnTo>
                    <a:pt x="266" y="570"/>
                  </a:lnTo>
                  <a:lnTo>
                    <a:pt x="268" y="588"/>
                  </a:lnTo>
                  <a:lnTo>
                    <a:pt x="272" y="608"/>
                  </a:lnTo>
                  <a:lnTo>
                    <a:pt x="278" y="626"/>
                  </a:lnTo>
                  <a:lnTo>
                    <a:pt x="284" y="644"/>
                  </a:lnTo>
                  <a:lnTo>
                    <a:pt x="284" y="644"/>
                  </a:lnTo>
                  <a:lnTo>
                    <a:pt x="294" y="670"/>
                  </a:lnTo>
                  <a:lnTo>
                    <a:pt x="308" y="692"/>
                  </a:lnTo>
                  <a:lnTo>
                    <a:pt x="324" y="714"/>
                  </a:lnTo>
                  <a:lnTo>
                    <a:pt x="342" y="736"/>
                  </a:lnTo>
                  <a:lnTo>
                    <a:pt x="362" y="754"/>
                  </a:lnTo>
                  <a:lnTo>
                    <a:pt x="382" y="770"/>
                  </a:lnTo>
                  <a:lnTo>
                    <a:pt x="404" y="784"/>
                  </a:lnTo>
                  <a:lnTo>
                    <a:pt x="428" y="796"/>
                  </a:lnTo>
                  <a:lnTo>
                    <a:pt x="452" y="804"/>
                  </a:lnTo>
                  <a:lnTo>
                    <a:pt x="478" y="812"/>
                  </a:lnTo>
                  <a:lnTo>
                    <a:pt x="502" y="816"/>
                  </a:lnTo>
                  <a:lnTo>
                    <a:pt x="530" y="818"/>
                  </a:lnTo>
                  <a:lnTo>
                    <a:pt x="556" y="818"/>
                  </a:lnTo>
                  <a:lnTo>
                    <a:pt x="582" y="816"/>
                  </a:lnTo>
                  <a:lnTo>
                    <a:pt x="609" y="810"/>
                  </a:lnTo>
                  <a:lnTo>
                    <a:pt x="635" y="800"/>
                  </a:lnTo>
                  <a:lnTo>
                    <a:pt x="635" y="800"/>
                  </a:lnTo>
                  <a:lnTo>
                    <a:pt x="657" y="792"/>
                  </a:lnTo>
                  <a:lnTo>
                    <a:pt x="677" y="780"/>
                  </a:lnTo>
                  <a:lnTo>
                    <a:pt x="695" y="768"/>
                  </a:lnTo>
                  <a:lnTo>
                    <a:pt x="711" y="756"/>
                  </a:lnTo>
                  <a:lnTo>
                    <a:pt x="711" y="756"/>
                  </a:lnTo>
                  <a:lnTo>
                    <a:pt x="717" y="758"/>
                  </a:lnTo>
                  <a:lnTo>
                    <a:pt x="721" y="760"/>
                  </a:lnTo>
                  <a:lnTo>
                    <a:pt x="727" y="760"/>
                  </a:lnTo>
                  <a:lnTo>
                    <a:pt x="733" y="760"/>
                  </a:lnTo>
                  <a:lnTo>
                    <a:pt x="733" y="760"/>
                  </a:lnTo>
                  <a:lnTo>
                    <a:pt x="735" y="760"/>
                  </a:lnTo>
                  <a:lnTo>
                    <a:pt x="735" y="760"/>
                  </a:lnTo>
                  <a:lnTo>
                    <a:pt x="761" y="790"/>
                  </a:lnTo>
                  <a:lnTo>
                    <a:pt x="787" y="818"/>
                  </a:lnTo>
                  <a:lnTo>
                    <a:pt x="817" y="844"/>
                  </a:lnTo>
                  <a:lnTo>
                    <a:pt x="845" y="870"/>
                  </a:lnTo>
                  <a:lnTo>
                    <a:pt x="877" y="894"/>
                  </a:lnTo>
                  <a:lnTo>
                    <a:pt x="909" y="916"/>
                  </a:lnTo>
                  <a:lnTo>
                    <a:pt x="943" y="936"/>
                  </a:lnTo>
                  <a:lnTo>
                    <a:pt x="977" y="956"/>
                  </a:lnTo>
                  <a:lnTo>
                    <a:pt x="1011" y="972"/>
                  </a:lnTo>
                  <a:lnTo>
                    <a:pt x="1047" y="986"/>
                  </a:lnTo>
                  <a:lnTo>
                    <a:pt x="1083" y="1000"/>
                  </a:lnTo>
                  <a:lnTo>
                    <a:pt x="1121" y="1012"/>
                  </a:lnTo>
                  <a:lnTo>
                    <a:pt x="1159" y="1020"/>
                  </a:lnTo>
                  <a:lnTo>
                    <a:pt x="1197" y="1028"/>
                  </a:lnTo>
                  <a:lnTo>
                    <a:pt x="1235" y="1034"/>
                  </a:lnTo>
                  <a:lnTo>
                    <a:pt x="1275" y="1036"/>
                  </a:lnTo>
                  <a:lnTo>
                    <a:pt x="1275" y="1036"/>
                  </a:lnTo>
                  <a:lnTo>
                    <a:pt x="1277" y="1032"/>
                  </a:lnTo>
                  <a:lnTo>
                    <a:pt x="1277" y="1032"/>
                  </a:lnTo>
                  <a:lnTo>
                    <a:pt x="1237" y="1030"/>
                  </a:lnTo>
                  <a:lnTo>
                    <a:pt x="1199" y="1024"/>
                  </a:lnTo>
                  <a:lnTo>
                    <a:pt x="1161" y="1016"/>
                  </a:lnTo>
                  <a:lnTo>
                    <a:pt x="1123" y="1008"/>
                  </a:lnTo>
                  <a:lnTo>
                    <a:pt x="1087" y="996"/>
                  </a:lnTo>
                  <a:lnTo>
                    <a:pt x="1051" y="984"/>
                  </a:lnTo>
                  <a:lnTo>
                    <a:pt x="1015" y="968"/>
                  </a:lnTo>
                  <a:lnTo>
                    <a:pt x="979" y="952"/>
                  </a:lnTo>
                  <a:lnTo>
                    <a:pt x="945" y="934"/>
                  </a:lnTo>
                  <a:lnTo>
                    <a:pt x="913" y="912"/>
                  </a:lnTo>
                  <a:lnTo>
                    <a:pt x="881" y="892"/>
                  </a:lnTo>
                  <a:lnTo>
                    <a:pt x="849" y="868"/>
                  </a:lnTo>
                  <a:lnTo>
                    <a:pt x="819" y="842"/>
                  </a:lnTo>
                  <a:lnTo>
                    <a:pt x="791" y="816"/>
                  </a:lnTo>
                  <a:lnTo>
                    <a:pt x="765" y="786"/>
                  </a:lnTo>
                  <a:lnTo>
                    <a:pt x="739" y="756"/>
                  </a:lnTo>
                  <a:lnTo>
                    <a:pt x="739" y="756"/>
                  </a:lnTo>
                  <a:lnTo>
                    <a:pt x="743" y="752"/>
                  </a:lnTo>
                  <a:lnTo>
                    <a:pt x="747" y="746"/>
                  </a:lnTo>
                  <a:lnTo>
                    <a:pt x="747" y="738"/>
                  </a:lnTo>
                  <a:lnTo>
                    <a:pt x="745" y="730"/>
                  </a:lnTo>
                  <a:lnTo>
                    <a:pt x="745" y="730"/>
                  </a:lnTo>
                  <a:lnTo>
                    <a:pt x="743" y="724"/>
                  </a:lnTo>
                  <a:lnTo>
                    <a:pt x="743" y="724"/>
                  </a:lnTo>
                  <a:lnTo>
                    <a:pt x="757" y="706"/>
                  </a:lnTo>
                  <a:lnTo>
                    <a:pt x="769" y="686"/>
                  </a:lnTo>
                  <a:lnTo>
                    <a:pt x="781" y="664"/>
                  </a:lnTo>
                  <a:lnTo>
                    <a:pt x="791" y="642"/>
                  </a:lnTo>
                  <a:lnTo>
                    <a:pt x="797" y="620"/>
                  </a:lnTo>
                  <a:lnTo>
                    <a:pt x="803" y="596"/>
                  </a:lnTo>
                  <a:lnTo>
                    <a:pt x="807" y="572"/>
                  </a:lnTo>
                  <a:lnTo>
                    <a:pt x="807" y="548"/>
                  </a:lnTo>
                  <a:lnTo>
                    <a:pt x="807" y="548"/>
                  </a:lnTo>
                  <a:lnTo>
                    <a:pt x="829" y="540"/>
                  </a:lnTo>
                  <a:lnTo>
                    <a:pt x="829" y="540"/>
                  </a:lnTo>
                  <a:lnTo>
                    <a:pt x="867" y="524"/>
                  </a:lnTo>
                  <a:lnTo>
                    <a:pt x="903" y="506"/>
                  </a:lnTo>
                  <a:lnTo>
                    <a:pt x="937" y="486"/>
                  </a:lnTo>
                  <a:lnTo>
                    <a:pt x="969" y="462"/>
                  </a:lnTo>
                  <a:lnTo>
                    <a:pt x="999" y="438"/>
                  </a:lnTo>
                  <a:lnTo>
                    <a:pt x="1029" y="412"/>
                  </a:lnTo>
                  <a:lnTo>
                    <a:pt x="1055" y="384"/>
                  </a:lnTo>
                  <a:lnTo>
                    <a:pt x="1081" y="354"/>
                  </a:lnTo>
                  <a:lnTo>
                    <a:pt x="1081" y="354"/>
                  </a:lnTo>
                  <a:lnTo>
                    <a:pt x="1139" y="394"/>
                  </a:lnTo>
                  <a:lnTo>
                    <a:pt x="1201" y="430"/>
                  </a:lnTo>
                  <a:lnTo>
                    <a:pt x="1265" y="462"/>
                  </a:lnTo>
                  <a:lnTo>
                    <a:pt x="1329" y="492"/>
                  </a:lnTo>
                  <a:lnTo>
                    <a:pt x="1397" y="518"/>
                  </a:lnTo>
                  <a:lnTo>
                    <a:pt x="1465" y="538"/>
                  </a:lnTo>
                  <a:lnTo>
                    <a:pt x="1533" y="556"/>
                  </a:lnTo>
                  <a:lnTo>
                    <a:pt x="1603" y="568"/>
                  </a:lnTo>
                  <a:lnTo>
                    <a:pt x="1603" y="568"/>
                  </a:lnTo>
                  <a:lnTo>
                    <a:pt x="1607" y="564"/>
                  </a:lnTo>
                  <a:lnTo>
                    <a:pt x="1607" y="564"/>
                  </a:lnTo>
                  <a:lnTo>
                    <a:pt x="1537" y="552"/>
                  </a:lnTo>
                  <a:lnTo>
                    <a:pt x="1467" y="534"/>
                  </a:lnTo>
                  <a:lnTo>
                    <a:pt x="1399" y="514"/>
                  </a:lnTo>
                  <a:lnTo>
                    <a:pt x="1333" y="488"/>
                  </a:lnTo>
                  <a:lnTo>
                    <a:pt x="1267" y="460"/>
                  </a:lnTo>
                  <a:lnTo>
                    <a:pt x="1205" y="426"/>
                  </a:lnTo>
                  <a:lnTo>
                    <a:pt x="1143" y="390"/>
                  </a:lnTo>
                  <a:lnTo>
                    <a:pt x="1083" y="350"/>
                  </a:lnTo>
                  <a:lnTo>
                    <a:pt x="1083" y="350"/>
                  </a:lnTo>
                  <a:lnTo>
                    <a:pt x="1111" y="312"/>
                  </a:lnTo>
                  <a:lnTo>
                    <a:pt x="1135" y="272"/>
                  </a:lnTo>
                  <a:lnTo>
                    <a:pt x="1155" y="230"/>
                  </a:lnTo>
                  <a:lnTo>
                    <a:pt x="1173" y="186"/>
                  </a:lnTo>
                  <a:lnTo>
                    <a:pt x="1189" y="142"/>
                  </a:lnTo>
                  <a:lnTo>
                    <a:pt x="1199" y="96"/>
                  </a:lnTo>
                  <a:lnTo>
                    <a:pt x="1207" y="48"/>
                  </a:lnTo>
                  <a:lnTo>
                    <a:pt x="1211" y="2"/>
                  </a:lnTo>
                  <a:lnTo>
                    <a:pt x="1211" y="2"/>
                  </a:lnTo>
                  <a:close/>
                  <a:moveTo>
                    <a:pt x="785" y="448"/>
                  </a:moveTo>
                  <a:lnTo>
                    <a:pt x="785" y="448"/>
                  </a:lnTo>
                  <a:lnTo>
                    <a:pt x="793" y="472"/>
                  </a:lnTo>
                  <a:lnTo>
                    <a:pt x="797" y="496"/>
                  </a:lnTo>
                  <a:lnTo>
                    <a:pt x="801" y="520"/>
                  </a:lnTo>
                  <a:lnTo>
                    <a:pt x="803" y="544"/>
                  </a:lnTo>
                  <a:lnTo>
                    <a:pt x="803" y="544"/>
                  </a:lnTo>
                  <a:lnTo>
                    <a:pt x="765" y="556"/>
                  </a:lnTo>
                  <a:lnTo>
                    <a:pt x="729" y="564"/>
                  </a:lnTo>
                  <a:lnTo>
                    <a:pt x="691" y="572"/>
                  </a:lnTo>
                  <a:lnTo>
                    <a:pt x="653" y="576"/>
                  </a:lnTo>
                  <a:lnTo>
                    <a:pt x="653" y="576"/>
                  </a:lnTo>
                  <a:lnTo>
                    <a:pt x="651" y="568"/>
                  </a:lnTo>
                  <a:lnTo>
                    <a:pt x="651" y="568"/>
                  </a:lnTo>
                  <a:lnTo>
                    <a:pt x="647" y="562"/>
                  </a:lnTo>
                  <a:lnTo>
                    <a:pt x="641" y="556"/>
                  </a:lnTo>
                  <a:lnTo>
                    <a:pt x="631" y="554"/>
                  </a:lnTo>
                  <a:lnTo>
                    <a:pt x="623" y="556"/>
                  </a:lnTo>
                  <a:lnTo>
                    <a:pt x="623" y="556"/>
                  </a:lnTo>
                  <a:lnTo>
                    <a:pt x="621" y="558"/>
                  </a:lnTo>
                  <a:lnTo>
                    <a:pt x="621" y="558"/>
                  </a:lnTo>
                  <a:lnTo>
                    <a:pt x="619" y="554"/>
                  </a:lnTo>
                  <a:lnTo>
                    <a:pt x="619" y="554"/>
                  </a:lnTo>
                  <a:lnTo>
                    <a:pt x="607" y="520"/>
                  </a:lnTo>
                  <a:lnTo>
                    <a:pt x="597" y="486"/>
                  </a:lnTo>
                  <a:lnTo>
                    <a:pt x="587" y="450"/>
                  </a:lnTo>
                  <a:lnTo>
                    <a:pt x="580" y="416"/>
                  </a:lnTo>
                  <a:lnTo>
                    <a:pt x="574" y="382"/>
                  </a:lnTo>
                  <a:lnTo>
                    <a:pt x="570" y="348"/>
                  </a:lnTo>
                  <a:lnTo>
                    <a:pt x="568" y="314"/>
                  </a:lnTo>
                  <a:lnTo>
                    <a:pt x="566" y="278"/>
                  </a:lnTo>
                  <a:lnTo>
                    <a:pt x="566" y="278"/>
                  </a:lnTo>
                  <a:lnTo>
                    <a:pt x="603" y="286"/>
                  </a:lnTo>
                  <a:lnTo>
                    <a:pt x="637" y="298"/>
                  </a:lnTo>
                  <a:lnTo>
                    <a:pt x="667" y="312"/>
                  </a:lnTo>
                  <a:lnTo>
                    <a:pt x="697" y="332"/>
                  </a:lnTo>
                  <a:lnTo>
                    <a:pt x="725" y="356"/>
                  </a:lnTo>
                  <a:lnTo>
                    <a:pt x="737" y="370"/>
                  </a:lnTo>
                  <a:lnTo>
                    <a:pt x="747" y="384"/>
                  </a:lnTo>
                  <a:lnTo>
                    <a:pt x="759" y="398"/>
                  </a:lnTo>
                  <a:lnTo>
                    <a:pt x="767" y="414"/>
                  </a:lnTo>
                  <a:lnTo>
                    <a:pt x="777" y="432"/>
                  </a:lnTo>
                  <a:lnTo>
                    <a:pt x="785" y="448"/>
                  </a:lnTo>
                  <a:lnTo>
                    <a:pt x="785" y="448"/>
                  </a:lnTo>
                  <a:close/>
                  <a:moveTo>
                    <a:pt x="438" y="294"/>
                  </a:moveTo>
                  <a:lnTo>
                    <a:pt x="438" y="294"/>
                  </a:lnTo>
                  <a:lnTo>
                    <a:pt x="468" y="284"/>
                  </a:lnTo>
                  <a:lnTo>
                    <a:pt x="500" y="278"/>
                  </a:lnTo>
                  <a:lnTo>
                    <a:pt x="532" y="276"/>
                  </a:lnTo>
                  <a:lnTo>
                    <a:pt x="562" y="278"/>
                  </a:lnTo>
                  <a:lnTo>
                    <a:pt x="562" y="278"/>
                  </a:lnTo>
                  <a:lnTo>
                    <a:pt x="562" y="312"/>
                  </a:lnTo>
                  <a:lnTo>
                    <a:pt x="566" y="348"/>
                  </a:lnTo>
                  <a:lnTo>
                    <a:pt x="570" y="382"/>
                  </a:lnTo>
                  <a:lnTo>
                    <a:pt x="576" y="416"/>
                  </a:lnTo>
                  <a:lnTo>
                    <a:pt x="582" y="452"/>
                  </a:lnTo>
                  <a:lnTo>
                    <a:pt x="593" y="486"/>
                  </a:lnTo>
                  <a:lnTo>
                    <a:pt x="603" y="520"/>
                  </a:lnTo>
                  <a:lnTo>
                    <a:pt x="615" y="554"/>
                  </a:lnTo>
                  <a:lnTo>
                    <a:pt x="615" y="554"/>
                  </a:lnTo>
                  <a:lnTo>
                    <a:pt x="617" y="560"/>
                  </a:lnTo>
                  <a:lnTo>
                    <a:pt x="617" y="560"/>
                  </a:lnTo>
                  <a:lnTo>
                    <a:pt x="611" y="568"/>
                  </a:lnTo>
                  <a:lnTo>
                    <a:pt x="609" y="576"/>
                  </a:lnTo>
                  <a:lnTo>
                    <a:pt x="609" y="576"/>
                  </a:lnTo>
                  <a:lnTo>
                    <a:pt x="566" y="574"/>
                  </a:lnTo>
                  <a:lnTo>
                    <a:pt x="526" y="570"/>
                  </a:lnTo>
                  <a:lnTo>
                    <a:pt x="484" y="562"/>
                  </a:lnTo>
                  <a:lnTo>
                    <a:pt x="444" y="552"/>
                  </a:lnTo>
                  <a:lnTo>
                    <a:pt x="406" y="540"/>
                  </a:lnTo>
                  <a:lnTo>
                    <a:pt x="368" y="524"/>
                  </a:lnTo>
                  <a:lnTo>
                    <a:pt x="330" y="506"/>
                  </a:lnTo>
                  <a:lnTo>
                    <a:pt x="294" y="486"/>
                  </a:lnTo>
                  <a:lnTo>
                    <a:pt x="294" y="486"/>
                  </a:lnTo>
                  <a:lnTo>
                    <a:pt x="296" y="478"/>
                  </a:lnTo>
                  <a:lnTo>
                    <a:pt x="294" y="468"/>
                  </a:lnTo>
                  <a:lnTo>
                    <a:pt x="294" y="468"/>
                  </a:lnTo>
                  <a:lnTo>
                    <a:pt x="290" y="462"/>
                  </a:lnTo>
                  <a:lnTo>
                    <a:pt x="284" y="456"/>
                  </a:lnTo>
                  <a:lnTo>
                    <a:pt x="284" y="456"/>
                  </a:lnTo>
                  <a:lnTo>
                    <a:pt x="294" y="430"/>
                  </a:lnTo>
                  <a:lnTo>
                    <a:pt x="308" y="406"/>
                  </a:lnTo>
                  <a:lnTo>
                    <a:pt x="324" y="382"/>
                  </a:lnTo>
                  <a:lnTo>
                    <a:pt x="342" y="360"/>
                  </a:lnTo>
                  <a:lnTo>
                    <a:pt x="362" y="340"/>
                  </a:lnTo>
                  <a:lnTo>
                    <a:pt x="386" y="322"/>
                  </a:lnTo>
                  <a:lnTo>
                    <a:pt x="410" y="306"/>
                  </a:lnTo>
                  <a:lnTo>
                    <a:pt x="438" y="294"/>
                  </a:lnTo>
                  <a:lnTo>
                    <a:pt x="438" y="294"/>
                  </a:lnTo>
                  <a:close/>
                  <a:moveTo>
                    <a:pt x="635" y="796"/>
                  </a:moveTo>
                  <a:lnTo>
                    <a:pt x="635" y="796"/>
                  </a:lnTo>
                  <a:lnTo>
                    <a:pt x="609" y="804"/>
                  </a:lnTo>
                  <a:lnTo>
                    <a:pt x="582" y="810"/>
                  </a:lnTo>
                  <a:lnTo>
                    <a:pt x="556" y="814"/>
                  </a:lnTo>
                  <a:lnTo>
                    <a:pt x="530" y="814"/>
                  </a:lnTo>
                  <a:lnTo>
                    <a:pt x="504" y="812"/>
                  </a:lnTo>
                  <a:lnTo>
                    <a:pt x="478" y="808"/>
                  </a:lnTo>
                  <a:lnTo>
                    <a:pt x="454" y="800"/>
                  </a:lnTo>
                  <a:lnTo>
                    <a:pt x="430" y="790"/>
                  </a:lnTo>
                  <a:lnTo>
                    <a:pt x="406" y="780"/>
                  </a:lnTo>
                  <a:lnTo>
                    <a:pt x="384" y="766"/>
                  </a:lnTo>
                  <a:lnTo>
                    <a:pt x="364" y="750"/>
                  </a:lnTo>
                  <a:lnTo>
                    <a:pt x="346" y="732"/>
                  </a:lnTo>
                  <a:lnTo>
                    <a:pt x="328" y="712"/>
                  </a:lnTo>
                  <a:lnTo>
                    <a:pt x="312" y="690"/>
                  </a:lnTo>
                  <a:lnTo>
                    <a:pt x="300" y="666"/>
                  </a:lnTo>
                  <a:lnTo>
                    <a:pt x="288" y="642"/>
                  </a:lnTo>
                  <a:lnTo>
                    <a:pt x="288" y="642"/>
                  </a:lnTo>
                  <a:lnTo>
                    <a:pt x="282" y="624"/>
                  </a:lnTo>
                  <a:lnTo>
                    <a:pt x="276" y="606"/>
                  </a:lnTo>
                  <a:lnTo>
                    <a:pt x="272" y="588"/>
                  </a:lnTo>
                  <a:lnTo>
                    <a:pt x="270" y="570"/>
                  </a:lnTo>
                  <a:lnTo>
                    <a:pt x="270" y="552"/>
                  </a:lnTo>
                  <a:lnTo>
                    <a:pt x="270" y="534"/>
                  </a:lnTo>
                  <a:lnTo>
                    <a:pt x="272" y="498"/>
                  </a:lnTo>
                  <a:lnTo>
                    <a:pt x="272" y="498"/>
                  </a:lnTo>
                  <a:lnTo>
                    <a:pt x="282" y="496"/>
                  </a:lnTo>
                  <a:lnTo>
                    <a:pt x="282" y="496"/>
                  </a:lnTo>
                  <a:lnTo>
                    <a:pt x="288" y="494"/>
                  </a:lnTo>
                  <a:lnTo>
                    <a:pt x="292" y="490"/>
                  </a:lnTo>
                  <a:lnTo>
                    <a:pt x="292" y="490"/>
                  </a:lnTo>
                  <a:lnTo>
                    <a:pt x="328" y="510"/>
                  </a:lnTo>
                  <a:lnTo>
                    <a:pt x="366" y="528"/>
                  </a:lnTo>
                  <a:lnTo>
                    <a:pt x="404" y="544"/>
                  </a:lnTo>
                  <a:lnTo>
                    <a:pt x="444" y="558"/>
                  </a:lnTo>
                  <a:lnTo>
                    <a:pt x="484" y="568"/>
                  </a:lnTo>
                  <a:lnTo>
                    <a:pt x="526" y="574"/>
                  </a:lnTo>
                  <a:lnTo>
                    <a:pt x="568" y="580"/>
                  </a:lnTo>
                  <a:lnTo>
                    <a:pt x="611" y="580"/>
                  </a:lnTo>
                  <a:lnTo>
                    <a:pt x="611" y="580"/>
                  </a:lnTo>
                  <a:lnTo>
                    <a:pt x="611" y="584"/>
                  </a:lnTo>
                  <a:lnTo>
                    <a:pt x="611" y="584"/>
                  </a:lnTo>
                  <a:lnTo>
                    <a:pt x="615" y="590"/>
                  </a:lnTo>
                  <a:lnTo>
                    <a:pt x="621" y="596"/>
                  </a:lnTo>
                  <a:lnTo>
                    <a:pt x="627" y="598"/>
                  </a:lnTo>
                  <a:lnTo>
                    <a:pt x="635" y="598"/>
                  </a:lnTo>
                  <a:lnTo>
                    <a:pt x="635" y="598"/>
                  </a:lnTo>
                  <a:lnTo>
                    <a:pt x="651" y="632"/>
                  </a:lnTo>
                  <a:lnTo>
                    <a:pt x="669" y="664"/>
                  </a:lnTo>
                  <a:lnTo>
                    <a:pt x="687" y="696"/>
                  </a:lnTo>
                  <a:lnTo>
                    <a:pt x="709" y="726"/>
                  </a:lnTo>
                  <a:lnTo>
                    <a:pt x="709" y="726"/>
                  </a:lnTo>
                  <a:lnTo>
                    <a:pt x="705" y="730"/>
                  </a:lnTo>
                  <a:lnTo>
                    <a:pt x="703" y="736"/>
                  </a:lnTo>
                  <a:lnTo>
                    <a:pt x="703" y="742"/>
                  </a:lnTo>
                  <a:lnTo>
                    <a:pt x="705" y="746"/>
                  </a:lnTo>
                  <a:lnTo>
                    <a:pt x="705" y="746"/>
                  </a:lnTo>
                  <a:lnTo>
                    <a:pt x="709" y="752"/>
                  </a:lnTo>
                  <a:lnTo>
                    <a:pt x="709" y="752"/>
                  </a:lnTo>
                  <a:lnTo>
                    <a:pt x="691" y="766"/>
                  </a:lnTo>
                  <a:lnTo>
                    <a:pt x="673" y="776"/>
                  </a:lnTo>
                  <a:lnTo>
                    <a:pt x="655" y="788"/>
                  </a:lnTo>
                  <a:lnTo>
                    <a:pt x="635" y="796"/>
                  </a:lnTo>
                  <a:lnTo>
                    <a:pt x="635" y="796"/>
                  </a:lnTo>
                  <a:close/>
                  <a:moveTo>
                    <a:pt x="739" y="722"/>
                  </a:moveTo>
                  <a:lnTo>
                    <a:pt x="739" y="722"/>
                  </a:lnTo>
                  <a:lnTo>
                    <a:pt x="735" y="718"/>
                  </a:lnTo>
                  <a:lnTo>
                    <a:pt x="729" y="718"/>
                  </a:lnTo>
                  <a:lnTo>
                    <a:pt x="723" y="718"/>
                  </a:lnTo>
                  <a:lnTo>
                    <a:pt x="717" y="718"/>
                  </a:lnTo>
                  <a:lnTo>
                    <a:pt x="717" y="718"/>
                  </a:lnTo>
                  <a:lnTo>
                    <a:pt x="711" y="722"/>
                  </a:lnTo>
                  <a:lnTo>
                    <a:pt x="711" y="722"/>
                  </a:lnTo>
                  <a:lnTo>
                    <a:pt x="691" y="692"/>
                  </a:lnTo>
                  <a:lnTo>
                    <a:pt x="673" y="662"/>
                  </a:lnTo>
                  <a:lnTo>
                    <a:pt x="655" y="630"/>
                  </a:lnTo>
                  <a:lnTo>
                    <a:pt x="639" y="598"/>
                  </a:lnTo>
                  <a:lnTo>
                    <a:pt x="639" y="598"/>
                  </a:lnTo>
                  <a:lnTo>
                    <a:pt x="639" y="598"/>
                  </a:lnTo>
                  <a:lnTo>
                    <a:pt x="639" y="598"/>
                  </a:lnTo>
                  <a:lnTo>
                    <a:pt x="645" y="594"/>
                  </a:lnTo>
                  <a:lnTo>
                    <a:pt x="649" y="590"/>
                  </a:lnTo>
                  <a:lnTo>
                    <a:pt x="651" y="586"/>
                  </a:lnTo>
                  <a:lnTo>
                    <a:pt x="653" y="580"/>
                  </a:lnTo>
                  <a:lnTo>
                    <a:pt x="653" y="580"/>
                  </a:lnTo>
                  <a:lnTo>
                    <a:pt x="691" y="576"/>
                  </a:lnTo>
                  <a:lnTo>
                    <a:pt x="727" y="570"/>
                  </a:lnTo>
                  <a:lnTo>
                    <a:pt x="765" y="560"/>
                  </a:lnTo>
                  <a:lnTo>
                    <a:pt x="803" y="550"/>
                  </a:lnTo>
                  <a:lnTo>
                    <a:pt x="803" y="550"/>
                  </a:lnTo>
                  <a:lnTo>
                    <a:pt x="801" y="574"/>
                  </a:lnTo>
                  <a:lnTo>
                    <a:pt x="799" y="596"/>
                  </a:lnTo>
                  <a:lnTo>
                    <a:pt x="793" y="620"/>
                  </a:lnTo>
                  <a:lnTo>
                    <a:pt x="785" y="642"/>
                  </a:lnTo>
                  <a:lnTo>
                    <a:pt x="777" y="664"/>
                  </a:lnTo>
                  <a:lnTo>
                    <a:pt x="765" y="684"/>
                  </a:lnTo>
                  <a:lnTo>
                    <a:pt x="753" y="704"/>
                  </a:lnTo>
                  <a:lnTo>
                    <a:pt x="739" y="722"/>
                  </a:lnTo>
                  <a:lnTo>
                    <a:pt x="739" y="722"/>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95"/>
            <p:cNvSpPr>
              <a:spLocks/>
            </p:cNvSpPr>
            <p:nvPr userDrawn="1"/>
          </p:nvSpPr>
          <p:spPr bwMode="auto">
            <a:xfrm>
              <a:off x="1903413" y="-4127500"/>
              <a:ext cx="15875" cy="31750"/>
            </a:xfrm>
            <a:custGeom>
              <a:avLst/>
              <a:gdLst>
                <a:gd name="T0" fmla="*/ 4 w 10"/>
                <a:gd name="T1" fmla="*/ 0 h 20"/>
                <a:gd name="T2" fmla="*/ 4 w 10"/>
                <a:gd name="T3" fmla="*/ 0 h 20"/>
                <a:gd name="T4" fmla="*/ 0 w 10"/>
                <a:gd name="T5" fmla="*/ 20 h 20"/>
                <a:gd name="T6" fmla="*/ 0 w 10"/>
                <a:gd name="T7" fmla="*/ 20 h 20"/>
                <a:gd name="T8" fmla="*/ 6 w 10"/>
                <a:gd name="T9" fmla="*/ 18 h 20"/>
                <a:gd name="T10" fmla="*/ 6 w 10"/>
                <a:gd name="T11" fmla="*/ 18 h 20"/>
                <a:gd name="T12" fmla="*/ 10 w 10"/>
                <a:gd name="T13" fmla="*/ 0 h 20"/>
                <a:gd name="T14" fmla="*/ 4 w 1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4" y="0"/>
                  </a:moveTo>
                  <a:lnTo>
                    <a:pt x="4" y="0"/>
                  </a:lnTo>
                  <a:lnTo>
                    <a:pt x="0" y="20"/>
                  </a:lnTo>
                  <a:lnTo>
                    <a:pt x="0" y="20"/>
                  </a:lnTo>
                  <a:lnTo>
                    <a:pt x="6" y="18"/>
                  </a:lnTo>
                  <a:lnTo>
                    <a:pt x="6" y="18"/>
                  </a:lnTo>
                  <a:lnTo>
                    <a:pt x="10"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9" name="Concentric Circle"/>
          <p:cNvGrpSpPr/>
          <p:nvPr userDrawn="1"/>
        </p:nvGrpSpPr>
        <p:grpSpPr>
          <a:xfrm>
            <a:off x="6305303" y="-1"/>
            <a:ext cx="3989388" cy="6858001"/>
            <a:chOff x="-4014788" y="-3675063"/>
            <a:chExt cx="3989388" cy="6858001"/>
          </a:xfrm>
        </p:grpSpPr>
        <p:grpSp>
          <p:nvGrpSpPr>
            <p:cNvPr id="398" name="Gray"/>
            <p:cNvGrpSpPr/>
            <p:nvPr userDrawn="1"/>
          </p:nvGrpSpPr>
          <p:grpSpPr>
            <a:xfrm>
              <a:off x="-3960813" y="-3675063"/>
              <a:ext cx="2868613" cy="6858001"/>
              <a:chOff x="-3960813" y="-3675063"/>
              <a:chExt cx="2868613" cy="6858001"/>
            </a:xfrm>
          </p:grpSpPr>
          <p:sp>
            <p:nvSpPr>
              <p:cNvPr id="278" name="Freeform 175"/>
              <p:cNvSpPr>
                <a:spLocks/>
              </p:cNvSpPr>
              <p:nvPr userDrawn="1"/>
            </p:nvSpPr>
            <p:spPr bwMode="auto">
              <a:xfrm>
                <a:off x="-2709863" y="-2373313"/>
                <a:ext cx="38100" cy="38100"/>
              </a:xfrm>
              <a:custGeom>
                <a:avLst/>
                <a:gdLst>
                  <a:gd name="T0" fmla="*/ 2 w 24"/>
                  <a:gd name="T1" fmla="*/ 18 h 24"/>
                  <a:gd name="T2" fmla="*/ 2 w 24"/>
                  <a:gd name="T3" fmla="*/ 18 h 24"/>
                  <a:gd name="T4" fmla="*/ 2 w 24"/>
                  <a:gd name="T5" fmla="*/ 20 h 24"/>
                  <a:gd name="T6" fmla="*/ 2 w 24"/>
                  <a:gd name="T7" fmla="*/ 20 h 24"/>
                  <a:gd name="T8" fmla="*/ 6 w 24"/>
                  <a:gd name="T9" fmla="*/ 24 h 24"/>
                  <a:gd name="T10" fmla="*/ 12 w 24"/>
                  <a:gd name="T11" fmla="*/ 24 h 24"/>
                  <a:gd name="T12" fmla="*/ 12 w 24"/>
                  <a:gd name="T13" fmla="*/ 24 h 24"/>
                  <a:gd name="T14" fmla="*/ 16 w 24"/>
                  <a:gd name="T15" fmla="*/ 24 h 24"/>
                  <a:gd name="T16" fmla="*/ 20 w 24"/>
                  <a:gd name="T17" fmla="*/ 20 h 24"/>
                  <a:gd name="T18" fmla="*/ 20 w 24"/>
                  <a:gd name="T19" fmla="*/ 20 h 24"/>
                  <a:gd name="T20" fmla="*/ 22 w 24"/>
                  <a:gd name="T21" fmla="*/ 18 h 24"/>
                  <a:gd name="T22" fmla="*/ 22 w 24"/>
                  <a:gd name="T23" fmla="*/ 18 h 24"/>
                  <a:gd name="T24" fmla="*/ 22 w 24"/>
                  <a:gd name="T25" fmla="*/ 16 h 24"/>
                  <a:gd name="T26" fmla="*/ 22 w 24"/>
                  <a:gd name="T27" fmla="*/ 16 h 24"/>
                  <a:gd name="T28" fmla="*/ 22 w 24"/>
                  <a:gd name="T29" fmla="*/ 14 h 24"/>
                  <a:gd name="T30" fmla="*/ 22 w 24"/>
                  <a:gd name="T31" fmla="*/ 14 h 24"/>
                  <a:gd name="T32" fmla="*/ 24 w 24"/>
                  <a:gd name="T33" fmla="*/ 12 h 24"/>
                  <a:gd name="T34" fmla="*/ 24 w 24"/>
                  <a:gd name="T35" fmla="*/ 12 h 24"/>
                  <a:gd name="T36" fmla="*/ 22 w 24"/>
                  <a:gd name="T37" fmla="*/ 8 h 24"/>
                  <a:gd name="T38" fmla="*/ 20 w 24"/>
                  <a:gd name="T39" fmla="*/ 4 h 24"/>
                  <a:gd name="T40" fmla="*/ 20 w 24"/>
                  <a:gd name="T41" fmla="*/ 4 h 24"/>
                  <a:gd name="T42" fmla="*/ 18 w 24"/>
                  <a:gd name="T43" fmla="*/ 2 h 24"/>
                  <a:gd name="T44" fmla="*/ 18 w 24"/>
                  <a:gd name="T45" fmla="*/ 2 h 24"/>
                  <a:gd name="T46" fmla="*/ 16 w 24"/>
                  <a:gd name="T47" fmla="*/ 2 h 24"/>
                  <a:gd name="T48" fmla="*/ 16 w 24"/>
                  <a:gd name="T49" fmla="*/ 2 h 24"/>
                  <a:gd name="T50" fmla="*/ 14 w 24"/>
                  <a:gd name="T51" fmla="*/ 0 h 24"/>
                  <a:gd name="T52" fmla="*/ 14 w 24"/>
                  <a:gd name="T53" fmla="*/ 0 h 24"/>
                  <a:gd name="T54" fmla="*/ 8 w 24"/>
                  <a:gd name="T55" fmla="*/ 0 h 24"/>
                  <a:gd name="T56" fmla="*/ 8 w 24"/>
                  <a:gd name="T57" fmla="*/ 0 h 24"/>
                  <a:gd name="T58" fmla="*/ 6 w 24"/>
                  <a:gd name="T59" fmla="*/ 2 h 24"/>
                  <a:gd name="T60" fmla="*/ 6 w 24"/>
                  <a:gd name="T61" fmla="*/ 2 h 24"/>
                  <a:gd name="T62" fmla="*/ 4 w 24"/>
                  <a:gd name="T63" fmla="*/ 2 h 24"/>
                  <a:gd name="T64" fmla="*/ 4 w 24"/>
                  <a:gd name="T65" fmla="*/ 2 h 24"/>
                  <a:gd name="T66" fmla="*/ 2 w 24"/>
                  <a:gd name="T67" fmla="*/ 4 h 24"/>
                  <a:gd name="T68" fmla="*/ 2 w 24"/>
                  <a:gd name="T69" fmla="*/ 4 h 24"/>
                  <a:gd name="T70" fmla="*/ 0 w 24"/>
                  <a:gd name="T71" fmla="*/ 8 h 24"/>
                  <a:gd name="T72" fmla="*/ 0 w 24"/>
                  <a:gd name="T73" fmla="*/ 12 h 24"/>
                  <a:gd name="T74" fmla="*/ 0 w 24"/>
                  <a:gd name="T75" fmla="*/ 12 h 24"/>
                  <a:gd name="T76" fmla="*/ 0 w 24"/>
                  <a:gd name="T77" fmla="*/ 14 h 24"/>
                  <a:gd name="T78" fmla="*/ 0 w 24"/>
                  <a:gd name="T79" fmla="*/ 14 h 24"/>
                  <a:gd name="T80" fmla="*/ 0 w 24"/>
                  <a:gd name="T81" fmla="*/ 16 h 24"/>
                  <a:gd name="T82" fmla="*/ 0 w 24"/>
                  <a:gd name="T83" fmla="*/ 16 h 24"/>
                  <a:gd name="T84" fmla="*/ 2 w 24"/>
                  <a:gd name="T85" fmla="*/ 18 h 24"/>
                  <a:gd name="T86" fmla="*/ 2 w 24"/>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2" y="18"/>
                    </a:moveTo>
                    <a:lnTo>
                      <a:pt x="2" y="18"/>
                    </a:lnTo>
                    <a:lnTo>
                      <a:pt x="2" y="20"/>
                    </a:lnTo>
                    <a:lnTo>
                      <a:pt x="2" y="20"/>
                    </a:lnTo>
                    <a:lnTo>
                      <a:pt x="6" y="24"/>
                    </a:lnTo>
                    <a:lnTo>
                      <a:pt x="12" y="24"/>
                    </a:lnTo>
                    <a:lnTo>
                      <a:pt x="12" y="24"/>
                    </a:lnTo>
                    <a:lnTo>
                      <a:pt x="16" y="24"/>
                    </a:lnTo>
                    <a:lnTo>
                      <a:pt x="20" y="20"/>
                    </a:lnTo>
                    <a:lnTo>
                      <a:pt x="20" y="20"/>
                    </a:lnTo>
                    <a:lnTo>
                      <a:pt x="22" y="18"/>
                    </a:lnTo>
                    <a:lnTo>
                      <a:pt x="22" y="18"/>
                    </a:lnTo>
                    <a:lnTo>
                      <a:pt x="22" y="16"/>
                    </a:lnTo>
                    <a:lnTo>
                      <a:pt x="22" y="16"/>
                    </a:lnTo>
                    <a:lnTo>
                      <a:pt x="22" y="14"/>
                    </a:lnTo>
                    <a:lnTo>
                      <a:pt x="22" y="14"/>
                    </a:lnTo>
                    <a:lnTo>
                      <a:pt x="24" y="12"/>
                    </a:lnTo>
                    <a:lnTo>
                      <a:pt x="24" y="12"/>
                    </a:lnTo>
                    <a:lnTo>
                      <a:pt x="22" y="8"/>
                    </a:lnTo>
                    <a:lnTo>
                      <a:pt x="20" y="4"/>
                    </a:lnTo>
                    <a:lnTo>
                      <a:pt x="20" y="4"/>
                    </a:lnTo>
                    <a:lnTo>
                      <a:pt x="18" y="2"/>
                    </a:lnTo>
                    <a:lnTo>
                      <a:pt x="18" y="2"/>
                    </a:lnTo>
                    <a:lnTo>
                      <a:pt x="16" y="2"/>
                    </a:lnTo>
                    <a:lnTo>
                      <a:pt x="16" y="2"/>
                    </a:lnTo>
                    <a:lnTo>
                      <a:pt x="14" y="0"/>
                    </a:lnTo>
                    <a:lnTo>
                      <a:pt x="14" y="0"/>
                    </a:lnTo>
                    <a:lnTo>
                      <a:pt x="8" y="0"/>
                    </a:lnTo>
                    <a:lnTo>
                      <a:pt x="8" y="0"/>
                    </a:lnTo>
                    <a:lnTo>
                      <a:pt x="6" y="2"/>
                    </a:lnTo>
                    <a:lnTo>
                      <a:pt x="6" y="2"/>
                    </a:lnTo>
                    <a:lnTo>
                      <a:pt x="4" y="2"/>
                    </a:lnTo>
                    <a:lnTo>
                      <a:pt x="4" y="2"/>
                    </a:lnTo>
                    <a:lnTo>
                      <a:pt x="2" y="4"/>
                    </a:lnTo>
                    <a:lnTo>
                      <a:pt x="2" y="4"/>
                    </a:lnTo>
                    <a:lnTo>
                      <a:pt x="0" y="8"/>
                    </a:lnTo>
                    <a:lnTo>
                      <a:pt x="0" y="12"/>
                    </a:lnTo>
                    <a:lnTo>
                      <a:pt x="0" y="12"/>
                    </a:lnTo>
                    <a:lnTo>
                      <a:pt x="0" y="14"/>
                    </a:lnTo>
                    <a:lnTo>
                      <a:pt x="0" y="14"/>
                    </a:lnTo>
                    <a:lnTo>
                      <a:pt x="0" y="16"/>
                    </a:lnTo>
                    <a:lnTo>
                      <a:pt x="0" y="16"/>
                    </a:lnTo>
                    <a:lnTo>
                      <a:pt x="2" y="18"/>
                    </a:lnTo>
                    <a:lnTo>
                      <a:pt x="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76"/>
              <p:cNvSpPr>
                <a:spLocks/>
              </p:cNvSpPr>
              <p:nvPr userDrawn="1"/>
            </p:nvSpPr>
            <p:spPr bwMode="auto">
              <a:xfrm>
                <a:off x="-3027363" y="11874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4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2 h 24"/>
                  <a:gd name="T26" fmla="*/ 8 w 24"/>
                  <a:gd name="T27" fmla="*/ 2 h 24"/>
                  <a:gd name="T28" fmla="*/ 4 w 24"/>
                  <a:gd name="T29" fmla="*/ 4 h 24"/>
                  <a:gd name="T30" fmla="*/ 2 w 24"/>
                  <a:gd name="T31" fmla="*/ 8 h 24"/>
                  <a:gd name="T32" fmla="*/ 0 w 24"/>
                  <a:gd name="T33" fmla="*/ 12 h 24"/>
                  <a:gd name="T34" fmla="*/ 0 w 24"/>
                  <a:gd name="T35" fmla="*/ 18 h 24"/>
                  <a:gd name="T36" fmla="*/ 0 w 24"/>
                  <a:gd name="T37" fmla="*/ 18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6" y="24"/>
                    </a:lnTo>
                    <a:lnTo>
                      <a:pt x="16" y="24"/>
                    </a:lnTo>
                    <a:lnTo>
                      <a:pt x="20" y="22"/>
                    </a:lnTo>
                    <a:lnTo>
                      <a:pt x="24" y="18"/>
                    </a:lnTo>
                    <a:lnTo>
                      <a:pt x="24" y="14"/>
                    </a:lnTo>
                    <a:lnTo>
                      <a:pt x="24" y="8"/>
                    </a:lnTo>
                    <a:lnTo>
                      <a:pt x="24" y="8"/>
                    </a:lnTo>
                    <a:lnTo>
                      <a:pt x="20" y="4"/>
                    </a:lnTo>
                    <a:lnTo>
                      <a:pt x="18" y="2"/>
                    </a:lnTo>
                    <a:lnTo>
                      <a:pt x="12" y="0"/>
                    </a:lnTo>
                    <a:lnTo>
                      <a:pt x="8" y="2"/>
                    </a:lnTo>
                    <a:lnTo>
                      <a:pt x="8" y="2"/>
                    </a:lnTo>
                    <a:lnTo>
                      <a:pt x="4" y="4"/>
                    </a:lnTo>
                    <a:lnTo>
                      <a:pt x="2" y="8"/>
                    </a:lnTo>
                    <a:lnTo>
                      <a:pt x="0" y="12"/>
                    </a:lnTo>
                    <a:lnTo>
                      <a:pt x="0" y="18"/>
                    </a:lnTo>
                    <a:lnTo>
                      <a:pt x="0"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77"/>
              <p:cNvSpPr>
                <a:spLocks/>
              </p:cNvSpPr>
              <p:nvPr userDrawn="1"/>
            </p:nvSpPr>
            <p:spPr bwMode="auto">
              <a:xfrm>
                <a:off x="-2262188" y="-29194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78"/>
              <p:cNvSpPr>
                <a:spLocks/>
              </p:cNvSpPr>
              <p:nvPr userDrawn="1"/>
            </p:nvSpPr>
            <p:spPr bwMode="auto">
              <a:xfrm>
                <a:off x="-2293938" y="-2947988"/>
                <a:ext cx="38100" cy="34925"/>
              </a:xfrm>
              <a:custGeom>
                <a:avLst/>
                <a:gdLst>
                  <a:gd name="T0" fmla="*/ 20 w 24"/>
                  <a:gd name="T1" fmla="*/ 2 h 22"/>
                  <a:gd name="T2" fmla="*/ 20 w 24"/>
                  <a:gd name="T3" fmla="*/ 2 h 22"/>
                  <a:gd name="T4" fmla="*/ 14 w 24"/>
                  <a:gd name="T5" fmla="*/ 0 h 22"/>
                  <a:gd name="T6" fmla="*/ 10 w 24"/>
                  <a:gd name="T7" fmla="*/ 0 h 22"/>
                  <a:gd name="T8" fmla="*/ 6 w 24"/>
                  <a:gd name="T9" fmla="*/ 0 h 22"/>
                  <a:gd name="T10" fmla="*/ 2 w 24"/>
                  <a:gd name="T11" fmla="*/ 4 h 22"/>
                  <a:gd name="T12" fmla="*/ 2 w 24"/>
                  <a:gd name="T13" fmla="*/ 4 h 22"/>
                  <a:gd name="T14" fmla="*/ 0 w 24"/>
                  <a:gd name="T15" fmla="*/ 8 h 22"/>
                  <a:gd name="T16" fmla="*/ 0 w 24"/>
                  <a:gd name="T17" fmla="*/ 12 h 22"/>
                  <a:gd name="T18" fmla="*/ 0 w 24"/>
                  <a:gd name="T19" fmla="*/ 16 h 22"/>
                  <a:gd name="T20" fmla="*/ 4 w 24"/>
                  <a:gd name="T21" fmla="*/ 20 h 22"/>
                  <a:gd name="T22" fmla="*/ 4 w 24"/>
                  <a:gd name="T23" fmla="*/ 20 h 22"/>
                  <a:gd name="T24" fmla="*/ 8 w 24"/>
                  <a:gd name="T25" fmla="*/ 22 h 22"/>
                  <a:gd name="T26" fmla="*/ 12 w 24"/>
                  <a:gd name="T27" fmla="*/ 22 h 22"/>
                  <a:gd name="T28" fmla="*/ 12 w 24"/>
                  <a:gd name="T29" fmla="*/ 22 h 22"/>
                  <a:gd name="T30" fmla="*/ 16 w 24"/>
                  <a:gd name="T31" fmla="*/ 22 h 22"/>
                  <a:gd name="T32" fmla="*/ 20 w 24"/>
                  <a:gd name="T33" fmla="*/ 18 h 22"/>
                  <a:gd name="T34" fmla="*/ 20 w 24"/>
                  <a:gd name="T35" fmla="*/ 18 h 22"/>
                  <a:gd name="T36" fmla="*/ 22 w 24"/>
                  <a:gd name="T37" fmla="*/ 14 h 22"/>
                  <a:gd name="T38" fmla="*/ 24 w 24"/>
                  <a:gd name="T39" fmla="*/ 10 h 22"/>
                  <a:gd name="T40" fmla="*/ 22 w 24"/>
                  <a:gd name="T41" fmla="*/ 6 h 22"/>
                  <a:gd name="T42" fmla="*/ 20 w 24"/>
                  <a:gd name="T43" fmla="*/ 2 h 22"/>
                  <a:gd name="T44" fmla="*/ 20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20" y="2"/>
                    </a:moveTo>
                    <a:lnTo>
                      <a:pt x="20" y="2"/>
                    </a:lnTo>
                    <a:lnTo>
                      <a:pt x="14" y="0"/>
                    </a:lnTo>
                    <a:lnTo>
                      <a:pt x="10" y="0"/>
                    </a:lnTo>
                    <a:lnTo>
                      <a:pt x="6" y="0"/>
                    </a:lnTo>
                    <a:lnTo>
                      <a:pt x="2" y="4"/>
                    </a:lnTo>
                    <a:lnTo>
                      <a:pt x="2" y="4"/>
                    </a:lnTo>
                    <a:lnTo>
                      <a:pt x="0" y="8"/>
                    </a:lnTo>
                    <a:lnTo>
                      <a:pt x="0" y="12"/>
                    </a:lnTo>
                    <a:lnTo>
                      <a:pt x="0" y="16"/>
                    </a:lnTo>
                    <a:lnTo>
                      <a:pt x="4" y="20"/>
                    </a:lnTo>
                    <a:lnTo>
                      <a:pt x="4" y="20"/>
                    </a:lnTo>
                    <a:lnTo>
                      <a:pt x="8" y="22"/>
                    </a:lnTo>
                    <a:lnTo>
                      <a:pt x="12" y="22"/>
                    </a:lnTo>
                    <a:lnTo>
                      <a:pt x="12" y="22"/>
                    </a:lnTo>
                    <a:lnTo>
                      <a:pt x="16" y="22"/>
                    </a:lnTo>
                    <a:lnTo>
                      <a:pt x="20" y="18"/>
                    </a:lnTo>
                    <a:lnTo>
                      <a:pt x="20" y="18"/>
                    </a:lnTo>
                    <a:lnTo>
                      <a:pt x="22"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79"/>
              <p:cNvSpPr>
                <a:spLocks/>
              </p:cNvSpPr>
              <p:nvPr userDrawn="1"/>
            </p:nvSpPr>
            <p:spPr bwMode="auto">
              <a:xfrm>
                <a:off x="-2360613" y="-2871788"/>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80"/>
              <p:cNvSpPr>
                <a:spLocks/>
              </p:cNvSpPr>
              <p:nvPr userDrawn="1"/>
            </p:nvSpPr>
            <p:spPr bwMode="auto">
              <a:xfrm>
                <a:off x="-2227263" y="-3024188"/>
                <a:ext cx="38100" cy="38100"/>
              </a:xfrm>
              <a:custGeom>
                <a:avLst/>
                <a:gdLst>
                  <a:gd name="T0" fmla="*/ 20 w 24"/>
                  <a:gd name="T1" fmla="*/ 20 h 24"/>
                  <a:gd name="T2" fmla="*/ 20 w 24"/>
                  <a:gd name="T3" fmla="*/ 20 h 24"/>
                  <a:gd name="T4" fmla="*/ 24 w 24"/>
                  <a:gd name="T5" fmla="*/ 14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6 w 24"/>
                  <a:gd name="T19" fmla="*/ 0 h 24"/>
                  <a:gd name="T20" fmla="*/ 2 w 24"/>
                  <a:gd name="T21" fmla="*/ 2 h 24"/>
                  <a:gd name="T22" fmla="*/ 2 w 24"/>
                  <a:gd name="T23" fmla="*/ 2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4"/>
                    </a:lnTo>
                    <a:lnTo>
                      <a:pt x="24" y="10"/>
                    </a:lnTo>
                    <a:lnTo>
                      <a:pt x="22" y="6"/>
                    </a:lnTo>
                    <a:lnTo>
                      <a:pt x="20" y="2"/>
                    </a:lnTo>
                    <a:lnTo>
                      <a:pt x="20" y="2"/>
                    </a:lnTo>
                    <a:lnTo>
                      <a:pt x="16" y="0"/>
                    </a:lnTo>
                    <a:lnTo>
                      <a:pt x="12" y="0"/>
                    </a:lnTo>
                    <a:lnTo>
                      <a:pt x="6" y="0"/>
                    </a:lnTo>
                    <a:lnTo>
                      <a:pt x="2" y="2"/>
                    </a:lnTo>
                    <a:lnTo>
                      <a:pt x="2" y="2"/>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81"/>
              <p:cNvSpPr>
                <a:spLocks/>
              </p:cNvSpPr>
              <p:nvPr userDrawn="1"/>
            </p:nvSpPr>
            <p:spPr bwMode="auto">
              <a:xfrm>
                <a:off x="-2016125" y="-3243263"/>
                <a:ext cx="38100" cy="38100"/>
              </a:xfrm>
              <a:custGeom>
                <a:avLst/>
                <a:gdLst>
                  <a:gd name="T0" fmla="*/ 20 w 24"/>
                  <a:gd name="T1" fmla="*/ 20 h 24"/>
                  <a:gd name="T2" fmla="*/ 20 w 24"/>
                  <a:gd name="T3" fmla="*/ 20 h 24"/>
                  <a:gd name="T4" fmla="*/ 22 w 24"/>
                  <a:gd name="T5" fmla="*/ 16 h 24"/>
                  <a:gd name="T6" fmla="*/ 24 w 24"/>
                  <a:gd name="T7" fmla="*/ 12 h 24"/>
                  <a:gd name="T8" fmla="*/ 24 w 24"/>
                  <a:gd name="T9" fmla="*/ 8 h 24"/>
                  <a:gd name="T10" fmla="*/ 20 w 24"/>
                  <a:gd name="T11" fmla="*/ 4 h 24"/>
                  <a:gd name="T12" fmla="*/ 20 w 24"/>
                  <a:gd name="T13" fmla="*/ 4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4" y="8"/>
                    </a:lnTo>
                    <a:lnTo>
                      <a:pt x="20" y="4"/>
                    </a:lnTo>
                    <a:lnTo>
                      <a:pt x="20" y="4"/>
                    </a:lnTo>
                    <a:lnTo>
                      <a:pt x="16" y="0"/>
                    </a:lnTo>
                    <a:lnTo>
                      <a:pt x="12" y="0"/>
                    </a:lnTo>
                    <a:lnTo>
                      <a:pt x="8" y="0"/>
                    </a:lnTo>
                    <a:lnTo>
                      <a:pt x="4" y="2"/>
                    </a:lnTo>
                    <a:lnTo>
                      <a:pt x="4" y="2"/>
                    </a:lnTo>
                    <a:lnTo>
                      <a:pt x="0" y="6"/>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2"/>
              <p:cNvSpPr>
                <a:spLocks/>
              </p:cNvSpPr>
              <p:nvPr userDrawn="1"/>
            </p:nvSpPr>
            <p:spPr bwMode="auto">
              <a:xfrm>
                <a:off x="-2157413" y="-3100388"/>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0 h 24"/>
                  <a:gd name="T16" fmla="*/ 10 w 24"/>
                  <a:gd name="T17" fmla="*/ 0 h 24"/>
                  <a:gd name="T18" fmla="*/ 6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0"/>
                    </a:lnTo>
                    <a:lnTo>
                      <a:pt x="10" y="0"/>
                    </a:lnTo>
                    <a:lnTo>
                      <a:pt x="6"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83"/>
              <p:cNvSpPr>
                <a:spLocks/>
              </p:cNvSpPr>
              <p:nvPr userDrawn="1"/>
            </p:nvSpPr>
            <p:spPr bwMode="auto">
              <a:xfrm>
                <a:off x="-2087563" y="-31734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84"/>
              <p:cNvSpPr>
                <a:spLocks/>
              </p:cNvSpPr>
              <p:nvPr userDrawn="1"/>
            </p:nvSpPr>
            <p:spPr bwMode="auto">
              <a:xfrm>
                <a:off x="-2424113" y="-2792413"/>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85"/>
              <p:cNvSpPr>
                <a:spLocks/>
              </p:cNvSpPr>
              <p:nvPr userDrawn="1"/>
            </p:nvSpPr>
            <p:spPr bwMode="auto">
              <a:xfrm>
                <a:off x="-2919413" y="-1976438"/>
                <a:ext cx="38100" cy="36513"/>
              </a:xfrm>
              <a:custGeom>
                <a:avLst/>
                <a:gdLst>
                  <a:gd name="T0" fmla="*/ 12 w 24"/>
                  <a:gd name="T1" fmla="*/ 23 h 23"/>
                  <a:gd name="T2" fmla="*/ 12 w 24"/>
                  <a:gd name="T3" fmla="*/ 23 h 23"/>
                  <a:gd name="T4" fmla="*/ 18 w 24"/>
                  <a:gd name="T5" fmla="*/ 21 h 23"/>
                  <a:gd name="T6" fmla="*/ 22 w 24"/>
                  <a:gd name="T7" fmla="*/ 15 h 23"/>
                  <a:gd name="T8" fmla="*/ 22 w 24"/>
                  <a:gd name="T9" fmla="*/ 15 h 23"/>
                  <a:gd name="T10" fmla="*/ 24 w 24"/>
                  <a:gd name="T11" fmla="*/ 11 h 23"/>
                  <a:gd name="T12" fmla="*/ 24 w 24"/>
                  <a:gd name="T13" fmla="*/ 8 h 23"/>
                  <a:gd name="T14" fmla="*/ 20 w 24"/>
                  <a:gd name="T15" fmla="*/ 4 h 23"/>
                  <a:gd name="T16" fmla="*/ 16 w 24"/>
                  <a:gd name="T17" fmla="*/ 0 h 23"/>
                  <a:gd name="T18" fmla="*/ 16 w 24"/>
                  <a:gd name="T19" fmla="*/ 0 h 23"/>
                  <a:gd name="T20" fmla="*/ 12 w 24"/>
                  <a:gd name="T21" fmla="*/ 0 h 23"/>
                  <a:gd name="T22" fmla="*/ 8 w 24"/>
                  <a:gd name="T23" fmla="*/ 0 h 23"/>
                  <a:gd name="T24" fmla="*/ 4 w 24"/>
                  <a:gd name="T25" fmla="*/ 2 h 23"/>
                  <a:gd name="T26" fmla="*/ 0 w 24"/>
                  <a:gd name="T27" fmla="*/ 6 h 23"/>
                  <a:gd name="T28" fmla="*/ 0 w 24"/>
                  <a:gd name="T29" fmla="*/ 6 h 23"/>
                  <a:gd name="T30" fmla="*/ 0 w 24"/>
                  <a:gd name="T31" fmla="*/ 11 h 23"/>
                  <a:gd name="T32" fmla="*/ 0 w 24"/>
                  <a:gd name="T33" fmla="*/ 15 h 23"/>
                  <a:gd name="T34" fmla="*/ 4 w 24"/>
                  <a:gd name="T35" fmla="*/ 19 h 23"/>
                  <a:gd name="T36" fmla="*/ 6 w 24"/>
                  <a:gd name="T37" fmla="*/ 21 h 23"/>
                  <a:gd name="T38" fmla="*/ 6 w 24"/>
                  <a:gd name="T39" fmla="*/ 21 h 23"/>
                  <a:gd name="T40" fmla="*/ 12 w 24"/>
                  <a:gd name="T41" fmla="*/ 23 h 23"/>
                  <a:gd name="T42" fmla="*/ 12 w 24"/>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12" y="23"/>
                    </a:moveTo>
                    <a:lnTo>
                      <a:pt x="12" y="23"/>
                    </a:lnTo>
                    <a:lnTo>
                      <a:pt x="18" y="21"/>
                    </a:lnTo>
                    <a:lnTo>
                      <a:pt x="22" y="15"/>
                    </a:lnTo>
                    <a:lnTo>
                      <a:pt x="22" y="15"/>
                    </a:lnTo>
                    <a:lnTo>
                      <a:pt x="24" y="11"/>
                    </a:lnTo>
                    <a:lnTo>
                      <a:pt x="24" y="8"/>
                    </a:lnTo>
                    <a:lnTo>
                      <a:pt x="20" y="4"/>
                    </a:lnTo>
                    <a:lnTo>
                      <a:pt x="16" y="0"/>
                    </a:lnTo>
                    <a:lnTo>
                      <a:pt x="16" y="0"/>
                    </a:lnTo>
                    <a:lnTo>
                      <a:pt x="12" y="0"/>
                    </a:lnTo>
                    <a:lnTo>
                      <a:pt x="8" y="0"/>
                    </a:lnTo>
                    <a:lnTo>
                      <a:pt x="4" y="2"/>
                    </a:lnTo>
                    <a:lnTo>
                      <a:pt x="0" y="6"/>
                    </a:lnTo>
                    <a:lnTo>
                      <a:pt x="0" y="6"/>
                    </a:lnTo>
                    <a:lnTo>
                      <a:pt x="0" y="11"/>
                    </a:lnTo>
                    <a:lnTo>
                      <a:pt x="0" y="15"/>
                    </a:lnTo>
                    <a:lnTo>
                      <a:pt x="4" y="19"/>
                    </a:lnTo>
                    <a:lnTo>
                      <a:pt x="6" y="21"/>
                    </a:lnTo>
                    <a:lnTo>
                      <a:pt x="6" y="21"/>
                    </a:lnTo>
                    <a:lnTo>
                      <a:pt x="12" y="23"/>
                    </a:lnTo>
                    <a:lnTo>
                      <a:pt x="12" y="23"/>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86"/>
              <p:cNvSpPr>
                <a:spLocks/>
              </p:cNvSpPr>
              <p:nvPr userDrawn="1"/>
            </p:nvSpPr>
            <p:spPr bwMode="auto">
              <a:xfrm>
                <a:off x="-2960688" y="-1885950"/>
                <a:ext cx="38100" cy="38100"/>
              </a:xfrm>
              <a:custGeom>
                <a:avLst/>
                <a:gdLst>
                  <a:gd name="T0" fmla="*/ 8 w 24"/>
                  <a:gd name="T1" fmla="*/ 24 h 24"/>
                  <a:gd name="T2" fmla="*/ 8 w 24"/>
                  <a:gd name="T3" fmla="*/ 24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4 w 24"/>
                  <a:gd name="T17" fmla="*/ 8 h 24"/>
                  <a:gd name="T18" fmla="*/ 20 w 24"/>
                  <a:gd name="T19" fmla="*/ 4 h 24"/>
                  <a:gd name="T20" fmla="*/ 16 w 24"/>
                  <a:gd name="T21" fmla="*/ 2 h 24"/>
                  <a:gd name="T22" fmla="*/ 16 w 24"/>
                  <a:gd name="T23" fmla="*/ 2 h 24"/>
                  <a:gd name="T24" fmla="*/ 12 w 24"/>
                  <a:gd name="T25" fmla="*/ 0 h 24"/>
                  <a:gd name="T26" fmla="*/ 8 w 24"/>
                  <a:gd name="T27" fmla="*/ 2 h 24"/>
                  <a:gd name="T28" fmla="*/ 4 w 24"/>
                  <a:gd name="T29" fmla="*/ 4 h 24"/>
                  <a:gd name="T30" fmla="*/ 0 w 24"/>
                  <a:gd name="T31" fmla="*/ 8 h 24"/>
                  <a:gd name="T32" fmla="*/ 0 w 24"/>
                  <a:gd name="T33" fmla="*/ 8 h 24"/>
                  <a:gd name="T34" fmla="*/ 0 w 24"/>
                  <a:gd name="T35" fmla="*/ 12 h 24"/>
                  <a:gd name="T36" fmla="*/ 0 w 24"/>
                  <a:gd name="T37" fmla="*/ 16 h 24"/>
                  <a:gd name="T38" fmla="*/ 4 w 24"/>
                  <a:gd name="T39" fmla="*/ 20 h 24"/>
                  <a:gd name="T40" fmla="*/ 8 w 24"/>
                  <a:gd name="T41" fmla="*/ 24 h 24"/>
                  <a:gd name="T42" fmla="*/ 8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24"/>
                    </a:moveTo>
                    <a:lnTo>
                      <a:pt x="8" y="24"/>
                    </a:lnTo>
                    <a:lnTo>
                      <a:pt x="12" y="24"/>
                    </a:lnTo>
                    <a:lnTo>
                      <a:pt x="12" y="24"/>
                    </a:lnTo>
                    <a:lnTo>
                      <a:pt x="18" y="22"/>
                    </a:lnTo>
                    <a:lnTo>
                      <a:pt x="22" y="16"/>
                    </a:lnTo>
                    <a:lnTo>
                      <a:pt x="22" y="16"/>
                    </a:lnTo>
                    <a:lnTo>
                      <a:pt x="24" y="12"/>
                    </a:lnTo>
                    <a:lnTo>
                      <a:pt x="24" y="8"/>
                    </a:lnTo>
                    <a:lnTo>
                      <a:pt x="20" y="4"/>
                    </a:lnTo>
                    <a:lnTo>
                      <a:pt x="16" y="2"/>
                    </a:lnTo>
                    <a:lnTo>
                      <a:pt x="16" y="2"/>
                    </a:lnTo>
                    <a:lnTo>
                      <a:pt x="12" y="0"/>
                    </a:lnTo>
                    <a:lnTo>
                      <a:pt x="8" y="2"/>
                    </a:lnTo>
                    <a:lnTo>
                      <a:pt x="4" y="4"/>
                    </a:lnTo>
                    <a:lnTo>
                      <a:pt x="0" y="8"/>
                    </a:lnTo>
                    <a:lnTo>
                      <a:pt x="0" y="8"/>
                    </a:lnTo>
                    <a:lnTo>
                      <a:pt x="0" y="12"/>
                    </a:lnTo>
                    <a:lnTo>
                      <a:pt x="0" y="16"/>
                    </a:lnTo>
                    <a:lnTo>
                      <a:pt x="4" y="20"/>
                    </a:lnTo>
                    <a:lnTo>
                      <a:pt x="8" y="24"/>
                    </a:lnTo>
                    <a:lnTo>
                      <a:pt x="8"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87"/>
              <p:cNvSpPr>
                <a:spLocks/>
              </p:cNvSpPr>
              <p:nvPr userDrawn="1"/>
            </p:nvSpPr>
            <p:spPr bwMode="auto">
              <a:xfrm>
                <a:off x="-2659063" y="-2459038"/>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20 w 24"/>
                  <a:gd name="T17" fmla="*/ 2 h 24"/>
                  <a:gd name="T18" fmla="*/ 20 w 24"/>
                  <a:gd name="T19" fmla="*/ 2 h 24"/>
                  <a:gd name="T20" fmla="*/ 14 w 24"/>
                  <a:gd name="T21" fmla="*/ 0 h 24"/>
                  <a:gd name="T22" fmla="*/ 10 w 24"/>
                  <a:gd name="T23" fmla="*/ 0 h 24"/>
                  <a:gd name="T24" fmla="*/ 6 w 24"/>
                  <a:gd name="T25" fmla="*/ 2 h 24"/>
                  <a:gd name="T26" fmla="*/ 2 w 24"/>
                  <a:gd name="T27" fmla="*/ 6 h 24"/>
                  <a:gd name="T28" fmla="*/ 2 w 24"/>
                  <a:gd name="T29" fmla="*/ 6 h 24"/>
                  <a:gd name="T30" fmla="*/ 0 w 24"/>
                  <a:gd name="T31" fmla="*/ 10 h 24"/>
                  <a:gd name="T32" fmla="*/ 0 w 24"/>
                  <a:gd name="T33" fmla="*/ 14 h 24"/>
                  <a:gd name="T34" fmla="*/ 2 w 24"/>
                  <a:gd name="T35" fmla="*/ 18 h 24"/>
                  <a:gd name="T36" fmla="*/ 6 w 24"/>
                  <a:gd name="T37" fmla="*/ 22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8" y="22"/>
                    </a:lnTo>
                    <a:lnTo>
                      <a:pt x="22" y="18"/>
                    </a:lnTo>
                    <a:lnTo>
                      <a:pt x="22" y="18"/>
                    </a:lnTo>
                    <a:lnTo>
                      <a:pt x="24" y="14"/>
                    </a:lnTo>
                    <a:lnTo>
                      <a:pt x="24" y="8"/>
                    </a:lnTo>
                    <a:lnTo>
                      <a:pt x="22" y="4"/>
                    </a:lnTo>
                    <a:lnTo>
                      <a:pt x="20" y="2"/>
                    </a:lnTo>
                    <a:lnTo>
                      <a:pt x="20" y="2"/>
                    </a:lnTo>
                    <a:lnTo>
                      <a:pt x="14" y="0"/>
                    </a:lnTo>
                    <a:lnTo>
                      <a:pt x="10" y="0"/>
                    </a:lnTo>
                    <a:lnTo>
                      <a:pt x="6" y="2"/>
                    </a:lnTo>
                    <a:lnTo>
                      <a:pt x="2" y="6"/>
                    </a:lnTo>
                    <a:lnTo>
                      <a:pt x="2" y="6"/>
                    </a:lnTo>
                    <a:lnTo>
                      <a:pt x="0" y="10"/>
                    </a:lnTo>
                    <a:lnTo>
                      <a:pt x="0" y="14"/>
                    </a:lnTo>
                    <a:lnTo>
                      <a:pt x="2" y="18"/>
                    </a:lnTo>
                    <a:lnTo>
                      <a:pt x="6" y="22"/>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8"/>
              <p:cNvSpPr>
                <a:spLocks/>
              </p:cNvSpPr>
              <p:nvPr userDrawn="1"/>
            </p:nvSpPr>
            <p:spPr bwMode="auto">
              <a:xfrm>
                <a:off x="-2601913" y="-254476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2 w 24"/>
                  <a:gd name="T11" fmla="*/ 18 h 24"/>
                  <a:gd name="T12" fmla="*/ 24 w 24"/>
                  <a:gd name="T13" fmla="*/ 14 h 24"/>
                  <a:gd name="T14" fmla="*/ 24 w 24"/>
                  <a:gd name="T15" fmla="*/ 10 h 24"/>
                  <a:gd name="T16" fmla="*/ 22 w 24"/>
                  <a:gd name="T17" fmla="*/ 6 h 24"/>
                  <a:gd name="T18" fmla="*/ 18 w 24"/>
                  <a:gd name="T19" fmla="*/ 2 h 24"/>
                  <a:gd name="T20" fmla="*/ 18 w 24"/>
                  <a:gd name="T21" fmla="*/ 2 h 24"/>
                  <a:gd name="T22" fmla="*/ 14 w 24"/>
                  <a:gd name="T23" fmla="*/ 0 h 24"/>
                  <a:gd name="T24" fmla="*/ 10 w 24"/>
                  <a:gd name="T25" fmla="*/ 0 h 24"/>
                  <a:gd name="T26" fmla="*/ 6 w 24"/>
                  <a:gd name="T27" fmla="*/ 2 h 24"/>
                  <a:gd name="T28" fmla="*/ 2 w 24"/>
                  <a:gd name="T29" fmla="*/ 6 h 24"/>
                  <a:gd name="T30" fmla="*/ 2 w 24"/>
                  <a:gd name="T31" fmla="*/ 6 h 24"/>
                  <a:gd name="T32" fmla="*/ 0 w 24"/>
                  <a:gd name="T33" fmla="*/ 10 h 24"/>
                  <a:gd name="T34" fmla="*/ 0 w 24"/>
                  <a:gd name="T35" fmla="*/ 14 h 24"/>
                  <a:gd name="T36" fmla="*/ 2 w 24"/>
                  <a:gd name="T37" fmla="*/ 18 h 24"/>
                  <a:gd name="T38" fmla="*/ 4 w 24"/>
                  <a:gd name="T39" fmla="*/ 22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2" y="18"/>
                    </a:lnTo>
                    <a:lnTo>
                      <a:pt x="24" y="14"/>
                    </a:lnTo>
                    <a:lnTo>
                      <a:pt x="24" y="10"/>
                    </a:lnTo>
                    <a:lnTo>
                      <a:pt x="22" y="6"/>
                    </a:lnTo>
                    <a:lnTo>
                      <a:pt x="18" y="2"/>
                    </a:lnTo>
                    <a:lnTo>
                      <a:pt x="18" y="2"/>
                    </a:lnTo>
                    <a:lnTo>
                      <a:pt x="14" y="0"/>
                    </a:lnTo>
                    <a:lnTo>
                      <a:pt x="10" y="0"/>
                    </a:lnTo>
                    <a:lnTo>
                      <a:pt x="6" y="2"/>
                    </a:lnTo>
                    <a:lnTo>
                      <a:pt x="2" y="6"/>
                    </a:lnTo>
                    <a:lnTo>
                      <a:pt x="2" y="6"/>
                    </a:lnTo>
                    <a:lnTo>
                      <a:pt x="0" y="10"/>
                    </a:lnTo>
                    <a:lnTo>
                      <a:pt x="0" y="14"/>
                    </a:lnTo>
                    <a:lnTo>
                      <a:pt x="2" y="18"/>
                    </a:lnTo>
                    <a:lnTo>
                      <a:pt x="4" y="22"/>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89"/>
              <p:cNvSpPr>
                <a:spLocks/>
              </p:cNvSpPr>
              <p:nvPr userDrawn="1"/>
            </p:nvSpPr>
            <p:spPr bwMode="auto">
              <a:xfrm>
                <a:off x="-2484438" y="-2709863"/>
                <a:ext cx="38100" cy="38100"/>
              </a:xfrm>
              <a:custGeom>
                <a:avLst/>
                <a:gdLst>
                  <a:gd name="T0" fmla="*/ 12 w 24"/>
                  <a:gd name="T1" fmla="*/ 24 h 24"/>
                  <a:gd name="T2" fmla="*/ 12 w 24"/>
                  <a:gd name="T3" fmla="*/ 24 h 24"/>
                  <a:gd name="T4" fmla="*/ 16 w 24"/>
                  <a:gd name="T5" fmla="*/ 22 h 24"/>
                  <a:gd name="T6" fmla="*/ 20 w 24"/>
                  <a:gd name="T7" fmla="*/ 18 h 24"/>
                  <a:gd name="T8" fmla="*/ 20 w 24"/>
                  <a:gd name="T9" fmla="*/ 18 h 24"/>
                  <a:gd name="T10" fmla="*/ 24 w 24"/>
                  <a:gd name="T11" fmla="*/ 14 h 24"/>
                  <a:gd name="T12" fmla="*/ 24 w 24"/>
                  <a:gd name="T13" fmla="*/ 10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2 h 24"/>
                  <a:gd name="T34" fmla="*/ 0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18"/>
                    </a:lnTo>
                    <a:lnTo>
                      <a:pt x="20" y="18"/>
                    </a:lnTo>
                    <a:lnTo>
                      <a:pt x="24" y="14"/>
                    </a:lnTo>
                    <a:lnTo>
                      <a:pt x="24" y="10"/>
                    </a:lnTo>
                    <a:lnTo>
                      <a:pt x="22" y="4"/>
                    </a:lnTo>
                    <a:lnTo>
                      <a:pt x="18" y="2"/>
                    </a:lnTo>
                    <a:lnTo>
                      <a:pt x="18" y="2"/>
                    </a:lnTo>
                    <a:lnTo>
                      <a:pt x="14" y="0"/>
                    </a:lnTo>
                    <a:lnTo>
                      <a:pt x="10" y="0"/>
                    </a:lnTo>
                    <a:lnTo>
                      <a:pt x="6" y="0"/>
                    </a:lnTo>
                    <a:lnTo>
                      <a:pt x="2" y="4"/>
                    </a:lnTo>
                    <a:lnTo>
                      <a:pt x="2" y="4"/>
                    </a:lnTo>
                    <a:lnTo>
                      <a:pt x="0" y="8"/>
                    </a:lnTo>
                    <a:lnTo>
                      <a:pt x="0" y="12"/>
                    </a:lnTo>
                    <a:lnTo>
                      <a:pt x="0"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90"/>
              <p:cNvSpPr>
                <a:spLocks/>
              </p:cNvSpPr>
              <p:nvPr userDrawn="1"/>
            </p:nvSpPr>
            <p:spPr bwMode="auto">
              <a:xfrm>
                <a:off x="-1943100" y="-33131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2 h 24"/>
                  <a:gd name="T16" fmla="*/ 14 w 24"/>
                  <a:gd name="T17" fmla="*/ 0 h 24"/>
                  <a:gd name="T18" fmla="*/ 8 w 24"/>
                  <a:gd name="T19" fmla="*/ 0 h 24"/>
                  <a:gd name="T20" fmla="*/ 4 w 24"/>
                  <a:gd name="T21" fmla="*/ 4 h 24"/>
                  <a:gd name="T22" fmla="*/ 4 w 24"/>
                  <a:gd name="T23" fmla="*/ 4 h 24"/>
                  <a:gd name="T24" fmla="*/ 2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2"/>
                    </a:lnTo>
                    <a:lnTo>
                      <a:pt x="14" y="0"/>
                    </a:lnTo>
                    <a:lnTo>
                      <a:pt x="8" y="0"/>
                    </a:lnTo>
                    <a:lnTo>
                      <a:pt x="4" y="4"/>
                    </a:lnTo>
                    <a:lnTo>
                      <a:pt x="4" y="4"/>
                    </a:lnTo>
                    <a:lnTo>
                      <a:pt x="2" y="6"/>
                    </a:lnTo>
                    <a:lnTo>
                      <a:pt x="0" y="12"/>
                    </a:lnTo>
                    <a:lnTo>
                      <a:pt x="2" y="16"/>
                    </a:lnTo>
                    <a:lnTo>
                      <a:pt x="4" y="20"/>
                    </a:lnTo>
                    <a:lnTo>
                      <a:pt x="4" y="20"/>
                    </a:lnTo>
                    <a:lnTo>
                      <a:pt x="8" y="22"/>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91"/>
              <p:cNvSpPr>
                <a:spLocks/>
              </p:cNvSpPr>
              <p:nvPr userDrawn="1"/>
            </p:nvSpPr>
            <p:spPr bwMode="auto">
              <a:xfrm>
                <a:off x="-2544763" y="-262731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4" y="14"/>
                    </a:lnTo>
                    <a:lnTo>
                      <a:pt x="24" y="8"/>
                    </a:lnTo>
                    <a:lnTo>
                      <a:pt x="22" y="4"/>
                    </a:lnTo>
                    <a:lnTo>
                      <a:pt x="18" y="2"/>
                    </a:lnTo>
                    <a:lnTo>
                      <a:pt x="18" y="2"/>
                    </a:lnTo>
                    <a:lnTo>
                      <a:pt x="14" y="0"/>
                    </a:lnTo>
                    <a:lnTo>
                      <a:pt x="10" y="0"/>
                    </a:lnTo>
                    <a:lnTo>
                      <a:pt x="6" y="0"/>
                    </a:lnTo>
                    <a:lnTo>
                      <a:pt x="2" y="4"/>
                    </a:lnTo>
                    <a:lnTo>
                      <a:pt x="2" y="4"/>
                    </a:lnTo>
                    <a:lnTo>
                      <a:pt x="0" y="8"/>
                    </a:lnTo>
                    <a:lnTo>
                      <a:pt x="0" y="14"/>
                    </a:lnTo>
                    <a:lnTo>
                      <a:pt x="2"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92"/>
              <p:cNvSpPr>
                <a:spLocks/>
              </p:cNvSpPr>
              <p:nvPr userDrawn="1"/>
            </p:nvSpPr>
            <p:spPr bwMode="auto">
              <a:xfrm>
                <a:off x="-1787525" y="-3446463"/>
                <a:ext cx="38100" cy="38100"/>
              </a:xfrm>
              <a:custGeom>
                <a:avLst/>
                <a:gdLst>
                  <a:gd name="T0" fmla="*/ 20 w 24"/>
                  <a:gd name="T1" fmla="*/ 22 h 24"/>
                  <a:gd name="T2" fmla="*/ 20 w 24"/>
                  <a:gd name="T3" fmla="*/ 22 h 24"/>
                  <a:gd name="T4" fmla="*/ 22 w 24"/>
                  <a:gd name="T5" fmla="*/ 18 h 24"/>
                  <a:gd name="T6" fmla="*/ 24 w 24"/>
                  <a:gd name="T7" fmla="*/ 14 h 24"/>
                  <a:gd name="T8" fmla="*/ 24 w 24"/>
                  <a:gd name="T9" fmla="*/ 8 h 24"/>
                  <a:gd name="T10" fmla="*/ 20 w 24"/>
                  <a:gd name="T11" fmla="*/ 4 h 24"/>
                  <a:gd name="T12" fmla="*/ 20 w 24"/>
                  <a:gd name="T13" fmla="*/ 4 h 24"/>
                  <a:gd name="T14" fmla="*/ 18 w 24"/>
                  <a:gd name="T15" fmla="*/ 2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2 h 24"/>
                  <a:gd name="T44" fmla="*/ 20 w 24"/>
                  <a:gd name="T4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2"/>
                    </a:moveTo>
                    <a:lnTo>
                      <a:pt x="20" y="22"/>
                    </a:lnTo>
                    <a:lnTo>
                      <a:pt x="22" y="18"/>
                    </a:lnTo>
                    <a:lnTo>
                      <a:pt x="24" y="14"/>
                    </a:lnTo>
                    <a:lnTo>
                      <a:pt x="24" y="8"/>
                    </a:lnTo>
                    <a:lnTo>
                      <a:pt x="20" y="4"/>
                    </a:lnTo>
                    <a:lnTo>
                      <a:pt x="20" y="4"/>
                    </a:lnTo>
                    <a:lnTo>
                      <a:pt x="18" y="2"/>
                    </a:lnTo>
                    <a:lnTo>
                      <a:pt x="12" y="0"/>
                    </a:lnTo>
                    <a:lnTo>
                      <a:pt x="8" y="0"/>
                    </a:lnTo>
                    <a:lnTo>
                      <a:pt x="4" y="2"/>
                    </a:lnTo>
                    <a:lnTo>
                      <a:pt x="4" y="2"/>
                    </a:lnTo>
                    <a:lnTo>
                      <a:pt x="0" y="6"/>
                    </a:lnTo>
                    <a:lnTo>
                      <a:pt x="0" y="12"/>
                    </a:lnTo>
                    <a:lnTo>
                      <a:pt x="0" y="16"/>
                    </a:lnTo>
                    <a:lnTo>
                      <a:pt x="2" y="20"/>
                    </a:lnTo>
                    <a:lnTo>
                      <a:pt x="2" y="20"/>
                    </a:lnTo>
                    <a:lnTo>
                      <a:pt x="6" y="24"/>
                    </a:lnTo>
                    <a:lnTo>
                      <a:pt x="12" y="24"/>
                    </a:lnTo>
                    <a:lnTo>
                      <a:pt x="12" y="24"/>
                    </a:lnTo>
                    <a:lnTo>
                      <a:pt x="16" y="24"/>
                    </a:lnTo>
                    <a:lnTo>
                      <a:pt x="20" y="22"/>
                    </a:lnTo>
                    <a:lnTo>
                      <a:pt x="20"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93"/>
              <p:cNvSpPr>
                <a:spLocks/>
              </p:cNvSpPr>
              <p:nvPr userDrawn="1"/>
            </p:nvSpPr>
            <p:spPr bwMode="auto">
              <a:xfrm>
                <a:off x="-1708150" y="-3509963"/>
                <a:ext cx="38100" cy="38100"/>
              </a:xfrm>
              <a:custGeom>
                <a:avLst/>
                <a:gdLst>
                  <a:gd name="T0" fmla="*/ 12 w 24"/>
                  <a:gd name="T1" fmla="*/ 24 h 24"/>
                  <a:gd name="T2" fmla="*/ 12 w 24"/>
                  <a:gd name="T3" fmla="*/ 24 h 24"/>
                  <a:gd name="T4" fmla="*/ 16 w 24"/>
                  <a:gd name="T5" fmla="*/ 24 h 24"/>
                  <a:gd name="T6" fmla="*/ 18 w 24"/>
                  <a:gd name="T7" fmla="*/ 22 h 24"/>
                  <a:gd name="T8" fmla="*/ 18 w 24"/>
                  <a:gd name="T9" fmla="*/ 22 h 24"/>
                  <a:gd name="T10" fmla="*/ 22 w 24"/>
                  <a:gd name="T11" fmla="*/ 18 h 24"/>
                  <a:gd name="T12" fmla="*/ 24 w 24"/>
                  <a:gd name="T13" fmla="*/ 14 h 24"/>
                  <a:gd name="T14" fmla="*/ 24 w 24"/>
                  <a:gd name="T15" fmla="*/ 10 h 24"/>
                  <a:gd name="T16" fmla="*/ 20 w 24"/>
                  <a:gd name="T17" fmla="*/ 4 h 24"/>
                  <a:gd name="T18" fmla="*/ 20 w 24"/>
                  <a:gd name="T19" fmla="*/ 4 h 24"/>
                  <a:gd name="T20" fmla="*/ 18 w 24"/>
                  <a:gd name="T21" fmla="*/ 2 h 24"/>
                  <a:gd name="T22" fmla="*/ 14 w 24"/>
                  <a:gd name="T23" fmla="*/ 0 h 24"/>
                  <a:gd name="T24" fmla="*/ 8 w 24"/>
                  <a:gd name="T25" fmla="*/ 0 h 24"/>
                  <a:gd name="T26" fmla="*/ 4 w 24"/>
                  <a:gd name="T27" fmla="*/ 2 h 24"/>
                  <a:gd name="T28" fmla="*/ 4 w 24"/>
                  <a:gd name="T29" fmla="*/ 2 h 24"/>
                  <a:gd name="T30" fmla="*/ 2 w 24"/>
                  <a:gd name="T31" fmla="*/ 6 h 24"/>
                  <a:gd name="T32" fmla="*/ 0 w 24"/>
                  <a:gd name="T33" fmla="*/ 10 h 24"/>
                  <a:gd name="T34" fmla="*/ 0 w 24"/>
                  <a:gd name="T35" fmla="*/ 16 h 24"/>
                  <a:gd name="T36" fmla="*/ 2 w 24"/>
                  <a:gd name="T37" fmla="*/ 20 h 24"/>
                  <a:gd name="T38" fmla="*/ 2 w 24"/>
                  <a:gd name="T39" fmla="*/ 20 h 24"/>
                  <a:gd name="T40" fmla="*/ 6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8" y="22"/>
                    </a:lnTo>
                    <a:lnTo>
                      <a:pt x="18" y="22"/>
                    </a:lnTo>
                    <a:lnTo>
                      <a:pt x="22" y="18"/>
                    </a:lnTo>
                    <a:lnTo>
                      <a:pt x="24" y="14"/>
                    </a:lnTo>
                    <a:lnTo>
                      <a:pt x="24" y="10"/>
                    </a:lnTo>
                    <a:lnTo>
                      <a:pt x="20" y="4"/>
                    </a:lnTo>
                    <a:lnTo>
                      <a:pt x="20" y="4"/>
                    </a:lnTo>
                    <a:lnTo>
                      <a:pt x="18" y="2"/>
                    </a:lnTo>
                    <a:lnTo>
                      <a:pt x="14" y="0"/>
                    </a:lnTo>
                    <a:lnTo>
                      <a:pt x="8" y="0"/>
                    </a:lnTo>
                    <a:lnTo>
                      <a:pt x="4" y="2"/>
                    </a:lnTo>
                    <a:lnTo>
                      <a:pt x="4" y="2"/>
                    </a:lnTo>
                    <a:lnTo>
                      <a:pt x="2" y="6"/>
                    </a:lnTo>
                    <a:lnTo>
                      <a:pt x="0" y="10"/>
                    </a:lnTo>
                    <a:lnTo>
                      <a:pt x="0" y="16"/>
                    </a:lnTo>
                    <a:lnTo>
                      <a:pt x="2" y="20"/>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94"/>
              <p:cNvSpPr>
                <a:spLocks/>
              </p:cNvSpPr>
              <p:nvPr userDrawn="1"/>
            </p:nvSpPr>
            <p:spPr bwMode="auto">
              <a:xfrm>
                <a:off x="-1628775" y="-3570288"/>
                <a:ext cx="38100" cy="38100"/>
              </a:xfrm>
              <a:custGeom>
                <a:avLst/>
                <a:gdLst>
                  <a:gd name="T0" fmla="*/ 12 w 24"/>
                  <a:gd name="T1" fmla="*/ 24 h 24"/>
                  <a:gd name="T2" fmla="*/ 12 w 24"/>
                  <a:gd name="T3" fmla="*/ 24 h 24"/>
                  <a:gd name="T4" fmla="*/ 16 w 24"/>
                  <a:gd name="T5" fmla="*/ 22 h 24"/>
                  <a:gd name="T6" fmla="*/ 20 w 24"/>
                  <a:gd name="T7" fmla="*/ 22 h 24"/>
                  <a:gd name="T8" fmla="*/ 20 w 24"/>
                  <a:gd name="T9" fmla="*/ 22 h 24"/>
                  <a:gd name="T10" fmla="*/ 22 w 24"/>
                  <a:gd name="T11" fmla="*/ 18 h 24"/>
                  <a:gd name="T12" fmla="*/ 24 w 24"/>
                  <a:gd name="T13" fmla="*/ 14 h 24"/>
                  <a:gd name="T14" fmla="*/ 24 w 24"/>
                  <a:gd name="T15" fmla="*/ 8 h 24"/>
                  <a:gd name="T16" fmla="*/ 22 w 24"/>
                  <a:gd name="T17" fmla="*/ 4 h 24"/>
                  <a:gd name="T18" fmla="*/ 22 w 24"/>
                  <a:gd name="T19" fmla="*/ 4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22"/>
                    </a:lnTo>
                    <a:lnTo>
                      <a:pt x="20" y="22"/>
                    </a:lnTo>
                    <a:lnTo>
                      <a:pt x="22" y="18"/>
                    </a:lnTo>
                    <a:lnTo>
                      <a:pt x="24" y="14"/>
                    </a:lnTo>
                    <a:lnTo>
                      <a:pt x="24" y="8"/>
                    </a:lnTo>
                    <a:lnTo>
                      <a:pt x="22" y="4"/>
                    </a:lnTo>
                    <a:lnTo>
                      <a:pt x="22" y="4"/>
                    </a:lnTo>
                    <a:lnTo>
                      <a:pt x="18" y="2"/>
                    </a:lnTo>
                    <a:lnTo>
                      <a:pt x="14" y="0"/>
                    </a:lnTo>
                    <a:lnTo>
                      <a:pt x="10" y="0"/>
                    </a:lnTo>
                    <a:lnTo>
                      <a:pt x="6" y="2"/>
                    </a:lnTo>
                    <a:lnTo>
                      <a:pt x="6" y="2"/>
                    </a:lnTo>
                    <a:lnTo>
                      <a:pt x="2" y="6"/>
                    </a:lnTo>
                    <a:lnTo>
                      <a:pt x="0" y="10"/>
                    </a:lnTo>
                    <a:lnTo>
                      <a:pt x="0" y="14"/>
                    </a:lnTo>
                    <a:lnTo>
                      <a:pt x="2" y="18"/>
                    </a:lnTo>
                    <a:lnTo>
                      <a:pt x="2" y="18"/>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95"/>
              <p:cNvSpPr>
                <a:spLocks/>
              </p:cNvSpPr>
              <p:nvPr userDrawn="1"/>
            </p:nvSpPr>
            <p:spPr bwMode="auto">
              <a:xfrm>
                <a:off x="-1866900" y="-3379788"/>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0 h 24"/>
                  <a:gd name="T16" fmla="*/ 14 w 24"/>
                  <a:gd name="T17" fmla="*/ 0 h 24"/>
                  <a:gd name="T18" fmla="*/ 8 w 24"/>
                  <a:gd name="T19" fmla="*/ 0 h 24"/>
                  <a:gd name="T20" fmla="*/ 4 w 24"/>
                  <a:gd name="T21" fmla="*/ 2 h 24"/>
                  <a:gd name="T22" fmla="*/ 4 w 24"/>
                  <a:gd name="T23" fmla="*/ 2 h 24"/>
                  <a:gd name="T24" fmla="*/ 2 w 24"/>
                  <a:gd name="T25" fmla="*/ 6 h 24"/>
                  <a:gd name="T26" fmla="*/ 0 w 24"/>
                  <a:gd name="T27" fmla="*/ 10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0"/>
                    </a:lnTo>
                    <a:lnTo>
                      <a:pt x="14" y="0"/>
                    </a:lnTo>
                    <a:lnTo>
                      <a:pt x="8" y="0"/>
                    </a:lnTo>
                    <a:lnTo>
                      <a:pt x="4" y="2"/>
                    </a:lnTo>
                    <a:lnTo>
                      <a:pt x="4" y="2"/>
                    </a:lnTo>
                    <a:lnTo>
                      <a:pt x="2" y="6"/>
                    </a:lnTo>
                    <a:lnTo>
                      <a:pt x="0" y="10"/>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96"/>
              <p:cNvSpPr>
                <a:spLocks/>
              </p:cNvSpPr>
              <p:nvPr userDrawn="1"/>
            </p:nvSpPr>
            <p:spPr bwMode="auto">
              <a:xfrm>
                <a:off x="-1546225" y="-3630613"/>
                <a:ext cx="38100" cy="38100"/>
              </a:xfrm>
              <a:custGeom>
                <a:avLst/>
                <a:gdLst>
                  <a:gd name="T0" fmla="*/ 12 w 24"/>
                  <a:gd name="T1" fmla="*/ 24 h 24"/>
                  <a:gd name="T2" fmla="*/ 12 w 24"/>
                  <a:gd name="T3" fmla="*/ 24 h 24"/>
                  <a:gd name="T4" fmla="*/ 20 w 24"/>
                  <a:gd name="T5" fmla="*/ 22 h 24"/>
                  <a:gd name="T6" fmla="*/ 20 w 24"/>
                  <a:gd name="T7" fmla="*/ 22 h 24"/>
                  <a:gd name="T8" fmla="*/ 20 w 24"/>
                  <a:gd name="T9" fmla="*/ 22 h 24"/>
                  <a:gd name="T10" fmla="*/ 22 w 24"/>
                  <a:gd name="T11" fmla="*/ 18 h 24"/>
                  <a:gd name="T12" fmla="*/ 24 w 24"/>
                  <a:gd name="T13" fmla="*/ 14 h 24"/>
                  <a:gd name="T14" fmla="*/ 24 w 24"/>
                  <a:gd name="T15" fmla="*/ 10 h 24"/>
                  <a:gd name="T16" fmla="*/ 22 w 24"/>
                  <a:gd name="T17" fmla="*/ 6 h 24"/>
                  <a:gd name="T18" fmla="*/ 22 w 24"/>
                  <a:gd name="T19" fmla="*/ 6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6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20" y="22"/>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lnTo>
                      <a:pt x="2" y="6"/>
                    </a:lnTo>
                    <a:lnTo>
                      <a:pt x="0" y="10"/>
                    </a:lnTo>
                    <a:lnTo>
                      <a:pt x="0" y="14"/>
                    </a:lnTo>
                    <a:lnTo>
                      <a:pt x="2" y="18"/>
                    </a:lnTo>
                    <a:lnTo>
                      <a:pt x="2"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97"/>
              <p:cNvSpPr>
                <a:spLocks/>
              </p:cNvSpPr>
              <p:nvPr userDrawn="1"/>
            </p:nvSpPr>
            <p:spPr bwMode="auto">
              <a:xfrm>
                <a:off x="-1460500" y="-3675063"/>
                <a:ext cx="34925" cy="25400"/>
              </a:xfrm>
              <a:custGeom>
                <a:avLst/>
                <a:gdLst>
                  <a:gd name="T0" fmla="*/ 12 w 22"/>
                  <a:gd name="T1" fmla="*/ 16 h 16"/>
                  <a:gd name="T2" fmla="*/ 12 w 22"/>
                  <a:gd name="T3" fmla="*/ 16 h 16"/>
                  <a:gd name="T4" fmla="*/ 18 w 22"/>
                  <a:gd name="T5" fmla="*/ 14 h 16"/>
                  <a:gd name="T6" fmla="*/ 18 w 22"/>
                  <a:gd name="T7" fmla="*/ 14 h 16"/>
                  <a:gd name="T8" fmla="*/ 18 w 22"/>
                  <a:gd name="T9" fmla="*/ 14 h 16"/>
                  <a:gd name="T10" fmla="*/ 20 w 22"/>
                  <a:gd name="T11" fmla="*/ 12 h 16"/>
                  <a:gd name="T12" fmla="*/ 22 w 22"/>
                  <a:gd name="T13" fmla="*/ 8 h 16"/>
                  <a:gd name="T14" fmla="*/ 22 w 22"/>
                  <a:gd name="T15" fmla="*/ 0 h 16"/>
                  <a:gd name="T16" fmla="*/ 0 w 22"/>
                  <a:gd name="T17" fmla="*/ 0 h 16"/>
                  <a:gd name="T18" fmla="*/ 0 w 22"/>
                  <a:gd name="T19" fmla="*/ 0 h 16"/>
                  <a:gd name="T20" fmla="*/ 0 w 22"/>
                  <a:gd name="T21" fmla="*/ 6 h 16"/>
                  <a:gd name="T22" fmla="*/ 2 w 22"/>
                  <a:gd name="T23" fmla="*/ 10 h 16"/>
                  <a:gd name="T24" fmla="*/ 2 w 22"/>
                  <a:gd name="T25" fmla="*/ 10 h 16"/>
                  <a:gd name="T26" fmla="*/ 6 w 22"/>
                  <a:gd name="T27" fmla="*/ 14 h 16"/>
                  <a:gd name="T28" fmla="*/ 12 w 22"/>
                  <a:gd name="T29" fmla="*/ 16 h 16"/>
                  <a:gd name="T30" fmla="*/ 12 w 2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6">
                    <a:moveTo>
                      <a:pt x="12" y="16"/>
                    </a:moveTo>
                    <a:lnTo>
                      <a:pt x="12" y="16"/>
                    </a:lnTo>
                    <a:lnTo>
                      <a:pt x="18" y="14"/>
                    </a:lnTo>
                    <a:lnTo>
                      <a:pt x="18" y="14"/>
                    </a:lnTo>
                    <a:lnTo>
                      <a:pt x="18" y="14"/>
                    </a:lnTo>
                    <a:lnTo>
                      <a:pt x="20" y="12"/>
                    </a:lnTo>
                    <a:lnTo>
                      <a:pt x="22" y="8"/>
                    </a:lnTo>
                    <a:lnTo>
                      <a:pt x="22" y="0"/>
                    </a:lnTo>
                    <a:lnTo>
                      <a:pt x="0" y="0"/>
                    </a:lnTo>
                    <a:lnTo>
                      <a:pt x="0" y="0"/>
                    </a:lnTo>
                    <a:lnTo>
                      <a:pt x="0" y="6"/>
                    </a:lnTo>
                    <a:lnTo>
                      <a:pt x="2" y="10"/>
                    </a:lnTo>
                    <a:lnTo>
                      <a:pt x="2" y="10"/>
                    </a:lnTo>
                    <a:lnTo>
                      <a:pt x="6" y="14"/>
                    </a:lnTo>
                    <a:lnTo>
                      <a:pt x="12" y="16"/>
                    </a:lnTo>
                    <a:lnTo>
                      <a:pt x="12" y="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98"/>
              <p:cNvSpPr>
                <a:spLocks/>
              </p:cNvSpPr>
              <p:nvPr userDrawn="1"/>
            </p:nvSpPr>
            <p:spPr bwMode="auto">
              <a:xfrm>
                <a:off x="-3284538" y="-5080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4 h 24"/>
                  <a:gd name="T16" fmla="*/ 24 w 24"/>
                  <a:gd name="T17" fmla="*/ 14 h 24"/>
                  <a:gd name="T18" fmla="*/ 24 w 24"/>
                  <a:gd name="T19" fmla="*/ 8 h 24"/>
                  <a:gd name="T20" fmla="*/ 20 w 24"/>
                  <a:gd name="T21" fmla="*/ 4 h 24"/>
                  <a:gd name="T22" fmla="*/ 18 w 24"/>
                  <a:gd name="T23" fmla="*/ 2 h 24"/>
                  <a:gd name="T24" fmla="*/ 12 w 24"/>
                  <a:gd name="T25" fmla="*/ 0 h 24"/>
                  <a:gd name="T26" fmla="*/ 12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0 w 24"/>
                  <a:gd name="T39" fmla="*/ 16 h 24"/>
                  <a:gd name="T40" fmla="*/ 2 w 24"/>
                  <a:gd name="T41" fmla="*/ 20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4"/>
                    </a:lnTo>
                    <a:lnTo>
                      <a:pt x="24" y="14"/>
                    </a:lnTo>
                    <a:lnTo>
                      <a:pt x="24" y="8"/>
                    </a:lnTo>
                    <a:lnTo>
                      <a:pt x="20" y="4"/>
                    </a:lnTo>
                    <a:lnTo>
                      <a:pt x="18" y="2"/>
                    </a:lnTo>
                    <a:lnTo>
                      <a:pt x="12" y="0"/>
                    </a:lnTo>
                    <a:lnTo>
                      <a:pt x="12" y="0"/>
                    </a:lnTo>
                    <a:lnTo>
                      <a:pt x="8" y="2"/>
                    </a:lnTo>
                    <a:lnTo>
                      <a:pt x="4" y="4"/>
                    </a:lnTo>
                    <a:lnTo>
                      <a:pt x="2" y="8"/>
                    </a:lnTo>
                    <a:lnTo>
                      <a:pt x="0" y="12"/>
                    </a:lnTo>
                    <a:lnTo>
                      <a:pt x="0" y="12"/>
                    </a:lnTo>
                    <a:lnTo>
                      <a:pt x="0" y="16"/>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99"/>
              <p:cNvSpPr>
                <a:spLocks/>
              </p:cNvSpPr>
              <p:nvPr userDrawn="1"/>
            </p:nvSpPr>
            <p:spPr bwMode="auto">
              <a:xfrm>
                <a:off x="-3290888" y="-406400"/>
                <a:ext cx="38100" cy="38100"/>
              </a:xfrm>
              <a:custGeom>
                <a:avLst/>
                <a:gdLst>
                  <a:gd name="T0" fmla="*/ 12 w 24"/>
                  <a:gd name="T1" fmla="*/ 24 h 24"/>
                  <a:gd name="T2" fmla="*/ 12 w 24"/>
                  <a:gd name="T3" fmla="*/ 24 h 24"/>
                  <a:gd name="T4" fmla="*/ 12 w 24"/>
                  <a:gd name="T5" fmla="*/ 24 h 24"/>
                  <a:gd name="T6" fmla="*/ 12 w 24"/>
                  <a:gd name="T7" fmla="*/ 24 h 24"/>
                  <a:gd name="T8" fmla="*/ 18 w 24"/>
                  <a:gd name="T9" fmla="*/ 24 h 24"/>
                  <a:gd name="T10" fmla="*/ 22 w 24"/>
                  <a:gd name="T11" fmla="*/ 22 h 24"/>
                  <a:gd name="T12" fmla="*/ 24 w 24"/>
                  <a:gd name="T13" fmla="*/ 18 h 24"/>
                  <a:gd name="T14" fmla="*/ 24 w 24"/>
                  <a:gd name="T15" fmla="*/ 14 h 24"/>
                  <a:gd name="T16" fmla="*/ 24 w 24"/>
                  <a:gd name="T17" fmla="*/ 14 h 24"/>
                  <a:gd name="T18" fmla="*/ 24 w 24"/>
                  <a:gd name="T19" fmla="*/ 8 h 24"/>
                  <a:gd name="T20" fmla="*/ 22 w 24"/>
                  <a:gd name="T21" fmla="*/ 4 h 24"/>
                  <a:gd name="T22" fmla="*/ 18 w 24"/>
                  <a:gd name="T23" fmla="*/ 2 h 24"/>
                  <a:gd name="T24" fmla="*/ 14 w 24"/>
                  <a:gd name="T25" fmla="*/ 0 h 24"/>
                  <a:gd name="T26" fmla="*/ 14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8" y="24"/>
                    </a:lnTo>
                    <a:lnTo>
                      <a:pt x="22" y="22"/>
                    </a:lnTo>
                    <a:lnTo>
                      <a:pt x="24" y="18"/>
                    </a:lnTo>
                    <a:lnTo>
                      <a:pt x="24" y="14"/>
                    </a:lnTo>
                    <a:lnTo>
                      <a:pt x="24" y="14"/>
                    </a:lnTo>
                    <a:lnTo>
                      <a:pt x="24" y="8"/>
                    </a:lnTo>
                    <a:lnTo>
                      <a:pt x="22" y="4"/>
                    </a:lnTo>
                    <a:lnTo>
                      <a:pt x="18" y="2"/>
                    </a:lnTo>
                    <a:lnTo>
                      <a:pt x="14" y="0"/>
                    </a:lnTo>
                    <a:lnTo>
                      <a:pt x="14" y="0"/>
                    </a:lnTo>
                    <a:lnTo>
                      <a:pt x="8" y="2"/>
                    </a:lnTo>
                    <a:lnTo>
                      <a:pt x="4" y="4"/>
                    </a:lnTo>
                    <a:lnTo>
                      <a:pt x="2" y="8"/>
                    </a:lnTo>
                    <a:lnTo>
                      <a:pt x="0" y="12"/>
                    </a:lnTo>
                    <a:lnTo>
                      <a:pt x="0" y="12"/>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00"/>
              <p:cNvSpPr>
                <a:spLocks/>
              </p:cNvSpPr>
              <p:nvPr userDrawn="1"/>
            </p:nvSpPr>
            <p:spPr bwMode="auto">
              <a:xfrm>
                <a:off x="-3290888" y="-3048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2 h 24"/>
                  <a:gd name="T36" fmla="*/ 0 w 24"/>
                  <a:gd name="T37" fmla="*/ 12 h 24"/>
                  <a:gd name="T38" fmla="*/ 0 w 24"/>
                  <a:gd name="T39" fmla="*/ 18 h 24"/>
                  <a:gd name="T40" fmla="*/ 2 w 24"/>
                  <a:gd name="T41" fmla="*/ 22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2"/>
                    </a:lnTo>
                    <a:lnTo>
                      <a:pt x="0" y="12"/>
                    </a:lnTo>
                    <a:lnTo>
                      <a:pt x="0" y="18"/>
                    </a:lnTo>
                    <a:lnTo>
                      <a:pt x="2"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1"/>
              <p:cNvSpPr>
                <a:spLocks/>
              </p:cNvSpPr>
              <p:nvPr userDrawn="1"/>
            </p:nvSpPr>
            <p:spPr bwMode="auto">
              <a:xfrm>
                <a:off x="-3268663" y="-7080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2 h 24"/>
                  <a:gd name="T12" fmla="*/ 10 w 24"/>
                  <a:gd name="T13" fmla="*/ 22 h 24"/>
                  <a:gd name="T14" fmla="*/ 12 w 24"/>
                  <a:gd name="T15" fmla="*/ 24 h 24"/>
                  <a:gd name="T16" fmla="*/ 12 w 24"/>
                  <a:gd name="T17" fmla="*/ 24 h 24"/>
                  <a:gd name="T18" fmla="*/ 16 w 24"/>
                  <a:gd name="T19" fmla="*/ 22 h 24"/>
                  <a:gd name="T20" fmla="*/ 20 w 24"/>
                  <a:gd name="T21" fmla="*/ 20 h 24"/>
                  <a:gd name="T22" fmla="*/ 24 w 24"/>
                  <a:gd name="T23" fmla="*/ 16 h 24"/>
                  <a:gd name="T24" fmla="*/ 24 w 24"/>
                  <a:gd name="T25" fmla="*/ 12 h 24"/>
                  <a:gd name="T26" fmla="*/ 24 w 24"/>
                  <a:gd name="T27" fmla="*/ 12 h 24"/>
                  <a:gd name="T28" fmla="*/ 24 w 24"/>
                  <a:gd name="T29" fmla="*/ 8 h 24"/>
                  <a:gd name="T30" fmla="*/ 22 w 24"/>
                  <a:gd name="T31" fmla="*/ 4 h 24"/>
                  <a:gd name="T32" fmla="*/ 18 w 24"/>
                  <a:gd name="T33" fmla="*/ 0 h 24"/>
                  <a:gd name="T34" fmla="*/ 14 w 24"/>
                  <a:gd name="T35" fmla="*/ 0 h 24"/>
                  <a:gd name="T36" fmla="*/ 14 w 24"/>
                  <a:gd name="T37" fmla="*/ 0 h 24"/>
                  <a:gd name="T38" fmla="*/ 8 w 24"/>
                  <a:gd name="T39" fmla="*/ 0 h 24"/>
                  <a:gd name="T40" fmla="*/ 4 w 24"/>
                  <a:gd name="T41" fmla="*/ 2 h 24"/>
                  <a:gd name="T42" fmla="*/ 2 w 24"/>
                  <a:gd name="T43" fmla="*/ 6 h 24"/>
                  <a:gd name="T44" fmla="*/ 0 w 24"/>
                  <a:gd name="T45" fmla="*/ 10 h 24"/>
                  <a:gd name="T46" fmla="*/ 0 w 24"/>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0" y="10"/>
                    </a:moveTo>
                    <a:lnTo>
                      <a:pt x="0" y="10"/>
                    </a:lnTo>
                    <a:lnTo>
                      <a:pt x="0" y="14"/>
                    </a:lnTo>
                    <a:lnTo>
                      <a:pt x="2" y="18"/>
                    </a:lnTo>
                    <a:lnTo>
                      <a:pt x="6" y="22"/>
                    </a:lnTo>
                    <a:lnTo>
                      <a:pt x="10" y="22"/>
                    </a:lnTo>
                    <a:lnTo>
                      <a:pt x="10" y="22"/>
                    </a:lnTo>
                    <a:lnTo>
                      <a:pt x="12" y="24"/>
                    </a:lnTo>
                    <a:lnTo>
                      <a:pt x="12" y="24"/>
                    </a:lnTo>
                    <a:lnTo>
                      <a:pt x="16" y="22"/>
                    </a:lnTo>
                    <a:lnTo>
                      <a:pt x="20" y="20"/>
                    </a:lnTo>
                    <a:lnTo>
                      <a:pt x="24" y="16"/>
                    </a:lnTo>
                    <a:lnTo>
                      <a:pt x="24" y="12"/>
                    </a:lnTo>
                    <a:lnTo>
                      <a:pt x="24" y="12"/>
                    </a:lnTo>
                    <a:lnTo>
                      <a:pt x="24" y="8"/>
                    </a:lnTo>
                    <a:lnTo>
                      <a:pt x="22" y="4"/>
                    </a:lnTo>
                    <a:lnTo>
                      <a:pt x="18" y="0"/>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02"/>
              <p:cNvSpPr>
                <a:spLocks/>
              </p:cNvSpPr>
              <p:nvPr userDrawn="1"/>
            </p:nvSpPr>
            <p:spPr bwMode="auto">
              <a:xfrm>
                <a:off x="-3071813" y="-1600200"/>
                <a:ext cx="38100" cy="38100"/>
              </a:xfrm>
              <a:custGeom>
                <a:avLst/>
                <a:gdLst>
                  <a:gd name="T0" fmla="*/ 16 w 24"/>
                  <a:gd name="T1" fmla="*/ 0 h 24"/>
                  <a:gd name="T2" fmla="*/ 16 w 24"/>
                  <a:gd name="T3" fmla="*/ 0 h 24"/>
                  <a:gd name="T4" fmla="*/ 12 w 24"/>
                  <a:gd name="T5" fmla="*/ 0 h 24"/>
                  <a:gd name="T6" fmla="*/ 8 w 24"/>
                  <a:gd name="T7" fmla="*/ 0 h 24"/>
                  <a:gd name="T8" fmla="*/ 4 w 24"/>
                  <a:gd name="T9" fmla="*/ 4 h 24"/>
                  <a:gd name="T10" fmla="*/ 2 w 24"/>
                  <a:gd name="T11" fmla="*/ 8 h 24"/>
                  <a:gd name="T12" fmla="*/ 2 w 24"/>
                  <a:gd name="T13" fmla="*/ 8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4"/>
                    </a:lnTo>
                    <a:lnTo>
                      <a:pt x="2" y="8"/>
                    </a:lnTo>
                    <a:lnTo>
                      <a:pt x="2" y="8"/>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3"/>
              <p:cNvSpPr>
                <a:spLocks/>
              </p:cNvSpPr>
              <p:nvPr userDrawn="1"/>
            </p:nvSpPr>
            <p:spPr bwMode="auto">
              <a:xfrm>
                <a:off x="-3094038" y="9969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2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0 h 24"/>
                  <a:gd name="T26" fmla="*/ 8 w 24"/>
                  <a:gd name="T27" fmla="*/ 0 h 24"/>
                  <a:gd name="T28" fmla="*/ 4 w 24"/>
                  <a:gd name="T29" fmla="*/ 4 h 24"/>
                  <a:gd name="T30" fmla="*/ 2 w 24"/>
                  <a:gd name="T31" fmla="*/ 6 h 24"/>
                  <a:gd name="T32" fmla="*/ 0 w 24"/>
                  <a:gd name="T33" fmla="*/ 12 h 24"/>
                  <a:gd name="T34" fmla="*/ 0 w 24"/>
                  <a:gd name="T35" fmla="*/ 16 h 24"/>
                  <a:gd name="T36" fmla="*/ 0 w 24"/>
                  <a:gd name="T37" fmla="*/ 16 h 24"/>
                  <a:gd name="T38" fmla="*/ 2 w 24"/>
                  <a:gd name="T39" fmla="*/ 20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6" y="24"/>
                    </a:lnTo>
                    <a:lnTo>
                      <a:pt x="20" y="22"/>
                    </a:lnTo>
                    <a:lnTo>
                      <a:pt x="22" y="18"/>
                    </a:lnTo>
                    <a:lnTo>
                      <a:pt x="24" y="14"/>
                    </a:lnTo>
                    <a:lnTo>
                      <a:pt x="24" y="8"/>
                    </a:lnTo>
                    <a:lnTo>
                      <a:pt x="24" y="8"/>
                    </a:lnTo>
                    <a:lnTo>
                      <a:pt x="20" y="4"/>
                    </a:lnTo>
                    <a:lnTo>
                      <a:pt x="18" y="2"/>
                    </a:lnTo>
                    <a:lnTo>
                      <a:pt x="12" y="0"/>
                    </a:lnTo>
                    <a:lnTo>
                      <a:pt x="8" y="0"/>
                    </a:lnTo>
                    <a:lnTo>
                      <a:pt x="8" y="0"/>
                    </a:lnTo>
                    <a:lnTo>
                      <a:pt x="4" y="4"/>
                    </a:lnTo>
                    <a:lnTo>
                      <a:pt x="2" y="6"/>
                    </a:lnTo>
                    <a:lnTo>
                      <a:pt x="0" y="12"/>
                    </a:lnTo>
                    <a:lnTo>
                      <a:pt x="0" y="16"/>
                    </a:lnTo>
                    <a:lnTo>
                      <a:pt x="0" y="16"/>
                    </a:lnTo>
                    <a:lnTo>
                      <a:pt x="2" y="20"/>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04"/>
              <p:cNvSpPr>
                <a:spLocks/>
              </p:cNvSpPr>
              <p:nvPr userDrawn="1"/>
            </p:nvSpPr>
            <p:spPr bwMode="auto">
              <a:xfrm>
                <a:off x="-2998788" y="-1790700"/>
                <a:ext cx="38100" cy="38100"/>
              </a:xfrm>
              <a:custGeom>
                <a:avLst/>
                <a:gdLst>
                  <a:gd name="T0" fmla="*/ 6 w 24"/>
                  <a:gd name="T1" fmla="*/ 22 h 24"/>
                  <a:gd name="T2" fmla="*/ 6 w 24"/>
                  <a:gd name="T3" fmla="*/ 22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2 w 24"/>
                  <a:gd name="T17" fmla="*/ 6 h 24"/>
                  <a:gd name="T18" fmla="*/ 20 w 24"/>
                  <a:gd name="T19" fmla="*/ 2 h 24"/>
                  <a:gd name="T20" fmla="*/ 16 w 24"/>
                  <a:gd name="T21" fmla="*/ 0 h 24"/>
                  <a:gd name="T22" fmla="*/ 16 w 24"/>
                  <a:gd name="T23" fmla="*/ 0 h 24"/>
                  <a:gd name="T24" fmla="*/ 12 w 24"/>
                  <a:gd name="T25" fmla="*/ 0 h 24"/>
                  <a:gd name="T26" fmla="*/ 6 w 24"/>
                  <a:gd name="T27" fmla="*/ 0 h 24"/>
                  <a:gd name="T28" fmla="*/ 2 w 24"/>
                  <a:gd name="T29" fmla="*/ 2 h 24"/>
                  <a:gd name="T30" fmla="*/ 0 w 24"/>
                  <a:gd name="T31" fmla="*/ 6 h 24"/>
                  <a:gd name="T32" fmla="*/ 0 w 24"/>
                  <a:gd name="T33" fmla="*/ 6 h 24"/>
                  <a:gd name="T34" fmla="*/ 0 w 24"/>
                  <a:gd name="T35" fmla="*/ 12 h 24"/>
                  <a:gd name="T36" fmla="*/ 0 w 24"/>
                  <a:gd name="T37" fmla="*/ 16 h 24"/>
                  <a:gd name="T38" fmla="*/ 4 w 24"/>
                  <a:gd name="T39" fmla="*/ 20 h 24"/>
                  <a:gd name="T40" fmla="*/ 6 w 24"/>
                  <a:gd name="T41" fmla="*/ 22 h 24"/>
                  <a:gd name="T42" fmla="*/ 6 w 24"/>
                  <a:gd name="T4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2"/>
                    </a:moveTo>
                    <a:lnTo>
                      <a:pt x="6" y="22"/>
                    </a:lnTo>
                    <a:lnTo>
                      <a:pt x="12" y="24"/>
                    </a:lnTo>
                    <a:lnTo>
                      <a:pt x="12" y="24"/>
                    </a:lnTo>
                    <a:lnTo>
                      <a:pt x="18" y="22"/>
                    </a:lnTo>
                    <a:lnTo>
                      <a:pt x="22" y="16"/>
                    </a:lnTo>
                    <a:lnTo>
                      <a:pt x="22" y="16"/>
                    </a:lnTo>
                    <a:lnTo>
                      <a:pt x="24" y="12"/>
                    </a:lnTo>
                    <a:lnTo>
                      <a:pt x="22" y="6"/>
                    </a:lnTo>
                    <a:lnTo>
                      <a:pt x="20" y="2"/>
                    </a:lnTo>
                    <a:lnTo>
                      <a:pt x="16" y="0"/>
                    </a:lnTo>
                    <a:lnTo>
                      <a:pt x="16" y="0"/>
                    </a:lnTo>
                    <a:lnTo>
                      <a:pt x="12" y="0"/>
                    </a:lnTo>
                    <a:lnTo>
                      <a:pt x="6" y="0"/>
                    </a:lnTo>
                    <a:lnTo>
                      <a:pt x="2" y="2"/>
                    </a:lnTo>
                    <a:lnTo>
                      <a:pt x="0" y="6"/>
                    </a:lnTo>
                    <a:lnTo>
                      <a:pt x="0" y="6"/>
                    </a:lnTo>
                    <a:lnTo>
                      <a:pt x="0" y="12"/>
                    </a:lnTo>
                    <a:lnTo>
                      <a:pt x="0" y="16"/>
                    </a:lnTo>
                    <a:lnTo>
                      <a:pt x="4" y="20"/>
                    </a:lnTo>
                    <a:lnTo>
                      <a:pt x="6" y="22"/>
                    </a:lnTo>
                    <a:lnTo>
                      <a:pt x="6"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05"/>
              <p:cNvSpPr>
                <a:spLocks/>
              </p:cNvSpPr>
              <p:nvPr userDrawn="1"/>
            </p:nvSpPr>
            <p:spPr bwMode="auto">
              <a:xfrm>
                <a:off x="-3275013" y="101600"/>
                <a:ext cx="38100" cy="38100"/>
              </a:xfrm>
              <a:custGeom>
                <a:avLst/>
                <a:gdLst>
                  <a:gd name="T0" fmla="*/ 12 w 24"/>
                  <a:gd name="T1" fmla="*/ 24 h 24"/>
                  <a:gd name="T2" fmla="*/ 12 w 24"/>
                  <a:gd name="T3" fmla="*/ 24 h 24"/>
                  <a:gd name="T4" fmla="*/ 18 w 24"/>
                  <a:gd name="T5" fmla="*/ 24 h 24"/>
                  <a:gd name="T6" fmla="*/ 20 w 24"/>
                  <a:gd name="T7" fmla="*/ 20 h 24"/>
                  <a:gd name="T8" fmla="*/ 24 w 24"/>
                  <a:gd name="T9" fmla="*/ 16 h 24"/>
                  <a:gd name="T10" fmla="*/ 24 w 24"/>
                  <a:gd name="T11" fmla="*/ 12 h 24"/>
                  <a:gd name="T12" fmla="*/ 24 w 24"/>
                  <a:gd name="T13" fmla="*/ 12 h 24"/>
                  <a:gd name="T14" fmla="*/ 22 w 24"/>
                  <a:gd name="T15" fmla="*/ 6 h 24"/>
                  <a:gd name="T16" fmla="*/ 20 w 24"/>
                  <a:gd name="T17" fmla="*/ 4 h 24"/>
                  <a:gd name="T18" fmla="*/ 16 w 24"/>
                  <a:gd name="T19" fmla="*/ 2 h 24"/>
                  <a:gd name="T20" fmla="*/ 10 w 24"/>
                  <a:gd name="T21" fmla="*/ 0 h 24"/>
                  <a:gd name="T22" fmla="*/ 10 w 24"/>
                  <a:gd name="T23" fmla="*/ 0 h 24"/>
                  <a:gd name="T24" fmla="*/ 6 w 24"/>
                  <a:gd name="T25" fmla="*/ 2 h 24"/>
                  <a:gd name="T26" fmla="*/ 2 w 24"/>
                  <a:gd name="T27" fmla="*/ 4 h 24"/>
                  <a:gd name="T28" fmla="*/ 0 w 24"/>
                  <a:gd name="T29" fmla="*/ 8 h 24"/>
                  <a:gd name="T30" fmla="*/ 0 w 24"/>
                  <a:gd name="T31" fmla="*/ 14 h 24"/>
                  <a:gd name="T32" fmla="*/ 0 w 24"/>
                  <a:gd name="T33" fmla="*/ 14 h 24"/>
                  <a:gd name="T34" fmla="*/ 0 w 24"/>
                  <a:gd name="T35" fmla="*/ 18 h 24"/>
                  <a:gd name="T36" fmla="*/ 4 w 24"/>
                  <a:gd name="T37" fmla="*/ 22 h 24"/>
                  <a:gd name="T38" fmla="*/ 8 w 24"/>
                  <a:gd name="T39" fmla="*/ 24 h 24"/>
                  <a:gd name="T40" fmla="*/ 12 w 24"/>
                  <a:gd name="T41" fmla="*/ 24 h 24"/>
                  <a:gd name="T42" fmla="*/ 12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8" y="24"/>
                    </a:lnTo>
                    <a:lnTo>
                      <a:pt x="20" y="20"/>
                    </a:lnTo>
                    <a:lnTo>
                      <a:pt x="24" y="16"/>
                    </a:lnTo>
                    <a:lnTo>
                      <a:pt x="24" y="12"/>
                    </a:lnTo>
                    <a:lnTo>
                      <a:pt x="24" y="12"/>
                    </a:lnTo>
                    <a:lnTo>
                      <a:pt x="22" y="6"/>
                    </a:lnTo>
                    <a:lnTo>
                      <a:pt x="20" y="4"/>
                    </a:lnTo>
                    <a:lnTo>
                      <a:pt x="16" y="2"/>
                    </a:lnTo>
                    <a:lnTo>
                      <a:pt x="10" y="0"/>
                    </a:lnTo>
                    <a:lnTo>
                      <a:pt x="10" y="0"/>
                    </a:lnTo>
                    <a:lnTo>
                      <a:pt x="6" y="2"/>
                    </a:lnTo>
                    <a:lnTo>
                      <a:pt x="2" y="4"/>
                    </a:lnTo>
                    <a:lnTo>
                      <a:pt x="0" y="8"/>
                    </a:lnTo>
                    <a:lnTo>
                      <a:pt x="0" y="14"/>
                    </a:lnTo>
                    <a:lnTo>
                      <a:pt x="0" y="14"/>
                    </a:lnTo>
                    <a:lnTo>
                      <a:pt x="0" y="18"/>
                    </a:lnTo>
                    <a:lnTo>
                      <a:pt x="4" y="22"/>
                    </a:lnTo>
                    <a:lnTo>
                      <a:pt x="8" y="24"/>
                    </a:lnTo>
                    <a:lnTo>
                      <a:pt x="12" y="24"/>
                    </a:lnTo>
                    <a:lnTo>
                      <a:pt x="12"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06"/>
              <p:cNvSpPr>
                <a:spLocks/>
              </p:cNvSpPr>
              <p:nvPr userDrawn="1"/>
            </p:nvSpPr>
            <p:spPr bwMode="auto">
              <a:xfrm>
                <a:off x="-3122613" y="901700"/>
                <a:ext cx="34925" cy="34925"/>
              </a:xfrm>
              <a:custGeom>
                <a:avLst/>
                <a:gdLst>
                  <a:gd name="T0" fmla="*/ 0 w 22"/>
                  <a:gd name="T1" fmla="*/ 14 h 22"/>
                  <a:gd name="T2" fmla="*/ 0 w 22"/>
                  <a:gd name="T3" fmla="*/ 14 h 22"/>
                  <a:gd name="T4" fmla="*/ 2 w 22"/>
                  <a:gd name="T5" fmla="*/ 18 h 22"/>
                  <a:gd name="T6" fmla="*/ 4 w 22"/>
                  <a:gd name="T7" fmla="*/ 20 h 22"/>
                  <a:gd name="T8" fmla="*/ 8 w 22"/>
                  <a:gd name="T9" fmla="*/ 22 h 22"/>
                  <a:gd name="T10" fmla="*/ 10 w 22"/>
                  <a:gd name="T11" fmla="*/ 22 h 22"/>
                  <a:gd name="T12" fmla="*/ 10 w 22"/>
                  <a:gd name="T13" fmla="*/ 22 h 22"/>
                  <a:gd name="T14" fmla="*/ 14 w 22"/>
                  <a:gd name="T15" fmla="*/ 22 h 22"/>
                  <a:gd name="T16" fmla="*/ 14 w 22"/>
                  <a:gd name="T17" fmla="*/ 22 h 22"/>
                  <a:gd name="T18" fmla="*/ 18 w 22"/>
                  <a:gd name="T19" fmla="*/ 20 h 22"/>
                  <a:gd name="T20" fmla="*/ 22 w 22"/>
                  <a:gd name="T21" fmla="*/ 16 h 22"/>
                  <a:gd name="T22" fmla="*/ 22 w 22"/>
                  <a:gd name="T23" fmla="*/ 12 h 22"/>
                  <a:gd name="T24" fmla="*/ 22 w 22"/>
                  <a:gd name="T25" fmla="*/ 8 h 22"/>
                  <a:gd name="T26" fmla="*/ 22 w 22"/>
                  <a:gd name="T27" fmla="*/ 8 h 22"/>
                  <a:gd name="T28" fmla="*/ 20 w 22"/>
                  <a:gd name="T29" fmla="*/ 4 h 22"/>
                  <a:gd name="T30" fmla="*/ 16 w 22"/>
                  <a:gd name="T31" fmla="*/ 0 h 22"/>
                  <a:gd name="T32" fmla="*/ 12 w 22"/>
                  <a:gd name="T33" fmla="*/ 0 h 22"/>
                  <a:gd name="T34" fmla="*/ 8 w 22"/>
                  <a:gd name="T35" fmla="*/ 0 h 22"/>
                  <a:gd name="T36" fmla="*/ 8 w 22"/>
                  <a:gd name="T37" fmla="*/ 0 h 22"/>
                  <a:gd name="T38" fmla="*/ 4 w 22"/>
                  <a:gd name="T39" fmla="*/ 2 h 22"/>
                  <a:gd name="T40" fmla="*/ 0 w 22"/>
                  <a:gd name="T41" fmla="*/ 6 h 22"/>
                  <a:gd name="T42" fmla="*/ 0 w 22"/>
                  <a:gd name="T43" fmla="*/ 10 h 22"/>
                  <a:gd name="T44" fmla="*/ 0 w 22"/>
                  <a:gd name="T45" fmla="*/ 14 h 22"/>
                  <a:gd name="T46" fmla="*/ 0 w 22"/>
                  <a:gd name="T4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0" y="14"/>
                    </a:moveTo>
                    <a:lnTo>
                      <a:pt x="0" y="14"/>
                    </a:lnTo>
                    <a:lnTo>
                      <a:pt x="2" y="18"/>
                    </a:lnTo>
                    <a:lnTo>
                      <a:pt x="4" y="20"/>
                    </a:lnTo>
                    <a:lnTo>
                      <a:pt x="8" y="22"/>
                    </a:lnTo>
                    <a:lnTo>
                      <a:pt x="10" y="22"/>
                    </a:lnTo>
                    <a:lnTo>
                      <a:pt x="10" y="22"/>
                    </a:lnTo>
                    <a:lnTo>
                      <a:pt x="14" y="22"/>
                    </a:lnTo>
                    <a:lnTo>
                      <a:pt x="14" y="22"/>
                    </a:lnTo>
                    <a:lnTo>
                      <a:pt x="18" y="20"/>
                    </a:lnTo>
                    <a:lnTo>
                      <a:pt x="22" y="16"/>
                    </a:lnTo>
                    <a:lnTo>
                      <a:pt x="22" y="12"/>
                    </a:lnTo>
                    <a:lnTo>
                      <a:pt x="22" y="8"/>
                    </a:lnTo>
                    <a:lnTo>
                      <a:pt x="22" y="8"/>
                    </a:lnTo>
                    <a:lnTo>
                      <a:pt x="20" y="4"/>
                    </a:lnTo>
                    <a:lnTo>
                      <a:pt x="16" y="0"/>
                    </a:lnTo>
                    <a:lnTo>
                      <a:pt x="12" y="0"/>
                    </a:lnTo>
                    <a:lnTo>
                      <a:pt x="8" y="0"/>
                    </a:lnTo>
                    <a:lnTo>
                      <a:pt x="8" y="0"/>
                    </a:lnTo>
                    <a:lnTo>
                      <a:pt x="4" y="2"/>
                    </a:lnTo>
                    <a:lnTo>
                      <a:pt x="0" y="6"/>
                    </a:lnTo>
                    <a:lnTo>
                      <a:pt x="0" y="10"/>
                    </a:lnTo>
                    <a:lnTo>
                      <a:pt x="0" y="14"/>
                    </a:lnTo>
                    <a:lnTo>
                      <a:pt x="0"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07"/>
              <p:cNvSpPr>
                <a:spLocks/>
              </p:cNvSpPr>
              <p:nvPr userDrawn="1"/>
            </p:nvSpPr>
            <p:spPr bwMode="auto">
              <a:xfrm>
                <a:off x="-3103563" y="-1504950"/>
                <a:ext cx="38100" cy="38100"/>
              </a:xfrm>
              <a:custGeom>
                <a:avLst/>
                <a:gdLst>
                  <a:gd name="T0" fmla="*/ 16 w 24"/>
                  <a:gd name="T1" fmla="*/ 0 h 24"/>
                  <a:gd name="T2" fmla="*/ 16 w 24"/>
                  <a:gd name="T3" fmla="*/ 0 h 24"/>
                  <a:gd name="T4" fmla="*/ 12 w 24"/>
                  <a:gd name="T5" fmla="*/ 0 h 24"/>
                  <a:gd name="T6" fmla="*/ 8 w 24"/>
                  <a:gd name="T7" fmla="*/ 2 h 24"/>
                  <a:gd name="T8" fmla="*/ 4 w 24"/>
                  <a:gd name="T9" fmla="*/ 4 h 24"/>
                  <a:gd name="T10" fmla="*/ 2 w 24"/>
                  <a:gd name="T11" fmla="*/ 8 h 24"/>
                  <a:gd name="T12" fmla="*/ 2 w 24"/>
                  <a:gd name="T13" fmla="*/ 8 h 24"/>
                  <a:gd name="T14" fmla="*/ 0 w 24"/>
                  <a:gd name="T15" fmla="*/ 14 h 24"/>
                  <a:gd name="T16" fmla="*/ 2 w 24"/>
                  <a:gd name="T17" fmla="*/ 18 h 24"/>
                  <a:gd name="T18" fmla="*/ 6 w 24"/>
                  <a:gd name="T19" fmla="*/ 22 h 24"/>
                  <a:gd name="T20" fmla="*/ 10 w 24"/>
                  <a:gd name="T21" fmla="*/ 24 h 24"/>
                  <a:gd name="T22" fmla="*/ 10 w 24"/>
                  <a:gd name="T23" fmla="*/ 24 h 24"/>
                  <a:gd name="T24" fmla="*/ 12 w 24"/>
                  <a:gd name="T25" fmla="*/ 24 h 24"/>
                  <a:gd name="T26" fmla="*/ 12 w 24"/>
                  <a:gd name="T27" fmla="*/ 24 h 24"/>
                  <a:gd name="T28" fmla="*/ 20 w 24"/>
                  <a:gd name="T29" fmla="*/ 22 h 24"/>
                  <a:gd name="T30" fmla="*/ 22 w 24"/>
                  <a:gd name="T31" fmla="*/ 20 h 24"/>
                  <a:gd name="T32" fmla="*/ 24 w 24"/>
                  <a:gd name="T33" fmla="*/ 16 h 24"/>
                  <a:gd name="T34" fmla="*/ 24 w 24"/>
                  <a:gd name="T35" fmla="*/ 16 h 24"/>
                  <a:gd name="T36" fmla="*/ 24 w 24"/>
                  <a:gd name="T37" fmla="*/ 12 h 24"/>
                  <a:gd name="T38" fmla="*/ 24 w 24"/>
                  <a:gd name="T39" fmla="*/ 6 h 24"/>
                  <a:gd name="T40" fmla="*/ 20 w 24"/>
                  <a:gd name="T41" fmla="*/ 4 h 24"/>
                  <a:gd name="T42" fmla="*/ 16 w 24"/>
                  <a:gd name="T43" fmla="*/ 0 h 24"/>
                  <a:gd name="T44" fmla="*/ 16 w 24"/>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6" y="0"/>
                    </a:moveTo>
                    <a:lnTo>
                      <a:pt x="16" y="0"/>
                    </a:lnTo>
                    <a:lnTo>
                      <a:pt x="12" y="0"/>
                    </a:lnTo>
                    <a:lnTo>
                      <a:pt x="8" y="2"/>
                    </a:lnTo>
                    <a:lnTo>
                      <a:pt x="4" y="4"/>
                    </a:lnTo>
                    <a:lnTo>
                      <a:pt x="2" y="8"/>
                    </a:lnTo>
                    <a:lnTo>
                      <a:pt x="2" y="8"/>
                    </a:lnTo>
                    <a:lnTo>
                      <a:pt x="0" y="14"/>
                    </a:lnTo>
                    <a:lnTo>
                      <a:pt x="2" y="18"/>
                    </a:lnTo>
                    <a:lnTo>
                      <a:pt x="6" y="22"/>
                    </a:lnTo>
                    <a:lnTo>
                      <a:pt x="10" y="24"/>
                    </a:lnTo>
                    <a:lnTo>
                      <a:pt x="10" y="24"/>
                    </a:lnTo>
                    <a:lnTo>
                      <a:pt x="12" y="24"/>
                    </a:lnTo>
                    <a:lnTo>
                      <a:pt x="12" y="24"/>
                    </a:lnTo>
                    <a:lnTo>
                      <a:pt x="20" y="22"/>
                    </a:lnTo>
                    <a:lnTo>
                      <a:pt x="22" y="20"/>
                    </a:lnTo>
                    <a:lnTo>
                      <a:pt x="24" y="16"/>
                    </a:lnTo>
                    <a:lnTo>
                      <a:pt x="24" y="16"/>
                    </a:lnTo>
                    <a:lnTo>
                      <a:pt x="24" y="12"/>
                    </a:lnTo>
                    <a:lnTo>
                      <a:pt x="24" y="6"/>
                    </a:lnTo>
                    <a:lnTo>
                      <a:pt x="20" y="4"/>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08"/>
              <p:cNvSpPr>
                <a:spLocks/>
              </p:cNvSpPr>
              <p:nvPr userDrawn="1"/>
            </p:nvSpPr>
            <p:spPr bwMode="auto">
              <a:xfrm>
                <a:off x="-3284538" y="0"/>
                <a:ext cx="38100" cy="38100"/>
              </a:xfrm>
              <a:custGeom>
                <a:avLst/>
                <a:gdLst>
                  <a:gd name="T0" fmla="*/ 14 w 24"/>
                  <a:gd name="T1" fmla="*/ 24 h 24"/>
                  <a:gd name="T2" fmla="*/ 14 w 24"/>
                  <a:gd name="T3" fmla="*/ 24 h 24"/>
                  <a:gd name="T4" fmla="*/ 18 w 24"/>
                  <a:gd name="T5" fmla="*/ 24 h 24"/>
                  <a:gd name="T6" fmla="*/ 22 w 24"/>
                  <a:gd name="T7" fmla="*/ 20 h 24"/>
                  <a:gd name="T8" fmla="*/ 24 w 24"/>
                  <a:gd name="T9" fmla="*/ 16 h 24"/>
                  <a:gd name="T10" fmla="*/ 24 w 24"/>
                  <a:gd name="T11" fmla="*/ 12 h 24"/>
                  <a:gd name="T12" fmla="*/ 24 w 24"/>
                  <a:gd name="T13" fmla="*/ 12 h 24"/>
                  <a:gd name="T14" fmla="*/ 24 w 24"/>
                  <a:gd name="T15" fmla="*/ 8 h 24"/>
                  <a:gd name="T16" fmla="*/ 20 w 24"/>
                  <a:gd name="T17" fmla="*/ 4 h 24"/>
                  <a:gd name="T18" fmla="*/ 16 w 24"/>
                  <a:gd name="T19" fmla="*/ 2 h 24"/>
                  <a:gd name="T20" fmla="*/ 12 w 24"/>
                  <a:gd name="T21" fmla="*/ 0 h 24"/>
                  <a:gd name="T22" fmla="*/ 12 w 24"/>
                  <a:gd name="T23" fmla="*/ 0 h 24"/>
                  <a:gd name="T24" fmla="*/ 8 w 24"/>
                  <a:gd name="T25" fmla="*/ 2 h 24"/>
                  <a:gd name="T26" fmla="*/ 4 w 24"/>
                  <a:gd name="T27" fmla="*/ 4 h 24"/>
                  <a:gd name="T28" fmla="*/ 2 w 24"/>
                  <a:gd name="T29" fmla="*/ 8 h 24"/>
                  <a:gd name="T30" fmla="*/ 0 w 24"/>
                  <a:gd name="T31" fmla="*/ 14 h 24"/>
                  <a:gd name="T32" fmla="*/ 0 w 24"/>
                  <a:gd name="T33" fmla="*/ 14 h 24"/>
                  <a:gd name="T34" fmla="*/ 2 w 24"/>
                  <a:gd name="T35" fmla="*/ 18 h 24"/>
                  <a:gd name="T36" fmla="*/ 4 w 24"/>
                  <a:gd name="T37" fmla="*/ 22 h 24"/>
                  <a:gd name="T38" fmla="*/ 8 w 24"/>
                  <a:gd name="T39" fmla="*/ 24 h 24"/>
                  <a:gd name="T40" fmla="*/ 12 w 24"/>
                  <a:gd name="T41" fmla="*/ 24 h 24"/>
                  <a:gd name="T42" fmla="*/ 12 w 24"/>
                  <a:gd name="T43" fmla="*/ 24 h 24"/>
                  <a:gd name="T44" fmla="*/ 14 w 24"/>
                  <a:gd name="T45" fmla="*/ 24 h 24"/>
                  <a:gd name="T46" fmla="*/ 1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4"/>
                    </a:moveTo>
                    <a:lnTo>
                      <a:pt x="14" y="24"/>
                    </a:lnTo>
                    <a:lnTo>
                      <a:pt x="18" y="24"/>
                    </a:lnTo>
                    <a:lnTo>
                      <a:pt x="22" y="20"/>
                    </a:lnTo>
                    <a:lnTo>
                      <a:pt x="24" y="16"/>
                    </a:lnTo>
                    <a:lnTo>
                      <a:pt x="24" y="12"/>
                    </a:lnTo>
                    <a:lnTo>
                      <a:pt x="24" y="12"/>
                    </a:lnTo>
                    <a:lnTo>
                      <a:pt x="24" y="8"/>
                    </a:lnTo>
                    <a:lnTo>
                      <a:pt x="20" y="4"/>
                    </a:lnTo>
                    <a:lnTo>
                      <a:pt x="16" y="2"/>
                    </a:lnTo>
                    <a:lnTo>
                      <a:pt x="12" y="0"/>
                    </a:lnTo>
                    <a:lnTo>
                      <a:pt x="12" y="0"/>
                    </a:lnTo>
                    <a:lnTo>
                      <a:pt x="8" y="2"/>
                    </a:lnTo>
                    <a:lnTo>
                      <a:pt x="4" y="4"/>
                    </a:lnTo>
                    <a:lnTo>
                      <a:pt x="2" y="8"/>
                    </a:lnTo>
                    <a:lnTo>
                      <a:pt x="0" y="14"/>
                    </a:lnTo>
                    <a:lnTo>
                      <a:pt x="0" y="14"/>
                    </a:lnTo>
                    <a:lnTo>
                      <a:pt x="2" y="18"/>
                    </a:lnTo>
                    <a:lnTo>
                      <a:pt x="4" y="22"/>
                    </a:lnTo>
                    <a:lnTo>
                      <a:pt x="8" y="24"/>
                    </a:lnTo>
                    <a:lnTo>
                      <a:pt x="12" y="24"/>
                    </a:lnTo>
                    <a:lnTo>
                      <a:pt x="12" y="24"/>
                    </a:lnTo>
                    <a:lnTo>
                      <a:pt x="14" y="24"/>
                    </a:lnTo>
                    <a:lnTo>
                      <a:pt x="14"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09"/>
              <p:cNvSpPr>
                <a:spLocks/>
              </p:cNvSpPr>
              <p:nvPr userDrawn="1"/>
            </p:nvSpPr>
            <p:spPr bwMode="auto">
              <a:xfrm>
                <a:off x="-3290888" y="-2032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4 h 24"/>
                  <a:gd name="T36" fmla="*/ 0 w 24"/>
                  <a:gd name="T37" fmla="*/ 14 h 24"/>
                  <a:gd name="T38" fmla="*/ 0 w 24"/>
                  <a:gd name="T39" fmla="*/ 18 h 24"/>
                  <a:gd name="T40" fmla="*/ 4 w 24"/>
                  <a:gd name="T41" fmla="*/ 22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4"/>
                    </a:lnTo>
                    <a:lnTo>
                      <a:pt x="0" y="14"/>
                    </a:lnTo>
                    <a:lnTo>
                      <a:pt x="0" y="18"/>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10"/>
              <p:cNvSpPr>
                <a:spLocks/>
              </p:cNvSpPr>
              <p:nvPr userDrawn="1"/>
            </p:nvSpPr>
            <p:spPr bwMode="auto">
              <a:xfrm>
                <a:off x="-3287713" y="-101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0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0 w 24"/>
                  <a:gd name="T39" fmla="*/ 14 h 24"/>
                  <a:gd name="T40" fmla="*/ 0 w 24"/>
                  <a:gd name="T41" fmla="*/ 14 h 24"/>
                  <a:gd name="T42" fmla="*/ 0 w 24"/>
                  <a:gd name="T43" fmla="*/ 18 h 24"/>
                  <a:gd name="T44" fmla="*/ 4 w 24"/>
                  <a:gd name="T45" fmla="*/ 22 h 24"/>
                  <a:gd name="T46" fmla="*/ 6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2" y="24"/>
                    </a:lnTo>
                    <a:lnTo>
                      <a:pt x="12" y="24"/>
                    </a:lnTo>
                    <a:lnTo>
                      <a:pt x="16" y="24"/>
                    </a:lnTo>
                    <a:lnTo>
                      <a:pt x="20" y="20"/>
                    </a:lnTo>
                    <a:lnTo>
                      <a:pt x="22" y="18"/>
                    </a:lnTo>
                    <a:lnTo>
                      <a:pt x="24" y="12"/>
                    </a:lnTo>
                    <a:lnTo>
                      <a:pt x="24" y="12"/>
                    </a:lnTo>
                    <a:lnTo>
                      <a:pt x="22" y="8"/>
                    </a:lnTo>
                    <a:lnTo>
                      <a:pt x="20" y="4"/>
                    </a:lnTo>
                    <a:lnTo>
                      <a:pt x="16" y="2"/>
                    </a:lnTo>
                    <a:lnTo>
                      <a:pt x="10" y="0"/>
                    </a:lnTo>
                    <a:lnTo>
                      <a:pt x="10" y="0"/>
                    </a:lnTo>
                    <a:lnTo>
                      <a:pt x="6" y="2"/>
                    </a:lnTo>
                    <a:lnTo>
                      <a:pt x="2" y="4"/>
                    </a:lnTo>
                    <a:lnTo>
                      <a:pt x="0" y="8"/>
                    </a:lnTo>
                    <a:lnTo>
                      <a:pt x="0" y="14"/>
                    </a:lnTo>
                    <a:lnTo>
                      <a:pt x="0" y="14"/>
                    </a:lnTo>
                    <a:lnTo>
                      <a:pt x="0" y="14"/>
                    </a:lnTo>
                    <a:lnTo>
                      <a:pt x="0" y="14"/>
                    </a:lnTo>
                    <a:lnTo>
                      <a:pt x="0" y="18"/>
                    </a:lnTo>
                    <a:lnTo>
                      <a:pt x="4"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11"/>
              <p:cNvSpPr>
                <a:spLocks/>
              </p:cNvSpPr>
              <p:nvPr userDrawn="1"/>
            </p:nvSpPr>
            <p:spPr bwMode="auto">
              <a:xfrm>
                <a:off x="-3036888" y="-1695450"/>
                <a:ext cx="38100" cy="38100"/>
              </a:xfrm>
              <a:custGeom>
                <a:avLst/>
                <a:gdLst>
                  <a:gd name="T0" fmla="*/ 16 w 24"/>
                  <a:gd name="T1" fmla="*/ 0 h 24"/>
                  <a:gd name="T2" fmla="*/ 16 w 24"/>
                  <a:gd name="T3" fmla="*/ 0 h 24"/>
                  <a:gd name="T4" fmla="*/ 12 w 24"/>
                  <a:gd name="T5" fmla="*/ 0 h 24"/>
                  <a:gd name="T6" fmla="*/ 8 w 24"/>
                  <a:gd name="T7" fmla="*/ 0 h 24"/>
                  <a:gd name="T8" fmla="*/ 4 w 24"/>
                  <a:gd name="T9" fmla="*/ 2 h 24"/>
                  <a:gd name="T10" fmla="*/ 2 w 24"/>
                  <a:gd name="T11" fmla="*/ 6 h 24"/>
                  <a:gd name="T12" fmla="*/ 2 w 24"/>
                  <a:gd name="T13" fmla="*/ 6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2"/>
                    </a:lnTo>
                    <a:lnTo>
                      <a:pt x="2" y="6"/>
                    </a:lnTo>
                    <a:lnTo>
                      <a:pt x="2" y="6"/>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12"/>
              <p:cNvSpPr>
                <a:spLocks/>
              </p:cNvSpPr>
              <p:nvPr userDrawn="1"/>
            </p:nvSpPr>
            <p:spPr bwMode="auto">
              <a:xfrm>
                <a:off x="-3240088" y="-911225"/>
                <a:ext cx="34925" cy="38100"/>
              </a:xfrm>
              <a:custGeom>
                <a:avLst/>
                <a:gdLst>
                  <a:gd name="T0" fmla="*/ 0 w 22"/>
                  <a:gd name="T1" fmla="*/ 10 h 24"/>
                  <a:gd name="T2" fmla="*/ 0 w 22"/>
                  <a:gd name="T3" fmla="*/ 10 h 24"/>
                  <a:gd name="T4" fmla="*/ 0 w 22"/>
                  <a:gd name="T5" fmla="*/ 14 h 24"/>
                  <a:gd name="T6" fmla="*/ 2 w 22"/>
                  <a:gd name="T7" fmla="*/ 20 h 24"/>
                  <a:gd name="T8" fmla="*/ 4 w 22"/>
                  <a:gd name="T9" fmla="*/ 22 h 24"/>
                  <a:gd name="T10" fmla="*/ 10 w 22"/>
                  <a:gd name="T11" fmla="*/ 24 h 24"/>
                  <a:gd name="T12" fmla="*/ 10 w 22"/>
                  <a:gd name="T13" fmla="*/ 24 h 24"/>
                  <a:gd name="T14" fmla="*/ 12 w 22"/>
                  <a:gd name="T15" fmla="*/ 24 h 24"/>
                  <a:gd name="T16" fmla="*/ 12 w 22"/>
                  <a:gd name="T17" fmla="*/ 24 h 24"/>
                  <a:gd name="T18" fmla="*/ 16 w 22"/>
                  <a:gd name="T19" fmla="*/ 24 h 24"/>
                  <a:gd name="T20" fmla="*/ 18 w 22"/>
                  <a:gd name="T21" fmla="*/ 22 h 24"/>
                  <a:gd name="T22" fmla="*/ 22 w 22"/>
                  <a:gd name="T23" fmla="*/ 18 h 24"/>
                  <a:gd name="T24" fmla="*/ 22 w 22"/>
                  <a:gd name="T25" fmla="*/ 14 h 24"/>
                  <a:gd name="T26" fmla="*/ 22 w 22"/>
                  <a:gd name="T27" fmla="*/ 14 h 24"/>
                  <a:gd name="T28" fmla="*/ 22 w 22"/>
                  <a:gd name="T29" fmla="*/ 10 h 24"/>
                  <a:gd name="T30" fmla="*/ 20 w 22"/>
                  <a:gd name="T31" fmla="*/ 6 h 24"/>
                  <a:gd name="T32" fmla="*/ 18 w 22"/>
                  <a:gd name="T33" fmla="*/ 2 h 24"/>
                  <a:gd name="T34" fmla="*/ 12 w 22"/>
                  <a:gd name="T35" fmla="*/ 0 h 24"/>
                  <a:gd name="T36" fmla="*/ 12 w 22"/>
                  <a:gd name="T37" fmla="*/ 0 h 24"/>
                  <a:gd name="T38" fmla="*/ 8 w 22"/>
                  <a:gd name="T39" fmla="*/ 0 h 24"/>
                  <a:gd name="T40" fmla="*/ 4 w 22"/>
                  <a:gd name="T41" fmla="*/ 2 h 24"/>
                  <a:gd name="T42" fmla="*/ 0 w 22"/>
                  <a:gd name="T43" fmla="*/ 6 h 24"/>
                  <a:gd name="T44" fmla="*/ 0 w 22"/>
                  <a:gd name="T45" fmla="*/ 10 h 24"/>
                  <a:gd name="T46" fmla="*/ 0 w 22"/>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0" y="10"/>
                    </a:moveTo>
                    <a:lnTo>
                      <a:pt x="0" y="10"/>
                    </a:lnTo>
                    <a:lnTo>
                      <a:pt x="0" y="14"/>
                    </a:lnTo>
                    <a:lnTo>
                      <a:pt x="2" y="20"/>
                    </a:lnTo>
                    <a:lnTo>
                      <a:pt x="4" y="22"/>
                    </a:lnTo>
                    <a:lnTo>
                      <a:pt x="10" y="24"/>
                    </a:lnTo>
                    <a:lnTo>
                      <a:pt x="10" y="24"/>
                    </a:lnTo>
                    <a:lnTo>
                      <a:pt x="12" y="24"/>
                    </a:lnTo>
                    <a:lnTo>
                      <a:pt x="12" y="24"/>
                    </a:lnTo>
                    <a:lnTo>
                      <a:pt x="16" y="24"/>
                    </a:lnTo>
                    <a:lnTo>
                      <a:pt x="18" y="22"/>
                    </a:lnTo>
                    <a:lnTo>
                      <a:pt x="22" y="18"/>
                    </a:lnTo>
                    <a:lnTo>
                      <a:pt x="22" y="14"/>
                    </a:lnTo>
                    <a:lnTo>
                      <a:pt x="22" y="14"/>
                    </a:lnTo>
                    <a:lnTo>
                      <a:pt x="22" y="10"/>
                    </a:lnTo>
                    <a:lnTo>
                      <a:pt x="20" y="6"/>
                    </a:lnTo>
                    <a:lnTo>
                      <a:pt x="18" y="2"/>
                    </a:lnTo>
                    <a:lnTo>
                      <a:pt x="12" y="0"/>
                    </a:lnTo>
                    <a:lnTo>
                      <a:pt x="12" y="0"/>
                    </a:lnTo>
                    <a:lnTo>
                      <a:pt x="8" y="0"/>
                    </a:lnTo>
                    <a:lnTo>
                      <a:pt x="4" y="2"/>
                    </a:lnTo>
                    <a:lnTo>
                      <a:pt x="0"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13"/>
              <p:cNvSpPr>
                <a:spLocks/>
              </p:cNvSpPr>
              <p:nvPr userDrawn="1"/>
            </p:nvSpPr>
            <p:spPr bwMode="auto">
              <a:xfrm>
                <a:off x="-3255963" y="-8096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2 h 24"/>
                  <a:gd name="T20" fmla="*/ 20 w 24"/>
                  <a:gd name="T21" fmla="*/ 20 h 24"/>
                  <a:gd name="T22" fmla="*/ 22 w 24"/>
                  <a:gd name="T23" fmla="*/ 18 h 24"/>
                  <a:gd name="T24" fmla="*/ 24 w 24"/>
                  <a:gd name="T25" fmla="*/ 14 h 24"/>
                  <a:gd name="T26" fmla="*/ 24 w 24"/>
                  <a:gd name="T27" fmla="*/ 14 h 24"/>
                  <a:gd name="T28" fmla="*/ 24 w 24"/>
                  <a:gd name="T29" fmla="*/ 14 h 24"/>
                  <a:gd name="T30" fmla="*/ 24 w 24"/>
                  <a:gd name="T31" fmla="*/ 8 h 24"/>
                  <a:gd name="T32" fmla="*/ 22 w 24"/>
                  <a:gd name="T33" fmla="*/ 4 h 24"/>
                  <a:gd name="T34" fmla="*/ 18 w 24"/>
                  <a:gd name="T35" fmla="*/ 2 h 24"/>
                  <a:gd name="T36" fmla="*/ 14 w 24"/>
                  <a:gd name="T37" fmla="*/ 0 h 24"/>
                  <a:gd name="T38" fmla="*/ 14 w 24"/>
                  <a:gd name="T39" fmla="*/ 0 h 24"/>
                  <a:gd name="T40" fmla="*/ 8 w 24"/>
                  <a:gd name="T41" fmla="*/ 0 h 24"/>
                  <a:gd name="T42" fmla="*/ 4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2"/>
                    </a:lnTo>
                    <a:lnTo>
                      <a:pt x="20" y="20"/>
                    </a:lnTo>
                    <a:lnTo>
                      <a:pt x="22" y="18"/>
                    </a:lnTo>
                    <a:lnTo>
                      <a:pt x="24" y="14"/>
                    </a:lnTo>
                    <a:lnTo>
                      <a:pt x="24" y="14"/>
                    </a:lnTo>
                    <a:lnTo>
                      <a:pt x="24" y="14"/>
                    </a:lnTo>
                    <a:lnTo>
                      <a:pt x="24" y="8"/>
                    </a:lnTo>
                    <a:lnTo>
                      <a:pt x="22" y="4"/>
                    </a:lnTo>
                    <a:lnTo>
                      <a:pt x="18" y="2"/>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14"/>
              <p:cNvSpPr>
                <a:spLocks/>
              </p:cNvSpPr>
              <p:nvPr userDrawn="1"/>
            </p:nvSpPr>
            <p:spPr bwMode="auto">
              <a:xfrm>
                <a:off x="-3224213" y="-1009650"/>
                <a:ext cx="38100" cy="34925"/>
              </a:xfrm>
              <a:custGeom>
                <a:avLst/>
                <a:gdLst>
                  <a:gd name="T0" fmla="*/ 0 w 24"/>
                  <a:gd name="T1" fmla="*/ 8 h 22"/>
                  <a:gd name="T2" fmla="*/ 0 w 24"/>
                  <a:gd name="T3" fmla="*/ 8 h 22"/>
                  <a:gd name="T4" fmla="*/ 0 w 24"/>
                  <a:gd name="T5" fmla="*/ 14 h 22"/>
                  <a:gd name="T6" fmla="*/ 2 w 24"/>
                  <a:gd name="T7" fmla="*/ 18 h 22"/>
                  <a:gd name="T8" fmla="*/ 6 w 24"/>
                  <a:gd name="T9" fmla="*/ 20 h 22"/>
                  <a:gd name="T10" fmla="*/ 10 w 24"/>
                  <a:gd name="T11" fmla="*/ 22 h 22"/>
                  <a:gd name="T12" fmla="*/ 10 w 24"/>
                  <a:gd name="T13" fmla="*/ 22 h 22"/>
                  <a:gd name="T14" fmla="*/ 12 w 24"/>
                  <a:gd name="T15" fmla="*/ 22 h 22"/>
                  <a:gd name="T16" fmla="*/ 12 w 24"/>
                  <a:gd name="T17" fmla="*/ 22 h 22"/>
                  <a:gd name="T18" fmla="*/ 16 w 24"/>
                  <a:gd name="T19" fmla="*/ 22 h 22"/>
                  <a:gd name="T20" fmla="*/ 20 w 24"/>
                  <a:gd name="T21" fmla="*/ 20 h 22"/>
                  <a:gd name="T22" fmla="*/ 22 w 24"/>
                  <a:gd name="T23" fmla="*/ 18 h 22"/>
                  <a:gd name="T24" fmla="*/ 24 w 24"/>
                  <a:gd name="T25" fmla="*/ 14 h 22"/>
                  <a:gd name="T26" fmla="*/ 24 w 24"/>
                  <a:gd name="T27" fmla="*/ 14 h 22"/>
                  <a:gd name="T28" fmla="*/ 24 w 24"/>
                  <a:gd name="T29" fmla="*/ 8 h 22"/>
                  <a:gd name="T30" fmla="*/ 22 w 24"/>
                  <a:gd name="T31" fmla="*/ 4 h 22"/>
                  <a:gd name="T32" fmla="*/ 18 w 24"/>
                  <a:gd name="T33" fmla="*/ 0 h 22"/>
                  <a:gd name="T34" fmla="*/ 14 w 24"/>
                  <a:gd name="T35" fmla="*/ 0 h 22"/>
                  <a:gd name="T36" fmla="*/ 14 w 24"/>
                  <a:gd name="T37" fmla="*/ 0 h 22"/>
                  <a:gd name="T38" fmla="*/ 10 w 24"/>
                  <a:gd name="T39" fmla="*/ 0 h 22"/>
                  <a:gd name="T40" fmla="*/ 6 w 24"/>
                  <a:gd name="T41" fmla="*/ 2 h 22"/>
                  <a:gd name="T42" fmla="*/ 2 w 24"/>
                  <a:gd name="T43" fmla="*/ 4 h 22"/>
                  <a:gd name="T44" fmla="*/ 0 w 24"/>
                  <a:gd name="T45" fmla="*/ 8 h 22"/>
                  <a:gd name="T46" fmla="*/ 0 w 24"/>
                  <a:gd name="T4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0" y="8"/>
                    </a:moveTo>
                    <a:lnTo>
                      <a:pt x="0" y="8"/>
                    </a:lnTo>
                    <a:lnTo>
                      <a:pt x="0" y="14"/>
                    </a:lnTo>
                    <a:lnTo>
                      <a:pt x="2" y="18"/>
                    </a:lnTo>
                    <a:lnTo>
                      <a:pt x="6" y="20"/>
                    </a:lnTo>
                    <a:lnTo>
                      <a:pt x="10" y="22"/>
                    </a:lnTo>
                    <a:lnTo>
                      <a:pt x="10" y="22"/>
                    </a:lnTo>
                    <a:lnTo>
                      <a:pt x="12" y="22"/>
                    </a:lnTo>
                    <a:lnTo>
                      <a:pt x="12" y="22"/>
                    </a:lnTo>
                    <a:lnTo>
                      <a:pt x="16" y="22"/>
                    </a:lnTo>
                    <a:lnTo>
                      <a:pt x="20" y="20"/>
                    </a:lnTo>
                    <a:lnTo>
                      <a:pt x="22" y="18"/>
                    </a:lnTo>
                    <a:lnTo>
                      <a:pt x="24" y="14"/>
                    </a:lnTo>
                    <a:lnTo>
                      <a:pt x="24" y="14"/>
                    </a:lnTo>
                    <a:lnTo>
                      <a:pt x="24" y="8"/>
                    </a:lnTo>
                    <a:lnTo>
                      <a:pt x="22" y="4"/>
                    </a:lnTo>
                    <a:lnTo>
                      <a:pt x="18" y="0"/>
                    </a:lnTo>
                    <a:lnTo>
                      <a:pt x="14" y="0"/>
                    </a:lnTo>
                    <a:lnTo>
                      <a:pt x="14" y="0"/>
                    </a:lnTo>
                    <a:lnTo>
                      <a:pt x="10" y="0"/>
                    </a:lnTo>
                    <a:lnTo>
                      <a:pt x="6" y="2"/>
                    </a:lnTo>
                    <a:lnTo>
                      <a:pt x="2" y="4"/>
                    </a:lnTo>
                    <a:lnTo>
                      <a:pt x="0" y="8"/>
                    </a:lnTo>
                    <a:lnTo>
                      <a:pt x="0"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15"/>
              <p:cNvSpPr>
                <a:spLocks/>
              </p:cNvSpPr>
              <p:nvPr userDrawn="1"/>
            </p:nvSpPr>
            <p:spPr bwMode="auto">
              <a:xfrm>
                <a:off x="-3182938" y="-1209675"/>
                <a:ext cx="38100" cy="38100"/>
              </a:xfrm>
              <a:custGeom>
                <a:avLst/>
                <a:gdLst>
                  <a:gd name="T0" fmla="*/ 10 w 24"/>
                  <a:gd name="T1" fmla="*/ 24 h 24"/>
                  <a:gd name="T2" fmla="*/ 10 w 24"/>
                  <a:gd name="T3" fmla="*/ 24 h 24"/>
                  <a:gd name="T4" fmla="*/ 12 w 24"/>
                  <a:gd name="T5" fmla="*/ 24 h 24"/>
                  <a:gd name="T6" fmla="*/ 12 w 24"/>
                  <a:gd name="T7" fmla="*/ 24 h 24"/>
                  <a:gd name="T8" fmla="*/ 16 w 24"/>
                  <a:gd name="T9" fmla="*/ 22 h 24"/>
                  <a:gd name="T10" fmla="*/ 20 w 24"/>
                  <a:gd name="T11" fmla="*/ 20 h 24"/>
                  <a:gd name="T12" fmla="*/ 22 w 24"/>
                  <a:gd name="T13" fmla="*/ 18 h 24"/>
                  <a:gd name="T14" fmla="*/ 24 w 24"/>
                  <a:gd name="T15" fmla="*/ 14 h 24"/>
                  <a:gd name="T16" fmla="*/ 24 w 24"/>
                  <a:gd name="T17" fmla="*/ 14 h 24"/>
                  <a:gd name="T18" fmla="*/ 24 w 24"/>
                  <a:gd name="T19" fmla="*/ 10 h 24"/>
                  <a:gd name="T20" fmla="*/ 22 w 24"/>
                  <a:gd name="T21" fmla="*/ 6 h 24"/>
                  <a:gd name="T22" fmla="*/ 20 w 24"/>
                  <a:gd name="T23" fmla="*/ 2 h 24"/>
                  <a:gd name="T24" fmla="*/ 14 w 24"/>
                  <a:gd name="T25" fmla="*/ 0 h 24"/>
                  <a:gd name="T26" fmla="*/ 14 w 24"/>
                  <a:gd name="T27" fmla="*/ 0 h 24"/>
                  <a:gd name="T28" fmla="*/ 10 w 24"/>
                  <a:gd name="T29" fmla="*/ 0 h 24"/>
                  <a:gd name="T30" fmla="*/ 6 w 24"/>
                  <a:gd name="T31" fmla="*/ 2 h 24"/>
                  <a:gd name="T32" fmla="*/ 2 w 24"/>
                  <a:gd name="T33" fmla="*/ 4 h 24"/>
                  <a:gd name="T34" fmla="*/ 0 w 24"/>
                  <a:gd name="T35" fmla="*/ 8 h 24"/>
                  <a:gd name="T36" fmla="*/ 0 w 24"/>
                  <a:gd name="T37" fmla="*/ 8 h 24"/>
                  <a:gd name="T38" fmla="*/ 0 w 24"/>
                  <a:gd name="T39" fmla="*/ 14 h 24"/>
                  <a:gd name="T40" fmla="*/ 2 w 24"/>
                  <a:gd name="T41" fmla="*/ 18 h 24"/>
                  <a:gd name="T42" fmla="*/ 4 w 24"/>
                  <a:gd name="T43" fmla="*/ 22 h 24"/>
                  <a:gd name="T44" fmla="*/ 10 w 24"/>
                  <a:gd name="T45" fmla="*/ 24 h 24"/>
                  <a:gd name="T46" fmla="*/ 10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24"/>
                    </a:moveTo>
                    <a:lnTo>
                      <a:pt x="10" y="24"/>
                    </a:lnTo>
                    <a:lnTo>
                      <a:pt x="12" y="24"/>
                    </a:lnTo>
                    <a:lnTo>
                      <a:pt x="12" y="24"/>
                    </a:lnTo>
                    <a:lnTo>
                      <a:pt x="16" y="22"/>
                    </a:lnTo>
                    <a:lnTo>
                      <a:pt x="20" y="20"/>
                    </a:lnTo>
                    <a:lnTo>
                      <a:pt x="22" y="18"/>
                    </a:lnTo>
                    <a:lnTo>
                      <a:pt x="24" y="14"/>
                    </a:lnTo>
                    <a:lnTo>
                      <a:pt x="24" y="14"/>
                    </a:lnTo>
                    <a:lnTo>
                      <a:pt x="24" y="10"/>
                    </a:lnTo>
                    <a:lnTo>
                      <a:pt x="22" y="6"/>
                    </a:lnTo>
                    <a:lnTo>
                      <a:pt x="20" y="2"/>
                    </a:lnTo>
                    <a:lnTo>
                      <a:pt x="14" y="0"/>
                    </a:lnTo>
                    <a:lnTo>
                      <a:pt x="14" y="0"/>
                    </a:lnTo>
                    <a:lnTo>
                      <a:pt x="10" y="0"/>
                    </a:lnTo>
                    <a:lnTo>
                      <a:pt x="6" y="2"/>
                    </a:lnTo>
                    <a:lnTo>
                      <a:pt x="2" y="4"/>
                    </a:lnTo>
                    <a:lnTo>
                      <a:pt x="0" y="8"/>
                    </a:lnTo>
                    <a:lnTo>
                      <a:pt x="0" y="8"/>
                    </a:lnTo>
                    <a:lnTo>
                      <a:pt x="0" y="14"/>
                    </a:lnTo>
                    <a:lnTo>
                      <a:pt x="2" y="18"/>
                    </a:lnTo>
                    <a:lnTo>
                      <a:pt x="4" y="22"/>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16"/>
              <p:cNvSpPr>
                <a:spLocks/>
              </p:cNvSpPr>
              <p:nvPr userDrawn="1"/>
            </p:nvSpPr>
            <p:spPr bwMode="auto">
              <a:xfrm>
                <a:off x="-3205163" y="-1111250"/>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4 h 24"/>
                  <a:gd name="T20" fmla="*/ 20 w 24"/>
                  <a:gd name="T21" fmla="*/ 22 h 24"/>
                  <a:gd name="T22" fmla="*/ 22 w 24"/>
                  <a:gd name="T23" fmla="*/ 18 h 24"/>
                  <a:gd name="T24" fmla="*/ 24 w 24"/>
                  <a:gd name="T25" fmla="*/ 14 h 24"/>
                  <a:gd name="T26" fmla="*/ 24 w 24"/>
                  <a:gd name="T27" fmla="*/ 14 h 24"/>
                  <a:gd name="T28" fmla="*/ 24 w 24"/>
                  <a:gd name="T29" fmla="*/ 14 h 24"/>
                  <a:gd name="T30" fmla="*/ 24 w 24"/>
                  <a:gd name="T31" fmla="*/ 10 h 24"/>
                  <a:gd name="T32" fmla="*/ 22 w 24"/>
                  <a:gd name="T33" fmla="*/ 6 h 24"/>
                  <a:gd name="T34" fmla="*/ 18 w 24"/>
                  <a:gd name="T35" fmla="*/ 2 h 24"/>
                  <a:gd name="T36" fmla="*/ 14 w 24"/>
                  <a:gd name="T37" fmla="*/ 0 h 24"/>
                  <a:gd name="T38" fmla="*/ 14 w 24"/>
                  <a:gd name="T39" fmla="*/ 0 h 24"/>
                  <a:gd name="T40" fmla="*/ 10 w 24"/>
                  <a:gd name="T41" fmla="*/ 0 h 24"/>
                  <a:gd name="T42" fmla="*/ 6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4"/>
                    </a:lnTo>
                    <a:lnTo>
                      <a:pt x="20" y="22"/>
                    </a:lnTo>
                    <a:lnTo>
                      <a:pt x="22" y="18"/>
                    </a:lnTo>
                    <a:lnTo>
                      <a:pt x="24" y="14"/>
                    </a:lnTo>
                    <a:lnTo>
                      <a:pt x="24" y="14"/>
                    </a:lnTo>
                    <a:lnTo>
                      <a:pt x="24" y="14"/>
                    </a:lnTo>
                    <a:lnTo>
                      <a:pt x="24" y="10"/>
                    </a:lnTo>
                    <a:lnTo>
                      <a:pt x="22" y="6"/>
                    </a:lnTo>
                    <a:lnTo>
                      <a:pt x="18" y="2"/>
                    </a:lnTo>
                    <a:lnTo>
                      <a:pt x="14" y="0"/>
                    </a:lnTo>
                    <a:lnTo>
                      <a:pt x="14" y="0"/>
                    </a:lnTo>
                    <a:lnTo>
                      <a:pt x="10" y="0"/>
                    </a:lnTo>
                    <a:lnTo>
                      <a:pt x="6"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17"/>
              <p:cNvSpPr>
                <a:spLocks/>
              </p:cNvSpPr>
              <p:nvPr userDrawn="1"/>
            </p:nvSpPr>
            <p:spPr bwMode="auto">
              <a:xfrm>
                <a:off x="-3265488" y="203200"/>
                <a:ext cx="38100" cy="38100"/>
              </a:xfrm>
              <a:custGeom>
                <a:avLst/>
                <a:gdLst>
                  <a:gd name="T0" fmla="*/ 10 w 24"/>
                  <a:gd name="T1" fmla="*/ 0 h 24"/>
                  <a:gd name="T2" fmla="*/ 10 w 24"/>
                  <a:gd name="T3" fmla="*/ 0 h 24"/>
                  <a:gd name="T4" fmla="*/ 6 w 24"/>
                  <a:gd name="T5" fmla="*/ 2 h 24"/>
                  <a:gd name="T6" fmla="*/ 2 w 24"/>
                  <a:gd name="T7" fmla="*/ 4 h 24"/>
                  <a:gd name="T8" fmla="*/ 0 w 24"/>
                  <a:gd name="T9" fmla="*/ 8 h 24"/>
                  <a:gd name="T10" fmla="*/ 0 w 24"/>
                  <a:gd name="T11" fmla="*/ 14 h 24"/>
                  <a:gd name="T12" fmla="*/ 0 w 24"/>
                  <a:gd name="T13" fmla="*/ 14 h 24"/>
                  <a:gd name="T14" fmla="*/ 2 w 24"/>
                  <a:gd name="T15" fmla="*/ 18 h 24"/>
                  <a:gd name="T16" fmla="*/ 4 w 24"/>
                  <a:gd name="T17" fmla="*/ 22 h 24"/>
                  <a:gd name="T18" fmla="*/ 8 w 24"/>
                  <a:gd name="T19" fmla="*/ 24 h 24"/>
                  <a:gd name="T20" fmla="*/ 12 w 24"/>
                  <a:gd name="T21" fmla="*/ 24 h 24"/>
                  <a:gd name="T22" fmla="*/ 12 w 24"/>
                  <a:gd name="T23" fmla="*/ 24 h 24"/>
                  <a:gd name="T24" fmla="*/ 14 w 24"/>
                  <a:gd name="T25" fmla="*/ 24 h 24"/>
                  <a:gd name="T26" fmla="*/ 14 w 24"/>
                  <a:gd name="T27" fmla="*/ 24 h 24"/>
                  <a:gd name="T28" fmla="*/ 18 w 24"/>
                  <a:gd name="T29" fmla="*/ 22 h 24"/>
                  <a:gd name="T30" fmla="*/ 22 w 24"/>
                  <a:gd name="T31" fmla="*/ 20 h 24"/>
                  <a:gd name="T32" fmla="*/ 24 w 24"/>
                  <a:gd name="T33" fmla="*/ 16 h 24"/>
                  <a:gd name="T34" fmla="*/ 24 w 24"/>
                  <a:gd name="T35" fmla="*/ 10 h 24"/>
                  <a:gd name="T36" fmla="*/ 24 w 24"/>
                  <a:gd name="T37" fmla="*/ 10 h 24"/>
                  <a:gd name="T38" fmla="*/ 22 w 24"/>
                  <a:gd name="T39" fmla="*/ 6 h 24"/>
                  <a:gd name="T40" fmla="*/ 20 w 24"/>
                  <a:gd name="T41" fmla="*/ 2 h 24"/>
                  <a:gd name="T42" fmla="*/ 16 w 24"/>
                  <a:gd name="T43" fmla="*/ 0 h 24"/>
                  <a:gd name="T44" fmla="*/ 10 w 24"/>
                  <a:gd name="T45" fmla="*/ 0 h 24"/>
                  <a:gd name="T46" fmla="*/ 10 w 24"/>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0"/>
                    </a:moveTo>
                    <a:lnTo>
                      <a:pt x="10" y="0"/>
                    </a:lnTo>
                    <a:lnTo>
                      <a:pt x="6" y="2"/>
                    </a:lnTo>
                    <a:lnTo>
                      <a:pt x="2" y="4"/>
                    </a:lnTo>
                    <a:lnTo>
                      <a:pt x="0" y="8"/>
                    </a:lnTo>
                    <a:lnTo>
                      <a:pt x="0" y="14"/>
                    </a:lnTo>
                    <a:lnTo>
                      <a:pt x="0" y="14"/>
                    </a:lnTo>
                    <a:lnTo>
                      <a:pt x="2" y="18"/>
                    </a:lnTo>
                    <a:lnTo>
                      <a:pt x="4" y="22"/>
                    </a:lnTo>
                    <a:lnTo>
                      <a:pt x="8" y="24"/>
                    </a:lnTo>
                    <a:lnTo>
                      <a:pt x="12" y="24"/>
                    </a:lnTo>
                    <a:lnTo>
                      <a:pt x="12" y="24"/>
                    </a:lnTo>
                    <a:lnTo>
                      <a:pt x="14" y="24"/>
                    </a:lnTo>
                    <a:lnTo>
                      <a:pt x="14" y="24"/>
                    </a:lnTo>
                    <a:lnTo>
                      <a:pt x="18" y="22"/>
                    </a:lnTo>
                    <a:lnTo>
                      <a:pt x="22" y="20"/>
                    </a:lnTo>
                    <a:lnTo>
                      <a:pt x="24" y="16"/>
                    </a:lnTo>
                    <a:lnTo>
                      <a:pt x="24" y="10"/>
                    </a:lnTo>
                    <a:lnTo>
                      <a:pt x="24" y="10"/>
                    </a:lnTo>
                    <a:lnTo>
                      <a:pt x="22" y="6"/>
                    </a:lnTo>
                    <a:lnTo>
                      <a:pt x="20" y="2"/>
                    </a:lnTo>
                    <a:lnTo>
                      <a:pt x="16" y="0"/>
                    </a:lnTo>
                    <a:lnTo>
                      <a:pt x="10" y="0"/>
                    </a:lnTo>
                    <a:lnTo>
                      <a:pt x="1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18"/>
              <p:cNvSpPr>
                <a:spLocks/>
              </p:cNvSpPr>
              <p:nvPr userDrawn="1"/>
            </p:nvSpPr>
            <p:spPr bwMode="auto">
              <a:xfrm>
                <a:off x="-3157538" y="-1308100"/>
                <a:ext cx="38100" cy="38100"/>
              </a:xfrm>
              <a:custGeom>
                <a:avLst/>
                <a:gdLst>
                  <a:gd name="T0" fmla="*/ 24 w 24"/>
                  <a:gd name="T1" fmla="*/ 14 h 24"/>
                  <a:gd name="T2" fmla="*/ 24 w 24"/>
                  <a:gd name="T3" fmla="*/ 14 h 24"/>
                  <a:gd name="T4" fmla="*/ 24 w 24"/>
                  <a:gd name="T5" fmla="*/ 10 h 24"/>
                  <a:gd name="T6" fmla="*/ 22 w 24"/>
                  <a:gd name="T7" fmla="*/ 6 h 24"/>
                  <a:gd name="T8" fmla="*/ 18 w 24"/>
                  <a:gd name="T9" fmla="*/ 2 h 24"/>
                  <a:gd name="T10" fmla="*/ 14 w 24"/>
                  <a:gd name="T11" fmla="*/ 0 h 24"/>
                  <a:gd name="T12" fmla="*/ 14 w 24"/>
                  <a:gd name="T13" fmla="*/ 0 h 24"/>
                  <a:gd name="T14" fmla="*/ 10 w 24"/>
                  <a:gd name="T15" fmla="*/ 0 h 24"/>
                  <a:gd name="T16" fmla="*/ 6 w 24"/>
                  <a:gd name="T17" fmla="*/ 2 h 24"/>
                  <a:gd name="T18" fmla="*/ 2 w 24"/>
                  <a:gd name="T19" fmla="*/ 4 h 24"/>
                  <a:gd name="T20" fmla="*/ 0 w 24"/>
                  <a:gd name="T21" fmla="*/ 8 h 24"/>
                  <a:gd name="T22" fmla="*/ 0 w 24"/>
                  <a:gd name="T23" fmla="*/ 8 h 24"/>
                  <a:gd name="T24" fmla="*/ 0 w 24"/>
                  <a:gd name="T25" fmla="*/ 14 h 24"/>
                  <a:gd name="T26" fmla="*/ 2 w 24"/>
                  <a:gd name="T27" fmla="*/ 18 h 24"/>
                  <a:gd name="T28" fmla="*/ 4 w 24"/>
                  <a:gd name="T29" fmla="*/ 20 h 24"/>
                  <a:gd name="T30" fmla="*/ 8 w 24"/>
                  <a:gd name="T31" fmla="*/ 22 h 24"/>
                  <a:gd name="T32" fmla="*/ 8 w 24"/>
                  <a:gd name="T33" fmla="*/ 22 h 24"/>
                  <a:gd name="T34" fmla="*/ 12 w 24"/>
                  <a:gd name="T35" fmla="*/ 24 h 24"/>
                  <a:gd name="T36" fmla="*/ 12 w 24"/>
                  <a:gd name="T37" fmla="*/ 24 h 24"/>
                  <a:gd name="T38" fmla="*/ 16 w 24"/>
                  <a:gd name="T39" fmla="*/ 22 h 24"/>
                  <a:gd name="T40" fmla="*/ 18 w 24"/>
                  <a:gd name="T41" fmla="*/ 20 h 24"/>
                  <a:gd name="T42" fmla="*/ 22 w 24"/>
                  <a:gd name="T43" fmla="*/ 18 h 24"/>
                  <a:gd name="T44" fmla="*/ 24 w 24"/>
                  <a:gd name="T45" fmla="*/ 14 h 24"/>
                  <a:gd name="T46" fmla="*/ 24 w 2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14"/>
                    </a:moveTo>
                    <a:lnTo>
                      <a:pt x="24" y="14"/>
                    </a:lnTo>
                    <a:lnTo>
                      <a:pt x="24" y="10"/>
                    </a:lnTo>
                    <a:lnTo>
                      <a:pt x="22" y="6"/>
                    </a:lnTo>
                    <a:lnTo>
                      <a:pt x="18" y="2"/>
                    </a:lnTo>
                    <a:lnTo>
                      <a:pt x="14" y="0"/>
                    </a:lnTo>
                    <a:lnTo>
                      <a:pt x="14" y="0"/>
                    </a:lnTo>
                    <a:lnTo>
                      <a:pt x="10" y="0"/>
                    </a:lnTo>
                    <a:lnTo>
                      <a:pt x="6" y="2"/>
                    </a:lnTo>
                    <a:lnTo>
                      <a:pt x="2" y="4"/>
                    </a:lnTo>
                    <a:lnTo>
                      <a:pt x="0" y="8"/>
                    </a:lnTo>
                    <a:lnTo>
                      <a:pt x="0" y="8"/>
                    </a:lnTo>
                    <a:lnTo>
                      <a:pt x="0" y="14"/>
                    </a:lnTo>
                    <a:lnTo>
                      <a:pt x="2" y="18"/>
                    </a:lnTo>
                    <a:lnTo>
                      <a:pt x="4" y="20"/>
                    </a:lnTo>
                    <a:lnTo>
                      <a:pt x="8" y="22"/>
                    </a:lnTo>
                    <a:lnTo>
                      <a:pt x="8" y="22"/>
                    </a:lnTo>
                    <a:lnTo>
                      <a:pt x="12" y="24"/>
                    </a:lnTo>
                    <a:lnTo>
                      <a:pt x="12" y="24"/>
                    </a:lnTo>
                    <a:lnTo>
                      <a:pt x="16" y="22"/>
                    </a:lnTo>
                    <a:lnTo>
                      <a:pt x="18" y="20"/>
                    </a:lnTo>
                    <a:lnTo>
                      <a:pt x="22" y="18"/>
                    </a:lnTo>
                    <a:lnTo>
                      <a:pt x="24" y="14"/>
                    </a:lnTo>
                    <a:lnTo>
                      <a:pt x="2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219"/>
              <p:cNvSpPr>
                <a:spLocks/>
              </p:cNvSpPr>
              <p:nvPr userDrawn="1"/>
            </p:nvSpPr>
            <p:spPr bwMode="auto">
              <a:xfrm>
                <a:off x="-3176588" y="70485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0 h 24"/>
                  <a:gd name="T10" fmla="*/ 22 w 24"/>
                  <a:gd name="T11" fmla="*/ 18 h 24"/>
                  <a:gd name="T12" fmla="*/ 24 w 24"/>
                  <a:gd name="T13" fmla="*/ 14 h 24"/>
                  <a:gd name="T14" fmla="*/ 24 w 24"/>
                  <a:gd name="T15" fmla="*/ 8 h 24"/>
                  <a:gd name="T16" fmla="*/ 24 w 24"/>
                  <a:gd name="T17" fmla="*/ 8 h 24"/>
                  <a:gd name="T18" fmla="*/ 24 w 24"/>
                  <a:gd name="T19" fmla="*/ 8 h 24"/>
                  <a:gd name="T20" fmla="*/ 22 w 24"/>
                  <a:gd name="T21" fmla="*/ 4 h 24"/>
                  <a:gd name="T22" fmla="*/ 18 w 24"/>
                  <a:gd name="T23" fmla="*/ 2 h 24"/>
                  <a:gd name="T24" fmla="*/ 14 w 24"/>
                  <a:gd name="T25" fmla="*/ 0 h 24"/>
                  <a:gd name="T26" fmla="*/ 8 w 24"/>
                  <a:gd name="T27" fmla="*/ 0 h 24"/>
                  <a:gd name="T28" fmla="*/ 8 w 24"/>
                  <a:gd name="T29" fmla="*/ 0 h 24"/>
                  <a:gd name="T30" fmla="*/ 4 w 24"/>
                  <a:gd name="T31" fmla="*/ 2 h 24"/>
                  <a:gd name="T32" fmla="*/ 2 w 24"/>
                  <a:gd name="T33" fmla="*/ 4 h 24"/>
                  <a:gd name="T34" fmla="*/ 0 w 24"/>
                  <a:gd name="T35" fmla="*/ 10 h 24"/>
                  <a:gd name="T36" fmla="*/ 0 w 24"/>
                  <a:gd name="T37" fmla="*/ 14 h 24"/>
                  <a:gd name="T38" fmla="*/ 0 w 24"/>
                  <a:gd name="T39" fmla="*/ 14 h 24"/>
                  <a:gd name="T40" fmla="*/ 2 w 24"/>
                  <a:gd name="T41" fmla="*/ 18 h 24"/>
                  <a:gd name="T42" fmla="*/ 4 w 24"/>
                  <a:gd name="T43" fmla="*/ 20 h 24"/>
                  <a:gd name="T44" fmla="*/ 8 w 24"/>
                  <a:gd name="T45" fmla="*/ 22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4" y="22"/>
                    </a:lnTo>
                    <a:lnTo>
                      <a:pt x="14" y="22"/>
                    </a:lnTo>
                    <a:lnTo>
                      <a:pt x="18" y="20"/>
                    </a:lnTo>
                    <a:lnTo>
                      <a:pt x="22" y="18"/>
                    </a:lnTo>
                    <a:lnTo>
                      <a:pt x="24" y="14"/>
                    </a:lnTo>
                    <a:lnTo>
                      <a:pt x="24" y="8"/>
                    </a:lnTo>
                    <a:lnTo>
                      <a:pt x="24" y="8"/>
                    </a:lnTo>
                    <a:lnTo>
                      <a:pt x="24" y="8"/>
                    </a:lnTo>
                    <a:lnTo>
                      <a:pt x="22" y="4"/>
                    </a:lnTo>
                    <a:lnTo>
                      <a:pt x="18" y="2"/>
                    </a:lnTo>
                    <a:lnTo>
                      <a:pt x="14" y="0"/>
                    </a:lnTo>
                    <a:lnTo>
                      <a:pt x="8" y="0"/>
                    </a:lnTo>
                    <a:lnTo>
                      <a:pt x="8" y="0"/>
                    </a:lnTo>
                    <a:lnTo>
                      <a:pt x="4" y="2"/>
                    </a:lnTo>
                    <a:lnTo>
                      <a:pt x="2" y="4"/>
                    </a:lnTo>
                    <a:lnTo>
                      <a:pt x="0" y="10"/>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220"/>
              <p:cNvSpPr>
                <a:spLocks/>
              </p:cNvSpPr>
              <p:nvPr userDrawn="1"/>
            </p:nvSpPr>
            <p:spPr bwMode="auto">
              <a:xfrm>
                <a:off x="-3132138" y="-1406525"/>
                <a:ext cx="38100" cy="38100"/>
              </a:xfrm>
              <a:custGeom>
                <a:avLst/>
                <a:gdLst>
                  <a:gd name="T0" fmla="*/ 12 w 24"/>
                  <a:gd name="T1" fmla="*/ 24 h 24"/>
                  <a:gd name="T2" fmla="*/ 12 w 24"/>
                  <a:gd name="T3" fmla="*/ 24 h 24"/>
                  <a:gd name="T4" fmla="*/ 16 w 24"/>
                  <a:gd name="T5" fmla="*/ 22 h 24"/>
                  <a:gd name="T6" fmla="*/ 20 w 24"/>
                  <a:gd name="T7" fmla="*/ 22 h 24"/>
                  <a:gd name="T8" fmla="*/ 22 w 24"/>
                  <a:gd name="T9" fmla="*/ 18 h 24"/>
                  <a:gd name="T10" fmla="*/ 24 w 24"/>
                  <a:gd name="T11" fmla="*/ 14 h 24"/>
                  <a:gd name="T12" fmla="*/ 24 w 24"/>
                  <a:gd name="T13" fmla="*/ 14 h 24"/>
                  <a:gd name="T14" fmla="*/ 24 w 24"/>
                  <a:gd name="T15" fmla="*/ 10 h 24"/>
                  <a:gd name="T16" fmla="*/ 22 w 24"/>
                  <a:gd name="T17" fmla="*/ 6 h 24"/>
                  <a:gd name="T18" fmla="*/ 20 w 24"/>
                  <a:gd name="T19" fmla="*/ 2 h 24"/>
                  <a:gd name="T20" fmla="*/ 16 w 24"/>
                  <a:gd name="T21" fmla="*/ 0 h 24"/>
                  <a:gd name="T22" fmla="*/ 16 w 24"/>
                  <a:gd name="T23" fmla="*/ 0 h 24"/>
                  <a:gd name="T24" fmla="*/ 10 w 24"/>
                  <a:gd name="T25" fmla="*/ 0 h 24"/>
                  <a:gd name="T26" fmla="*/ 6 w 24"/>
                  <a:gd name="T27" fmla="*/ 2 h 24"/>
                  <a:gd name="T28" fmla="*/ 4 w 24"/>
                  <a:gd name="T29" fmla="*/ 4 h 24"/>
                  <a:gd name="T30" fmla="*/ 0 w 24"/>
                  <a:gd name="T31" fmla="*/ 8 h 24"/>
                  <a:gd name="T32" fmla="*/ 0 w 24"/>
                  <a:gd name="T33" fmla="*/ 8 h 24"/>
                  <a:gd name="T34" fmla="*/ 0 w 24"/>
                  <a:gd name="T35" fmla="*/ 12 h 24"/>
                  <a:gd name="T36" fmla="*/ 2 w 24"/>
                  <a:gd name="T37" fmla="*/ 16 h 24"/>
                  <a:gd name="T38" fmla="*/ 4 w 24"/>
                  <a:gd name="T39" fmla="*/ 20 h 24"/>
                  <a:gd name="T40" fmla="*/ 6 w 24"/>
                  <a:gd name="T41" fmla="*/ 22 h 24"/>
                  <a:gd name="T42" fmla="*/ 6 w 24"/>
                  <a:gd name="T43" fmla="*/ 22 h 24"/>
                  <a:gd name="T44" fmla="*/ 10 w 24"/>
                  <a:gd name="T45" fmla="*/ 24 h 24"/>
                  <a:gd name="T46" fmla="*/ 10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6" y="22"/>
                    </a:lnTo>
                    <a:lnTo>
                      <a:pt x="20" y="22"/>
                    </a:lnTo>
                    <a:lnTo>
                      <a:pt x="22" y="18"/>
                    </a:lnTo>
                    <a:lnTo>
                      <a:pt x="24" y="14"/>
                    </a:lnTo>
                    <a:lnTo>
                      <a:pt x="24" y="14"/>
                    </a:lnTo>
                    <a:lnTo>
                      <a:pt x="24" y="10"/>
                    </a:lnTo>
                    <a:lnTo>
                      <a:pt x="22" y="6"/>
                    </a:lnTo>
                    <a:lnTo>
                      <a:pt x="20" y="2"/>
                    </a:lnTo>
                    <a:lnTo>
                      <a:pt x="16" y="0"/>
                    </a:lnTo>
                    <a:lnTo>
                      <a:pt x="16" y="0"/>
                    </a:lnTo>
                    <a:lnTo>
                      <a:pt x="10" y="0"/>
                    </a:lnTo>
                    <a:lnTo>
                      <a:pt x="6" y="2"/>
                    </a:lnTo>
                    <a:lnTo>
                      <a:pt x="4" y="4"/>
                    </a:lnTo>
                    <a:lnTo>
                      <a:pt x="0" y="8"/>
                    </a:lnTo>
                    <a:lnTo>
                      <a:pt x="0" y="8"/>
                    </a:lnTo>
                    <a:lnTo>
                      <a:pt x="0" y="12"/>
                    </a:lnTo>
                    <a:lnTo>
                      <a:pt x="2" y="16"/>
                    </a:lnTo>
                    <a:lnTo>
                      <a:pt x="4" y="20"/>
                    </a:lnTo>
                    <a:lnTo>
                      <a:pt x="6" y="22"/>
                    </a:lnTo>
                    <a:lnTo>
                      <a:pt x="6" y="22"/>
                    </a:lnTo>
                    <a:lnTo>
                      <a:pt x="10" y="24"/>
                    </a:lnTo>
                    <a:lnTo>
                      <a:pt x="10"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21"/>
              <p:cNvSpPr>
                <a:spLocks/>
              </p:cNvSpPr>
              <p:nvPr userDrawn="1"/>
            </p:nvSpPr>
            <p:spPr bwMode="auto">
              <a:xfrm>
                <a:off x="-3198813" y="606425"/>
                <a:ext cx="38100" cy="34925"/>
              </a:xfrm>
              <a:custGeom>
                <a:avLst/>
                <a:gdLst>
                  <a:gd name="T0" fmla="*/ 12 w 24"/>
                  <a:gd name="T1" fmla="*/ 22 h 22"/>
                  <a:gd name="T2" fmla="*/ 12 w 24"/>
                  <a:gd name="T3" fmla="*/ 22 h 22"/>
                  <a:gd name="T4" fmla="*/ 14 w 24"/>
                  <a:gd name="T5" fmla="*/ 22 h 22"/>
                  <a:gd name="T6" fmla="*/ 14 w 24"/>
                  <a:gd name="T7" fmla="*/ 22 h 22"/>
                  <a:gd name="T8" fmla="*/ 18 w 24"/>
                  <a:gd name="T9" fmla="*/ 20 h 22"/>
                  <a:gd name="T10" fmla="*/ 22 w 24"/>
                  <a:gd name="T11" fmla="*/ 18 h 22"/>
                  <a:gd name="T12" fmla="*/ 24 w 24"/>
                  <a:gd name="T13" fmla="*/ 14 h 22"/>
                  <a:gd name="T14" fmla="*/ 24 w 24"/>
                  <a:gd name="T15" fmla="*/ 8 h 22"/>
                  <a:gd name="T16" fmla="*/ 24 w 24"/>
                  <a:gd name="T17" fmla="*/ 8 h 22"/>
                  <a:gd name="T18" fmla="*/ 22 w 24"/>
                  <a:gd name="T19" fmla="*/ 4 h 22"/>
                  <a:gd name="T20" fmla="*/ 18 w 24"/>
                  <a:gd name="T21" fmla="*/ 0 h 22"/>
                  <a:gd name="T22" fmla="*/ 14 w 24"/>
                  <a:gd name="T23" fmla="*/ 0 h 22"/>
                  <a:gd name="T24" fmla="*/ 10 w 24"/>
                  <a:gd name="T25" fmla="*/ 0 h 22"/>
                  <a:gd name="T26" fmla="*/ 10 w 24"/>
                  <a:gd name="T27" fmla="*/ 0 h 22"/>
                  <a:gd name="T28" fmla="*/ 4 w 24"/>
                  <a:gd name="T29" fmla="*/ 2 h 22"/>
                  <a:gd name="T30" fmla="*/ 2 w 24"/>
                  <a:gd name="T31" fmla="*/ 4 h 22"/>
                  <a:gd name="T32" fmla="*/ 0 w 24"/>
                  <a:gd name="T33" fmla="*/ 8 h 22"/>
                  <a:gd name="T34" fmla="*/ 0 w 24"/>
                  <a:gd name="T35" fmla="*/ 14 h 22"/>
                  <a:gd name="T36" fmla="*/ 0 w 24"/>
                  <a:gd name="T37" fmla="*/ 14 h 22"/>
                  <a:gd name="T38" fmla="*/ 2 w 24"/>
                  <a:gd name="T39" fmla="*/ 18 h 22"/>
                  <a:gd name="T40" fmla="*/ 4 w 24"/>
                  <a:gd name="T41" fmla="*/ 20 h 22"/>
                  <a:gd name="T42" fmla="*/ 8 w 24"/>
                  <a:gd name="T43" fmla="*/ 22 h 22"/>
                  <a:gd name="T44" fmla="*/ 12 w 24"/>
                  <a:gd name="T45" fmla="*/ 22 h 22"/>
                  <a:gd name="T46" fmla="*/ 12 w 2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12" y="22"/>
                    </a:moveTo>
                    <a:lnTo>
                      <a:pt x="12" y="22"/>
                    </a:lnTo>
                    <a:lnTo>
                      <a:pt x="14" y="22"/>
                    </a:lnTo>
                    <a:lnTo>
                      <a:pt x="14" y="22"/>
                    </a:lnTo>
                    <a:lnTo>
                      <a:pt x="18" y="20"/>
                    </a:lnTo>
                    <a:lnTo>
                      <a:pt x="22" y="18"/>
                    </a:lnTo>
                    <a:lnTo>
                      <a:pt x="24" y="14"/>
                    </a:lnTo>
                    <a:lnTo>
                      <a:pt x="24" y="8"/>
                    </a:lnTo>
                    <a:lnTo>
                      <a:pt x="24" y="8"/>
                    </a:lnTo>
                    <a:lnTo>
                      <a:pt x="22" y="4"/>
                    </a:lnTo>
                    <a:lnTo>
                      <a:pt x="18" y="0"/>
                    </a:lnTo>
                    <a:lnTo>
                      <a:pt x="14" y="0"/>
                    </a:lnTo>
                    <a:lnTo>
                      <a:pt x="10" y="0"/>
                    </a:lnTo>
                    <a:lnTo>
                      <a:pt x="10" y="0"/>
                    </a:lnTo>
                    <a:lnTo>
                      <a:pt x="4" y="2"/>
                    </a:lnTo>
                    <a:lnTo>
                      <a:pt x="2" y="4"/>
                    </a:lnTo>
                    <a:lnTo>
                      <a:pt x="0" y="8"/>
                    </a:lnTo>
                    <a:lnTo>
                      <a:pt x="0" y="14"/>
                    </a:lnTo>
                    <a:lnTo>
                      <a:pt x="0" y="14"/>
                    </a:lnTo>
                    <a:lnTo>
                      <a:pt x="2" y="18"/>
                    </a:lnTo>
                    <a:lnTo>
                      <a:pt x="4" y="20"/>
                    </a:lnTo>
                    <a:lnTo>
                      <a:pt x="8" y="22"/>
                    </a:lnTo>
                    <a:lnTo>
                      <a:pt x="12" y="22"/>
                    </a:lnTo>
                    <a:lnTo>
                      <a:pt x="12"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22"/>
              <p:cNvSpPr>
                <a:spLocks/>
              </p:cNvSpPr>
              <p:nvPr userDrawn="1"/>
            </p:nvSpPr>
            <p:spPr bwMode="auto">
              <a:xfrm>
                <a:off x="-3252788" y="304800"/>
                <a:ext cx="38100" cy="38100"/>
              </a:xfrm>
              <a:custGeom>
                <a:avLst/>
                <a:gdLst>
                  <a:gd name="T0" fmla="*/ 12 w 24"/>
                  <a:gd name="T1" fmla="*/ 24 h 24"/>
                  <a:gd name="T2" fmla="*/ 12 w 24"/>
                  <a:gd name="T3" fmla="*/ 24 h 24"/>
                  <a:gd name="T4" fmla="*/ 14 w 24"/>
                  <a:gd name="T5" fmla="*/ 24 h 24"/>
                  <a:gd name="T6" fmla="*/ 14 w 24"/>
                  <a:gd name="T7" fmla="*/ 24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6 h 24"/>
                  <a:gd name="T20" fmla="*/ 20 w 24"/>
                  <a:gd name="T21" fmla="*/ 2 h 24"/>
                  <a:gd name="T22" fmla="*/ 16 w 24"/>
                  <a:gd name="T23" fmla="*/ 0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4"/>
                    </a:lnTo>
                    <a:lnTo>
                      <a:pt x="14" y="24"/>
                    </a:lnTo>
                    <a:lnTo>
                      <a:pt x="18" y="22"/>
                    </a:lnTo>
                    <a:lnTo>
                      <a:pt x="22" y="18"/>
                    </a:lnTo>
                    <a:lnTo>
                      <a:pt x="24" y="14"/>
                    </a:lnTo>
                    <a:lnTo>
                      <a:pt x="24" y="10"/>
                    </a:lnTo>
                    <a:lnTo>
                      <a:pt x="24" y="10"/>
                    </a:lnTo>
                    <a:lnTo>
                      <a:pt x="22" y="6"/>
                    </a:lnTo>
                    <a:lnTo>
                      <a:pt x="20" y="2"/>
                    </a:lnTo>
                    <a:lnTo>
                      <a:pt x="16" y="0"/>
                    </a:lnTo>
                    <a:lnTo>
                      <a:pt x="10" y="0"/>
                    </a:lnTo>
                    <a:lnTo>
                      <a:pt x="10" y="0"/>
                    </a:lnTo>
                    <a:lnTo>
                      <a:pt x="6" y="2"/>
                    </a:lnTo>
                    <a:lnTo>
                      <a:pt x="2" y="4"/>
                    </a:lnTo>
                    <a:lnTo>
                      <a:pt x="0" y="8"/>
                    </a:lnTo>
                    <a:lnTo>
                      <a:pt x="0" y="14"/>
                    </a:lnTo>
                    <a:lnTo>
                      <a:pt x="0" y="14"/>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23"/>
              <p:cNvSpPr>
                <a:spLocks/>
              </p:cNvSpPr>
              <p:nvPr userDrawn="1"/>
            </p:nvSpPr>
            <p:spPr bwMode="auto">
              <a:xfrm>
                <a:off x="-3151188" y="803275"/>
                <a:ext cx="38100" cy="38100"/>
              </a:xfrm>
              <a:custGeom>
                <a:avLst/>
                <a:gdLst>
                  <a:gd name="T0" fmla="*/ 14 w 24"/>
                  <a:gd name="T1" fmla="*/ 22 h 24"/>
                  <a:gd name="T2" fmla="*/ 14 w 24"/>
                  <a:gd name="T3" fmla="*/ 22 h 24"/>
                  <a:gd name="T4" fmla="*/ 20 w 24"/>
                  <a:gd name="T5" fmla="*/ 20 h 24"/>
                  <a:gd name="T6" fmla="*/ 22 w 24"/>
                  <a:gd name="T7" fmla="*/ 18 h 24"/>
                  <a:gd name="T8" fmla="*/ 24 w 24"/>
                  <a:gd name="T9" fmla="*/ 12 h 24"/>
                  <a:gd name="T10" fmla="*/ 24 w 24"/>
                  <a:gd name="T11" fmla="*/ 8 h 24"/>
                  <a:gd name="T12" fmla="*/ 24 w 24"/>
                  <a:gd name="T13" fmla="*/ 8 h 24"/>
                  <a:gd name="T14" fmla="*/ 22 w 24"/>
                  <a:gd name="T15" fmla="*/ 4 h 24"/>
                  <a:gd name="T16" fmla="*/ 18 w 24"/>
                  <a:gd name="T17" fmla="*/ 0 h 24"/>
                  <a:gd name="T18" fmla="*/ 14 w 24"/>
                  <a:gd name="T19" fmla="*/ 0 h 24"/>
                  <a:gd name="T20" fmla="*/ 8 w 24"/>
                  <a:gd name="T21" fmla="*/ 0 h 24"/>
                  <a:gd name="T22" fmla="*/ 8 w 24"/>
                  <a:gd name="T23" fmla="*/ 0 h 24"/>
                  <a:gd name="T24" fmla="*/ 4 w 24"/>
                  <a:gd name="T25" fmla="*/ 2 h 24"/>
                  <a:gd name="T26" fmla="*/ 2 w 24"/>
                  <a:gd name="T27" fmla="*/ 6 h 24"/>
                  <a:gd name="T28" fmla="*/ 0 w 24"/>
                  <a:gd name="T29" fmla="*/ 10 h 24"/>
                  <a:gd name="T30" fmla="*/ 0 w 24"/>
                  <a:gd name="T31" fmla="*/ 14 h 24"/>
                  <a:gd name="T32" fmla="*/ 0 w 24"/>
                  <a:gd name="T33" fmla="*/ 14 h 24"/>
                  <a:gd name="T34" fmla="*/ 2 w 24"/>
                  <a:gd name="T35" fmla="*/ 18 h 24"/>
                  <a:gd name="T36" fmla="*/ 4 w 24"/>
                  <a:gd name="T37" fmla="*/ 20 h 24"/>
                  <a:gd name="T38" fmla="*/ 8 w 24"/>
                  <a:gd name="T39" fmla="*/ 22 h 24"/>
                  <a:gd name="T40" fmla="*/ 12 w 24"/>
                  <a:gd name="T41" fmla="*/ 24 h 24"/>
                  <a:gd name="T42" fmla="*/ 12 w 24"/>
                  <a:gd name="T43" fmla="*/ 24 h 24"/>
                  <a:gd name="T44" fmla="*/ 14 w 24"/>
                  <a:gd name="T45" fmla="*/ 22 h 24"/>
                  <a:gd name="T46" fmla="*/ 14 w 24"/>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2"/>
                    </a:moveTo>
                    <a:lnTo>
                      <a:pt x="14" y="22"/>
                    </a:lnTo>
                    <a:lnTo>
                      <a:pt x="20" y="20"/>
                    </a:lnTo>
                    <a:lnTo>
                      <a:pt x="22" y="18"/>
                    </a:lnTo>
                    <a:lnTo>
                      <a:pt x="24" y="12"/>
                    </a:lnTo>
                    <a:lnTo>
                      <a:pt x="24" y="8"/>
                    </a:lnTo>
                    <a:lnTo>
                      <a:pt x="24" y="8"/>
                    </a:lnTo>
                    <a:lnTo>
                      <a:pt x="22" y="4"/>
                    </a:lnTo>
                    <a:lnTo>
                      <a:pt x="18" y="0"/>
                    </a:lnTo>
                    <a:lnTo>
                      <a:pt x="14" y="0"/>
                    </a:lnTo>
                    <a:lnTo>
                      <a:pt x="8" y="0"/>
                    </a:lnTo>
                    <a:lnTo>
                      <a:pt x="8" y="0"/>
                    </a:lnTo>
                    <a:lnTo>
                      <a:pt x="4" y="2"/>
                    </a:lnTo>
                    <a:lnTo>
                      <a:pt x="2" y="6"/>
                    </a:lnTo>
                    <a:lnTo>
                      <a:pt x="0" y="10"/>
                    </a:lnTo>
                    <a:lnTo>
                      <a:pt x="0" y="14"/>
                    </a:lnTo>
                    <a:lnTo>
                      <a:pt x="0" y="14"/>
                    </a:lnTo>
                    <a:lnTo>
                      <a:pt x="2" y="18"/>
                    </a:lnTo>
                    <a:lnTo>
                      <a:pt x="4" y="20"/>
                    </a:lnTo>
                    <a:lnTo>
                      <a:pt x="8"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24"/>
              <p:cNvSpPr>
                <a:spLocks/>
              </p:cNvSpPr>
              <p:nvPr userDrawn="1"/>
            </p:nvSpPr>
            <p:spPr bwMode="auto">
              <a:xfrm>
                <a:off x="-3217863" y="504825"/>
                <a:ext cx="34925" cy="38100"/>
              </a:xfrm>
              <a:custGeom>
                <a:avLst/>
                <a:gdLst>
                  <a:gd name="T0" fmla="*/ 10 w 22"/>
                  <a:gd name="T1" fmla="*/ 24 h 24"/>
                  <a:gd name="T2" fmla="*/ 10 w 22"/>
                  <a:gd name="T3" fmla="*/ 24 h 24"/>
                  <a:gd name="T4" fmla="*/ 14 w 22"/>
                  <a:gd name="T5" fmla="*/ 24 h 24"/>
                  <a:gd name="T6" fmla="*/ 14 w 22"/>
                  <a:gd name="T7" fmla="*/ 24 h 24"/>
                  <a:gd name="T8" fmla="*/ 18 w 22"/>
                  <a:gd name="T9" fmla="*/ 22 h 24"/>
                  <a:gd name="T10" fmla="*/ 20 w 22"/>
                  <a:gd name="T11" fmla="*/ 18 h 24"/>
                  <a:gd name="T12" fmla="*/ 22 w 22"/>
                  <a:gd name="T13" fmla="*/ 14 h 24"/>
                  <a:gd name="T14" fmla="*/ 22 w 22"/>
                  <a:gd name="T15" fmla="*/ 10 h 24"/>
                  <a:gd name="T16" fmla="*/ 22 w 22"/>
                  <a:gd name="T17" fmla="*/ 10 h 24"/>
                  <a:gd name="T18" fmla="*/ 20 w 22"/>
                  <a:gd name="T19" fmla="*/ 6 h 24"/>
                  <a:gd name="T20" fmla="*/ 18 w 22"/>
                  <a:gd name="T21" fmla="*/ 2 h 24"/>
                  <a:gd name="T22" fmla="*/ 14 w 22"/>
                  <a:gd name="T23" fmla="*/ 0 h 24"/>
                  <a:gd name="T24" fmla="*/ 8 w 22"/>
                  <a:gd name="T25" fmla="*/ 0 h 24"/>
                  <a:gd name="T26" fmla="*/ 8 w 22"/>
                  <a:gd name="T27" fmla="*/ 0 h 24"/>
                  <a:gd name="T28" fmla="*/ 4 w 22"/>
                  <a:gd name="T29" fmla="*/ 2 h 24"/>
                  <a:gd name="T30" fmla="*/ 0 w 22"/>
                  <a:gd name="T31" fmla="*/ 6 h 24"/>
                  <a:gd name="T32" fmla="*/ 0 w 22"/>
                  <a:gd name="T33" fmla="*/ 10 h 24"/>
                  <a:gd name="T34" fmla="*/ 0 w 22"/>
                  <a:gd name="T35" fmla="*/ 14 h 24"/>
                  <a:gd name="T36" fmla="*/ 0 w 22"/>
                  <a:gd name="T37" fmla="*/ 14 h 24"/>
                  <a:gd name="T38" fmla="*/ 0 w 22"/>
                  <a:gd name="T39" fmla="*/ 18 h 24"/>
                  <a:gd name="T40" fmla="*/ 4 w 22"/>
                  <a:gd name="T41" fmla="*/ 22 h 24"/>
                  <a:gd name="T42" fmla="*/ 6 w 22"/>
                  <a:gd name="T43" fmla="*/ 24 h 24"/>
                  <a:gd name="T44" fmla="*/ 10 w 22"/>
                  <a:gd name="T45" fmla="*/ 24 h 24"/>
                  <a:gd name="T46" fmla="*/ 10 w 22"/>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10" y="24"/>
                    </a:moveTo>
                    <a:lnTo>
                      <a:pt x="10" y="24"/>
                    </a:lnTo>
                    <a:lnTo>
                      <a:pt x="14" y="24"/>
                    </a:lnTo>
                    <a:lnTo>
                      <a:pt x="14" y="24"/>
                    </a:lnTo>
                    <a:lnTo>
                      <a:pt x="18" y="22"/>
                    </a:lnTo>
                    <a:lnTo>
                      <a:pt x="20" y="18"/>
                    </a:lnTo>
                    <a:lnTo>
                      <a:pt x="22" y="14"/>
                    </a:lnTo>
                    <a:lnTo>
                      <a:pt x="22" y="10"/>
                    </a:lnTo>
                    <a:lnTo>
                      <a:pt x="22" y="10"/>
                    </a:lnTo>
                    <a:lnTo>
                      <a:pt x="20" y="6"/>
                    </a:lnTo>
                    <a:lnTo>
                      <a:pt x="18" y="2"/>
                    </a:lnTo>
                    <a:lnTo>
                      <a:pt x="14" y="0"/>
                    </a:lnTo>
                    <a:lnTo>
                      <a:pt x="8" y="0"/>
                    </a:lnTo>
                    <a:lnTo>
                      <a:pt x="8" y="0"/>
                    </a:lnTo>
                    <a:lnTo>
                      <a:pt x="4" y="2"/>
                    </a:lnTo>
                    <a:lnTo>
                      <a:pt x="0" y="6"/>
                    </a:lnTo>
                    <a:lnTo>
                      <a:pt x="0" y="10"/>
                    </a:lnTo>
                    <a:lnTo>
                      <a:pt x="0" y="14"/>
                    </a:lnTo>
                    <a:lnTo>
                      <a:pt x="0" y="14"/>
                    </a:lnTo>
                    <a:lnTo>
                      <a:pt x="0" y="18"/>
                    </a:lnTo>
                    <a:lnTo>
                      <a:pt x="4" y="22"/>
                    </a:lnTo>
                    <a:lnTo>
                      <a:pt x="6" y="24"/>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25"/>
              <p:cNvSpPr>
                <a:spLocks/>
              </p:cNvSpPr>
              <p:nvPr userDrawn="1"/>
            </p:nvSpPr>
            <p:spPr bwMode="auto">
              <a:xfrm>
                <a:off x="-3236913" y="40640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4 h 24"/>
                  <a:gd name="T20" fmla="*/ 18 w 24"/>
                  <a:gd name="T21" fmla="*/ 2 h 24"/>
                  <a:gd name="T22" fmla="*/ 14 w 24"/>
                  <a:gd name="T23" fmla="*/ 0 h 24"/>
                  <a:gd name="T24" fmla="*/ 10 w 24"/>
                  <a:gd name="T25" fmla="*/ 0 h 24"/>
                  <a:gd name="T26" fmla="*/ 10 w 24"/>
                  <a:gd name="T27" fmla="*/ 0 h 24"/>
                  <a:gd name="T28" fmla="*/ 6 w 24"/>
                  <a:gd name="T29" fmla="*/ 0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2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2"/>
                    </a:lnTo>
                    <a:lnTo>
                      <a:pt x="14" y="22"/>
                    </a:lnTo>
                    <a:lnTo>
                      <a:pt x="18" y="22"/>
                    </a:lnTo>
                    <a:lnTo>
                      <a:pt x="22" y="18"/>
                    </a:lnTo>
                    <a:lnTo>
                      <a:pt x="24" y="14"/>
                    </a:lnTo>
                    <a:lnTo>
                      <a:pt x="24" y="10"/>
                    </a:lnTo>
                    <a:lnTo>
                      <a:pt x="24" y="10"/>
                    </a:lnTo>
                    <a:lnTo>
                      <a:pt x="22" y="4"/>
                    </a:lnTo>
                    <a:lnTo>
                      <a:pt x="18" y="2"/>
                    </a:lnTo>
                    <a:lnTo>
                      <a:pt x="14" y="0"/>
                    </a:lnTo>
                    <a:lnTo>
                      <a:pt x="10" y="0"/>
                    </a:lnTo>
                    <a:lnTo>
                      <a:pt x="10" y="0"/>
                    </a:lnTo>
                    <a:lnTo>
                      <a:pt x="6" y="0"/>
                    </a:lnTo>
                    <a:lnTo>
                      <a:pt x="2" y="4"/>
                    </a:lnTo>
                    <a:lnTo>
                      <a:pt x="0" y="8"/>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26"/>
              <p:cNvSpPr>
                <a:spLocks/>
              </p:cNvSpPr>
              <p:nvPr userDrawn="1"/>
            </p:nvSpPr>
            <p:spPr bwMode="auto">
              <a:xfrm>
                <a:off x="-2554288" y="208121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6 w 24"/>
                  <a:gd name="T15" fmla="*/ 24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8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6"/>
                    </a:lnTo>
                    <a:lnTo>
                      <a:pt x="2" y="20"/>
                    </a:lnTo>
                    <a:lnTo>
                      <a:pt x="2" y="20"/>
                    </a:lnTo>
                    <a:lnTo>
                      <a:pt x="6" y="24"/>
                    </a:lnTo>
                    <a:lnTo>
                      <a:pt x="12" y="24"/>
                    </a:lnTo>
                    <a:lnTo>
                      <a:pt x="12" y="24"/>
                    </a:lnTo>
                    <a:lnTo>
                      <a:pt x="18" y="22"/>
                    </a:lnTo>
                    <a:lnTo>
                      <a:pt x="18" y="22"/>
                    </a:lnTo>
                    <a:lnTo>
                      <a:pt x="22" y="20"/>
                    </a:lnTo>
                    <a:lnTo>
                      <a:pt x="24" y="14"/>
                    </a:lnTo>
                    <a:lnTo>
                      <a:pt x="24" y="10"/>
                    </a:lnTo>
                    <a:lnTo>
                      <a:pt x="22" y="6"/>
                    </a:lnTo>
                    <a:lnTo>
                      <a:pt x="22" y="6"/>
                    </a:lnTo>
                    <a:lnTo>
                      <a:pt x="18" y="2"/>
                    </a:lnTo>
                    <a:lnTo>
                      <a:pt x="14"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27"/>
              <p:cNvSpPr>
                <a:spLocks/>
              </p:cNvSpPr>
              <p:nvPr userDrawn="1"/>
            </p:nvSpPr>
            <p:spPr bwMode="auto">
              <a:xfrm>
                <a:off x="-1955800" y="2770188"/>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2" y="0"/>
                    </a:lnTo>
                    <a:lnTo>
                      <a:pt x="8" y="0"/>
                    </a:lnTo>
                    <a:lnTo>
                      <a:pt x="4" y="2"/>
                    </a:lnTo>
                    <a:lnTo>
                      <a:pt x="4" y="2"/>
                    </a:lnTo>
                    <a:lnTo>
                      <a:pt x="0" y="6"/>
                    </a:lnTo>
                    <a:lnTo>
                      <a:pt x="0" y="12"/>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8"/>
              <p:cNvSpPr>
                <a:spLocks/>
              </p:cNvSpPr>
              <p:nvPr userDrawn="1"/>
            </p:nvSpPr>
            <p:spPr bwMode="auto">
              <a:xfrm>
                <a:off x="-2239963" y="248126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2 h 24"/>
                  <a:gd name="T16" fmla="*/ 12 w 24"/>
                  <a:gd name="T17" fmla="*/ 24 h 24"/>
                  <a:gd name="T18" fmla="*/ 12 w 24"/>
                  <a:gd name="T19" fmla="*/ 24 h 24"/>
                  <a:gd name="T20" fmla="*/ 16 w 24"/>
                  <a:gd name="T21" fmla="*/ 22 h 24"/>
                  <a:gd name="T22" fmla="*/ 20 w 24"/>
                  <a:gd name="T23" fmla="*/ 20 h 24"/>
                  <a:gd name="T24" fmla="*/ 20 w 24"/>
                  <a:gd name="T25" fmla="*/ 20 h 24"/>
                  <a:gd name="T26" fmla="*/ 22 w 24"/>
                  <a:gd name="T27" fmla="*/ 16 h 24"/>
                  <a:gd name="T28" fmla="*/ 24 w 24"/>
                  <a:gd name="T29" fmla="*/ 12 h 24"/>
                  <a:gd name="T30" fmla="*/ 24 w 24"/>
                  <a:gd name="T31" fmla="*/ 8 h 24"/>
                  <a:gd name="T32" fmla="*/ 20 w 24"/>
                  <a:gd name="T33" fmla="*/ 4 h 24"/>
                  <a:gd name="T34" fmla="*/ 20 w 24"/>
                  <a:gd name="T35" fmla="*/ 4 h 24"/>
                  <a:gd name="T36" fmla="*/ 18 w 24"/>
                  <a:gd name="T37" fmla="*/ 0 h 24"/>
                  <a:gd name="T38" fmla="*/ 12 w 24"/>
                  <a:gd name="T39" fmla="*/ 0 h 24"/>
                  <a:gd name="T40" fmla="*/ 8 w 24"/>
                  <a:gd name="T41" fmla="*/ 0 h 24"/>
                  <a:gd name="T42" fmla="*/ 4 w 24"/>
                  <a:gd name="T43" fmla="*/ 2 h 24"/>
                  <a:gd name="T44" fmla="*/ 4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4" y="2"/>
                    </a:moveTo>
                    <a:lnTo>
                      <a:pt x="4" y="2"/>
                    </a:lnTo>
                    <a:lnTo>
                      <a:pt x="2" y="6"/>
                    </a:lnTo>
                    <a:lnTo>
                      <a:pt x="0" y="10"/>
                    </a:lnTo>
                    <a:lnTo>
                      <a:pt x="0" y="16"/>
                    </a:lnTo>
                    <a:lnTo>
                      <a:pt x="2" y="20"/>
                    </a:lnTo>
                    <a:lnTo>
                      <a:pt x="2" y="20"/>
                    </a:lnTo>
                    <a:lnTo>
                      <a:pt x="8" y="22"/>
                    </a:lnTo>
                    <a:lnTo>
                      <a:pt x="12" y="24"/>
                    </a:lnTo>
                    <a:lnTo>
                      <a:pt x="12" y="24"/>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29"/>
              <p:cNvSpPr>
                <a:spLocks/>
              </p:cNvSpPr>
              <p:nvPr userDrawn="1"/>
            </p:nvSpPr>
            <p:spPr bwMode="auto">
              <a:xfrm>
                <a:off x="-1803400" y="2903538"/>
                <a:ext cx="38100" cy="38100"/>
              </a:xfrm>
              <a:custGeom>
                <a:avLst/>
                <a:gdLst>
                  <a:gd name="T0" fmla="*/ 22 w 24"/>
                  <a:gd name="T1" fmla="*/ 18 h 24"/>
                  <a:gd name="T2" fmla="*/ 22 w 24"/>
                  <a:gd name="T3" fmla="*/ 18 h 24"/>
                  <a:gd name="T4" fmla="*/ 24 w 24"/>
                  <a:gd name="T5" fmla="*/ 14 h 24"/>
                  <a:gd name="T6" fmla="*/ 24 w 24"/>
                  <a:gd name="T7" fmla="*/ 10 h 24"/>
                  <a:gd name="T8" fmla="*/ 24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4 h 24"/>
                  <a:gd name="T22" fmla="*/ 4 w 24"/>
                  <a:gd name="T23" fmla="*/ 4 h 24"/>
                  <a:gd name="T24" fmla="*/ 2 w 24"/>
                  <a:gd name="T25" fmla="*/ 8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8 w 24"/>
                  <a:gd name="T41" fmla="*/ 22 h 24"/>
                  <a:gd name="T42" fmla="*/ 22 w 24"/>
                  <a:gd name="T43" fmla="*/ 18 h 24"/>
                  <a:gd name="T44" fmla="*/ 22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2" y="18"/>
                    </a:moveTo>
                    <a:lnTo>
                      <a:pt x="22" y="18"/>
                    </a:lnTo>
                    <a:lnTo>
                      <a:pt x="24" y="14"/>
                    </a:lnTo>
                    <a:lnTo>
                      <a:pt x="24" y="10"/>
                    </a:lnTo>
                    <a:lnTo>
                      <a:pt x="24" y="6"/>
                    </a:lnTo>
                    <a:lnTo>
                      <a:pt x="20" y="2"/>
                    </a:lnTo>
                    <a:lnTo>
                      <a:pt x="20" y="2"/>
                    </a:lnTo>
                    <a:lnTo>
                      <a:pt x="16" y="0"/>
                    </a:lnTo>
                    <a:lnTo>
                      <a:pt x="12" y="0"/>
                    </a:lnTo>
                    <a:lnTo>
                      <a:pt x="8" y="0"/>
                    </a:lnTo>
                    <a:lnTo>
                      <a:pt x="4" y="4"/>
                    </a:lnTo>
                    <a:lnTo>
                      <a:pt x="4" y="4"/>
                    </a:lnTo>
                    <a:lnTo>
                      <a:pt x="2" y="8"/>
                    </a:lnTo>
                    <a:lnTo>
                      <a:pt x="0" y="12"/>
                    </a:lnTo>
                    <a:lnTo>
                      <a:pt x="2" y="16"/>
                    </a:lnTo>
                    <a:lnTo>
                      <a:pt x="4" y="20"/>
                    </a:lnTo>
                    <a:lnTo>
                      <a:pt x="4" y="20"/>
                    </a:lnTo>
                    <a:lnTo>
                      <a:pt x="8" y="22"/>
                    </a:lnTo>
                    <a:lnTo>
                      <a:pt x="12" y="24"/>
                    </a:lnTo>
                    <a:lnTo>
                      <a:pt x="12" y="24"/>
                    </a:lnTo>
                    <a:lnTo>
                      <a:pt x="18" y="22"/>
                    </a:lnTo>
                    <a:lnTo>
                      <a:pt x="22" y="18"/>
                    </a:lnTo>
                    <a:lnTo>
                      <a:pt x="2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30"/>
              <p:cNvSpPr>
                <a:spLocks/>
              </p:cNvSpPr>
              <p:nvPr userDrawn="1"/>
            </p:nvSpPr>
            <p:spPr bwMode="auto">
              <a:xfrm>
                <a:off x="-1879600" y="2836863"/>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0 w 24"/>
                  <a:gd name="T17" fmla="*/ 0 h 24"/>
                  <a:gd name="T18" fmla="*/ 6 w 24"/>
                  <a:gd name="T19" fmla="*/ 0 h 24"/>
                  <a:gd name="T20" fmla="*/ 2 w 24"/>
                  <a:gd name="T21" fmla="*/ 4 h 24"/>
                  <a:gd name="T22" fmla="*/ 2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0" y="0"/>
                    </a:lnTo>
                    <a:lnTo>
                      <a:pt x="6" y="0"/>
                    </a:lnTo>
                    <a:lnTo>
                      <a:pt x="2" y="4"/>
                    </a:lnTo>
                    <a:lnTo>
                      <a:pt x="2" y="4"/>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31"/>
              <p:cNvSpPr>
                <a:spLocks/>
              </p:cNvSpPr>
              <p:nvPr userDrawn="1"/>
            </p:nvSpPr>
            <p:spPr bwMode="auto">
              <a:xfrm>
                <a:off x="-2170113" y="2554288"/>
                <a:ext cx="38100" cy="38100"/>
              </a:xfrm>
              <a:custGeom>
                <a:avLst/>
                <a:gdLst>
                  <a:gd name="T0" fmla="*/ 20 w 24"/>
                  <a:gd name="T1" fmla="*/ 20 h 24"/>
                  <a:gd name="T2" fmla="*/ 20 w 24"/>
                  <a:gd name="T3" fmla="*/ 20 h 24"/>
                  <a:gd name="T4" fmla="*/ 22 w 24"/>
                  <a:gd name="T5" fmla="*/ 18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8"/>
                    </a:lnTo>
                    <a:lnTo>
                      <a:pt x="24" y="12"/>
                    </a:lnTo>
                    <a:lnTo>
                      <a:pt x="22" y="8"/>
                    </a:lnTo>
                    <a:lnTo>
                      <a:pt x="20" y="4"/>
                    </a:lnTo>
                    <a:lnTo>
                      <a:pt x="20" y="4"/>
                    </a:lnTo>
                    <a:lnTo>
                      <a:pt x="16" y="2"/>
                    </a:lnTo>
                    <a:lnTo>
                      <a:pt x="12" y="0"/>
                    </a:lnTo>
                    <a:lnTo>
                      <a:pt x="8"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232"/>
              <p:cNvSpPr>
                <a:spLocks/>
              </p:cNvSpPr>
              <p:nvPr userDrawn="1"/>
            </p:nvSpPr>
            <p:spPr bwMode="auto">
              <a:xfrm>
                <a:off x="-2100263" y="2627313"/>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33"/>
              <p:cNvSpPr>
                <a:spLocks/>
              </p:cNvSpPr>
              <p:nvPr userDrawn="1"/>
            </p:nvSpPr>
            <p:spPr bwMode="auto">
              <a:xfrm>
                <a:off x="-2027238" y="2700338"/>
                <a:ext cx="36513" cy="38100"/>
              </a:xfrm>
              <a:custGeom>
                <a:avLst/>
                <a:gdLst>
                  <a:gd name="T0" fmla="*/ 19 w 23"/>
                  <a:gd name="T1" fmla="*/ 20 h 24"/>
                  <a:gd name="T2" fmla="*/ 19 w 23"/>
                  <a:gd name="T3" fmla="*/ 20 h 24"/>
                  <a:gd name="T4" fmla="*/ 21 w 23"/>
                  <a:gd name="T5" fmla="*/ 16 h 24"/>
                  <a:gd name="T6" fmla="*/ 23 w 23"/>
                  <a:gd name="T7" fmla="*/ 10 h 24"/>
                  <a:gd name="T8" fmla="*/ 21 w 23"/>
                  <a:gd name="T9" fmla="*/ 6 h 24"/>
                  <a:gd name="T10" fmla="*/ 19 w 23"/>
                  <a:gd name="T11" fmla="*/ 2 h 24"/>
                  <a:gd name="T12" fmla="*/ 19 w 23"/>
                  <a:gd name="T13" fmla="*/ 2 h 24"/>
                  <a:gd name="T14" fmla="*/ 15 w 23"/>
                  <a:gd name="T15" fmla="*/ 0 h 24"/>
                  <a:gd name="T16" fmla="*/ 11 w 23"/>
                  <a:gd name="T17" fmla="*/ 0 h 24"/>
                  <a:gd name="T18" fmla="*/ 5 w 23"/>
                  <a:gd name="T19" fmla="*/ 0 h 24"/>
                  <a:gd name="T20" fmla="*/ 2 w 23"/>
                  <a:gd name="T21" fmla="*/ 2 h 24"/>
                  <a:gd name="T22" fmla="*/ 2 w 23"/>
                  <a:gd name="T23" fmla="*/ 2 h 24"/>
                  <a:gd name="T24" fmla="*/ 0 w 23"/>
                  <a:gd name="T25" fmla="*/ 6 h 24"/>
                  <a:gd name="T26" fmla="*/ 0 w 23"/>
                  <a:gd name="T27" fmla="*/ 12 h 24"/>
                  <a:gd name="T28" fmla="*/ 0 w 23"/>
                  <a:gd name="T29" fmla="*/ 16 h 24"/>
                  <a:gd name="T30" fmla="*/ 2 w 23"/>
                  <a:gd name="T31" fmla="*/ 20 h 24"/>
                  <a:gd name="T32" fmla="*/ 2 w 23"/>
                  <a:gd name="T33" fmla="*/ 20 h 24"/>
                  <a:gd name="T34" fmla="*/ 5 w 23"/>
                  <a:gd name="T35" fmla="*/ 22 h 24"/>
                  <a:gd name="T36" fmla="*/ 11 w 23"/>
                  <a:gd name="T37" fmla="*/ 24 h 24"/>
                  <a:gd name="T38" fmla="*/ 11 w 23"/>
                  <a:gd name="T39" fmla="*/ 24 h 24"/>
                  <a:gd name="T40" fmla="*/ 15 w 23"/>
                  <a:gd name="T41" fmla="*/ 22 h 24"/>
                  <a:gd name="T42" fmla="*/ 19 w 23"/>
                  <a:gd name="T43" fmla="*/ 20 h 24"/>
                  <a:gd name="T44" fmla="*/ 19 w 23"/>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9" y="20"/>
                    </a:moveTo>
                    <a:lnTo>
                      <a:pt x="19" y="20"/>
                    </a:lnTo>
                    <a:lnTo>
                      <a:pt x="21" y="16"/>
                    </a:lnTo>
                    <a:lnTo>
                      <a:pt x="23" y="10"/>
                    </a:lnTo>
                    <a:lnTo>
                      <a:pt x="21" y="6"/>
                    </a:lnTo>
                    <a:lnTo>
                      <a:pt x="19" y="2"/>
                    </a:lnTo>
                    <a:lnTo>
                      <a:pt x="19" y="2"/>
                    </a:lnTo>
                    <a:lnTo>
                      <a:pt x="15" y="0"/>
                    </a:lnTo>
                    <a:lnTo>
                      <a:pt x="11" y="0"/>
                    </a:lnTo>
                    <a:lnTo>
                      <a:pt x="5" y="0"/>
                    </a:lnTo>
                    <a:lnTo>
                      <a:pt x="2" y="2"/>
                    </a:lnTo>
                    <a:lnTo>
                      <a:pt x="2" y="2"/>
                    </a:lnTo>
                    <a:lnTo>
                      <a:pt x="0" y="6"/>
                    </a:lnTo>
                    <a:lnTo>
                      <a:pt x="0" y="12"/>
                    </a:lnTo>
                    <a:lnTo>
                      <a:pt x="0" y="16"/>
                    </a:lnTo>
                    <a:lnTo>
                      <a:pt x="2" y="20"/>
                    </a:lnTo>
                    <a:lnTo>
                      <a:pt x="2" y="20"/>
                    </a:lnTo>
                    <a:lnTo>
                      <a:pt x="5" y="22"/>
                    </a:lnTo>
                    <a:lnTo>
                      <a:pt x="11" y="24"/>
                    </a:lnTo>
                    <a:lnTo>
                      <a:pt x="11" y="24"/>
                    </a:lnTo>
                    <a:lnTo>
                      <a:pt x="15" y="22"/>
                    </a:lnTo>
                    <a:lnTo>
                      <a:pt x="19" y="20"/>
                    </a:lnTo>
                    <a:lnTo>
                      <a:pt x="19"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34"/>
              <p:cNvSpPr>
                <a:spLocks/>
              </p:cNvSpPr>
              <p:nvPr userDrawn="1"/>
            </p:nvSpPr>
            <p:spPr bwMode="auto">
              <a:xfrm>
                <a:off x="-1724025" y="2967038"/>
                <a:ext cx="38100" cy="38100"/>
              </a:xfrm>
              <a:custGeom>
                <a:avLst/>
                <a:gdLst>
                  <a:gd name="T0" fmla="*/ 20 w 24"/>
                  <a:gd name="T1" fmla="*/ 2 h 24"/>
                  <a:gd name="T2" fmla="*/ 20 w 24"/>
                  <a:gd name="T3" fmla="*/ 2 h 24"/>
                  <a:gd name="T4" fmla="*/ 16 w 24"/>
                  <a:gd name="T5" fmla="*/ 0 h 24"/>
                  <a:gd name="T6" fmla="*/ 12 w 24"/>
                  <a:gd name="T7" fmla="*/ 0 h 24"/>
                  <a:gd name="T8" fmla="*/ 6 w 24"/>
                  <a:gd name="T9" fmla="*/ 0 h 24"/>
                  <a:gd name="T10" fmla="*/ 2 w 24"/>
                  <a:gd name="T11" fmla="*/ 4 h 24"/>
                  <a:gd name="T12" fmla="*/ 2 w 24"/>
                  <a:gd name="T13" fmla="*/ 4 h 24"/>
                  <a:gd name="T14" fmla="*/ 0 w 24"/>
                  <a:gd name="T15" fmla="*/ 8 h 24"/>
                  <a:gd name="T16" fmla="*/ 0 w 24"/>
                  <a:gd name="T17" fmla="*/ 12 h 24"/>
                  <a:gd name="T18" fmla="*/ 2 w 24"/>
                  <a:gd name="T19" fmla="*/ 18 h 24"/>
                  <a:gd name="T20" fmla="*/ 4 w 24"/>
                  <a:gd name="T21" fmla="*/ 20 h 24"/>
                  <a:gd name="T22" fmla="*/ 4 w 24"/>
                  <a:gd name="T23" fmla="*/ 20 h 24"/>
                  <a:gd name="T24" fmla="*/ 8 w 24"/>
                  <a:gd name="T25" fmla="*/ 22 h 24"/>
                  <a:gd name="T26" fmla="*/ 12 w 24"/>
                  <a:gd name="T27" fmla="*/ 24 h 24"/>
                  <a:gd name="T28" fmla="*/ 12 w 24"/>
                  <a:gd name="T29" fmla="*/ 24 h 24"/>
                  <a:gd name="T30" fmla="*/ 18 w 24"/>
                  <a:gd name="T31" fmla="*/ 22 h 24"/>
                  <a:gd name="T32" fmla="*/ 22 w 24"/>
                  <a:gd name="T33" fmla="*/ 18 h 24"/>
                  <a:gd name="T34" fmla="*/ 22 w 24"/>
                  <a:gd name="T35" fmla="*/ 18 h 24"/>
                  <a:gd name="T36" fmla="*/ 24 w 24"/>
                  <a:gd name="T37" fmla="*/ 14 h 24"/>
                  <a:gd name="T38" fmla="*/ 24 w 24"/>
                  <a:gd name="T39" fmla="*/ 10 h 24"/>
                  <a:gd name="T40" fmla="*/ 22 w 24"/>
                  <a:gd name="T41" fmla="*/ 6 h 24"/>
                  <a:gd name="T42" fmla="*/ 20 w 24"/>
                  <a:gd name="T43" fmla="*/ 2 h 24"/>
                  <a:gd name="T44" fmla="*/ 20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
                    </a:moveTo>
                    <a:lnTo>
                      <a:pt x="20" y="2"/>
                    </a:lnTo>
                    <a:lnTo>
                      <a:pt x="16" y="0"/>
                    </a:lnTo>
                    <a:lnTo>
                      <a:pt x="12" y="0"/>
                    </a:lnTo>
                    <a:lnTo>
                      <a:pt x="6" y="0"/>
                    </a:lnTo>
                    <a:lnTo>
                      <a:pt x="2" y="4"/>
                    </a:lnTo>
                    <a:lnTo>
                      <a:pt x="2" y="4"/>
                    </a:lnTo>
                    <a:lnTo>
                      <a:pt x="0" y="8"/>
                    </a:lnTo>
                    <a:lnTo>
                      <a:pt x="0" y="12"/>
                    </a:lnTo>
                    <a:lnTo>
                      <a:pt x="2" y="18"/>
                    </a:lnTo>
                    <a:lnTo>
                      <a:pt x="4" y="20"/>
                    </a:lnTo>
                    <a:lnTo>
                      <a:pt x="4" y="20"/>
                    </a:lnTo>
                    <a:lnTo>
                      <a:pt x="8" y="22"/>
                    </a:lnTo>
                    <a:lnTo>
                      <a:pt x="12" y="24"/>
                    </a:lnTo>
                    <a:lnTo>
                      <a:pt x="12" y="24"/>
                    </a:lnTo>
                    <a:lnTo>
                      <a:pt x="18" y="22"/>
                    </a:lnTo>
                    <a:lnTo>
                      <a:pt x="22" y="18"/>
                    </a:lnTo>
                    <a:lnTo>
                      <a:pt x="22" y="18"/>
                    </a:lnTo>
                    <a:lnTo>
                      <a:pt x="24"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235"/>
              <p:cNvSpPr>
                <a:spLocks/>
              </p:cNvSpPr>
              <p:nvPr userDrawn="1"/>
            </p:nvSpPr>
            <p:spPr bwMode="auto">
              <a:xfrm>
                <a:off x="-2989263" y="1282700"/>
                <a:ext cx="38100" cy="38100"/>
              </a:xfrm>
              <a:custGeom>
                <a:avLst/>
                <a:gdLst>
                  <a:gd name="T0" fmla="*/ 6 w 24"/>
                  <a:gd name="T1" fmla="*/ 2 h 24"/>
                  <a:gd name="T2" fmla="*/ 6 w 24"/>
                  <a:gd name="T3" fmla="*/ 2 h 24"/>
                  <a:gd name="T4" fmla="*/ 4 w 24"/>
                  <a:gd name="T5" fmla="*/ 4 h 24"/>
                  <a:gd name="T6" fmla="*/ 0 w 24"/>
                  <a:gd name="T7" fmla="*/ 8 h 24"/>
                  <a:gd name="T8" fmla="*/ 0 w 24"/>
                  <a:gd name="T9" fmla="*/ 12 h 24"/>
                  <a:gd name="T10" fmla="*/ 0 w 24"/>
                  <a:gd name="T11" fmla="*/ 18 h 24"/>
                  <a:gd name="T12" fmla="*/ 0 w 24"/>
                  <a:gd name="T13" fmla="*/ 18 h 24"/>
                  <a:gd name="T14" fmla="*/ 4 w 24"/>
                  <a:gd name="T15" fmla="*/ 22 h 24"/>
                  <a:gd name="T16" fmla="*/ 12 w 24"/>
                  <a:gd name="T17" fmla="*/ 24 h 24"/>
                  <a:gd name="T18" fmla="*/ 12 w 24"/>
                  <a:gd name="T19" fmla="*/ 24 h 24"/>
                  <a:gd name="T20" fmla="*/ 16 w 24"/>
                  <a:gd name="T21" fmla="*/ 24 h 24"/>
                  <a:gd name="T22" fmla="*/ 16 w 24"/>
                  <a:gd name="T23" fmla="*/ 24 h 24"/>
                  <a:gd name="T24" fmla="*/ 20 w 24"/>
                  <a:gd name="T25" fmla="*/ 22 h 24"/>
                  <a:gd name="T26" fmla="*/ 22 w 24"/>
                  <a:gd name="T27" fmla="*/ 18 h 24"/>
                  <a:gd name="T28" fmla="*/ 24 w 24"/>
                  <a:gd name="T29" fmla="*/ 12 h 24"/>
                  <a:gd name="T30" fmla="*/ 22 w 24"/>
                  <a:gd name="T31" fmla="*/ 8 h 24"/>
                  <a:gd name="T32" fmla="*/ 22 w 24"/>
                  <a:gd name="T33" fmla="*/ 8 h 24"/>
                  <a:gd name="T34" fmla="*/ 20 w 24"/>
                  <a:gd name="T35" fmla="*/ 4 h 24"/>
                  <a:gd name="T36" fmla="*/ 16 w 24"/>
                  <a:gd name="T37" fmla="*/ 2 h 24"/>
                  <a:gd name="T38" fmla="*/ 12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4" y="4"/>
                    </a:lnTo>
                    <a:lnTo>
                      <a:pt x="0" y="8"/>
                    </a:lnTo>
                    <a:lnTo>
                      <a:pt x="0" y="12"/>
                    </a:lnTo>
                    <a:lnTo>
                      <a:pt x="0" y="18"/>
                    </a:lnTo>
                    <a:lnTo>
                      <a:pt x="0" y="18"/>
                    </a:lnTo>
                    <a:lnTo>
                      <a:pt x="4" y="22"/>
                    </a:lnTo>
                    <a:lnTo>
                      <a:pt x="12" y="24"/>
                    </a:lnTo>
                    <a:lnTo>
                      <a:pt x="12" y="24"/>
                    </a:lnTo>
                    <a:lnTo>
                      <a:pt x="16" y="24"/>
                    </a:lnTo>
                    <a:lnTo>
                      <a:pt x="16" y="24"/>
                    </a:lnTo>
                    <a:lnTo>
                      <a:pt x="20" y="22"/>
                    </a:lnTo>
                    <a:lnTo>
                      <a:pt x="22" y="18"/>
                    </a:lnTo>
                    <a:lnTo>
                      <a:pt x="24" y="12"/>
                    </a:lnTo>
                    <a:lnTo>
                      <a:pt x="22" y="8"/>
                    </a:lnTo>
                    <a:lnTo>
                      <a:pt x="22" y="8"/>
                    </a:lnTo>
                    <a:lnTo>
                      <a:pt x="20" y="4"/>
                    </a:lnTo>
                    <a:lnTo>
                      <a:pt x="16" y="2"/>
                    </a:lnTo>
                    <a:lnTo>
                      <a:pt x="12"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36"/>
              <p:cNvSpPr>
                <a:spLocks/>
              </p:cNvSpPr>
              <p:nvPr userDrawn="1"/>
            </p:nvSpPr>
            <p:spPr bwMode="auto">
              <a:xfrm>
                <a:off x="-1641475" y="3027363"/>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0 w 24"/>
                  <a:gd name="T19" fmla="*/ 18 h 24"/>
                  <a:gd name="T20" fmla="*/ 4 w 24"/>
                  <a:gd name="T21" fmla="*/ 22 h 24"/>
                  <a:gd name="T22" fmla="*/ 4 w 24"/>
                  <a:gd name="T23" fmla="*/ 22 h 24"/>
                  <a:gd name="T24" fmla="*/ 8 w 24"/>
                  <a:gd name="T25" fmla="*/ 24 h 24"/>
                  <a:gd name="T26" fmla="*/ 12 w 24"/>
                  <a:gd name="T27" fmla="*/ 24 h 24"/>
                  <a:gd name="T28" fmla="*/ 12 w 24"/>
                  <a:gd name="T29" fmla="*/ 24 h 24"/>
                  <a:gd name="T30" fmla="*/ 16 w 24"/>
                  <a:gd name="T31" fmla="*/ 24 h 24"/>
                  <a:gd name="T32" fmla="*/ 20 w 24"/>
                  <a:gd name="T33" fmla="*/ 20 h 24"/>
                  <a:gd name="T34" fmla="*/ 20 w 24"/>
                  <a:gd name="T35" fmla="*/ 20 h 24"/>
                  <a:gd name="T36" fmla="*/ 22 w 24"/>
                  <a:gd name="T37" fmla="*/ 16 h 24"/>
                  <a:gd name="T38" fmla="*/ 24 w 24"/>
                  <a:gd name="T39" fmla="*/ 10 h 24"/>
                  <a:gd name="T40" fmla="*/ 22 w 24"/>
                  <a:gd name="T41" fmla="*/ 6 h 24"/>
                  <a:gd name="T42" fmla="*/ 18 w 24"/>
                  <a:gd name="T43" fmla="*/ 2 h 24"/>
                  <a:gd name="T44" fmla="*/ 18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8" y="2"/>
                    </a:moveTo>
                    <a:lnTo>
                      <a:pt x="18" y="2"/>
                    </a:lnTo>
                    <a:lnTo>
                      <a:pt x="14" y="0"/>
                    </a:lnTo>
                    <a:lnTo>
                      <a:pt x="10" y="0"/>
                    </a:lnTo>
                    <a:lnTo>
                      <a:pt x="6" y="2"/>
                    </a:lnTo>
                    <a:lnTo>
                      <a:pt x="2" y="6"/>
                    </a:lnTo>
                    <a:lnTo>
                      <a:pt x="2" y="6"/>
                    </a:lnTo>
                    <a:lnTo>
                      <a:pt x="0" y="10"/>
                    </a:lnTo>
                    <a:lnTo>
                      <a:pt x="0" y="14"/>
                    </a:lnTo>
                    <a:lnTo>
                      <a:pt x="0" y="18"/>
                    </a:lnTo>
                    <a:lnTo>
                      <a:pt x="4" y="22"/>
                    </a:lnTo>
                    <a:lnTo>
                      <a:pt x="4" y="22"/>
                    </a:lnTo>
                    <a:lnTo>
                      <a:pt x="8" y="24"/>
                    </a:lnTo>
                    <a:lnTo>
                      <a:pt x="12" y="24"/>
                    </a:lnTo>
                    <a:lnTo>
                      <a:pt x="12" y="24"/>
                    </a:lnTo>
                    <a:lnTo>
                      <a:pt x="16" y="24"/>
                    </a:lnTo>
                    <a:lnTo>
                      <a:pt x="20" y="20"/>
                    </a:lnTo>
                    <a:lnTo>
                      <a:pt x="20" y="20"/>
                    </a:lnTo>
                    <a:lnTo>
                      <a:pt x="22"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37"/>
              <p:cNvSpPr>
                <a:spLocks/>
              </p:cNvSpPr>
              <p:nvPr userDrawn="1"/>
            </p:nvSpPr>
            <p:spPr bwMode="auto">
              <a:xfrm>
                <a:off x="-2951163" y="1377950"/>
                <a:ext cx="38100" cy="38100"/>
              </a:xfrm>
              <a:custGeom>
                <a:avLst/>
                <a:gdLst>
                  <a:gd name="T0" fmla="*/ 8 w 24"/>
                  <a:gd name="T1" fmla="*/ 0 h 24"/>
                  <a:gd name="T2" fmla="*/ 8 w 24"/>
                  <a:gd name="T3" fmla="*/ 0 h 24"/>
                  <a:gd name="T4" fmla="*/ 4 w 24"/>
                  <a:gd name="T5" fmla="*/ 4 h 24"/>
                  <a:gd name="T6" fmla="*/ 2 w 24"/>
                  <a:gd name="T7" fmla="*/ 6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6"/>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238"/>
              <p:cNvSpPr>
                <a:spLocks/>
              </p:cNvSpPr>
              <p:nvPr userDrawn="1"/>
            </p:nvSpPr>
            <p:spPr bwMode="auto">
              <a:xfrm>
                <a:off x="-1476375" y="3144838"/>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2 w 24"/>
                  <a:gd name="T19" fmla="*/ 20 h 24"/>
                  <a:gd name="T20" fmla="*/ 4 w 24"/>
                  <a:gd name="T21" fmla="*/ 22 h 24"/>
                  <a:gd name="T22" fmla="*/ 4 w 24"/>
                  <a:gd name="T23" fmla="*/ 22 h 24"/>
                  <a:gd name="T24" fmla="*/ 4 w 24"/>
                  <a:gd name="T25" fmla="*/ 22 h 24"/>
                  <a:gd name="T26" fmla="*/ 4 w 24"/>
                  <a:gd name="T27" fmla="*/ 22 h 24"/>
                  <a:gd name="T28" fmla="*/ 12 w 24"/>
                  <a:gd name="T29" fmla="*/ 24 h 24"/>
                  <a:gd name="T30" fmla="*/ 12 w 24"/>
                  <a:gd name="T31" fmla="*/ 24 h 24"/>
                  <a:gd name="T32" fmla="*/ 18 w 24"/>
                  <a:gd name="T33" fmla="*/ 22 h 24"/>
                  <a:gd name="T34" fmla="*/ 18 w 24"/>
                  <a:gd name="T35" fmla="*/ 22 h 24"/>
                  <a:gd name="T36" fmla="*/ 22 w 24"/>
                  <a:gd name="T37" fmla="*/ 20 h 24"/>
                  <a:gd name="T38" fmla="*/ 22 w 24"/>
                  <a:gd name="T39" fmla="*/ 20 h 24"/>
                  <a:gd name="T40" fmla="*/ 24 w 24"/>
                  <a:gd name="T41" fmla="*/ 16 h 24"/>
                  <a:gd name="T42" fmla="*/ 24 w 24"/>
                  <a:gd name="T43" fmla="*/ 10 h 24"/>
                  <a:gd name="T44" fmla="*/ 22 w 24"/>
                  <a:gd name="T45" fmla="*/ 6 h 24"/>
                  <a:gd name="T46" fmla="*/ 18 w 24"/>
                  <a:gd name="T47" fmla="*/ 2 h 24"/>
                  <a:gd name="T48" fmla="*/ 18 w 24"/>
                  <a:gd name="T4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2"/>
                    </a:moveTo>
                    <a:lnTo>
                      <a:pt x="18" y="2"/>
                    </a:lnTo>
                    <a:lnTo>
                      <a:pt x="14" y="0"/>
                    </a:lnTo>
                    <a:lnTo>
                      <a:pt x="10" y="0"/>
                    </a:lnTo>
                    <a:lnTo>
                      <a:pt x="6" y="2"/>
                    </a:lnTo>
                    <a:lnTo>
                      <a:pt x="2" y="6"/>
                    </a:lnTo>
                    <a:lnTo>
                      <a:pt x="2" y="6"/>
                    </a:lnTo>
                    <a:lnTo>
                      <a:pt x="0" y="10"/>
                    </a:lnTo>
                    <a:lnTo>
                      <a:pt x="0" y="14"/>
                    </a:lnTo>
                    <a:lnTo>
                      <a:pt x="2" y="20"/>
                    </a:lnTo>
                    <a:lnTo>
                      <a:pt x="4" y="22"/>
                    </a:lnTo>
                    <a:lnTo>
                      <a:pt x="4" y="22"/>
                    </a:lnTo>
                    <a:lnTo>
                      <a:pt x="4" y="22"/>
                    </a:lnTo>
                    <a:lnTo>
                      <a:pt x="4" y="22"/>
                    </a:lnTo>
                    <a:lnTo>
                      <a:pt x="12" y="24"/>
                    </a:lnTo>
                    <a:lnTo>
                      <a:pt x="12" y="24"/>
                    </a:lnTo>
                    <a:lnTo>
                      <a:pt x="18" y="22"/>
                    </a:lnTo>
                    <a:lnTo>
                      <a:pt x="18" y="22"/>
                    </a:lnTo>
                    <a:lnTo>
                      <a:pt x="22" y="20"/>
                    </a:lnTo>
                    <a:lnTo>
                      <a:pt x="22" y="20"/>
                    </a:lnTo>
                    <a:lnTo>
                      <a:pt x="24"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39"/>
              <p:cNvSpPr>
                <a:spLocks/>
              </p:cNvSpPr>
              <p:nvPr userDrawn="1"/>
            </p:nvSpPr>
            <p:spPr bwMode="auto">
              <a:xfrm>
                <a:off x="-1558925" y="3087688"/>
                <a:ext cx="34925" cy="38100"/>
              </a:xfrm>
              <a:custGeom>
                <a:avLst/>
                <a:gdLst>
                  <a:gd name="T0" fmla="*/ 18 w 22"/>
                  <a:gd name="T1" fmla="*/ 2 h 24"/>
                  <a:gd name="T2" fmla="*/ 18 w 22"/>
                  <a:gd name="T3" fmla="*/ 2 h 24"/>
                  <a:gd name="T4" fmla="*/ 14 w 22"/>
                  <a:gd name="T5" fmla="*/ 0 h 24"/>
                  <a:gd name="T6" fmla="*/ 10 w 22"/>
                  <a:gd name="T7" fmla="*/ 0 h 24"/>
                  <a:gd name="T8" fmla="*/ 4 w 22"/>
                  <a:gd name="T9" fmla="*/ 2 h 24"/>
                  <a:gd name="T10" fmla="*/ 2 w 22"/>
                  <a:gd name="T11" fmla="*/ 6 h 24"/>
                  <a:gd name="T12" fmla="*/ 2 w 22"/>
                  <a:gd name="T13" fmla="*/ 6 h 24"/>
                  <a:gd name="T14" fmla="*/ 0 w 22"/>
                  <a:gd name="T15" fmla="*/ 10 h 24"/>
                  <a:gd name="T16" fmla="*/ 0 w 22"/>
                  <a:gd name="T17" fmla="*/ 14 h 24"/>
                  <a:gd name="T18" fmla="*/ 0 w 22"/>
                  <a:gd name="T19" fmla="*/ 18 h 24"/>
                  <a:gd name="T20" fmla="*/ 4 w 22"/>
                  <a:gd name="T21" fmla="*/ 22 h 24"/>
                  <a:gd name="T22" fmla="*/ 4 w 22"/>
                  <a:gd name="T23" fmla="*/ 22 h 24"/>
                  <a:gd name="T24" fmla="*/ 10 w 22"/>
                  <a:gd name="T25" fmla="*/ 24 h 24"/>
                  <a:gd name="T26" fmla="*/ 10 w 22"/>
                  <a:gd name="T27" fmla="*/ 24 h 24"/>
                  <a:gd name="T28" fmla="*/ 16 w 22"/>
                  <a:gd name="T29" fmla="*/ 22 h 24"/>
                  <a:gd name="T30" fmla="*/ 20 w 22"/>
                  <a:gd name="T31" fmla="*/ 20 h 24"/>
                  <a:gd name="T32" fmla="*/ 20 w 22"/>
                  <a:gd name="T33" fmla="*/ 20 h 24"/>
                  <a:gd name="T34" fmla="*/ 22 w 22"/>
                  <a:gd name="T35" fmla="*/ 14 h 24"/>
                  <a:gd name="T36" fmla="*/ 22 w 22"/>
                  <a:gd name="T37" fmla="*/ 10 h 24"/>
                  <a:gd name="T38" fmla="*/ 22 w 22"/>
                  <a:gd name="T39" fmla="*/ 6 h 24"/>
                  <a:gd name="T40" fmla="*/ 18 w 22"/>
                  <a:gd name="T41" fmla="*/ 2 h 24"/>
                  <a:gd name="T42" fmla="*/ 18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8" y="2"/>
                    </a:moveTo>
                    <a:lnTo>
                      <a:pt x="18" y="2"/>
                    </a:lnTo>
                    <a:lnTo>
                      <a:pt x="14" y="0"/>
                    </a:lnTo>
                    <a:lnTo>
                      <a:pt x="10" y="0"/>
                    </a:lnTo>
                    <a:lnTo>
                      <a:pt x="4" y="2"/>
                    </a:lnTo>
                    <a:lnTo>
                      <a:pt x="2" y="6"/>
                    </a:lnTo>
                    <a:lnTo>
                      <a:pt x="2" y="6"/>
                    </a:lnTo>
                    <a:lnTo>
                      <a:pt x="0" y="10"/>
                    </a:lnTo>
                    <a:lnTo>
                      <a:pt x="0" y="14"/>
                    </a:lnTo>
                    <a:lnTo>
                      <a:pt x="0" y="18"/>
                    </a:lnTo>
                    <a:lnTo>
                      <a:pt x="4" y="22"/>
                    </a:lnTo>
                    <a:lnTo>
                      <a:pt x="4" y="22"/>
                    </a:lnTo>
                    <a:lnTo>
                      <a:pt x="10" y="24"/>
                    </a:lnTo>
                    <a:lnTo>
                      <a:pt x="10" y="24"/>
                    </a:lnTo>
                    <a:lnTo>
                      <a:pt x="16" y="22"/>
                    </a:lnTo>
                    <a:lnTo>
                      <a:pt x="20" y="20"/>
                    </a:lnTo>
                    <a:lnTo>
                      <a:pt x="20" y="20"/>
                    </a:lnTo>
                    <a:lnTo>
                      <a:pt x="22" y="14"/>
                    </a:lnTo>
                    <a:lnTo>
                      <a:pt x="22"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40"/>
              <p:cNvSpPr>
                <a:spLocks/>
              </p:cNvSpPr>
              <p:nvPr userDrawn="1"/>
            </p:nvSpPr>
            <p:spPr bwMode="auto">
              <a:xfrm>
                <a:off x="-2665413" y="1912938"/>
                <a:ext cx="34925" cy="38100"/>
              </a:xfrm>
              <a:custGeom>
                <a:avLst/>
                <a:gdLst>
                  <a:gd name="T0" fmla="*/ 4 w 22"/>
                  <a:gd name="T1" fmla="*/ 2 h 24"/>
                  <a:gd name="T2" fmla="*/ 4 w 22"/>
                  <a:gd name="T3" fmla="*/ 2 h 24"/>
                  <a:gd name="T4" fmla="*/ 2 w 22"/>
                  <a:gd name="T5" fmla="*/ 6 h 24"/>
                  <a:gd name="T6" fmla="*/ 0 w 22"/>
                  <a:gd name="T7" fmla="*/ 10 h 24"/>
                  <a:gd name="T8" fmla="*/ 0 w 22"/>
                  <a:gd name="T9" fmla="*/ 14 h 24"/>
                  <a:gd name="T10" fmla="*/ 0 w 22"/>
                  <a:gd name="T11" fmla="*/ 18 h 24"/>
                  <a:gd name="T12" fmla="*/ 0 w 22"/>
                  <a:gd name="T13" fmla="*/ 18 h 24"/>
                  <a:gd name="T14" fmla="*/ 6 w 22"/>
                  <a:gd name="T15" fmla="*/ 22 h 24"/>
                  <a:gd name="T16" fmla="*/ 10 w 22"/>
                  <a:gd name="T17" fmla="*/ 24 h 24"/>
                  <a:gd name="T18" fmla="*/ 10 w 22"/>
                  <a:gd name="T19" fmla="*/ 24 h 24"/>
                  <a:gd name="T20" fmla="*/ 18 w 22"/>
                  <a:gd name="T21" fmla="*/ 22 h 24"/>
                  <a:gd name="T22" fmla="*/ 18 w 22"/>
                  <a:gd name="T23" fmla="*/ 22 h 24"/>
                  <a:gd name="T24" fmla="*/ 20 w 22"/>
                  <a:gd name="T25" fmla="*/ 18 h 24"/>
                  <a:gd name="T26" fmla="*/ 22 w 22"/>
                  <a:gd name="T27" fmla="*/ 14 h 24"/>
                  <a:gd name="T28" fmla="*/ 22 w 22"/>
                  <a:gd name="T29" fmla="*/ 10 h 24"/>
                  <a:gd name="T30" fmla="*/ 22 w 22"/>
                  <a:gd name="T31" fmla="*/ 6 h 24"/>
                  <a:gd name="T32" fmla="*/ 22 w 22"/>
                  <a:gd name="T33" fmla="*/ 6 h 24"/>
                  <a:gd name="T34" fmla="*/ 18 w 22"/>
                  <a:gd name="T35" fmla="*/ 2 h 24"/>
                  <a:gd name="T36" fmla="*/ 14 w 22"/>
                  <a:gd name="T37" fmla="*/ 0 h 24"/>
                  <a:gd name="T38" fmla="*/ 10 w 22"/>
                  <a:gd name="T39" fmla="*/ 0 h 24"/>
                  <a:gd name="T40" fmla="*/ 4 w 22"/>
                  <a:gd name="T41" fmla="*/ 2 h 24"/>
                  <a:gd name="T42" fmla="*/ 4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4" y="2"/>
                    </a:moveTo>
                    <a:lnTo>
                      <a:pt x="4" y="2"/>
                    </a:lnTo>
                    <a:lnTo>
                      <a:pt x="2" y="6"/>
                    </a:lnTo>
                    <a:lnTo>
                      <a:pt x="0" y="10"/>
                    </a:lnTo>
                    <a:lnTo>
                      <a:pt x="0" y="14"/>
                    </a:lnTo>
                    <a:lnTo>
                      <a:pt x="0" y="18"/>
                    </a:lnTo>
                    <a:lnTo>
                      <a:pt x="0" y="18"/>
                    </a:lnTo>
                    <a:lnTo>
                      <a:pt x="6" y="22"/>
                    </a:lnTo>
                    <a:lnTo>
                      <a:pt x="10" y="24"/>
                    </a:lnTo>
                    <a:lnTo>
                      <a:pt x="10" y="24"/>
                    </a:lnTo>
                    <a:lnTo>
                      <a:pt x="18" y="22"/>
                    </a:lnTo>
                    <a:lnTo>
                      <a:pt x="18" y="22"/>
                    </a:lnTo>
                    <a:lnTo>
                      <a:pt x="20" y="18"/>
                    </a:lnTo>
                    <a:lnTo>
                      <a:pt x="22" y="14"/>
                    </a:lnTo>
                    <a:lnTo>
                      <a:pt x="22"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241"/>
              <p:cNvSpPr>
                <a:spLocks/>
              </p:cNvSpPr>
              <p:nvPr userDrawn="1"/>
            </p:nvSpPr>
            <p:spPr bwMode="auto">
              <a:xfrm>
                <a:off x="-2306638" y="2405063"/>
                <a:ext cx="38100" cy="34925"/>
              </a:xfrm>
              <a:custGeom>
                <a:avLst/>
                <a:gdLst>
                  <a:gd name="T0" fmla="*/ 4 w 24"/>
                  <a:gd name="T1" fmla="*/ 2 h 22"/>
                  <a:gd name="T2" fmla="*/ 4 w 24"/>
                  <a:gd name="T3" fmla="*/ 2 h 22"/>
                  <a:gd name="T4" fmla="*/ 2 w 24"/>
                  <a:gd name="T5" fmla="*/ 6 h 22"/>
                  <a:gd name="T6" fmla="*/ 0 w 24"/>
                  <a:gd name="T7" fmla="*/ 10 h 22"/>
                  <a:gd name="T8" fmla="*/ 0 w 24"/>
                  <a:gd name="T9" fmla="*/ 14 h 22"/>
                  <a:gd name="T10" fmla="*/ 2 w 24"/>
                  <a:gd name="T11" fmla="*/ 18 h 22"/>
                  <a:gd name="T12" fmla="*/ 2 w 24"/>
                  <a:gd name="T13" fmla="*/ 18 h 22"/>
                  <a:gd name="T14" fmla="*/ 6 w 24"/>
                  <a:gd name="T15" fmla="*/ 22 h 22"/>
                  <a:gd name="T16" fmla="*/ 12 w 24"/>
                  <a:gd name="T17" fmla="*/ 22 h 22"/>
                  <a:gd name="T18" fmla="*/ 12 w 24"/>
                  <a:gd name="T19" fmla="*/ 22 h 22"/>
                  <a:gd name="T20" fmla="*/ 16 w 24"/>
                  <a:gd name="T21" fmla="*/ 22 h 22"/>
                  <a:gd name="T22" fmla="*/ 20 w 24"/>
                  <a:gd name="T23" fmla="*/ 20 h 22"/>
                  <a:gd name="T24" fmla="*/ 20 w 24"/>
                  <a:gd name="T25" fmla="*/ 20 h 22"/>
                  <a:gd name="T26" fmla="*/ 22 w 24"/>
                  <a:gd name="T27" fmla="*/ 16 h 22"/>
                  <a:gd name="T28" fmla="*/ 24 w 24"/>
                  <a:gd name="T29" fmla="*/ 12 h 22"/>
                  <a:gd name="T30" fmla="*/ 24 w 24"/>
                  <a:gd name="T31" fmla="*/ 8 h 22"/>
                  <a:gd name="T32" fmla="*/ 20 w 24"/>
                  <a:gd name="T33" fmla="*/ 4 h 22"/>
                  <a:gd name="T34" fmla="*/ 20 w 24"/>
                  <a:gd name="T35" fmla="*/ 4 h 22"/>
                  <a:gd name="T36" fmla="*/ 18 w 24"/>
                  <a:gd name="T37" fmla="*/ 0 h 22"/>
                  <a:gd name="T38" fmla="*/ 12 w 24"/>
                  <a:gd name="T39" fmla="*/ 0 h 22"/>
                  <a:gd name="T40" fmla="*/ 8 w 24"/>
                  <a:gd name="T41" fmla="*/ 0 h 22"/>
                  <a:gd name="T42" fmla="*/ 4 w 24"/>
                  <a:gd name="T43" fmla="*/ 2 h 22"/>
                  <a:gd name="T44" fmla="*/ 4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4" y="2"/>
                    </a:moveTo>
                    <a:lnTo>
                      <a:pt x="4" y="2"/>
                    </a:lnTo>
                    <a:lnTo>
                      <a:pt x="2" y="6"/>
                    </a:lnTo>
                    <a:lnTo>
                      <a:pt x="0" y="10"/>
                    </a:lnTo>
                    <a:lnTo>
                      <a:pt x="0" y="14"/>
                    </a:lnTo>
                    <a:lnTo>
                      <a:pt x="2" y="18"/>
                    </a:lnTo>
                    <a:lnTo>
                      <a:pt x="2" y="18"/>
                    </a:lnTo>
                    <a:lnTo>
                      <a:pt x="6" y="22"/>
                    </a:lnTo>
                    <a:lnTo>
                      <a:pt x="12" y="22"/>
                    </a:lnTo>
                    <a:lnTo>
                      <a:pt x="12" y="22"/>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242"/>
              <p:cNvSpPr>
                <a:spLocks/>
              </p:cNvSpPr>
              <p:nvPr userDrawn="1"/>
            </p:nvSpPr>
            <p:spPr bwMode="auto">
              <a:xfrm>
                <a:off x="-2719388" y="18272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43"/>
              <p:cNvSpPr>
                <a:spLocks/>
              </p:cNvSpPr>
              <p:nvPr userDrawn="1"/>
            </p:nvSpPr>
            <p:spPr bwMode="auto">
              <a:xfrm>
                <a:off x="-2817813" y="1649413"/>
                <a:ext cx="38100" cy="38100"/>
              </a:xfrm>
              <a:custGeom>
                <a:avLst/>
                <a:gdLst>
                  <a:gd name="T0" fmla="*/ 6 w 24"/>
                  <a:gd name="T1" fmla="*/ 2 h 24"/>
                  <a:gd name="T2" fmla="*/ 6 w 24"/>
                  <a:gd name="T3" fmla="*/ 2 h 24"/>
                  <a:gd name="T4" fmla="*/ 2 w 24"/>
                  <a:gd name="T5" fmla="*/ 4 h 24"/>
                  <a:gd name="T6" fmla="*/ 0 w 24"/>
                  <a:gd name="T7" fmla="*/ 8 h 24"/>
                  <a:gd name="T8" fmla="*/ 0 w 24"/>
                  <a:gd name="T9" fmla="*/ 12 h 24"/>
                  <a:gd name="T10" fmla="*/ 0 w 24"/>
                  <a:gd name="T11" fmla="*/ 18 h 24"/>
                  <a:gd name="T12" fmla="*/ 0 w 24"/>
                  <a:gd name="T13" fmla="*/ 18 h 24"/>
                  <a:gd name="T14" fmla="*/ 6 w 24"/>
                  <a:gd name="T15" fmla="*/ 22 h 24"/>
                  <a:gd name="T16" fmla="*/ 12 w 24"/>
                  <a:gd name="T17" fmla="*/ 24 h 24"/>
                  <a:gd name="T18" fmla="*/ 12 w 24"/>
                  <a:gd name="T19" fmla="*/ 24 h 24"/>
                  <a:gd name="T20" fmla="*/ 16 w 24"/>
                  <a:gd name="T21" fmla="*/ 22 h 24"/>
                  <a:gd name="T22" fmla="*/ 16 w 24"/>
                  <a:gd name="T23" fmla="*/ 22 h 24"/>
                  <a:gd name="T24" fmla="*/ 20 w 24"/>
                  <a:gd name="T25" fmla="*/ 20 h 24"/>
                  <a:gd name="T26" fmla="*/ 22 w 24"/>
                  <a:gd name="T27" fmla="*/ 16 h 24"/>
                  <a:gd name="T28" fmla="*/ 24 w 24"/>
                  <a:gd name="T29" fmla="*/ 10 h 24"/>
                  <a:gd name="T30" fmla="*/ 22 w 24"/>
                  <a:gd name="T31" fmla="*/ 6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4"/>
                    </a:lnTo>
                    <a:lnTo>
                      <a:pt x="0" y="8"/>
                    </a:lnTo>
                    <a:lnTo>
                      <a:pt x="0" y="12"/>
                    </a:lnTo>
                    <a:lnTo>
                      <a:pt x="0" y="18"/>
                    </a:lnTo>
                    <a:lnTo>
                      <a:pt x="0" y="18"/>
                    </a:lnTo>
                    <a:lnTo>
                      <a:pt x="6" y="22"/>
                    </a:lnTo>
                    <a:lnTo>
                      <a:pt x="12" y="24"/>
                    </a:lnTo>
                    <a:lnTo>
                      <a:pt x="12" y="24"/>
                    </a:lnTo>
                    <a:lnTo>
                      <a:pt x="16" y="22"/>
                    </a:lnTo>
                    <a:lnTo>
                      <a:pt x="16" y="22"/>
                    </a:lnTo>
                    <a:lnTo>
                      <a:pt x="20" y="20"/>
                    </a:lnTo>
                    <a:lnTo>
                      <a:pt x="22" y="16"/>
                    </a:lnTo>
                    <a:lnTo>
                      <a:pt x="24" y="10"/>
                    </a:lnTo>
                    <a:lnTo>
                      <a:pt x="22" y="6"/>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44"/>
              <p:cNvSpPr>
                <a:spLocks/>
              </p:cNvSpPr>
              <p:nvPr userDrawn="1"/>
            </p:nvSpPr>
            <p:spPr bwMode="auto">
              <a:xfrm>
                <a:off x="-2909888" y="1468438"/>
                <a:ext cx="38100" cy="38100"/>
              </a:xfrm>
              <a:custGeom>
                <a:avLst/>
                <a:gdLst>
                  <a:gd name="T0" fmla="*/ 8 w 24"/>
                  <a:gd name="T1" fmla="*/ 0 h 24"/>
                  <a:gd name="T2" fmla="*/ 8 w 24"/>
                  <a:gd name="T3" fmla="*/ 0 h 24"/>
                  <a:gd name="T4" fmla="*/ 4 w 24"/>
                  <a:gd name="T5" fmla="*/ 4 h 24"/>
                  <a:gd name="T6" fmla="*/ 2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8"/>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45"/>
              <p:cNvSpPr>
                <a:spLocks/>
              </p:cNvSpPr>
              <p:nvPr userDrawn="1"/>
            </p:nvSpPr>
            <p:spPr bwMode="auto">
              <a:xfrm>
                <a:off x="-2865438" y="1560513"/>
                <a:ext cx="38100" cy="38100"/>
              </a:xfrm>
              <a:custGeom>
                <a:avLst/>
                <a:gdLst>
                  <a:gd name="T0" fmla="*/ 6 w 24"/>
                  <a:gd name="T1" fmla="*/ 0 h 24"/>
                  <a:gd name="T2" fmla="*/ 6 w 24"/>
                  <a:gd name="T3" fmla="*/ 0 h 24"/>
                  <a:gd name="T4" fmla="*/ 4 w 24"/>
                  <a:gd name="T5" fmla="*/ 4 h 24"/>
                  <a:gd name="T6" fmla="*/ 0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20 w 24"/>
                  <a:gd name="T35" fmla="*/ 2 h 24"/>
                  <a:gd name="T36" fmla="*/ 16 w 24"/>
                  <a:gd name="T37" fmla="*/ 0 h 24"/>
                  <a:gd name="T38" fmla="*/ 12 w 24"/>
                  <a:gd name="T39" fmla="*/ 0 h 24"/>
                  <a:gd name="T40" fmla="*/ 6 w 24"/>
                  <a:gd name="T41" fmla="*/ 0 h 24"/>
                  <a:gd name="T42" fmla="*/ 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0"/>
                    </a:moveTo>
                    <a:lnTo>
                      <a:pt x="6" y="0"/>
                    </a:lnTo>
                    <a:lnTo>
                      <a:pt x="4" y="4"/>
                    </a:lnTo>
                    <a:lnTo>
                      <a:pt x="0" y="8"/>
                    </a:lnTo>
                    <a:lnTo>
                      <a:pt x="0" y="12"/>
                    </a:lnTo>
                    <a:lnTo>
                      <a:pt x="2" y="16"/>
                    </a:lnTo>
                    <a:lnTo>
                      <a:pt x="2" y="16"/>
                    </a:lnTo>
                    <a:lnTo>
                      <a:pt x="6" y="22"/>
                    </a:lnTo>
                    <a:lnTo>
                      <a:pt x="12" y="24"/>
                    </a:lnTo>
                    <a:lnTo>
                      <a:pt x="12" y="24"/>
                    </a:lnTo>
                    <a:lnTo>
                      <a:pt x="18" y="22"/>
                    </a:lnTo>
                    <a:lnTo>
                      <a:pt x="18" y="22"/>
                    </a:lnTo>
                    <a:lnTo>
                      <a:pt x="22" y="18"/>
                    </a:lnTo>
                    <a:lnTo>
                      <a:pt x="24" y="14"/>
                    </a:lnTo>
                    <a:lnTo>
                      <a:pt x="24" y="10"/>
                    </a:lnTo>
                    <a:lnTo>
                      <a:pt x="22" y="6"/>
                    </a:lnTo>
                    <a:lnTo>
                      <a:pt x="22" y="6"/>
                    </a:lnTo>
                    <a:lnTo>
                      <a:pt x="20" y="2"/>
                    </a:lnTo>
                    <a:lnTo>
                      <a:pt x="16" y="0"/>
                    </a:lnTo>
                    <a:lnTo>
                      <a:pt x="12" y="0"/>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246"/>
              <p:cNvSpPr>
                <a:spLocks/>
              </p:cNvSpPr>
              <p:nvPr userDrawn="1"/>
            </p:nvSpPr>
            <p:spPr bwMode="auto">
              <a:xfrm>
                <a:off x="-2770188" y="17383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0 h 24"/>
                  <a:gd name="T30" fmla="*/ 22 w 24"/>
                  <a:gd name="T31" fmla="*/ 6 h 24"/>
                  <a:gd name="T32" fmla="*/ 22 w 24"/>
                  <a:gd name="T33" fmla="*/ 6 h 24"/>
                  <a:gd name="T34" fmla="*/ 20 w 24"/>
                  <a:gd name="T35" fmla="*/ 2 h 24"/>
                  <a:gd name="T36" fmla="*/ 16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20"/>
                    </a:lnTo>
                    <a:lnTo>
                      <a:pt x="24" y="16"/>
                    </a:lnTo>
                    <a:lnTo>
                      <a:pt x="24" y="10"/>
                    </a:lnTo>
                    <a:lnTo>
                      <a:pt x="22" y="6"/>
                    </a:lnTo>
                    <a:lnTo>
                      <a:pt x="22" y="6"/>
                    </a:lnTo>
                    <a:lnTo>
                      <a:pt x="20" y="2"/>
                    </a:lnTo>
                    <a:lnTo>
                      <a:pt x="16"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247"/>
              <p:cNvSpPr>
                <a:spLocks/>
              </p:cNvSpPr>
              <p:nvPr userDrawn="1"/>
            </p:nvSpPr>
            <p:spPr bwMode="auto">
              <a:xfrm>
                <a:off x="-3062288" y="1092200"/>
                <a:ext cx="38100" cy="38100"/>
              </a:xfrm>
              <a:custGeom>
                <a:avLst/>
                <a:gdLst>
                  <a:gd name="T0" fmla="*/ 24 w 24"/>
                  <a:gd name="T1" fmla="*/ 8 h 24"/>
                  <a:gd name="T2" fmla="*/ 24 w 24"/>
                  <a:gd name="T3" fmla="*/ 8 h 24"/>
                  <a:gd name="T4" fmla="*/ 22 w 24"/>
                  <a:gd name="T5" fmla="*/ 4 h 24"/>
                  <a:gd name="T6" fmla="*/ 18 w 24"/>
                  <a:gd name="T7" fmla="*/ 2 h 24"/>
                  <a:gd name="T8" fmla="*/ 12 w 24"/>
                  <a:gd name="T9" fmla="*/ 0 h 24"/>
                  <a:gd name="T10" fmla="*/ 8 w 24"/>
                  <a:gd name="T11" fmla="*/ 2 h 24"/>
                  <a:gd name="T12" fmla="*/ 8 w 24"/>
                  <a:gd name="T13" fmla="*/ 2 h 24"/>
                  <a:gd name="T14" fmla="*/ 4 w 24"/>
                  <a:gd name="T15" fmla="*/ 4 h 24"/>
                  <a:gd name="T16" fmla="*/ 2 w 24"/>
                  <a:gd name="T17" fmla="*/ 8 h 24"/>
                  <a:gd name="T18" fmla="*/ 0 w 24"/>
                  <a:gd name="T19" fmla="*/ 12 h 24"/>
                  <a:gd name="T20" fmla="*/ 0 w 24"/>
                  <a:gd name="T21" fmla="*/ 16 h 24"/>
                  <a:gd name="T22" fmla="*/ 0 w 24"/>
                  <a:gd name="T23" fmla="*/ 16 h 24"/>
                  <a:gd name="T24" fmla="*/ 6 w 24"/>
                  <a:gd name="T25" fmla="*/ 22 h 24"/>
                  <a:gd name="T26" fmla="*/ 12 w 24"/>
                  <a:gd name="T27" fmla="*/ 24 h 24"/>
                  <a:gd name="T28" fmla="*/ 12 w 24"/>
                  <a:gd name="T29" fmla="*/ 24 h 24"/>
                  <a:gd name="T30" fmla="*/ 16 w 24"/>
                  <a:gd name="T31" fmla="*/ 24 h 24"/>
                  <a:gd name="T32" fmla="*/ 16 w 24"/>
                  <a:gd name="T33" fmla="*/ 24 h 24"/>
                  <a:gd name="T34" fmla="*/ 20 w 24"/>
                  <a:gd name="T35" fmla="*/ 22 h 24"/>
                  <a:gd name="T36" fmla="*/ 24 w 24"/>
                  <a:gd name="T37" fmla="*/ 18 h 24"/>
                  <a:gd name="T38" fmla="*/ 24 w 24"/>
                  <a:gd name="T39" fmla="*/ 14 h 24"/>
                  <a:gd name="T40" fmla="*/ 24 w 24"/>
                  <a:gd name="T41" fmla="*/ 8 h 24"/>
                  <a:gd name="T42" fmla="*/ 24 w 24"/>
                  <a:gd name="T4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8"/>
                    </a:moveTo>
                    <a:lnTo>
                      <a:pt x="24" y="8"/>
                    </a:lnTo>
                    <a:lnTo>
                      <a:pt x="22" y="4"/>
                    </a:lnTo>
                    <a:lnTo>
                      <a:pt x="18" y="2"/>
                    </a:lnTo>
                    <a:lnTo>
                      <a:pt x="12" y="0"/>
                    </a:lnTo>
                    <a:lnTo>
                      <a:pt x="8" y="2"/>
                    </a:lnTo>
                    <a:lnTo>
                      <a:pt x="8" y="2"/>
                    </a:lnTo>
                    <a:lnTo>
                      <a:pt x="4" y="4"/>
                    </a:lnTo>
                    <a:lnTo>
                      <a:pt x="2" y="8"/>
                    </a:lnTo>
                    <a:lnTo>
                      <a:pt x="0" y="12"/>
                    </a:lnTo>
                    <a:lnTo>
                      <a:pt x="0" y="16"/>
                    </a:lnTo>
                    <a:lnTo>
                      <a:pt x="0" y="16"/>
                    </a:lnTo>
                    <a:lnTo>
                      <a:pt x="6" y="22"/>
                    </a:lnTo>
                    <a:lnTo>
                      <a:pt x="12" y="24"/>
                    </a:lnTo>
                    <a:lnTo>
                      <a:pt x="12" y="24"/>
                    </a:lnTo>
                    <a:lnTo>
                      <a:pt x="16" y="24"/>
                    </a:lnTo>
                    <a:lnTo>
                      <a:pt x="16" y="24"/>
                    </a:lnTo>
                    <a:lnTo>
                      <a:pt x="20" y="22"/>
                    </a:lnTo>
                    <a:lnTo>
                      <a:pt x="24" y="18"/>
                    </a:lnTo>
                    <a:lnTo>
                      <a:pt x="24" y="14"/>
                    </a:lnTo>
                    <a:lnTo>
                      <a:pt x="24" y="8"/>
                    </a:lnTo>
                    <a:lnTo>
                      <a:pt x="24"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48"/>
              <p:cNvSpPr>
                <a:spLocks/>
              </p:cNvSpPr>
              <p:nvPr userDrawn="1"/>
            </p:nvSpPr>
            <p:spPr bwMode="auto">
              <a:xfrm>
                <a:off x="-2373313" y="2325688"/>
                <a:ext cx="38100" cy="38100"/>
              </a:xfrm>
              <a:custGeom>
                <a:avLst/>
                <a:gdLst>
                  <a:gd name="T0" fmla="*/ 6 w 24"/>
                  <a:gd name="T1" fmla="*/ 2 h 24"/>
                  <a:gd name="T2" fmla="*/ 6 w 24"/>
                  <a:gd name="T3" fmla="*/ 2 h 24"/>
                  <a:gd name="T4" fmla="*/ 2 w 24"/>
                  <a:gd name="T5" fmla="*/ 6 h 24"/>
                  <a:gd name="T6" fmla="*/ 0 w 24"/>
                  <a:gd name="T7" fmla="*/ 10 h 24"/>
                  <a:gd name="T8" fmla="*/ 2 w 24"/>
                  <a:gd name="T9" fmla="*/ 16 h 24"/>
                  <a:gd name="T10" fmla="*/ 4 w 24"/>
                  <a:gd name="T11" fmla="*/ 20 h 24"/>
                  <a:gd name="T12" fmla="*/ 4 w 24"/>
                  <a:gd name="T13" fmla="*/ 20 h 24"/>
                  <a:gd name="T14" fmla="*/ 8 w 24"/>
                  <a:gd name="T15" fmla="*/ 22 h 24"/>
                  <a:gd name="T16" fmla="*/ 12 w 24"/>
                  <a:gd name="T17" fmla="*/ 24 h 24"/>
                  <a:gd name="T18" fmla="*/ 12 w 24"/>
                  <a:gd name="T19" fmla="*/ 24 h 24"/>
                  <a:gd name="T20" fmla="*/ 16 w 24"/>
                  <a:gd name="T21" fmla="*/ 24 h 24"/>
                  <a:gd name="T22" fmla="*/ 20 w 24"/>
                  <a:gd name="T23" fmla="*/ 22 h 24"/>
                  <a:gd name="T24" fmla="*/ 20 w 24"/>
                  <a:gd name="T25" fmla="*/ 22 h 24"/>
                  <a:gd name="T26" fmla="*/ 24 w 24"/>
                  <a:gd name="T27" fmla="*/ 18 h 24"/>
                  <a:gd name="T28" fmla="*/ 24 w 24"/>
                  <a:gd name="T29" fmla="*/ 14 h 24"/>
                  <a:gd name="T30" fmla="*/ 24 w 24"/>
                  <a:gd name="T31" fmla="*/ 8 h 24"/>
                  <a:gd name="T32" fmla="*/ 22 w 24"/>
                  <a:gd name="T33" fmla="*/ 4 h 24"/>
                  <a:gd name="T34" fmla="*/ 22 w 24"/>
                  <a:gd name="T35" fmla="*/ 4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2" y="16"/>
                    </a:lnTo>
                    <a:lnTo>
                      <a:pt x="4" y="20"/>
                    </a:lnTo>
                    <a:lnTo>
                      <a:pt x="4" y="20"/>
                    </a:lnTo>
                    <a:lnTo>
                      <a:pt x="8" y="22"/>
                    </a:lnTo>
                    <a:lnTo>
                      <a:pt x="12" y="24"/>
                    </a:lnTo>
                    <a:lnTo>
                      <a:pt x="12" y="24"/>
                    </a:lnTo>
                    <a:lnTo>
                      <a:pt x="16" y="24"/>
                    </a:lnTo>
                    <a:lnTo>
                      <a:pt x="20" y="22"/>
                    </a:lnTo>
                    <a:lnTo>
                      <a:pt x="20" y="22"/>
                    </a:lnTo>
                    <a:lnTo>
                      <a:pt x="24" y="18"/>
                    </a:lnTo>
                    <a:lnTo>
                      <a:pt x="24" y="14"/>
                    </a:lnTo>
                    <a:lnTo>
                      <a:pt x="24" y="8"/>
                    </a:lnTo>
                    <a:lnTo>
                      <a:pt x="22" y="4"/>
                    </a:lnTo>
                    <a:lnTo>
                      <a:pt x="22" y="4"/>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49"/>
              <p:cNvSpPr>
                <a:spLocks/>
              </p:cNvSpPr>
              <p:nvPr userDrawn="1"/>
            </p:nvSpPr>
            <p:spPr bwMode="auto">
              <a:xfrm>
                <a:off x="-2433638" y="2246313"/>
                <a:ext cx="34925" cy="38100"/>
              </a:xfrm>
              <a:custGeom>
                <a:avLst/>
                <a:gdLst>
                  <a:gd name="T0" fmla="*/ 4 w 22"/>
                  <a:gd name="T1" fmla="*/ 2 h 24"/>
                  <a:gd name="T2" fmla="*/ 4 w 22"/>
                  <a:gd name="T3" fmla="*/ 2 h 24"/>
                  <a:gd name="T4" fmla="*/ 0 w 22"/>
                  <a:gd name="T5" fmla="*/ 6 h 24"/>
                  <a:gd name="T6" fmla="*/ 0 w 22"/>
                  <a:gd name="T7" fmla="*/ 10 h 24"/>
                  <a:gd name="T8" fmla="*/ 0 w 22"/>
                  <a:gd name="T9" fmla="*/ 14 h 24"/>
                  <a:gd name="T10" fmla="*/ 2 w 22"/>
                  <a:gd name="T11" fmla="*/ 20 h 24"/>
                  <a:gd name="T12" fmla="*/ 2 w 22"/>
                  <a:gd name="T13" fmla="*/ 20 h 24"/>
                  <a:gd name="T14" fmla="*/ 6 w 22"/>
                  <a:gd name="T15" fmla="*/ 22 h 24"/>
                  <a:gd name="T16" fmla="*/ 12 w 22"/>
                  <a:gd name="T17" fmla="*/ 24 h 24"/>
                  <a:gd name="T18" fmla="*/ 12 w 22"/>
                  <a:gd name="T19" fmla="*/ 24 h 24"/>
                  <a:gd name="T20" fmla="*/ 14 w 22"/>
                  <a:gd name="T21" fmla="*/ 24 h 24"/>
                  <a:gd name="T22" fmla="*/ 18 w 22"/>
                  <a:gd name="T23" fmla="*/ 22 h 24"/>
                  <a:gd name="T24" fmla="*/ 18 w 22"/>
                  <a:gd name="T25" fmla="*/ 22 h 24"/>
                  <a:gd name="T26" fmla="*/ 22 w 22"/>
                  <a:gd name="T27" fmla="*/ 18 h 24"/>
                  <a:gd name="T28" fmla="*/ 22 w 22"/>
                  <a:gd name="T29" fmla="*/ 14 h 24"/>
                  <a:gd name="T30" fmla="*/ 22 w 22"/>
                  <a:gd name="T31" fmla="*/ 8 h 24"/>
                  <a:gd name="T32" fmla="*/ 20 w 22"/>
                  <a:gd name="T33" fmla="*/ 4 h 24"/>
                  <a:gd name="T34" fmla="*/ 20 w 22"/>
                  <a:gd name="T35" fmla="*/ 4 h 24"/>
                  <a:gd name="T36" fmla="*/ 16 w 22"/>
                  <a:gd name="T37" fmla="*/ 2 h 24"/>
                  <a:gd name="T38" fmla="*/ 12 w 22"/>
                  <a:gd name="T39" fmla="*/ 0 h 24"/>
                  <a:gd name="T40" fmla="*/ 8 w 22"/>
                  <a:gd name="T41" fmla="*/ 0 h 24"/>
                  <a:gd name="T42" fmla="*/ 4 w 22"/>
                  <a:gd name="T43" fmla="*/ 2 h 24"/>
                  <a:gd name="T44" fmla="*/ 4 w 22"/>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4">
                    <a:moveTo>
                      <a:pt x="4" y="2"/>
                    </a:moveTo>
                    <a:lnTo>
                      <a:pt x="4" y="2"/>
                    </a:lnTo>
                    <a:lnTo>
                      <a:pt x="0" y="6"/>
                    </a:lnTo>
                    <a:lnTo>
                      <a:pt x="0" y="10"/>
                    </a:lnTo>
                    <a:lnTo>
                      <a:pt x="0" y="14"/>
                    </a:lnTo>
                    <a:lnTo>
                      <a:pt x="2" y="20"/>
                    </a:lnTo>
                    <a:lnTo>
                      <a:pt x="2" y="20"/>
                    </a:lnTo>
                    <a:lnTo>
                      <a:pt x="6" y="22"/>
                    </a:lnTo>
                    <a:lnTo>
                      <a:pt x="12" y="24"/>
                    </a:lnTo>
                    <a:lnTo>
                      <a:pt x="12" y="24"/>
                    </a:lnTo>
                    <a:lnTo>
                      <a:pt x="14" y="24"/>
                    </a:lnTo>
                    <a:lnTo>
                      <a:pt x="18" y="22"/>
                    </a:lnTo>
                    <a:lnTo>
                      <a:pt x="18" y="22"/>
                    </a:lnTo>
                    <a:lnTo>
                      <a:pt x="22" y="18"/>
                    </a:lnTo>
                    <a:lnTo>
                      <a:pt x="22" y="14"/>
                    </a:lnTo>
                    <a:lnTo>
                      <a:pt x="22" y="8"/>
                    </a:lnTo>
                    <a:lnTo>
                      <a:pt x="20" y="4"/>
                    </a:lnTo>
                    <a:lnTo>
                      <a:pt x="20" y="4"/>
                    </a:lnTo>
                    <a:lnTo>
                      <a:pt x="16" y="2"/>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50"/>
              <p:cNvSpPr>
                <a:spLocks/>
              </p:cNvSpPr>
              <p:nvPr userDrawn="1"/>
            </p:nvSpPr>
            <p:spPr bwMode="auto">
              <a:xfrm>
                <a:off x="-2497138" y="2163763"/>
                <a:ext cx="38100" cy="38100"/>
              </a:xfrm>
              <a:custGeom>
                <a:avLst/>
                <a:gdLst>
                  <a:gd name="T0" fmla="*/ 6 w 24"/>
                  <a:gd name="T1" fmla="*/ 2 h 24"/>
                  <a:gd name="T2" fmla="*/ 6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4 h 24"/>
                  <a:gd name="T16" fmla="*/ 12 w 24"/>
                  <a:gd name="T17" fmla="*/ 24 h 24"/>
                  <a:gd name="T18" fmla="*/ 12 w 24"/>
                  <a:gd name="T19" fmla="*/ 24 h 24"/>
                  <a:gd name="T20" fmla="*/ 16 w 24"/>
                  <a:gd name="T21" fmla="*/ 24 h 24"/>
                  <a:gd name="T22" fmla="*/ 20 w 24"/>
                  <a:gd name="T23" fmla="*/ 22 h 24"/>
                  <a:gd name="T24" fmla="*/ 20 w 24"/>
                  <a:gd name="T25" fmla="*/ 22 h 24"/>
                  <a:gd name="T26" fmla="*/ 22 w 24"/>
                  <a:gd name="T27" fmla="*/ 18 h 24"/>
                  <a:gd name="T28" fmla="*/ 24 w 24"/>
                  <a:gd name="T29" fmla="*/ 14 h 24"/>
                  <a:gd name="T30" fmla="*/ 24 w 24"/>
                  <a:gd name="T31" fmla="*/ 10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0" y="16"/>
                    </a:lnTo>
                    <a:lnTo>
                      <a:pt x="2" y="20"/>
                    </a:lnTo>
                    <a:lnTo>
                      <a:pt x="2" y="20"/>
                    </a:lnTo>
                    <a:lnTo>
                      <a:pt x="8" y="24"/>
                    </a:lnTo>
                    <a:lnTo>
                      <a:pt x="12" y="24"/>
                    </a:lnTo>
                    <a:lnTo>
                      <a:pt x="12" y="24"/>
                    </a:lnTo>
                    <a:lnTo>
                      <a:pt x="16" y="24"/>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51"/>
              <p:cNvSpPr>
                <a:spLocks/>
              </p:cNvSpPr>
              <p:nvPr userDrawn="1"/>
            </p:nvSpPr>
            <p:spPr bwMode="auto">
              <a:xfrm>
                <a:off x="-2611438" y="1998663"/>
                <a:ext cx="38100" cy="38100"/>
              </a:xfrm>
              <a:custGeom>
                <a:avLst/>
                <a:gdLst>
                  <a:gd name="T0" fmla="*/ 4 w 24"/>
                  <a:gd name="T1" fmla="*/ 2 h 24"/>
                  <a:gd name="T2" fmla="*/ 4 w 24"/>
                  <a:gd name="T3" fmla="*/ 2 h 24"/>
                  <a:gd name="T4" fmla="*/ 2 w 24"/>
                  <a:gd name="T5" fmla="*/ 6 h 24"/>
                  <a:gd name="T6" fmla="*/ 0 w 24"/>
                  <a:gd name="T7" fmla="*/ 10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52"/>
              <p:cNvSpPr>
                <a:spLocks/>
              </p:cNvSpPr>
              <p:nvPr userDrawn="1"/>
            </p:nvSpPr>
            <p:spPr bwMode="auto">
              <a:xfrm>
                <a:off x="-3278188" y="-609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4 w 24"/>
                  <a:gd name="T13" fmla="*/ 18 h 24"/>
                  <a:gd name="T14" fmla="*/ 24 w 24"/>
                  <a:gd name="T15" fmla="*/ 14 h 24"/>
                  <a:gd name="T16" fmla="*/ 24 w 24"/>
                  <a:gd name="T17" fmla="*/ 14 h 24"/>
                  <a:gd name="T18" fmla="*/ 24 w 24"/>
                  <a:gd name="T19" fmla="*/ 14 h 24"/>
                  <a:gd name="T20" fmla="*/ 24 w 24"/>
                  <a:gd name="T21" fmla="*/ 10 h 24"/>
                  <a:gd name="T22" fmla="*/ 22 w 24"/>
                  <a:gd name="T23" fmla="*/ 6 h 24"/>
                  <a:gd name="T24" fmla="*/ 18 w 24"/>
                  <a:gd name="T25" fmla="*/ 2 h 24"/>
                  <a:gd name="T26" fmla="*/ 14 w 24"/>
                  <a:gd name="T27" fmla="*/ 0 h 24"/>
                  <a:gd name="T28" fmla="*/ 14 w 24"/>
                  <a:gd name="T29" fmla="*/ 0 h 24"/>
                  <a:gd name="T30" fmla="*/ 8 w 24"/>
                  <a:gd name="T31" fmla="*/ 2 h 24"/>
                  <a:gd name="T32" fmla="*/ 4 w 24"/>
                  <a:gd name="T33" fmla="*/ 4 h 24"/>
                  <a:gd name="T34" fmla="*/ 2 w 24"/>
                  <a:gd name="T35" fmla="*/ 8 h 24"/>
                  <a:gd name="T36" fmla="*/ 0 w 24"/>
                  <a:gd name="T37" fmla="*/ 12 h 24"/>
                  <a:gd name="T38" fmla="*/ 0 w 24"/>
                  <a:gd name="T39" fmla="*/ 12 h 24"/>
                  <a:gd name="T40" fmla="*/ 0 w 24"/>
                  <a:gd name="T41" fmla="*/ 16 h 24"/>
                  <a:gd name="T42" fmla="*/ 4 w 24"/>
                  <a:gd name="T43" fmla="*/ 20 h 24"/>
                  <a:gd name="T44" fmla="*/ 6 w 24"/>
                  <a:gd name="T45" fmla="*/ 24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2" y="24"/>
                    </a:lnTo>
                    <a:lnTo>
                      <a:pt x="12" y="24"/>
                    </a:lnTo>
                    <a:lnTo>
                      <a:pt x="16" y="24"/>
                    </a:lnTo>
                    <a:lnTo>
                      <a:pt x="20" y="22"/>
                    </a:lnTo>
                    <a:lnTo>
                      <a:pt x="24" y="18"/>
                    </a:lnTo>
                    <a:lnTo>
                      <a:pt x="24" y="14"/>
                    </a:lnTo>
                    <a:lnTo>
                      <a:pt x="24" y="14"/>
                    </a:lnTo>
                    <a:lnTo>
                      <a:pt x="24" y="14"/>
                    </a:lnTo>
                    <a:lnTo>
                      <a:pt x="24" y="10"/>
                    </a:lnTo>
                    <a:lnTo>
                      <a:pt x="22" y="6"/>
                    </a:lnTo>
                    <a:lnTo>
                      <a:pt x="18" y="2"/>
                    </a:lnTo>
                    <a:lnTo>
                      <a:pt x="14" y="0"/>
                    </a:lnTo>
                    <a:lnTo>
                      <a:pt x="14" y="0"/>
                    </a:lnTo>
                    <a:lnTo>
                      <a:pt x="8" y="2"/>
                    </a:lnTo>
                    <a:lnTo>
                      <a:pt x="4" y="4"/>
                    </a:lnTo>
                    <a:lnTo>
                      <a:pt x="2" y="8"/>
                    </a:lnTo>
                    <a:lnTo>
                      <a:pt x="0" y="12"/>
                    </a:lnTo>
                    <a:lnTo>
                      <a:pt x="0" y="12"/>
                    </a:lnTo>
                    <a:lnTo>
                      <a:pt x="0" y="16"/>
                    </a:lnTo>
                    <a:lnTo>
                      <a:pt x="4"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53"/>
              <p:cNvSpPr>
                <a:spLocks/>
              </p:cNvSpPr>
              <p:nvPr userDrawn="1"/>
            </p:nvSpPr>
            <p:spPr bwMode="auto">
              <a:xfrm>
                <a:off x="-2871788" y="-2074863"/>
                <a:ext cx="38100" cy="38100"/>
              </a:xfrm>
              <a:custGeom>
                <a:avLst/>
                <a:gdLst>
                  <a:gd name="T0" fmla="*/ 14 w 24"/>
                  <a:gd name="T1" fmla="*/ 22 h 24"/>
                  <a:gd name="T2" fmla="*/ 14 w 24"/>
                  <a:gd name="T3" fmla="*/ 22 h 24"/>
                  <a:gd name="T4" fmla="*/ 16 w 24"/>
                  <a:gd name="T5" fmla="*/ 22 h 24"/>
                  <a:gd name="T6" fmla="*/ 16 w 24"/>
                  <a:gd name="T7" fmla="*/ 22 h 24"/>
                  <a:gd name="T8" fmla="*/ 18 w 24"/>
                  <a:gd name="T9" fmla="*/ 22 h 24"/>
                  <a:gd name="T10" fmla="*/ 18 w 24"/>
                  <a:gd name="T11" fmla="*/ 22 h 24"/>
                  <a:gd name="T12" fmla="*/ 20 w 24"/>
                  <a:gd name="T13" fmla="*/ 20 h 24"/>
                  <a:gd name="T14" fmla="*/ 20 w 24"/>
                  <a:gd name="T15" fmla="*/ 20 h 24"/>
                  <a:gd name="T16" fmla="*/ 22 w 24"/>
                  <a:gd name="T17" fmla="*/ 16 h 24"/>
                  <a:gd name="T18" fmla="*/ 24 w 24"/>
                  <a:gd name="T19" fmla="*/ 12 h 24"/>
                  <a:gd name="T20" fmla="*/ 24 w 24"/>
                  <a:gd name="T21" fmla="*/ 12 h 24"/>
                  <a:gd name="T22" fmla="*/ 24 w 24"/>
                  <a:gd name="T23" fmla="*/ 8 h 24"/>
                  <a:gd name="T24" fmla="*/ 24 w 24"/>
                  <a:gd name="T25" fmla="*/ 8 h 24"/>
                  <a:gd name="T26" fmla="*/ 22 w 24"/>
                  <a:gd name="T27" fmla="*/ 6 h 24"/>
                  <a:gd name="T28" fmla="*/ 22 w 24"/>
                  <a:gd name="T29" fmla="*/ 6 h 24"/>
                  <a:gd name="T30" fmla="*/ 22 w 24"/>
                  <a:gd name="T31" fmla="*/ 4 h 24"/>
                  <a:gd name="T32" fmla="*/ 22 w 24"/>
                  <a:gd name="T33" fmla="*/ 4 h 24"/>
                  <a:gd name="T34" fmla="*/ 20 w 24"/>
                  <a:gd name="T35" fmla="*/ 2 h 24"/>
                  <a:gd name="T36" fmla="*/ 20 w 24"/>
                  <a:gd name="T37" fmla="*/ 2 h 24"/>
                  <a:gd name="T38" fmla="*/ 18 w 24"/>
                  <a:gd name="T39" fmla="*/ 2 h 24"/>
                  <a:gd name="T40" fmla="*/ 18 w 24"/>
                  <a:gd name="T41" fmla="*/ 2 h 24"/>
                  <a:gd name="T42" fmla="*/ 16 w 24"/>
                  <a:gd name="T43" fmla="*/ 0 h 24"/>
                  <a:gd name="T44" fmla="*/ 16 w 24"/>
                  <a:gd name="T45" fmla="*/ 0 h 24"/>
                  <a:gd name="T46" fmla="*/ 14 w 24"/>
                  <a:gd name="T47" fmla="*/ 0 h 24"/>
                  <a:gd name="T48" fmla="*/ 14 w 24"/>
                  <a:gd name="T49" fmla="*/ 0 h 24"/>
                  <a:gd name="T50" fmla="*/ 10 w 24"/>
                  <a:gd name="T51" fmla="*/ 0 h 24"/>
                  <a:gd name="T52" fmla="*/ 10 w 24"/>
                  <a:gd name="T53" fmla="*/ 0 h 24"/>
                  <a:gd name="T54" fmla="*/ 6 w 24"/>
                  <a:gd name="T55" fmla="*/ 0 h 24"/>
                  <a:gd name="T56" fmla="*/ 6 w 24"/>
                  <a:gd name="T57" fmla="*/ 0 h 24"/>
                  <a:gd name="T58" fmla="*/ 4 w 24"/>
                  <a:gd name="T59" fmla="*/ 2 h 24"/>
                  <a:gd name="T60" fmla="*/ 4 w 24"/>
                  <a:gd name="T61" fmla="*/ 2 h 24"/>
                  <a:gd name="T62" fmla="*/ 4 w 24"/>
                  <a:gd name="T63" fmla="*/ 2 h 24"/>
                  <a:gd name="T64" fmla="*/ 4 w 24"/>
                  <a:gd name="T65" fmla="*/ 2 h 24"/>
                  <a:gd name="T66" fmla="*/ 2 w 24"/>
                  <a:gd name="T67" fmla="*/ 4 h 24"/>
                  <a:gd name="T68" fmla="*/ 2 w 24"/>
                  <a:gd name="T69" fmla="*/ 4 h 24"/>
                  <a:gd name="T70" fmla="*/ 0 w 24"/>
                  <a:gd name="T71" fmla="*/ 6 h 24"/>
                  <a:gd name="T72" fmla="*/ 0 w 24"/>
                  <a:gd name="T73" fmla="*/ 6 h 24"/>
                  <a:gd name="T74" fmla="*/ 0 w 24"/>
                  <a:gd name="T75" fmla="*/ 8 h 24"/>
                  <a:gd name="T76" fmla="*/ 0 w 24"/>
                  <a:gd name="T77" fmla="*/ 8 h 24"/>
                  <a:gd name="T78" fmla="*/ 0 w 24"/>
                  <a:gd name="T79" fmla="*/ 12 h 24"/>
                  <a:gd name="T80" fmla="*/ 0 w 24"/>
                  <a:gd name="T81" fmla="*/ 12 h 24"/>
                  <a:gd name="T82" fmla="*/ 0 w 24"/>
                  <a:gd name="T83" fmla="*/ 16 h 24"/>
                  <a:gd name="T84" fmla="*/ 4 w 24"/>
                  <a:gd name="T85" fmla="*/ 20 h 24"/>
                  <a:gd name="T86" fmla="*/ 4 w 24"/>
                  <a:gd name="T87" fmla="*/ 20 h 24"/>
                  <a:gd name="T88" fmla="*/ 6 w 24"/>
                  <a:gd name="T89" fmla="*/ 22 h 24"/>
                  <a:gd name="T90" fmla="*/ 12 w 24"/>
                  <a:gd name="T91" fmla="*/ 24 h 24"/>
                  <a:gd name="T92" fmla="*/ 12 w 24"/>
                  <a:gd name="T93" fmla="*/ 24 h 24"/>
                  <a:gd name="T94" fmla="*/ 14 w 24"/>
                  <a:gd name="T95" fmla="*/ 22 h 24"/>
                  <a:gd name="T96" fmla="*/ 14 w 24"/>
                  <a:gd name="T9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4">
                    <a:moveTo>
                      <a:pt x="14" y="22"/>
                    </a:moveTo>
                    <a:lnTo>
                      <a:pt x="14" y="22"/>
                    </a:lnTo>
                    <a:lnTo>
                      <a:pt x="16" y="22"/>
                    </a:lnTo>
                    <a:lnTo>
                      <a:pt x="16" y="22"/>
                    </a:lnTo>
                    <a:lnTo>
                      <a:pt x="18" y="22"/>
                    </a:lnTo>
                    <a:lnTo>
                      <a:pt x="18" y="22"/>
                    </a:lnTo>
                    <a:lnTo>
                      <a:pt x="20" y="20"/>
                    </a:lnTo>
                    <a:lnTo>
                      <a:pt x="20" y="20"/>
                    </a:lnTo>
                    <a:lnTo>
                      <a:pt x="22" y="16"/>
                    </a:lnTo>
                    <a:lnTo>
                      <a:pt x="24" y="12"/>
                    </a:lnTo>
                    <a:lnTo>
                      <a:pt x="24" y="12"/>
                    </a:lnTo>
                    <a:lnTo>
                      <a:pt x="24" y="8"/>
                    </a:lnTo>
                    <a:lnTo>
                      <a:pt x="24" y="8"/>
                    </a:lnTo>
                    <a:lnTo>
                      <a:pt x="22" y="6"/>
                    </a:lnTo>
                    <a:lnTo>
                      <a:pt x="22" y="6"/>
                    </a:lnTo>
                    <a:lnTo>
                      <a:pt x="22" y="4"/>
                    </a:lnTo>
                    <a:lnTo>
                      <a:pt x="22" y="4"/>
                    </a:lnTo>
                    <a:lnTo>
                      <a:pt x="20" y="2"/>
                    </a:lnTo>
                    <a:lnTo>
                      <a:pt x="20" y="2"/>
                    </a:lnTo>
                    <a:lnTo>
                      <a:pt x="18" y="2"/>
                    </a:lnTo>
                    <a:lnTo>
                      <a:pt x="18" y="2"/>
                    </a:lnTo>
                    <a:lnTo>
                      <a:pt x="16" y="0"/>
                    </a:lnTo>
                    <a:lnTo>
                      <a:pt x="16" y="0"/>
                    </a:lnTo>
                    <a:lnTo>
                      <a:pt x="14" y="0"/>
                    </a:lnTo>
                    <a:lnTo>
                      <a:pt x="14" y="0"/>
                    </a:lnTo>
                    <a:lnTo>
                      <a:pt x="10" y="0"/>
                    </a:lnTo>
                    <a:lnTo>
                      <a:pt x="10" y="0"/>
                    </a:lnTo>
                    <a:lnTo>
                      <a:pt x="6" y="0"/>
                    </a:lnTo>
                    <a:lnTo>
                      <a:pt x="6" y="0"/>
                    </a:lnTo>
                    <a:lnTo>
                      <a:pt x="4" y="2"/>
                    </a:lnTo>
                    <a:lnTo>
                      <a:pt x="4" y="2"/>
                    </a:lnTo>
                    <a:lnTo>
                      <a:pt x="4" y="2"/>
                    </a:lnTo>
                    <a:lnTo>
                      <a:pt x="4" y="2"/>
                    </a:lnTo>
                    <a:lnTo>
                      <a:pt x="2" y="4"/>
                    </a:lnTo>
                    <a:lnTo>
                      <a:pt x="2" y="4"/>
                    </a:lnTo>
                    <a:lnTo>
                      <a:pt x="0" y="6"/>
                    </a:lnTo>
                    <a:lnTo>
                      <a:pt x="0" y="6"/>
                    </a:lnTo>
                    <a:lnTo>
                      <a:pt x="0" y="8"/>
                    </a:lnTo>
                    <a:lnTo>
                      <a:pt x="0" y="8"/>
                    </a:lnTo>
                    <a:lnTo>
                      <a:pt x="0" y="12"/>
                    </a:lnTo>
                    <a:lnTo>
                      <a:pt x="0" y="12"/>
                    </a:lnTo>
                    <a:lnTo>
                      <a:pt x="0" y="16"/>
                    </a:lnTo>
                    <a:lnTo>
                      <a:pt x="4" y="20"/>
                    </a:lnTo>
                    <a:lnTo>
                      <a:pt x="4" y="20"/>
                    </a:lnTo>
                    <a:lnTo>
                      <a:pt x="6"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54"/>
              <p:cNvSpPr>
                <a:spLocks/>
              </p:cNvSpPr>
              <p:nvPr userDrawn="1"/>
            </p:nvSpPr>
            <p:spPr bwMode="auto">
              <a:xfrm>
                <a:off x="-3268663" y="-3675063"/>
                <a:ext cx="1547813" cy="2192338"/>
              </a:xfrm>
              <a:custGeom>
                <a:avLst/>
                <a:gdLst>
                  <a:gd name="T0" fmla="*/ 975 w 975"/>
                  <a:gd name="T1" fmla="*/ 0 h 1381"/>
                  <a:gd name="T2" fmla="*/ 961 w 975"/>
                  <a:gd name="T3" fmla="*/ 0 h 1381"/>
                  <a:gd name="T4" fmla="*/ 961 w 975"/>
                  <a:gd name="T5" fmla="*/ 0 h 1381"/>
                  <a:gd name="T6" fmla="*/ 879 w 975"/>
                  <a:gd name="T7" fmla="*/ 66 h 1381"/>
                  <a:gd name="T8" fmla="*/ 797 w 975"/>
                  <a:gd name="T9" fmla="*/ 136 h 1381"/>
                  <a:gd name="T10" fmla="*/ 720 w 975"/>
                  <a:gd name="T11" fmla="*/ 208 h 1381"/>
                  <a:gd name="T12" fmla="*/ 644 w 975"/>
                  <a:gd name="T13" fmla="*/ 282 h 1381"/>
                  <a:gd name="T14" fmla="*/ 572 w 975"/>
                  <a:gd name="T15" fmla="*/ 360 h 1381"/>
                  <a:gd name="T16" fmla="*/ 502 w 975"/>
                  <a:gd name="T17" fmla="*/ 442 h 1381"/>
                  <a:gd name="T18" fmla="*/ 436 w 975"/>
                  <a:gd name="T19" fmla="*/ 524 h 1381"/>
                  <a:gd name="T20" fmla="*/ 374 w 975"/>
                  <a:gd name="T21" fmla="*/ 610 h 1381"/>
                  <a:gd name="T22" fmla="*/ 314 w 975"/>
                  <a:gd name="T23" fmla="*/ 700 h 1381"/>
                  <a:gd name="T24" fmla="*/ 258 w 975"/>
                  <a:gd name="T25" fmla="*/ 790 h 1381"/>
                  <a:gd name="T26" fmla="*/ 206 w 975"/>
                  <a:gd name="T27" fmla="*/ 882 h 1381"/>
                  <a:gd name="T28" fmla="*/ 158 w 975"/>
                  <a:gd name="T29" fmla="*/ 978 h 1381"/>
                  <a:gd name="T30" fmla="*/ 112 w 975"/>
                  <a:gd name="T31" fmla="*/ 1076 h 1381"/>
                  <a:gd name="T32" fmla="*/ 70 w 975"/>
                  <a:gd name="T33" fmla="*/ 1173 h 1381"/>
                  <a:gd name="T34" fmla="*/ 34 w 975"/>
                  <a:gd name="T35" fmla="*/ 1275 h 1381"/>
                  <a:gd name="T36" fmla="*/ 0 w 975"/>
                  <a:gd name="T37" fmla="*/ 1379 h 1381"/>
                  <a:gd name="T38" fmla="*/ 0 w 975"/>
                  <a:gd name="T39" fmla="*/ 1379 h 1381"/>
                  <a:gd name="T40" fmla="*/ 8 w 975"/>
                  <a:gd name="T41" fmla="*/ 1381 h 1381"/>
                  <a:gd name="T42" fmla="*/ 8 w 975"/>
                  <a:gd name="T43" fmla="*/ 1381 h 1381"/>
                  <a:gd name="T44" fmla="*/ 42 w 975"/>
                  <a:gd name="T45" fmla="*/ 1277 h 1381"/>
                  <a:gd name="T46" fmla="*/ 78 w 975"/>
                  <a:gd name="T47" fmla="*/ 1175 h 1381"/>
                  <a:gd name="T48" fmla="*/ 120 w 975"/>
                  <a:gd name="T49" fmla="*/ 1076 h 1381"/>
                  <a:gd name="T50" fmla="*/ 166 w 975"/>
                  <a:gd name="T51" fmla="*/ 980 h 1381"/>
                  <a:gd name="T52" fmla="*/ 214 w 975"/>
                  <a:gd name="T53" fmla="*/ 884 h 1381"/>
                  <a:gd name="T54" fmla="*/ 268 w 975"/>
                  <a:gd name="T55" fmla="*/ 790 h 1381"/>
                  <a:gd name="T56" fmla="*/ 324 w 975"/>
                  <a:gd name="T57" fmla="*/ 700 h 1381"/>
                  <a:gd name="T58" fmla="*/ 384 w 975"/>
                  <a:gd name="T59" fmla="*/ 610 h 1381"/>
                  <a:gd name="T60" fmla="*/ 446 w 975"/>
                  <a:gd name="T61" fmla="*/ 524 h 1381"/>
                  <a:gd name="T62" fmla="*/ 514 w 975"/>
                  <a:gd name="T63" fmla="*/ 442 h 1381"/>
                  <a:gd name="T64" fmla="*/ 582 w 975"/>
                  <a:gd name="T65" fmla="*/ 360 h 1381"/>
                  <a:gd name="T66" fmla="*/ 656 w 975"/>
                  <a:gd name="T67" fmla="*/ 282 h 1381"/>
                  <a:gd name="T68" fmla="*/ 732 w 975"/>
                  <a:gd name="T69" fmla="*/ 208 h 1381"/>
                  <a:gd name="T70" fmla="*/ 809 w 975"/>
                  <a:gd name="T71" fmla="*/ 136 h 1381"/>
                  <a:gd name="T72" fmla="*/ 891 w 975"/>
                  <a:gd name="T73" fmla="*/ 66 h 1381"/>
                  <a:gd name="T74" fmla="*/ 975 w 975"/>
                  <a:gd name="T75" fmla="*/ 0 h 1381"/>
                  <a:gd name="T76" fmla="*/ 975 w 975"/>
                  <a:gd name="T7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5" h="1381">
                    <a:moveTo>
                      <a:pt x="975" y="0"/>
                    </a:moveTo>
                    <a:lnTo>
                      <a:pt x="961" y="0"/>
                    </a:lnTo>
                    <a:lnTo>
                      <a:pt x="961" y="0"/>
                    </a:lnTo>
                    <a:lnTo>
                      <a:pt x="879" y="66"/>
                    </a:lnTo>
                    <a:lnTo>
                      <a:pt x="797" y="136"/>
                    </a:lnTo>
                    <a:lnTo>
                      <a:pt x="720" y="208"/>
                    </a:lnTo>
                    <a:lnTo>
                      <a:pt x="644" y="282"/>
                    </a:lnTo>
                    <a:lnTo>
                      <a:pt x="572" y="360"/>
                    </a:lnTo>
                    <a:lnTo>
                      <a:pt x="502" y="442"/>
                    </a:lnTo>
                    <a:lnTo>
                      <a:pt x="436" y="524"/>
                    </a:lnTo>
                    <a:lnTo>
                      <a:pt x="374" y="610"/>
                    </a:lnTo>
                    <a:lnTo>
                      <a:pt x="314" y="700"/>
                    </a:lnTo>
                    <a:lnTo>
                      <a:pt x="258" y="790"/>
                    </a:lnTo>
                    <a:lnTo>
                      <a:pt x="206" y="882"/>
                    </a:lnTo>
                    <a:lnTo>
                      <a:pt x="158" y="978"/>
                    </a:lnTo>
                    <a:lnTo>
                      <a:pt x="112" y="1076"/>
                    </a:lnTo>
                    <a:lnTo>
                      <a:pt x="70" y="1173"/>
                    </a:lnTo>
                    <a:lnTo>
                      <a:pt x="34" y="1275"/>
                    </a:lnTo>
                    <a:lnTo>
                      <a:pt x="0" y="1379"/>
                    </a:lnTo>
                    <a:lnTo>
                      <a:pt x="0" y="1379"/>
                    </a:lnTo>
                    <a:lnTo>
                      <a:pt x="8" y="1381"/>
                    </a:lnTo>
                    <a:lnTo>
                      <a:pt x="8" y="1381"/>
                    </a:lnTo>
                    <a:lnTo>
                      <a:pt x="42" y="1277"/>
                    </a:lnTo>
                    <a:lnTo>
                      <a:pt x="78" y="1175"/>
                    </a:lnTo>
                    <a:lnTo>
                      <a:pt x="120" y="1076"/>
                    </a:lnTo>
                    <a:lnTo>
                      <a:pt x="166" y="980"/>
                    </a:lnTo>
                    <a:lnTo>
                      <a:pt x="214" y="884"/>
                    </a:lnTo>
                    <a:lnTo>
                      <a:pt x="268" y="790"/>
                    </a:lnTo>
                    <a:lnTo>
                      <a:pt x="324" y="700"/>
                    </a:lnTo>
                    <a:lnTo>
                      <a:pt x="384" y="610"/>
                    </a:lnTo>
                    <a:lnTo>
                      <a:pt x="446" y="524"/>
                    </a:lnTo>
                    <a:lnTo>
                      <a:pt x="514" y="442"/>
                    </a:lnTo>
                    <a:lnTo>
                      <a:pt x="582" y="360"/>
                    </a:lnTo>
                    <a:lnTo>
                      <a:pt x="656" y="282"/>
                    </a:lnTo>
                    <a:lnTo>
                      <a:pt x="732" y="208"/>
                    </a:lnTo>
                    <a:lnTo>
                      <a:pt x="809" y="136"/>
                    </a:lnTo>
                    <a:lnTo>
                      <a:pt x="891" y="66"/>
                    </a:lnTo>
                    <a:lnTo>
                      <a:pt x="975" y="0"/>
                    </a:lnTo>
                    <a:lnTo>
                      <a:pt x="975"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55"/>
              <p:cNvSpPr>
                <a:spLocks/>
              </p:cNvSpPr>
              <p:nvPr userDrawn="1"/>
            </p:nvSpPr>
            <p:spPr bwMode="auto">
              <a:xfrm>
                <a:off x="-3932238" y="-1781175"/>
                <a:ext cx="415925" cy="190500"/>
              </a:xfrm>
              <a:custGeom>
                <a:avLst/>
                <a:gdLst>
                  <a:gd name="T0" fmla="*/ 184 w 262"/>
                  <a:gd name="T1" fmla="*/ 116 h 120"/>
                  <a:gd name="T2" fmla="*/ 184 w 262"/>
                  <a:gd name="T3" fmla="*/ 116 h 120"/>
                  <a:gd name="T4" fmla="*/ 154 w 262"/>
                  <a:gd name="T5" fmla="*/ 114 h 120"/>
                  <a:gd name="T6" fmla="*/ 126 w 262"/>
                  <a:gd name="T7" fmla="*/ 106 h 120"/>
                  <a:gd name="T8" fmla="*/ 100 w 262"/>
                  <a:gd name="T9" fmla="*/ 96 h 120"/>
                  <a:gd name="T10" fmla="*/ 76 w 262"/>
                  <a:gd name="T11" fmla="*/ 84 h 120"/>
                  <a:gd name="T12" fmla="*/ 54 w 262"/>
                  <a:gd name="T13" fmla="*/ 66 h 120"/>
                  <a:gd name="T14" fmla="*/ 34 w 262"/>
                  <a:gd name="T15" fmla="*/ 48 h 120"/>
                  <a:gd name="T16" fmla="*/ 18 w 262"/>
                  <a:gd name="T17" fmla="*/ 26 h 120"/>
                  <a:gd name="T18" fmla="*/ 4 w 262"/>
                  <a:gd name="T19" fmla="*/ 0 h 120"/>
                  <a:gd name="T20" fmla="*/ 4 w 262"/>
                  <a:gd name="T21" fmla="*/ 0 h 120"/>
                  <a:gd name="T22" fmla="*/ 0 w 262"/>
                  <a:gd name="T23" fmla="*/ 2 h 120"/>
                  <a:gd name="T24" fmla="*/ 0 w 262"/>
                  <a:gd name="T25" fmla="*/ 2 h 120"/>
                  <a:gd name="T26" fmla="*/ 14 w 262"/>
                  <a:gd name="T27" fmla="*/ 28 h 120"/>
                  <a:gd name="T28" fmla="*/ 32 w 262"/>
                  <a:gd name="T29" fmla="*/ 50 h 120"/>
                  <a:gd name="T30" fmla="*/ 52 w 262"/>
                  <a:gd name="T31" fmla="*/ 70 h 120"/>
                  <a:gd name="T32" fmla="*/ 74 w 262"/>
                  <a:gd name="T33" fmla="*/ 86 h 120"/>
                  <a:gd name="T34" fmla="*/ 98 w 262"/>
                  <a:gd name="T35" fmla="*/ 100 h 120"/>
                  <a:gd name="T36" fmla="*/ 126 w 262"/>
                  <a:gd name="T37" fmla="*/ 110 h 120"/>
                  <a:gd name="T38" fmla="*/ 154 w 262"/>
                  <a:gd name="T39" fmla="*/ 118 h 120"/>
                  <a:gd name="T40" fmla="*/ 184 w 262"/>
                  <a:gd name="T41" fmla="*/ 120 h 120"/>
                  <a:gd name="T42" fmla="*/ 184 w 262"/>
                  <a:gd name="T43" fmla="*/ 120 h 120"/>
                  <a:gd name="T44" fmla="*/ 204 w 262"/>
                  <a:gd name="T45" fmla="*/ 118 h 120"/>
                  <a:gd name="T46" fmla="*/ 224 w 262"/>
                  <a:gd name="T47" fmla="*/ 116 h 120"/>
                  <a:gd name="T48" fmla="*/ 244 w 262"/>
                  <a:gd name="T49" fmla="*/ 110 h 120"/>
                  <a:gd name="T50" fmla="*/ 262 w 262"/>
                  <a:gd name="T51" fmla="*/ 104 h 120"/>
                  <a:gd name="T52" fmla="*/ 262 w 262"/>
                  <a:gd name="T53" fmla="*/ 104 h 120"/>
                  <a:gd name="T54" fmla="*/ 260 w 262"/>
                  <a:gd name="T55" fmla="*/ 100 h 120"/>
                  <a:gd name="T56" fmla="*/ 260 w 262"/>
                  <a:gd name="T57" fmla="*/ 100 h 120"/>
                  <a:gd name="T58" fmla="*/ 242 w 262"/>
                  <a:gd name="T59" fmla="*/ 106 h 120"/>
                  <a:gd name="T60" fmla="*/ 224 w 262"/>
                  <a:gd name="T61" fmla="*/ 112 h 120"/>
                  <a:gd name="T62" fmla="*/ 204 w 262"/>
                  <a:gd name="T63" fmla="*/ 114 h 120"/>
                  <a:gd name="T64" fmla="*/ 184 w 262"/>
                  <a:gd name="T65" fmla="*/ 116 h 120"/>
                  <a:gd name="T66" fmla="*/ 184 w 262"/>
                  <a:gd name="T6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120">
                    <a:moveTo>
                      <a:pt x="184" y="116"/>
                    </a:moveTo>
                    <a:lnTo>
                      <a:pt x="184" y="116"/>
                    </a:lnTo>
                    <a:lnTo>
                      <a:pt x="154" y="114"/>
                    </a:lnTo>
                    <a:lnTo>
                      <a:pt x="126" y="106"/>
                    </a:lnTo>
                    <a:lnTo>
                      <a:pt x="100" y="96"/>
                    </a:lnTo>
                    <a:lnTo>
                      <a:pt x="76" y="84"/>
                    </a:lnTo>
                    <a:lnTo>
                      <a:pt x="54" y="66"/>
                    </a:lnTo>
                    <a:lnTo>
                      <a:pt x="34" y="48"/>
                    </a:lnTo>
                    <a:lnTo>
                      <a:pt x="18" y="26"/>
                    </a:lnTo>
                    <a:lnTo>
                      <a:pt x="4" y="0"/>
                    </a:lnTo>
                    <a:lnTo>
                      <a:pt x="4" y="0"/>
                    </a:lnTo>
                    <a:lnTo>
                      <a:pt x="0" y="2"/>
                    </a:lnTo>
                    <a:lnTo>
                      <a:pt x="0" y="2"/>
                    </a:lnTo>
                    <a:lnTo>
                      <a:pt x="14" y="28"/>
                    </a:lnTo>
                    <a:lnTo>
                      <a:pt x="32" y="50"/>
                    </a:lnTo>
                    <a:lnTo>
                      <a:pt x="52" y="70"/>
                    </a:lnTo>
                    <a:lnTo>
                      <a:pt x="74" y="86"/>
                    </a:lnTo>
                    <a:lnTo>
                      <a:pt x="98" y="100"/>
                    </a:lnTo>
                    <a:lnTo>
                      <a:pt x="126" y="110"/>
                    </a:lnTo>
                    <a:lnTo>
                      <a:pt x="154" y="118"/>
                    </a:lnTo>
                    <a:lnTo>
                      <a:pt x="184" y="120"/>
                    </a:lnTo>
                    <a:lnTo>
                      <a:pt x="184" y="120"/>
                    </a:lnTo>
                    <a:lnTo>
                      <a:pt x="204" y="118"/>
                    </a:lnTo>
                    <a:lnTo>
                      <a:pt x="224" y="116"/>
                    </a:lnTo>
                    <a:lnTo>
                      <a:pt x="244" y="110"/>
                    </a:lnTo>
                    <a:lnTo>
                      <a:pt x="262" y="104"/>
                    </a:lnTo>
                    <a:lnTo>
                      <a:pt x="262" y="104"/>
                    </a:lnTo>
                    <a:lnTo>
                      <a:pt x="260" y="100"/>
                    </a:lnTo>
                    <a:lnTo>
                      <a:pt x="260" y="100"/>
                    </a:lnTo>
                    <a:lnTo>
                      <a:pt x="242" y="106"/>
                    </a:lnTo>
                    <a:lnTo>
                      <a:pt x="224" y="112"/>
                    </a:lnTo>
                    <a:lnTo>
                      <a:pt x="204" y="114"/>
                    </a:lnTo>
                    <a:lnTo>
                      <a:pt x="184" y="116"/>
                    </a:lnTo>
                    <a:lnTo>
                      <a:pt x="184" y="1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56"/>
              <p:cNvSpPr>
                <a:spLocks/>
              </p:cNvSpPr>
              <p:nvPr userDrawn="1"/>
            </p:nvSpPr>
            <p:spPr bwMode="auto">
              <a:xfrm>
                <a:off x="-3944938" y="-2182813"/>
                <a:ext cx="136525" cy="174625"/>
              </a:xfrm>
              <a:custGeom>
                <a:avLst/>
                <a:gdLst>
                  <a:gd name="T0" fmla="*/ 86 w 86"/>
                  <a:gd name="T1" fmla="*/ 4 h 110"/>
                  <a:gd name="T2" fmla="*/ 86 w 86"/>
                  <a:gd name="T3" fmla="*/ 4 h 110"/>
                  <a:gd name="T4" fmla="*/ 84 w 86"/>
                  <a:gd name="T5" fmla="*/ 0 h 110"/>
                  <a:gd name="T6" fmla="*/ 84 w 86"/>
                  <a:gd name="T7" fmla="*/ 0 h 110"/>
                  <a:gd name="T8" fmla="*/ 70 w 86"/>
                  <a:gd name="T9" fmla="*/ 10 h 110"/>
                  <a:gd name="T10" fmla="*/ 56 w 86"/>
                  <a:gd name="T11" fmla="*/ 22 h 110"/>
                  <a:gd name="T12" fmla="*/ 44 w 86"/>
                  <a:gd name="T13" fmla="*/ 34 h 110"/>
                  <a:gd name="T14" fmla="*/ 32 w 86"/>
                  <a:gd name="T15" fmla="*/ 48 h 110"/>
                  <a:gd name="T16" fmla="*/ 22 w 86"/>
                  <a:gd name="T17" fmla="*/ 62 h 110"/>
                  <a:gd name="T18" fmla="*/ 14 w 86"/>
                  <a:gd name="T19" fmla="*/ 76 h 110"/>
                  <a:gd name="T20" fmla="*/ 6 w 86"/>
                  <a:gd name="T21" fmla="*/ 92 h 110"/>
                  <a:gd name="T22" fmla="*/ 0 w 86"/>
                  <a:gd name="T23" fmla="*/ 108 h 110"/>
                  <a:gd name="T24" fmla="*/ 0 w 86"/>
                  <a:gd name="T25" fmla="*/ 108 h 110"/>
                  <a:gd name="T26" fmla="*/ 4 w 86"/>
                  <a:gd name="T27" fmla="*/ 110 h 110"/>
                  <a:gd name="T28" fmla="*/ 4 w 86"/>
                  <a:gd name="T29" fmla="*/ 110 h 110"/>
                  <a:gd name="T30" fmla="*/ 10 w 86"/>
                  <a:gd name="T31" fmla="*/ 94 h 110"/>
                  <a:gd name="T32" fmla="*/ 16 w 86"/>
                  <a:gd name="T33" fmla="*/ 78 h 110"/>
                  <a:gd name="T34" fmla="*/ 26 w 86"/>
                  <a:gd name="T35" fmla="*/ 64 h 110"/>
                  <a:gd name="T36" fmla="*/ 36 w 86"/>
                  <a:gd name="T37" fmla="*/ 50 h 110"/>
                  <a:gd name="T38" fmla="*/ 46 w 86"/>
                  <a:gd name="T39" fmla="*/ 36 h 110"/>
                  <a:gd name="T40" fmla="*/ 58 w 86"/>
                  <a:gd name="T41" fmla="*/ 24 h 110"/>
                  <a:gd name="T42" fmla="*/ 72 w 86"/>
                  <a:gd name="T43" fmla="*/ 14 h 110"/>
                  <a:gd name="T44" fmla="*/ 86 w 86"/>
                  <a:gd name="T45" fmla="*/ 4 h 110"/>
                  <a:gd name="T46" fmla="*/ 86 w 86"/>
                  <a:gd name="T47"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0">
                    <a:moveTo>
                      <a:pt x="86" y="4"/>
                    </a:moveTo>
                    <a:lnTo>
                      <a:pt x="86" y="4"/>
                    </a:lnTo>
                    <a:lnTo>
                      <a:pt x="84" y="0"/>
                    </a:lnTo>
                    <a:lnTo>
                      <a:pt x="84" y="0"/>
                    </a:lnTo>
                    <a:lnTo>
                      <a:pt x="70" y="10"/>
                    </a:lnTo>
                    <a:lnTo>
                      <a:pt x="56" y="22"/>
                    </a:lnTo>
                    <a:lnTo>
                      <a:pt x="44" y="34"/>
                    </a:lnTo>
                    <a:lnTo>
                      <a:pt x="32" y="48"/>
                    </a:lnTo>
                    <a:lnTo>
                      <a:pt x="22" y="62"/>
                    </a:lnTo>
                    <a:lnTo>
                      <a:pt x="14" y="76"/>
                    </a:lnTo>
                    <a:lnTo>
                      <a:pt x="6" y="92"/>
                    </a:lnTo>
                    <a:lnTo>
                      <a:pt x="0" y="108"/>
                    </a:lnTo>
                    <a:lnTo>
                      <a:pt x="0" y="108"/>
                    </a:lnTo>
                    <a:lnTo>
                      <a:pt x="4" y="110"/>
                    </a:lnTo>
                    <a:lnTo>
                      <a:pt x="4" y="110"/>
                    </a:lnTo>
                    <a:lnTo>
                      <a:pt x="10" y="94"/>
                    </a:lnTo>
                    <a:lnTo>
                      <a:pt x="16" y="78"/>
                    </a:lnTo>
                    <a:lnTo>
                      <a:pt x="26" y="64"/>
                    </a:lnTo>
                    <a:lnTo>
                      <a:pt x="36" y="50"/>
                    </a:lnTo>
                    <a:lnTo>
                      <a:pt x="46" y="36"/>
                    </a:lnTo>
                    <a:lnTo>
                      <a:pt x="58" y="24"/>
                    </a:lnTo>
                    <a:lnTo>
                      <a:pt x="72" y="14"/>
                    </a:lnTo>
                    <a:lnTo>
                      <a:pt x="86" y="4"/>
                    </a:lnTo>
                    <a:lnTo>
                      <a:pt x="86"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57"/>
              <p:cNvSpPr>
                <a:spLocks/>
              </p:cNvSpPr>
              <p:nvPr userDrawn="1"/>
            </p:nvSpPr>
            <p:spPr bwMode="auto">
              <a:xfrm>
                <a:off x="-3808413" y="-2220913"/>
                <a:ext cx="79375" cy="41275"/>
              </a:xfrm>
              <a:custGeom>
                <a:avLst/>
                <a:gdLst>
                  <a:gd name="T0" fmla="*/ 50 w 50"/>
                  <a:gd name="T1" fmla="*/ 6 h 26"/>
                  <a:gd name="T2" fmla="*/ 50 w 50"/>
                  <a:gd name="T3" fmla="*/ 6 h 26"/>
                  <a:gd name="T4" fmla="*/ 50 w 50"/>
                  <a:gd name="T5" fmla="*/ 0 h 26"/>
                  <a:gd name="T6" fmla="*/ 50 w 50"/>
                  <a:gd name="T7" fmla="*/ 0 h 26"/>
                  <a:gd name="T8" fmla="*/ 24 w 50"/>
                  <a:gd name="T9" fmla="*/ 10 h 26"/>
                  <a:gd name="T10" fmla="*/ 0 w 50"/>
                  <a:gd name="T11" fmla="*/ 24 h 26"/>
                  <a:gd name="T12" fmla="*/ 0 w 50"/>
                  <a:gd name="T13" fmla="*/ 24 h 26"/>
                  <a:gd name="T14" fmla="*/ 2 w 50"/>
                  <a:gd name="T15" fmla="*/ 26 h 26"/>
                  <a:gd name="T16" fmla="*/ 2 w 50"/>
                  <a:gd name="T17" fmla="*/ 26 h 26"/>
                  <a:gd name="T18" fmla="*/ 26 w 50"/>
                  <a:gd name="T19" fmla="*/ 14 h 26"/>
                  <a:gd name="T20" fmla="*/ 50 w 50"/>
                  <a:gd name="T21" fmla="*/ 6 h 26"/>
                  <a:gd name="T22" fmla="*/ 50 w 50"/>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6">
                    <a:moveTo>
                      <a:pt x="50" y="6"/>
                    </a:moveTo>
                    <a:lnTo>
                      <a:pt x="50" y="6"/>
                    </a:lnTo>
                    <a:lnTo>
                      <a:pt x="50" y="0"/>
                    </a:lnTo>
                    <a:lnTo>
                      <a:pt x="50" y="0"/>
                    </a:lnTo>
                    <a:lnTo>
                      <a:pt x="24" y="10"/>
                    </a:lnTo>
                    <a:lnTo>
                      <a:pt x="0" y="24"/>
                    </a:lnTo>
                    <a:lnTo>
                      <a:pt x="0" y="24"/>
                    </a:lnTo>
                    <a:lnTo>
                      <a:pt x="2" y="26"/>
                    </a:lnTo>
                    <a:lnTo>
                      <a:pt x="2" y="26"/>
                    </a:lnTo>
                    <a:lnTo>
                      <a:pt x="26" y="14"/>
                    </a:lnTo>
                    <a:lnTo>
                      <a:pt x="50" y="6"/>
                    </a:lnTo>
                    <a:lnTo>
                      <a:pt x="50" y="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58"/>
              <p:cNvSpPr>
                <a:spLocks/>
              </p:cNvSpPr>
              <p:nvPr userDrawn="1"/>
            </p:nvSpPr>
            <p:spPr bwMode="auto">
              <a:xfrm>
                <a:off x="-3960813" y="-2005013"/>
                <a:ext cx="19050" cy="150813"/>
              </a:xfrm>
              <a:custGeom>
                <a:avLst/>
                <a:gdLst>
                  <a:gd name="T0" fmla="*/ 8 w 12"/>
                  <a:gd name="T1" fmla="*/ 0 h 95"/>
                  <a:gd name="T2" fmla="*/ 8 w 12"/>
                  <a:gd name="T3" fmla="*/ 0 h 95"/>
                  <a:gd name="T4" fmla="*/ 2 w 12"/>
                  <a:gd name="T5" fmla="*/ 28 h 95"/>
                  <a:gd name="T6" fmla="*/ 0 w 12"/>
                  <a:gd name="T7" fmla="*/ 59 h 95"/>
                  <a:gd name="T8" fmla="*/ 0 w 12"/>
                  <a:gd name="T9" fmla="*/ 59 h 95"/>
                  <a:gd name="T10" fmla="*/ 0 w 12"/>
                  <a:gd name="T11" fmla="*/ 77 h 95"/>
                  <a:gd name="T12" fmla="*/ 4 w 12"/>
                  <a:gd name="T13" fmla="*/ 95 h 95"/>
                  <a:gd name="T14" fmla="*/ 4 w 12"/>
                  <a:gd name="T15" fmla="*/ 95 h 95"/>
                  <a:gd name="T16" fmla="*/ 6 w 12"/>
                  <a:gd name="T17" fmla="*/ 93 h 95"/>
                  <a:gd name="T18" fmla="*/ 6 w 12"/>
                  <a:gd name="T19" fmla="*/ 93 h 95"/>
                  <a:gd name="T20" fmla="*/ 4 w 12"/>
                  <a:gd name="T21" fmla="*/ 77 h 95"/>
                  <a:gd name="T22" fmla="*/ 4 w 12"/>
                  <a:gd name="T23" fmla="*/ 59 h 95"/>
                  <a:gd name="T24" fmla="*/ 4 w 12"/>
                  <a:gd name="T25" fmla="*/ 59 h 95"/>
                  <a:gd name="T26" fmla="*/ 6 w 12"/>
                  <a:gd name="T27" fmla="*/ 29 h 95"/>
                  <a:gd name="T28" fmla="*/ 12 w 12"/>
                  <a:gd name="T29" fmla="*/ 2 h 95"/>
                  <a:gd name="T30" fmla="*/ 12 w 12"/>
                  <a:gd name="T31" fmla="*/ 2 h 95"/>
                  <a:gd name="T32" fmla="*/ 8 w 12"/>
                  <a:gd name="T33" fmla="*/ 0 h 95"/>
                  <a:gd name="T34" fmla="*/ 8 w 12"/>
                  <a:gd name="T3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95">
                    <a:moveTo>
                      <a:pt x="8" y="0"/>
                    </a:moveTo>
                    <a:lnTo>
                      <a:pt x="8" y="0"/>
                    </a:lnTo>
                    <a:lnTo>
                      <a:pt x="2" y="28"/>
                    </a:lnTo>
                    <a:lnTo>
                      <a:pt x="0" y="59"/>
                    </a:lnTo>
                    <a:lnTo>
                      <a:pt x="0" y="59"/>
                    </a:lnTo>
                    <a:lnTo>
                      <a:pt x="0" y="77"/>
                    </a:lnTo>
                    <a:lnTo>
                      <a:pt x="4" y="95"/>
                    </a:lnTo>
                    <a:lnTo>
                      <a:pt x="4" y="95"/>
                    </a:lnTo>
                    <a:lnTo>
                      <a:pt x="6" y="93"/>
                    </a:lnTo>
                    <a:lnTo>
                      <a:pt x="6" y="93"/>
                    </a:lnTo>
                    <a:lnTo>
                      <a:pt x="4" y="77"/>
                    </a:lnTo>
                    <a:lnTo>
                      <a:pt x="4" y="59"/>
                    </a:lnTo>
                    <a:lnTo>
                      <a:pt x="4" y="59"/>
                    </a:lnTo>
                    <a:lnTo>
                      <a:pt x="6" y="29"/>
                    </a:lnTo>
                    <a:lnTo>
                      <a:pt x="12" y="2"/>
                    </a:lnTo>
                    <a:lnTo>
                      <a:pt x="12" y="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59"/>
              <p:cNvSpPr>
                <a:spLocks/>
              </p:cNvSpPr>
              <p:nvPr userDrawn="1"/>
            </p:nvSpPr>
            <p:spPr bwMode="auto">
              <a:xfrm>
                <a:off x="-3652838" y="-2230438"/>
                <a:ext cx="333375" cy="573088"/>
              </a:xfrm>
              <a:custGeom>
                <a:avLst/>
                <a:gdLst>
                  <a:gd name="T0" fmla="*/ 8 w 210"/>
                  <a:gd name="T1" fmla="*/ 0 h 361"/>
                  <a:gd name="T2" fmla="*/ 8 w 210"/>
                  <a:gd name="T3" fmla="*/ 0 h 361"/>
                  <a:gd name="T4" fmla="*/ 0 w 210"/>
                  <a:gd name="T5" fmla="*/ 0 h 361"/>
                  <a:gd name="T6" fmla="*/ 0 w 210"/>
                  <a:gd name="T7" fmla="*/ 0 h 361"/>
                  <a:gd name="T8" fmla="*/ 2 w 210"/>
                  <a:gd name="T9" fmla="*/ 4 h 361"/>
                  <a:gd name="T10" fmla="*/ 2 w 210"/>
                  <a:gd name="T11" fmla="*/ 4 h 361"/>
                  <a:gd name="T12" fmla="*/ 8 w 210"/>
                  <a:gd name="T13" fmla="*/ 4 h 361"/>
                  <a:gd name="T14" fmla="*/ 8 w 210"/>
                  <a:gd name="T15" fmla="*/ 4 h 361"/>
                  <a:gd name="T16" fmla="*/ 28 w 210"/>
                  <a:gd name="T17" fmla="*/ 4 h 361"/>
                  <a:gd name="T18" fmla="*/ 48 w 210"/>
                  <a:gd name="T19" fmla="*/ 8 h 361"/>
                  <a:gd name="T20" fmla="*/ 66 w 210"/>
                  <a:gd name="T21" fmla="*/ 12 h 361"/>
                  <a:gd name="T22" fmla="*/ 84 w 210"/>
                  <a:gd name="T23" fmla="*/ 18 h 361"/>
                  <a:gd name="T24" fmla="*/ 102 w 210"/>
                  <a:gd name="T25" fmla="*/ 28 h 361"/>
                  <a:gd name="T26" fmla="*/ 118 w 210"/>
                  <a:gd name="T27" fmla="*/ 38 h 361"/>
                  <a:gd name="T28" fmla="*/ 134 w 210"/>
                  <a:gd name="T29" fmla="*/ 48 h 361"/>
                  <a:gd name="T30" fmla="*/ 148 w 210"/>
                  <a:gd name="T31" fmla="*/ 62 h 361"/>
                  <a:gd name="T32" fmla="*/ 160 w 210"/>
                  <a:gd name="T33" fmla="*/ 76 h 361"/>
                  <a:gd name="T34" fmla="*/ 172 w 210"/>
                  <a:gd name="T35" fmla="*/ 90 h 361"/>
                  <a:gd name="T36" fmla="*/ 182 w 210"/>
                  <a:gd name="T37" fmla="*/ 106 h 361"/>
                  <a:gd name="T38" fmla="*/ 190 w 210"/>
                  <a:gd name="T39" fmla="*/ 124 h 361"/>
                  <a:gd name="T40" fmla="*/ 196 w 210"/>
                  <a:gd name="T41" fmla="*/ 142 h 361"/>
                  <a:gd name="T42" fmla="*/ 202 w 210"/>
                  <a:gd name="T43" fmla="*/ 162 h 361"/>
                  <a:gd name="T44" fmla="*/ 204 w 210"/>
                  <a:gd name="T45" fmla="*/ 181 h 361"/>
                  <a:gd name="T46" fmla="*/ 206 w 210"/>
                  <a:gd name="T47" fmla="*/ 201 h 361"/>
                  <a:gd name="T48" fmla="*/ 206 w 210"/>
                  <a:gd name="T49" fmla="*/ 201 h 361"/>
                  <a:gd name="T50" fmla="*/ 204 w 210"/>
                  <a:gd name="T51" fmla="*/ 225 h 361"/>
                  <a:gd name="T52" fmla="*/ 200 w 210"/>
                  <a:gd name="T53" fmla="*/ 247 h 361"/>
                  <a:gd name="T54" fmla="*/ 194 w 210"/>
                  <a:gd name="T55" fmla="*/ 269 h 361"/>
                  <a:gd name="T56" fmla="*/ 184 w 210"/>
                  <a:gd name="T57" fmla="*/ 289 h 361"/>
                  <a:gd name="T58" fmla="*/ 172 w 210"/>
                  <a:gd name="T59" fmla="*/ 309 h 361"/>
                  <a:gd name="T60" fmla="*/ 160 w 210"/>
                  <a:gd name="T61" fmla="*/ 327 h 361"/>
                  <a:gd name="T62" fmla="*/ 144 w 210"/>
                  <a:gd name="T63" fmla="*/ 343 h 361"/>
                  <a:gd name="T64" fmla="*/ 128 w 210"/>
                  <a:gd name="T65" fmla="*/ 359 h 361"/>
                  <a:gd name="T66" fmla="*/ 128 w 210"/>
                  <a:gd name="T67" fmla="*/ 359 h 361"/>
                  <a:gd name="T68" fmla="*/ 130 w 210"/>
                  <a:gd name="T69" fmla="*/ 361 h 361"/>
                  <a:gd name="T70" fmla="*/ 130 w 210"/>
                  <a:gd name="T71" fmla="*/ 361 h 361"/>
                  <a:gd name="T72" fmla="*/ 146 w 210"/>
                  <a:gd name="T73" fmla="*/ 347 h 361"/>
                  <a:gd name="T74" fmla="*/ 162 w 210"/>
                  <a:gd name="T75" fmla="*/ 329 h 361"/>
                  <a:gd name="T76" fmla="*/ 176 w 210"/>
                  <a:gd name="T77" fmla="*/ 311 h 361"/>
                  <a:gd name="T78" fmla="*/ 188 w 210"/>
                  <a:gd name="T79" fmla="*/ 291 h 361"/>
                  <a:gd name="T80" fmla="*/ 198 w 210"/>
                  <a:gd name="T81" fmla="*/ 271 h 361"/>
                  <a:gd name="T82" fmla="*/ 204 w 210"/>
                  <a:gd name="T83" fmla="*/ 247 h 361"/>
                  <a:gd name="T84" fmla="*/ 208 w 210"/>
                  <a:gd name="T85" fmla="*/ 225 h 361"/>
                  <a:gd name="T86" fmla="*/ 210 w 210"/>
                  <a:gd name="T87" fmla="*/ 201 h 361"/>
                  <a:gd name="T88" fmla="*/ 210 w 210"/>
                  <a:gd name="T89" fmla="*/ 201 h 361"/>
                  <a:gd name="T90" fmla="*/ 208 w 210"/>
                  <a:gd name="T91" fmla="*/ 179 h 361"/>
                  <a:gd name="T92" fmla="*/ 206 w 210"/>
                  <a:gd name="T93" fmla="*/ 160 h 361"/>
                  <a:gd name="T94" fmla="*/ 200 w 210"/>
                  <a:gd name="T95" fmla="*/ 142 h 361"/>
                  <a:gd name="T96" fmla="*/ 194 w 210"/>
                  <a:gd name="T97" fmla="*/ 122 h 361"/>
                  <a:gd name="T98" fmla="*/ 186 w 210"/>
                  <a:gd name="T99" fmla="*/ 106 h 361"/>
                  <a:gd name="T100" fmla="*/ 176 w 210"/>
                  <a:gd name="T101" fmla="*/ 88 h 361"/>
                  <a:gd name="T102" fmla="*/ 164 w 210"/>
                  <a:gd name="T103" fmla="*/ 72 h 361"/>
                  <a:gd name="T104" fmla="*/ 150 w 210"/>
                  <a:gd name="T105" fmla="*/ 58 h 361"/>
                  <a:gd name="T106" fmla="*/ 136 w 210"/>
                  <a:gd name="T107" fmla="*/ 46 h 361"/>
                  <a:gd name="T108" fmla="*/ 120 w 210"/>
                  <a:gd name="T109" fmla="*/ 34 h 361"/>
                  <a:gd name="T110" fmla="*/ 104 w 210"/>
                  <a:gd name="T111" fmla="*/ 24 h 361"/>
                  <a:gd name="T112" fmla="*/ 86 w 210"/>
                  <a:gd name="T113" fmla="*/ 16 h 361"/>
                  <a:gd name="T114" fmla="*/ 68 w 210"/>
                  <a:gd name="T115" fmla="*/ 8 h 361"/>
                  <a:gd name="T116" fmla="*/ 48 w 210"/>
                  <a:gd name="T117" fmla="*/ 4 h 361"/>
                  <a:gd name="T118" fmla="*/ 28 w 210"/>
                  <a:gd name="T119" fmla="*/ 0 h 361"/>
                  <a:gd name="T120" fmla="*/ 8 w 210"/>
                  <a:gd name="T121" fmla="*/ 0 h 361"/>
                  <a:gd name="T122" fmla="*/ 8 w 210"/>
                  <a:gd name="T1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361">
                    <a:moveTo>
                      <a:pt x="8" y="0"/>
                    </a:moveTo>
                    <a:lnTo>
                      <a:pt x="8" y="0"/>
                    </a:lnTo>
                    <a:lnTo>
                      <a:pt x="0" y="0"/>
                    </a:lnTo>
                    <a:lnTo>
                      <a:pt x="0" y="0"/>
                    </a:lnTo>
                    <a:lnTo>
                      <a:pt x="2" y="4"/>
                    </a:lnTo>
                    <a:lnTo>
                      <a:pt x="2" y="4"/>
                    </a:lnTo>
                    <a:lnTo>
                      <a:pt x="8" y="4"/>
                    </a:lnTo>
                    <a:lnTo>
                      <a:pt x="8" y="4"/>
                    </a:lnTo>
                    <a:lnTo>
                      <a:pt x="28" y="4"/>
                    </a:lnTo>
                    <a:lnTo>
                      <a:pt x="48" y="8"/>
                    </a:lnTo>
                    <a:lnTo>
                      <a:pt x="66" y="12"/>
                    </a:lnTo>
                    <a:lnTo>
                      <a:pt x="84" y="18"/>
                    </a:lnTo>
                    <a:lnTo>
                      <a:pt x="102" y="28"/>
                    </a:lnTo>
                    <a:lnTo>
                      <a:pt x="118" y="38"/>
                    </a:lnTo>
                    <a:lnTo>
                      <a:pt x="134" y="48"/>
                    </a:lnTo>
                    <a:lnTo>
                      <a:pt x="148" y="62"/>
                    </a:lnTo>
                    <a:lnTo>
                      <a:pt x="160" y="76"/>
                    </a:lnTo>
                    <a:lnTo>
                      <a:pt x="172" y="90"/>
                    </a:lnTo>
                    <a:lnTo>
                      <a:pt x="182" y="106"/>
                    </a:lnTo>
                    <a:lnTo>
                      <a:pt x="190" y="124"/>
                    </a:lnTo>
                    <a:lnTo>
                      <a:pt x="196" y="142"/>
                    </a:lnTo>
                    <a:lnTo>
                      <a:pt x="202" y="162"/>
                    </a:lnTo>
                    <a:lnTo>
                      <a:pt x="204" y="181"/>
                    </a:lnTo>
                    <a:lnTo>
                      <a:pt x="206" y="201"/>
                    </a:lnTo>
                    <a:lnTo>
                      <a:pt x="206" y="201"/>
                    </a:lnTo>
                    <a:lnTo>
                      <a:pt x="204" y="225"/>
                    </a:lnTo>
                    <a:lnTo>
                      <a:pt x="200" y="247"/>
                    </a:lnTo>
                    <a:lnTo>
                      <a:pt x="194" y="269"/>
                    </a:lnTo>
                    <a:lnTo>
                      <a:pt x="184" y="289"/>
                    </a:lnTo>
                    <a:lnTo>
                      <a:pt x="172" y="309"/>
                    </a:lnTo>
                    <a:lnTo>
                      <a:pt x="160" y="327"/>
                    </a:lnTo>
                    <a:lnTo>
                      <a:pt x="144" y="343"/>
                    </a:lnTo>
                    <a:lnTo>
                      <a:pt x="128" y="359"/>
                    </a:lnTo>
                    <a:lnTo>
                      <a:pt x="128" y="359"/>
                    </a:lnTo>
                    <a:lnTo>
                      <a:pt x="130" y="361"/>
                    </a:lnTo>
                    <a:lnTo>
                      <a:pt x="130" y="361"/>
                    </a:lnTo>
                    <a:lnTo>
                      <a:pt x="146" y="347"/>
                    </a:lnTo>
                    <a:lnTo>
                      <a:pt x="162" y="329"/>
                    </a:lnTo>
                    <a:lnTo>
                      <a:pt x="176" y="311"/>
                    </a:lnTo>
                    <a:lnTo>
                      <a:pt x="188" y="291"/>
                    </a:lnTo>
                    <a:lnTo>
                      <a:pt x="198" y="271"/>
                    </a:lnTo>
                    <a:lnTo>
                      <a:pt x="204" y="247"/>
                    </a:lnTo>
                    <a:lnTo>
                      <a:pt x="208" y="225"/>
                    </a:lnTo>
                    <a:lnTo>
                      <a:pt x="210" y="201"/>
                    </a:lnTo>
                    <a:lnTo>
                      <a:pt x="210" y="201"/>
                    </a:lnTo>
                    <a:lnTo>
                      <a:pt x="208" y="179"/>
                    </a:lnTo>
                    <a:lnTo>
                      <a:pt x="206" y="160"/>
                    </a:lnTo>
                    <a:lnTo>
                      <a:pt x="200" y="142"/>
                    </a:lnTo>
                    <a:lnTo>
                      <a:pt x="194" y="122"/>
                    </a:lnTo>
                    <a:lnTo>
                      <a:pt x="186" y="106"/>
                    </a:lnTo>
                    <a:lnTo>
                      <a:pt x="176" y="88"/>
                    </a:lnTo>
                    <a:lnTo>
                      <a:pt x="164" y="72"/>
                    </a:lnTo>
                    <a:lnTo>
                      <a:pt x="150" y="58"/>
                    </a:lnTo>
                    <a:lnTo>
                      <a:pt x="136" y="46"/>
                    </a:lnTo>
                    <a:lnTo>
                      <a:pt x="120" y="34"/>
                    </a:lnTo>
                    <a:lnTo>
                      <a:pt x="104" y="24"/>
                    </a:lnTo>
                    <a:lnTo>
                      <a:pt x="86" y="16"/>
                    </a:lnTo>
                    <a:lnTo>
                      <a:pt x="68" y="8"/>
                    </a:lnTo>
                    <a:lnTo>
                      <a:pt x="48" y="4"/>
                    </a:lnTo>
                    <a:lnTo>
                      <a:pt x="28"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60"/>
              <p:cNvSpPr>
                <a:spLocks/>
              </p:cNvSpPr>
              <p:nvPr userDrawn="1"/>
            </p:nvSpPr>
            <p:spPr bwMode="auto">
              <a:xfrm>
                <a:off x="-3106738" y="-1314450"/>
                <a:ext cx="860425" cy="3513138"/>
              </a:xfrm>
              <a:custGeom>
                <a:avLst/>
                <a:gdLst>
                  <a:gd name="T0" fmla="*/ 542 w 542"/>
                  <a:gd name="T1" fmla="*/ 2207 h 2213"/>
                  <a:gd name="T2" fmla="*/ 542 w 542"/>
                  <a:gd name="T3" fmla="*/ 2207 h 2213"/>
                  <a:gd name="T4" fmla="*/ 480 w 542"/>
                  <a:gd name="T5" fmla="*/ 2127 h 2213"/>
                  <a:gd name="T6" fmla="*/ 422 w 542"/>
                  <a:gd name="T7" fmla="*/ 2043 h 2213"/>
                  <a:gd name="T8" fmla="*/ 368 w 542"/>
                  <a:gd name="T9" fmla="*/ 1959 h 2213"/>
                  <a:gd name="T10" fmla="*/ 318 w 542"/>
                  <a:gd name="T11" fmla="*/ 1871 h 2213"/>
                  <a:gd name="T12" fmla="*/ 270 w 542"/>
                  <a:gd name="T13" fmla="*/ 1781 h 2213"/>
                  <a:gd name="T14" fmla="*/ 226 w 542"/>
                  <a:gd name="T15" fmla="*/ 1690 h 2213"/>
                  <a:gd name="T16" fmla="*/ 186 w 542"/>
                  <a:gd name="T17" fmla="*/ 1596 h 2213"/>
                  <a:gd name="T18" fmla="*/ 150 w 542"/>
                  <a:gd name="T19" fmla="*/ 1500 h 2213"/>
                  <a:gd name="T20" fmla="*/ 116 w 542"/>
                  <a:gd name="T21" fmla="*/ 1402 h 2213"/>
                  <a:gd name="T22" fmla="*/ 88 w 542"/>
                  <a:gd name="T23" fmla="*/ 1302 h 2213"/>
                  <a:gd name="T24" fmla="*/ 64 w 542"/>
                  <a:gd name="T25" fmla="*/ 1200 h 2213"/>
                  <a:gd name="T26" fmla="*/ 44 w 542"/>
                  <a:gd name="T27" fmla="*/ 1098 h 2213"/>
                  <a:gd name="T28" fmla="*/ 28 w 542"/>
                  <a:gd name="T29" fmla="*/ 994 h 2213"/>
                  <a:gd name="T30" fmla="*/ 16 w 542"/>
                  <a:gd name="T31" fmla="*/ 888 h 2213"/>
                  <a:gd name="T32" fmla="*/ 10 w 542"/>
                  <a:gd name="T33" fmla="*/ 780 h 2213"/>
                  <a:gd name="T34" fmla="*/ 8 w 542"/>
                  <a:gd name="T35" fmla="*/ 672 h 2213"/>
                  <a:gd name="T36" fmla="*/ 8 w 542"/>
                  <a:gd name="T37" fmla="*/ 672 h 2213"/>
                  <a:gd name="T38" fmla="*/ 8 w 542"/>
                  <a:gd name="T39" fmla="*/ 586 h 2213"/>
                  <a:gd name="T40" fmla="*/ 14 w 542"/>
                  <a:gd name="T41" fmla="*/ 500 h 2213"/>
                  <a:gd name="T42" fmla="*/ 20 w 542"/>
                  <a:gd name="T43" fmla="*/ 416 h 2213"/>
                  <a:gd name="T44" fmla="*/ 30 w 542"/>
                  <a:gd name="T45" fmla="*/ 330 h 2213"/>
                  <a:gd name="T46" fmla="*/ 44 w 542"/>
                  <a:gd name="T47" fmla="*/ 246 h 2213"/>
                  <a:gd name="T48" fmla="*/ 58 w 542"/>
                  <a:gd name="T49" fmla="*/ 164 h 2213"/>
                  <a:gd name="T50" fmla="*/ 78 w 542"/>
                  <a:gd name="T51" fmla="*/ 82 h 2213"/>
                  <a:gd name="T52" fmla="*/ 98 w 542"/>
                  <a:gd name="T53" fmla="*/ 0 h 2213"/>
                  <a:gd name="T54" fmla="*/ 98 w 542"/>
                  <a:gd name="T55" fmla="*/ 0 h 2213"/>
                  <a:gd name="T56" fmla="*/ 92 w 542"/>
                  <a:gd name="T57" fmla="*/ 0 h 2213"/>
                  <a:gd name="T58" fmla="*/ 92 w 542"/>
                  <a:gd name="T59" fmla="*/ 0 h 2213"/>
                  <a:gd name="T60" fmla="*/ 70 w 542"/>
                  <a:gd name="T61" fmla="*/ 82 h 2213"/>
                  <a:gd name="T62" fmla="*/ 52 w 542"/>
                  <a:gd name="T63" fmla="*/ 164 h 2213"/>
                  <a:gd name="T64" fmla="*/ 36 w 542"/>
                  <a:gd name="T65" fmla="*/ 246 h 2213"/>
                  <a:gd name="T66" fmla="*/ 22 w 542"/>
                  <a:gd name="T67" fmla="*/ 330 h 2213"/>
                  <a:gd name="T68" fmla="*/ 12 w 542"/>
                  <a:gd name="T69" fmla="*/ 416 h 2213"/>
                  <a:gd name="T70" fmla="*/ 6 w 542"/>
                  <a:gd name="T71" fmla="*/ 500 h 2213"/>
                  <a:gd name="T72" fmla="*/ 0 w 542"/>
                  <a:gd name="T73" fmla="*/ 586 h 2213"/>
                  <a:gd name="T74" fmla="*/ 0 w 542"/>
                  <a:gd name="T75" fmla="*/ 672 h 2213"/>
                  <a:gd name="T76" fmla="*/ 0 w 542"/>
                  <a:gd name="T77" fmla="*/ 672 h 2213"/>
                  <a:gd name="T78" fmla="*/ 2 w 542"/>
                  <a:gd name="T79" fmla="*/ 778 h 2213"/>
                  <a:gd name="T80" fmla="*/ 8 w 542"/>
                  <a:gd name="T81" fmla="*/ 884 h 2213"/>
                  <a:gd name="T82" fmla="*/ 20 w 542"/>
                  <a:gd name="T83" fmla="*/ 988 h 2213"/>
                  <a:gd name="T84" fmla="*/ 34 w 542"/>
                  <a:gd name="T85" fmla="*/ 1090 h 2213"/>
                  <a:gd name="T86" fmla="*/ 54 w 542"/>
                  <a:gd name="T87" fmla="*/ 1194 h 2213"/>
                  <a:gd name="T88" fmla="*/ 78 w 542"/>
                  <a:gd name="T89" fmla="*/ 1294 h 2213"/>
                  <a:gd name="T90" fmla="*/ 106 w 542"/>
                  <a:gd name="T91" fmla="*/ 1394 h 2213"/>
                  <a:gd name="T92" fmla="*/ 138 w 542"/>
                  <a:gd name="T93" fmla="*/ 1492 h 2213"/>
                  <a:gd name="T94" fmla="*/ 172 w 542"/>
                  <a:gd name="T95" fmla="*/ 1588 h 2213"/>
                  <a:gd name="T96" fmla="*/ 212 w 542"/>
                  <a:gd name="T97" fmla="*/ 1684 h 2213"/>
                  <a:gd name="T98" fmla="*/ 256 w 542"/>
                  <a:gd name="T99" fmla="*/ 1777 h 2213"/>
                  <a:gd name="T100" fmla="*/ 304 w 542"/>
                  <a:gd name="T101" fmla="*/ 1867 h 2213"/>
                  <a:gd name="T102" fmla="*/ 356 w 542"/>
                  <a:gd name="T103" fmla="*/ 1957 h 2213"/>
                  <a:gd name="T104" fmla="*/ 412 w 542"/>
                  <a:gd name="T105" fmla="*/ 2045 h 2213"/>
                  <a:gd name="T106" fmla="*/ 472 w 542"/>
                  <a:gd name="T107" fmla="*/ 2131 h 2213"/>
                  <a:gd name="T108" fmla="*/ 534 w 542"/>
                  <a:gd name="T109" fmla="*/ 2213 h 2213"/>
                  <a:gd name="T110" fmla="*/ 534 w 542"/>
                  <a:gd name="T111" fmla="*/ 2213 h 2213"/>
                  <a:gd name="T112" fmla="*/ 542 w 542"/>
                  <a:gd name="T113" fmla="*/ 2207 h 2213"/>
                  <a:gd name="T114" fmla="*/ 542 w 542"/>
                  <a:gd name="T115" fmla="*/ 2207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2" h="2213">
                    <a:moveTo>
                      <a:pt x="542" y="2207"/>
                    </a:moveTo>
                    <a:lnTo>
                      <a:pt x="542" y="2207"/>
                    </a:lnTo>
                    <a:lnTo>
                      <a:pt x="480" y="2127"/>
                    </a:lnTo>
                    <a:lnTo>
                      <a:pt x="422" y="2043"/>
                    </a:lnTo>
                    <a:lnTo>
                      <a:pt x="368" y="1959"/>
                    </a:lnTo>
                    <a:lnTo>
                      <a:pt x="318" y="1871"/>
                    </a:lnTo>
                    <a:lnTo>
                      <a:pt x="270" y="1781"/>
                    </a:lnTo>
                    <a:lnTo>
                      <a:pt x="226" y="1690"/>
                    </a:lnTo>
                    <a:lnTo>
                      <a:pt x="186" y="1596"/>
                    </a:lnTo>
                    <a:lnTo>
                      <a:pt x="150" y="1500"/>
                    </a:lnTo>
                    <a:lnTo>
                      <a:pt x="116" y="1402"/>
                    </a:lnTo>
                    <a:lnTo>
                      <a:pt x="88" y="1302"/>
                    </a:lnTo>
                    <a:lnTo>
                      <a:pt x="64" y="1200"/>
                    </a:lnTo>
                    <a:lnTo>
                      <a:pt x="44" y="1098"/>
                    </a:lnTo>
                    <a:lnTo>
                      <a:pt x="28" y="994"/>
                    </a:lnTo>
                    <a:lnTo>
                      <a:pt x="16" y="888"/>
                    </a:lnTo>
                    <a:lnTo>
                      <a:pt x="10" y="780"/>
                    </a:lnTo>
                    <a:lnTo>
                      <a:pt x="8" y="672"/>
                    </a:lnTo>
                    <a:lnTo>
                      <a:pt x="8" y="672"/>
                    </a:lnTo>
                    <a:lnTo>
                      <a:pt x="8" y="586"/>
                    </a:lnTo>
                    <a:lnTo>
                      <a:pt x="14" y="500"/>
                    </a:lnTo>
                    <a:lnTo>
                      <a:pt x="20" y="416"/>
                    </a:lnTo>
                    <a:lnTo>
                      <a:pt x="30" y="330"/>
                    </a:lnTo>
                    <a:lnTo>
                      <a:pt x="44" y="246"/>
                    </a:lnTo>
                    <a:lnTo>
                      <a:pt x="58" y="164"/>
                    </a:lnTo>
                    <a:lnTo>
                      <a:pt x="78" y="82"/>
                    </a:lnTo>
                    <a:lnTo>
                      <a:pt x="98" y="0"/>
                    </a:lnTo>
                    <a:lnTo>
                      <a:pt x="98" y="0"/>
                    </a:lnTo>
                    <a:lnTo>
                      <a:pt x="92" y="0"/>
                    </a:lnTo>
                    <a:lnTo>
                      <a:pt x="92" y="0"/>
                    </a:lnTo>
                    <a:lnTo>
                      <a:pt x="70" y="82"/>
                    </a:lnTo>
                    <a:lnTo>
                      <a:pt x="52" y="164"/>
                    </a:lnTo>
                    <a:lnTo>
                      <a:pt x="36" y="246"/>
                    </a:lnTo>
                    <a:lnTo>
                      <a:pt x="22" y="330"/>
                    </a:lnTo>
                    <a:lnTo>
                      <a:pt x="12" y="416"/>
                    </a:lnTo>
                    <a:lnTo>
                      <a:pt x="6" y="500"/>
                    </a:lnTo>
                    <a:lnTo>
                      <a:pt x="0" y="586"/>
                    </a:lnTo>
                    <a:lnTo>
                      <a:pt x="0" y="672"/>
                    </a:lnTo>
                    <a:lnTo>
                      <a:pt x="0" y="672"/>
                    </a:lnTo>
                    <a:lnTo>
                      <a:pt x="2" y="778"/>
                    </a:lnTo>
                    <a:lnTo>
                      <a:pt x="8" y="884"/>
                    </a:lnTo>
                    <a:lnTo>
                      <a:pt x="20" y="988"/>
                    </a:lnTo>
                    <a:lnTo>
                      <a:pt x="34" y="1090"/>
                    </a:lnTo>
                    <a:lnTo>
                      <a:pt x="54" y="1194"/>
                    </a:lnTo>
                    <a:lnTo>
                      <a:pt x="78" y="1294"/>
                    </a:lnTo>
                    <a:lnTo>
                      <a:pt x="106" y="1394"/>
                    </a:lnTo>
                    <a:lnTo>
                      <a:pt x="138" y="1492"/>
                    </a:lnTo>
                    <a:lnTo>
                      <a:pt x="172" y="1588"/>
                    </a:lnTo>
                    <a:lnTo>
                      <a:pt x="212" y="1684"/>
                    </a:lnTo>
                    <a:lnTo>
                      <a:pt x="256" y="1777"/>
                    </a:lnTo>
                    <a:lnTo>
                      <a:pt x="304" y="1867"/>
                    </a:lnTo>
                    <a:lnTo>
                      <a:pt x="356" y="1957"/>
                    </a:lnTo>
                    <a:lnTo>
                      <a:pt x="412" y="2045"/>
                    </a:lnTo>
                    <a:lnTo>
                      <a:pt x="472" y="2131"/>
                    </a:lnTo>
                    <a:lnTo>
                      <a:pt x="534" y="2213"/>
                    </a:lnTo>
                    <a:lnTo>
                      <a:pt x="534" y="2213"/>
                    </a:lnTo>
                    <a:lnTo>
                      <a:pt x="542" y="2207"/>
                    </a:lnTo>
                    <a:lnTo>
                      <a:pt x="542" y="2207"/>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61"/>
              <p:cNvSpPr>
                <a:spLocks/>
              </p:cNvSpPr>
              <p:nvPr userDrawn="1"/>
            </p:nvSpPr>
            <p:spPr bwMode="auto">
              <a:xfrm>
                <a:off x="-3008313" y="1646238"/>
                <a:ext cx="1281113" cy="1533525"/>
              </a:xfrm>
              <a:custGeom>
                <a:avLst/>
                <a:gdLst>
                  <a:gd name="T0" fmla="*/ 8 w 807"/>
                  <a:gd name="T1" fmla="*/ 0 h 966"/>
                  <a:gd name="T2" fmla="*/ 8 w 807"/>
                  <a:gd name="T3" fmla="*/ 0 h 966"/>
                  <a:gd name="T4" fmla="*/ 0 w 807"/>
                  <a:gd name="T5" fmla="*/ 4 h 966"/>
                  <a:gd name="T6" fmla="*/ 0 w 807"/>
                  <a:gd name="T7" fmla="*/ 4 h 966"/>
                  <a:gd name="T8" fmla="*/ 36 w 807"/>
                  <a:gd name="T9" fmla="*/ 74 h 966"/>
                  <a:gd name="T10" fmla="*/ 74 w 807"/>
                  <a:gd name="T11" fmla="*/ 144 h 966"/>
                  <a:gd name="T12" fmla="*/ 114 w 807"/>
                  <a:gd name="T13" fmla="*/ 212 h 966"/>
                  <a:gd name="T14" fmla="*/ 156 w 807"/>
                  <a:gd name="T15" fmla="*/ 278 h 966"/>
                  <a:gd name="T16" fmla="*/ 200 w 807"/>
                  <a:gd name="T17" fmla="*/ 344 h 966"/>
                  <a:gd name="T18" fmla="*/ 246 w 807"/>
                  <a:gd name="T19" fmla="*/ 408 h 966"/>
                  <a:gd name="T20" fmla="*/ 294 w 807"/>
                  <a:gd name="T21" fmla="*/ 470 h 966"/>
                  <a:gd name="T22" fmla="*/ 344 w 807"/>
                  <a:gd name="T23" fmla="*/ 532 h 966"/>
                  <a:gd name="T24" fmla="*/ 394 w 807"/>
                  <a:gd name="T25" fmla="*/ 592 h 966"/>
                  <a:gd name="T26" fmla="*/ 448 w 807"/>
                  <a:gd name="T27" fmla="*/ 650 h 966"/>
                  <a:gd name="T28" fmla="*/ 502 w 807"/>
                  <a:gd name="T29" fmla="*/ 706 h 966"/>
                  <a:gd name="T30" fmla="*/ 558 w 807"/>
                  <a:gd name="T31" fmla="*/ 762 h 966"/>
                  <a:gd name="T32" fmla="*/ 616 w 807"/>
                  <a:gd name="T33" fmla="*/ 816 h 966"/>
                  <a:gd name="T34" fmla="*/ 675 w 807"/>
                  <a:gd name="T35" fmla="*/ 868 h 966"/>
                  <a:gd name="T36" fmla="*/ 735 w 807"/>
                  <a:gd name="T37" fmla="*/ 918 h 966"/>
                  <a:gd name="T38" fmla="*/ 797 w 807"/>
                  <a:gd name="T39" fmla="*/ 966 h 966"/>
                  <a:gd name="T40" fmla="*/ 807 w 807"/>
                  <a:gd name="T41" fmla="*/ 966 h 966"/>
                  <a:gd name="T42" fmla="*/ 807 w 807"/>
                  <a:gd name="T43" fmla="*/ 966 h 966"/>
                  <a:gd name="T44" fmla="*/ 745 w 807"/>
                  <a:gd name="T45" fmla="*/ 918 h 966"/>
                  <a:gd name="T46" fmla="*/ 685 w 807"/>
                  <a:gd name="T47" fmla="*/ 870 h 966"/>
                  <a:gd name="T48" fmla="*/ 625 w 807"/>
                  <a:gd name="T49" fmla="*/ 818 h 966"/>
                  <a:gd name="T50" fmla="*/ 570 w 807"/>
                  <a:gd name="T51" fmla="*/ 766 h 966"/>
                  <a:gd name="T52" fmla="*/ 514 w 807"/>
                  <a:gd name="T53" fmla="*/ 710 h 966"/>
                  <a:gd name="T54" fmla="*/ 460 w 807"/>
                  <a:gd name="T55" fmla="*/ 654 h 966"/>
                  <a:gd name="T56" fmla="*/ 406 w 807"/>
                  <a:gd name="T57" fmla="*/ 596 h 966"/>
                  <a:gd name="T58" fmla="*/ 356 w 807"/>
                  <a:gd name="T59" fmla="*/ 536 h 966"/>
                  <a:gd name="T60" fmla="*/ 306 w 807"/>
                  <a:gd name="T61" fmla="*/ 474 h 966"/>
                  <a:gd name="T62" fmla="*/ 258 w 807"/>
                  <a:gd name="T63" fmla="*/ 412 h 966"/>
                  <a:gd name="T64" fmla="*/ 212 w 807"/>
                  <a:gd name="T65" fmla="*/ 346 h 966"/>
                  <a:gd name="T66" fmla="*/ 166 w 807"/>
                  <a:gd name="T67" fmla="*/ 280 h 966"/>
                  <a:gd name="T68" fmla="*/ 124 w 807"/>
                  <a:gd name="T69" fmla="*/ 212 h 966"/>
                  <a:gd name="T70" fmla="*/ 84 w 807"/>
                  <a:gd name="T71" fmla="*/ 142 h 966"/>
                  <a:gd name="T72" fmla="*/ 44 w 807"/>
                  <a:gd name="T73" fmla="*/ 72 h 966"/>
                  <a:gd name="T74" fmla="*/ 8 w 807"/>
                  <a:gd name="T75" fmla="*/ 0 h 966"/>
                  <a:gd name="T76" fmla="*/ 8 w 807"/>
                  <a:gd name="T7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966">
                    <a:moveTo>
                      <a:pt x="8" y="0"/>
                    </a:moveTo>
                    <a:lnTo>
                      <a:pt x="8" y="0"/>
                    </a:lnTo>
                    <a:lnTo>
                      <a:pt x="0" y="4"/>
                    </a:lnTo>
                    <a:lnTo>
                      <a:pt x="0" y="4"/>
                    </a:lnTo>
                    <a:lnTo>
                      <a:pt x="36" y="74"/>
                    </a:lnTo>
                    <a:lnTo>
                      <a:pt x="74" y="144"/>
                    </a:lnTo>
                    <a:lnTo>
                      <a:pt x="114" y="212"/>
                    </a:lnTo>
                    <a:lnTo>
                      <a:pt x="156" y="278"/>
                    </a:lnTo>
                    <a:lnTo>
                      <a:pt x="200" y="344"/>
                    </a:lnTo>
                    <a:lnTo>
                      <a:pt x="246" y="408"/>
                    </a:lnTo>
                    <a:lnTo>
                      <a:pt x="294" y="470"/>
                    </a:lnTo>
                    <a:lnTo>
                      <a:pt x="344" y="532"/>
                    </a:lnTo>
                    <a:lnTo>
                      <a:pt x="394" y="592"/>
                    </a:lnTo>
                    <a:lnTo>
                      <a:pt x="448" y="650"/>
                    </a:lnTo>
                    <a:lnTo>
                      <a:pt x="502" y="706"/>
                    </a:lnTo>
                    <a:lnTo>
                      <a:pt x="558" y="762"/>
                    </a:lnTo>
                    <a:lnTo>
                      <a:pt x="616" y="816"/>
                    </a:lnTo>
                    <a:lnTo>
                      <a:pt x="675" y="868"/>
                    </a:lnTo>
                    <a:lnTo>
                      <a:pt x="735" y="918"/>
                    </a:lnTo>
                    <a:lnTo>
                      <a:pt x="797" y="966"/>
                    </a:lnTo>
                    <a:lnTo>
                      <a:pt x="807" y="966"/>
                    </a:lnTo>
                    <a:lnTo>
                      <a:pt x="807" y="966"/>
                    </a:lnTo>
                    <a:lnTo>
                      <a:pt x="745" y="918"/>
                    </a:lnTo>
                    <a:lnTo>
                      <a:pt x="685" y="870"/>
                    </a:lnTo>
                    <a:lnTo>
                      <a:pt x="625" y="818"/>
                    </a:lnTo>
                    <a:lnTo>
                      <a:pt x="570" y="766"/>
                    </a:lnTo>
                    <a:lnTo>
                      <a:pt x="514" y="710"/>
                    </a:lnTo>
                    <a:lnTo>
                      <a:pt x="460" y="654"/>
                    </a:lnTo>
                    <a:lnTo>
                      <a:pt x="406" y="596"/>
                    </a:lnTo>
                    <a:lnTo>
                      <a:pt x="356" y="536"/>
                    </a:lnTo>
                    <a:lnTo>
                      <a:pt x="306" y="474"/>
                    </a:lnTo>
                    <a:lnTo>
                      <a:pt x="258" y="412"/>
                    </a:lnTo>
                    <a:lnTo>
                      <a:pt x="212" y="346"/>
                    </a:lnTo>
                    <a:lnTo>
                      <a:pt x="166" y="280"/>
                    </a:lnTo>
                    <a:lnTo>
                      <a:pt x="124" y="212"/>
                    </a:lnTo>
                    <a:lnTo>
                      <a:pt x="84" y="142"/>
                    </a:lnTo>
                    <a:lnTo>
                      <a:pt x="44" y="7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62"/>
              <p:cNvSpPr>
                <a:spLocks/>
              </p:cNvSpPr>
              <p:nvPr userDrawn="1"/>
            </p:nvSpPr>
            <p:spPr bwMode="auto">
              <a:xfrm>
                <a:off x="-3268663" y="1063625"/>
                <a:ext cx="114300" cy="231775"/>
              </a:xfrm>
              <a:custGeom>
                <a:avLst/>
                <a:gdLst>
                  <a:gd name="T0" fmla="*/ 52 w 72"/>
                  <a:gd name="T1" fmla="*/ 18 h 146"/>
                  <a:gd name="T2" fmla="*/ 52 w 72"/>
                  <a:gd name="T3" fmla="*/ 18 h 146"/>
                  <a:gd name="T4" fmla="*/ 46 w 72"/>
                  <a:gd name="T5" fmla="*/ 10 h 146"/>
                  <a:gd name="T6" fmla="*/ 38 w 72"/>
                  <a:gd name="T7" fmla="*/ 4 h 146"/>
                  <a:gd name="T8" fmla="*/ 30 w 72"/>
                  <a:gd name="T9" fmla="*/ 0 h 146"/>
                  <a:gd name="T10" fmla="*/ 18 w 72"/>
                  <a:gd name="T11" fmla="*/ 2 h 146"/>
                  <a:gd name="T12" fmla="*/ 18 w 72"/>
                  <a:gd name="T13" fmla="*/ 2 h 146"/>
                  <a:gd name="T14" fmla="*/ 10 w 72"/>
                  <a:gd name="T15" fmla="*/ 8 h 146"/>
                  <a:gd name="T16" fmla="*/ 4 w 72"/>
                  <a:gd name="T17" fmla="*/ 16 h 146"/>
                  <a:gd name="T18" fmla="*/ 0 w 72"/>
                  <a:gd name="T19" fmla="*/ 26 h 146"/>
                  <a:gd name="T20" fmla="*/ 2 w 72"/>
                  <a:gd name="T21" fmla="*/ 36 h 146"/>
                  <a:gd name="T22" fmla="*/ 2 w 72"/>
                  <a:gd name="T23" fmla="*/ 36 h 146"/>
                  <a:gd name="T24" fmla="*/ 6 w 72"/>
                  <a:gd name="T25" fmla="*/ 44 h 146"/>
                  <a:gd name="T26" fmla="*/ 14 w 72"/>
                  <a:gd name="T27" fmla="*/ 50 h 146"/>
                  <a:gd name="T28" fmla="*/ 22 w 72"/>
                  <a:gd name="T29" fmla="*/ 52 h 146"/>
                  <a:gd name="T30" fmla="*/ 32 w 72"/>
                  <a:gd name="T31" fmla="*/ 54 h 146"/>
                  <a:gd name="T32" fmla="*/ 32 w 72"/>
                  <a:gd name="T33" fmla="*/ 54 h 146"/>
                  <a:gd name="T34" fmla="*/ 66 w 72"/>
                  <a:gd name="T35" fmla="*/ 146 h 146"/>
                  <a:gd name="T36" fmla="*/ 66 w 72"/>
                  <a:gd name="T37" fmla="*/ 146 h 146"/>
                  <a:gd name="T38" fmla="*/ 72 w 72"/>
                  <a:gd name="T39" fmla="*/ 144 h 146"/>
                  <a:gd name="T40" fmla="*/ 72 w 72"/>
                  <a:gd name="T41" fmla="*/ 144 h 146"/>
                  <a:gd name="T42" fmla="*/ 40 w 72"/>
                  <a:gd name="T43" fmla="*/ 50 h 146"/>
                  <a:gd name="T44" fmla="*/ 40 w 72"/>
                  <a:gd name="T45" fmla="*/ 50 h 146"/>
                  <a:gd name="T46" fmla="*/ 46 w 72"/>
                  <a:gd name="T47" fmla="*/ 44 h 146"/>
                  <a:gd name="T48" fmla="*/ 52 w 72"/>
                  <a:gd name="T49" fmla="*/ 36 h 146"/>
                  <a:gd name="T50" fmla="*/ 54 w 72"/>
                  <a:gd name="T51" fmla="*/ 28 h 146"/>
                  <a:gd name="T52" fmla="*/ 52 w 72"/>
                  <a:gd name="T53" fmla="*/ 18 h 146"/>
                  <a:gd name="T54" fmla="*/ 52 w 72"/>
                  <a:gd name="T55"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46">
                    <a:moveTo>
                      <a:pt x="52" y="18"/>
                    </a:moveTo>
                    <a:lnTo>
                      <a:pt x="52" y="18"/>
                    </a:lnTo>
                    <a:lnTo>
                      <a:pt x="46" y="10"/>
                    </a:lnTo>
                    <a:lnTo>
                      <a:pt x="38" y="4"/>
                    </a:lnTo>
                    <a:lnTo>
                      <a:pt x="30" y="0"/>
                    </a:lnTo>
                    <a:lnTo>
                      <a:pt x="18" y="2"/>
                    </a:lnTo>
                    <a:lnTo>
                      <a:pt x="18" y="2"/>
                    </a:lnTo>
                    <a:lnTo>
                      <a:pt x="10" y="8"/>
                    </a:lnTo>
                    <a:lnTo>
                      <a:pt x="4" y="16"/>
                    </a:lnTo>
                    <a:lnTo>
                      <a:pt x="0" y="26"/>
                    </a:lnTo>
                    <a:lnTo>
                      <a:pt x="2" y="36"/>
                    </a:lnTo>
                    <a:lnTo>
                      <a:pt x="2" y="36"/>
                    </a:lnTo>
                    <a:lnTo>
                      <a:pt x="6" y="44"/>
                    </a:lnTo>
                    <a:lnTo>
                      <a:pt x="14" y="50"/>
                    </a:lnTo>
                    <a:lnTo>
                      <a:pt x="22" y="52"/>
                    </a:lnTo>
                    <a:lnTo>
                      <a:pt x="32" y="54"/>
                    </a:lnTo>
                    <a:lnTo>
                      <a:pt x="32" y="54"/>
                    </a:lnTo>
                    <a:lnTo>
                      <a:pt x="66" y="146"/>
                    </a:lnTo>
                    <a:lnTo>
                      <a:pt x="66" y="146"/>
                    </a:lnTo>
                    <a:lnTo>
                      <a:pt x="72" y="144"/>
                    </a:lnTo>
                    <a:lnTo>
                      <a:pt x="72" y="144"/>
                    </a:lnTo>
                    <a:lnTo>
                      <a:pt x="40" y="50"/>
                    </a:lnTo>
                    <a:lnTo>
                      <a:pt x="40" y="50"/>
                    </a:lnTo>
                    <a:lnTo>
                      <a:pt x="46" y="44"/>
                    </a:lnTo>
                    <a:lnTo>
                      <a:pt x="52" y="36"/>
                    </a:lnTo>
                    <a:lnTo>
                      <a:pt x="54" y="28"/>
                    </a:lnTo>
                    <a:lnTo>
                      <a:pt x="52" y="18"/>
                    </a:lnTo>
                    <a:lnTo>
                      <a:pt x="5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63"/>
              <p:cNvSpPr>
                <a:spLocks/>
              </p:cNvSpPr>
              <p:nvPr userDrawn="1"/>
            </p:nvSpPr>
            <p:spPr bwMode="auto">
              <a:xfrm>
                <a:off x="-2185988" y="2278063"/>
                <a:ext cx="1093788" cy="901700"/>
              </a:xfrm>
              <a:custGeom>
                <a:avLst/>
                <a:gdLst>
                  <a:gd name="T0" fmla="*/ 6 w 689"/>
                  <a:gd name="T1" fmla="*/ 0 h 568"/>
                  <a:gd name="T2" fmla="*/ 6 w 689"/>
                  <a:gd name="T3" fmla="*/ 0 h 568"/>
                  <a:gd name="T4" fmla="*/ 0 w 689"/>
                  <a:gd name="T5" fmla="*/ 6 h 568"/>
                  <a:gd name="T6" fmla="*/ 0 w 689"/>
                  <a:gd name="T7" fmla="*/ 6 h 568"/>
                  <a:gd name="T8" fmla="*/ 72 w 689"/>
                  <a:gd name="T9" fmla="*/ 88 h 568"/>
                  <a:gd name="T10" fmla="*/ 109 w 689"/>
                  <a:gd name="T11" fmla="*/ 128 h 568"/>
                  <a:gd name="T12" fmla="*/ 147 w 689"/>
                  <a:gd name="T13" fmla="*/ 168 h 568"/>
                  <a:gd name="T14" fmla="*/ 147 w 689"/>
                  <a:gd name="T15" fmla="*/ 168 h 568"/>
                  <a:gd name="T16" fmla="*/ 207 w 689"/>
                  <a:gd name="T17" fmla="*/ 226 h 568"/>
                  <a:gd name="T18" fmla="*/ 269 w 689"/>
                  <a:gd name="T19" fmla="*/ 282 h 568"/>
                  <a:gd name="T20" fmla="*/ 333 w 689"/>
                  <a:gd name="T21" fmla="*/ 336 h 568"/>
                  <a:gd name="T22" fmla="*/ 397 w 689"/>
                  <a:gd name="T23" fmla="*/ 386 h 568"/>
                  <a:gd name="T24" fmla="*/ 463 w 689"/>
                  <a:gd name="T25" fmla="*/ 436 h 568"/>
                  <a:gd name="T26" fmla="*/ 531 w 689"/>
                  <a:gd name="T27" fmla="*/ 482 h 568"/>
                  <a:gd name="T28" fmla="*/ 599 w 689"/>
                  <a:gd name="T29" fmla="*/ 526 h 568"/>
                  <a:gd name="T30" fmla="*/ 669 w 689"/>
                  <a:gd name="T31" fmla="*/ 568 h 568"/>
                  <a:gd name="T32" fmla="*/ 689 w 689"/>
                  <a:gd name="T33" fmla="*/ 568 h 568"/>
                  <a:gd name="T34" fmla="*/ 689 w 689"/>
                  <a:gd name="T35" fmla="*/ 568 h 568"/>
                  <a:gd name="T36" fmla="*/ 641 w 689"/>
                  <a:gd name="T37" fmla="*/ 540 h 568"/>
                  <a:gd name="T38" fmla="*/ 593 w 689"/>
                  <a:gd name="T39" fmla="*/ 512 h 568"/>
                  <a:gd name="T40" fmla="*/ 545 w 689"/>
                  <a:gd name="T41" fmla="*/ 480 h 568"/>
                  <a:gd name="T42" fmla="*/ 499 w 689"/>
                  <a:gd name="T43" fmla="*/ 450 h 568"/>
                  <a:gd name="T44" fmla="*/ 453 w 689"/>
                  <a:gd name="T45" fmla="*/ 418 h 568"/>
                  <a:gd name="T46" fmla="*/ 409 w 689"/>
                  <a:gd name="T47" fmla="*/ 384 h 568"/>
                  <a:gd name="T48" fmla="*/ 365 w 689"/>
                  <a:gd name="T49" fmla="*/ 350 h 568"/>
                  <a:gd name="T50" fmla="*/ 321 w 689"/>
                  <a:gd name="T51" fmla="*/ 314 h 568"/>
                  <a:gd name="T52" fmla="*/ 279 w 689"/>
                  <a:gd name="T53" fmla="*/ 278 h 568"/>
                  <a:gd name="T54" fmla="*/ 237 w 689"/>
                  <a:gd name="T55" fmla="*/ 242 h 568"/>
                  <a:gd name="T56" fmla="*/ 197 w 689"/>
                  <a:gd name="T57" fmla="*/ 204 h 568"/>
                  <a:gd name="T58" fmla="*/ 157 w 689"/>
                  <a:gd name="T59" fmla="*/ 164 h 568"/>
                  <a:gd name="T60" fmla="*/ 117 w 689"/>
                  <a:gd name="T61" fmla="*/ 124 h 568"/>
                  <a:gd name="T62" fmla="*/ 80 w 689"/>
                  <a:gd name="T63" fmla="*/ 84 h 568"/>
                  <a:gd name="T64" fmla="*/ 44 w 689"/>
                  <a:gd name="T65" fmla="*/ 42 h 568"/>
                  <a:gd name="T66" fmla="*/ 6 w 689"/>
                  <a:gd name="T67" fmla="*/ 0 h 568"/>
                  <a:gd name="T68" fmla="*/ 6 w 689"/>
                  <a:gd name="T6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68">
                    <a:moveTo>
                      <a:pt x="6" y="0"/>
                    </a:moveTo>
                    <a:lnTo>
                      <a:pt x="6" y="0"/>
                    </a:lnTo>
                    <a:lnTo>
                      <a:pt x="0" y="6"/>
                    </a:lnTo>
                    <a:lnTo>
                      <a:pt x="0" y="6"/>
                    </a:lnTo>
                    <a:lnTo>
                      <a:pt x="72" y="88"/>
                    </a:lnTo>
                    <a:lnTo>
                      <a:pt x="109" y="128"/>
                    </a:lnTo>
                    <a:lnTo>
                      <a:pt x="147" y="168"/>
                    </a:lnTo>
                    <a:lnTo>
                      <a:pt x="147" y="168"/>
                    </a:lnTo>
                    <a:lnTo>
                      <a:pt x="207" y="226"/>
                    </a:lnTo>
                    <a:lnTo>
                      <a:pt x="269" y="282"/>
                    </a:lnTo>
                    <a:lnTo>
                      <a:pt x="333" y="336"/>
                    </a:lnTo>
                    <a:lnTo>
                      <a:pt x="397" y="386"/>
                    </a:lnTo>
                    <a:lnTo>
                      <a:pt x="463" y="436"/>
                    </a:lnTo>
                    <a:lnTo>
                      <a:pt x="531" y="482"/>
                    </a:lnTo>
                    <a:lnTo>
                      <a:pt x="599" y="526"/>
                    </a:lnTo>
                    <a:lnTo>
                      <a:pt x="669" y="568"/>
                    </a:lnTo>
                    <a:lnTo>
                      <a:pt x="689" y="568"/>
                    </a:lnTo>
                    <a:lnTo>
                      <a:pt x="689" y="568"/>
                    </a:lnTo>
                    <a:lnTo>
                      <a:pt x="641" y="540"/>
                    </a:lnTo>
                    <a:lnTo>
                      <a:pt x="593" y="512"/>
                    </a:lnTo>
                    <a:lnTo>
                      <a:pt x="545" y="480"/>
                    </a:lnTo>
                    <a:lnTo>
                      <a:pt x="499" y="450"/>
                    </a:lnTo>
                    <a:lnTo>
                      <a:pt x="453" y="418"/>
                    </a:lnTo>
                    <a:lnTo>
                      <a:pt x="409" y="384"/>
                    </a:lnTo>
                    <a:lnTo>
                      <a:pt x="365" y="350"/>
                    </a:lnTo>
                    <a:lnTo>
                      <a:pt x="321" y="314"/>
                    </a:lnTo>
                    <a:lnTo>
                      <a:pt x="279" y="278"/>
                    </a:lnTo>
                    <a:lnTo>
                      <a:pt x="237" y="242"/>
                    </a:lnTo>
                    <a:lnTo>
                      <a:pt x="197" y="204"/>
                    </a:lnTo>
                    <a:lnTo>
                      <a:pt x="157" y="164"/>
                    </a:lnTo>
                    <a:lnTo>
                      <a:pt x="117" y="124"/>
                    </a:lnTo>
                    <a:lnTo>
                      <a:pt x="80" y="84"/>
                    </a:lnTo>
                    <a:lnTo>
                      <a:pt x="44" y="42"/>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64"/>
              <p:cNvSpPr>
                <a:spLocks/>
              </p:cNvSpPr>
              <p:nvPr userDrawn="1"/>
            </p:nvSpPr>
            <p:spPr bwMode="auto">
              <a:xfrm>
                <a:off x="-3135313" y="1365250"/>
                <a:ext cx="60325" cy="115888"/>
              </a:xfrm>
              <a:custGeom>
                <a:avLst/>
                <a:gdLst>
                  <a:gd name="T0" fmla="*/ 8 w 38"/>
                  <a:gd name="T1" fmla="*/ 0 h 73"/>
                  <a:gd name="T2" fmla="*/ 8 w 38"/>
                  <a:gd name="T3" fmla="*/ 0 h 73"/>
                  <a:gd name="T4" fmla="*/ 0 w 38"/>
                  <a:gd name="T5" fmla="*/ 2 h 73"/>
                  <a:gd name="T6" fmla="*/ 0 w 38"/>
                  <a:gd name="T7" fmla="*/ 2 h 73"/>
                  <a:gd name="T8" fmla="*/ 30 w 38"/>
                  <a:gd name="T9" fmla="*/ 73 h 73"/>
                  <a:gd name="T10" fmla="*/ 30 w 38"/>
                  <a:gd name="T11" fmla="*/ 73 h 73"/>
                  <a:gd name="T12" fmla="*/ 38 w 38"/>
                  <a:gd name="T13" fmla="*/ 71 h 73"/>
                  <a:gd name="T14" fmla="*/ 38 w 38"/>
                  <a:gd name="T15" fmla="*/ 71 h 73"/>
                  <a:gd name="T16" fmla="*/ 8 w 38"/>
                  <a:gd name="T17" fmla="*/ 0 h 73"/>
                  <a:gd name="T18" fmla="*/ 8 w 38"/>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3">
                    <a:moveTo>
                      <a:pt x="8" y="0"/>
                    </a:moveTo>
                    <a:lnTo>
                      <a:pt x="8" y="0"/>
                    </a:lnTo>
                    <a:lnTo>
                      <a:pt x="0" y="2"/>
                    </a:lnTo>
                    <a:lnTo>
                      <a:pt x="0" y="2"/>
                    </a:lnTo>
                    <a:lnTo>
                      <a:pt x="30" y="73"/>
                    </a:lnTo>
                    <a:lnTo>
                      <a:pt x="30" y="73"/>
                    </a:lnTo>
                    <a:lnTo>
                      <a:pt x="38" y="71"/>
                    </a:lnTo>
                    <a:lnTo>
                      <a:pt x="38" y="71"/>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66"/>
              <p:cNvSpPr>
                <a:spLocks/>
              </p:cNvSpPr>
              <p:nvPr userDrawn="1"/>
            </p:nvSpPr>
            <p:spPr bwMode="auto">
              <a:xfrm>
                <a:off x="-2960688" y="-3459163"/>
                <a:ext cx="1516063" cy="2138363"/>
              </a:xfrm>
              <a:custGeom>
                <a:avLst/>
                <a:gdLst>
                  <a:gd name="T0" fmla="*/ 180 w 955"/>
                  <a:gd name="T1" fmla="*/ 892 h 1347"/>
                  <a:gd name="T2" fmla="*/ 180 w 955"/>
                  <a:gd name="T3" fmla="*/ 892 h 1347"/>
                  <a:gd name="T4" fmla="*/ 152 w 955"/>
                  <a:gd name="T5" fmla="*/ 947 h 1347"/>
                  <a:gd name="T6" fmla="*/ 126 w 955"/>
                  <a:gd name="T7" fmla="*/ 1003 h 1347"/>
                  <a:gd name="T8" fmla="*/ 102 w 955"/>
                  <a:gd name="T9" fmla="*/ 1059 h 1347"/>
                  <a:gd name="T10" fmla="*/ 78 w 955"/>
                  <a:gd name="T11" fmla="*/ 1115 h 1347"/>
                  <a:gd name="T12" fmla="*/ 56 w 955"/>
                  <a:gd name="T13" fmla="*/ 1173 h 1347"/>
                  <a:gd name="T14" fmla="*/ 36 w 955"/>
                  <a:gd name="T15" fmla="*/ 1231 h 1347"/>
                  <a:gd name="T16" fmla="*/ 18 w 955"/>
                  <a:gd name="T17" fmla="*/ 1289 h 1347"/>
                  <a:gd name="T18" fmla="*/ 0 w 955"/>
                  <a:gd name="T19" fmla="*/ 1347 h 1347"/>
                  <a:gd name="T20" fmla="*/ 0 w 955"/>
                  <a:gd name="T21" fmla="*/ 1347 h 1347"/>
                  <a:gd name="T22" fmla="*/ 8 w 955"/>
                  <a:gd name="T23" fmla="*/ 1347 h 1347"/>
                  <a:gd name="T24" fmla="*/ 8 w 955"/>
                  <a:gd name="T25" fmla="*/ 1347 h 1347"/>
                  <a:gd name="T26" fmla="*/ 36 w 955"/>
                  <a:gd name="T27" fmla="*/ 1253 h 1347"/>
                  <a:gd name="T28" fmla="*/ 70 w 955"/>
                  <a:gd name="T29" fmla="*/ 1157 h 1347"/>
                  <a:gd name="T30" fmla="*/ 106 w 955"/>
                  <a:gd name="T31" fmla="*/ 1065 h 1347"/>
                  <a:gd name="T32" fmla="*/ 146 w 955"/>
                  <a:gd name="T33" fmla="*/ 973 h 1347"/>
                  <a:gd name="T34" fmla="*/ 190 w 955"/>
                  <a:gd name="T35" fmla="*/ 886 h 1347"/>
                  <a:gd name="T36" fmla="*/ 238 w 955"/>
                  <a:gd name="T37" fmla="*/ 798 h 1347"/>
                  <a:gd name="T38" fmla="*/ 288 w 955"/>
                  <a:gd name="T39" fmla="*/ 712 h 1347"/>
                  <a:gd name="T40" fmla="*/ 344 w 955"/>
                  <a:gd name="T41" fmla="*/ 628 h 1347"/>
                  <a:gd name="T42" fmla="*/ 402 w 955"/>
                  <a:gd name="T43" fmla="*/ 548 h 1347"/>
                  <a:gd name="T44" fmla="*/ 462 w 955"/>
                  <a:gd name="T45" fmla="*/ 468 h 1347"/>
                  <a:gd name="T46" fmla="*/ 528 w 955"/>
                  <a:gd name="T47" fmla="*/ 390 h 1347"/>
                  <a:gd name="T48" fmla="*/ 595 w 955"/>
                  <a:gd name="T49" fmla="*/ 316 h 1347"/>
                  <a:gd name="T50" fmla="*/ 667 w 955"/>
                  <a:gd name="T51" fmla="*/ 244 h 1347"/>
                  <a:gd name="T52" fmla="*/ 741 w 955"/>
                  <a:gd name="T53" fmla="*/ 176 h 1347"/>
                  <a:gd name="T54" fmla="*/ 819 w 955"/>
                  <a:gd name="T55" fmla="*/ 108 h 1347"/>
                  <a:gd name="T56" fmla="*/ 901 w 955"/>
                  <a:gd name="T57" fmla="*/ 44 h 1347"/>
                  <a:gd name="T58" fmla="*/ 923 w 955"/>
                  <a:gd name="T59" fmla="*/ 74 h 1347"/>
                  <a:gd name="T60" fmla="*/ 955 w 955"/>
                  <a:gd name="T61" fmla="*/ 0 h 1347"/>
                  <a:gd name="T62" fmla="*/ 875 w 955"/>
                  <a:gd name="T63" fmla="*/ 10 h 1347"/>
                  <a:gd name="T64" fmla="*/ 897 w 955"/>
                  <a:gd name="T65" fmla="*/ 38 h 1347"/>
                  <a:gd name="T66" fmla="*/ 897 w 955"/>
                  <a:gd name="T67" fmla="*/ 38 h 1347"/>
                  <a:gd name="T68" fmla="*/ 841 w 955"/>
                  <a:gd name="T69" fmla="*/ 82 h 1347"/>
                  <a:gd name="T70" fmla="*/ 787 w 955"/>
                  <a:gd name="T71" fmla="*/ 126 h 1347"/>
                  <a:gd name="T72" fmla="*/ 733 w 955"/>
                  <a:gd name="T73" fmla="*/ 172 h 1347"/>
                  <a:gd name="T74" fmla="*/ 681 w 955"/>
                  <a:gd name="T75" fmla="*/ 220 h 1347"/>
                  <a:gd name="T76" fmla="*/ 631 w 955"/>
                  <a:gd name="T77" fmla="*/ 270 h 1347"/>
                  <a:gd name="T78" fmla="*/ 584 w 955"/>
                  <a:gd name="T79" fmla="*/ 320 h 1347"/>
                  <a:gd name="T80" fmla="*/ 536 w 955"/>
                  <a:gd name="T81" fmla="*/ 372 h 1347"/>
                  <a:gd name="T82" fmla="*/ 490 w 955"/>
                  <a:gd name="T83" fmla="*/ 424 h 1347"/>
                  <a:gd name="T84" fmla="*/ 446 w 955"/>
                  <a:gd name="T85" fmla="*/ 480 h 1347"/>
                  <a:gd name="T86" fmla="*/ 402 w 955"/>
                  <a:gd name="T87" fmla="*/ 536 h 1347"/>
                  <a:gd name="T88" fmla="*/ 362 w 955"/>
                  <a:gd name="T89" fmla="*/ 592 h 1347"/>
                  <a:gd name="T90" fmla="*/ 322 w 955"/>
                  <a:gd name="T91" fmla="*/ 650 h 1347"/>
                  <a:gd name="T92" fmla="*/ 284 w 955"/>
                  <a:gd name="T93" fmla="*/ 708 h 1347"/>
                  <a:gd name="T94" fmla="*/ 248 w 955"/>
                  <a:gd name="T95" fmla="*/ 768 h 1347"/>
                  <a:gd name="T96" fmla="*/ 212 w 955"/>
                  <a:gd name="T97" fmla="*/ 830 h 1347"/>
                  <a:gd name="T98" fmla="*/ 180 w 955"/>
                  <a:gd name="T99" fmla="*/ 892 h 1347"/>
                  <a:gd name="T100" fmla="*/ 180 w 955"/>
                  <a:gd name="T101" fmla="*/ 89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5" h="1347">
                    <a:moveTo>
                      <a:pt x="180" y="892"/>
                    </a:moveTo>
                    <a:lnTo>
                      <a:pt x="180" y="892"/>
                    </a:lnTo>
                    <a:lnTo>
                      <a:pt x="152" y="947"/>
                    </a:lnTo>
                    <a:lnTo>
                      <a:pt x="126" y="1003"/>
                    </a:lnTo>
                    <a:lnTo>
                      <a:pt x="102" y="1059"/>
                    </a:lnTo>
                    <a:lnTo>
                      <a:pt x="78" y="1115"/>
                    </a:lnTo>
                    <a:lnTo>
                      <a:pt x="56" y="1173"/>
                    </a:lnTo>
                    <a:lnTo>
                      <a:pt x="36" y="1231"/>
                    </a:lnTo>
                    <a:lnTo>
                      <a:pt x="18" y="1289"/>
                    </a:lnTo>
                    <a:lnTo>
                      <a:pt x="0" y="1347"/>
                    </a:lnTo>
                    <a:lnTo>
                      <a:pt x="0" y="1347"/>
                    </a:lnTo>
                    <a:lnTo>
                      <a:pt x="8" y="1347"/>
                    </a:lnTo>
                    <a:lnTo>
                      <a:pt x="8" y="1347"/>
                    </a:lnTo>
                    <a:lnTo>
                      <a:pt x="36" y="1253"/>
                    </a:lnTo>
                    <a:lnTo>
                      <a:pt x="70" y="1157"/>
                    </a:lnTo>
                    <a:lnTo>
                      <a:pt x="106" y="1065"/>
                    </a:lnTo>
                    <a:lnTo>
                      <a:pt x="146" y="973"/>
                    </a:lnTo>
                    <a:lnTo>
                      <a:pt x="190" y="886"/>
                    </a:lnTo>
                    <a:lnTo>
                      <a:pt x="238" y="798"/>
                    </a:lnTo>
                    <a:lnTo>
                      <a:pt x="288" y="712"/>
                    </a:lnTo>
                    <a:lnTo>
                      <a:pt x="344" y="628"/>
                    </a:lnTo>
                    <a:lnTo>
                      <a:pt x="402" y="548"/>
                    </a:lnTo>
                    <a:lnTo>
                      <a:pt x="462" y="468"/>
                    </a:lnTo>
                    <a:lnTo>
                      <a:pt x="528" y="390"/>
                    </a:lnTo>
                    <a:lnTo>
                      <a:pt x="595" y="316"/>
                    </a:lnTo>
                    <a:lnTo>
                      <a:pt x="667" y="244"/>
                    </a:lnTo>
                    <a:lnTo>
                      <a:pt x="741" y="176"/>
                    </a:lnTo>
                    <a:lnTo>
                      <a:pt x="819" y="108"/>
                    </a:lnTo>
                    <a:lnTo>
                      <a:pt x="901" y="44"/>
                    </a:lnTo>
                    <a:lnTo>
                      <a:pt x="923" y="74"/>
                    </a:lnTo>
                    <a:lnTo>
                      <a:pt x="955" y="0"/>
                    </a:lnTo>
                    <a:lnTo>
                      <a:pt x="875" y="10"/>
                    </a:lnTo>
                    <a:lnTo>
                      <a:pt x="897" y="38"/>
                    </a:lnTo>
                    <a:lnTo>
                      <a:pt x="897" y="38"/>
                    </a:lnTo>
                    <a:lnTo>
                      <a:pt x="841" y="82"/>
                    </a:lnTo>
                    <a:lnTo>
                      <a:pt x="787" y="126"/>
                    </a:lnTo>
                    <a:lnTo>
                      <a:pt x="733" y="172"/>
                    </a:lnTo>
                    <a:lnTo>
                      <a:pt x="681" y="220"/>
                    </a:lnTo>
                    <a:lnTo>
                      <a:pt x="631" y="270"/>
                    </a:lnTo>
                    <a:lnTo>
                      <a:pt x="584" y="320"/>
                    </a:lnTo>
                    <a:lnTo>
                      <a:pt x="536" y="372"/>
                    </a:lnTo>
                    <a:lnTo>
                      <a:pt x="490" y="424"/>
                    </a:lnTo>
                    <a:lnTo>
                      <a:pt x="446" y="480"/>
                    </a:lnTo>
                    <a:lnTo>
                      <a:pt x="402" y="536"/>
                    </a:lnTo>
                    <a:lnTo>
                      <a:pt x="362" y="592"/>
                    </a:lnTo>
                    <a:lnTo>
                      <a:pt x="322" y="650"/>
                    </a:lnTo>
                    <a:lnTo>
                      <a:pt x="284" y="708"/>
                    </a:lnTo>
                    <a:lnTo>
                      <a:pt x="248" y="768"/>
                    </a:lnTo>
                    <a:lnTo>
                      <a:pt x="212" y="830"/>
                    </a:lnTo>
                    <a:lnTo>
                      <a:pt x="180" y="892"/>
                    </a:lnTo>
                    <a:lnTo>
                      <a:pt x="180" y="89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1" name="white"/>
            <p:cNvSpPr>
              <a:spLocks noEditPoints="1"/>
            </p:cNvSpPr>
            <p:nvPr userDrawn="1"/>
          </p:nvSpPr>
          <p:spPr bwMode="auto">
            <a:xfrm>
              <a:off x="-2747963" y="-247650"/>
              <a:ext cx="2722563" cy="3427413"/>
            </a:xfrm>
            <a:custGeom>
              <a:avLst/>
              <a:gdLst>
                <a:gd name="T0" fmla="*/ 1611 w 1715"/>
                <a:gd name="T1" fmla="*/ 2131 h 2159"/>
                <a:gd name="T2" fmla="*/ 1615 w 1715"/>
                <a:gd name="T3" fmla="*/ 2111 h 2159"/>
                <a:gd name="T4" fmla="*/ 1609 w 1715"/>
                <a:gd name="T5" fmla="*/ 2083 h 2159"/>
                <a:gd name="T6" fmla="*/ 1581 w 1715"/>
                <a:gd name="T7" fmla="*/ 2049 h 2159"/>
                <a:gd name="T8" fmla="*/ 1539 w 1715"/>
                <a:gd name="T9" fmla="*/ 2037 h 2159"/>
                <a:gd name="T10" fmla="*/ 1517 w 1715"/>
                <a:gd name="T11" fmla="*/ 2041 h 2159"/>
                <a:gd name="T12" fmla="*/ 1489 w 1715"/>
                <a:gd name="T13" fmla="*/ 2057 h 2159"/>
                <a:gd name="T14" fmla="*/ 1471 w 1715"/>
                <a:gd name="T15" fmla="*/ 2083 h 2159"/>
                <a:gd name="T16" fmla="*/ 1329 w 1715"/>
                <a:gd name="T17" fmla="*/ 2023 h 2159"/>
                <a:gd name="T18" fmla="*/ 1125 w 1715"/>
                <a:gd name="T19" fmla="*/ 1917 h 2159"/>
                <a:gd name="T20" fmla="*/ 935 w 1715"/>
                <a:gd name="T21" fmla="*/ 1793 h 2159"/>
                <a:gd name="T22" fmla="*/ 761 w 1715"/>
                <a:gd name="T23" fmla="*/ 1649 h 2159"/>
                <a:gd name="T24" fmla="*/ 601 w 1715"/>
                <a:gd name="T25" fmla="*/ 1489 h 2159"/>
                <a:gd name="T26" fmla="*/ 459 w 1715"/>
                <a:gd name="T27" fmla="*/ 1315 h 2159"/>
                <a:gd name="T28" fmla="*/ 338 w 1715"/>
                <a:gd name="T29" fmla="*/ 1127 h 2159"/>
                <a:gd name="T30" fmla="*/ 234 w 1715"/>
                <a:gd name="T31" fmla="*/ 926 h 2159"/>
                <a:gd name="T32" fmla="*/ 150 w 1715"/>
                <a:gd name="T33" fmla="*/ 714 h 2159"/>
                <a:gd name="T34" fmla="*/ 88 w 1715"/>
                <a:gd name="T35" fmla="*/ 492 h 2159"/>
                <a:gd name="T36" fmla="*/ 48 w 1715"/>
                <a:gd name="T37" fmla="*/ 260 h 2159"/>
                <a:gd name="T38" fmla="*/ 34 w 1715"/>
                <a:gd name="T39" fmla="*/ 58 h 2159"/>
                <a:gd name="T40" fmla="*/ 52 w 1715"/>
                <a:gd name="T41" fmla="*/ 48 h 2159"/>
                <a:gd name="T42" fmla="*/ 60 w 1715"/>
                <a:gd name="T43" fmla="*/ 28 h 2159"/>
                <a:gd name="T44" fmla="*/ 50 w 1715"/>
                <a:gd name="T45" fmla="*/ 8 h 2159"/>
                <a:gd name="T46" fmla="*/ 30 w 1715"/>
                <a:gd name="T47" fmla="*/ 0 h 2159"/>
                <a:gd name="T48" fmla="*/ 18 w 1715"/>
                <a:gd name="T49" fmla="*/ 4 h 2159"/>
                <a:gd name="T50" fmla="*/ 2 w 1715"/>
                <a:gd name="T51" fmla="*/ 24 h 2159"/>
                <a:gd name="T52" fmla="*/ 4 w 1715"/>
                <a:gd name="T53" fmla="*/ 40 h 2159"/>
                <a:gd name="T54" fmla="*/ 26 w 1715"/>
                <a:gd name="T55" fmla="*/ 58 h 2159"/>
                <a:gd name="T56" fmla="*/ 34 w 1715"/>
                <a:gd name="T57" fmla="*/ 212 h 2159"/>
                <a:gd name="T58" fmla="*/ 52 w 1715"/>
                <a:gd name="T59" fmla="*/ 344 h 2159"/>
                <a:gd name="T60" fmla="*/ 104 w 1715"/>
                <a:gd name="T61" fmla="*/ 588 h 2159"/>
                <a:gd name="T62" fmla="*/ 182 w 1715"/>
                <a:gd name="T63" fmla="*/ 824 h 2159"/>
                <a:gd name="T64" fmla="*/ 286 w 1715"/>
                <a:gd name="T65" fmla="*/ 1050 h 2159"/>
                <a:gd name="T66" fmla="*/ 414 w 1715"/>
                <a:gd name="T67" fmla="*/ 1261 h 2159"/>
                <a:gd name="T68" fmla="*/ 567 w 1715"/>
                <a:gd name="T69" fmla="*/ 1459 h 2159"/>
                <a:gd name="T70" fmla="*/ 661 w 1715"/>
                <a:gd name="T71" fmla="*/ 1563 h 2159"/>
                <a:gd name="T72" fmla="*/ 815 w 1715"/>
                <a:gd name="T73" fmla="*/ 1705 h 2159"/>
                <a:gd name="T74" fmla="*/ 979 w 1715"/>
                <a:gd name="T75" fmla="*/ 1833 h 2159"/>
                <a:gd name="T76" fmla="*/ 1155 w 1715"/>
                <a:gd name="T77" fmla="*/ 1945 h 2159"/>
                <a:gd name="T78" fmla="*/ 1339 w 1715"/>
                <a:gd name="T79" fmla="*/ 2039 h 2159"/>
                <a:gd name="T80" fmla="*/ 1469 w 1715"/>
                <a:gd name="T81" fmla="*/ 2091 h 2159"/>
                <a:gd name="T82" fmla="*/ 1465 w 1715"/>
                <a:gd name="T83" fmla="*/ 2111 h 2159"/>
                <a:gd name="T84" fmla="*/ 1475 w 1715"/>
                <a:gd name="T85" fmla="*/ 2149 h 2159"/>
                <a:gd name="T86" fmla="*/ 1491 w 1715"/>
                <a:gd name="T87" fmla="*/ 2159 h 2159"/>
                <a:gd name="T88" fmla="*/ 1473 w 1715"/>
                <a:gd name="T89" fmla="*/ 2125 h 2159"/>
                <a:gd name="T90" fmla="*/ 1471 w 1715"/>
                <a:gd name="T91" fmla="*/ 2103 h 2159"/>
                <a:gd name="T92" fmla="*/ 1539 w 1715"/>
                <a:gd name="T93" fmla="*/ 2117 h 2159"/>
                <a:gd name="T94" fmla="*/ 1597 w 1715"/>
                <a:gd name="T95" fmla="*/ 2149 h 2159"/>
                <a:gd name="T96" fmla="*/ 1597 w 1715"/>
                <a:gd name="T97" fmla="*/ 2159 h 2159"/>
                <a:gd name="T98" fmla="*/ 1609 w 1715"/>
                <a:gd name="T99" fmla="*/ 2139 h 2159"/>
                <a:gd name="T100" fmla="*/ 1679 w 1715"/>
                <a:gd name="T101" fmla="*/ 2159 h 2159"/>
                <a:gd name="T102" fmla="*/ 1663 w 1715"/>
                <a:gd name="T103" fmla="*/ 2147 h 2159"/>
                <a:gd name="T104" fmla="*/ 1607 w 1715"/>
                <a:gd name="T105" fmla="*/ 2129 h 2159"/>
                <a:gd name="T106" fmla="*/ 1475 w 1715"/>
                <a:gd name="T107" fmla="*/ 2085 h 2159"/>
                <a:gd name="T108" fmla="*/ 1493 w 1715"/>
                <a:gd name="T109" fmla="*/ 2061 h 2159"/>
                <a:gd name="T110" fmla="*/ 1519 w 1715"/>
                <a:gd name="T111" fmla="*/ 2045 h 2159"/>
                <a:gd name="T112" fmla="*/ 1539 w 1715"/>
                <a:gd name="T113" fmla="*/ 2041 h 2159"/>
                <a:gd name="T114" fmla="*/ 1579 w 1715"/>
                <a:gd name="T115" fmla="*/ 2053 h 2159"/>
                <a:gd name="T116" fmla="*/ 1603 w 1715"/>
                <a:gd name="T117" fmla="*/ 2085 h 2159"/>
                <a:gd name="T118" fmla="*/ 1609 w 1715"/>
                <a:gd name="T119" fmla="*/ 2111 h 2159"/>
                <a:gd name="T120" fmla="*/ 1607 w 1715"/>
                <a:gd name="T121" fmla="*/ 2129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2159">
                  <a:moveTo>
                    <a:pt x="1663" y="2147"/>
                  </a:moveTo>
                  <a:lnTo>
                    <a:pt x="1663" y="2147"/>
                  </a:lnTo>
                  <a:lnTo>
                    <a:pt x="1611" y="2131"/>
                  </a:lnTo>
                  <a:lnTo>
                    <a:pt x="1611" y="2131"/>
                  </a:lnTo>
                  <a:lnTo>
                    <a:pt x="1613" y="2121"/>
                  </a:lnTo>
                  <a:lnTo>
                    <a:pt x="1615" y="2111"/>
                  </a:lnTo>
                  <a:lnTo>
                    <a:pt x="1615" y="2111"/>
                  </a:lnTo>
                  <a:lnTo>
                    <a:pt x="1613" y="2097"/>
                  </a:lnTo>
                  <a:lnTo>
                    <a:pt x="1609" y="2083"/>
                  </a:lnTo>
                  <a:lnTo>
                    <a:pt x="1601" y="2069"/>
                  </a:lnTo>
                  <a:lnTo>
                    <a:pt x="1593" y="2059"/>
                  </a:lnTo>
                  <a:lnTo>
                    <a:pt x="1581" y="2049"/>
                  </a:lnTo>
                  <a:lnTo>
                    <a:pt x="1569" y="2043"/>
                  </a:lnTo>
                  <a:lnTo>
                    <a:pt x="1555" y="2039"/>
                  </a:lnTo>
                  <a:lnTo>
                    <a:pt x="1539" y="2037"/>
                  </a:lnTo>
                  <a:lnTo>
                    <a:pt x="1539" y="2037"/>
                  </a:lnTo>
                  <a:lnTo>
                    <a:pt x="1529" y="2037"/>
                  </a:lnTo>
                  <a:lnTo>
                    <a:pt x="1517" y="2041"/>
                  </a:lnTo>
                  <a:lnTo>
                    <a:pt x="1507" y="2045"/>
                  </a:lnTo>
                  <a:lnTo>
                    <a:pt x="1497" y="2049"/>
                  </a:lnTo>
                  <a:lnTo>
                    <a:pt x="1489" y="2057"/>
                  </a:lnTo>
                  <a:lnTo>
                    <a:pt x="1481" y="2065"/>
                  </a:lnTo>
                  <a:lnTo>
                    <a:pt x="1475" y="2073"/>
                  </a:lnTo>
                  <a:lnTo>
                    <a:pt x="1471" y="2083"/>
                  </a:lnTo>
                  <a:lnTo>
                    <a:pt x="1471" y="2083"/>
                  </a:lnTo>
                  <a:lnTo>
                    <a:pt x="1399" y="2055"/>
                  </a:lnTo>
                  <a:lnTo>
                    <a:pt x="1329" y="2023"/>
                  </a:lnTo>
                  <a:lnTo>
                    <a:pt x="1259" y="1991"/>
                  </a:lnTo>
                  <a:lnTo>
                    <a:pt x="1191" y="1955"/>
                  </a:lnTo>
                  <a:lnTo>
                    <a:pt x="1125" y="1917"/>
                  </a:lnTo>
                  <a:lnTo>
                    <a:pt x="1059" y="1879"/>
                  </a:lnTo>
                  <a:lnTo>
                    <a:pt x="997" y="1837"/>
                  </a:lnTo>
                  <a:lnTo>
                    <a:pt x="935" y="1793"/>
                  </a:lnTo>
                  <a:lnTo>
                    <a:pt x="875" y="1747"/>
                  </a:lnTo>
                  <a:lnTo>
                    <a:pt x="817" y="1699"/>
                  </a:lnTo>
                  <a:lnTo>
                    <a:pt x="761" y="1649"/>
                  </a:lnTo>
                  <a:lnTo>
                    <a:pt x="705" y="1599"/>
                  </a:lnTo>
                  <a:lnTo>
                    <a:pt x="653" y="1545"/>
                  </a:lnTo>
                  <a:lnTo>
                    <a:pt x="601" y="1489"/>
                  </a:lnTo>
                  <a:lnTo>
                    <a:pt x="553" y="1433"/>
                  </a:lnTo>
                  <a:lnTo>
                    <a:pt x="505" y="1375"/>
                  </a:lnTo>
                  <a:lnTo>
                    <a:pt x="459" y="1315"/>
                  </a:lnTo>
                  <a:lnTo>
                    <a:pt x="418" y="1253"/>
                  </a:lnTo>
                  <a:lnTo>
                    <a:pt x="376" y="1191"/>
                  </a:lnTo>
                  <a:lnTo>
                    <a:pt x="338" y="1127"/>
                  </a:lnTo>
                  <a:lnTo>
                    <a:pt x="300" y="1062"/>
                  </a:lnTo>
                  <a:lnTo>
                    <a:pt x="266" y="994"/>
                  </a:lnTo>
                  <a:lnTo>
                    <a:pt x="234" y="926"/>
                  </a:lnTo>
                  <a:lnTo>
                    <a:pt x="204" y="856"/>
                  </a:lnTo>
                  <a:lnTo>
                    <a:pt x="176" y="786"/>
                  </a:lnTo>
                  <a:lnTo>
                    <a:pt x="150" y="714"/>
                  </a:lnTo>
                  <a:lnTo>
                    <a:pt x="126" y="642"/>
                  </a:lnTo>
                  <a:lnTo>
                    <a:pt x="106" y="566"/>
                  </a:lnTo>
                  <a:lnTo>
                    <a:pt x="88" y="492"/>
                  </a:lnTo>
                  <a:lnTo>
                    <a:pt x="72" y="416"/>
                  </a:lnTo>
                  <a:lnTo>
                    <a:pt x="60" y="338"/>
                  </a:lnTo>
                  <a:lnTo>
                    <a:pt x="48" y="260"/>
                  </a:lnTo>
                  <a:lnTo>
                    <a:pt x="48" y="260"/>
                  </a:lnTo>
                  <a:lnTo>
                    <a:pt x="40" y="160"/>
                  </a:lnTo>
                  <a:lnTo>
                    <a:pt x="34" y="58"/>
                  </a:lnTo>
                  <a:lnTo>
                    <a:pt x="34" y="58"/>
                  </a:lnTo>
                  <a:lnTo>
                    <a:pt x="44" y="56"/>
                  </a:lnTo>
                  <a:lnTo>
                    <a:pt x="52" y="48"/>
                  </a:lnTo>
                  <a:lnTo>
                    <a:pt x="58" y="40"/>
                  </a:lnTo>
                  <a:lnTo>
                    <a:pt x="60" y="28"/>
                  </a:lnTo>
                  <a:lnTo>
                    <a:pt x="60" y="28"/>
                  </a:lnTo>
                  <a:lnTo>
                    <a:pt x="58" y="22"/>
                  </a:lnTo>
                  <a:lnTo>
                    <a:pt x="56" y="18"/>
                  </a:lnTo>
                  <a:lnTo>
                    <a:pt x="50" y="8"/>
                  </a:lnTo>
                  <a:lnTo>
                    <a:pt x="40" y="2"/>
                  </a:lnTo>
                  <a:lnTo>
                    <a:pt x="36" y="0"/>
                  </a:lnTo>
                  <a:lnTo>
                    <a:pt x="30" y="0"/>
                  </a:lnTo>
                  <a:lnTo>
                    <a:pt x="30" y="0"/>
                  </a:lnTo>
                  <a:lnTo>
                    <a:pt x="24" y="2"/>
                  </a:lnTo>
                  <a:lnTo>
                    <a:pt x="18" y="4"/>
                  </a:lnTo>
                  <a:lnTo>
                    <a:pt x="8" y="10"/>
                  </a:lnTo>
                  <a:lnTo>
                    <a:pt x="2" y="20"/>
                  </a:lnTo>
                  <a:lnTo>
                    <a:pt x="2" y="24"/>
                  </a:lnTo>
                  <a:lnTo>
                    <a:pt x="0" y="30"/>
                  </a:lnTo>
                  <a:lnTo>
                    <a:pt x="0" y="30"/>
                  </a:lnTo>
                  <a:lnTo>
                    <a:pt x="4" y="40"/>
                  </a:lnTo>
                  <a:lnTo>
                    <a:pt x="8" y="50"/>
                  </a:lnTo>
                  <a:lnTo>
                    <a:pt x="16" y="56"/>
                  </a:lnTo>
                  <a:lnTo>
                    <a:pt x="26" y="58"/>
                  </a:lnTo>
                  <a:lnTo>
                    <a:pt x="26" y="58"/>
                  </a:lnTo>
                  <a:lnTo>
                    <a:pt x="30" y="160"/>
                  </a:lnTo>
                  <a:lnTo>
                    <a:pt x="34" y="212"/>
                  </a:lnTo>
                  <a:lnTo>
                    <a:pt x="40" y="262"/>
                  </a:lnTo>
                  <a:lnTo>
                    <a:pt x="40" y="262"/>
                  </a:lnTo>
                  <a:lnTo>
                    <a:pt x="52" y="344"/>
                  </a:lnTo>
                  <a:lnTo>
                    <a:pt x="66" y="426"/>
                  </a:lnTo>
                  <a:lnTo>
                    <a:pt x="82" y="508"/>
                  </a:lnTo>
                  <a:lnTo>
                    <a:pt x="104" y="588"/>
                  </a:lnTo>
                  <a:lnTo>
                    <a:pt x="126" y="668"/>
                  </a:lnTo>
                  <a:lnTo>
                    <a:pt x="152" y="746"/>
                  </a:lnTo>
                  <a:lnTo>
                    <a:pt x="182" y="824"/>
                  </a:lnTo>
                  <a:lnTo>
                    <a:pt x="214" y="900"/>
                  </a:lnTo>
                  <a:lnTo>
                    <a:pt x="248" y="976"/>
                  </a:lnTo>
                  <a:lnTo>
                    <a:pt x="286" y="1050"/>
                  </a:lnTo>
                  <a:lnTo>
                    <a:pt x="326" y="1121"/>
                  </a:lnTo>
                  <a:lnTo>
                    <a:pt x="368" y="1191"/>
                  </a:lnTo>
                  <a:lnTo>
                    <a:pt x="414" y="1261"/>
                  </a:lnTo>
                  <a:lnTo>
                    <a:pt x="461" y="1329"/>
                  </a:lnTo>
                  <a:lnTo>
                    <a:pt x="513" y="1395"/>
                  </a:lnTo>
                  <a:lnTo>
                    <a:pt x="567" y="1459"/>
                  </a:lnTo>
                  <a:lnTo>
                    <a:pt x="567" y="1459"/>
                  </a:lnTo>
                  <a:lnTo>
                    <a:pt x="613" y="1513"/>
                  </a:lnTo>
                  <a:lnTo>
                    <a:pt x="661" y="1563"/>
                  </a:lnTo>
                  <a:lnTo>
                    <a:pt x="711" y="1613"/>
                  </a:lnTo>
                  <a:lnTo>
                    <a:pt x="763" y="1659"/>
                  </a:lnTo>
                  <a:lnTo>
                    <a:pt x="815" y="1705"/>
                  </a:lnTo>
                  <a:lnTo>
                    <a:pt x="869" y="1751"/>
                  </a:lnTo>
                  <a:lnTo>
                    <a:pt x="923" y="1793"/>
                  </a:lnTo>
                  <a:lnTo>
                    <a:pt x="979" y="1833"/>
                  </a:lnTo>
                  <a:lnTo>
                    <a:pt x="1037" y="1871"/>
                  </a:lnTo>
                  <a:lnTo>
                    <a:pt x="1095" y="1909"/>
                  </a:lnTo>
                  <a:lnTo>
                    <a:pt x="1155" y="1945"/>
                  </a:lnTo>
                  <a:lnTo>
                    <a:pt x="1215" y="1977"/>
                  </a:lnTo>
                  <a:lnTo>
                    <a:pt x="1277" y="2009"/>
                  </a:lnTo>
                  <a:lnTo>
                    <a:pt x="1339" y="2039"/>
                  </a:lnTo>
                  <a:lnTo>
                    <a:pt x="1403" y="2065"/>
                  </a:lnTo>
                  <a:lnTo>
                    <a:pt x="1469" y="2091"/>
                  </a:lnTo>
                  <a:lnTo>
                    <a:pt x="1469" y="2091"/>
                  </a:lnTo>
                  <a:lnTo>
                    <a:pt x="1467" y="2101"/>
                  </a:lnTo>
                  <a:lnTo>
                    <a:pt x="1465" y="2111"/>
                  </a:lnTo>
                  <a:lnTo>
                    <a:pt x="1465" y="2111"/>
                  </a:lnTo>
                  <a:lnTo>
                    <a:pt x="1467" y="2125"/>
                  </a:lnTo>
                  <a:lnTo>
                    <a:pt x="1471" y="2137"/>
                  </a:lnTo>
                  <a:lnTo>
                    <a:pt x="1475" y="2149"/>
                  </a:lnTo>
                  <a:lnTo>
                    <a:pt x="1483" y="2159"/>
                  </a:lnTo>
                  <a:lnTo>
                    <a:pt x="1491" y="2159"/>
                  </a:lnTo>
                  <a:lnTo>
                    <a:pt x="1491" y="2159"/>
                  </a:lnTo>
                  <a:lnTo>
                    <a:pt x="1483" y="2149"/>
                  </a:lnTo>
                  <a:lnTo>
                    <a:pt x="1475" y="2137"/>
                  </a:lnTo>
                  <a:lnTo>
                    <a:pt x="1473" y="2125"/>
                  </a:lnTo>
                  <a:lnTo>
                    <a:pt x="1471" y="2111"/>
                  </a:lnTo>
                  <a:lnTo>
                    <a:pt x="1471" y="2111"/>
                  </a:lnTo>
                  <a:lnTo>
                    <a:pt x="1471" y="2103"/>
                  </a:lnTo>
                  <a:lnTo>
                    <a:pt x="1473" y="2093"/>
                  </a:lnTo>
                  <a:lnTo>
                    <a:pt x="1473" y="2093"/>
                  </a:lnTo>
                  <a:lnTo>
                    <a:pt x="1539" y="2117"/>
                  </a:lnTo>
                  <a:lnTo>
                    <a:pt x="1605" y="2137"/>
                  </a:lnTo>
                  <a:lnTo>
                    <a:pt x="1605" y="2137"/>
                  </a:lnTo>
                  <a:lnTo>
                    <a:pt x="1597" y="2149"/>
                  </a:lnTo>
                  <a:lnTo>
                    <a:pt x="1589" y="2159"/>
                  </a:lnTo>
                  <a:lnTo>
                    <a:pt x="1597" y="2159"/>
                  </a:lnTo>
                  <a:lnTo>
                    <a:pt x="1597" y="2159"/>
                  </a:lnTo>
                  <a:lnTo>
                    <a:pt x="1603" y="2149"/>
                  </a:lnTo>
                  <a:lnTo>
                    <a:pt x="1609" y="2139"/>
                  </a:lnTo>
                  <a:lnTo>
                    <a:pt x="1609" y="2139"/>
                  </a:lnTo>
                  <a:lnTo>
                    <a:pt x="1661" y="2155"/>
                  </a:lnTo>
                  <a:lnTo>
                    <a:pt x="1661" y="2155"/>
                  </a:lnTo>
                  <a:lnTo>
                    <a:pt x="1679" y="2159"/>
                  </a:lnTo>
                  <a:lnTo>
                    <a:pt x="1715" y="2159"/>
                  </a:lnTo>
                  <a:lnTo>
                    <a:pt x="1715" y="2159"/>
                  </a:lnTo>
                  <a:lnTo>
                    <a:pt x="1663" y="2147"/>
                  </a:lnTo>
                  <a:lnTo>
                    <a:pt x="1663" y="2147"/>
                  </a:lnTo>
                  <a:close/>
                  <a:moveTo>
                    <a:pt x="1607" y="2129"/>
                  </a:moveTo>
                  <a:lnTo>
                    <a:pt x="1607" y="2129"/>
                  </a:lnTo>
                  <a:lnTo>
                    <a:pt x="1541" y="2109"/>
                  </a:lnTo>
                  <a:lnTo>
                    <a:pt x="1475" y="2085"/>
                  </a:lnTo>
                  <a:lnTo>
                    <a:pt x="1475" y="2085"/>
                  </a:lnTo>
                  <a:lnTo>
                    <a:pt x="1481" y="2075"/>
                  </a:lnTo>
                  <a:lnTo>
                    <a:pt x="1487" y="2067"/>
                  </a:lnTo>
                  <a:lnTo>
                    <a:pt x="1493" y="2061"/>
                  </a:lnTo>
                  <a:lnTo>
                    <a:pt x="1501" y="2055"/>
                  </a:lnTo>
                  <a:lnTo>
                    <a:pt x="1509" y="2049"/>
                  </a:lnTo>
                  <a:lnTo>
                    <a:pt x="1519" y="2045"/>
                  </a:lnTo>
                  <a:lnTo>
                    <a:pt x="1529" y="2043"/>
                  </a:lnTo>
                  <a:lnTo>
                    <a:pt x="1539" y="2041"/>
                  </a:lnTo>
                  <a:lnTo>
                    <a:pt x="1539" y="2041"/>
                  </a:lnTo>
                  <a:lnTo>
                    <a:pt x="1553" y="2043"/>
                  </a:lnTo>
                  <a:lnTo>
                    <a:pt x="1567" y="2047"/>
                  </a:lnTo>
                  <a:lnTo>
                    <a:pt x="1579" y="2053"/>
                  </a:lnTo>
                  <a:lnTo>
                    <a:pt x="1589" y="2063"/>
                  </a:lnTo>
                  <a:lnTo>
                    <a:pt x="1597" y="2073"/>
                  </a:lnTo>
                  <a:lnTo>
                    <a:pt x="1603" y="2085"/>
                  </a:lnTo>
                  <a:lnTo>
                    <a:pt x="1607" y="2097"/>
                  </a:lnTo>
                  <a:lnTo>
                    <a:pt x="1609" y="2111"/>
                  </a:lnTo>
                  <a:lnTo>
                    <a:pt x="1609" y="2111"/>
                  </a:lnTo>
                  <a:lnTo>
                    <a:pt x="1609" y="2121"/>
                  </a:lnTo>
                  <a:lnTo>
                    <a:pt x="1607" y="2129"/>
                  </a:lnTo>
                  <a:lnTo>
                    <a:pt x="1607" y="2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7" name="Red"/>
            <p:cNvGrpSpPr/>
            <p:nvPr userDrawn="1"/>
          </p:nvGrpSpPr>
          <p:grpSpPr>
            <a:xfrm>
              <a:off x="-4014788" y="-3675063"/>
              <a:ext cx="2982913" cy="6854826"/>
              <a:chOff x="-4014788" y="-3675063"/>
              <a:chExt cx="2982913" cy="6854826"/>
            </a:xfrm>
          </p:grpSpPr>
          <p:sp>
            <p:nvSpPr>
              <p:cNvPr id="375" name="red stroke"/>
              <p:cNvSpPr>
                <a:spLocks noEditPoints="1"/>
              </p:cNvSpPr>
              <p:nvPr userDrawn="1"/>
            </p:nvSpPr>
            <p:spPr bwMode="auto">
              <a:xfrm>
                <a:off x="-3138488" y="1471613"/>
                <a:ext cx="187325" cy="187325"/>
              </a:xfrm>
              <a:custGeom>
                <a:avLst/>
                <a:gdLst>
                  <a:gd name="T0" fmla="*/ 58 w 118"/>
                  <a:gd name="T1" fmla="*/ 0 h 118"/>
                  <a:gd name="T2" fmla="*/ 40 w 118"/>
                  <a:gd name="T3" fmla="*/ 4 h 118"/>
                  <a:gd name="T4" fmla="*/ 32 w 118"/>
                  <a:gd name="T5" fmla="*/ 6 h 118"/>
                  <a:gd name="T6" fmla="*/ 18 w 118"/>
                  <a:gd name="T7" fmla="*/ 16 h 118"/>
                  <a:gd name="T8" fmla="*/ 2 w 118"/>
                  <a:gd name="T9" fmla="*/ 42 h 118"/>
                  <a:gd name="T10" fmla="*/ 0 w 118"/>
                  <a:gd name="T11" fmla="*/ 58 h 118"/>
                  <a:gd name="T12" fmla="*/ 0 w 118"/>
                  <a:gd name="T13" fmla="*/ 70 h 118"/>
                  <a:gd name="T14" fmla="*/ 10 w 118"/>
                  <a:gd name="T15" fmla="*/ 92 h 118"/>
                  <a:gd name="T16" fmla="*/ 26 w 118"/>
                  <a:gd name="T17" fmla="*/ 108 h 118"/>
                  <a:gd name="T18" fmla="*/ 46 w 118"/>
                  <a:gd name="T19" fmla="*/ 116 h 118"/>
                  <a:gd name="T20" fmla="*/ 58 w 118"/>
                  <a:gd name="T21" fmla="*/ 118 h 118"/>
                  <a:gd name="T22" fmla="*/ 82 w 118"/>
                  <a:gd name="T23" fmla="*/ 114 h 118"/>
                  <a:gd name="T24" fmla="*/ 90 w 118"/>
                  <a:gd name="T25" fmla="*/ 110 h 118"/>
                  <a:gd name="T26" fmla="*/ 102 w 118"/>
                  <a:gd name="T27" fmla="*/ 100 h 118"/>
                  <a:gd name="T28" fmla="*/ 116 w 118"/>
                  <a:gd name="T29" fmla="*/ 74 h 118"/>
                  <a:gd name="T30" fmla="*/ 118 w 118"/>
                  <a:gd name="T31" fmla="*/ 58 h 118"/>
                  <a:gd name="T32" fmla="*/ 114 w 118"/>
                  <a:gd name="T33" fmla="*/ 36 h 118"/>
                  <a:gd name="T34" fmla="*/ 100 w 118"/>
                  <a:gd name="T35" fmla="*/ 18 h 118"/>
                  <a:gd name="T36" fmla="*/ 82 w 118"/>
                  <a:gd name="T37" fmla="*/ 4 h 118"/>
                  <a:gd name="T38" fmla="*/ 58 w 118"/>
                  <a:gd name="T39" fmla="*/ 0 h 118"/>
                  <a:gd name="T40" fmla="*/ 88 w 118"/>
                  <a:gd name="T41" fmla="*/ 106 h 118"/>
                  <a:gd name="T42" fmla="*/ 80 w 118"/>
                  <a:gd name="T43" fmla="*/ 110 h 118"/>
                  <a:gd name="T44" fmla="*/ 70 w 118"/>
                  <a:gd name="T45" fmla="*/ 114 h 118"/>
                  <a:gd name="T46" fmla="*/ 58 w 118"/>
                  <a:gd name="T47" fmla="*/ 114 h 118"/>
                  <a:gd name="T48" fmla="*/ 38 w 118"/>
                  <a:gd name="T49" fmla="*/ 110 h 118"/>
                  <a:gd name="T50" fmla="*/ 20 w 118"/>
                  <a:gd name="T51" fmla="*/ 98 h 118"/>
                  <a:gd name="T52" fmla="*/ 8 w 118"/>
                  <a:gd name="T53" fmla="*/ 80 h 118"/>
                  <a:gd name="T54" fmla="*/ 2 w 118"/>
                  <a:gd name="T55" fmla="*/ 58 h 118"/>
                  <a:gd name="T56" fmla="*/ 6 w 118"/>
                  <a:gd name="T57" fmla="*/ 44 h 118"/>
                  <a:gd name="T58" fmla="*/ 22 w 118"/>
                  <a:gd name="T59" fmla="*/ 18 h 118"/>
                  <a:gd name="T60" fmla="*/ 34 w 118"/>
                  <a:gd name="T61" fmla="*/ 10 h 118"/>
                  <a:gd name="T62" fmla="*/ 40 w 118"/>
                  <a:gd name="T63" fmla="*/ 6 h 118"/>
                  <a:gd name="T64" fmla="*/ 58 w 118"/>
                  <a:gd name="T65" fmla="*/ 2 h 118"/>
                  <a:gd name="T66" fmla="*/ 70 w 118"/>
                  <a:gd name="T67" fmla="*/ 4 h 118"/>
                  <a:gd name="T68" fmla="*/ 90 w 118"/>
                  <a:gd name="T69" fmla="*/ 12 h 118"/>
                  <a:gd name="T70" fmla="*/ 106 w 118"/>
                  <a:gd name="T71" fmla="*/ 28 h 118"/>
                  <a:gd name="T72" fmla="*/ 114 w 118"/>
                  <a:gd name="T73" fmla="*/ 48 h 118"/>
                  <a:gd name="T74" fmla="*/ 114 w 118"/>
                  <a:gd name="T75" fmla="*/ 58 h 118"/>
                  <a:gd name="T76" fmla="*/ 108 w 118"/>
                  <a:gd name="T77" fmla="*/ 86 h 118"/>
                  <a:gd name="T78" fmla="*/ 88 w 118"/>
                  <a:gd name="T79"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18">
                    <a:moveTo>
                      <a:pt x="58" y="0"/>
                    </a:moveTo>
                    <a:lnTo>
                      <a:pt x="58" y="0"/>
                    </a:lnTo>
                    <a:lnTo>
                      <a:pt x="48" y="0"/>
                    </a:lnTo>
                    <a:lnTo>
                      <a:pt x="40" y="4"/>
                    </a:lnTo>
                    <a:lnTo>
                      <a:pt x="40" y="4"/>
                    </a:lnTo>
                    <a:lnTo>
                      <a:pt x="32" y="6"/>
                    </a:lnTo>
                    <a:lnTo>
                      <a:pt x="32" y="6"/>
                    </a:lnTo>
                    <a:lnTo>
                      <a:pt x="18" y="16"/>
                    </a:lnTo>
                    <a:lnTo>
                      <a:pt x="8" y="28"/>
                    </a:lnTo>
                    <a:lnTo>
                      <a:pt x="2" y="42"/>
                    </a:lnTo>
                    <a:lnTo>
                      <a:pt x="0" y="50"/>
                    </a:lnTo>
                    <a:lnTo>
                      <a:pt x="0" y="58"/>
                    </a:lnTo>
                    <a:lnTo>
                      <a:pt x="0" y="58"/>
                    </a:lnTo>
                    <a:lnTo>
                      <a:pt x="0" y="70"/>
                    </a:lnTo>
                    <a:lnTo>
                      <a:pt x="4" y="82"/>
                    </a:lnTo>
                    <a:lnTo>
                      <a:pt x="10" y="92"/>
                    </a:lnTo>
                    <a:lnTo>
                      <a:pt x="18" y="100"/>
                    </a:lnTo>
                    <a:lnTo>
                      <a:pt x="26" y="108"/>
                    </a:lnTo>
                    <a:lnTo>
                      <a:pt x="36" y="114"/>
                    </a:lnTo>
                    <a:lnTo>
                      <a:pt x="46" y="116"/>
                    </a:lnTo>
                    <a:lnTo>
                      <a:pt x="58" y="118"/>
                    </a:lnTo>
                    <a:lnTo>
                      <a:pt x="58" y="118"/>
                    </a:lnTo>
                    <a:lnTo>
                      <a:pt x="70" y="116"/>
                    </a:lnTo>
                    <a:lnTo>
                      <a:pt x="82" y="114"/>
                    </a:lnTo>
                    <a:lnTo>
                      <a:pt x="82" y="114"/>
                    </a:lnTo>
                    <a:lnTo>
                      <a:pt x="90" y="110"/>
                    </a:lnTo>
                    <a:lnTo>
                      <a:pt x="90" y="110"/>
                    </a:lnTo>
                    <a:lnTo>
                      <a:pt x="102" y="100"/>
                    </a:lnTo>
                    <a:lnTo>
                      <a:pt x="110" y="88"/>
                    </a:lnTo>
                    <a:lnTo>
                      <a:pt x="116" y="74"/>
                    </a:lnTo>
                    <a:lnTo>
                      <a:pt x="118" y="58"/>
                    </a:lnTo>
                    <a:lnTo>
                      <a:pt x="118" y="58"/>
                    </a:lnTo>
                    <a:lnTo>
                      <a:pt x="116" y="48"/>
                    </a:lnTo>
                    <a:lnTo>
                      <a:pt x="114" y="36"/>
                    </a:lnTo>
                    <a:lnTo>
                      <a:pt x="108" y="26"/>
                    </a:lnTo>
                    <a:lnTo>
                      <a:pt x="100" y="18"/>
                    </a:lnTo>
                    <a:lnTo>
                      <a:pt x="92" y="10"/>
                    </a:lnTo>
                    <a:lnTo>
                      <a:pt x="82" y="4"/>
                    </a:lnTo>
                    <a:lnTo>
                      <a:pt x="70" y="0"/>
                    </a:lnTo>
                    <a:lnTo>
                      <a:pt x="58" y="0"/>
                    </a:lnTo>
                    <a:lnTo>
                      <a:pt x="58" y="0"/>
                    </a:lnTo>
                    <a:close/>
                    <a:moveTo>
                      <a:pt x="88" y="106"/>
                    </a:moveTo>
                    <a:lnTo>
                      <a:pt x="88" y="106"/>
                    </a:lnTo>
                    <a:lnTo>
                      <a:pt x="80" y="110"/>
                    </a:lnTo>
                    <a:lnTo>
                      <a:pt x="80" y="110"/>
                    </a:lnTo>
                    <a:lnTo>
                      <a:pt x="70" y="114"/>
                    </a:lnTo>
                    <a:lnTo>
                      <a:pt x="58" y="114"/>
                    </a:lnTo>
                    <a:lnTo>
                      <a:pt x="58" y="114"/>
                    </a:lnTo>
                    <a:lnTo>
                      <a:pt x="48" y="114"/>
                    </a:lnTo>
                    <a:lnTo>
                      <a:pt x="38" y="110"/>
                    </a:lnTo>
                    <a:lnTo>
                      <a:pt x="28" y="106"/>
                    </a:lnTo>
                    <a:lnTo>
                      <a:pt x="20" y="98"/>
                    </a:lnTo>
                    <a:lnTo>
                      <a:pt x="12" y="90"/>
                    </a:lnTo>
                    <a:lnTo>
                      <a:pt x="8" y="80"/>
                    </a:lnTo>
                    <a:lnTo>
                      <a:pt x="4" y="70"/>
                    </a:lnTo>
                    <a:lnTo>
                      <a:pt x="2" y="58"/>
                    </a:lnTo>
                    <a:lnTo>
                      <a:pt x="2" y="58"/>
                    </a:lnTo>
                    <a:lnTo>
                      <a:pt x="6" y="44"/>
                    </a:lnTo>
                    <a:lnTo>
                      <a:pt x="12" y="30"/>
                    </a:lnTo>
                    <a:lnTo>
                      <a:pt x="22" y="18"/>
                    </a:lnTo>
                    <a:lnTo>
                      <a:pt x="34" y="10"/>
                    </a:lnTo>
                    <a:lnTo>
                      <a:pt x="34" y="10"/>
                    </a:lnTo>
                    <a:lnTo>
                      <a:pt x="40" y="6"/>
                    </a:lnTo>
                    <a:lnTo>
                      <a:pt x="40" y="6"/>
                    </a:lnTo>
                    <a:lnTo>
                      <a:pt x="50" y="4"/>
                    </a:lnTo>
                    <a:lnTo>
                      <a:pt x="58" y="2"/>
                    </a:lnTo>
                    <a:lnTo>
                      <a:pt x="58" y="2"/>
                    </a:lnTo>
                    <a:lnTo>
                      <a:pt x="70" y="4"/>
                    </a:lnTo>
                    <a:lnTo>
                      <a:pt x="80" y="8"/>
                    </a:lnTo>
                    <a:lnTo>
                      <a:pt x="90" y="12"/>
                    </a:lnTo>
                    <a:lnTo>
                      <a:pt x="98" y="20"/>
                    </a:lnTo>
                    <a:lnTo>
                      <a:pt x="106" y="28"/>
                    </a:lnTo>
                    <a:lnTo>
                      <a:pt x="110" y="38"/>
                    </a:lnTo>
                    <a:lnTo>
                      <a:pt x="114" y="48"/>
                    </a:lnTo>
                    <a:lnTo>
                      <a:pt x="114" y="58"/>
                    </a:lnTo>
                    <a:lnTo>
                      <a:pt x="114" y="58"/>
                    </a:lnTo>
                    <a:lnTo>
                      <a:pt x="112" y="74"/>
                    </a:lnTo>
                    <a:lnTo>
                      <a:pt x="108" y="86"/>
                    </a:lnTo>
                    <a:lnTo>
                      <a:pt x="98" y="98"/>
                    </a:lnTo>
                    <a:lnTo>
                      <a:pt x="88" y="106"/>
                    </a:lnTo>
                    <a:lnTo>
                      <a:pt x="88" y="10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d arc"/>
              <p:cNvSpPr>
                <a:spLocks/>
              </p:cNvSpPr>
              <p:nvPr userDrawn="1"/>
            </p:nvSpPr>
            <p:spPr bwMode="auto">
              <a:xfrm>
                <a:off x="-3729038" y="-3157538"/>
                <a:ext cx="958850" cy="1862138"/>
              </a:xfrm>
              <a:custGeom>
                <a:avLst/>
                <a:gdLst>
                  <a:gd name="T0" fmla="*/ 546 w 604"/>
                  <a:gd name="T1" fmla="*/ 1165 h 1173"/>
                  <a:gd name="T2" fmla="*/ 484 w 604"/>
                  <a:gd name="T3" fmla="*/ 1157 h 1173"/>
                  <a:gd name="T4" fmla="*/ 386 w 604"/>
                  <a:gd name="T5" fmla="*/ 1127 h 1173"/>
                  <a:gd name="T6" fmla="*/ 346 w 604"/>
                  <a:gd name="T7" fmla="*/ 1107 h 1173"/>
                  <a:gd name="T8" fmla="*/ 312 w 604"/>
                  <a:gd name="T9" fmla="*/ 1077 h 1173"/>
                  <a:gd name="T10" fmla="*/ 304 w 604"/>
                  <a:gd name="T11" fmla="*/ 1059 h 1173"/>
                  <a:gd name="T12" fmla="*/ 290 w 604"/>
                  <a:gd name="T13" fmla="*/ 1053 h 1173"/>
                  <a:gd name="T14" fmla="*/ 276 w 604"/>
                  <a:gd name="T15" fmla="*/ 1055 h 1173"/>
                  <a:gd name="T16" fmla="*/ 218 w 604"/>
                  <a:gd name="T17" fmla="*/ 1021 h 1173"/>
                  <a:gd name="T18" fmla="*/ 180 w 604"/>
                  <a:gd name="T19" fmla="*/ 969 h 1173"/>
                  <a:gd name="T20" fmla="*/ 178 w 604"/>
                  <a:gd name="T21" fmla="*/ 945 h 1173"/>
                  <a:gd name="T22" fmla="*/ 166 w 604"/>
                  <a:gd name="T23" fmla="*/ 935 h 1173"/>
                  <a:gd name="T24" fmla="*/ 148 w 604"/>
                  <a:gd name="T25" fmla="*/ 935 h 1173"/>
                  <a:gd name="T26" fmla="*/ 96 w 604"/>
                  <a:gd name="T27" fmla="*/ 867 h 1173"/>
                  <a:gd name="T28" fmla="*/ 38 w 604"/>
                  <a:gd name="T29" fmla="*/ 708 h 1173"/>
                  <a:gd name="T30" fmla="*/ 38 w 604"/>
                  <a:gd name="T31" fmla="*/ 618 h 1173"/>
                  <a:gd name="T32" fmla="*/ 52 w 604"/>
                  <a:gd name="T33" fmla="*/ 596 h 1173"/>
                  <a:gd name="T34" fmla="*/ 48 w 604"/>
                  <a:gd name="T35" fmla="*/ 584 h 1173"/>
                  <a:gd name="T36" fmla="*/ 28 w 604"/>
                  <a:gd name="T37" fmla="*/ 570 h 1173"/>
                  <a:gd name="T38" fmla="*/ 38 w 604"/>
                  <a:gd name="T39" fmla="*/ 490 h 1173"/>
                  <a:gd name="T40" fmla="*/ 66 w 604"/>
                  <a:gd name="T41" fmla="*/ 388 h 1173"/>
                  <a:gd name="T42" fmla="*/ 158 w 604"/>
                  <a:gd name="T43" fmla="*/ 232 h 1173"/>
                  <a:gd name="T44" fmla="*/ 314 w 604"/>
                  <a:gd name="T45" fmla="*/ 98 h 1173"/>
                  <a:gd name="T46" fmla="*/ 434 w 604"/>
                  <a:gd name="T47" fmla="*/ 46 h 1173"/>
                  <a:gd name="T48" fmla="*/ 540 w 604"/>
                  <a:gd name="T49" fmla="*/ 24 h 1173"/>
                  <a:gd name="T50" fmla="*/ 566 w 604"/>
                  <a:gd name="T51" fmla="*/ 0 h 1173"/>
                  <a:gd name="T52" fmla="*/ 512 w 604"/>
                  <a:gd name="T53" fmla="*/ 24 h 1173"/>
                  <a:gd name="T54" fmla="*/ 408 w 604"/>
                  <a:gd name="T55" fmla="*/ 50 h 1173"/>
                  <a:gd name="T56" fmla="*/ 312 w 604"/>
                  <a:gd name="T57" fmla="*/ 94 h 1173"/>
                  <a:gd name="T58" fmla="*/ 154 w 604"/>
                  <a:gd name="T59" fmla="*/ 230 h 1173"/>
                  <a:gd name="T60" fmla="*/ 62 w 604"/>
                  <a:gd name="T61" fmla="*/ 386 h 1173"/>
                  <a:gd name="T62" fmla="*/ 34 w 604"/>
                  <a:gd name="T63" fmla="*/ 488 h 1173"/>
                  <a:gd name="T64" fmla="*/ 24 w 604"/>
                  <a:gd name="T65" fmla="*/ 570 h 1173"/>
                  <a:gd name="T66" fmla="*/ 0 w 604"/>
                  <a:gd name="T67" fmla="*/ 590 h 1173"/>
                  <a:gd name="T68" fmla="*/ 0 w 604"/>
                  <a:gd name="T69" fmla="*/ 596 h 1173"/>
                  <a:gd name="T70" fmla="*/ 14 w 604"/>
                  <a:gd name="T71" fmla="*/ 618 h 1173"/>
                  <a:gd name="T72" fmla="*/ 34 w 604"/>
                  <a:gd name="T73" fmla="*/ 708 h 1173"/>
                  <a:gd name="T74" fmla="*/ 94 w 604"/>
                  <a:gd name="T75" fmla="*/ 869 h 1173"/>
                  <a:gd name="T76" fmla="*/ 134 w 604"/>
                  <a:gd name="T77" fmla="*/ 949 h 1173"/>
                  <a:gd name="T78" fmla="*/ 132 w 604"/>
                  <a:gd name="T79" fmla="*/ 967 h 1173"/>
                  <a:gd name="T80" fmla="*/ 142 w 604"/>
                  <a:gd name="T81" fmla="*/ 981 h 1173"/>
                  <a:gd name="T82" fmla="*/ 164 w 604"/>
                  <a:gd name="T83" fmla="*/ 983 h 1173"/>
                  <a:gd name="T84" fmla="*/ 216 w 604"/>
                  <a:gd name="T85" fmla="*/ 1025 h 1173"/>
                  <a:gd name="T86" fmla="*/ 262 w 604"/>
                  <a:gd name="T87" fmla="*/ 1071 h 1173"/>
                  <a:gd name="T88" fmla="*/ 268 w 604"/>
                  <a:gd name="T89" fmla="*/ 1095 h 1173"/>
                  <a:gd name="T90" fmla="*/ 292 w 604"/>
                  <a:gd name="T91" fmla="*/ 1101 h 1173"/>
                  <a:gd name="T92" fmla="*/ 308 w 604"/>
                  <a:gd name="T93" fmla="*/ 1091 h 1173"/>
                  <a:gd name="T94" fmla="*/ 484 w 604"/>
                  <a:gd name="T95" fmla="*/ 1161 h 1173"/>
                  <a:gd name="T96" fmla="*/ 518 w 604"/>
                  <a:gd name="T97" fmla="*/ 1167 h 1173"/>
                  <a:gd name="T98" fmla="*/ 602 w 604"/>
                  <a:gd name="T99" fmla="*/ 1173 h 1173"/>
                  <a:gd name="T100" fmla="*/ 602 w 604"/>
                  <a:gd name="T101" fmla="*/ 116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 h="1173">
                    <a:moveTo>
                      <a:pt x="602" y="1169"/>
                    </a:moveTo>
                    <a:lnTo>
                      <a:pt x="602" y="1169"/>
                    </a:lnTo>
                    <a:lnTo>
                      <a:pt x="574" y="1167"/>
                    </a:lnTo>
                    <a:lnTo>
                      <a:pt x="546" y="1165"/>
                    </a:lnTo>
                    <a:lnTo>
                      <a:pt x="518" y="1163"/>
                    </a:lnTo>
                    <a:lnTo>
                      <a:pt x="492" y="1157"/>
                    </a:lnTo>
                    <a:lnTo>
                      <a:pt x="492" y="1157"/>
                    </a:lnTo>
                    <a:lnTo>
                      <a:pt x="484" y="1157"/>
                    </a:lnTo>
                    <a:lnTo>
                      <a:pt x="484" y="1157"/>
                    </a:lnTo>
                    <a:lnTo>
                      <a:pt x="458" y="1151"/>
                    </a:lnTo>
                    <a:lnTo>
                      <a:pt x="434" y="1143"/>
                    </a:lnTo>
                    <a:lnTo>
                      <a:pt x="386" y="1127"/>
                    </a:lnTo>
                    <a:lnTo>
                      <a:pt x="386" y="1127"/>
                    </a:lnTo>
                    <a:lnTo>
                      <a:pt x="382" y="1125"/>
                    </a:lnTo>
                    <a:lnTo>
                      <a:pt x="382" y="1125"/>
                    </a:lnTo>
                    <a:lnTo>
                      <a:pt x="346" y="1107"/>
                    </a:lnTo>
                    <a:lnTo>
                      <a:pt x="310" y="1089"/>
                    </a:lnTo>
                    <a:lnTo>
                      <a:pt x="310" y="1089"/>
                    </a:lnTo>
                    <a:lnTo>
                      <a:pt x="312" y="1083"/>
                    </a:lnTo>
                    <a:lnTo>
                      <a:pt x="312" y="1077"/>
                    </a:lnTo>
                    <a:lnTo>
                      <a:pt x="312" y="1077"/>
                    </a:lnTo>
                    <a:lnTo>
                      <a:pt x="312" y="1069"/>
                    </a:lnTo>
                    <a:lnTo>
                      <a:pt x="308" y="1063"/>
                    </a:lnTo>
                    <a:lnTo>
                      <a:pt x="304" y="1059"/>
                    </a:lnTo>
                    <a:lnTo>
                      <a:pt x="298" y="1055"/>
                    </a:lnTo>
                    <a:lnTo>
                      <a:pt x="298" y="1055"/>
                    </a:lnTo>
                    <a:lnTo>
                      <a:pt x="290" y="1053"/>
                    </a:lnTo>
                    <a:lnTo>
                      <a:pt x="290" y="1053"/>
                    </a:lnTo>
                    <a:lnTo>
                      <a:pt x="286" y="1051"/>
                    </a:lnTo>
                    <a:lnTo>
                      <a:pt x="286" y="1051"/>
                    </a:lnTo>
                    <a:lnTo>
                      <a:pt x="282" y="1053"/>
                    </a:lnTo>
                    <a:lnTo>
                      <a:pt x="276" y="1055"/>
                    </a:lnTo>
                    <a:lnTo>
                      <a:pt x="268" y="1061"/>
                    </a:lnTo>
                    <a:lnTo>
                      <a:pt x="268" y="1061"/>
                    </a:lnTo>
                    <a:lnTo>
                      <a:pt x="242" y="1041"/>
                    </a:lnTo>
                    <a:lnTo>
                      <a:pt x="218" y="1021"/>
                    </a:lnTo>
                    <a:lnTo>
                      <a:pt x="196" y="999"/>
                    </a:lnTo>
                    <a:lnTo>
                      <a:pt x="174" y="977"/>
                    </a:lnTo>
                    <a:lnTo>
                      <a:pt x="174" y="977"/>
                    </a:lnTo>
                    <a:lnTo>
                      <a:pt x="180" y="969"/>
                    </a:lnTo>
                    <a:lnTo>
                      <a:pt x="182" y="959"/>
                    </a:lnTo>
                    <a:lnTo>
                      <a:pt x="182" y="959"/>
                    </a:lnTo>
                    <a:lnTo>
                      <a:pt x="180" y="951"/>
                    </a:lnTo>
                    <a:lnTo>
                      <a:pt x="178" y="945"/>
                    </a:lnTo>
                    <a:lnTo>
                      <a:pt x="178" y="945"/>
                    </a:lnTo>
                    <a:lnTo>
                      <a:pt x="176" y="943"/>
                    </a:lnTo>
                    <a:lnTo>
                      <a:pt x="176" y="943"/>
                    </a:lnTo>
                    <a:lnTo>
                      <a:pt x="166" y="935"/>
                    </a:lnTo>
                    <a:lnTo>
                      <a:pt x="162" y="935"/>
                    </a:lnTo>
                    <a:lnTo>
                      <a:pt x="156" y="933"/>
                    </a:lnTo>
                    <a:lnTo>
                      <a:pt x="156" y="933"/>
                    </a:lnTo>
                    <a:lnTo>
                      <a:pt x="148" y="935"/>
                    </a:lnTo>
                    <a:lnTo>
                      <a:pt x="142" y="937"/>
                    </a:lnTo>
                    <a:lnTo>
                      <a:pt x="142" y="937"/>
                    </a:lnTo>
                    <a:lnTo>
                      <a:pt x="118" y="903"/>
                    </a:lnTo>
                    <a:lnTo>
                      <a:pt x="96" y="867"/>
                    </a:lnTo>
                    <a:lnTo>
                      <a:pt x="78" y="829"/>
                    </a:lnTo>
                    <a:lnTo>
                      <a:pt x="62" y="789"/>
                    </a:lnTo>
                    <a:lnTo>
                      <a:pt x="48" y="750"/>
                    </a:lnTo>
                    <a:lnTo>
                      <a:pt x="38" y="708"/>
                    </a:lnTo>
                    <a:lnTo>
                      <a:pt x="32" y="664"/>
                    </a:lnTo>
                    <a:lnTo>
                      <a:pt x="28" y="620"/>
                    </a:lnTo>
                    <a:lnTo>
                      <a:pt x="28" y="620"/>
                    </a:lnTo>
                    <a:lnTo>
                      <a:pt x="38" y="618"/>
                    </a:lnTo>
                    <a:lnTo>
                      <a:pt x="44" y="612"/>
                    </a:lnTo>
                    <a:lnTo>
                      <a:pt x="50" y="604"/>
                    </a:lnTo>
                    <a:lnTo>
                      <a:pt x="52" y="596"/>
                    </a:lnTo>
                    <a:lnTo>
                      <a:pt x="52" y="596"/>
                    </a:lnTo>
                    <a:lnTo>
                      <a:pt x="50" y="588"/>
                    </a:lnTo>
                    <a:lnTo>
                      <a:pt x="50" y="588"/>
                    </a:lnTo>
                    <a:lnTo>
                      <a:pt x="48" y="584"/>
                    </a:lnTo>
                    <a:lnTo>
                      <a:pt x="48" y="584"/>
                    </a:lnTo>
                    <a:lnTo>
                      <a:pt x="44" y="578"/>
                    </a:lnTo>
                    <a:lnTo>
                      <a:pt x="40" y="574"/>
                    </a:lnTo>
                    <a:lnTo>
                      <a:pt x="34" y="572"/>
                    </a:lnTo>
                    <a:lnTo>
                      <a:pt x="28" y="570"/>
                    </a:lnTo>
                    <a:lnTo>
                      <a:pt x="28" y="570"/>
                    </a:lnTo>
                    <a:lnTo>
                      <a:pt x="30" y="544"/>
                    </a:lnTo>
                    <a:lnTo>
                      <a:pt x="34" y="516"/>
                    </a:lnTo>
                    <a:lnTo>
                      <a:pt x="38" y="490"/>
                    </a:lnTo>
                    <a:lnTo>
                      <a:pt x="42" y="464"/>
                    </a:lnTo>
                    <a:lnTo>
                      <a:pt x="50" y="438"/>
                    </a:lnTo>
                    <a:lnTo>
                      <a:pt x="58" y="412"/>
                    </a:lnTo>
                    <a:lnTo>
                      <a:pt x="66" y="388"/>
                    </a:lnTo>
                    <a:lnTo>
                      <a:pt x="76" y="364"/>
                    </a:lnTo>
                    <a:lnTo>
                      <a:pt x="100" y="318"/>
                    </a:lnTo>
                    <a:lnTo>
                      <a:pt x="126" y="272"/>
                    </a:lnTo>
                    <a:lnTo>
                      <a:pt x="158" y="232"/>
                    </a:lnTo>
                    <a:lnTo>
                      <a:pt x="192" y="194"/>
                    </a:lnTo>
                    <a:lnTo>
                      <a:pt x="230" y="158"/>
                    </a:lnTo>
                    <a:lnTo>
                      <a:pt x="270" y="126"/>
                    </a:lnTo>
                    <a:lnTo>
                      <a:pt x="314" y="98"/>
                    </a:lnTo>
                    <a:lnTo>
                      <a:pt x="360" y="74"/>
                    </a:lnTo>
                    <a:lnTo>
                      <a:pt x="384" y="64"/>
                    </a:lnTo>
                    <a:lnTo>
                      <a:pt x="410" y="54"/>
                    </a:lnTo>
                    <a:lnTo>
                      <a:pt x="434" y="46"/>
                    </a:lnTo>
                    <a:lnTo>
                      <a:pt x="460" y="40"/>
                    </a:lnTo>
                    <a:lnTo>
                      <a:pt x="486" y="34"/>
                    </a:lnTo>
                    <a:lnTo>
                      <a:pt x="512" y="28"/>
                    </a:lnTo>
                    <a:lnTo>
                      <a:pt x="540" y="24"/>
                    </a:lnTo>
                    <a:lnTo>
                      <a:pt x="568" y="22"/>
                    </a:lnTo>
                    <a:lnTo>
                      <a:pt x="568" y="40"/>
                    </a:lnTo>
                    <a:lnTo>
                      <a:pt x="602" y="20"/>
                    </a:lnTo>
                    <a:lnTo>
                      <a:pt x="566" y="0"/>
                    </a:lnTo>
                    <a:lnTo>
                      <a:pt x="568" y="18"/>
                    </a:lnTo>
                    <a:lnTo>
                      <a:pt x="568" y="18"/>
                    </a:lnTo>
                    <a:lnTo>
                      <a:pt x="540" y="20"/>
                    </a:lnTo>
                    <a:lnTo>
                      <a:pt x="512" y="24"/>
                    </a:lnTo>
                    <a:lnTo>
                      <a:pt x="486" y="30"/>
                    </a:lnTo>
                    <a:lnTo>
                      <a:pt x="460" y="36"/>
                    </a:lnTo>
                    <a:lnTo>
                      <a:pt x="434" y="42"/>
                    </a:lnTo>
                    <a:lnTo>
                      <a:pt x="408" y="50"/>
                    </a:lnTo>
                    <a:lnTo>
                      <a:pt x="384" y="60"/>
                    </a:lnTo>
                    <a:lnTo>
                      <a:pt x="358" y="70"/>
                    </a:lnTo>
                    <a:lnTo>
                      <a:pt x="336" y="82"/>
                    </a:lnTo>
                    <a:lnTo>
                      <a:pt x="312" y="94"/>
                    </a:lnTo>
                    <a:lnTo>
                      <a:pt x="268" y="124"/>
                    </a:lnTo>
                    <a:lnTo>
                      <a:pt x="228" y="156"/>
                    </a:lnTo>
                    <a:lnTo>
                      <a:pt x="190" y="190"/>
                    </a:lnTo>
                    <a:lnTo>
                      <a:pt x="154" y="230"/>
                    </a:lnTo>
                    <a:lnTo>
                      <a:pt x="124" y="270"/>
                    </a:lnTo>
                    <a:lnTo>
                      <a:pt x="96" y="316"/>
                    </a:lnTo>
                    <a:lnTo>
                      <a:pt x="72" y="362"/>
                    </a:lnTo>
                    <a:lnTo>
                      <a:pt x="62" y="386"/>
                    </a:lnTo>
                    <a:lnTo>
                      <a:pt x="54" y="412"/>
                    </a:lnTo>
                    <a:lnTo>
                      <a:pt x="46" y="436"/>
                    </a:lnTo>
                    <a:lnTo>
                      <a:pt x="40" y="462"/>
                    </a:lnTo>
                    <a:lnTo>
                      <a:pt x="34" y="488"/>
                    </a:lnTo>
                    <a:lnTo>
                      <a:pt x="30" y="516"/>
                    </a:lnTo>
                    <a:lnTo>
                      <a:pt x="26" y="542"/>
                    </a:lnTo>
                    <a:lnTo>
                      <a:pt x="24" y="570"/>
                    </a:lnTo>
                    <a:lnTo>
                      <a:pt x="24" y="570"/>
                    </a:lnTo>
                    <a:lnTo>
                      <a:pt x="16" y="572"/>
                    </a:lnTo>
                    <a:lnTo>
                      <a:pt x="8" y="576"/>
                    </a:lnTo>
                    <a:lnTo>
                      <a:pt x="4" y="584"/>
                    </a:lnTo>
                    <a:lnTo>
                      <a:pt x="0" y="590"/>
                    </a:lnTo>
                    <a:lnTo>
                      <a:pt x="0" y="590"/>
                    </a:lnTo>
                    <a:lnTo>
                      <a:pt x="0" y="596"/>
                    </a:lnTo>
                    <a:lnTo>
                      <a:pt x="0" y="596"/>
                    </a:lnTo>
                    <a:lnTo>
                      <a:pt x="0" y="596"/>
                    </a:lnTo>
                    <a:lnTo>
                      <a:pt x="0" y="596"/>
                    </a:lnTo>
                    <a:lnTo>
                      <a:pt x="2" y="606"/>
                    </a:lnTo>
                    <a:lnTo>
                      <a:pt x="8" y="612"/>
                    </a:lnTo>
                    <a:lnTo>
                      <a:pt x="14" y="618"/>
                    </a:lnTo>
                    <a:lnTo>
                      <a:pt x="24" y="620"/>
                    </a:lnTo>
                    <a:lnTo>
                      <a:pt x="24" y="620"/>
                    </a:lnTo>
                    <a:lnTo>
                      <a:pt x="28" y="666"/>
                    </a:lnTo>
                    <a:lnTo>
                      <a:pt x="34" y="708"/>
                    </a:lnTo>
                    <a:lnTo>
                      <a:pt x="46" y="752"/>
                    </a:lnTo>
                    <a:lnTo>
                      <a:pt x="58" y="791"/>
                    </a:lnTo>
                    <a:lnTo>
                      <a:pt x="74" y="831"/>
                    </a:lnTo>
                    <a:lnTo>
                      <a:pt x="94" y="869"/>
                    </a:lnTo>
                    <a:lnTo>
                      <a:pt x="114" y="905"/>
                    </a:lnTo>
                    <a:lnTo>
                      <a:pt x="138" y="941"/>
                    </a:lnTo>
                    <a:lnTo>
                      <a:pt x="138" y="941"/>
                    </a:lnTo>
                    <a:lnTo>
                      <a:pt x="134" y="949"/>
                    </a:lnTo>
                    <a:lnTo>
                      <a:pt x="130" y="959"/>
                    </a:lnTo>
                    <a:lnTo>
                      <a:pt x="130" y="959"/>
                    </a:lnTo>
                    <a:lnTo>
                      <a:pt x="132" y="967"/>
                    </a:lnTo>
                    <a:lnTo>
                      <a:pt x="132" y="967"/>
                    </a:lnTo>
                    <a:lnTo>
                      <a:pt x="134" y="971"/>
                    </a:lnTo>
                    <a:lnTo>
                      <a:pt x="134" y="971"/>
                    </a:lnTo>
                    <a:lnTo>
                      <a:pt x="138" y="977"/>
                    </a:lnTo>
                    <a:lnTo>
                      <a:pt x="142" y="981"/>
                    </a:lnTo>
                    <a:lnTo>
                      <a:pt x="150" y="983"/>
                    </a:lnTo>
                    <a:lnTo>
                      <a:pt x="156" y="985"/>
                    </a:lnTo>
                    <a:lnTo>
                      <a:pt x="156" y="985"/>
                    </a:lnTo>
                    <a:lnTo>
                      <a:pt x="164" y="983"/>
                    </a:lnTo>
                    <a:lnTo>
                      <a:pt x="170" y="979"/>
                    </a:lnTo>
                    <a:lnTo>
                      <a:pt x="170" y="979"/>
                    </a:lnTo>
                    <a:lnTo>
                      <a:pt x="192" y="1003"/>
                    </a:lnTo>
                    <a:lnTo>
                      <a:pt x="216" y="1025"/>
                    </a:lnTo>
                    <a:lnTo>
                      <a:pt x="240" y="1045"/>
                    </a:lnTo>
                    <a:lnTo>
                      <a:pt x="266" y="1065"/>
                    </a:lnTo>
                    <a:lnTo>
                      <a:pt x="266" y="1065"/>
                    </a:lnTo>
                    <a:lnTo>
                      <a:pt x="262" y="1071"/>
                    </a:lnTo>
                    <a:lnTo>
                      <a:pt x="262" y="1077"/>
                    </a:lnTo>
                    <a:lnTo>
                      <a:pt x="262" y="1077"/>
                    </a:lnTo>
                    <a:lnTo>
                      <a:pt x="264" y="1087"/>
                    </a:lnTo>
                    <a:lnTo>
                      <a:pt x="268" y="1095"/>
                    </a:lnTo>
                    <a:lnTo>
                      <a:pt x="276" y="1101"/>
                    </a:lnTo>
                    <a:lnTo>
                      <a:pt x="286" y="1103"/>
                    </a:lnTo>
                    <a:lnTo>
                      <a:pt x="286" y="1103"/>
                    </a:lnTo>
                    <a:lnTo>
                      <a:pt x="292" y="1101"/>
                    </a:lnTo>
                    <a:lnTo>
                      <a:pt x="298" y="1099"/>
                    </a:lnTo>
                    <a:lnTo>
                      <a:pt x="304" y="1097"/>
                    </a:lnTo>
                    <a:lnTo>
                      <a:pt x="308" y="1091"/>
                    </a:lnTo>
                    <a:lnTo>
                      <a:pt x="308" y="1091"/>
                    </a:lnTo>
                    <a:lnTo>
                      <a:pt x="348" y="1115"/>
                    </a:lnTo>
                    <a:lnTo>
                      <a:pt x="392" y="1133"/>
                    </a:lnTo>
                    <a:lnTo>
                      <a:pt x="436" y="1149"/>
                    </a:lnTo>
                    <a:lnTo>
                      <a:pt x="484" y="1161"/>
                    </a:lnTo>
                    <a:lnTo>
                      <a:pt x="484" y="1161"/>
                    </a:lnTo>
                    <a:lnTo>
                      <a:pt x="490" y="1161"/>
                    </a:lnTo>
                    <a:lnTo>
                      <a:pt x="490" y="1161"/>
                    </a:lnTo>
                    <a:lnTo>
                      <a:pt x="518" y="1167"/>
                    </a:lnTo>
                    <a:lnTo>
                      <a:pt x="546" y="1169"/>
                    </a:lnTo>
                    <a:lnTo>
                      <a:pt x="574" y="1171"/>
                    </a:lnTo>
                    <a:lnTo>
                      <a:pt x="602" y="1173"/>
                    </a:lnTo>
                    <a:lnTo>
                      <a:pt x="602" y="1173"/>
                    </a:lnTo>
                    <a:lnTo>
                      <a:pt x="604" y="1171"/>
                    </a:lnTo>
                    <a:lnTo>
                      <a:pt x="604" y="1171"/>
                    </a:lnTo>
                    <a:lnTo>
                      <a:pt x="602" y="1169"/>
                    </a:lnTo>
                    <a:lnTo>
                      <a:pt x="602" y="1169"/>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d stroke"/>
              <p:cNvSpPr>
                <a:spLocks noEditPoints="1"/>
              </p:cNvSpPr>
              <p:nvPr userDrawn="1"/>
            </p:nvSpPr>
            <p:spPr bwMode="auto">
              <a:xfrm>
                <a:off x="-2868613" y="-2306638"/>
                <a:ext cx="187325" cy="187325"/>
              </a:xfrm>
              <a:custGeom>
                <a:avLst/>
                <a:gdLst>
                  <a:gd name="T0" fmla="*/ 0 w 118"/>
                  <a:gd name="T1" fmla="*/ 60 h 118"/>
                  <a:gd name="T2" fmla="*/ 6 w 118"/>
                  <a:gd name="T3" fmla="*/ 82 h 118"/>
                  <a:gd name="T4" fmla="*/ 18 w 118"/>
                  <a:gd name="T5" fmla="*/ 102 h 118"/>
                  <a:gd name="T6" fmla="*/ 36 w 118"/>
                  <a:gd name="T7" fmla="*/ 114 h 118"/>
                  <a:gd name="T8" fmla="*/ 60 w 118"/>
                  <a:gd name="T9" fmla="*/ 118 h 118"/>
                  <a:gd name="T10" fmla="*/ 72 w 118"/>
                  <a:gd name="T11" fmla="*/ 118 h 118"/>
                  <a:gd name="T12" fmla="*/ 92 w 118"/>
                  <a:gd name="T13" fmla="*/ 108 h 118"/>
                  <a:gd name="T14" fmla="*/ 108 w 118"/>
                  <a:gd name="T15" fmla="*/ 92 h 118"/>
                  <a:gd name="T16" fmla="*/ 118 w 118"/>
                  <a:gd name="T17" fmla="*/ 72 h 118"/>
                  <a:gd name="T18" fmla="*/ 118 w 118"/>
                  <a:gd name="T19" fmla="*/ 60 h 118"/>
                  <a:gd name="T20" fmla="*/ 114 w 118"/>
                  <a:gd name="T21" fmla="*/ 36 h 118"/>
                  <a:gd name="T22" fmla="*/ 102 w 118"/>
                  <a:gd name="T23" fmla="*/ 18 h 118"/>
                  <a:gd name="T24" fmla="*/ 82 w 118"/>
                  <a:gd name="T25" fmla="*/ 6 h 118"/>
                  <a:gd name="T26" fmla="*/ 60 w 118"/>
                  <a:gd name="T27" fmla="*/ 0 h 118"/>
                  <a:gd name="T28" fmla="*/ 48 w 118"/>
                  <a:gd name="T29" fmla="*/ 2 h 118"/>
                  <a:gd name="T30" fmla="*/ 26 w 118"/>
                  <a:gd name="T31" fmla="*/ 10 h 118"/>
                  <a:gd name="T32" fmla="*/ 10 w 118"/>
                  <a:gd name="T33" fmla="*/ 26 h 118"/>
                  <a:gd name="T34" fmla="*/ 2 w 118"/>
                  <a:gd name="T35" fmla="*/ 48 h 118"/>
                  <a:gd name="T36" fmla="*/ 0 w 118"/>
                  <a:gd name="T37" fmla="*/ 60 h 118"/>
                  <a:gd name="T38" fmla="*/ 116 w 118"/>
                  <a:gd name="T39" fmla="*/ 60 h 118"/>
                  <a:gd name="T40" fmla="*/ 112 w 118"/>
                  <a:gd name="T41" fmla="*/ 82 h 118"/>
                  <a:gd name="T42" fmla="*/ 100 w 118"/>
                  <a:gd name="T43" fmla="*/ 100 h 118"/>
                  <a:gd name="T44" fmla="*/ 82 w 118"/>
                  <a:gd name="T45" fmla="*/ 112 h 118"/>
                  <a:gd name="T46" fmla="*/ 60 w 118"/>
                  <a:gd name="T47" fmla="*/ 116 h 118"/>
                  <a:gd name="T48" fmla="*/ 48 w 118"/>
                  <a:gd name="T49" fmla="*/ 114 h 118"/>
                  <a:gd name="T50" fmla="*/ 28 w 118"/>
                  <a:gd name="T51" fmla="*/ 106 h 118"/>
                  <a:gd name="T52" fmla="*/ 14 w 118"/>
                  <a:gd name="T53" fmla="*/ 90 h 118"/>
                  <a:gd name="T54" fmla="*/ 4 w 118"/>
                  <a:gd name="T55" fmla="*/ 70 h 118"/>
                  <a:gd name="T56" fmla="*/ 4 w 118"/>
                  <a:gd name="T57" fmla="*/ 60 h 118"/>
                  <a:gd name="T58" fmla="*/ 8 w 118"/>
                  <a:gd name="T59" fmla="*/ 38 h 118"/>
                  <a:gd name="T60" fmla="*/ 20 w 118"/>
                  <a:gd name="T61" fmla="*/ 20 h 118"/>
                  <a:gd name="T62" fmla="*/ 38 w 118"/>
                  <a:gd name="T63" fmla="*/ 8 h 118"/>
                  <a:gd name="T64" fmla="*/ 60 w 118"/>
                  <a:gd name="T65" fmla="*/ 4 h 118"/>
                  <a:gd name="T66" fmla="*/ 70 w 118"/>
                  <a:gd name="T67" fmla="*/ 4 h 118"/>
                  <a:gd name="T68" fmla="*/ 90 w 118"/>
                  <a:gd name="T69" fmla="*/ 14 h 118"/>
                  <a:gd name="T70" fmla="*/ 106 w 118"/>
                  <a:gd name="T71" fmla="*/ 28 h 118"/>
                  <a:gd name="T72" fmla="*/ 114 w 118"/>
                  <a:gd name="T73" fmla="*/ 48 h 118"/>
                  <a:gd name="T74" fmla="*/ 116 w 118"/>
                  <a:gd name="T75"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0" y="60"/>
                    </a:moveTo>
                    <a:lnTo>
                      <a:pt x="0" y="60"/>
                    </a:lnTo>
                    <a:lnTo>
                      <a:pt x="2" y="72"/>
                    </a:lnTo>
                    <a:lnTo>
                      <a:pt x="6" y="82"/>
                    </a:lnTo>
                    <a:lnTo>
                      <a:pt x="10" y="92"/>
                    </a:lnTo>
                    <a:lnTo>
                      <a:pt x="18" y="102"/>
                    </a:lnTo>
                    <a:lnTo>
                      <a:pt x="26" y="108"/>
                    </a:lnTo>
                    <a:lnTo>
                      <a:pt x="36" y="114"/>
                    </a:lnTo>
                    <a:lnTo>
                      <a:pt x="48" y="118"/>
                    </a:lnTo>
                    <a:lnTo>
                      <a:pt x="60" y="118"/>
                    </a:ln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6" y="36"/>
                    </a:lnTo>
                    <a:lnTo>
                      <a:pt x="2" y="48"/>
                    </a:lnTo>
                    <a:lnTo>
                      <a:pt x="0" y="60"/>
                    </a:lnTo>
                    <a:lnTo>
                      <a:pt x="0" y="60"/>
                    </a:lnTo>
                    <a:close/>
                    <a:moveTo>
                      <a:pt x="116" y="60"/>
                    </a:moveTo>
                    <a:lnTo>
                      <a:pt x="116" y="60"/>
                    </a:lnTo>
                    <a:lnTo>
                      <a:pt x="114" y="70"/>
                    </a:lnTo>
                    <a:lnTo>
                      <a:pt x="112" y="82"/>
                    </a:lnTo>
                    <a:lnTo>
                      <a:pt x="106" y="90"/>
                    </a:lnTo>
                    <a:lnTo>
                      <a:pt x="100" y="100"/>
                    </a:lnTo>
                    <a:lnTo>
                      <a:pt x="90" y="106"/>
                    </a:lnTo>
                    <a:lnTo>
                      <a:pt x="82" y="112"/>
                    </a:lnTo>
                    <a:lnTo>
                      <a:pt x="70" y="114"/>
                    </a:lnTo>
                    <a:lnTo>
                      <a:pt x="60" y="116"/>
                    </a:lnTo>
                    <a:lnTo>
                      <a:pt x="60" y="116"/>
                    </a:lnTo>
                    <a:lnTo>
                      <a:pt x="48" y="114"/>
                    </a:lnTo>
                    <a:lnTo>
                      <a:pt x="38" y="112"/>
                    </a:lnTo>
                    <a:lnTo>
                      <a:pt x="28" y="106"/>
                    </a:lnTo>
                    <a:lnTo>
                      <a:pt x="20" y="100"/>
                    </a:lnTo>
                    <a:lnTo>
                      <a:pt x="14" y="90"/>
                    </a:lnTo>
                    <a:lnTo>
                      <a:pt x="8" y="82"/>
                    </a:lnTo>
                    <a:lnTo>
                      <a:pt x="4" y="70"/>
                    </a:lnTo>
                    <a:lnTo>
                      <a:pt x="4" y="60"/>
                    </a:lnTo>
                    <a:lnTo>
                      <a:pt x="4" y="60"/>
                    </a:lnTo>
                    <a:lnTo>
                      <a:pt x="4" y="48"/>
                    </a:lnTo>
                    <a:lnTo>
                      <a:pt x="8" y="38"/>
                    </a:lnTo>
                    <a:lnTo>
                      <a:pt x="14" y="28"/>
                    </a:lnTo>
                    <a:lnTo>
                      <a:pt x="20" y="20"/>
                    </a:lnTo>
                    <a:lnTo>
                      <a:pt x="28" y="14"/>
                    </a:lnTo>
                    <a:lnTo>
                      <a:pt x="38" y="8"/>
                    </a:lnTo>
                    <a:lnTo>
                      <a:pt x="48" y="4"/>
                    </a:lnTo>
                    <a:lnTo>
                      <a:pt x="60" y="4"/>
                    </a:lnTo>
                    <a:lnTo>
                      <a:pt x="60" y="4"/>
                    </a:lnTo>
                    <a:lnTo>
                      <a:pt x="70" y="4"/>
                    </a:lnTo>
                    <a:lnTo>
                      <a:pt x="82" y="8"/>
                    </a:lnTo>
                    <a:lnTo>
                      <a:pt x="90" y="14"/>
                    </a:lnTo>
                    <a:lnTo>
                      <a:pt x="100" y="20"/>
                    </a:lnTo>
                    <a:lnTo>
                      <a:pt x="106" y="28"/>
                    </a:lnTo>
                    <a:lnTo>
                      <a:pt x="112" y="38"/>
                    </a:lnTo>
                    <a:lnTo>
                      <a:pt x="114" y="48"/>
                    </a:lnTo>
                    <a:lnTo>
                      <a:pt x="116" y="60"/>
                    </a:lnTo>
                    <a:lnTo>
                      <a:pt x="116" y="6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2" name="red dots"/>
              <p:cNvGrpSpPr/>
              <p:nvPr userDrawn="1"/>
            </p:nvGrpSpPr>
            <p:grpSpPr>
              <a:xfrm>
                <a:off x="-2868613" y="2243138"/>
                <a:ext cx="903288" cy="936625"/>
                <a:chOff x="-2868613" y="2243138"/>
                <a:chExt cx="903288" cy="936625"/>
              </a:xfrm>
            </p:grpSpPr>
            <p:sp>
              <p:nvSpPr>
                <p:cNvPr id="383" name="Freeform 280"/>
                <p:cNvSpPr>
                  <a:spLocks/>
                </p:cNvSpPr>
                <p:nvPr userDrawn="1"/>
              </p:nvSpPr>
              <p:spPr bwMode="auto">
                <a:xfrm>
                  <a:off x="-2617788" y="2566988"/>
                  <a:ext cx="73025" cy="76200"/>
                </a:xfrm>
                <a:custGeom>
                  <a:avLst/>
                  <a:gdLst>
                    <a:gd name="T0" fmla="*/ 8 w 46"/>
                    <a:gd name="T1" fmla="*/ 6 h 48"/>
                    <a:gd name="T2" fmla="*/ 8 w 46"/>
                    <a:gd name="T3" fmla="*/ 6 h 48"/>
                    <a:gd name="T4" fmla="*/ 2 w 46"/>
                    <a:gd name="T5" fmla="*/ 14 h 48"/>
                    <a:gd name="T6" fmla="*/ 0 w 46"/>
                    <a:gd name="T7" fmla="*/ 22 h 48"/>
                    <a:gd name="T8" fmla="*/ 0 w 46"/>
                    <a:gd name="T9" fmla="*/ 32 h 48"/>
                    <a:gd name="T10" fmla="*/ 4 w 46"/>
                    <a:gd name="T11" fmla="*/ 40 h 48"/>
                    <a:gd name="T12" fmla="*/ 4 w 46"/>
                    <a:gd name="T13" fmla="*/ 40 h 48"/>
                    <a:gd name="T14" fmla="*/ 8 w 46"/>
                    <a:gd name="T15" fmla="*/ 44 h 48"/>
                    <a:gd name="T16" fmla="*/ 14 w 46"/>
                    <a:gd name="T17" fmla="*/ 46 h 48"/>
                    <a:gd name="T18" fmla="*/ 22 w 46"/>
                    <a:gd name="T19" fmla="*/ 48 h 48"/>
                    <a:gd name="T20" fmla="*/ 22 w 46"/>
                    <a:gd name="T21" fmla="*/ 48 h 48"/>
                    <a:gd name="T22" fmla="*/ 32 w 46"/>
                    <a:gd name="T23" fmla="*/ 48 h 48"/>
                    <a:gd name="T24" fmla="*/ 38 w 46"/>
                    <a:gd name="T25" fmla="*/ 44 h 48"/>
                    <a:gd name="T26" fmla="*/ 38 w 46"/>
                    <a:gd name="T27" fmla="*/ 44 h 48"/>
                    <a:gd name="T28" fmla="*/ 44 w 46"/>
                    <a:gd name="T29" fmla="*/ 36 h 48"/>
                    <a:gd name="T30" fmla="*/ 46 w 46"/>
                    <a:gd name="T31" fmla="*/ 26 h 48"/>
                    <a:gd name="T32" fmla="*/ 46 w 46"/>
                    <a:gd name="T33" fmla="*/ 18 h 48"/>
                    <a:gd name="T34" fmla="*/ 42 w 46"/>
                    <a:gd name="T35" fmla="*/ 10 h 48"/>
                    <a:gd name="T36" fmla="*/ 42 w 46"/>
                    <a:gd name="T37" fmla="*/ 10 h 48"/>
                    <a:gd name="T38" fmla="*/ 34 w 46"/>
                    <a:gd name="T39" fmla="*/ 4 h 48"/>
                    <a:gd name="T40" fmla="*/ 26 w 46"/>
                    <a:gd name="T41" fmla="*/ 0 h 48"/>
                    <a:gd name="T42" fmla="*/ 16 w 46"/>
                    <a:gd name="T43" fmla="*/ 2 h 48"/>
                    <a:gd name="T44" fmla="*/ 8 w 46"/>
                    <a:gd name="T45" fmla="*/ 6 h 48"/>
                    <a:gd name="T46" fmla="*/ 8 w 46"/>
                    <a:gd name="T4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8" y="6"/>
                      </a:moveTo>
                      <a:lnTo>
                        <a:pt x="8" y="6"/>
                      </a:lnTo>
                      <a:lnTo>
                        <a:pt x="2" y="14"/>
                      </a:lnTo>
                      <a:lnTo>
                        <a:pt x="0" y="22"/>
                      </a:lnTo>
                      <a:lnTo>
                        <a:pt x="0" y="32"/>
                      </a:lnTo>
                      <a:lnTo>
                        <a:pt x="4" y="40"/>
                      </a:lnTo>
                      <a:lnTo>
                        <a:pt x="4" y="40"/>
                      </a:lnTo>
                      <a:lnTo>
                        <a:pt x="8" y="44"/>
                      </a:lnTo>
                      <a:lnTo>
                        <a:pt x="14" y="46"/>
                      </a:lnTo>
                      <a:lnTo>
                        <a:pt x="22" y="48"/>
                      </a:lnTo>
                      <a:lnTo>
                        <a:pt x="22" y="48"/>
                      </a:lnTo>
                      <a:lnTo>
                        <a:pt x="32" y="48"/>
                      </a:lnTo>
                      <a:lnTo>
                        <a:pt x="38" y="44"/>
                      </a:lnTo>
                      <a:lnTo>
                        <a:pt x="38" y="44"/>
                      </a:lnTo>
                      <a:lnTo>
                        <a:pt x="44" y="36"/>
                      </a:lnTo>
                      <a:lnTo>
                        <a:pt x="46" y="26"/>
                      </a:lnTo>
                      <a:lnTo>
                        <a:pt x="46" y="18"/>
                      </a:lnTo>
                      <a:lnTo>
                        <a:pt x="42" y="10"/>
                      </a:lnTo>
                      <a:lnTo>
                        <a:pt x="42" y="10"/>
                      </a:lnTo>
                      <a:lnTo>
                        <a:pt x="34" y="4"/>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81"/>
                <p:cNvSpPr>
                  <a:spLocks/>
                </p:cNvSpPr>
                <p:nvPr userDrawn="1"/>
              </p:nvSpPr>
              <p:spPr bwMode="auto">
                <a:xfrm>
                  <a:off x="-2747963" y="2408238"/>
                  <a:ext cx="76200" cy="76200"/>
                </a:xfrm>
                <a:custGeom>
                  <a:avLst/>
                  <a:gdLst>
                    <a:gd name="T0" fmla="*/ 10 w 48"/>
                    <a:gd name="T1" fmla="*/ 4 h 48"/>
                    <a:gd name="T2" fmla="*/ 10 w 48"/>
                    <a:gd name="T3" fmla="*/ 4 h 48"/>
                    <a:gd name="T4" fmla="*/ 4 w 48"/>
                    <a:gd name="T5" fmla="*/ 12 h 48"/>
                    <a:gd name="T6" fmla="*/ 0 w 48"/>
                    <a:gd name="T7" fmla="*/ 20 h 48"/>
                    <a:gd name="T8" fmla="*/ 2 w 48"/>
                    <a:gd name="T9" fmla="*/ 30 h 48"/>
                    <a:gd name="T10" fmla="*/ 6 w 48"/>
                    <a:gd name="T11" fmla="*/ 38 h 48"/>
                    <a:gd name="T12" fmla="*/ 6 w 48"/>
                    <a:gd name="T13" fmla="*/ 38 h 48"/>
                    <a:gd name="T14" fmla="*/ 10 w 48"/>
                    <a:gd name="T15" fmla="*/ 42 h 48"/>
                    <a:gd name="T16" fmla="*/ 14 w 48"/>
                    <a:gd name="T17" fmla="*/ 44 h 48"/>
                    <a:gd name="T18" fmla="*/ 20 w 48"/>
                    <a:gd name="T19" fmla="*/ 46 h 48"/>
                    <a:gd name="T20" fmla="*/ 24 w 48"/>
                    <a:gd name="T21" fmla="*/ 48 h 48"/>
                    <a:gd name="T22" fmla="*/ 24 w 48"/>
                    <a:gd name="T23" fmla="*/ 48 h 48"/>
                    <a:gd name="T24" fmla="*/ 32 w 48"/>
                    <a:gd name="T25" fmla="*/ 46 h 48"/>
                    <a:gd name="T26" fmla="*/ 38 w 48"/>
                    <a:gd name="T27" fmla="*/ 42 h 48"/>
                    <a:gd name="T28" fmla="*/ 38 w 48"/>
                    <a:gd name="T29" fmla="*/ 42 h 48"/>
                    <a:gd name="T30" fmla="*/ 46 w 48"/>
                    <a:gd name="T31" fmla="*/ 36 h 48"/>
                    <a:gd name="T32" fmla="*/ 48 w 48"/>
                    <a:gd name="T33" fmla="*/ 26 h 48"/>
                    <a:gd name="T34" fmla="*/ 48 w 48"/>
                    <a:gd name="T35" fmla="*/ 18 h 48"/>
                    <a:gd name="T36" fmla="*/ 44 w 48"/>
                    <a:gd name="T37" fmla="*/ 8 h 48"/>
                    <a:gd name="T38" fmla="*/ 44 w 48"/>
                    <a:gd name="T39" fmla="*/ 8 h 48"/>
                    <a:gd name="T40" fmla="*/ 36 w 48"/>
                    <a:gd name="T41" fmla="*/ 2 h 48"/>
                    <a:gd name="T42" fmla="*/ 28 w 48"/>
                    <a:gd name="T43" fmla="*/ 0 h 48"/>
                    <a:gd name="T44" fmla="*/ 18 w 48"/>
                    <a:gd name="T45" fmla="*/ 0 h 48"/>
                    <a:gd name="T46" fmla="*/ 10 w 48"/>
                    <a:gd name="T47" fmla="*/ 4 h 48"/>
                    <a:gd name="T48" fmla="*/ 10 w 48"/>
                    <a:gd name="T4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10" y="4"/>
                      </a:moveTo>
                      <a:lnTo>
                        <a:pt x="10" y="4"/>
                      </a:lnTo>
                      <a:lnTo>
                        <a:pt x="4" y="12"/>
                      </a:lnTo>
                      <a:lnTo>
                        <a:pt x="0" y="20"/>
                      </a:lnTo>
                      <a:lnTo>
                        <a:pt x="2" y="30"/>
                      </a:lnTo>
                      <a:lnTo>
                        <a:pt x="6" y="38"/>
                      </a:lnTo>
                      <a:lnTo>
                        <a:pt x="6" y="38"/>
                      </a:lnTo>
                      <a:lnTo>
                        <a:pt x="10" y="42"/>
                      </a:lnTo>
                      <a:lnTo>
                        <a:pt x="14" y="44"/>
                      </a:lnTo>
                      <a:lnTo>
                        <a:pt x="20" y="46"/>
                      </a:lnTo>
                      <a:lnTo>
                        <a:pt x="24" y="48"/>
                      </a:lnTo>
                      <a:lnTo>
                        <a:pt x="24" y="48"/>
                      </a:lnTo>
                      <a:lnTo>
                        <a:pt x="32" y="46"/>
                      </a:lnTo>
                      <a:lnTo>
                        <a:pt x="38" y="42"/>
                      </a:lnTo>
                      <a:lnTo>
                        <a:pt x="38" y="42"/>
                      </a:lnTo>
                      <a:lnTo>
                        <a:pt x="46" y="36"/>
                      </a:lnTo>
                      <a:lnTo>
                        <a:pt x="48" y="26"/>
                      </a:lnTo>
                      <a:lnTo>
                        <a:pt x="48" y="18"/>
                      </a:lnTo>
                      <a:lnTo>
                        <a:pt x="44" y="8"/>
                      </a:lnTo>
                      <a:lnTo>
                        <a:pt x="44" y="8"/>
                      </a:lnTo>
                      <a:lnTo>
                        <a:pt x="36" y="2"/>
                      </a:lnTo>
                      <a:lnTo>
                        <a:pt x="28" y="0"/>
                      </a:lnTo>
                      <a:lnTo>
                        <a:pt x="18" y="0"/>
                      </a:lnTo>
                      <a:lnTo>
                        <a:pt x="10" y="4"/>
                      </a:lnTo>
                      <a:lnTo>
                        <a:pt x="10" y="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82"/>
                <p:cNvSpPr>
                  <a:spLocks/>
                </p:cNvSpPr>
                <p:nvPr userDrawn="1"/>
              </p:nvSpPr>
              <p:spPr bwMode="auto">
                <a:xfrm>
                  <a:off x="-2484438" y="2722563"/>
                  <a:ext cx="76200" cy="76200"/>
                </a:xfrm>
                <a:custGeom>
                  <a:avLst/>
                  <a:gdLst>
                    <a:gd name="T0" fmla="*/ 8 w 48"/>
                    <a:gd name="T1" fmla="*/ 6 h 48"/>
                    <a:gd name="T2" fmla="*/ 8 w 48"/>
                    <a:gd name="T3" fmla="*/ 6 h 48"/>
                    <a:gd name="T4" fmla="*/ 2 w 48"/>
                    <a:gd name="T5" fmla="*/ 14 h 48"/>
                    <a:gd name="T6" fmla="*/ 0 w 48"/>
                    <a:gd name="T7" fmla="*/ 22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2 h 48"/>
                    <a:gd name="T24" fmla="*/ 40 w 48"/>
                    <a:gd name="T25" fmla="*/ 42 h 48"/>
                    <a:gd name="T26" fmla="*/ 46 w 48"/>
                    <a:gd name="T27" fmla="*/ 34 h 48"/>
                    <a:gd name="T28" fmla="*/ 48 w 48"/>
                    <a:gd name="T29" fmla="*/ 26 h 48"/>
                    <a:gd name="T30" fmla="*/ 46 w 48"/>
                    <a:gd name="T31" fmla="*/ 16 h 48"/>
                    <a:gd name="T32" fmla="*/ 42 w 48"/>
                    <a:gd name="T33" fmla="*/ 8 h 48"/>
                    <a:gd name="T34" fmla="*/ 42 w 48"/>
                    <a:gd name="T35" fmla="*/ 8 h 48"/>
                    <a:gd name="T36" fmla="*/ 34 w 48"/>
                    <a:gd name="T37" fmla="*/ 2 h 48"/>
                    <a:gd name="T38" fmla="*/ 26 w 48"/>
                    <a:gd name="T39" fmla="*/ 0 h 48"/>
                    <a:gd name="T40" fmla="*/ 16 w 48"/>
                    <a:gd name="T41" fmla="*/ 2 h 48"/>
                    <a:gd name="T42" fmla="*/ 8 w 48"/>
                    <a:gd name="T43" fmla="*/ 6 h 48"/>
                    <a:gd name="T44" fmla="*/ 8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8" y="6"/>
                      </a:moveTo>
                      <a:lnTo>
                        <a:pt x="8" y="6"/>
                      </a:lnTo>
                      <a:lnTo>
                        <a:pt x="2" y="14"/>
                      </a:lnTo>
                      <a:lnTo>
                        <a:pt x="0" y="22"/>
                      </a:lnTo>
                      <a:lnTo>
                        <a:pt x="2" y="32"/>
                      </a:lnTo>
                      <a:lnTo>
                        <a:pt x="6" y="40"/>
                      </a:lnTo>
                      <a:lnTo>
                        <a:pt x="6" y="40"/>
                      </a:lnTo>
                      <a:lnTo>
                        <a:pt x="14" y="46"/>
                      </a:lnTo>
                      <a:lnTo>
                        <a:pt x="24" y="48"/>
                      </a:lnTo>
                      <a:lnTo>
                        <a:pt x="24" y="48"/>
                      </a:lnTo>
                      <a:lnTo>
                        <a:pt x="32" y="46"/>
                      </a:lnTo>
                      <a:lnTo>
                        <a:pt x="40" y="42"/>
                      </a:lnTo>
                      <a:lnTo>
                        <a:pt x="40" y="42"/>
                      </a:lnTo>
                      <a:lnTo>
                        <a:pt x="46" y="34"/>
                      </a:lnTo>
                      <a:lnTo>
                        <a:pt x="48" y="26"/>
                      </a:lnTo>
                      <a:lnTo>
                        <a:pt x="46" y="16"/>
                      </a:lnTo>
                      <a:lnTo>
                        <a:pt x="42" y="8"/>
                      </a:lnTo>
                      <a:lnTo>
                        <a:pt x="42" y="8"/>
                      </a:lnTo>
                      <a:lnTo>
                        <a:pt x="34" y="2"/>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83"/>
                <p:cNvSpPr>
                  <a:spLocks/>
                </p:cNvSpPr>
                <p:nvPr userDrawn="1"/>
              </p:nvSpPr>
              <p:spPr bwMode="auto">
                <a:xfrm>
                  <a:off x="-2036763" y="3148013"/>
                  <a:ext cx="71438" cy="31750"/>
                </a:xfrm>
                <a:custGeom>
                  <a:avLst/>
                  <a:gdLst>
                    <a:gd name="T0" fmla="*/ 4 w 45"/>
                    <a:gd name="T1" fmla="*/ 8 h 20"/>
                    <a:gd name="T2" fmla="*/ 4 w 45"/>
                    <a:gd name="T3" fmla="*/ 8 h 20"/>
                    <a:gd name="T4" fmla="*/ 2 w 45"/>
                    <a:gd name="T5" fmla="*/ 14 h 20"/>
                    <a:gd name="T6" fmla="*/ 0 w 45"/>
                    <a:gd name="T7" fmla="*/ 20 h 20"/>
                    <a:gd name="T8" fmla="*/ 45 w 45"/>
                    <a:gd name="T9" fmla="*/ 20 h 20"/>
                    <a:gd name="T10" fmla="*/ 45 w 45"/>
                    <a:gd name="T11" fmla="*/ 20 h 20"/>
                    <a:gd name="T12" fmla="*/ 43 w 45"/>
                    <a:gd name="T13" fmla="*/ 12 h 20"/>
                    <a:gd name="T14" fmla="*/ 37 w 45"/>
                    <a:gd name="T15" fmla="*/ 4 h 20"/>
                    <a:gd name="T16" fmla="*/ 37 w 45"/>
                    <a:gd name="T17" fmla="*/ 4 h 20"/>
                    <a:gd name="T18" fmla="*/ 29 w 45"/>
                    <a:gd name="T19" fmla="*/ 0 h 20"/>
                    <a:gd name="T20" fmla="*/ 19 w 45"/>
                    <a:gd name="T21" fmla="*/ 0 h 20"/>
                    <a:gd name="T22" fmla="*/ 11 w 45"/>
                    <a:gd name="T23" fmla="*/ 2 h 20"/>
                    <a:gd name="T24" fmla="*/ 4 w 45"/>
                    <a:gd name="T25" fmla="*/ 8 h 20"/>
                    <a:gd name="T26" fmla="*/ 4 w 45"/>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20">
                      <a:moveTo>
                        <a:pt x="4" y="8"/>
                      </a:moveTo>
                      <a:lnTo>
                        <a:pt x="4" y="8"/>
                      </a:lnTo>
                      <a:lnTo>
                        <a:pt x="2" y="14"/>
                      </a:lnTo>
                      <a:lnTo>
                        <a:pt x="0" y="20"/>
                      </a:lnTo>
                      <a:lnTo>
                        <a:pt x="45" y="20"/>
                      </a:lnTo>
                      <a:lnTo>
                        <a:pt x="45" y="20"/>
                      </a:lnTo>
                      <a:lnTo>
                        <a:pt x="43" y="12"/>
                      </a:lnTo>
                      <a:lnTo>
                        <a:pt x="37" y="4"/>
                      </a:lnTo>
                      <a:lnTo>
                        <a:pt x="37" y="4"/>
                      </a:lnTo>
                      <a:lnTo>
                        <a:pt x="29" y="0"/>
                      </a:lnTo>
                      <a:lnTo>
                        <a:pt x="19" y="0"/>
                      </a:lnTo>
                      <a:lnTo>
                        <a:pt x="11" y="2"/>
                      </a:lnTo>
                      <a:lnTo>
                        <a:pt x="4" y="8"/>
                      </a:lnTo>
                      <a:lnTo>
                        <a:pt x="4"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84"/>
                <p:cNvSpPr>
                  <a:spLocks/>
                </p:cNvSpPr>
                <p:nvPr userDrawn="1"/>
              </p:nvSpPr>
              <p:spPr bwMode="auto">
                <a:xfrm>
                  <a:off x="-2192338" y="3011488"/>
                  <a:ext cx="76200" cy="76200"/>
                </a:xfrm>
                <a:custGeom>
                  <a:avLst/>
                  <a:gdLst>
                    <a:gd name="T0" fmla="*/ 6 w 48"/>
                    <a:gd name="T1" fmla="*/ 8 h 48"/>
                    <a:gd name="T2" fmla="*/ 6 w 48"/>
                    <a:gd name="T3" fmla="*/ 8 h 48"/>
                    <a:gd name="T4" fmla="*/ 0 w 48"/>
                    <a:gd name="T5" fmla="*/ 16 h 48"/>
                    <a:gd name="T6" fmla="*/ 0 w 48"/>
                    <a:gd name="T7" fmla="*/ 26 h 48"/>
                    <a:gd name="T8" fmla="*/ 2 w 48"/>
                    <a:gd name="T9" fmla="*/ 34 h 48"/>
                    <a:gd name="T10" fmla="*/ 8 w 48"/>
                    <a:gd name="T11" fmla="*/ 42 h 48"/>
                    <a:gd name="T12" fmla="*/ 8 w 48"/>
                    <a:gd name="T13" fmla="*/ 42 h 48"/>
                    <a:gd name="T14" fmla="*/ 14 w 48"/>
                    <a:gd name="T15" fmla="*/ 48 h 48"/>
                    <a:gd name="T16" fmla="*/ 24 w 48"/>
                    <a:gd name="T17" fmla="*/ 48 h 48"/>
                    <a:gd name="T18" fmla="*/ 24 w 48"/>
                    <a:gd name="T19" fmla="*/ 48 h 48"/>
                    <a:gd name="T20" fmla="*/ 32 w 48"/>
                    <a:gd name="T21" fmla="*/ 46 h 48"/>
                    <a:gd name="T22" fmla="*/ 42 w 48"/>
                    <a:gd name="T23" fmla="*/ 40 h 48"/>
                    <a:gd name="T24" fmla="*/ 42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2 w 48"/>
                    <a:gd name="T39" fmla="*/ 0 h 48"/>
                    <a:gd name="T40" fmla="*/ 14 w 48"/>
                    <a:gd name="T41" fmla="*/ 2 h 48"/>
                    <a:gd name="T42" fmla="*/ 6 w 48"/>
                    <a:gd name="T43" fmla="*/ 8 h 48"/>
                    <a:gd name="T44" fmla="*/ 6 w 4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8"/>
                      </a:moveTo>
                      <a:lnTo>
                        <a:pt x="6" y="8"/>
                      </a:lnTo>
                      <a:lnTo>
                        <a:pt x="0" y="16"/>
                      </a:lnTo>
                      <a:lnTo>
                        <a:pt x="0" y="26"/>
                      </a:lnTo>
                      <a:lnTo>
                        <a:pt x="2" y="34"/>
                      </a:lnTo>
                      <a:lnTo>
                        <a:pt x="8" y="42"/>
                      </a:lnTo>
                      <a:lnTo>
                        <a:pt x="8" y="42"/>
                      </a:lnTo>
                      <a:lnTo>
                        <a:pt x="14" y="48"/>
                      </a:lnTo>
                      <a:lnTo>
                        <a:pt x="24" y="48"/>
                      </a:lnTo>
                      <a:lnTo>
                        <a:pt x="24" y="48"/>
                      </a:lnTo>
                      <a:lnTo>
                        <a:pt x="32" y="46"/>
                      </a:lnTo>
                      <a:lnTo>
                        <a:pt x="42" y="40"/>
                      </a:lnTo>
                      <a:lnTo>
                        <a:pt x="42" y="40"/>
                      </a:lnTo>
                      <a:lnTo>
                        <a:pt x="46" y="32"/>
                      </a:lnTo>
                      <a:lnTo>
                        <a:pt x="48" y="24"/>
                      </a:lnTo>
                      <a:lnTo>
                        <a:pt x="46" y="14"/>
                      </a:lnTo>
                      <a:lnTo>
                        <a:pt x="40" y="6"/>
                      </a:lnTo>
                      <a:lnTo>
                        <a:pt x="40" y="6"/>
                      </a:lnTo>
                      <a:lnTo>
                        <a:pt x="32" y="2"/>
                      </a:lnTo>
                      <a:lnTo>
                        <a:pt x="22" y="0"/>
                      </a:lnTo>
                      <a:lnTo>
                        <a:pt x="14" y="2"/>
                      </a:lnTo>
                      <a:lnTo>
                        <a:pt x="6" y="8"/>
                      </a:lnTo>
                      <a:lnTo>
                        <a:pt x="6"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85"/>
                <p:cNvSpPr>
                  <a:spLocks/>
                </p:cNvSpPr>
                <p:nvPr userDrawn="1"/>
              </p:nvSpPr>
              <p:spPr bwMode="auto">
                <a:xfrm>
                  <a:off x="-2341563" y="2871788"/>
                  <a:ext cx="76200" cy="76200"/>
                </a:xfrm>
                <a:custGeom>
                  <a:avLst/>
                  <a:gdLst>
                    <a:gd name="T0" fmla="*/ 6 w 48"/>
                    <a:gd name="T1" fmla="*/ 6 h 48"/>
                    <a:gd name="T2" fmla="*/ 6 w 48"/>
                    <a:gd name="T3" fmla="*/ 6 h 48"/>
                    <a:gd name="T4" fmla="*/ 2 w 48"/>
                    <a:gd name="T5" fmla="*/ 14 h 48"/>
                    <a:gd name="T6" fmla="*/ 0 w 48"/>
                    <a:gd name="T7" fmla="*/ 24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0 h 48"/>
                    <a:gd name="T24" fmla="*/ 40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4 w 48"/>
                    <a:gd name="T39" fmla="*/ 0 h 48"/>
                    <a:gd name="T40" fmla="*/ 14 w 48"/>
                    <a:gd name="T41" fmla="*/ 2 h 48"/>
                    <a:gd name="T42" fmla="*/ 6 w 48"/>
                    <a:gd name="T43" fmla="*/ 6 h 48"/>
                    <a:gd name="T44" fmla="*/ 6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6"/>
                      </a:moveTo>
                      <a:lnTo>
                        <a:pt x="6" y="6"/>
                      </a:lnTo>
                      <a:lnTo>
                        <a:pt x="2" y="14"/>
                      </a:lnTo>
                      <a:lnTo>
                        <a:pt x="0" y="24"/>
                      </a:lnTo>
                      <a:lnTo>
                        <a:pt x="2" y="32"/>
                      </a:lnTo>
                      <a:lnTo>
                        <a:pt x="6" y="40"/>
                      </a:lnTo>
                      <a:lnTo>
                        <a:pt x="6" y="40"/>
                      </a:lnTo>
                      <a:lnTo>
                        <a:pt x="14" y="46"/>
                      </a:lnTo>
                      <a:lnTo>
                        <a:pt x="24" y="48"/>
                      </a:lnTo>
                      <a:lnTo>
                        <a:pt x="24" y="48"/>
                      </a:lnTo>
                      <a:lnTo>
                        <a:pt x="32" y="46"/>
                      </a:lnTo>
                      <a:lnTo>
                        <a:pt x="40" y="40"/>
                      </a:lnTo>
                      <a:lnTo>
                        <a:pt x="40" y="40"/>
                      </a:lnTo>
                      <a:lnTo>
                        <a:pt x="46" y="32"/>
                      </a:lnTo>
                      <a:lnTo>
                        <a:pt x="48" y="24"/>
                      </a:lnTo>
                      <a:lnTo>
                        <a:pt x="46" y="14"/>
                      </a:lnTo>
                      <a:lnTo>
                        <a:pt x="40" y="6"/>
                      </a:lnTo>
                      <a:lnTo>
                        <a:pt x="40" y="6"/>
                      </a:lnTo>
                      <a:lnTo>
                        <a:pt x="32" y="2"/>
                      </a:lnTo>
                      <a:lnTo>
                        <a:pt x="24" y="0"/>
                      </a:lnTo>
                      <a:lnTo>
                        <a:pt x="14" y="2"/>
                      </a:lnTo>
                      <a:lnTo>
                        <a:pt x="6" y="6"/>
                      </a:lnTo>
                      <a:lnTo>
                        <a:pt x="6"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86"/>
                <p:cNvSpPr>
                  <a:spLocks/>
                </p:cNvSpPr>
                <p:nvPr userDrawn="1"/>
              </p:nvSpPr>
              <p:spPr bwMode="auto">
                <a:xfrm>
                  <a:off x="-2868613" y="2243138"/>
                  <a:ext cx="76200" cy="73025"/>
                </a:xfrm>
                <a:custGeom>
                  <a:avLst/>
                  <a:gdLst>
                    <a:gd name="T0" fmla="*/ 8 w 48"/>
                    <a:gd name="T1" fmla="*/ 6 h 46"/>
                    <a:gd name="T2" fmla="*/ 8 w 48"/>
                    <a:gd name="T3" fmla="*/ 6 h 46"/>
                    <a:gd name="T4" fmla="*/ 4 w 48"/>
                    <a:gd name="T5" fmla="*/ 10 h 46"/>
                    <a:gd name="T6" fmla="*/ 4 w 48"/>
                    <a:gd name="T7" fmla="*/ 10 h 46"/>
                    <a:gd name="T8" fmla="*/ 2 w 48"/>
                    <a:gd name="T9" fmla="*/ 14 h 46"/>
                    <a:gd name="T10" fmla="*/ 2 w 48"/>
                    <a:gd name="T11" fmla="*/ 14 h 46"/>
                    <a:gd name="T12" fmla="*/ 2 w 48"/>
                    <a:gd name="T13" fmla="*/ 18 h 46"/>
                    <a:gd name="T14" fmla="*/ 2 w 48"/>
                    <a:gd name="T15" fmla="*/ 18 h 46"/>
                    <a:gd name="T16" fmla="*/ 0 w 48"/>
                    <a:gd name="T17" fmla="*/ 22 h 46"/>
                    <a:gd name="T18" fmla="*/ 0 w 48"/>
                    <a:gd name="T19" fmla="*/ 22 h 46"/>
                    <a:gd name="T20" fmla="*/ 2 w 48"/>
                    <a:gd name="T21" fmla="*/ 28 h 46"/>
                    <a:gd name="T22" fmla="*/ 2 w 48"/>
                    <a:gd name="T23" fmla="*/ 28 h 46"/>
                    <a:gd name="T24" fmla="*/ 2 w 48"/>
                    <a:gd name="T25" fmla="*/ 32 h 46"/>
                    <a:gd name="T26" fmla="*/ 2 w 48"/>
                    <a:gd name="T27" fmla="*/ 32 h 46"/>
                    <a:gd name="T28" fmla="*/ 4 w 48"/>
                    <a:gd name="T29" fmla="*/ 36 h 46"/>
                    <a:gd name="T30" fmla="*/ 4 w 48"/>
                    <a:gd name="T31" fmla="*/ 36 h 46"/>
                    <a:gd name="T32" fmla="*/ 8 w 48"/>
                    <a:gd name="T33" fmla="*/ 40 h 46"/>
                    <a:gd name="T34" fmla="*/ 8 w 48"/>
                    <a:gd name="T35" fmla="*/ 40 h 46"/>
                    <a:gd name="T36" fmla="*/ 16 w 48"/>
                    <a:gd name="T37" fmla="*/ 46 h 46"/>
                    <a:gd name="T38" fmla="*/ 24 w 48"/>
                    <a:gd name="T39" fmla="*/ 46 h 46"/>
                    <a:gd name="T40" fmla="*/ 24 w 48"/>
                    <a:gd name="T41" fmla="*/ 46 h 46"/>
                    <a:gd name="T42" fmla="*/ 34 w 48"/>
                    <a:gd name="T43" fmla="*/ 46 h 46"/>
                    <a:gd name="T44" fmla="*/ 42 w 48"/>
                    <a:gd name="T45" fmla="*/ 40 h 46"/>
                    <a:gd name="T46" fmla="*/ 42 w 48"/>
                    <a:gd name="T47" fmla="*/ 40 h 46"/>
                    <a:gd name="T48" fmla="*/ 44 w 48"/>
                    <a:gd name="T49" fmla="*/ 36 h 46"/>
                    <a:gd name="T50" fmla="*/ 44 w 48"/>
                    <a:gd name="T51" fmla="*/ 36 h 46"/>
                    <a:gd name="T52" fmla="*/ 46 w 48"/>
                    <a:gd name="T53" fmla="*/ 32 h 46"/>
                    <a:gd name="T54" fmla="*/ 46 w 48"/>
                    <a:gd name="T55" fmla="*/ 32 h 46"/>
                    <a:gd name="T56" fmla="*/ 48 w 48"/>
                    <a:gd name="T57" fmla="*/ 28 h 46"/>
                    <a:gd name="T58" fmla="*/ 48 w 48"/>
                    <a:gd name="T59" fmla="*/ 28 h 46"/>
                    <a:gd name="T60" fmla="*/ 48 w 48"/>
                    <a:gd name="T61" fmla="*/ 22 h 46"/>
                    <a:gd name="T62" fmla="*/ 48 w 48"/>
                    <a:gd name="T63" fmla="*/ 22 h 46"/>
                    <a:gd name="T64" fmla="*/ 46 w 48"/>
                    <a:gd name="T65" fmla="*/ 14 h 46"/>
                    <a:gd name="T66" fmla="*/ 42 w 48"/>
                    <a:gd name="T67" fmla="*/ 6 h 46"/>
                    <a:gd name="T68" fmla="*/ 42 w 48"/>
                    <a:gd name="T69" fmla="*/ 6 h 46"/>
                    <a:gd name="T70" fmla="*/ 34 w 48"/>
                    <a:gd name="T71" fmla="*/ 0 h 46"/>
                    <a:gd name="T72" fmla="*/ 24 w 48"/>
                    <a:gd name="T73" fmla="*/ 0 h 46"/>
                    <a:gd name="T74" fmla="*/ 16 w 48"/>
                    <a:gd name="T75" fmla="*/ 0 h 46"/>
                    <a:gd name="T76" fmla="*/ 8 w 48"/>
                    <a:gd name="T77" fmla="*/ 6 h 46"/>
                    <a:gd name="T78" fmla="*/ 8 w 48"/>
                    <a:gd name="T7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46">
                      <a:moveTo>
                        <a:pt x="8" y="6"/>
                      </a:moveTo>
                      <a:lnTo>
                        <a:pt x="8" y="6"/>
                      </a:lnTo>
                      <a:lnTo>
                        <a:pt x="4" y="10"/>
                      </a:lnTo>
                      <a:lnTo>
                        <a:pt x="4" y="10"/>
                      </a:lnTo>
                      <a:lnTo>
                        <a:pt x="2" y="14"/>
                      </a:lnTo>
                      <a:lnTo>
                        <a:pt x="2" y="14"/>
                      </a:lnTo>
                      <a:lnTo>
                        <a:pt x="2" y="18"/>
                      </a:lnTo>
                      <a:lnTo>
                        <a:pt x="2" y="18"/>
                      </a:lnTo>
                      <a:lnTo>
                        <a:pt x="0" y="22"/>
                      </a:lnTo>
                      <a:lnTo>
                        <a:pt x="0" y="22"/>
                      </a:lnTo>
                      <a:lnTo>
                        <a:pt x="2" y="28"/>
                      </a:lnTo>
                      <a:lnTo>
                        <a:pt x="2" y="28"/>
                      </a:lnTo>
                      <a:lnTo>
                        <a:pt x="2" y="32"/>
                      </a:lnTo>
                      <a:lnTo>
                        <a:pt x="2" y="32"/>
                      </a:lnTo>
                      <a:lnTo>
                        <a:pt x="4" y="36"/>
                      </a:lnTo>
                      <a:lnTo>
                        <a:pt x="4" y="36"/>
                      </a:lnTo>
                      <a:lnTo>
                        <a:pt x="8" y="40"/>
                      </a:lnTo>
                      <a:lnTo>
                        <a:pt x="8" y="40"/>
                      </a:lnTo>
                      <a:lnTo>
                        <a:pt x="16" y="46"/>
                      </a:lnTo>
                      <a:lnTo>
                        <a:pt x="24" y="46"/>
                      </a:lnTo>
                      <a:lnTo>
                        <a:pt x="24" y="46"/>
                      </a:lnTo>
                      <a:lnTo>
                        <a:pt x="34" y="46"/>
                      </a:lnTo>
                      <a:lnTo>
                        <a:pt x="42" y="40"/>
                      </a:lnTo>
                      <a:lnTo>
                        <a:pt x="42" y="40"/>
                      </a:lnTo>
                      <a:lnTo>
                        <a:pt x="44" y="36"/>
                      </a:lnTo>
                      <a:lnTo>
                        <a:pt x="44" y="36"/>
                      </a:lnTo>
                      <a:lnTo>
                        <a:pt x="46" y="32"/>
                      </a:lnTo>
                      <a:lnTo>
                        <a:pt x="46" y="32"/>
                      </a:lnTo>
                      <a:lnTo>
                        <a:pt x="48" y="28"/>
                      </a:lnTo>
                      <a:lnTo>
                        <a:pt x="48" y="28"/>
                      </a:lnTo>
                      <a:lnTo>
                        <a:pt x="48" y="22"/>
                      </a:lnTo>
                      <a:lnTo>
                        <a:pt x="48" y="22"/>
                      </a:lnTo>
                      <a:lnTo>
                        <a:pt x="46" y="14"/>
                      </a:lnTo>
                      <a:lnTo>
                        <a:pt x="42" y="6"/>
                      </a:lnTo>
                      <a:lnTo>
                        <a:pt x="42" y="6"/>
                      </a:lnTo>
                      <a:lnTo>
                        <a:pt x="34" y="0"/>
                      </a:lnTo>
                      <a:lnTo>
                        <a:pt x="24" y="0"/>
                      </a:lnTo>
                      <a:lnTo>
                        <a:pt x="16" y="0"/>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3" name="red circles"/>
              <p:cNvGrpSpPr/>
              <p:nvPr userDrawn="1"/>
            </p:nvGrpSpPr>
            <p:grpSpPr>
              <a:xfrm>
                <a:off x="-3179763" y="1289050"/>
                <a:ext cx="1022350" cy="1004888"/>
                <a:chOff x="-3179763" y="1289050"/>
                <a:chExt cx="1022350" cy="1004888"/>
              </a:xfrm>
            </p:grpSpPr>
            <p:sp>
              <p:nvSpPr>
                <p:cNvPr id="368" name="Freeform 265"/>
                <p:cNvSpPr>
                  <a:spLocks/>
                </p:cNvSpPr>
                <p:nvPr userDrawn="1"/>
              </p:nvSpPr>
              <p:spPr bwMode="auto">
                <a:xfrm>
                  <a:off x="-3024188" y="1614488"/>
                  <a:ext cx="25400" cy="31750"/>
                </a:xfrm>
                <a:custGeom>
                  <a:avLst/>
                  <a:gdLst>
                    <a:gd name="T0" fmla="*/ 14 w 16"/>
                    <a:gd name="T1" fmla="*/ 14 h 20"/>
                    <a:gd name="T2" fmla="*/ 14 w 16"/>
                    <a:gd name="T3" fmla="*/ 14 h 20"/>
                    <a:gd name="T4" fmla="*/ 8 w 16"/>
                    <a:gd name="T5" fmla="*/ 0 h 20"/>
                    <a:gd name="T6" fmla="*/ 8 w 16"/>
                    <a:gd name="T7" fmla="*/ 0 h 20"/>
                    <a:gd name="T8" fmla="*/ 0 w 16"/>
                    <a:gd name="T9" fmla="*/ 4 h 20"/>
                    <a:gd name="T10" fmla="*/ 0 w 16"/>
                    <a:gd name="T11" fmla="*/ 4 h 20"/>
                    <a:gd name="T12" fmla="*/ 6 w 16"/>
                    <a:gd name="T13" fmla="*/ 16 h 20"/>
                    <a:gd name="T14" fmla="*/ 6 w 16"/>
                    <a:gd name="T15" fmla="*/ 16 h 20"/>
                    <a:gd name="T16" fmla="*/ 8 w 16"/>
                    <a:gd name="T17" fmla="*/ 20 h 20"/>
                    <a:gd name="T18" fmla="*/ 8 w 16"/>
                    <a:gd name="T19" fmla="*/ 20 h 20"/>
                    <a:gd name="T20" fmla="*/ 16 w 16"/>
                    <a:gd name="T21" fmla="*/ 16 h 20"/>
                    <a:gd name="T22" fmla="*/ 16 w 16"/>
                    <a:gd name="T23" fmla="*/ 16 h 20"/>
                    <a:gd name="T24" fmla="*/ 14 w 16"/>
                    <a:gd name="T25" fmla="*/ 14 h 20"/>
                    <a:gd name="T26" fmla="*/ 14 w 16"/>
                    <a:gd name="T2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14"/>
                      </a:moveTo>
                      <a:lnTo>
                        <a:pt x="14" y="14"/>
                      </a:lnTo>
                      <a:lnTo>
                        <a:pt x="8" y="0"/>
                      </a:lnTo>
                      <a:lnTo>
                        <a:pt x="8" y="0"/>
                      </a:lnTo>
                      <a:lnTo>
                        <a:pt x="0" y="4"/>
                      </a:lnTo>
                      <a:lnTo>
                        <a:pt x="0" y="4"/>
                      </a:lnTo>
                      <a:lnTo>
                        <a:pt x="6" y="16"/>
                      </a:lnTo>
                      <a:lnTo>
                        <a:pt x="6" y="16"/>
                      </a:lnTo>
                      <a:lnTo>
                        <a:pt x="8" y="20"/>
                      </a:lnTo>
                      <a:lnTo>
                        <a:pt x="8" y="20"/>
                      </a:lnTo>
                      <a:lnTo>
                        <a:pt x="16" y="16"/>
                      </a:lnTo>
                      <a:lnTo>
                        <a:pt x="16" y="16"/>
                      </a:lnTo>
                      <a:lnTo>
                        <a:pt x="14" y="14"/>
                      </a:lnTo>
                      <a:lnTo>
                        <a:pt x="1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67"/>
                <p:cNvSpPr>
                  <a:spLocks/>
                </p:cNvSpPr>
                <p:nvPr userDrawn="1"/>
              </p:nvSpPr>
              <p:spPr bwMode="auto">
                <a:xfrm>
                  <a:off x="-3084513" y="1481138"/>
                  <a:ext cx="22225" cy="31750"/>
                </a:xfrm>
                <a:custGeom>
                  <a:avLst/>
                  <a:gdLst>
                    <a:gd name="T0" fmla="*/ 0 w 14"/>
                    <a:gd name="T1" fmla="*/ 4 h 20"/>
                    <a:gd name="T2" fmla="*/ 0 w 14"/>
                    <a:gd name="T3" fmla="*/ 4 h 20"/>
                    <a:gd name="T4" fmla="*/ 8 w 14"/>
                    <a:gd name="T5" fmla="*/ 20 h 20"/>
                    <a:gd name="T6" fmla="*/ 8 w 14"/>
                    <a:gd name="T7" fmla="*/ 20 h 20"/>
                    <a:gd name="T8" fmla="*/ 14 w 14"/>
                    <a:gd name="T9" fmla="*/ 18 h 20"/>
                    <a:gd name="T10" fmla="*/ 14 w 14"/>
                    <a:gd name="T11" fmla="*/ 18 h 20"/>
                    <a:gd name="T12" fmla="*/ 6 w 14"/>
                    <a:gd name="T13" fmla="*/ 0 h 20"/>
                    <a:gd name="T14" fmla="*/ 6 w 14"/>
                    <a:gd name="T15" fmla="*/ 0 h 20"/>
                    <a:gd name="T16" fmla="*/ 0 w 14"/>
                    <a:gd name="T17" fmla="*/ 4 h 20"/>
                    <a:gd name="T18" fmla="*/ 0 w 14"/>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0" y="4"/>
                      </a:moveTo>
                      <a:lnTo>
                        <a:pt x="0" y="4"/>
                      </a:lnTo>
                      <a:lnTo>
                        <a:pt x="8" y="20"/>
                      </a:lnTo>
                      <a:lnTo>
                        <a:pt x="8" y="20"/>
                      </a:lnTo>
                      <a:lnTo>
                        <a:pt x="14" y="18"/>
                      </a:lnTo>
                      <a:lnTo>
                        <a:pt x="14" y="18"/>
                      </a:lnTo>
                      <a:lnTo>
                        <a:pt x="6" y="0"/>
                      </a:lnTo>
                      <a:lnTo>
                        <a:pt x="6" y="0"/>
                      </a:lnTo>
                      <a:lnTo>
                        <a:pt x="0" y="4"/>
                      </a:lnTo>
                      <a:lnTo>
                        <a:pt x="0"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73"/>
                <p:cNvSpPr>
                  <a:spLocks/>
                </p:cNvSpPr>
                <p:nvPr userDrawn="1"/>
              </p:nvSpPr>
              <p:spPr bwMode="auto">
                <a:xfrm>
                  <a:off x="-3103563" y="1506538"/>
                  <a:ext cx="117475" cy="117475"/>
                </a:xfrm>
                <a:custGeom>
                  <a:avLst/>
                  <a:gdLst>
                    <a:gd name="T0" fmla="*/ 36 w 74"/>
                    <a:gd name="T1" fmla="*/ 0 h 74"/>
                    <a:gd name="T2" fmla="*/ 36 w 74"/>
                    <a:gd name="T3" fmla="*/ 0 h 74"/>
                    <a:gd name="T4" fmla="*/ 26 w 74"/>
                    <a:gd name="T5" fmla="*/ 2 h 74"/>
                    <a:gd name="T6" fmla="*/ 26 w 74"/>
                    <a:gd name="T7" fmla="*/ 2 h 74"/>
                    <a:gd name="T8" fmla="*/ 20 w 74"/>
                    <a:gd name="T9" fmla="*/ 4 h 74"/>
                    <a:gd name="T10" fmla="*/ 20 w 74"/>
                    <a:gd name="T11" fmla="*/ 4 h 74"/>
                    <a:gd name="T12" fmla="*/ 12 w 74"/>
                    <a:gd name="T13" fmla="*/ 10 h 74"/>
                    <a:gd name="T14" fmla="*/ 4 w 74"/>
                    <a:gd name="T15" fmla="*/ 18 h 74"/>
                    <a:gd name="T16" fmla="*/ 0 w 74"/>
                    <a:gd name="T17" fmla="*/ 26 h 74"/>
                    <a:gd name="T18" fmla="*/ 0 w 74"/>
                    <a:gd name="T19" fmla="*/ 36 h 74"/>
                    <a:gd name="T20" fmla="*/ 0 w 74"/>
                    <a:gd name="T21" fmla="*/ 36 h 74"/>
                    <a:gd name="T22" fmla="*/ 0 w 74"/>
                    <a:gd name="T23" fmla="*/ 44 h 74"/>
                    <a:gd name="T24" fmla="*/ 2 w 74"/>
                    <a:gd name="T25" fmla="*/ 52 h 74"/>
                    <a:gd name="T26" fmla="*/ 6 w 74"/>
                    <a:gd name="T27" fmla="*/ 58 h 74"/>
                    <a:gd name="T28" fmla="*/ 10 w 74"/>
                    <a:gd name="T29" fmla="*/ 64 h 74"/>
                    <a:gd name="T30" fmla="*/ 16 w 74"/>
                    <a:gd name="T31" fmla="*/ 68 h 74"/>
                    <a:gd name="T32" fmla="*/ 22 w 74"/>
                    <a:gd name="T33" fmla="*/ 72 h 74"/>
                    <a:gd name="T34" fmla="*/ 30 w 74"/>
                    <a:gd name="T35" fmla="*/ 74 h 74"/>
                    <a:gd name="T36" fmla="*/ 36 w 74"/>
                    <a:gd name="T37" fmla="*/ 74 h 74"/>
                    <a:gd name="T38" fmla="*/ 36 w 74"/>
                    <a:gd name="T39" fmla="*/ 74 h 74"/>
                    <a:gd name="T40" fmla="*/ 44 w 74"/>
                    <a:gd name="T41" fmla="*/ 74 h 74"/>
                    <a:gd name="T42" fmla="*/ 50 w 74"/>
                    <a:gd name="T43" fmla="*/ 72 h 74"/>
                    <a:gd name="T44" fmla="*/ 50 w 74"/>
                    <a:gd name="T45" fmla="*/ 72 h 74"/>
                    <a:gd name="T46" fmla="*/ 58 w 74"/>
                    <a:gd name="T47" fmla="*/ 68 h 74"/>
                    <a:gd name="T48" fmla="*/ 58 w 74"/>
                    <a:gd name="T49" fmla="*/ 68 h 74"/>
                    <a:gd name="T50" fmla="*/ 64 w 74"/>
                    <a:gd name="T51" fmla="*/ 62 h 74"/>
                    <a:gd name="T52" fmla="*/ 70 w 74"/>
                    <a:gd name="T53" fmla="*/ 54 h 74"/>
                    <a:gd name="T54" fmla="*/ 74 w 74"/>
                    <a:gd name="T55" fmla="*/ 46 h 74"/>
                    <a:gd name="T56" fmla="*/ 74 w 74"/>
                    <a:gd name="T57" fmla="*/ 36 h 74"/>
                    <a:gd name="T58" fmla="*/ 74 w 74"/>
                    <a:gd name="T59" fmla="*/ 36 h 74"/>
                    <a:gd name="T60" fmla="*/ 74 w 74"/>
                    <a:gd name="T61" fmla="*/ 30 h 74"/>
                    <a:gd name="T62" fmla="*/ 72 w 74"/>
                    <a:gd name="T63" fmla="*/ 22 h 74"/>
                    <a:gd name="T64" fmla="*/ 68 w 74"/>
                    <a:gd name="T65" fmla="*/ 16 h 74"/>
                    <a:gd name="T66" fmla="*/ 64 w 74"/>
                    <a:gd name="T67" fmla="*/ 10 h 74"/>
                    <a:gd name="T68" fmla="*/ 58 w 74"/>
                    <a:gd name="T69" fmla="*/ 6 h 74"/>
                    <a:gd name="T70" fmla="*/ 52 w 74"/>
                    <a:gd name="T71" fmla="*/ 2 h 74"/>
                    <a:gd name="T72" fmla="*/ 44 w 74"/>
                    <a:gd name="T73" fmla="*/ 0 h 74"/>
                    <a:gd name="T74" fmla="*/ 36 w 74"/>
                    <a:gd name="T75" fmla="*/ 0 h 74"/>
                    <a:gd name="T76" fmla="*/ 36 w 74"/>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4">
                      <a:moveTo>
                        <a:pt x="36" y="0"/>
                      </a:moveTo>
                      <a:lnTo>
                        <a:pt x="36" y="0"/>
                      </a:lnTo>
                      <a:lnTo>
                        <a:pt x="26" y="2"/>
                      </a:lnTo>
                      <a:lnTo>
                        <a:pt x="26" y="2"/>
                      </a:lnTo>
                      <a:lnTo>
                        <a:pt x="20" y="4"/>
                      </a:lnTo>
                      <a:lnTo>
                        <a:pt x="20" y="4"/>
                      </a:lnTo>
                      <a:lnTo>
                        <a:pt x="12" y="10"/>
                      </a:lnTo>
                      <a:lnTo>
                        <a:pt x="4" y="18"/>
                      </a:lnTo>
                      <a:lnTo>
                        <a:pt x="0" y="26"/>
                      </a:lnTo>
                      <a:lnTo>
                        <a:pt x="0" y="36"/>
                      </a:lnTo>
                      <a:lnTo>
                        <a:pt x="0" y="36"/>
                      </a:lnTo>
                      <a:lnTo>
                        <a:pt x="0" y="44"/>
                      </a:lnTo>
                      <a:lnTo>
                        <a:pt x="2" y="52"/>
                      </a:lnTo>
                      <a:lnTo>
                        <a:pt x="6" y="58"/>
                      </a:lnTo>
                      <a:lnTo>
                        <a:pt x="10" y="64"/>
                      </a:lnTo>
                      <a:lnTo>
                        <a:pt x="16" y="68"/>
                      </a:lnTo>
                      <a:lnTo>
                        <a:pt x="22" y="72"/>
                      </a:lnTo>
                      <a:lnTo>
                        <a:pt x="30" y="74"/>
                      </a:lnTo>
                      <a:lnTo>
                        <a:pt x="36" y="74"/>
                      </a:lnTo>
                      <a:lnTo>
                        <a:pt x="36" y="74"/>
                      </a:lnTo>
                      <a:lnTo>
                        <a:pt x="44" y="74"/>
                      </a:lnTo>
                      <a:lnTo>
                        <a:pt x="50" y="72"/>
                      </a:lnTo>
                      <a:lnTo>
                        <a:pt x="50" y="72"/>
                      </a:lnTo>
                      <a:lnTo>
                        <a:pt x="58" y="68"/>
                      </a:lnTo>
                      <a:lnTo>
                        <a:pt x="58" y="68"/>
                      </a:lnTo>
                      <a:lnTo>
                        <a:pt x="64" y="62"/>
                      </a:lnTo>
                      <a:lnTo>
                        <a:pt x="70" y="54"/>
                      </a:lnTo>
                      <a:lnTo>
                        <a:pt x="74" y="46"/>
                      </a:lnTo>
                      <a:lnTo>
                        <a:pt x="74" y="36"/>
                      </a:lnTo>
                      <a:lnTo>
                        <a:pt x="74" y="36"/>
                      </a:lnTo>
                      <a:lnTo>
                        <a:pt x="74" y="30"/>
                      </a:lnTo>
                      <a:lnTo>
                        <a:pt x="72" y="22"/>
                      </a:lnTo>
                      <a:lnTo>
                        <a:pt x="68" y="16"/>
                      </a:lnTo>
                      <a:lnTo>
                        <a:pt x="64" y="10"/>
                      </a:lnTo>
                      <a:lnTo>
                        <a:pt x="58" y="6"/>
                      </a:lnTo>
                      <a:lnTo>
                        <a:pt x="52" y="2"/>
                      </a:lnTo>
                      <a:lnTo>
                        <a:pt x="44" y="0"/>
                      </a:lnTo>
                      <a:lnTo>
                        <a:pt x="36" y="0"/>
                      </a:lnTo>
                      <a:lnTo>
                        <a:pt x="3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75"/>
                <p:cNvSpPr>
                  <a:spLocks/>
                </p:cNvSpPr>
                <p:nvPr userDrawn="1"/>
              </p:nvSpPr>
              <p:spPr bwMode="auto">
                <a:xfrm>
                  <a:off x="-3179763" y="1289050"/>
                  <a:ext cx="79375" cy="79375"/>
                </a:xfrm>
                <a:custGeom>
                  <a:avLst/>
                  <a:gdLst>
                    <a:gd name="T0" fmla="*/ 36 w 50"/>
                    <a:gd name="T1" fmla="*/ 48 h 50"/>
                    <a:gd name="T2" fmla="*/ 36 w 50"/>
                    <a:gd name="T3" fmla="*/ 48 h 50"/>
                    <a:gd name="T4" fmla="*/ 42 w 50"/>
                    <a:gd name="T5" fmla="*/ 44 h 50"/>
                    <a:gd name="T6" fmla="*/ 46 w 50"/>
                    <a:gd name="T7" fmla="*/ 38 h 50"/>
                    <a:gd name="T8" fmla="*/ 48 w 50"/>
                    <a:gd name="T9" fmla="*/ 32 h 50"/>
                    <a:gd name="T10" fmla="*/ 50 w 50"/>
                    <a:gd name="T11" fmla="*/ 26 h 50"/>
                    <a:gd name="T12" fmla="*/ 50 w 50"/>
                    <a:gd name="T13" fmla="*/ 26 h 50"/>
                    <a:gd name="T14" fmla="*/ 48 w 50"/>
                    <a:gd name="T15" fmla="*/ 16 h 50"/>
                    <a:gd name="T16" fmla="*/ 42 w 50"/>
                    <a:gd name="T17" fmla="*/ 8 h 50"/>
                    <a:gd name="T18" fmla="*/ 34 w 50"/>
                    <a:gd name="T19" fmla="*/ 2 h 50"/>
                    <a:gd name="T20" fmla="*/ 24 w 50"/>
                    <a:gd name="T21" fmla="*/ 0 h 50"/>
                    <a:gd name="T22" fmla="*/ 24 w 50"/>
                    <a:gd name="T23" fmla="*/ 0 h 50"/>
                    <a:gd name="T24" fmla="*/ 16 w 50"/>
                    <a:gd name="T25" fmla="*/ 2 h 50"/>
                    <a:gd name="T26" fmla="*/ 16 w 50"/>
                    <a:gd name="T27" fmla="*/ 2 h 50"/>
                    <a:gd name="T28" fmla="*/ 10 w 50"/>
                    <a:gd name="T29" fmla="*/ 4 h 50"/>
                    <a:gd name="T30" fmla="*/ 10 w 50"/>
                    <a:gd name="T31" fmla="*/ 4 h 50"/>
                    <a:gd name="T32" fmla="*/ 6 w 50"/>
                    <a:gd name="T33" fmla="*/ 8 h 50"/>
                    <a:gd name="T34" fmla="*/ 2 w 50"/>
                    <a:gd name="T35" fmla="*/ 14 h 50"/>
                    <a:gd name="T36" fmla="*/ 0 w 50"/>
                    <a:gd name="T37" fmla="*/ 18 h 50"/>
                    <a:gd name="T38" fmla="*/ 0 w 50"/>
                    <a:gd name="T39" fmla="*/ 26 h 50"/>
                    <a:gd name="T40" fmla="*/ 0 w 50"/>
                    <a:gd name="T41" fmla="*/ 26 h 50"/>
                    <a:gd name="T42" fmla="*/ 2 w 50"/>
                    <a:gd name="T43" fmla="*/ 34 h 50"/>
                    <a:gd name="T44" fmla="*/ 6 w 50"/>
                    <a:gd name="T45" fmla="*/ 42 h 50"/>
                    <a:gd name="T46" fmla="*/ 14 w 50"/>
                    <a:gd name="T47" fmla="*/ 48 h 50"/>
                    <a:gd name="T48" fmla="*/ 24 w 50"/>
                    <a:gd name="T49" fmla="*/ 50 h 50"/>
                    <a:gd name="T50" fmla="*/ 24 w 50"/>
                    <a:gd name="T51" fmla="*/ 50 h 50"/>
                    <a:gd name="T52" fmla="*/ 28 w 50"/>
                    <a:gd name="T53" fmla="*/ 50 h 50"/>
                    <a:gd name="T54" fmla="*/ 28 w 50"/>
                    <a:gd name="T55" fmla="*/ 50 h 50"/>
                    <a:gd name="T56" fmla="*/ 36 w 50"/>
                    <a:gd name="T57" fmla="*/ 48 h 50"/>
                    <a:gd name="T58" fmla="*/ 36 w 50"/>
                    <a:gd name="T5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36" y="48"/>
                      </a:moveTo>
                      <a:lnTo>
                        <a:pt x="36" y="48"/>
                      </a:lnTo>
                      <a:lnTo>
                        <a:pt x="42" y="44"/>
                      </a:lnTo>
                      <a:lnTo>
                        <a:pt x="46" y="38"/>
                      </a:lnTo>
                      <a:lnTo>
                        <a:pt x="48" y="32"/>
                      </a:lnTo>
                      <a:lnTo>
                        <a:pt x="50" y="26"/>
                      </a:lnTo>
                      <a:lnTo>
                        <a:pt x="50" y="26"/>
                      </a:lnTo>
                      <a:lnTo>
                        <a:pt x="48" y="16"/>
                      </a:lnTo>
                      <a:lnTo>
                        <a:pt x="42" y="8"/>
                      </a:lnTo>
                      <a:lnTo>
                        <a:pt x="34" y="2"/>
                      </a:lnTo>
                      <a:lnTo>
                        <a:pt x="24" y="0"/>
                      </a:lnTo>
                      <a:lnTo>
                        <a:pt x="24" y="0"/>
                      </a:lnTo>
                      <a:lnTo>
                        <a:pt x="16" y="2"/>
                      </a:lnTo>
                      <a:lnTo>
                        <a:pt x="16" y="2"/>
                      </a:lnTo>
                      <a:lnTo>
                        <a:pt x="10" y="4"/>
                      </a:lnTo>
                      <a:lnTo>
                        <a:pt x="10" y="4"/>
                      </a:lnTo>
                      <a:lnTo>
                        <a:pt x="6" y="8"/>
                      </a:lnTo>
                      <a:lnTo>
                        <a:pt x="2" y="14"/>
                      </a:lnTo>
                      <a:lnTo>
                        <a:pt x="0" y="18"/>
                      </a:lnTo>
                      <a:lnTo>
                        <a:pt x="0" y="26"/>
                      </a:lnTo>
                      <a:lnTo>
                        <a:pt x="0" y="26"/>
                      </a:lnTo>
                      <a:lnTo>
                        <a:pt x="2" y="34"/>
                      </a:lnTo>
                      <a:lnTo>
                        <a:pt x="6" y="42"/>
                      </a:lnTo>
                      <a:lnTo>
                        <a:pt x="14" y="48"/>
                      </a:lnTo>
                      <a:lnTo>
                        <a:pt x="24" y="50"/>
                      </a:lnTo>
                      <a:lnTo>
                        <a:pt x="24" y="50"/>
                      </a:lnTo>
                      <a:lnTo>
                        <a:pt x="28" y="50"/>
                      </a:lnTo>
                      <a:lnTo>
                        <a:pt x="28" y="50"/>
                      </a:lnTo>
                      <a:lnTo>
                        <a:pt x="36" y="48"/>
                      </a:lnTo>
                      <a:lnTo>
                        <a:pt x="36" y="4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87"/>
                <p:cNvSpPr>
                  <a:spLocks/>
                </p:cNvSpPr>
                <p:nvPr userDrawn="1"/>
              </p:nvSpPr>
              <p:spPr bwMode="auto">
                <a:xfrm>
                  <a:off x="-2271713" y="2179638"/>
                  <a:ext cx="114300" cy="114300"/>
                </a:xfrm>
                <a:custGeom>
                  <a:avLst/>
                  <a:gdLst>
                    <a:gd name="T0" fmla="*/ 60 w 72"/>
                    <a:gd name="T1" fmla="*/ 62 h 72"/>
                    <a:gd name="T2" fmla="*/ 60 w 72"/>
                    <a:gd name="T3" fmla="*/ 62 h 72"/>
                    <a:gd name="T4" fmla="*/ 66 w 72"/>
                    <a:gd name="T5" fmla="*/ 56 h 72"/>
                    <a:gd name="T6" fmla="*/ 68 w 72"/>
                    <a:gd name="T7" fmla="*/ 50 h 72"/>
                    <a:gd name="T8" fmla="*/ 70 w 72"/>
                    <a:gd name="T9" fmla="*/ 44 h 72"/>
                    <a:gd name="T10" fmla="*/ 72 w 72"/>
                    <a:gd name="T11" fmla="*/ 36 h 72"/>
                    <a:gd name="T12" fmla="*/ 72 w 72"/>
                    <a:gd name="T13" fmla="*/ 36 h 72"/>
                    <a:gd name="T14" fmla="*/ 70 w 72"/>
                    <a:gd name="T15" fmla="*/ 30 h 72"/>
                    <a:gd name="T16" fmla="*/ 68 w 72"/>
                    <a:gd name="T17" fmla="*/ 22 h 72"/>
                    <a:gd name="T18" fmla="*/ 64 w 72"/>
                    <a:gd name="T19" fmla="*/ 16 h 72"/>
                    <a:gd name="T20" fmla="*/ 60 w 72"/>
                    <a:gd name="T21" fmla="*/ 12 h 72"/>
                    <a:gd name="T22" fmla="*/ 56 w 72"/>
                    <a:gd name="T23" fmla="*/ 8 h 72"/>
                    <a:gd name="T24" fmla="*/ 50 w 72"/>
                    <a:gd name="T25" fmla="*/ 4 h 72"/>
                    <a:gd name="T26" fmla="*/ 42 w 72"/>
                    <a:gd name="T27" fmla="*/ 2 h 72"/>
                    <a:gd name="T28" fmla="*/ 36 w 72"/>
                    <a:gd name="T29" fmla="*/ 0 h 72"/>
                    <a:gd name="T30" fmla="*/ 36 w 72"/>
                    <a:gd name="T31" fmla="*/ 0 h 72"/>
                    <a:gd name="T32" fmla="*/ 24 w 72"/>
                    <a:gd name="T33" fmla="*/ 2 h 72"/>
                    <a:gd name="T34" fmla="*/ 16 w 72"/>
                    <a:gd name="T35" fmla="*/ 6 h 72"/>
                    <a:gd name="T36" fmla="*/ 16 w 72"/>
                    <a:gd name="T37" fmla="*/ 6 h 72"/>
                    <a:gd name="T38" fmla="*/ 8 w 72"/>
                    <a:gd name="T39" fmla="*/ 12 h 72"/>
                    <a:gd name="T40" fmla="*/ 8 w 72"/>
                    <a:gd name="T41" fmla="*/ 12 h 72"/>
                    <a:gd name="T42" fmla="*/ 4 w 72"/>
                    <a:gd name="T43" fmla="*/ 18 h 72"/>
                    <a:gd name="T44" fmla="*/ 2 w 72"/>
                    <a:gd name="T45" fmla="*/ 24 h 72"/>
                    <a:gd name="T46" fmla="*/ 0 w 72"/>
                    <a:gd name="T47" fmla="*/ 30 h 72"/>
                    <a:gd name="T48" fmla="*/ 0 w 72"/>
                    <a:gd name="T49" fmla="*/ 36 h 72"/>
                    <a:gd name="T50" fmla="*/ 0 w 72"/>
                    <a:gd name="T51" fmla="*/ 36 h 72"/>
                    <a:gd name="T52" fmla="*/ 0 w 72"/>
                    <a:gd name="T53" fmla="*/ 44 h 72"/>
                    <a:gd name="T54" fmla="*/ 2 w 72"/>
                    <a:gd name="T55" fmla="*/ 50 h 72"/>
                    <a:gd name="T56" fmla="*/ 6 w 72"/>
                    <a:gd name="T57" fmla="*/ 58 h 72"/>
                    <a:gd name="T58" fmla="*/ 10 w 72"/>
                    <a:gd name="T59" fmla="*/ 62 h 72"/>
                    <a:gd name="T60" fmla="*/ 14 w 72"/>
                    <a:gd name="T61" fmla="*/ 66 h 72"/>
                    <a:gd name="T62" fmla="*/ 22 w 72"/>
                    <a:gd name="T63" fmla="*/ 70 h 72"/>
                    <a:gd name="T64" fmla="*/ 28 w 72"/>
                    <a:gd name="T65" fmla="*/ 72 h 72"/>
                    <a:gd name="T66" fmla="*/ 36 w 72"/>
                    <a:gd name="T67" fmla="*/ 72 h 72"/>
                    <a:gd name="T68" fmla="*/ 36 w 72"/>
                    <a:gd name="T69" fmla="*/ 72 h 72"/>
                    <a:gd name="T70" fmla="*/ 44 w 72"/>
                    <a:gd name="T71" fmla="*/ 72 h 72"/>
                    <a:gd name="T72" fmla="*/ 54 w 72"/>
                    <a:gd name="T73" fmla="*/ 68 h 72"/>
                    <a:gd name="T74" fmla="*/ 54 w 72"/>
                    <a:gd name="T75" fmla="*/ 68 h 72"/>
                    <a:gd name="T76" fmla="*/ 60 w 72"/>
                    <a:gd name="T77" fmla="*/ 62 h 72"/>
                    <a:gd name="T78" fmla="*/ 60 w 72"/>
                    <a:gd name="T7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2">
                      <a:moveTo>
                        <a:pt x="60" y="62"/>
                      </a:moveTo>
                      <a:lnTo>
                        <a:pt x="60" y="62"/>
                      </a:lnTo>
                      <a:lnTo>
                        <a:pt x="66" y="56"/>
                      </a:lnTo>
                      <a:lnTo>
                        <a:pt x="68" y="50"/>
                      </a:lnTo>
                      <a:lnTo>
                        <a:pt x="70" y="44"/>
                      </a:lnTo>
                      <a:lnTo>
                        <a:pt x="72" y="36"/>
                      </a:lnTo>
                      <a:lnTo>
                        <a:pt x="72" y="36"/>
                      </a:lnTo>
                      <a:lnTo>
                        <a:pt x="70" y="30"/>
                      </a:lnTo>
                      <a:lnTo>
                        <a:pt x="68" y="22"/>
                      </a:lnTo>
                      <a:lnTo>
                        <a:pt x="64" y="16"/>
                      </a:lnTo>
                      <a:lnTo>
                        <a:pt x="60" y="12"/>
                      </a:lnTo>
                      <a:lnTo>
                        <a:pt x="56" y="8"/>
                      </a:lnTo>
                      <a:lnTo>
                        <a:pt x="50" y="4"/>
                      </a:lnTo>
                      <a:lnTo>
                        <a:pt x="42" y="2"/>
                      </a:lnTo>
                      <a:lnTo>
                        <a:pt x="36" y="0"/>
                      </a:lnTo>
                      <a:lnTo>
                        <a:pt x="36" y="0"/>
                      </a:lnTo>
                      <a:lnTo>
                        <a:pt x="24" y="2"/>
                      </a:lnTo>
                      <a:lnTo>
                        <a:pt x="16" y="6"/>
                      </a:lnTo>
                      <a:lnTo>
                        <a:pt x="16" y="6"/>
                      </a:lnTo>
                      <a:lnTo>
                        <a:pt x="8" y="12"/>
                      </a:lnTo>
                      <a:lnTo>
                        <a:pt x="8" y="12"/>
                      </a:lnTo>
                      <a:lnTo>
                        <a:pt x="4" y="18"/>
                      </a:lnTo>
                      <a:lnTo>
                        <a:pt x="2" y="24"/>
                      </a:lnTo>
                      <a:lnTo>
                        <a:pt x="0" y="30"/>
                      </a:lnTo>
                      <a:lnTo>
                        <a:pt x="0" y="36"/>
                      </a:lnTo>
                      <a:lnTo>
                        <a:pt x="0" y="36"/>
                      </a:lnTo>
                      <a:lnTo>
                        <a:pt x="0" y="44"/>
                      </a:lnTo>
                      <a:lnTo>
                        <a:pt x="2" y="50"/>
                      </a:lnTo>
                      <a:lnTo>
                        <a:pt x="6" y="58"/>
                      </a:lnTo>
                      <a:lnTo>
                        <a:pt x="10" y="62"/>
                      </a:lnTo>
                      <a:lnTo>
                        <a:pt x="14" y="66"/>
                      </a:lnTo>
                      <a:lnTo>
                        <a:pt x="22" y="70"/>
                      </a:lnTo>
                      <a:lnTo>
                        <a:pt x="28" y="72"/>
                      </a:lnTo>
                      <a:lnTo>
                        <a:pt x="36" y="72"/>
                      </a:lnTo>
                      <a:lnTo>
                        <a:pt x="36" y="72"/>
                      </a:lnTo>
                      <a:lnTo>
                        <a:pt x="44" y="72"/>
                      </a:lnTo>
                      <a:lnTo>
                        <a:pt x="54" y="68"/>
                      </a:lnTo>
                      <a:lnTo>
                        <a:pt x="54" y="68"/>
                      </a:lnTo>
                      <a:lnTo>
                        <a:pt x="60" y="62"/>
                      </a:lnTo>
                      <a:lnTo>
                        <a:pt x="60" y="6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4" name="Freeform 271"/>
              <p:cNvSpPr>
                <a:spLocks/>
              </p:cNvSpPr>
              <p:nvPr userDrawn="1"/>
            </p:nvSpPr>
            <p:spPr bwMode="auto">
              <a:xfrm>
                <a:off x="-2833688" y="-2271713"/>
                <a:ext cx="120650" cy="120650"/>
              </a:xfrm>
              <a:custGeom>
                <a:avLst/>
                <a:gdLst>
                  <a:gd name="T0" fmla="*/ 0 w 76"/>
                  <a:gd name="T1" fmla="*/ 38 h 76"/>
                  <a:gd name="T2" fmla="*/ 0 w 76"/>
                  <a:gd name="T3" fmla="*/ 38 h 76"/>
                  <a:gd name="T4" fmla="*/ 0 w 76"/>
                  <a:gd name="T5" fmla="*/ 46 h 76"/>
                  <a:gd name="T6" fmla="*/ 4 w 76"/>
                  <a:gd name="T7" fmla="*/ 52 h 76"/>
                  <a:gd name="T8" fmla="*/ 6 w 76"/>
                  <a:gd name="T9" fmla="*/ 58 h 76"/>
                  <a:gd name="T10" fmla="*/ 12 w 76"/>
                  <a:gd name="T11" fmla="*/ 64 h 76"/>
                  <a:gd name="T12" fmla="*/ 16 w 76"/>
                  <a:gd name="T13" fmla="*/ 68 h 76"/>
                  <a:gd name="T14" fmla="*/ 24 w 76"/>
                  <a:gd name="T15" fmla="*/ 72 h 76"/>
                  <a:gd name="T16" fmla="*/ 30 w 76"/>
                  <a:gd name="T17" fmla="*/ 74 h 76"/>
                  <a:gd name="T18" fmla="*/ 38 w 76"/>
                  <a:gd name="T19" fmla="*/ 76 h 76"/>
                  <a:gd name="T20" fmla="*/ 38 w 76"/>
                  <a:gd name="T21" fmla="*/ 76 h 76"/>
                  <a:gd name="T22" fmla="*/ 46 w 76"/>
                  <a:gd name="T23" fmla="*/ 74 h 76"/>
                  <a:gd name="T24" fmla="*/ 52 w 76"/>
                  <a:gd name="T25" fmla="*/ 72 h 76"/>
                  <a:gd name="T26" fmla="*/ 58 w 76"/>
                  <a:gd name="T27" fmla="*/ 68 h 76"/>
                  <a:gd name="T28" fmla="*/ 64 w 76"/>
                  <a:gd name="T29" fmla="*/ 64 h 76"/>
                  <a:gd name="T30" fmla="*/ 68 w 76"/>
                  <a:gd name="T31" fmla="*/ 58 h 76"/>
                  <a:gd name="T32" fmla="*/ 72 w 76"/>
                  <a:gd name="T33" fmla="*/ 52 h 76"/>
                  <a:gd name="T34" fmla="*/ 74 w 76"/>
                  <a:gd name="T35" fmla="*/ 46 h 76"/>
                  <a:gd name="T36" fmla="*/ 76 w 76"/>
                  <a:gd name="T37" fmla="*/ 38 h 76"/>
                  <a:gd name="T38" fmla="*/ 76 w 76"/>
                  <a:gd name="T39" fmla="*/ 38 h 76"/>
                  <a:gd name="T40" fmla="*/ 74 w 76"/>
                  <a:gd name="T41" fmla="*/ 30 h 76"/>
                  <a:gd name="T42" fmla="*/ 72 w 76"/>
                  <a:gd name="T43" fmla="*/ 22 h 76"/>
                  <a:gd name="T44" fmla="*/ 68 w 76"/>
                  <a:gd name="T45" fmla="*/ 16 h 76"/>
                  <a:gd name="T46" fmla="*/ 64 w 76"/>
                  <a:gd name="T47" fmla="*/ 12 h 76"/>
                  <a:gd name="T48" fmla="*/ 58 w 76"/>
                  <a:gd name="T49" fmla="*/ 6 h 76"/>
                  <a:gd name="T50" fmla="*/ 52 w 76"/>
                  <a:gd name="T51" fmla="*/ 4 h 76"/>
                  <a:gd name="T52" fmla="*/ 46 w 76"/>
                  <a:gd name="T53" fmla="*/ 0 h 76"/>
                  <a:gd name="T54" fmla="*/ 38 w 76"/>
                  <a:gd name="T55" fmla="*/ 0 h 76"/>
                  <a:gd name="T56" fmla="*/ 38 w 76"/>
                  <a:gd name="T57" fmla="*/ 0 h 76"/>
                  <a:gd name="T58" fmla="*/ 30 w 76"/>
                  <a:gd name="T59" fmla="*/ 0 h 76"/>
                  <a:gd name="T60" fmla="*/ 24 w 76"/>
                  <a:gd name="T61" fmla="*/ 4 h 76"/>
                  <a:gd name="T62" fmla="*/ 16 w 76"/>
                  <a:gd name="T63" fmla="*/ 6 h 76"/>
                  <a:gd name="T64" fmla="*/ 12 w 76"/>
                  <a:gd name="T65" fmla="*/ 12 h 76"/>
                  <a:gd name="T66" fmla="*/ 6 w 76"/>
                  <a:gd name="T67" fmla="*/ 16 h 76"/>
                  <a:gd name="T68" fmla="*/ 4 w 76"/>
                  <a:gd name="T69" fmla="*/ 22 h 76"/>
                  <a:gd name="T70" fmla="*/ 0 w 76"/>
                  <a:gd name="T71" fmla="*/ 30 h 76"/>
                  <a:gd name="T72" fmla="*/ 0 w 76"/>
                  <a:gd name="T73" fmla="*/ 38 h 76"/>
                  <a:gd name="T74" fmla="*/ 0 w 76"/>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0" y="38"/>
                    </a:moveTo>
                    <a:lnTo>
                      <a:pt x="0" y="38"/>
                    </a:lnTo>
                    <a:lnTo>
                      <a:pt x="0" y="46"/>
                    </a:lnTo>
                    <a:lnTo>
                      <a:pt x="4" y="52"/>
                    </a:lnTo>
                    <a:lnTo>
                      <a:pt x="6" y="58"/>
                    </a:lnTo>
                    <a:lnTo>
                      <a:pt x="12" y="64"/>
                    </a:lnTo>
                    <a:lnTo>
                      <a:pt x="16" y="68"/>
                    </a:lnTo>
                    <a:lnTo>
                      <a:pt x="24" y="72"/>
                    </a:lnTo>
                    <a:lnTo>
                      <a:pt x="30" y="74"/>
                    </a:lnTo>
                    <a:lnTo>
                      <a:pt x="38" y="76"/>
                    </a:lnTo>
                    <a:lnTo>
                      <a:pt x="38" y="76"/>
                    </a:lnTo>
                    <a:lnTo>
                      <a:pt x="46" y="74"/>
                    </a:lnTo>
                    <a:lnTo>
                      <a:pt x="52" y="72"/>
                    </a:lnTo>
                    <a:lnTo>
                      <a:pt x="58" y="68"/>
                    </a:lnTo>
                    <a:lnTo>
                      <a:pt x="64" y="64"/>
                    </a:lnTo>
                    <a:lnTo>
                      <a:pt x="68" y="58"/>
                    </a:lnTo>
                    <a:lnTo>
                      <a:pt x="72" y="52"/>
                    </a:lnTo>
                    <a:lnTo>
                      <a:pt x="74" y="46"/>
                    </a:lnTo>
                    <a:lnTo>
                      <a:pt x="76" y="38"/>
                    </a:lnTo>
                    <a:lnTo>
                      <a:pt x="76" y="38"/>
                    </a:lnTo>
                    <a:lnTo>
                      <a:pt x="74" y="30"/>
                    </a:lnTo>
                    <a:lnTo>
                      <a:pt x="72" y="22"/>
                    </a:lnTo>
                    <a:lnTo>
                      <a:pt x="68" y="16"/>
                    </a:lnTo>
                    <a:lnTo>
                      <a:pt x="64" y="12"/>
                    </a:lnTo>
                    <a:lnTo>
                      <a:pt x="58" y="6"/>
                    </a:lnTo>
                    <a:lnTo>
                      <a:pt x="52" y="4"/>
                    </a:lnTo>
                    <a:lnTo>
                      <a:pt x="46" y="0"/>
                    </a:lnTo>
                    <a:lnTo>
                      <a:pt x="38" y="0"/>
                    </a:lnTo>
                    <a:lnTo>
                      <a:pt x="38" y="0"/>
                    </a:lnTo>
                    <a:lnTo>
                      <a:pt x="30" y="0"/>
                    </a:lnTo>
                    <a:lnTo>
                      <a:pt x="24" y="4"/>
                    </a:lnTo>
                    <a:lnTo>
                      <a:pt x="16" y="6"/>
                    </a:lnTo>
                    <a:lnTo>
                      <a:pt x="12" y="12"/>
                    </a:lnTo>
                    <a:lnTo>
                      <a:pt x="6" y="16"/>
                    </a:lnTo>
                    <a:lnTo>
                      <a:pt x="4" y="22"/>
                    </a:lnTo>
                    <a:lnTo>
                      <a:pt x="0" y="30"/>
                    </a:lnTo>
                    <a:lnTo>
                      <a:pt x="0" y="38"/>
                    </a:lnTo>
                    <a:lnTo>
                      <a:pt x="0"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74"/>
              <p:cNvSpPr>
                <a:spLocks/>
              </p:cNvSpPr>
              <p:nvPr userDrawn="1"/>
            </p:nvSpPr>
            <p:spPr bwMode="auto">
              <a:xfrm>
                <a:off x="-3979863" y="-1857375"/>
                <a:ext cx="79375" cy="79375"/>
              </a:xfrm>
              <a:custGeom>
                <a:avLst/>
                <a:gdLst>
                  <a:gd name="T0" fmla="*/ 26 w 50"/>
                  <a:gd name="T1" fmla="*/ 0 h 50"/>
                  <a:gd name="T2" fmla="*/ 26 w 50"/>
                  <a:gd name="T3" fmla="*/ 0 h 50"/>
                  <a:gd name="T4" fmla="*/ 18 w 50"/>
                  <a:gd name="T5" fmla="*/ 0 h 50"/>
                  <a:gd name="T6" fmla="*/ 18 w 50"/>
                  <a:gd name="T7" fmla="*/ 0 h 50"/>
                  <a:gd name="T8" fmla="*/ 16 w 50"/>
                  <a:gd name="T9" fmla="*/ 2 h 50"/>
                  <a:gd name="T10" fmla="*/ 16 w 50"/>
                  <a:gd name="T11" fmla="*/ 2 h 50"/>
                  <a:gd name="T12" fmla="*/ 10 w 50"/>
                  <a:gd name="T13" fmla="*/ 6 h 50"/>
                  <a:gd name="T14" fmla="*/ 4 w 50"/>
                  <a:gd name="T15" fmla="*/ 12 h 50"/>
                  <a:gd name="T16" fmla="*/ 2 w 50"/>
                  <a:gd name="T17" fmla="*/ 18 h 50"/>
                  <a:gd name="T18" fmla="*/ 0 w 50"/>
                  <a:gd name="T19" fmla="*/ 26 h 50"/>
                  <a:gd name="T20" fmla="*/ 0 w 50"/>
                  <a:gd name="T21" fmla="*/ 26 h 50"/>
                  <a:gd name="T22" fmla="*/ 2 w 50"/>
                  <a:gd name="T23" fmla="*/ 36 h 50"/>
                  <a:gd name="T24" fmla="*/ 8 w 50"/>
                  <a:gd name="T25" fmla="*/ 44 h 50"/>
                  <a:gd name="T26" fmla="*/ 16 w 50"/>
                  <a:gd name="T27" fmla="*/ 48 h 50"/>
                  <a:gd name="T28" fmla="*/ 26 w 50"/>
                  <a:gd name="T29" fmla="*/ 50 h 50"/>
                  <a:gd name="T30" fmla="*/ 26 w 50"/>
                  <a:gd name="T31" fmla="*/ 50 h 50"/>
                  <a:gd name="T32" fmla="*/ 30 w 50"/>
                  <a:gd name="T33" fmla="*/ 50 h 50"/>
                  <a:gd name="T34" fmla="*/ 30 w 50"/>
                  <a:gd name="T35" fmla="*/ 50 h 50"/>
                  <a:gd name="T36" fmla="*/ 34 w 50"/>
                  <a:gd name="T37" fmla="*/ 48 h 50"/>
                  <a:gd name="T38" fmla="*/ 34 w 50"/>
                  <a:gd name="T39" fmla="*/ 48 h 50"/>
                  <a:gd name="T40" fmla="*/ 40 w 50"/>
                  <a:gd name="T41" fmla="*/ 46 h 50"/>
                  <a:gd name="T42" fmla="*/ 46 w 50"/>
                  <a:gd name="T43" fmla="*/ 40 h 50"/>
                  <a:gd name="T44" fmla="*/ 50 w 50"/>
                  <a:gd name="T45" fmla="*/ 34 h 50"/>
                  <a:gd name="T46" fmla="*/ 50 w 50"/>
                  <a:gd name="T47" fmla="*/ 26 h 50"/>
                  <a:gd name="T48" fmla="*/ 50 w 50"/>
                  <a:gd name="T49" fmla="*/ 26 h 50"/>
                  <a:gd name="T50" fmla="*/ 48 w 50"/>
                  <a:gd name="T51" fmla="*/ 16 h 50"/>
                  <a:gd name="T52" fmla="*/ 44 w 50"/>
                  <a:gd name="T53" fmla="*/ 8 h 50"/>
                  <a:gd name="T54" fmla="*/ 36 w 50"/>
                  <a:gd name="T55" fmla="*/ 2 h 50"/>
                  <a:gd name="T56" fmla="*/ 26 w 50"/>
                  <a:gd name="T57" fmla="*/ 0 h 50"/>
                  <a:gd name="T58" fmla="*/ 26 w 5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26" y="0"/>
                    </a:moveTo>
                    <a:lnTo>
                      <a:pt x="26" y="0"/>
                    </a:lnTo>
                    <a:lnTo>
                      <a:pt x="18" y="0"/>
                    </a:lnTo>
                    <a:lnTo>
                      <a:pt x="18" y="0"/>
                    </a:lnTo>
                    <a:lnTo>
                      <a:pt x="16" y="2"/>
                    </a:lnTo>
                    <a:lnTo>
                      <a:pt x="16" y="2"/>
                    </a:lnTo>
                    <a:lnTo>
                      <a:pt x="10" y="6"/>
                    </a:lnTo>
                    <a:lnTo>
                      <a:pt x="4" y="12"/>
                    </a:lnTo>
                    <a:lnTo>
                      <a:pt x="2" y="18"/>
                    </a:lnTo>
                    <a:lnTo>
                      <a:pt x="0" y="26"/>
                    </a:lnTo>
                    <a:lnTo>
                      <a:pt x="0" y="26"/>
                    </a:lnTo>
                    <a:lnTo>
                      <a:pt x="2" y="36"/>
                    </a:lnTo>
                    <a:lnTo>
                      <a:pt x="8" y="44"/>
                    </a:lnTo>
                    <a:lnTo>
                      <a:pt x="16" y="48"/>
                    </a:lnTo>
                    <a:lnTo>
                      <a:pt x="26" y="50"/>
                    </a:lnTo>
                    <a:lnTo>
                      <a:pt x="26" y="50"/>
                    </a:lnTo>
                    <a:lnTo>
                      <a:pt x="30" y="50"/>
                    </a:lnTo>
                    <a:lnTo>
                      <a:pt x="30" y="50"/>
                    </a:lnTo>
                    <a:lnTo>
                      <a:pt x="34" y="48"/>
                    </a:lnTo>
                    <a:lnTo>
                      <a:pt x="34" y="48"/>
                    </a:lnTo>
                    <a:lnTo>
                      <a:pt x="40" y="46"/>
                    </a:lnTo>
                    <a:lnTo>
                      <a:pt x="46" y="40"/>
                    </a:lnTo>
                    <a:lnTo>
                      <a:pt x="50" y="34"/>
                    </a:lnTo>
                    <a:lnTo>
                      <a:pt x="50" y="26"/>
                    </a:lnTo>
                    <a:lnTo>
                      <a:pt x="50" y="26"/>
                    </a:lnTo>
                    <a:lnTo>
                      <a:pt x="48" y="16"/>
                    </a:lnTo>
                    <a:lnTo>
                      <a:pt x="44" y="8"/>
                    </a:lnTo>
                    <a:lnTo>
                      <a:pt x="36" y="2"/>
                    </a:lnTo>
                    <a:lnTo>
                      <a:pt x="26" y="0"/>
                    </a:lnTo>
                    <a:lnTo>
                      <a:pt x="2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76"/>
              <p:cNvSpPr>
                <a:spLocks/>
              </p:cNvSpPr>
              <p:nvPr userDrawn="1"/>
            </p:nvSpPr>
            <p:spPr bwMode="auto">
              <a:xfrm>
                <a:off x="-1111250" y="-3675063"/>
                <a:ext cx="79375" cy="22225"/>
              </a:xfrm>
              <a:custGeom>
                <a:avLst/>
                <a:gdLst>
                  <a:gd name="T0" fmla="*/ 0 w 50"/>
                  <a:gd name="T1" fmla="*/ 0 h 14"/>
                  <a:gd name="T2" fmla="*/ 0 w 50"/>
                  <a:gd name="T3" fmla="*/ 0 h 14"/>
                  <a:gd name="T4" fmla="*/ 2 w 50"/>
                  <a:gd name="T5" fmla="*/ 2 h 14"/>
                  <a:gd name="T6" fmla="*/ 2 w 50"/>
                  <a:gd name="T7" fmla="*/ 2 h 14"/>
                  <a:gd name="T8" fmla="*/ 6 w 50"/>
                  <a:gd name="T9" fmla="*/ 6 h 14"/>
                  <a:gd name="T10" fmla="*/ 6 w 50"/>
                  <a:gd name="T11" fmla="*/ 6 h 14"/>
                  <a:gd name="T12" fmla="*/ 10 w 50"/>
                  <a:gd name="T13" fmla="*/ 10 h 14"/>
                  <a:gd name="T14" fmla="*/ 10 w 50"/>
                  <a:gd name="T15" fmla="*/ 10 h 14"/>
                  <a:gd name="T16" fmla="*/ 14 w 50"/>
                  <a:gd name="T17" fmla="*/ 12 h 14"/>
                  <a:gd name="T18" fmla="*/ 14 w 50"/>
                  <a:gd name="T19" fmla="*/ 12 h 14"/>
                  <a:gd name="T20" fmla="*/ 20 w 50"/>
                  <a:gd name="T21" fmla="*/ 14 h 14"/>
                  <a:gd name="T22" fmla="*/ 20 w 50"/>
                  <a:gd name="T23" fmla="*/ 14 h 14"/>
                  <a:gd name="T24" fmla="*/ 26 w 50"/>
                  <a:gd name="T25" fmla="*/ 14 h 14"/>
                  <a:gd name="T26" fmla="*/ 26 w 50"/>
                  <a:gd name="T27" fmla="*/ 14 h 14"/>
                  <a:gd name="T28" fmla="*/ 30 w 50"/>
                  <a:gd name="T29" fmla="*/ 14 h 14"/>
                  <a:gd name="T30" fmla="*/ 30 w 50"/>
                  <a:gd name="T31" fmla="*/ 14 h 14"/>
                  <a:gd name="T32" fmla="*/ 36 w 50"/>
                  <a:gd name="T33" fmla="*/ 12 h 14"/>
                  <a:gd name="T34" fmla="*/ 36 w 50"/>
                  <a:gd name="T35" fmla="*/ 12 h 14"/>
                  <a:gd name="T36" fmla="*/ 40 w 50"/>
                  <a:gd name="T37" fmla="*/ 10 h 14"/>
                  <a:gd name="T38" fmla="*/ 40 w 50"/>
                  <a:gd name="T39" fmla="*/ 10 h 14"/>
                  <a:gd name="T40" fmla="*/ 44 w 50"/>
                  <a:gd name="T41" fmla="*/ 6 h 14"/>
                  <a:gd name="T42" fmla="*/ 44 w 50"/>
                  <a:gd name="T43" fmla="*/ 6 h 14"/>
                  <a:gd name="T44" fmla="*/ 48 w 50"/>
                  <a:gd name="T45" fmla="*/ 2 h 14"/>
                  <a:gd name="T46" fmla="*/ 48 w 50"/>
                  <a:gd name="T47" fmla="*/ 2 h 14"/>
                  <a:gd name="T48" fmla="*/ 50 w 50"/>
                  <a:gd name="T49" fmla="*/ 0 h 14"/>
                  <a:gd name="T50" fmla="*/ 0 w 50"/>
                  <a:gd name="T5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4">
                    <a:moveTo>
                      <a:pt x="0" y="0"/>
                    </a:moveTo>
                    <a:lnTo>
                      <a:pt x="0" y="0"/>
                    </a:lnTo>
                    <a:lnTo>
                      <a:pt x="2" y="2"/>
                    </a:lnTo>
                    <a:lnTo>
                      <a:pt x="2" y="2"/>
                    </a:lnTo>
                    <a:lnTo>
                      <a:pt x="6" y="6"/>
                    </a:lnTo>
                    <a:lnTo>
                      <a:pt x="6" y="6"/>
                    </a:lnTo>
                    <a:lnTo>
                      <a:pt x="10" y="10"/>
                    </a:lnTo>
                    <a:lnTo>
                      <a:pt x="10" y="10"/>
                    </a:lnTo>
                    <a:lnTo>
                      <a:pt x="14" y="12"/>
                    </a:lnTo>
                    <a:lnTo>
                      <a:pt x="14" y="12"/>
                    </a:lnTo>
                    <a:lnTo>
                      <a:pt x="20" y="14"/>
                    </a:lnTo>
                    <a:lnTo>
                      <a:pt x="20" y="14"/>
                    </a:lnTo>
                    <a:lnTo>
                      <a:pt x="26" y="14"/>
                    </a:lnTo>
                    <a:lnTo>
                      <a:pt x="26" y="14"/>
                    </a:lnTo>
                    <a:lnTo>
                      <a:pt x="30" y="14"/>
                    </a:lnTo>
                    <a:lnTo>
                      <a:pt x="30" y="14"/>
                    </a:lnTo>
                    <a:lnTo>
                      <a:pt x="36" y="12"/>
                    </a:lnTo>
                    <a:lnTo>
                      <a:pt x="36" y="12"/>
                    </a:lnTo>
                    <a:lnTo>
                      <a:pt x="40" y="10"/>
                    </a:lnTo>
                    <a:lnTo>
                      <a:pt x="40" y="10"/>
                    </a:lnTo>
                    <a:lnTo>
                      <a:pt x="44" y="6"/>
                    </a:lnTo>
                    <a:lnTo>
                      <a:pt x="44" y="6"/>
                    </a:lnTo>
                    <a:lnTo>
                      <a:pt x="48" y="2"/>
                    </a:lnTo>
                    <a:lnTo>
                      <a:pt x="48" y="2"/>
                    </a:lnTo>
                    <a:lnTo>
                      <a:pt x="50" y="0"/>
                    </a:lnTo>
                    <a:lnTo>
                      <a:pt x="0"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77"/>
              <p:cNvSpPr>
                <a:spLocks/>
              </p:cNvSpPr>
              <p:nvPr userDrawn="1"/>
            </p:nvSpPr>
            <p:spPr bwMode="auto">
              <a:xfrm>
                <a:off x="-2786063" y="-2925763"/>
                <a:ext cx="76200" cy="76200"/>
              </a:xfrm>
              <a:custGeom>
                <a:avLst/>
                <a:gdLst>
                  <a:gd name="T0" fmla="*/ 4 w 48"/>
                  <a:gd name="T1" fmla="*/ 12 h 48"/>
                  <a:gd name="T2" fmla="*/ 4 w 48"/>
                  <a:gd name="T3" fmla="*/ 12 h 48"/>
                  <a:gd name="T4" fmla="*/ 2 w 48"/>
                  <a:gd name="T5" fmla="*/ 16 h 48"/>
                  <a:gd name="T6" fmla="*/ 2 w 48"/>
                  <a:gd name="T7" fmla="*/ 16 h 48"/>
                  <a:gd name="T8" fmla="*/ 0 w 48"/>
                  <a:gd name="T9" fmla="*/ 20 h 48"/>
                  <a:gd name="T10" fmla="*/ 0 w 48"/>
                  <a:gd name="T11" fmla="*/ 20 h 48"/>
                  <a:gd name="T12" fmla="*/ 0 w 48"/>
                  <a:gd name="T13" fmla="*/ 24 h 48"/>
                  <a:gd name="T14" fmla="*/ 0 w 48"/>
                  <a:gd name="T15" fmla="*/ 24 h 48"/>
                  <a:gd name="T16" fmla="*/ 2 w 48"/>
                  <a:gd name="T17" fmla="*/ 34 h 48"/>
                  <a:gd name="T18" fmla="*/ 6 w 48"/>
                  <a:gd name="T19" fmla="*/ 42 h 48"/>
                  <a:gd name="T20" fmla="*/ 6 w 48"/>
                  <a:gd name="T21" fmla="*/ 42 h 48"/>
                  <a:gd name="T22" fmla="*/ 14 w 48"/>
                  <a:gd name="T23" fmla="*/ 46 h 48"/>
                  <a:gd name="T24" fmla="*/ 24 w 48"/>
                  <a:gd name="T25" fmla="*/ 48 h 48"/>
                  <a:gd name="T26" fmla="*/ 24 w 48"/>
                  <a:gd name="T27" fmla="*/ 48 h 48"/>
                  <a:gd name="T28" fmla="*/ 32 w 48"/>
                  <a:gd name="T29" fmla="*/ 46 h 48"/>
                  <a:gd name="T30" fmla="*/ 40 w 48"/>
                  <a:gd name="T31" fmla="*/ 42 h 48"/>
                  <a:gd name="T32" fmla="*/ 40 w 48"/>
                  <a:gd name="T33" fmla="*/ 42 h 48"/>
                  <a:gd name="T34" fmla="*/ 46 w 48"/>
                  <a:gd name="T35" fmla="*/ 34 h 48"/>
                  <a:gd name="T36" fmla="*/ 48 w 48"/>
                  <a:gd name="T37" fmla="*/ 24 h 48"/>
                  <a:gd name="T38" fmla="*/ 48 w 48"/>
                  <a:gd name="T39" fmla="*/ 24 h 48"/>
                  <a:gd name="T40" fmla="*/ 48 w 48"/>
                  <a:gd name="T41" fmla="*/ 20 h 48"/>
                  <a:gd name="T42" fmla="*/ 48 w 48"/>
                  <a:gd name="T43" fmla="*/ 20 h 48"/>
                  <a:gd name="T44" fmla="*/ 46 w 48"/>
                  <a:gd name="T45" fmla="*/ 16 h 48"/>
                  <a:gd name="T46" fmla="*/ 46 w 48"/>
                  <a:gd name="T47" fmla="*/ 16 h 48"/>
                  <a:gd name="T48" fmla="*/ 44 w 48"/>
                  <a:gd name="T49" fmla="*/ 12 h 48"/>
                  <a:gd name="T50" fmla="*/ 44 w 48"/>
                  <a:gd name="T51" fmla="*/ 12 h 48"/>
                  <a:gd name="T52" fmla="*/ 40 w 48"/>
                  <a:gd name="T53" fmla="*/ 8 h 48"/>
                  <a:gd name="T54" fmla="*/ 40 w 48"/>
                  <a:gd name="T55" fmla="*/ 8 h 48"/>
                  <a:gd name="T56" fmla="*/ 36 w 48"/>
                  <a:gd name="T57" fmla="*/ 4 h 48"/>
                  <a:gd name="T58" fmla="*/ 36 w 48"/>
                  <a:gd name="T59" fmla="*/ 4 h 48"/>
                  <a:gd name="T60" fmla="*/ 32 w 48"/>
                  <a:gd name="T61" fmla="*/ 2 h 48"/>
                  <a:gd name="T62" fmla="*/ 32 w 48"/>
                  <a:gd name="T63" fmla="*/ 2 h 48"/>
                  <a:gd name="T64" fmla="*/ 28 w 48"/>
                  <a:gd name="T65" fmla="*/ 2 h 48"/>
                  <a:gd name="T66" fmla="*/ 28 w 48"/>
                  <a:gd name="T67" fmla="*/ 2 h 48"/>
                  <a:gd name="T68" fmla="*/ 22 w 48"/>
                  <a:gd name="T69" fmla="*/ 0 h 48"/>
                  <a:gd name="T70" fmla="*/ 16 w 48"/>
                  <a:gd name="T71" fmla="*/ 2 h 48"/>
                  <a:gd name="T72" fmla="*/ 12 w 48"/>
                  <a:gd name="T73" fmla="*/ 4 h 48"/>
                  <a:gd name="T74" fmla="*/ 6 w 48"/>
                  <a:gd name="T75" fmla="*/ 8 h 48"/>
                  <a:gd name="T76" fmla="*/ 6 w 48"/>
                  <a:gd name="T77" fmla="*/ 8 h 48"/>
                  <a:gd name="T78" fmla="*/ 4 w 48"/>
                  <a:gd name="T79" fmla="*/ 12 h 48"/>
                  <a:gd name="T80" fmla="*/ 4 w 48"/>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8">
                    <a:moveTo>
                      <a:pt x="4" y="12"/>
                    </a:moveTo>
                    <a:lnTo>
                      <a:pt x="4" y="12"/>
                    </a:lnTo>
                    <a:lnTo>
                      <a:pt x="2" y="16"/>
                    </a:lnTo>
                    <a:lnTo>
                      <a:pt x="2" y="16"/>
                    </a:lnTo>
                    <a:lnTo>
                      <a:pt x="0" y="20"/>
                    </a:lnTo>
                    <a:lnTo>
                      <a:pt x="0" y="20"/>
                    </a:lnTo>
                    <a:lnTo>
                      <a:pt x="0" y="24"/>
                    </a:lnTo>
                    <a:lnTo>
                      <a:pt x="0" y="24"/>
                    </a:lnTo>
                    <a:lnTo>
                      <a:pt x="2" y="34"/>
                    </a:lnTo>
                    <a:lnTo>
                      <a:pt x="6" y="42"/>
                    </a:lnTo>
                    <a:lnTo>
                      <a:pt x="6" y="42"/>
                    </a:lnTo>
                    <a:lnTo>
                      <a:pt x="14" y="46"/>
                    </a:lnTo>
                    <a:lnTo>
                      <a:pt x="24" y="48"/>
                    </a:lnTo>
                    <a:lnTo>
                      <a:pt x="24" y="48"/>
                    </a:lnTo>
                    <a:lnTo>
                      <a:pt x="32" y="46"/>
                    </a:lnTo>
                    <a:lnTo>
                      <a:pt x="40" y="42"/>
                    </a:lnTo>
                    <a:lnTo>
                      <a:pt x="40" y="42"/>
                    </a:lnTo>
                    <a:lnTo>
                      <a:pt x="46" y="34"/>
                    </a:lnTo>
                    <a:lnTo>
                      <a:pt x="48" y="24"/>
                    </a:lnTo>
                    <a:lnTo>
                      <a:pt x="48" y="24"/>
                    </a:lnTo>
                    <a:lnTo>
                      <a:pt x="48" y="20"/>
                    </a:lnTo>
                    <a:lnTo>
                      <a:pt x="48" y="20"/>
                    </a:lnTo>
                    <a:lnTo>
                      <a:pt x="46" y="16"/>
                    </a:lnTo>
                    <a:lnTo>
                      <a:pt x="46" y="16"/>
                    </a:lnTo>
                    <a:lnTo>
                      <a:pt x="44" y="12"/>
                    </a:lnTo>
                    <a:lnTo>
                      <a:pt x="44" y="12"/>
                    </a:lnTo>
                    <a:lnTo>
                      <a:pt x="40" y="8"/>
                    </a:lnTo>
                    <a:lnTo>
                      <a:pt x="40" y="8"/>
                    </a:lnTo>
                    <a:lnTo>
                      <a:pt x="36" y="4"/>
                    </a:lnTo>
                    <a:lnTo>
                      <a:pt x="36" y="4"/>
                    </a:lnTo>
                    <a:lnTo>
                      <a:pt x="32" y="2"/>
                    </a:lnTo>
                    <a:lnTo>
                      <a:pt x="32" y="2"/>
                    </a:lnTo>
                    <a:lnTo>
                      <a:pt x="28" y="2"/>
                    </a:lnTo>
                    <a:lnTo>
                      <a:pt x="28" y="2"/>
                    </a:lnTo>
                    <a:lnTo>
                      <a:pt x="22" y="0"/>
                    </a:lnTo>
                    <a:lnTo>
                      <a:pt x="16" y="2"/>
                    </a:lnTo>
                    <a:lnTo>
                      <a:pt x="12" y="4"/>
                    </a:lnTo>
                    <a:lnTo>
                      <a:pt x="6" y="8"/>
                    </a:lnTo>
                    <a:lnTo>
                      <a:pt x="6" y="8"/>
                    </a:lnTo>
                    <a:lnTo>
                      <a:pt x="4" y="12"/>
                    </a:lnTo>
                    <a:lnTo>
                      <a:pt x="4" y="1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78"/>
              <p:cNvSpPr>
                <a:spLocks/>
              </p:cNvSpPr>
              <p:nvPr userDrawn="1"/>
            </p:nvSpPr>
            <p:spPr bwMode="auto">
              <a:xfrm>
                <a:off x="-2665413" y="-3081338"/>
                <a:ext cx="76200" cy="76200"/>
              </a:xfrm>
              <a:custGeom>
                <a:avLst/>
                <a:gdLst>
                  <a:gd name="T0" fmla="*/ 42 w 48"/>
                  <a:gd name="T1" fmla="*/ 38 h 48"/>
                  <a:gd name="T2" fmla="*/ 42 w 48"/>
                  <a:gd name="T3" fmla="*/ 38 h 48"/>
                  <a:gd name="T4" fmla="*/ 48 w 48"/>
                  <a:gd name="T5" fmla="*/ 30 h 48"/>
                  <a:gd name="T6" fmla="*/ 48 w 48"/>
                  <a:gd name="T7" fmla="*/ 22 h 48"/>
                  <a:gd name="T8" fmla="*/ 46 w 48"/>
                  <a:gd name="T9" fmla="*/ 12 h 48"/>
                  <a:gd name="T10" fmla="*/ 38 w 48"/>
                  <a:gd name="T11" fmla="*/ 4 h 48"/>
                  <a:gd name="T12" fmla="*/ 38 w 48"/>
                  <a:gd name="T13" fmla="*/ 4 h 48"/>
                  <a:gd name="T14" fmla="*/ 30 w 48"/>
                  <a:gd name="T15" fmla="*/ 0 h 48"/>
                  <a:gd name="T16" fmla="*/ 22 w 48"/>
                  <a:gd name="T17" fmla="*/ 0 h 48"/>
                  <a:gd name="T18" fmla="*/ 12 w 48"/>
                  <a:gd name="T19" fmla="*/ 2 h 48"/>
                  <a:gd name="T20" fmla="*/ 6 w 48"/>
                  <a:gd name="T21" fmla="*/ 8 h 48"/>
                  <a:gd name="T22" fmla="*/ 6 w 48"/>
                  <a:gd name="T23" fmla="*/ 8 h 48"/>
                  <a:gd name="T24" fmla="*/ 0 w 48"/>
                  <a:gd name="T25" fmla="*/ 16 h 48"/>
                  <a:gd name="T26" fmla="*/ 0 w 48"/>
                  <a:gd name="T27" fmla="*/ 26 h 48"/>
                  <a:gd name="T28" fmla="*/ 2 w 48"/>
                  <a:gd name="T29" fmla="*/ 34 h 48"/>
                  <a:gd name="T30" fmla="*/ 8 w 48"/>
                  <a:gd name="T31" fmla="*/ 42 h 48"/>
                  <a:gd name="T32" fmla="*/ 8 w 48"/>
                  <a:gd name="T33" fmla="*/ 42 h 48"/>
                  <a:gd name="T34" fmla="*/ 16 w 48"/>
                  <a:gd name="T35" fmla="*/ 46 h 48"/>
                  <a:gd name="T36" fmla="*/ 24 w 48"/>
                  <a:gd name="T37" fmla="*/ 48 h 48"/>
                  <a:gd name="T38" fmla="*/ 24 w 48"/>
                  <a:gd name="T39" fmla="*/ 48 h 48"/>
                  <a:gd name="T40" fmla="*/ 34 w 48"/>
                  <a:gd name="T41" fmla="*/ 46 h 48"/>
                  <a:gd name="T42" fmla="*/ 38 w 48"/>
                  <a:gd name="T43" fmla="*/ 42 h 48"/>
                  <a:gd name="T44" fmla="*/ 42 w 48"/>
                  <a:gd name="T45" fmla="*/ 38 h 48"/>
                  <a:gd name="T46" fmla="*/ 42 w 48"/>
                  <a:gd name="T4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2" y="38"/>
                    </a:moveTo>
                    <a:lnTo>
                      <a:pt x="42" y="38"/>
                    </a:lnTo>
                    <a:lnTo>
                      <a:pt x="48" y="30"/>
                    </a:lnTo>
                    <a:lnTo>
                      <a:pt x="48" y="22"/>
                    </a:lnTo>
                    <a:lnTo>
                      <a:pt x="46" y="12"/>
                    </a:lnTo>
                    <a:lnTo>
                      <a:pt x="38" y="4"/>
                    </a:lnTo>
                    <a:lnTo>
                      <a:pt x="38" y="4"/>
                    </a:lnTo>
                    <a:lnTo>
                      <a:pt x="30" y="0"/>
                    </a:lnTo>
                    <a:lnTo>
                      <a:pt x="22" y="0"/>
                    </a:lnTo>
                    <a:lnTo>
                      <a:pt x="12" y="2"/>
                    </a:lnTo>
                    <a:lnTo>
                      <a:pt x="6" y="8"/>
                    </a:lnTo>
                    <a:lnTo>
                      <a:pt x="6" y="8"/>
                    </a:lnTo>
                    <a:lnTo>
                      <a:pt x="0" y="16"/>
                    </a:lnTo>
                    <a:lnTo>
                      <a:pt x="0" y="26"/>
                    </a:lnTo>
                    <a:lnTo>
                      <a:pt x="2" y="34"/>
                    </a:lnTo>
                    <a:lnTo>
                      <a:pt x="8" y="42"/>
                    </a:lnTo>
                    <a:lnTo>
                      <a:pt x="8" y="42"/>
                    </a:lnTo>
                    <a:lnTo>
                      <a:pt x="16" y="46"/>
                    </a:lnTo>
                    <a:lnTo>
                      <a:pt x="24" y="48"/>
                    </a:lnTo>
                    <a:lnTo>
                      <a:pt x="24" y="48"/>
                    </a:lnTo>
                    <a:lnTo>
                      <a:pt x="34" y="46"/>
                    </a:lnTo>
                    <a:lnTo>
                      <a:pt x="38" y="42"/>
                    </a:lnTo>
                    <a:lnTo>
                      <a:pt x="42" y="38"/>
                    </a:lnTo>
                    <a:lnTo>
                      <a:pt x="42"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79"/>
              <p:cNvSpPr>
                <a:spLocks/>
              </p:cNvSpPr>
              <p:nvPr userDrawn="1"/>
            </p:nvSpPr>
            <p:spPr bwMode="auto">
              <a:xfrm>
                <a:off x="-2538413" y="-3233738"/>
                <a:ext cx="76200" cy="76200"/>
              </a:xfrm>
              <a:custGeom>
                <a:avLst/>
                <a:gdLst>
                  <a:gd name="T0" fmla="*/ 42 w 48"/>
                  <a:gd name="T1" fmla="*/ 42 h 48"/>
                  <a:gd name="T2" fmla="*/ 42 w 48"/>
                  <a:gd name="T3" fmla="*/ 42 h 48"/>
                  <a:gd name="T4" fmla="*/ 46 w 48"/>
                  <a:gd name="T5" fmla="*/ 34 h 48"/>
                  <a:gd name="T6" fmla="*/ 48 w 48"/>
                  <a:gd name="T7" fmla="*/ 24 h 48"/>
                  <a:gd name="T8" fmla="*/ 48 w 48"/>
                  <a:gd name="T9" fmla="*/ 24 h 48"/>
                  <a:gd name="T10" fmla="*/ 46 w 48"/>
                  <a:gd name="T11" fmla="*/ 14 h 48"/>
                  <a:gd name="T12" fmla="*/ 42 w 48"/>
                  <a:gd name="T13" fmla="*/ 8 h 48"/>
                  <a:gd name="T14" fmla="*/ 42 w 48"/>
                  <a:gd name="T15" fmla="*/ 8 h 48"/>
                  <a:gd name="T16" fmla="*/ 38 w 48"/>
                  <a:gd name="T17" fmla="*/ 4 h 48"/>
                  <a:gd name="T18" fmla="*/ 38 w 48"/>
                  <a:gd name="T19" fmla="*/ 4 h 48"/>
                  <a:gd name="T20" fmla="*/ 34 w 48"/>
                  <a:gd name="T21" fmla="*/ 2 h 48"/>
                  <a:gd name="T22" fmla="*/ 34 w 48"/>
                  <a:gd name="T23" fmla="*/ 2 h 48"/>
                  <a:gd name="T24" fmla="*/ 30 w 48"/>
                  <a:gd name="T25" fmla="*/ 0 h 48"/>
                  <a:gd name="T26" fmla="*/ 30 w 48"/>
                  <a:gd name="T27" fmla="*/ 0 h 48"/>
                  <a:gd name="T28" fmla="*/ 20 w 48"/>
                  <a:gd name="T29" fmla="*/ 0 h 48"/>
                  <a:gd name="T30" fmla="*/ 20 w 48"/>
                  <a:gd name="T31" fmla="*/ 0 h 48"/>
                  <a:gd name="T32" fmla="*/ 16 w 48"/>
                  <a:gd name="T33" fmla="*/ 2 h 48"/>
                  <a:gd name="T34" fmla="*/ 16 w 48"/>
                  <a:gd name="T35" fmla="*/ 2 h 48"/>
                  <a:gd name="T36" fmla="*/ 12 w 48"/>
                  <a:gd name="T37" fmla="*/ 4 h 48"/>
                  <a:gd name="T38" fmla="*/ 12 w 48"/>
                  <a:gd name="T39" fmla="*/ 4 h 48"/>
                  <a:gd name="T40" fmla="*/ 8 w 48"/>
                  <a:gd name="T41" fmla="*/ 8 h 48"/>
                  <a:gd name="T42" fmla="*/ 8 w 48"/>
                  <a:gd name="T43" fmla="*/ 8 h 48"/>
                  <a:gd name="T44" fmla="*/ 2 w 48"/>
                  <a:gd name="T45" fmla="*/ 14 h 48"/>
                  <a:gd name="T46" fmla="*/ 0 w 48"/>
                  <a:gd name="T47" fmla="*/ 24 h 48"/>
                  <a:gd name="T48" fmla="*/ 0 w 48"/>
                  <a:gd name="T49" fmla="*/ 24 h 48"/>
                  <a:gd name="T50" fmla="*/ 2 w 48"/>
                  <a:gd name="T51" fmla="*/ 34 h 48"/>
                  <a:gd name="T52" fmla="*/ 8 w 48"/>
                  <a:gd name="T53" fmla="*/ 42 h 48"/>
                  <a:gd name="T54" fmla="*/ 8 w 48"/>
                  <a:gd name="T55" fmla="*/ 42 h 48"/>
                  <a:gd name="T56" fmla="*/ 12 w 48"/>
                  <a:gd name="T57" fmla="*/ 44 h 48"/>
                  <a:gd name="T58" fmla="*/ 12 w 48"/>
                  <a:gd name="T59" fmla="*/ 44 h 48"/>
                  <a:gd name="T60" fmla="*/ 16 w 48"/>
                  <a:gd name="T61" fmla="*/ 46 h 48"/>
                  <a:gd name="T62" fmla="*/ 16 w 48"/>
                  <a:gd name="T63" fmla="*/ 46 h 48"/>
                  <a:gd name="T64" fmla="*/ 20 w 48"/>
                  <a:gd name="T65" fmla="*/ 48 h 48"/>
                  <a:gd name="T66" fmla="*/ 20 w 48"/>
                  <a:gd name="T67" fmla="*/ 48 h 48"/>
                  <a:gd name="T68" fmla="*/ 24 w 48"/>
                  <a:gd name="T69" fmla="*/ 48 h 48"/>
                  <a:gd name="T70" fmla="*/ 24 w 48"/>
                  <a:gd name="T71" fmla="*/ 48 h 48"/>
                  <a:gd name="T72" fmla="*/ 30 w 48"/>
                  <a:gd name="T73" fmla="*/ 48 h 48"/>
                  <a:gd name="T74" fmla="*/ 30 w 48"/>
                  <a:gd name="T75" fmla="*/ 48 h 48"/>
                  <a:gd name="T76" fmla="*/ 34 w 48"/>
                  <a:gd name="T77" fmla="*/ 46 h 48"/>
                  <a:gd name="T78" fmla="*/ 34 w 48"/>
                  <a:gd name="T79" fmla="*/ 46 h 48"/>
                  <a:gd name="T80" fmla="*/ 38 w 48"/>
                  <a:gd name="T81" fmla="*/ 44 h 48"/>
                  <a:gd name="T82" fmla="*/ 38 w 48"/>
                  <a:gd name="T83" fmla="*/ 44 h 48"/>
                  <a:gd name="T84" fmla="*/ 42 w 48"/>
                  <a:gd name="T85" fmla="*/ 42 h 48"/>
                  <a:gd name="T86" fmla="*/ 42 w 48"/>
                  <a:gd name="T8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2" y="42"/>
                    </a:moveTo>
                    <a:lnTo>
                      <a:pt x="42" y="42"/>
                    </a:lnTo>
                    <a:lnTo>
                      <a:pt x="46" y="34"/>
                    </a:lnTo>
                    <a:lnTo>
                      <a:pt x="48" y="24"/>
                    </a:lnTo>
                    <a:lnTo>
                      <a:pt x="48" y="24"/>
                    </a:lnTo>
                    <a:lnTo>
                      <a:pt x="46" y="14"/>
                    </a:lnTo>
                    <a:lnTo>
                      <a:pt x="42" y="8"/>
                    </a:lnTo>
                    <a:lnTo>
                      <a:pt x="42" y="8"/>
                    </a:lnTo>
                    <a:lnTo>
                      <a:pt x="38" y="4"/>
                    </a:lnTo>
                    <a:lnTo>
                      <a:pt x="38" y="4"/>
                    </a:lnTo>
                    <a:lnTo>
                      <a:pt x="34" y="2"/>
                    </a:lnTo>
                    <a:lnTo>
                      <a:pt x="34" y="2"/>
                    </a:lnTo>
                    <a:lnTo>
                      <a:pt x="30" y="0"/>
                    </a:lnTo>
                    <a:lnTo>
                      <a:pt x="30" y="0"/>
                    </a:lnTo>
                    <a:lnTo>
                      <a:pt x="20" y="0"/>
                    </a:lnTo>
                    <a:lnTo>
                      <a:pt x="20" y="0"/>
                    </a:lnTo>
                    <a:lnTo>
                      <a:pt x="16" y="2"/>
                    </a:lnTo>
                    <a:lnTo>
                      <a:pt x="16" y="2"/>
                    </a:lnTo>
                    <a:lnTo>
                      <a:pt x="12" y="4"/>
                    </a:lnTo>
                    <a:lnTo>
                      <a:pt x="12" y="4"/>
                    </a:lnTo>
                    <a:lnTo>
                      <a:pt x="8" y="8"/>
                    </a:lnTo>
                    <a:lnTo>
                      <a:pt x="8" y="8"/>
                    </a:lnTo>
                    <a:lnTo>
                      <a:pt x="2" y="14"/>
                    </a:lnTo>
                    <a:lnTo>
                      <a:pt x="0" y="24"/>
                    </a:lnTo>
                    <a:lnTo>
                      <a:pt x="0" y="24"/>
                    </a:lnTo>
                    <a:lnTo>
                      <a:pt x="2" y="34"/>
                    </a:lnTo>
                    <a:lnTo>
                      <a:pt x="8" y="42"/>
                    </a:lnTo>
                    <a:lnTo>
                      <a:pt x="8" y="42"/>
                    </a:lnTo>
                    <a:lnTo>
                      <a:pt x="12" y="44"/>
                    </a:lnTo>
                    <a:lnTo>
                      <a:pt x="12" y="44"/>
                    </a:lnTo>
                    <a:lnTo>
                      <a:pt x="16" y="46"/>
                    </a:lnTo>
                    <a:lnTo>
                      <a:pt x="16" y="46"/>
                    </a:lnTo>
                    <a:lnTo>
                      <a:pt x="20" y="48"/>
                    </a:lnTo>
                    <a:lnTo>
                      <a:pt x="20" y="48"/>
                    </a:lnTo>
                    <a:lnTo>
                      <a:pt x="24" y="48"/>
                    </a:lnTo>
                    <a:lnTo>
                      <a:pt x="24" y="48"/>
                    </a:lnTo>
                    <a:lnTo>
                      <a:pt x="30" y="48"/>
                    </a:lnTo>
                    <a:lnTo>
                      <a:pt x="30" y="48"/>
                    </a:lnTo>
                    <a:lnTo>
                      <a:pt x="34" y="46"/>
                    </a:lnTo>
                    <a:lnTo>
                      <a:pt x="34" y="46"/>
                    </a:lnTo>
                    <a:lnTo>
                      <a:pt x="38" y="44"/>
                    </a:lnTo>
                    <a:lnTo>
                      <a:pt x="38" y="44"/>
                    </a:lnTo>
                    <a:lnTo>
                      <a:pt x="42" y="42"/>
                    </a:lnTo>
                    <a:lnTo>
                      <a:pt x="42" y="4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88"/>
              <p:cNvSpPr>
                <a:spLocks noEditPoints="1"/>
              </p:cNvSpPr>
              <p:nvPr userDrawn="1"/>
            </p:nvSpPr>
            <p:spPr bwMode="auto">
              <a:xfrm>
                <a:off x="-4014788" y="-2227263"/>
                <a:ext cx="231775" cy="231775"/>
              </a:xfrm>
              <a:custGeom>
                <a:avLst/>
                <a:gdLst>
                  <a:gd name="T0" fmla="*/ 130 w 146"/>
                  <a:gd name="T1" fmla="*/ 28 h 146"/>
                  <a:gd name="T2" fmla="*/ 106 w 146"/>
                  <a:gd name="T3" fmla="*/ 6 h 146"/>
                  <a:gd name="T4" fmla="*/ 72 w 146"/>
                  <a:gd name="T5" fmla="*/ 0 h 146"/>
                  <a:gd name="T6" fmla="*/ 58 w 146"/>
                  <a:gd name="T7" fmla="*/ 0 h 146"/>
                  <a:gd name="T8" fmla="*/ 32 w 146"/>
                  <a:gd name="T9" fmla="*/ 12 h 146"/>
                  <a:gd name="T10" fmla="*/ 12 w 146"/>
                  <a:gd name="T11" fmla="*/ 32 h 146"/>
                  <a:gd name="T12" fmla="*/ 0 w 146"/>
                  <a:gd name="T13" fmla="*/ 58 h 146"/>
                  <a:gd name="T14" fmla="*/ 0 w 146"/>
                  <a:gd name="T15" fmla="*/ 74 h 146"/>
                  <a:gd name="T16" fmla="*/ 2 w 146"/>
                  <a:gd name="T17" fmla="*/ 94 h 146"/>
                  <a:gd name="T18" fmla="*/ 12 w 146"/>
                  <a:gd name="T19" fmla="*/ 114 h 146"/>
                  <a:gd name="T20" fmla="*/ 24 w 146"/>
                  <a:gd name="T21" fmla="*/ 128 h 146"/>
                  <a:gd name="T22" fmla="*/ 42 w 146"/>
                  <a:gd name="T23" fmla="*/ 140 h 146"/>
                  <a:gd name="T24" fmla="*/ 46 w 146"/>
                  <a:gd name="T25" fmla="*/ 142 h 146"/>
                  <a:gd name="T26" fmla="*/ 60 w 146"/>
                  <a:gd name="T27" fmla="*/ 146 h 146"/>
                  <a:gd name="T28" fmla="*/ 72 w 146"/>
                  <a:gd name="T29" fmla="*/ 146 h 146"/>
                  <a:gd name="T30" fmla="*/ 102 w 146"/>
                  <a:gd name="T31" fmla="*/ 140 h 146"/>
                  <a:gd name="T32" fmla="*/ 124 w 146"/>
                  <a:gd name="T33" fmla="*/ 126 h 146"/>
                  <a:gd name="T34" fmla="*/ 140 w 146"/>
                  <a:gd name="T35" fmla="*/ 102 h 146"/>
                  <a:gd name="T36" fmla="*/ 146 w 146"/>
                  <a:gd name="T37" fmla="*/ 74 h 146"/>
                  <a:gd name="T38" fmla="*/ 146 w 146"/>
                  <a:gd name="T39" fmla="*/ 62 h 146"/>
                  <a:gd name="T40" fmla="*/ 138 w 146"/>
                  <a:gd name="T41" fmla="*/ 40 h 146"/>
                  <a:gd name="T42" fmla="*/ 132 w 146"/>
                  <a:gd name="T43" fmla="*/ 30 h 146"/>
                  <a:gd name="T44" fmla="*/ 130 w 146"/>
                  <a:gd name="T45" fmla="*/ 28 h 146"/>
                  <a:gd name="T46" fmla="*/ 144 w 146"/>
                  <a:gd name="T47" fmla="*/ 74 h 146"/>
                  <a:gd name="T48" fmla="*/ 138 w 146"/>
                  <a:gd name="T49" fmla="*/ 100 h 146"/>
                  <a:gd name="T50" fmla="*/ 122 w 146"/>
                  <a:gd name="T51" fmla="*/ 122 h 146"/>
                  <a:gd name="T52" fmla="*/ 100 w 146"/>
                  <a:gd name="T53" fmla="*/ 138 h 146"/>
                  <a:gd name="T54" fmla="*/ 72 w 146"/>
                  <a:gd name="T55" fmla="*/ 144 h 146"/>
                  <a:gd name="T56" fmla="*/ 60 w 146"/>
                  <a:gd name="T57" fmla="*/ 142 h 146"/>
                  <a:gd name="T58" fmla="*/ 48 w 146"/>
                  <a:gd name="T59" fmla="*/ 138 h 146"/>
                  <a:gd name="T60" fmla="*/ 44 w 146"/>
                  <a:gd name="T61" fmla="*/ 136 h 146"/>
                  <a:gd name="T62" fmla="*/ 26 w 146"/>
                  <a:gd name="T63" fmla="*/ 126 h 146"/>
                  <a:gd name="T64" fmla="*/ 14 w 146"/>
                  <a:gd name="T65" fmla="*/ 112 h 146"/>
                  <a:gd name="T66" fmla="*/ 6 w 146"/>
                  <a:gd name="T67" fmla="*/ 94 h 146"/>
                  <a:gd name="T68" fmla="*/ 2 w 146"/>
                  <a:gd name="T69" fmla="*/ 74 h 146"/>
                  <a:gd name="T70" fmla="*/ 4 w 146"/>
                  <a:gd name="T71" fmla="*/ 58 h 146"/>
                  <a:gd name="T72" fmla="*/ 14 w 146"/>
                  <a:gd name="T73" fmla="*/ 34 h 146"/>
                  <a:gd name="T74" fmla="*/ 34 w 146"/>
                  <a:gd name="T75" fmla="*/ 14 h 146"/>
                  <a:gd name="T76" fmla="*/ 58 w 146"/>
                  <a:gd name="T77" fmla="*/ 4 h 146"/>
                  <a:gd name="T78" fmla="*/ 72 w 146"/>
                  <a:gd name="T79" fmla="*/ 2 h 146"/>
                  <a:gd name="T80" fmla="*/ 104 w 146"/>
                  <a:gd name="T81" fmla="*/ 10 h 146"/>
                  <a:gd name="T82" fmla="*/ 128 w 146"/>
                  <a:gd name="T83" fmla="*/ 28 h 146"/>
                  <a:gd name="T84" fmla="*/ 130 w 146"/>
                  <a:gd name="T85" fmla="*/ 32 h 146"/>
                  <a:gd name="T86" fmla="*/ 136 w 146"/>
                  <a:gd name="T87" fmla="*/ 42 h 146"/>
                  <a:gd name="T88" fmla="*/ 142 w 146"/>
                  <a:gd name="T89" fmla="*/ 62 h 146"/>
                  <a:gd name="T90" fmla="*/ 144 w 146"/>
                  <a:gd name="T91"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146">
                    <a:moveTo>
                      <a:pt x="130" y="28"/>
                    </a:moveTo>
                    <a:lnTo>
                      <a:pt x="130" y="28"/>
                    </a:lnTo>
                    <a:lnTo>
                      <a:pt x="118" y="16"/>
                    </a:lnTo>
                    <a:lnTo>
                      <a:pt x="106" y="6"/>
                    </a:lnTo>
                    <a:lnTo>
                      <a:pt x="90" y="2"/>
                    </a:lnTo>
                    <a:lnTo>
                      <a:pt x="72" y="0"/>
                    </a:lnTo>
                    <a:lnTo>
                      <a:pt x="72" y="0"/>
                    </a:lnTo>
                    <a:lnTo>
                      <a:pt x="58" y="0"/>
                    </a:lnTo>
                    <a:lnTo>
                      <a:pt x="44" y="6"/>
                    </a:lnTo>
                    <a:lnTo>
                      <a:pt x="32" y="12"/>
                    </a:lnTo>
                    <a:lnTo>
                      <a:pt x="20" y="22"/>
                    </a:lnTo>
                    <a:lnTo>
                      <a:pt x="12" y="32"/>
                    </a:lnTo>
                    <a:lnTo>
                      <a:pt x="6" y="44"/>
                    </a:lnTo>
                    <a:lnTo>
                      <a:pt x="0" y="58"/>
                    </a:lnTo>
                    <a:lnTo>
                      <a:pt x="0" y="74"/>
                    </a:lnTo>
                    <a:lnTo>
                      <a:pt x="0" y="74"/>
                    </a:lnTo>
                    <a:lnTo>
                      <a:pt x="0" y="84"/>
                    </a:lnTo>
                    <a:lnTo>
                      <a:pt x="2" y="94"/>
                    </a:lnTo>
                    <a:lnTo>
                      <a:pt x="6" y="104"/>
                    </a:lnTo>
                    <a:lnTo>
                      <a:pt x="12" y="114"/>
                    </a:lnTo>
                    <a:lnTo>
                      <a:pt x="18" y="122"/>
                    </a:lnTo>
                    <a:lnTo>
                      <a:pt x="24" y="128"/>
                    </a:lnTo>
                    <a:lnTo>
                      <a:pt x="34" y="136"/>
                    </a:lnTo>
                    <a:lnTo>
                      <a:pt x="42" y="140"/>
                    </a:lnTo>
                    <a:lnTo>
                      <a:pt x="42" y="140"/>
                    </a:lnTo>
                    <a:lnTo>
                      <a:pt x="46" y="142"/>
                    </a:lnTo>
                    <a:lnTo>
                      <a:pt x="46" y="142"/>
                    </a:lnTo>
                    <a:lnTo>
                      <a:pt x="60" y="146"/>
                    </a:lnTo>
                    <a:lnTo>
                      <a:pt x="72" y="146"/>
                    </a:lnTo>
                    <a:lnTo>
                      <a:pt x="72" y="146"/>
                    </a:lnTo>
                    <a:lnTo>
                      <a:pt x="88" y="146"/>
                    </a:lnTo>
                    <a:lnTo>
                      <a:pt x="102" y="140"/>
                    </a:lnTo>
                    <a:lnTo>
                      <a:pt x="114" y="134"/>
                    </a:lnTo>
                    <a:lnTo>
                      <a:pt x="124" y="126"/>
                    </a:lnTo>
                    <a:lnTo>
                      <a:pt x="134" y="114"/>
                    </a:lnTo>
                    <a:lnTo>
                      <a:pt x="140" y="102"/>
                    </a:lnTo>
                    <a:lnTo>
                      <a:pt x="144" y="88"/>
                    </a:lnTo>
                    <a:lnTo>
                      <a:pt x="146" y="74"/>
                    </a:lnTo>
                    <a:lnTo>
                      <a:pt x="146" y="74"/>
                    </a:lnTo>
                    <a:lnTo>
                      <a:pt x="146" y="62"/>
                    </a:lnTo>
                    <a:lnTo>
                      <a:pt x="142" y="50"/>
                    </a:lnTo>
                    <a:lnTo>
                      <a:pt x="138" y="40"/>
                    </a:lnTo>
                    <a:lnTo>
                      <a:pt x="132" y="30"/>
                    </a:lnTo>
                    <a:lnTo>
                      <a:pt x="132" y="30"/>
                    </a:lnTo>
                    <a:lnTo>
                      <a:pt x="130" y="28"/>
                    </a:lnTo>
                    <a:lnTo>
                      <a:pt x="130" y="28"/>
                    </a:lnTo>
                    <a:close/>
                    <a:moveTo>
                      <a:pt x="144" y="74"/>
                    </a:moveTo>
                    <a:lnTo>
                      <a:pt x="144" y="74"/>
                    </a:lnTo>
                    <a:lnTo>
                      <a:pt x="142" y="88"/>
                    </a:lnTo>
                    <a:lnTo>
                      <a:pt x="138" y="100"/>
                    </a:lnTo>
                    <a:lnTo>
                      <a:pt x="132" y="112"/>
                    </a:lnTo>
                    <a:lnTo>
                      <a:pt x="122" y="122"/>
                    </a:lnTo>
                    <a:lnTo>
                      <a:pt x="112" y="132"/>
                    </a:lnTo>
                    <a:lnTo>
                      <a:pt x="100" y="138"/>
                    </a:lnTo>
                    <a:lnTo>
                      <a:pt x="88" y="142"/>
                    </a:lnTo>
                    <a:lnTo>
                      <a:pt x="72" y="144"/>
                    </a:lnTo>
                    <a:lnTo>
                      <a:pt x="72" y="144"/>
                    </a:lnTo>
                    <a:lnTo>
                      <a:pt x="60" y="142"/>
                    </a:lnTo>
                    <a:lnTo>
                      <a:pt x="48" y="138"/>
                    </a:lnTo>
                    <a:lnTo>
                      <a:pt x="48" y="138"/>
                    </a:lnTo>
                    <a:lnTo>
                      <a:pt x="44" y="136"/>
                    </a:lnTo>
                    <a:lnTo>
                      <a:pt x="44" y="136"/>
                    </a:lnTo>
                    <a:lnTo>
                      <a:pt x="34" y="132"/>
                    </a:lnTo>
                    <a:lnTo>
                      <a:pt x="26" y="126"/>
                    </a:lnTo>
                    <a:lnTo>
                      <a:pt x="20" y="120"/>
                    </a:lnTo>
                    <a:lnTo>
                      <a:pt x="14" y="112"/>
                    </a:lnTo>
                    <a:lnTo>
                      <a:pt x="10" y="102"/>
                    </a:lnTo>
                    <a:lnTo>
                      <a:pt x="6" y="94"/>
                    </a:lnTo>
                    <a:lnTo>
                      <a:pt x="4" y="84"/>
                    </a:lnTo>
                    <a:lnTo>
                      <a:pt x="2" y="74"/>
                    </a:lnTo>
                    <a:lnTo>
                      <a:pt x="2" y="74"/>
                    </a:lnTo>
                    <a:lnTo>
                      <a:pt x="4" y="58"/>
                    </a:lnTo>
                    <a:lnTo>
                      <a:pt x="8" y="46"/>
                    </a:lnTo>
                    <a:lnTo>
                      <a:pt x="14" y="34"/>
                    </a:lnTo>
                    <a:lnTo>
                      <a:pt x="24" y="24"/>
                    </a:lnTo>
                    <a:lnTo>
                      <a:pt x="34" y="14"/>
                    </a:lnTo>
                    <a:lnTo>
                      <a:pt x="46" y="8"/>
                    </a:lnTo>
                    <a:lnTo>
                      <a:pt x="58" y="4"/>
                    </a:lnTo>
                    <a:lnTo>
                      <a:pt x="72" y="2"/>
                    </a:lnTo>
                    <a:lnTo>
                      <a:pt x="72" y="2"/>
                    </a:lnTo>
                    <a:lnTo>
                      <a:pt x="88" y="4"/>
                    </a:lnTo>
                    <a:lnTo>
                      <a:pt x="104" y="10"/>
                    </a:lnTo>
                    <a:lnTo>
                      <a:pt x="116" y="18"/>
                    </a:lnTo>
                    <a:lnTo>
                      <a:pt x="128" y="28"/>
                    </a:lnTo>
                    <a:lnTo>
                      <a:pt x="128" y="28"/>
                    </a:lnTo>
                    <a:lnTo>
                      <a:pt x="130" y="32"/>
                    </a:lnTo>
                    <a:lnTo>
                      <a:pt x="130" y="32"/>
                    </a:lnTo>
                    <a:lnTo>
                      <a:pt x="136" y="42"/>
                    </a:lnTo>
                    <a:lnTo>
                      <a:pt x="140" y="52"/>
                    </a:lnTo>
                    <a:lnTo>
                      <a:pt x="142" y="62"/>
                    </a:lnTo>
                    <a:lnTo>
                      <a:pt x="144" y="74"/>
                    </a:lnTo>
                    <a:lnTo>
                      <a:pt x="144" y="7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400"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59"/>
          </a:xfrm>
          <a:prstGeom prst="rect">
            <a:avLst/>
          </a:prstGeom>
        </p:spPr>
      </p:pic>
    </p:spTree>
    <p:extLst>
      <p:ext uri="{BB962C8B-B14F-4D97-AF65-F5344CB8AC3E}">
        <p14:creationId xmlns:p14="http://schemas.microsoft.com/office/powerpoint/2010/main" val="27771262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Dark - Blue">
    <p:spTree>
      <p:nvGrpSpPr>
        <p:cNvPr id="1" name=""/>
        <p:cNvGrpSpPr/>
        <p:nvPr/>
      </p:nvGrpSpPr>
      <p:grpSpPr>
        <a:xfrm>
          <a:off x="0" y="0"/>
          <a:ext cx="0" cy="0"/>
          <a:chOff x="0" y="0"/>
          <a:chExt cx="0" cy="0"/>
        </a:xfrm>
      </p:grpSpPr>
      <p:pic>
        <p:nvPicPr>
          <p:cNvPr id="2" name="Background Blu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0"/>
            <a:ext cx="11430000" cy="6858000"/>
          </a:xfrm>
          <a:prstGeom prst="rect">
            <a:avLst/>
          </a:prstGeom>
        </p:spPr>
      </p:pic>
      <p:sp>
        <p:nvSpPr>
          <p:cNvPr id="9" name="Mask"/>
          <p:cNvSpPr>
            <a:spLocks/>
          </p:cNvSpPr>
          <p:nvPr userDrawn="1"/>
        </p:nvSpPr>
        <p:spPr bwMode="auto">
          <a:xfrm>
            <a:off x="0" y="9396"/>
            <a:ext cx="9594850" cy="6858000"/>
          </a:xfrm>
          <a:custGeom>
            <a:avLst/>
            <a:gdLst>
              <a:gd name="T0" fmla="*/ 4658 w 6044"/>
              <a:gd name="T1" fmla="*/ 2160 h 4320"/>
              <a:gd name="T2" fmla="*/ 4666 w 6044"/>
              <a:gd name="T3" fmla="*/ 1982 h 4320"/>
              <a:gd name="T4" fmla="*/ 4684 w 6044"/>
              <a:gd name="T5" fmla="*/ 1808 h 4320"/>
              <a:gd name="T6" fmla="*/ 4716 w 6044"/>
              <a:gd name="T7" fmla="*/ 1636 h 4320"/>
              <a:gd name="T8" fmla="*/ 4760 w 6044"/>
              <a:gd name="T9" fmla="*/ 1470 h 4320"/>
              <a:gd name="T10" fmla="*/ 4816 w 6044"/>
              <a:gd name="T11" fmla="*/ 1310 h 4320"/>
              <a:gd name="T12" fmla="*/ 4882 w 6044"/>
              <a:gd name="T13" fmla="*/ 1154 h 4320"/>
              <a:gd name="T14" fmla="*/ 4958 w 6044"/>
              <a:gd name="T15" fmla="*/ 1004 h 4320"/>
              <a:gd name="T16" fmla="*/ 5044 w 6044"/>
              <a:gd name="T17" fmla="*/ 862 h 4320"/>
              <a:gd name="T18" fmla="*/ 5140 w 6044"/>
              <a:gd name="T19" fmla="*/ 724 h 4320"/>
              <a:gd name="T20" fmla="*/ 5246 w 6044"/>
              <a:gd name="T21" fmla="*/ 596 h 4320"/>
              <a:gd name="T22" fmla="*/ 5360 w 6044"/>
              <a:gd name="T23" fmla="*/ 474 h 4320"/>
              <a:gd name="T24" fmla="*/ 5482 w 6044"/>
              <a:gd name="T25" fmla="*/ 360 h 4320"/>
              <a:gd name="T26" fmla="*/ 5612 w 6044"/>
              <a:gd name="T27" fmla="*/ 256 h 4320"/>
              <a:gd name="T28" fmla="*/ 5750 w 6044"/>
              <a:gd name="T29" fmla="*/ 162 h 4320"/>
              <a:gd name="T30" fmla="*/ 5894 w 6044"/>
              <a:gd name="T31" fmla="*/ 76 h 4320"/>
              <a:gd name="T32" fmla="*/ 6044 w 6044"/>
              <a:gd name="T33" fmla="*/ 0 h 4320"/>
              <a:gd name="T34" fmla="*/ 0 w 6044"/>
              <a:gd name="T35" fmla="*/ 4320 h 4320"/>
              <a:gd name="T36" fmla="*/ 6044 w 6044"/>
              <a:gd name="T37" fmla="*/ 4320 h 4320"/>
              <a:gd name="T38" fmla="*/ 5894 w 6044"/>
              <a:gd name="T39" fmla="*/ 4244 h 4320"/>
              <a:gd name="T40" fmla="*/ 5750 w 6044"/>
              <a:gd name="T41" fmla="*/ 4158 h 4320"/>
              <a:gd name="T42" fmla="*/ 5612 w 6044"/>
              <a:gd name="T43" fmla="*/ 4064 h 4320"/>
              <a:gd name="T44" fmla="*/ 5482 w 6044"/>
              <a:gd name="T45" fmla="*/ 3958 h 4320"/>
              <a:gd name="T46" fmla="*/ 5360 w 6044"/>
              <a:gd name="T47" fmla="*/ 3846 h 4320"/>
              <a:gd name="T48" fmla="*/ 5246 w 6044"/>
              <a:gd name="T49" fmla="*/ 3724 h 4320"/>
              <a:gd name="T50" fmla="*/ 5140 w 6044"/>
              <a:gd name="T51" fmla="*/ 3594 h 4320"/>
              <a:gd name="T52" fmla="*/ 5044 w 6044"/>
              <a:gd name="T53" fmla="*/ 3458 h 4320"/>
              <a:gd name="T54" fmla="*/ 4958 w 6044"/>
              <a:gd name="T55" fmla="*/ 3316 h 4320"/>
              <a:gd name="T56" fmla="*/ 4882 w 6044"/>
              <a:gd name="T57" fmla="*/ 3166 h 4320"/>
              <a:gd name="T58" fmla="*/ 4816 w 6044"/>
              <a:gd name="T59" fmla="*/ 3010 h 4320"/>
              <a:gd name="T60" fmla="*/ 4760 w 6044"/>
              <a:gd name="T61" fmla="*/ 2848 h 4320"/>
              <a:gd name="T62" fmla="*/ 4716 w 6044"/>
              <a:gd name="T63" fmla="*/ 2682 h 4320"/>
              <a:gd name="T64" fmla="*/ 4684 w 6044"/>
              <a:gd name="T65" fmla="*/ 2512 h 4320"/>
              <a:gd name="T66" fmla="*/ 4666 w 6044"/>
              <a:gd name="T67" fmla="*/ 2338 h 4320"/>
              <a:gd name="T68" fmla="*/ 4658 w 6044"/>
              <a:gd name="T69" fmla="*/ 21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4" h="4320">
                <a:moveTo>
                  <a:pt x="4658" y="2160"/>
                </a:moveTo>
                <a:lnTo>
                  <a:pt x="4658" y="2160"/>
                </a:lnTo>
                <a:lnTo>
                  <a:pt x="4660" y="2070"/>
                </a:lnTo>
                <a:lnTo>
                  <a:pt x="4666" y="1982"/>
                </a:lnTo>
                <a:lnTo>
                  <a:pt x="4674" y="1894"/>
                </a:lnTo>
                <a:lnTo>
                  <a:pt x="4684" y="1808"/>
                </a:lnTo>
                <a:lnTo>
                  <a:pt x="4698" y="1722"/>
                </a:lnTo>
                <a:lnTo>
                  <a:pt x="4716" y="1636"/>
                </a:lnTo>
                <a:lnTo>
                  <a:pt x="4736" y="1554"/>
                </a:lnTo>
                <a:lnTo>
                  <a:pt x="4760" y="1470"/>
                </a:lnTo>
                <a:lnTo>
                  <a:pt x="4786" y="1390"/>
                </a:lnTo>
                <a:lnTo>
                  <a:pt x="4816" y="1310"/>
                </a:lnTo>
                <a:lnTo>
                  <a:pt x="4846" y="1232"/>
                </a:lnTo>
                <a:lnTo>
                  <a:pt x="4882" y="1154"/>
                </a:lnTo>
                <a:lnTo>
                  <a:pt x="4918" y="1078"/>
                </a:lnTo>
                <a:lnTo>
                  <a:pt x="4958" y="1004"/>
                </a:lnTo>
                <a:lnTo>
                  <a:pt x="5000" y="932"/>
                </a:lnTo>
                <a:lnTo>
                  <a:pt x="5044" y="862"/>
                </a:lnTo>
                <a:lnTo>
                  <a:pt x="5092" y="792"/>
                </a:lnTo>
                <a:lnTo>
                  <a:pt x="5140" y="724"/>
                </a:lnTo>
                <a:lnTo>
                  <a:pt x="5192" y="660"/>
                </a:lnTo>
                <a:lnTo>
                  <a:pt x="5246" y="596"/>
                </a:lnTo>
                <a:lnTo>
                  <a:pt x="5302" y="534"/>
                </a:lnTo>
                <a:lnTo>
                  <a:pt x="5360" y="474"/>
                </a:lnTo>
                <a:lnTo>
                  <a:pt x="5420" y="416"/>
                </a:lnTo>
                <a:lnTo>
                  <a:pt x="5482" y="360"/>
                </a:lnTo>
                <a:lnTo>
                  <a:pt x="5546" y="308"/>
                </a:lnTo>
                <a:lnTo>
                  <a:pt x="5612" y="256"/>
                </a:lnTo>
                <a:lnTo>
                  <a:pt x="5680" y="208"/>
                </a:lnTo>
                <a:lnTo>
                  <a:pt x="5750" y="162"/>
                </a:lnTo>
                <a:lnTo>
                  <a:pt x="5820" y="116"/>
                </a:lnTo>
                <a:lnTo>
                  <a:pt x="5894" y="76"/>
                </a:lnTo>
                <a:lnTo>
                  <a:pt x="5968" y="36"/>
                </a:lnTo>
                <a:lnTo>
                  <a:pt x="6044" y="0"/>
                </a:lnTo>
                <a:lnTo>
                  <a:pt x="0" y="0"/>
                </a:lnTo>
                <a:lnTo>
                  <a:pt x="0" y="4320"/>
                </a:lnTo>
                <a:lnTo>
                  <a:pt x="6044" y="4320"/>
                </a:lnTo>
                <a:lnTo>
                  <a:pt x="6044" y="4320"/>
                </a:lnTo>
                <a:lnTo>
                  <a:pt x="5968" y="4284"/>
                </a:lnTo>
                <a:lnTo>
                  <a:pt x="5894" y="4244"/>
                </a:lnTo>
                <a:lnTo>
                  <a:pt x="5820" y="4202"/>
                </a:lnTo>
                <a:lnTo>
                  <a:pt x="5750" y="4158"/>
                </a:lnTo>
                <a:lnTo>
                  <a:pt x="5680" y="4112"/>
                </a:lnTo>
                <a:lnTo>
                  <a:pt x="5612" y="4064"/>
                </a:lnTo>
                <a:lnTo>
                  <a:pt x="5546" y="4012"/>
                </a:lnTo>
                <a:lnTo>
                  <a:pt x="5482" y="3958"/>
                </a:lnTo>
                <a:lnTo>
                  <a:pt x="5420" y="3904"/>
                </a:lnTo>
                <a:lnTo>
                  <a:pt x="5360" y="3846"/>
                </a:lnTo>
                <a:lnTo>
                  <a:pt x="5302" y="3786"/>
                </a:lnTo>
                <a:lnTo>
                  <a:pt x="5246" y="3724"/>
                </a:lnTo>
                <a:lnTo>
                  <a:pt x="5192" y="3660"/>
                </a:lnTo>
                <a:lnTo>
                  <a:pt x="5140" y="3594"/>
                </a:lnTo>
                <a:lnTo>
                  <a:pt x="5092" y="3528"/>
                </a:lnTo>
                <a:lnTo>
                  <a:pt x="5044" y="3458"/>
                </a:lnTo>
                <a:lnTo>
                  <a:pt x="5000" y="3388"/>
                </a:lnTo>
                <a:lnTo>
                  <a:pt x="4958" y="3316"/>
                </a:lnTo>
                <a:lnTo>
                  <a:pt x="4918" y="3240"/>
                </a:lnTo>
                <a:lnTo>
                  <a:pt x="4882" y="3166"/>
                </a:lnTo>
                <a:lnTo>
                  <a:pt x="4846" y="3088"/>
                </a:lnTo>
                <a:lnTo>
                  <a:pt x="4816" y="3010"/>
                </a:lnTo>
                <a:lnTo>
                  <a:pt x="4786" y="2930"/>
                </a:lnTo>
                <a:lnTo>
                  <a:pt x="4760" y="2848"/>
                </a:lnTo>
                <a:lnTo>
                  <a:pt x="4736" y="2766"/>
                </a:lnTo>
                <a:lnTo>
                  <a:pt x="4716" y="2682"/>
                </a:lnTo>
                <a:lnTo>
                  <a:pt x="4698" y="2598"/>
                </a:lnTo>
                <a:lnTo>
                  <a:pt x="4684" y="2512"/>
                </a:lnTo>
                <a:lnTo>
                  <a:pt x="4674" y="2426"/>
                </a:lnTo>
                <a:lnTo>
                  <a:pt x="4666" y="2338"/>
                </a:lnTo>
                <a:lnTo>
                  <a:pt x="4660" y="2250"/>
                </a:lnTo>
                <a:lnTo>
                  <a:pt x="4658" y="2160"/>
                </a:lnTo>
                <a:lnTo>
                  <a:pt x="4658" y="2160"/>
                </a:lnTo>
                <a:close/>
              </a:path>
            </a:pathLst>
          </a:custGeom>
          <a:solidFill>
            <a:srgbClr val="1B1D3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3" name="Halftone"/>
          <p:cNvGrpSpPr/>
          <p:nvPr userDrawn="1"/>
        </p:nvGrpSpPr>
        <p:grpSpPr>
          <a:xfrm>
            <a:off x="0" y="4502149"/>
            <a:ext cx="7835900" cy="2355851"/>
            <a:chOff x="-2124075" y="7143750"/>
            <a:chExt cx="7835900" cy="2355851"/>
          </a:xfrm>
          <a:solidFill>
            <a:schemeClr val="bg1">
              <a:alpha val="10000"/>
            </a:schemeClr>
          </a:solidFill>
        </p:grpSpPr>
        <p:sp>
          <p:nvSpPr>
            <p:cNvPr id="193" name="Freeform 92"/>
            <p:cNvSpPr>
              <a:spLocks/>
            </p:cNvSpPr>
            <p:nvPr userDrawn="1"/>
          </p:nvSpPr>
          <p:spPr bwMode="auto">
            <a:xfrm>
              <a:off x="2147888" y="9172575"/>
              <a:ext cx="288925" cy="327025"/>
            </a:xfrm>
            <a:custGeom>
              <a:avLst/>
              <a:gdLst>
                <a:gd name="T0" fmla="*/ 178 w 182"/>
                <a:gd name="T1" fmla="*/ 70 h 206"/>
                <a:gd name="T2" fmla="*/ 178 w 182"/>
                <a:gd name="T3" fmla="*/ 70 h 206"/>
                <a:gd name="T4" fmla="*/ 174 w 182"/>
                <a:gd name="T5" fmla="*/ 56 h 206"/>
                <a:gd name="T6" fmla="*/ 168 w 182"/>
                <a:gd name="T7" fmla="*/ 42 h 206"/>
                <a:gd name="T8" fmla="*/ 158 w 182"/>
                <a:gd name="T9" fmla="*/ 32 h 206"/>
                <a:gd name="T10" fmla="*/ 148 w 182"/>
                <a:gd name="T11" fmla="*/ 22 h 206"/>
                <a:gd name="T12" fmla="*/ 136 w 182"/>
                <a:gd name="T13" fmla="*/ 12 h 206"/>
                <a:gd name="T14" fmla="*/ 122 w 182"/>
                <a:gd name="T15" fmla="*/ 6 h 206"/>
                <a:gd name="T16" fmla="*/ 108 w 182"/>
                <a:gd name="T17" fmla="*/ 2 h 206"/>
                <a:gd name="T18" fmla="*/ 94 w 182"/>
                <a:gd name="T19" fmla="*/ 0 h 206"/>
                <a:gd name="T20" fmla="*/ 94 w 182"/>
                <a:gd name="T21" fmla="*/ 0 h 206"/>
                <a:gd name="T22" fmla="*/ 78 w 182"/>
                <a:gd name="T23" fmla="*/ 2 h 206"/>
                <a:gd name="T24" fmla="*/ 64 w 182"/>
                <a:gd name="T25" fmla="*/ 6 h 206"/>
                <a:gd name="T26" fmla="*/ 50 w 182"/>
                <a:gd name="T27" fmla="*/ 10 h 206"/>
                <a:gd name="T28" fmla="*/ 38 w 182"/>
                <a:gd name="T29" fmla="*/ 18 h 206"/>
                <a:gd name="T30" fmla="*/ 26 w 182"/>
                <a:gd name="T31" fmla="*/ 28 h 206"/>
                <a:gd name="T32" fmla="*/ 18 w 182"/>
                <a:gd name="T33" fmla="*/ 38 h 206"/>
                <a:gd name="T34" fmla="*/ 10 w 182"/>
                <a:gd name="T35" fmla="*/ 52 h 206"/>
                <a:gd name="T36" fmla="*/ 4 w 182"/>
                <a:gd name="T37" fmla="*/ 66 h 206"/>
                <a:gd name="T38" fmla="*/ 4 w 182"/>
                <a:gd name="T39" fmla="*/ 66 h 206"/>
                <a:gd name="T40" fmla="*/ 0 w 182"/>
                <a:gd name="T41" fmla="*/ 80 h 206"/>
                <a:gd name="T42" fmla="*/ 0 w 182"/>
                <a:gd name="T43" fmla="*/ 94 h 206"/>
                <a:gd name="T44" fmla="*/ 2 w 182"/>
                <a:gd name="T45" fmla="*/ 108 h 206"/>
                <a:gd name="T46" fmla="*/ 6 w 182"/>
                <a:gd name="T47" fmla="*/ 124 h 206"/>
                <a:gd name="T48" fmla="*/ 6 w 182"/>
                <a:gd name="T49" fmla="*/ 124 h 206"/>
                <a:gd name="T50" fmla="*/ 14 w 182"/>
                <a:gd name="T51" fmla="*/ 142 h 206"/>
                <a:gd name="T52" fmla="*/ 26 w 182"/>
                <a:gd name="T53" fmla="*/ 156 h 206"/>
                <a:gd name="T54" fmla="*/ 42 w 182"/>
                <a:gd name="T55" fmla="*/ 168 h 206"/>
                <a:gd name="T56" fmla="*/ 62 w 182"/>
                <a:gd name="T57" fmla="*/ 180 h 206"/>
                <a:gd name="T58" fmla="*/ 62 w 182"/>
                <a:gd name="T59" fmla="*/ 180 h 206"/>
                <a:gd name="T60" fmla="*/ 48 w 182"/>
                <a:gd name="T61" fmla="*/ 184 h 206"/>
                <a:gd name="T62" fmla="*/ 36 w 182"/>
                <a:gd name="T63" fmla="*/ 190 h 206"/>
                <a:gd name="T64" fmla="*/ 26 w 182"/>
                <a:gd name="T65" fmla="*/ 198 h 206"/>
                <a:gd name="T66" fmla="*/ 16 w 182"/>
                <a:gd name="T67" fmla="*/ 206 h 206"/>
                <a:gd name="T68" fmla="*/ 166 w 182"/>
                <a:gd name="T69" fmla="*/ 206 h 206"/>
                <a:gd name="T70" fmla="*/ 166 w 182"/>
                <a:gd name="T71" fmla="*/ 206 h 206"/>
                <a:gd name="T72" fmla="*/ 156 w 182"/>
                <a:gd name="T73" fmla="*/ 198 h 206"/>
                <a:gd name="T74" fmla="*/ 146 w 182"/>
                <a:gd name="T75" fmla="*/ 190 h 206"/>
                <a:gd name="T76" fmla="*/ 134 w 182"/>
                <a:gd name="T77" fmla="*/ 184 h 206"/>
                <a:gd name="T78" fmla="*/ 122 w 182"/>
                <a:gd name="T79" fmla="*/ 180 h 206"/>
                <a:gd name="T80" fmla="*/ 122 w 182"/>
                <a:gd name="T81" fmla="*/ 180 h 206"/>
                <a:gd name="T82" fmla="*/ 138 w 182"/>
                <a:gd name="T83" fmla="*/ 168 h 206"/>
                <a:gd name="T84" fmla="*/ 152 w 182"/>
                <a:gd name="T85" fmla="*/ 156 h 206"/>
                <a:gd name="T86" fmla="*/ 164 w 182"/>
                <a:gd name="T87" fmla="*/ 144 h 206"/>
                <a:gd name="T88" fmla="*/ 172 w 182"/>
                <a:gd name="T89" fmla="*/ 130 h 206"/>
                <a:gd name="T90" fmla="*/ 178 w 182"/>
                <a:gd name="T91" fmla="*/ 116 h 206"/>
                <a:gd name="T92" fmla="*/ 182 w 182"/>
                <a:gd name="T93" fmla="*/ 102 h 206"/>
                <a:gd name="T94" fmla="*/ 182 w 182"/>
                <a:gd name="T95" fmla="*/ 86 h 206"/>
                <a:gd name="T96" fmla="*/ 178 w 182"/>
                <a:gd name="T97" fmla="*/ 70 h 206"/>
                <a:gd name="T98" fmla="*/ 178 w 182"/>
                <a:gd name="T99" fmla="*/ 7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206">
                  <a:moveTo>
                    <a:pt x="178" y="70"/>
                  </a:moveTo>
                  <a:lnTo>
                    <a:pt x="178" y="70"/>
                  </a:lnTo>
                  <a:lnTo>
                    <a:pt x="174" y="56"/>
                  </a:lnTo>
                  <a:lnTo>
                    <a:pt x="168" y="42"/>
                  </a:lnTo>
                  <a:lnTo>
                    <a:pt x="158" y="32"/>
                  </a:lnTo>
                  <a:lnTo>
                    <a:pt x="148" y="22"/>
                  </a:lnTo>
                  <a:lnTo>
                    <a:pt x="136" y="12"/>
                  </a:lnTo>
                  <a:lnTo>
                    <a:pt x="122" y="6"/>
                  </a:lnTo>
                  <a:lnTo>
                    <a:pt x="108" y="2"/>
                  </a:lnTo>
                  <a:lnTo>
                    <a:pt x="94" y="0"/>
                  </a:lnTo>
                  <a:lnTo>
                    <a:pt x="94" y="0"/>
                  </a:lnTo>
                  <a:lnTo>
                    <a:pt x="78" y="2"/>
                  </a:lnTo>
                  <a:lnTo>
                    <a:pt x="64" y="6"/>
                  </a:lnTo>
                  <a:lnTo>
                    <a:pt x="50" y="10"/>
                  </a:lnTo>
                  <a:lnTo>
                    <a:pt x="38" y="18"/>
                  </a:lnTo>
                  <a:lnTo>
                    <a:pt x="26" y="28"/>
                  </a:lnTo>
                  <a:lnTo>
                    <a:pt x="18" y="38"/>
                  </a:lnTo>
                  <a:lnTo>
                    <a:pt x="10" y="52"/>
                  </a:lnTo>
                  <a:lnTo>
                    <a:pt x="4" y="66"/>
                  </a:lnTo>
                  <a:lnTo>
                    <a:pt x="4" y="66"/>
                  </a:lnTo>
                  <a:lnTo>
                    <a:pt x="0" y="80"/>
                  </a:lnTo>
                  <a:lnTo>
                    <a:pt x="0" y="94"/>
                  </a:lnTo>
                  <a:lnTo>
                    <a:pt x="2" y="108"/>
                  </a:lnTo>
                  <a:lnTo>
                    <a:pt x="6" y="124"/>
                  </a:lnTo>
                  <a:lnTo>
                    <a:pt x="6" y="124"/>
                  </a:lnTo>
                  <a:lnTo>
                    <a:pt x="14" y="142"/>
                  </a:lnTo>
                  <a:lnTo>
                    <a:pt x="26" y="156"/>
                  </a:lnTo>
                  <a:lnTo>
                    <a:pt x="42" y="168"/>
                  </a:lnTo>
                  <a:lnTo>
                    <a:pt x="62" y="180"/>
                  </a:lnTo>
                  <a:lnTo>
                    <a:pt x="62" y="180"/>
                  </a:lnTo>
                  <a:lnTo>
                    <a:pt x="48" y="184"/>
                  </a:lnTo>
                  <a:lnTo>
                    <a:pt x="36" y="190"/>
                  </a:lnTo>
                  <a:lnTo>
                    <a:pt x="26" y="198"/>
                  </a:lnTo>
                  <a:lnTo>
                    <a:pt x="16" y="206"/>
                  </a:lnTo>
                  <a:lnTo>
                    <a:pt x="166" y="206"/>
                  </a:lnTo>
                  <a:lnTo>
                    <a:pt x="166" y="206"/>
                  </a:lnTo>
                  <a:lnTo>
                    <a:pt x="156" y="198"/>
                  </a:lnTo>
                  <a:lnTo>
                    <a:pt x="146" y="190"/>
                  </a:lnTo>
                  <a:lnTo>
                    <a:pt x="134" y="184"/>
                  </a:lnTo>
                  <a:lnTo>
                    <a:pt x="122" y="180"/>
                  </a:lnTo>
                  <a:lnTo>
                    <a:pt x="122" y="180"/>
                  </a:lnTo>
                  <a:lnTo>
                    <a:pt x="138" y="168"/>
                  </a:lnTo>
                  <a:lnTo>
                    <a:pt x="152" y="156"/>
                  </a:lnTo>
                  <a:lnTo>
                    <a:pt x="164" y="144"/>
                  </a:lnTo>
                  <a:lnTo>
                    <a:pt x="172" y="130"/>
                  </a:lnTo>
                  <a:lnTo>
                    <a:pt x="178" y="116"/>
                  </a:lnTo>
                  <a:lnTo>
                    <a:pt x="182" y="102"/>
                  </a:lnTo>
                  <a:lnTo>
                    <a:pt x="182" y="86"/>
                  </a:lnTo>
                  <a:lnTo>
                    <a:pt x="178" y="70"/>
                  </a:lnTo>
                  <a:lnTo>
                    <a:pt x="17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3"/>
            <p:cNvSpPr>
              <a:spLocks/>
            </p:cNvSpPr>
            <p:nvPr userDrawn="1"/>
          </p:nvSpPr>
          <p:spPr bwMode="auto">
            <a:xfrm>
              <a:off x="2495550" y="9461500"/>
              <a:ext cx="209550" cy="38100"/>
            </a:xfrm>
            <a:custGeom>
              <a:avLst/>
              <a:gdLst>
                <a:gd name="T0" fmla="*/ 0 w 132"/>
                <a:gd name="T1" fmla="*/ 24 h 24"/>
                <a:gd name="T2" fmla="*/ 132 w 132"/>
                <a:gd name="T3" fmla="*/ 24 h 24"/>
                <a:gd name="T4" fmla="*/ 132 w 132"/>
                <a:gd name="T5" fmla="*/ 24 h 24"/>
                <a:gd name="T6" fmla="*/ 118 w 132"/>
                <a:gd name="T7" fmla="*/ 14 h 24"/>
                <a:gd name="T8" fmla="*/ 102 w 132"/>
                <a:gd name="T9" fmla="*/ 6 h 24"/>
                <a:gd name="T10" fmla="*/ 84 w 132"/>
                <a:gd name="T11" fmla="*/ 2 h 24"/>
                <a:gd name="T12" fmla="*/ 66 w 132"/>
                <a:gd name="T13" fmla="*/ 0 h 24"/>
                <a:gd name="T14" fmla="*/ 50 w 132"/>
                <a:gd name="T15" fmla="*/ 2 h 24"/>
                <a:gd name="T16" fmla="*/ 32 w 132"/>
                <a:gd name="T17" fmla="*/ 6 h 24"/>
                <a:gd name="T18" fmla="*/ 16 w 132"/>
                <a:gd name="T19" fmla="*/ 14 h 24"/>
                <a:gd name="T20" fmla="*/ 0 w 132"/>
                <a:gd name="T21" fmla="*/ 24 h 24"/>
                <a:gd name="T22" fmla="*/ 0 w 13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4">
                  <a:moveTo>
                    <a:pt x="0" y="24"/>
                  </a:moveTo>
                  <a:lnTo>
                    <a:pt x="132" y="24"/>
                  </a:lnTo>
                  <a:lnTo>
                    <a:pt x="132" y="24"/>
                  </a:lnTo>
                  <a:lnTo>
                    <a:pt x="118" y="14"/>
                  </a:lnTo>
                  <a:lnTo>
                    <a:pt x="102" y="6"/>
                  </a:lnTo>
                  <a:lnTo>
                    <a:pt x="84" y="2"/>
                  </a:lnTo>
                  <a:lnTo>
                    <a:pt x="66" y="0"/>
                  </a:lnTo>
                  <a:lnTo>
                    <a:pt x="50" y="2"/>
                  </a:lnTo>
                  <a:lnTo>
                    <a:pt x="32" y="6"/>
                  </a:lnTo>
                  <a:lnTo>
                    <a:pt x="16" y="14"/>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4"/>
            <p:cNvSpPr>
              <a:spLocks/>
            </p:cNvSpPr>
            <p:nvPr userDrawn="1"/>
          </p:nvSpPr>
          <p:spPr bwMode="auto">
            <a:xfrm>
              <a:off x="3136900" y="9474200"/>
              <a:ext cx="161925" cy="25400"/>
            </a:xfrm>
            <a:custGeom>
              <a:avLst/>
              <a:gdLst>
                <a:gd name="T0" fmla="*/ 0 w 102"/>
                <a:gd name="T1" fmla="*/ 16 h 16"/>
                <a:gd name="T2" fmla="*/ 102 w 102"/>
                <a:gd name="T3" fmla="*/ 16 h 16"/>
                <a:gd name="T4" fmla="*/ 102 w 102"/>
                <a:gd name="T5" fmla="*/ 16 h 16"/>
                <a:gd name="T6" fmla="*/ 90 w 102"/>
                <a:gd name="T7" fmla="*/ 10 h 16"/>
                <a:gd name="T8" fmla="*/ 76 w 102"/>
                <a:gd name="T9" fmla="*/ 4 h 16"/>
                <a:gd name="T10" fmla="*/ 62 w 102"/>
                <a:gd name="T11" fmla="*/ 2 h 16"/>
                <a:gd name="T12" fmla="*/ 48 w 102"/>
                <a:gd name="T13" fmla="*/ 0 h 16"/>
                <a:gd name="T14" fmla="*/ 48 w 102"/>
                <a:gd name="T15" fmla="*/ 0 h 16"/>
                <a:gd name="T16" fmla="*/ 36 w 102"/>
                <a:gd name="T17" fmla="*/ 2 h 16"/>
                <a:gd name="T18" fmla="*/ 22 w 102"/>
                <a:gd name="T19" fmla="*/ 4 h 16"/>
                <a:gd name="T20" fmla="*/ 10 w 102"/>
                <a:gd name="T21" fmla="*/ 10 h 16"/>
                <a:gd name="T22" fmla="*/ 0 w 102"/>
                <a:gd name="T23" fmla="*/ 16 h 16"/>
                <a:gd name="T24" fmla="*/ 0 w 10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
                  <a:moveTo>
                    <a:pt x="0" y="16"/>
                  </a:moveTo>
                  <a:lnTo>
                    <a:pt x="102" y="16"/>
                  </a:lnTo>
                  <a:lnTo>
                    <a:pt x="102" y="16"/>
                  </a:lnTo>
                  <a:lnTo>
                    <a:pt x="90" y="10"/>
                  </a:lnTo>
                  <a:lnTo>
                    <a:pt x="76" y="4"/>
                  </a:lnTo>
                  <a:lnTo>
                    <a:pt x="62" y="2"/>
                  </a:lnTo>
                  <a:lnTo>
                    <a:pt x="48" y="0"/>
                  </a:lnTo>
                  <a:lnTo>
                    <a:pt x="48" y="0"/>
                  </a:lnTo>
                  <a:lnTo>
                    <a:pt x="36" y="2"/>
                  </a:lnTo>
                  <a:lnTo>
                    <a:pt x="22" y="4"/>
                  </a:lnTo>
                  <a:lnTo>
                    <a:pt x="10" y="10"/>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5"/>
            <p:cNvSpPr>
              <a:spLocks/>
            </p:cNvSpPr>
            <p:nvPr userDrawn="1"/>
          </p:nvSpPr>
          <p:spPr bwMode="auto">
            <a:xfrm>
              <a:off x="-2124075" y="8231188"/>
              <a:ext cx="4259263" cy="1268413"/>
            </a:xfrm>
            <a:custGeom>
              <a:avLst/>
              <a:gdLst>
                <a:gd name="T0" fmla="*/ 2519 w 2683"/>
                <a:gd name="T1" fmla="*/ 619 h 799"/>
                <a:gd name="T2" fmla="*/ 2465 w 2683"/>
                <a:gd name="T3" fmla="*/ 615 h 799"/>
                <a:gd name="T4" fmla="*/ 2359 w 2683"/>
                <a:gd name="T5" fmla="*/ 591 h 799"/>
                <a:gd name="T6" fmla="*/ 2283 w 2683"/>
                <a:gd name="T7" fmla="*/ 621 h 799"/>
                <a:gd name="T8" fmla="*/ 2191 w 2683"/>
                <a:gd name="T9" fmla="*/ 581 h 799"/>
                <a:gd name="T10" fmla="*/ 2107 w 2683"/>
                <a:gd name="T11" fmla="*/ 637 h 799"/>
                <a:gd name="T12" fmla="*/ 2073 w 2683"/>
                <a:gd name="T13" fmla="*/ 551 h 799"/>
                <a:gd name="T14" fmla="*/ 2097 w 2683"/>
                <a:gd name="T15" fmla="*/ 479 h 799"/>
                <a:gd name="T16" fmla="*/ 2044 w 2683"/>
                <a:gd name="T17" fmla="*/ 406 h 799"/>
                <a:gd name="T18" fmla="*/ 1928 w 2683"/>
                <a:gd name="T19" fmla="*/ 439 h 799"/>
                <a:gd name="T20" fmla="*/ 1930 w 2683"/>
                <a:gd name="T21" fmla="*/ 543 h 799"/>
                <a:gd name="T22" fmla="*/ 1938 w 2683"/>
                <a:gd name="T23" fmla="*/ 595 h 799"/>
                <a:gd name="T24" fmla="*/ 1858 w 2683"/>
                <a:gd name="T25" fmla="*/ 575 h 799"/>
                <a:gd name="T26" fmla="*/ 1906 w 2683"/>
                <a:gd name="T27" fmla="*/ 475 h 799"/>
                <a:gd name="T28" fmla="*/ 1844 w 2683"/>
                <a:gd name="T29" fmla="*/ 398 h 799"/>
                <a:gd name="T30" fmla="*/ 1760 w 2683"/>
                <a:gd name="T31" fmla="*/ 408 h 799"/>
                <a:gd name="T32" fmla="*/ 1696 w 2683"/>
                <a:gd name="T33" fmla="*/ 429 h 799"/>
                <a:gd name="T34" fmla="*/ 1598 w 2683"/>
                <a:gd name="T35" fmla="*/ 390 h 799"/>
                <a:gd name="T36" fmla="*/ 1506 w 2683"/>
                <a:gd name="T37" fmla="*/ 424 h 799"/>
                <a:gd name="T38" fmla="*/ 1476 w 2683"/>
                <a:gd name="T39" fmla="*/ 364 h 799"/>
                <a:gd name="T40" fmla="*/ 1506 w 2683"/>
                <a:gd name="T41" fmla="*/ 264 h 799"/>
                <a:gd name="T42" fmla="*/ 1424 w 2683"/>
                <a:gd name="T43" fmla="*/ 208 h 799"/>
                <a:gd name="T44" fmla="*/ 1338 w 2683"/>
                <a:gd name="T45" fmla="*/ 278 h 799"/>
                <a:gd name="T46" fmla="*/ 1376 w 2683"/>
                <a:gd name="T47" fmla="*/ 370 h 799"/>
                <a:gd name="T48" fmla="*/ 1344 w 2683"/>
                <a:gd name="T49" fmla="*/ 418 h 799"/>
                <a:gd name="T50" fmla="*/ 1264 w 2683"/>
                <a:gd name="T51" fmla="*/ 382 h 799"/>
                <a:gd name="T52" fmla="*/ 1320 w 2683"/>
                <a:gd name="T53" fmla="*/ 316 h 799"/>
                <a:gd name="T54" fmla="*/ 1300 w 2683"/>
                <a:gd name="T55" fmla="*/ 236 h 799"/>
                <a:gd name="T56" fmla="*/ 1179 w 2683"/>
                <a:gd name="T57" fmla="*/ 218 h 799"/>
                <a:gd name="T58" fmla="*/ 1139 w 2683"/>
                <a:gd name="T59" fmla="*/ 314 h 799"/>
                <a:gd name="T60" fmla="*/ 1195 w 2683"/>
                <a:gd name="T61" fmla="*/ 382 h 799"/>
                <a:gd name="T62" fmla="*/ 1097 w 2683"/>
                <a:gd name="T63" fmla="*/ 388 h 799"/>
                <a:gd name="T64" fmla="*/ 1129 w 2683"/>
                <a:gd name="T65" fmla="*/ 314 h 799"/>
                <a:gd name="T66" fmla="*/ 1097 w 2683"/>
                <a:gd name="T67" fmla="*/ 220 h 799"/>
                <a:gd name="T68" fmla="*/ 995 w 2683"/>
                <a:gd name="T69" fmla="*/ 206 h 799"/>
                <a:gd name="T70" fmla="*/ 925 w 2683"/>
                <a:gd name="T71" fmla="*/ 238 h 799"/>
                <a:gd name="T72" fmla="*/ 817 w 2683"/>
                <a:gd name="T73" fmla="*/ 198 h 799"/>
                <a:gd name="T74" fmla="*/ 739 w 2683"/>
                <a:gd name="T75" fmla="*/ 244 h 799"/>
                <a:gd name="T76" fmla="*/ 665 w 2683"/>
                <a:gd name="T77" fmla="*/ 190 h 799"/>
                <a:gd name="T78" fmla="*/ 735 w 2683"/>
                <a:gd name="T79" fmla="*/ 102 h 799"/>
                <a:gd name="T80" fmla="*/ 665 w 2683"/>
                <a:gd name="T81" fmla="*/ 16 h 799"/>
                <a:gd name="T82" fmla="*/ 573 w 2683"/>
                <a:gd name="T83" fmla="*/ 52 h 799"/>
                <a:gd name="T84" fmla="*/ 565 w 2683"/>
                <a:gd name="T85" fmla="*/ 138 h 799"/>
                <a:gd name="T86" fmla="*/ 621 w 2683"/>
                <a:gd name="T87" fmla="*/ 186 h 799"/>
                <a:gd name="T88" fmla="*/ 571 w 2683"/>
                <a:gd name="T89" fmla="*/ 218 h 799"/>
                <a:gd name="T90" fmla="*/ 491 w 2683"/>
                <a:gd name="T91" fmla="*/ 188 h 799"/>
                <a:gd name="T92" fmla="*/ 541 w 2683"/>
                <a:gd name="T93" fmla="*/ 74 h 799"/>
                <a:gd name="T94" fmla="*/ 469 w 2683"/>
                <a:gd name="T95" fmla="*/ 10 h 799"/>
                <a:gd name="T96" fmla="*/ 378 w 2683"/>
                <a:gd name="T97" fmla="*/ 44 h 799"/>
                <a:gd name="T98" fmla="*/ 362 w 2683"/>
                <a:gd name="T99" fmla="*/ 126 h 799"/>
                <a:gd name="T100" fmla="*/ 370 w 2683"/>
                <a:gd name="T101" fmla="*/ 218 h 799"/>
                <a:gd name="T102" fmla="*/ 320 w 2683"/>
                <a:gd name="T103" fmla="*/ 174 h 799"/>
                <a:gd name="T104" fmla="*/ 348 w 2683"/>
                <a:gd name="T105" fmla="*/ 70 h 799"/>
                <a:gd name="T106" fmla="*/ 270 w 2683"/>
                <a:gd name="T107" fmla="*/ 6 h 799"/>
                <a:gd name="T108" fmla="*/ 172 w 2683"/>
                <a:gd name="T109" fmla="*/ 56 h 799"/>
                <a:gd name="T110" fmla="*/ 114 w 2683"/>
                <a:gd name="T111" fmla="*/ 14 h 799"/>
                <a:gd name="T112" fmla="*/ 22 w 2683"/>
                <a:gd name="T113" fmla="*/ 8 h 799"/>
                <a:gd name="T114" fmla="*/ 2673 w 2683"/>
                <a:gd name="T115" fmla="*/ 799 h 799"/>
                <a:gd name="T116" fmla="*/ 2669 w 2683"/>
                <a:gd name="T117" fmla="*/ 735 h 799"/>
                <a:gd name="T118" fmla="*/ 2671 w 2683"/>
                <a:gd name="T119" fmla="*/ 637 h 799"/>
                <a:gd name="T120" fmla="*/ 2589 w 2683"/>
                <a:gd name="T121" fmla="*/ 58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3" h="799">
                  <a:moveTo>
                    <a:pt x="2589" y="589"/>
                  </a:moveTo>
                  <a:lnTo>
                    <a:pt x="2589" y="589"/>
                  </a:lnTo>
                  <a:lnTo>
                    <a:pt x="2575" y="591"/>
                  </a:lnTo>
                  <a:lnTo>
                    <a:pt x="2561" y="593"/>
                  </a:lnTo>
                  <a:lnTo>
                    <a:pt x="2547" y="599"/>
                  </a:lnTo>
                  <a:lnTo>
                    <a:pt x="2535" y="607"/>
                  </a:lnTo>
                  <a:lnTo>
                    <a:pt x="2535" y="607"/>
                  </a:lnTo>
                  <a:lnTo>
                    <a:pt x="2519" y="619"/>
                  </a:lnTo>
                  <a:lnTo>
                    <a:pt x="2509" y="635"/>
                  </a:lnTo>
                  <a:lnTo>
                    <a:pt x="2499" y="653"/>
                  </a:lnTo>
                  <a:lnTo>
                    <a:pt x="2493" y="673"/>
                  </a:lnTo>
                  <a:lnTo>
                    <a:pt x="2493" y="673"/>
                  </a:lnTo>
                  <a:lnTo>
                    <a:pt x="2489" y="655"/>
                  </a:lnTo>
                  <a:lnTo>
                    <a:pt x="2483" y="641"/>
                  </a:lnTo>
                  <a:lnTo>
                    <a:pt x="2475" y="627"/>
                  </a:lnTo>
                  <a:lnTo>
                    <a:pt x="2465" y="615"/>
                  </a:lnTo>
                  <a:lnTo>
                    <a:pt x="2455" y="605"/>
                  </a:lnTo>
                  <a:lnTo>
                    <a:pt x="2441" y="597"/>
                  </a:lnTo>
                  <a:lnTo>
                    <a:pt x="2427" y="591"/>
                  </a:lnTo>
                  <a:lnTo>
                    <a:pt x="2411" y="587"/>
                  </a:lnTo>
                  <a:lnTo>
                    <a:pt x="2411" y="587"/>
                  </a:lnTo>
                  <a:lnTo>
                    <a:pt x="2393" y="585"/>
                  </a:lnTo>
                  <a:lnTo>
                    <a:pt x="2375" y="587"/>
                  </a:lnTo>
                  <a:lnTo>
                    <a:pt x="2359" y="591"/>
                  </a:lnTo>
                  <a:lnTo>
                    <a:pt x="2345" y="597"/>
                  </a:lnTo>
                  <a:lnTo>
                    <a:pt x="2333" y="607"/>
                  </a:lnTo>
                  <a:lnTo>
                    <a:pt x="2321" y="619"/>
                  </a:lnTo>
                  <a:lnTo>
                    <a:pt x="2309" y="633"/>
                  </a:lnTo>
                  <a:lnTo>
                    <a:pt x="2299" y="649"/>
                  </a:lnTo>
                  <a:lnTo>
                    <a:pt x="2299" y="649"/>
                  </a:lnTo>
                  <a:lnTo>
                    <a:pt x="2293" y="635"/>
                  </a:lnTo>
                  <a:lnTo>
                    <a:pt x="2283" y="621"/>
                  </a:lnTo>
                  <a:lnTo>
                    <a:pt x="2273" y="609"/>
                  </a:lnTo>
                  <a:lnTo>
                    <a:pt x="2263" y="601"/>
                  </a:lnTo>
                  <a:lnTo>
                    <a:pt x="2251" y="593"/>
                  </a:lnTo>
                  <a:lnTo>
                    <a:pt x="2237" y="587"/>
                  </a:lnTo>
                  <a:lnTo>
                    <a:pt x="2223" y="583"/>
                  </a:lnTo>
                  <a:lnTo>
                    <a:pt x="2207" y="581"/>
                  </a:lnTo>
                  <a:lnTo>
                    <a:pt x="2207" y="581"/>
                  </a:lnTo>
                  <a:lnTo>
                    <a:pt x="2191" y="581"/>
                  </a:lnTo>
                  <a:lnTo>
                    <a:pt x="2175" y="583"/>
                  </a:lnTo>
                  <a:lnTo>
                    <a:pt x="2161" y="587"/>
                  </a:lnTo>
                  <a:lnTo>
                    <a:pt x="2149" y="593"/>
                  </a:lnTo>
                  <a:lnTo>
                    <a:pt x="2137" y="601"/>
                  </a:lnTo>
                  <a:lnTo>
                    <a:pt x="2125" y="611"/>
                  </a:lnTo>
                  <a:lnTo>
                    <a:pt x="2115" y="623"/>
                  </a:lnTo>
                  <a:lnTo>
                    <a:pt x="2107" y="637"/>
                  </a:lnTo>
                  <a:lnTo>
                    <a:pt x="2107" y="637"/>
                  </a:lnTo>
                  <a:lnTo>
                    <a:pt x="2093" y="617"/>
                  </a:lnTo>
                  <a:lnTo>
                    <a:pt x="2077" y="601"/>
                  </a:lnTo>
                  <a:lnTo>
                    <a:pt x="2059" y="587"/>
                  </a:lnTo>
                  <a:lnTo>
                    <a:pt x="2036" y="577"/>
                  </a:lnTo>
                  <a:lnTo>
                    <a:pt x="2036" y="577"/>
                  </a:lnTo>
                  <a:lnTo>
                    <a:pt x="2056" y="565"/>
                  </a:lnTo>
                  <a:lnTo>
                    <a:pt x="2067" y="559"/>
                  </a:lnTo>
                  <a:lnTo>
                    <a:pt x="2073" y="551"/>
                  </a:lnTo>
                  <a:lnTo>
                    <a:pt x="2081" y="543"/>
                  </a:lnTo>
                  <a:lnTo>
                    <a:pt x="2087" y="533"/>
                  </a:lnTo>
                  <a:lnTo>
                    <a:pt x="2091" y="523"/>
                  </a:lnTo>
                  <a:lnTo>
                    <a:pt x="2095" y="513"/>
                  </a:lnTo>
                  <a:lnTo>
                    <a:pt x="2095" y="513"/>
                  </a:lnTo>
                  <a:lnTo>
                    <a:pt x="2097" y="501"/>
                  </a:lnTo>
                  <a:lnTo>
                    <a:pt x="2097" y="491"/>
                  </a:lnTo>
                  <a:lnTo>
                    <a:pt x="2097" y="479"/>
                  </a:lnTo>
                  <a:lnTo>
                    <a:pt x="2095" y="469"/>
                  </a:lnTo>
                  <a:lnTo>
                    <a:pt x="2093" y="459"/>
                  </a:lnTo>
                  <a:lnTo>
                    <a:pt x="2087" y="449"/>
                  </a:lnTo>
                  <a:lnTo>
                    <a:pt x="2083" y="439"/>
                  </a:lnTo>
                  <a:lnTo>
                    <a:pt x="2075" y="431"/>
                  </a:lnTo>
                  <a:lnTo>
                    <a:pt x="2075" y="431"/>
                  </a:lnTo>
                  <a:lnTo>
                    <a:pt x="2061" y="416"/>
                  </a:lnTo>
                  <a:lnTo>
                    <a:pt x="2044" y="406"/>
                  </a:lnTo>
                  <a:lnTo>
                    <a:pt x="2026" y="400"/>
                  </a:lnTo>
                  <a:lnTo>
                    <a:pt x="2008" y="398"/>
                  </a:lnTo>
                  <a:lnTo>
                    <a:pt x="1990" y="398"/>
                  </a:lnTo>
                  <a:lnTo>
                    <a:pt x="1972" y="404"/>
                  </a:lnTo>
                  <a:lnTo>
                    <a:pt x="1956" y="412"/>
                  </a:lnTo>
                  <a:lnTo>
                    <a:pt x="1940" y="424"/>
                  </a:lnTo>
                  <a:lnTo>
                    <a:pt x="1940" y="424"/>
                  </a:lnTo>
                  <a:lnTo>
                    <a:pt x="1928" y="439"/>
                  </a:lnTo>
                  <a:lnTo>
                    <a:pt x="1918" y="457"/>
                  </a:lnTo>
                  <a:lnTo>
                    <a:pt x="1914" y="475"/>
                  </a:lnTo>
                  <a:lnTo>
                    <a:pt x="1914" y="493"/>
                  </a:lnTo>
                  <a:lnTo>
                    <a:pt x="1914" y="493"/>
                  </a:lnTo>
                  <a:lnTo>
                    <a:pt x="1914" y="507"/>
                  </a:lnTo>
                  <a:lnTo>
                    <a:pt x="1918" y="521"/>
                  </a:lnTo>
                  <a:lnTo>
                    <a:pt x="1924" y="533"/>
                  </a:lnTo>
                  <a:lnTo>
                    <a:pt x="1930" y="543"/>
                  </a:lnTo>
                  <a:lnTo>
                    <a:pt x="1938" y="553"/>
                  </a:lnTo>
                  <a:lnTo>
                    <a:pt x="1948" y="563"/>
                  </a:lnTo>
                  <a:lnTo>
                    <a:pt x="1960" y="569"/>
                  </a:lnTo>
                  <a:lnTo>
                    <a:pt x="1972" y="577"/>
                  </a:lnTo>
                  <a:lnTo>
                    <a:pt x="1972" y="577"/>
                  </a:lnTo>
                  <a:lnTo>
                    <a:pt x="1954" y="587"/>
                  </a:lnTo>
                  <a:lnTo>
                    <a:pt x="1938" y="595"/>
                  </a:lnTo>
                  <a:lnTo>
                    <a:pt x="1938" y="595"/>
                  </a:lnTo>
                  <a:lnTo>
                    <a:pt x="1924" y="609"/>
                  </a:lnTo>
                  <a:lnTo>
                    <a:pt x="1912" y="621"/>
                  </a:lnTo>
                  <a:lnTo>
                    <a:pt x="1912" y="621"/>
                  </a:lnTo>
                  <a:lnTo>
                    <a:pt x="1900" y="607"/>
                  </a:lnTo>
                  <a:lnTo>
                    <a:pt x="1886" y="595"/>
                  </a:lnTo>
                  <a:lnTo>
                    <a:pt x="1886" y="595"/>
                  </a:lnTo>
                  <a:lnTo>
                    <a:pt x="1872" y="585"/>
                  </a:lnTo>
                  <a:lnTo>
                    <a:pt x="1858" y="575"/>
                  </a:lnTo>
                  <a:lnTo>
                    <a:pt x="1858" y="575"/>
                  </a:lnTo>
                  <a:lnTo>
                    <a:pt x="1874" y="561"/>
                  </a:lnTo>
                  <a:lnTo>
                    <a:pt x="1886" y="547"/>
                  </a:lnTo>
                  <a:lnTo>
                    <a:pt x="1896" y="533"/>
                  </a:lnTo>
                  <a:lnTo>
                    <a:pt x="1902" y="519"/>
                  </a:lnTo>
                  <a:lnTo>
                    <a:pt x="1906" y="505"/>
                  </a:lnTo>
                  <a:lnTo>
                    <a:pt x="1908" y="491"/>
                  </a:lnTo>
                  <a:lnTo>
                    <a:pt x="1906" y="475"/>
                  </a:lnTo>
                  <a:lnTo>
                    <a:pt x="1902" y="461"/>
                  </a:lnTo>
                  <a:lnTo>
                    <a:pt x="1902" y="461"/>
                  </a:lnTo>
                  <a:lnTo>
                    <a:pt x="1896" y="447"/>
                  </a:lnTo>
                  <a:lnTo>
                    <a:pt x="1888" y="433"/>
                  </a:lnTo>
                  <a:lnTo>
                    <a:pt x="1880" y="422"/>
                  </a:lnTo>
                  <a:lnTo>
                    <a:pt x="1868" y="412"/>
                  </a:lnTo>
                  <a:lnTo>
                    <a:pt x="1856" y="404"/>
                  </a:lnTo>
                  <a:lnTo>
                    <a:pt x="1844" y="398"/>
                  </a:lnTo>
                  <a:lnTo>
                    <a:pt x="1830" y="396"/>
                  </a:lnTo>
                  <a:lnTo>
                    <a:pt x="1814" y="394"/>
                  </a:lnTo>
                  <a:lnTo>
                    <a:pt x="1814" y="394"/>
                  </a:lnTo>
                  <a:lnTo>
                    <a:pt x="1800" y="394"/>
                  </a:lnTo>
                  <a:lnTo>
                    <a:pt x="1786" y="396"/>
                  </a:lnTo>
                  <a:lnTo>
                    <a:pt x="1774" y="402"/>
                  </a:lnTo>
                  <a:lnTo>
                    <a:pt x="1760" y="408"/>
                  </a:lnTo>
                  <a:lnTo>
                    <a:pt x="1760" y="408"/>
                  </a:lnTo>
                  <a:lnTo>
                    <a:pt x="1746" y="420"/>
                  </a:lnTo>
                  <a:lnTo>
                    <a:pt x="1732" y="435"/>
                  </a:lnTo>
                  <a:lnTo>
                    <a:pt x="1724" y="453"/>
                  </a:lnTo>
                  <a:lnTo>
                    <a:pt x="1716" y="473"/>
                  </a:lnTo>
                  <a:lnTo>
                    <a:pt x="1716" y="473"/>
                  </a:lnTo>
                  <a:lnTo>
                    <a:pt x="1710" y="457"/>
                  </a:lnTo>
                  <a:lnTo>
                    <a:pt x="1704" y="443"/>
                  </a:lnTo>
                  <a:lnTo>
                    <a:pt x="1696" y="429"/>
                  </a:lnTo>
                  <a:lnTo>
                    <a:pt x="1686" y="416"/>
                  </a:lnTo>
                  <a:lnTo>
                    <a:pt x="1676" y="406"/>
                  </a:lnTo>
                  <a:lnTo>
                    <a:pt x="1662" y="400"/>
                  </a:lnTo>
                  <a:lnTo>
                    <a:pt x="1648" y="394"/>
                  </a:lnTo>
                  <a:lnTo>
                    <a:pt x="1632" y="390"/>
                  </a:lnTo>
                  <a:lnTo>
                    <a:pt x="1632" y="390"/>
                  </a:lnTo>
                  <a:lnTo>
                    <a:pt x="1614" y="388"/>
                  </a:lnTo>
                  <a:lnTo>
                    <a:pt x="1598" y="390"/>
                  </a:lnTo>
                  <a:lnTo>
                    <a:pt x="1582" y="394"/>
                  </a:lnTo>
                  <a:lnTo>
                    <a:pt x="1568" y="400"/>
                  </a:lnTo>
                  <a:lnTo>
                    <a:pt x="1554" y="410"/>
                  </a:lnTo>
                  <a:lnTo>
                    <a:pt x="1544" y="420"/>
                  </a:lnTo>
                  <a:lnTo>
                    <a:pt x="1532" y="435"/>
                  </a:lnTo>
                  <a:lnTo>
                    <a:pt x="1524" y="451"/>
                  </a:lnTo>
                  <a:lnTo>
                    <a:pt x="1524" y="451"/>
                  </a:lnTo>
                  <a:lnTo>
                    <a:pt x="1506" y="424"/>
                  </a:lnTo>
                  <a:lnTo>
                    <a:pt x="1498" y="414"/>
                  </a:lnTo>
                  <a:lnTo>
                    <a:pt x="1490" y="406"/>
                  </a:lnTo>
                  <a:lnTo>
                    <a:pt x="1482" y="400"/>
                  </a:lnTo>
                  <a:lnTo>
                    <a:pt x="1470" y="394"/>
                  </a:lnTo>
                  <a:lnTo>
                    <a:pt x="1440" y="382"/>
                  </a:lnTo>
                  <a:lnTo>
                    <a:pt x="1440" y="382"/>
                  </a:lnTo>
                  <a:lnTo>
                    <a:pt x="1460" y="374"/>
                  </a:lnTo>
                  <a:lnTo>
                    <a:pt x="1476" y="364"/>
                  </a:lnTo>
                  <a:lnTo>
                    <a:pt x="1488" y="352"/>
                  </a:lnTo>
                  <a:lnTo>
                    <a:pt x="1498" y="340"/>
                  </a:lnTo>
                  <a:lnTo>
                    <a:pt x="1506" y="326"/>
                  </a:lnTo>
                  <a:lnTo>
                    <a:pt x="1510" y="312"/>
                  </a:lnTo>
                  <a:lnTo>
                    <a:pt x="1512" y="296"/>
                  </a:lnTo>
                  <a:lnTo>
                    <a:pt x="1510" y="278"/>
                  </a:lnTo>
                  <a:lnTo>
                    <a:pt x="1510" y="278"/>
                  </a:lnTo>
                  <a:lnTo>
                    <a:pt x="1506" y="264"/>
                  </a:lnTo>
                  <a:lnTo>
                    <a:pt x="1498" y="250"/>
                  </a:lnTo>
                  <a:lnTo>
                    <a:pt x="1490" y="238"/>
                  </a:lnTo>
                  <a:lnTo>
                    <a:pt x="1480" y="228"/>
                  </a:lnTo>
                  <a:lnTo>
                    <a:pt x="1468" y="220"/>
                  </a:lnTo>
                  <a:lnTo>
                    <a:pt x="1454" y="214"/>
                  </a:lnTo>
                  <a:lnTo>
                    <a:pt x="1440" y="210"/>
                  </a:lnTo>
                  <a:lnTo>
                    <a:pt x="1424" y="208"/>
                  </a:lnTo>
                  <a:lnTo>
                    <a:pt x="1424" y="208"/>
                  </a:lnTo>
                  <a:lnTo>
                    <a:pt x="1410" y="210"/>
                  </a:lnTo>
                  <a:lnTo>
                    <a:pt x="1394" y="212"/>
                  </a:lnTo>
                  <a:lnTo>
                    <a:pt x="1380" y="218"/>
                  </a:lnTo>
                  <a:lnTo>
                    <a:pt x="1368" y="228"/>
                  </a:lnTo>
                  <a:lnTo>
                    <a:pt x="1358" y="238"/>
                  </a:lnTo>
                  <a:lnTo>
                    <a:pt x="1348" y="250"/>
                  </a:lnTo>
                  <a:lnTo>
                    <a:pt x="1342" y="264"/>
                  </a:lnTo>
                  <a:lnTo>
                    <a:pt x="1338" y="278"/>
                  </a:lnTo>
                  <a:lnTo>
                    <a:pt x="1338" y="278"/>
                  </a:lnTo>
                  <a:lnTo>
                    <a:pt x="1336" y="296"/>
                  </a:lnTo>
                  <a:lnTo>
                    <a:pt x="1338" y="312"/>
                  </a:lnTo>
                  <a:lnTo>
                    <a:pt x="1342" y="330"/>
                  </a:lnTo>
                  <a:lnTo>
                    <a:pt x="1350" y="344"/>
                  </a:lnTo>
                  <a:lnTo>
                    <a:pt x="1350" y="344"/>
                  </a:lnTo>
                  <a:lnTo>
                    <a:pt x="1362" y="358"/>
                  </a:lnTo>
                  <a:lnTo>
                    <a:pt x="1376" y="370"/>
                  </a:lnTo>
                  <a:lnTo>
                    <a:pt x="1390" y="378"/>
                  </a:lnTo>
                  <a:lnTo>
                    <a:pt x="1406" y="382"/>
                  </a:lnTo>
                  <a:lnTo>
                    <a:pt x="1406" y="382"/>
                  </a:lnTo>
                  <a:lnTo>
                    <a:pt x="1384" y="390"/>
                  </a:lnTo>
                  <a:lnTo>
                    <a:pt x="1372" y="396"/>
                  </a:lnTo>
                  <a:lnTo>
                    <a:pt x="1362" y="402"/>
                  </a:lnTo>
                  <a:lnTo>
                    <a:pt x="1354" y="410"/>
                  </a:lnTo>
                  <a:lnTo>
                    <a:pt x="1344" y="418"/>
                  </a:lnTo>
                  <a:lnTo>
                    <a:pt x="1336" y="429"/>
                  </a:lnTo>
                  <a:lnTo>
                    <a:pt x="1330" y="439"/>
                  </a:lnTo>
                  <a:lnTo>
                    <a:pt x="1330" y="439"/>
                  </a:lnTo>
                  <a:lnTo>
                    <a:pt x="1318" y="420"/>
                  </a:lnTo>
                  <a:lnTo>
                    <a:pt x="1302" y="404"/>
                  </a:lnTo>
                  <a:lnTo>
                    <a:pt x="1284" y="392"/>
                  </a:lnTo>
                  <a:lnTo>
                    <a:pt x="1264" y="382"/>
                  </a:lnTo>
                  <a:lnTo>
                    <a:pt x="1264" y="382"/>
                  </a:lnTo>
                  <a:lnTo>
                    <a:pt x="1284" y="370"/>
                  </a:lnTo>
                  <a:lnTo>
                    <a:pt x="1292" y="362"/>
                  </a:lnTo>
                  <a:lnTo>
                    <a:pt x="1300" y="356"/>
                  </a:lnTo>
                  <a:lnTo>
                    <a:pt x="1306" y="346"/>
                  </a:lnTo>
                  <a:lnTo>
                    <a:pt x="1312" y="338"/>
                  </a:lnTo>
                  <a:lnTo>
                    <a:pt x="1316" y="328"/>
                  </a:lnTo>
                  <a:lnTo>
                    <a:pt x="1320" y="316"/>
                  </a:lnTo>
                  <a:lnTo>
                    <a:pt x="1320" y="316"/>
                  </a:lnTo>
                  <a:lnTo>
                    <a:pt x="1322" y="306"/>
                  </a:lnTo>
                  <a:lnTo>
                    <a:pt x="1322" y="294"/>
                  </a:lnTo>
                  <a:lnTo>
                    <a:pt x="1322" y="284"/>
                  </a:lnTo>
                  <a:lnTo>
                    <a:pt x="1320" y="274"/>
                  </a:lnTo>
                  <a:lnTo>
                    <a:pt x="1316" y="264"/>
                  </a:lnTo>
                  <a:lnTo>
                    <a:pt x="1312" y="254"/>
                  </a:lnTo>
                  <a:lnTo>
                    <a:pt x="1306" y="244"/>
                  </a:lnTo>
                  <a:lnTo>
                    <a:pt x="1300" y="236"/>
                  </a:lnTo>
                  <a:lnTo>
                    <a:pt x="1300" y="236"/>
                  </a:lnTo>
                  <a:lnTo>
                    <a:pt x="1286" y="222"/>
                  </a:lnTo>
                  <a:lnTo>
                    <a:pt x="1270" y="212"/>
                  </a:lnTo>
                  <a:lnTo>
                    <a:pt x="1252" y="206"/>
                  </a:lnTo>
                  <a:lnTo>
                    <a:pt x="1233" y="204"/>
                  </a:lnTo>
                  <a:lnTo>
                    <a:pt x="1215" y="204"/>
                  </a:lnTo>
                  <a:lnTo>
                    <a:pt x="1197" y="210"/>
                  </a:lnTo>
                  <a:lnTo>
                    <a:pt x="1179" y="218"/>
                  </a:lnTo>
                  <a:lnTo>
                    <a:pt x="1163" y="230"/>
                  </a:lnTo>
                  <a:lnTo>
                    <a:pt x="1163" y="230"/>
                  </a:lnTo>
                  <a:lnTo>
                    <a:pt x="1151" y="246"/>
                  </a:lnTo>
                  <a:lnTo>
                    <a:pt x="1143" y="262"/>
                  </a:lnTo>
                  <a:lnTo>
                    <a:pt x="1139" y="280"/>
                  </a:lnTo>
                  <a:lnTo>
                    <a:pt x="1137" y="300"/>
                  </a:lnTo>
                  <a:lnTo>
                    <a:pt x="1137" y="300"/>
                  </a:lnTo>
                  <a:lnTo>
                    <a:pt x="1139" y="314"/>
                  </a:lnTo>
                  <a:lnTo>
                    <a:pt x="1141" y="326"/>
                  </a:lnTo>
                  <a:lnTo>
                    <a:pt x="1147" y="338"/>
                  </a:lnTo>
                  <a:lnTo>
                    <a:pt x="1153" y="348"/>
                  </a:lnTo>
                  <a:lnTo>
                    <a:pt x="1161" y="358"/>
                  </a:lnTo>
                  <a:lnTo>
                    <a:pt x="1171" y="368"/>
                  </a:lnTo>
                  <a:lnTo>
                    <a:pt x="1183" y="376"/>
                  </a:lnTo>
                  <a:lnTo>
                    <a:pt x="1195" y="382"/>
                  </a:lnTo>
                  <a:lnTo>
                    <a:pt x="1195" y="382"/>
                  </a:lnTo>
                  <a:lnTo>
                    <a:pt x="1177" y="390"/>
                  </a:lnTo>
                  <a:lnTo>
                    <a:pt x="1161" y="400"/>
                  </a:lnTo>
                  <a:lnTo>
                    <a:pt x="1147" y="412"/>
                  </a:lnTo>
                  <a:lnTo>
                    <a:pt x="1135" y="429"/>
                  </a:lnTo>
                  <a:lnTo>
                    <a:pt x="1135" y="429"/>
                  </a:lnTo>
                  <a:lnTo>
                    <a:pt x="1125" y="412"/>
                  </a:lnTo>
                  <a:lnTo>
                    <a:pt x="1111" y="400"/>
                  </a:lnTo>
                  <a:lnTo>
                    <a:pt x="1097" y="388"/>
                  </a:lnTo>
                  <a:lnTo>
                    <a:pt x="1081" y="380"/>
                  </a:lnTo>
                  <a:lnTo>
                    <a:pt x="1081" y="380"/>
                  </a:lnTo>
                  <a:lnTo>
                    <a:pt x="1095" y="370"/>
                  </a:lnTo>
                  <a:lnTo>
                    <a:pt x="1107" y="358"/>
                  </a:lnTo>
                  <a:lnTo>
                    <a:pt x="1117" y="344"/>
                  </a:lnTo>
                  <a:lnTo>
                    <a:pt x="1125" y="330"/>
                  </a:lnTo>
                  <a:lnTo>
                    <a:pt x="1125" y="330"/>
                  </a:lnTo>
                  <a:lnTo>
                    <a:pt x="1129" y="314"/>
                  </a:lnTo>
                  <a:lnTo>
                    <a:pt x="1131" y="298"/>
                  </a:lnTo>
                  <a:lnTo>
                    <a:pt x="1129" y="282"/>
                  </a:lnTo>
                  <a:lnTo>
                    <a:pt x="1125" y="266"/>
                  </a:lnTo>
                  <a:lnTo>
                    <a:pt x="1125" y="266"/>
                  </a:lnTo>
                  <a:lnTo>
                    <a:pt x="1121" y="252"/>
                  </a:lnTo>
                  <a:lnTo>
                    <a:pt x="1113" y="240"/>
                  </a:lnTo>
                  <a:lnTo>
                    <a:pt x="1105" y="230"/>
                  </a:lnTo>
                  <a:lnTo>
                    <a:pt x="1097" y="220"/>
                  </a:lnTo>
                  <a:lnTo>
                    <a:pt x="1087" y="214"/>
                  </a:lnTo>
                  <a:lnTo>
                    <a:pt x="1075" y="208"/>
                  </a:lnTo>
                  <a:lnTo>
                    <a:pt x="1061" y="204"/>
                  </a:lnTo>
                  <a:lnTo>
                    <a:pt x="1047" y="200"/>
                  </a:lnTo>
                  <a:lnTo>
                    <a:pt x="1047" y="200"/>
                  </a:lnTo>
                  <a:lnTo>
                    <a:pt x="1029" y="200"/>
                  </a:lnTo>
                  <a:lnTo>
                    <a:pt x="1011" y="202"/>
                  </a:lnTo>
                  <a:lnTo>
                    <a:pt x="995" y="206"/>
                  </a:lnTo>
                  <a:lnTo>
                    <a:pt x="981" y="214"/>
                  </a:lnTo>
                  <a:lnTo>
                    <a:pt x="969" y="224"/>
                  </a:lnTo>
                  <a:lnTo>
                    <a:pt x="957" y="236"/>
                  </a:lnTo>
                  <a:lnTo>
                    <a:pt x="949" y="252"/>
                  </a:lnTo>
                  <a:lnTo>
                    <a:pt x="941" y="270"/>
                  </a:lnTo>
                  <a:lnTo>
                    <a:pt x="941" y="270"/>
                  </a:lnTo>
                  <a:lnTo>
                    <a:pt x="933" y="252"/>
                  </a:lnTo>
                  <a:lnTo>
                    <a:pt x="925" y="238"/>
                  </a:lnTo>
                  <a:lnTo>
                    <a:pt x="913" y="226"/>
                  </a:lnTo>
                  <a:lnTo>
                    <a:pt x="901" y="214"/>
                  </a:lnTo>
                  <a:lnTo>
                    <a:pt x="889" y="206"/>
                  </a:lnTo>
                  <a:lnTo>
                    <a:pt x="875" y="200"/>
                  </a:lnTo>
                  <a:lnTo>
                    <a:pt x="861" y="196"/>
                  </a:lnTo>
                  <a:lnTo>
                    <a:pt x="847" y="194"/>
                  </a:lnTo>
                  <a:lnTo>
                    <a:pt x="831" y="194"/>
                  </a:lnTo>
                  <a:lnTo>
                    <a:pt x="817" y="198"/>
                  </a:lnTo>
                  <a:lnTo>
                    <a:pt x="803" y="202"/>
                  </a:lnTo>
                  <a:lnTo>
                    <a:pt x="789" y="208"/>
                  </a:lnTo>
                  <a:lnTo>
                    <a:pt x="777" y="218"/>
                  </a:lnTo>
                  <a:lnTo>
                    <a:pt x="765" y="228"/>
                  </a:lnTo>
                  <a:lnTo>
                    <a:pt x="755" y="242"/>
                  </a:lnTo>
                  <a:lnTo>
                    <a:pt x="745" y="256"/>
                  </a:lnTo>
                  <a:lnTo>
                    <a:pt x="745" y="256"/>
                  </a:lnTo>
                  <a:lnTo>
                    <a:pt x="739" y="244"/>
                  </a:lnTo>
                  <a:lnTo>
                    <a:pt x="733" y="232"/>
                  </a:lnTo>
                  <a:lnTo>
                    <a:pt x="723" y="222"/>
                  </a:lnTo>
                  <a:lnTo>
                    <a:pt x="715" y="214"/>
                  </a:lnTo>
                  <a:lnTo>
                    <a:pt x="703" y="206"/>
                  </a:lnTo>
                  <a:lnTo>
                    <a:pt x="693" y="200"/>
                  </a:lnTo>
                  <a:lnTo>
                    <a:pt x="679" y="194"/>
                  </a:lnTo>
                  <a:lnTo>
                    <a:pt x="665" y="190"/>
                  </a:lnTo>
                  <a:lnTo>
                    <a:pt x="665" y="190"/>
                  </a:lnTo>
                  <a:lnTo>
                    <a:pt x="681" y="184"/>
                  </a:lnTo>
                  <a:lnTo>
                    <a:pt x="681" y="184"/>
                  </a:lnTo>
                  <a:lnTo>
                    <a:pt x="695" y="174"/>
                  </a:lnTo>
                  <a:lnTo>
                    <a:pt x="709" y="164"/>
                  </a:lnTo>
                  <a:lnTo>
                    <a:pt x="719" y="150"/>
                  </a:lnTo>
                  <a:lnTo>
                    <a:pt x="727" y="136"/>
                  </a:lnTo>
                  <a:lnTo>
                    <a:pt x="733" y="120"/>
                  </a:lnTo>
                  <a:lnTo>
                    <a:pt x="735" y="102"/>
                  </a:lnTo>
                  <a:lnTo>
                    <a:pt x="733" y="86"/>
                  </a:lnTo>
                  <a:lnTo>
                    <a:pt x="727" y="68"/>
                  </a:lnTo>
                  <a:lnTo>
                    <a:pt x="727" y="68"/>
                  </a:lnTo>
                  <a:lnTo>
                    <a:pt x="719" y="52"/>
                  </a:lnTo>
                  <a:lnTo>
                    <a:pt x="709" y="40"/>
                  </a:lnTo>
                  <a:lnTo>
                    <a:pt x="695" y="28"/>
                  </a:lnTo>
                  <a:lnTo>
                    <a:pt x="681" y="20"/>
                  </a:lnTo>
                  <a:lnTo>
                    <a:pt x="665" y="16"/>
                  </a:lnTo>
                  <a:lnTo>
                    <a:pt x="649" y="14"/>
                  </a:lnTo>
                  <a:lnTo>
                    <a:pt x="631" y="14"/>
                  </a:lnTo>
                  <a:lnTo>
                    <a:pt x="615" y="20"/>
                  </a:lnTo>
                  <a:lnTo>
                    <a:pt x="615" y="20"/>
                  </a:lnTo>
                  <a:lnTo>
                    <a:pt x="601" y="24"/>
                  </a:lnTo>
                  <a:lnTo>
                    <a:pt x="591" y="32"/>
                  </a:lnTo>
                  <a:lnTo>
                    <a:pt x="581" y="42"/>
                  </a:lnTo>
                  <a:lnTo>
                    <a:pt x="573" y="52"/>
                  </a:lnTo>
                  <a:lnTo>
                    <a:pt x="567" y="62"/>
                  </a:lnTo>
                  <a:lnTo>
                    <a:pt x="561" y="74"/>
                  </a:lnTo>
                  <a:lnTo>
                    <a:pt x="559" y="88"/>
                  </a:lnTo>
                  <a:lnTo>
                    <a:pt x="557" y="100"/>
                  </a:lnTo>
                  <a:lnTo>
                    <a:pt x="557" y="100"/>
                  </a:lnTo>
                  <a:lnTo>
                    <a:pt x="559" y="114"/>
                  </a:lnTo>
                  <a:lnTo>
                    <a:pt x="561" y="126"/>
                  </a:lnTo>
                  <a:lnTo>
                    <a:pt x="565" y="138"/>
                  </a:lnTo>
                  <a:lnTo>
                    <a:pt x="571" y="150"/>
                  </a:lnTo>
                  <a:lnTo>
                    <a:pt x="579" y="160"/>
                  </a:lnTo>
                  <a:lnTo>
                    <a:pt x="589" y="170"/>
                  </a:lnTo>
                  <a:lnTo>
                    <a:pt x="599" y="178"/>
                  </a:lnTo>
                  <a:lnTo>
                    <a:pt x="611" y="184"/>
                  </a:lnTo>
                  <a:lnTo>
                    <a:pt x="611" y="184"/>
                  </a:lnTo>
                  <a:lnTo>
                    <a:pt x="617" y="186"/>
                  </a:lnTo>
                  <a:lnTo>
                    <a:pt x="621" y="186"/>
                  </a:lnTo>
                  <a:lnTo>
                    <a:pt x="623" y="190"/>
                  </a:lnTo>
                  <a:lnTo>
                    <a:pt x="623" y="190"/>
                  </a:lnTo>
                  <a:lnTo>
                    <a:pt x="609" y="196"/>
                  </a:lnTo>
                  <a:lnTo>
                    <a:pt x="595" y="202"/>
                  </a:lnTo>
                  <a:lnTo>
                    <a:pt x="595" y="202"/>
                  </a:lnTo>
                  <a:lnTo>
                    <a:pt x="583" y="210"/>
                  </a:lnTo>
                  <a:lnTo>
                    <a:pt x="571" y="218"/>
                  </a:lnTo>
                  <a:lnTo>
                    <a:pt x="571" y="218"/>
                  </a:lnTo>
                  <a:lnTo>
                    <a:pt x="561" y="230"/>
                  </a:lnTo>
                  <a:lnTo>
                    <a:pt x="553" y="242"/>
                  </a:lnTo>
                  <a:lnTo>
                    <a:pt x="553" y="242"/>
                  </a:lnTo>
                  <a:lnTo>
                    <a:pt x="539" y="224"/>
                  </a:lnTo>
                  <a:lnTo>
                    <a:pt x="525" y="210"/>
                  </a:lnTo>
                  <a:lnTo>
                    <a:pt x="509" y="198"/>
                  </a:lnTo>
                  <a:lnTo>
                    <a:pt x="491" y="188"/>
                  </a:lnTo>
                  <a:lnTo>
                    <a:pt x="491" y="188"/>
                  </a:lnTo>
                  <a:lnTo>
                    <a:pt x="507" y="176"/>
                  </a:lnTo>
                  <a:lnTo>
                    <a:pt x="521" y="162"/>
                  </a:lnTo>
                  <a:lnTo>
                    <a:pt x="531" y="148"/>
                  </a:lnTo>
                  <a:lnTo>
                    <a:pt x="539" y="134"/>
                  </a:lnTo>
                  <a:lnTo>
                    <a:pt x="545" y="120"/>
                  </a:lnTo>
                  <a:lnTo>
                    <a:pt x="545" y="106"/>
                  </a:lnTo>
                  <a:lnTo>
                    <a:pt x="545" y="90"/>
                  </a:lnTo>
                  <a:lnTo>
                    <a:pt x="541" y="74"/>
                  </a:lnTo>
                  <a:lnTo>
                    <a:pt x="541" y="74"/>
                  </a:lnTo>
                  <a:lnTo>
                    <a:pt x="537" y="60"/>
                  </a:lnTo>
                  <a:lnTo>
                    <a:pt x="529" y="48"/>
                  </a:lnTo>
                  <a:lnTo>
                    <a:pt x="519" y="38"/>
                  </a:lnTo>
                  <a:lnTo>
                    <a:pt x="509" y="28"/>
                  </a:lnTo>
                  <a:lnTo>
                    <a:pt x="497" y="20"/>
                  </a:lnTo>
                  <a:lnTo>
                    <a:pt x="483" y="14"/>
                  </a:lnTo>
                  <a:lnTo>
                    <a:pt x="469" y="10"/>
                  </a:lnTo>
                  <a:lnTo>
                    <a:pt x="455" y="8"/>
                  </a:lnTo>
                  <a:lnTo>
                    <a:pt x="455" y="8"/>
                  </a:lnTo>
                  <a:lnTo>
                    <a:pt x="439" y="10"/>
                  </a:lnTo>
                  <a:lnTo>
                    <a:pt x="425" y="12"/>
                  </a:lnTo>
                  <a:lnTo>
                    <a:pt x="413" y="18"/>
                  </a:lnTo>
                  <a:lnTo>
                    <a:pt x="400" y="26"/>
                  </a:lnTo>
                  <a:lnTo>
                    <a:pt x="388" y="34"/>
                  </a:lnTo>
                  <a:lnTo>
                    <a:pt x="378" y="44"/>
                  </a:lnTo>
                  <a:lnTo>
                    <a:pt x="370" y="56"/>
                  </a:lnTo>
                  <a:lnTo>
                    <a:pt x="364" y="70"/>
                  </a:lnTo>
                  <a:lnTo>
                    <a:pt x="364" y="70"/>
                  </a:lnTo>
                  <a:lnTo>
                    <a:pt x="360" y="84"/>
                  </a:lnTo>
                  <a:lnTo>
                    <a:pt x="358" y="98"/>
                  </a:lnTo>
                  <a:lnTo>
                    <a:pt x="360" y="112"/>
                  </a:lnTo>
                  <a:lnTo>
                    <a:pt x="362" y="126"/>
                  </a:lnTo>
                  <a:lnTo>
                    <a:pt x="362" y="126"/>
                  </a:lnTo>
                  <a:lnTo>
                    <a:pt x="370" y="146"/>
                  </a:lnTo>
                  <a:lnTo>
                    <a:pt x="382" y="162"/>
                  </a:lnTo>
                  <a:lnTo>
                    <a:pt x="396" y="176"/>
                  </a:lnTo>
                  <a:lnTo>
                    <a:pt x="417" y="188"/>
                  </a:lnTo>
                  <a:lnTo>
                    <a:pt x="417" y="188"/>
                  </a:lnTo>
                  <a:lnTo>
                    <a:pt x="398" y="196"/>
                  </a:lnTo>
                  <a:lnTo>
                    <a:pt x="382" y="206"/>
                  </a:lnTo>
                  <a:lnTo>
                    <a:pt x="370" y="218"/>
                  </a:lnTo>
                  <a:lnTo>
                    <a:pt x="358" y="232"/>
                  </a:lnTo>
                  <a:lnTo>
                    <a:pt x="358" y="232"/>
                  </a:lnTo>
                  <a:lnTo>
                    <a:pt x="348" y="218"/>
                  </a:lnTo>
                  <a:lnTo>
                    <a:pt x="336" y="206"/>
                  </a:lnTo>
                  <a:lnTo>
                    <a:pt x="322" y="196"/>
                  </a:lnTo>
                  <a:lnTo>
                    <a:pt x="306" y="186"/>
                  </a:lnTo>
                  <a:lnTo>
                    <a:pt x="306" y="186"/>
                  </a:lnTo>
                  <a:lnTo>
                    <a:pt x="320" y="174"/>
                  </a:lnTo>
                  <a:lnTo>
                    <a:pt x="332" y="162"/>
                  </a:lnTo>
                  <a:lnTo>
                    <a:pt x="342" y="150"/>
                  </a:lnTo>
                  <a:lnTo>
                    <a:pt x="348" y="136"/>
                  </a:lnTo>
                  <a:lnTo>
                    <a:pt x="352" y="120"/>
                  </a:lnTo>
                  <a:lnTo>
                    <a:pt x="354" y="104"/>
                  </a:lnTo>
                  <a:lnTo>
                    <a:pt x="352" y="88"/>
                  </a:lnTo>
                  <a:lnTo>
                    <a:pt x="348" y="70"/>
                  </a:lnTo>
                  <a:lnTo>
                    <a:pt x="348" y="70"/>
                  </a:lnTo>
                  <a:lnTo>
                    <a:pt x="344" y="58"/>
                  </a:lnTo>
                  <a:lnTo>
                    <a:pt x="336" y="46"/>
                  </a:lnTo>
                  <a:lnTo>
                    <a:pt x="328" y="34"/>
                  </a:lnTo>
                  <a:lnTo>
                    <a:pt x="318" y="26"/>
                  </a:lnTo>
                  <a:lnTo>
                    <a:pt x="308" y="18"/>
                  </a:lnTo>
                  <a:lnTo>
                    <a:pt x="296" y="12"/>
                  </a:lnTo>
                  <a:lnTo>
                    <a:pt x="284" y="8"/>
                  </a:lnTo>
                  <a:lnTo>
                    <a:pt x="270" y="6"/>
                  </a:lnTo>
                  <a:lnTo>
                    <a:pt x="270" y="6"/>
                  </a:lnTo>
                  <a:lnTo>
                    <a:pt x="250" y="6"/>
                  </a:lnTo>
                  <a:lnTo>
                    <a:pt x="234" y="8"/>
                  </a:lnTo>
                  <a:lnTo>
                    <a:pt x="218" y="12"/>
                  </a:lnTo>
                  <a:lnTo>
                    <a:pt x="204" y="20"/>
                  </a:lnTo>
                  <a:lnTo>
                    <a:pt x="192" y="30"/>
                  </a:lnTo>
                  <a:lnTo>
                    <a:pt x="180" y="42"/>
                  </a:lnTo>
                  <a:lnTo>
                    <a:pt x="172" y="56"/>
                  </a:lnTo>
                  <a:lnTo>
                    <a:pt x="162" y="74"/>
                  </a:lnTo>
                  <a:lnTo>
                    <a:pt x="162" y="74"/>
                  </a:lnTo>
                  <a:lnTo>
                    <a:pt x="158" y="60"/>
                  </a:lnTo>
                  <a:lnTo>
                    <a:pt x="150" y="48"/>
                  </a:lnTo>
                  <a:lnTo>
                    <a:pt x="142" y="38"/>
                  </a:lnTo>
                  <a:lnTo>
                    <a:pt x="134" y="28"/>
                  </a:lnTo>
                  <a:lnTo>
                    <a:pt x="124" y="20"/>
                  </a:lnTo>
                  <a:lnTo>
                    <a:pt x="114" y="14"/>
                  </a:lnTo>
                  <a:lnTo>
                    <a:pt x="102" y="8"/>
                  </a:lnTo>
                  <a:lnTo>
                    <a:pt x="92" y="4"/>
                  </a:lnTo>
                  <a:lnTo>
                    <a:pt x="80" y="2"/>
                  </a:lnTo>
                  <a:lnTo>
                    <a:pt x="68" y="0"/>
                  </a:lnTo>
                  <a:lnTo>
                    <a:pt x="56" y="0"/>
                  </a:lnTo>
                  <a:lnTo>
                    <a:pt x="44" y="2"/>
                  </a:lnTo>
                  <a:lnTo>
                    <a:pt x="32" y="4"/>
                  </a:lnTo>
                  <a:lnTo>
                    <a:pt x="22" y="8"/>
                  </a:lnTo>
                  <a:lnTo>
                    <a:pt x="10" y="14"/>
                  </a:lnTo>
                  <a:lnTo>
                    <a:pt x="0" y="22"/>
                  </a:lnTo>
                  <a:lnTo>
                    <a:pt x="0" y="184"/>
                  </a:lnTo>
                  <a:lnTo>
                    <a:pt x="0" y="186"/>
                  </a:lnTo>
                  <a:lnTo>
                    <a:pt x="0" y="799"/>
                  </a:lnTo>
                  <a:lnTo>
                    <a:pt x="2491" y="799"/>
                  </a:lnTo>
                  <a:lnTo>
                    <a:pt x="2505" y="799"/>
                  </a:lnTo>
                  <a:lnTo>
                    <a:pt x="2673" y="799"/>
                  </a:lnTo>
                  <a:lnTo>
                    <a:pt x="2673" y="799"/>
                  </a:lnTo>
                  <a:lnTo>
                    <a:pt x="2663" y="791"/>
                  </a:lnTo>
                  <a:lnTo>
                    <a:pt x="2653" y="783"/>
                  </a:lnTo>
                  <a:lnTo>
                    <a:pt x="2631" y="771"/>
                  </a:lnTo>
                  <a:lnTo>
                    <a:pt x="2631" y="771"/>
                  </a:lnTo>
                  <a:lnTo>
                    <a:pt x="2647" y="761"/>
                  </a:lnTo>
                  <a:lnTo>
                    <a:pt x="2659" y="749"/>
                  </a:lnTo>
                  <a:lnTo>
                    <a:pt x="2669" y="735"/>
                  </a:lnTo>
                  <a:lnTo>
                    <a:pt x="2677" y="719"/>
                  </a:lnTo>
                  <a:lnTo>
                    <a:pt x="2677" y="719"/>
                  </a:lnTo>
                  <a:lnTo>
                    <a:pt x="2683" y="703"/>
                  </a:lnTo>
                  <a:lnTo>
                    <a:pt x="2683" y="685"/>
                  </a:lnTo>
                  <a:lnTo>
                    <a:pt x="2683" y="669"/>
                  </a:lnTo>
                  <a:lnTo>
                    <a:pt x="2677" y="651"/>
                  </a:lnTo>
                  <a:lnTo>
                    <a:pt x="2677" y="651"/>
                  </a:lnTo>
                  <a:lnTo>
                    <a:pt x="2671" y="637"/>
                  </a:lnTo>
                  <a:lnTo>
                    <a:pt x="2663" y="627"/>
                  </a:lnTo>
                  <a:lnTo>
                    <a:pt x="2653" y="615"/>
                  </a:lnTo>
                  <a:lnTo>
                    <a:pt x="2643" y="607"/>
                  </a:lnTo>
                  <a:lnTo>
                    <a:pt x="2631" y="599"/>
                  </a:lnTo>
                  <a:lnTo>
                    <a:pt x="2617" y="595"/>
                  </a:lnTo>
                  <a:lnTo>
                    <a:pt x="2603" y="591"/>
                  </a:lnTo>
                  <a:lnTo>
                    <a:pt x="2589" y="589"/>
                  </a:lnTo>
                  <a:lnTo>
                    <a:pt x="2589"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6"/>
            <p:cNvSpPr>
              <a:spLocks/>
            </p:cNvSpPr>
            <p:nvPr userDrawn="1"/>
          </p:nvSpPr>
          <p:spPr bwMode="auto">
            <a:xfrm>
              <a:off x="3460750" y="9483725"/>
              <a:ext cx="133350" cy="15875"/>
            </a:xfrm>
            <a:custGeom>
              <a:avLst/>
              <a:gdLst>
                <a:gd name="T0" fmla="*/ 18 w 84"/>
                <a:gd name="T1" fmla="*/ 2 h 10"/>
                <a:gd name="T2" fmla="*/ 18 w 84"/>
                <a:gd name="T3" fmla="*/ 2 h 10"/>
                <a:gd name="T4" fmla="*/ 18 w 84"/>
                <a:gd name="T5" fmla="*/ 2 h 10"/>
                <a:gd name="T6" fmla="*/ 18 w 84"/>
                <a:gd name="T7" fmla="*/ 2 h 10"/>
                <a:gd name="T8" fmla="*/ 8 w 84"/>
                <a:gd name="T9" fmla="*/ 6 h 10"/>
                <a:gd name="T10" fmla="*/ 0 w 84"/>
                <a:gd name="T11" fmla="*/ 10 h 10"/>
                <a:gd name="T12" fmla="*/ 84 w 84"/>
                <a:gd name="T13" fmla="*/ 10 h 10"/>
                <a:gd name="T14" fmla="*/ 84 w 84"/>
                <a:gd name="T15" fmla="*/ 10 h 10"/>
                <a:gd name="T16" fmla="*/ 68 w 84"/>
                <a:gd name="T17" fmla="*/ 4 h 10"/>
                <a:gd name="T18" fmla="*/ 52 w 84"/>
                <a:gd name="T19" fmla="*/ 0 h 10"/>
                <a:gd name="T20" fmla="*/ 36 w 84"/>
                <a:gd name="T21" fmla="*/ 0 h 10"/>
                <a:gd name="T22" fmla="*/ 18 w 84"/>
                <a:gd name="T23" fmla="*/ 2 h 10"/>
                <a:gd name="T24" fmla="*/ 18 w 84"/>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
                  <a:moveTo>
                    <a:pt x="18" y="2"/>
                  </a:moveTo>
                  <a:lnTo>
                    <a:pt x="18" y="2"/>
                  </a:lnTo>
                  <a:lnTo>
                    <a:pt x="18" y="2"/>
                  </a:lnTo>
                  <a:lnTo>
                    <a:pt x="18" y="2"/>
                  </a:lnTo>
                  <a:lnTo>
                    <a:pt x="8" y="6"/>
                  </a:lnTo>
                  <a:lnTo>
                    <a:pt x="0" y="10"/>
                  </a:lnTo>
                  <a:lnTo>
                    <a:pt x="84" y="10"/>
                  </a:lnTo>
                  <a:lnTo>
                    <a:pt x="84" y="10"/>
                  </a:lnTo>
                  <a:lnTo>
                    <a:pt x="68" y="4"/>
                  </a:lnTo>
                  <a:lnTo>
                    <a:pt x="52" y="0"/>
                  </a:lnTo>
                  <a:lnTo>
                    <a:pt x="36" y="0"/>
                  </a:lnTo>
                  <a:lnTo>
                    <a:pt x="18" y="2"/>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7"/>
            <p:cNvSpPr>
              <a:spLocks/>
            </p:cNvSpPr>
            <p:nvPr userDrawn="1"/>
          </p:nvSpPr>
          <p:spPr bwMode="auto">
            <a:xfrm>
              <a:off x="2816225" y="9471025"/>
              <a:ext cx="187325" cy="28575"/>
            </a:xfrm>
            <a:custGeom>
              <a:avLst/>
              <a:gdLst>
                <a:gd name="T0" fmla="*/ 0 w 118"/>
                <a:gd name="T1" fmla="*/ 18 h 18"/>
                <a:gd name="T2" fmla="*/ 118 w 118"/>
                <a:gd name="T3" fmla="*/ 18 h 18"/>
                <a:gd name="T4" fmla="*/ 118 w 118"/>
                <a:gd name="T5" fmla="*/ 18 h 18"/>
                <a:gd name="T6" fmla="*/ 108 w 118"/>
                <a:gd name="T7" fmla="*/ 12 h 18"/>
                <a:gd name="T8" fmla="*/ 96 w 118"/>
                <a:gd name="T9" fmla="*/ 6 h 18"/>
                <a:gd name="T10" fmla="*/ 84 w 118"/>
                <a:gd name="T11" fmla="*/ 2 h 18"/>
                <a:gd name="T12" fmla="*/ 70 w 118"/>
                <a:gd name="T13" fmla="*/ 0 h 18"/>
                <a:gd name="T14" fmla="*/ 70 w 118"/>
                <a:gd name="T15" fmla="*/ 0 h 18"/>
                <a:gd name="T16" fmla="*/ 50 w 118"/>
                <a:gd name="T17" fmla="*/ 0 h 18"/>
                <a:gd name="T18" fmla="*/ 32 w 118"/>
                <a:gd name="T19" fmla="*/ 2 h 18"/>
                <a:gd name="T20" fmla="*/ 16 w 118"/>
                <a:gd name="T21" fmla="*/ 8 h 18"/>
                <a:gd name="T22" fmla="*/ 0 w 118"/>
                <a:gd name="T23" fmla="*/ 18 h 18"/>
                <a:gd name="T24" fmla="*/ 0 w 1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
                  <a:moveTo>
                    <a:pt x="0" y="18"/>
                  </a:moveTo>
                  <a:lnTo>
                    <a:pt x="118" y="18"/>
                  </a:lnTo>
                  <a:lnTo>
                    <a:pt x="118" y="18"/>
                  </a:lnTo>
                  <a:lnTo>
                    <a:pt x="108" y="12"/>
                  </a:lnTo>
                  <a:lnTo>
                    <a:pt x="96" y="6"/>
                  </a:lnTo>
                  <a:lnTo>
                    <a:pt x="84" y="2"/>
                  </a:lnTo>
                  <a:lnTo>
                    <a:pt x="70" y="0"/>
                  </a:lnTo>
                  <a:lnTo>
                    <a:pt x="70" y="0"/>
                  </a:lnTo>
                  <a:lnTo>
                    <a:pt x="50" y="0"/>
                  </a:lnTo>
                  <a:lnTo>
                    <a:pt x="32" y="2"/>
                  </a:lnTo>
                  <a:lnTo>
                    <a:pt x="16" y="8"/>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8"/>
            <p:cNvSpPr>
              <a:spLocks/>
            </p:cNvSpPr>
            <p:nvPr userDrawn="1"/>
          </p:nvSpPr>
          <p:spPr bwMode="auto">
            <a:xfrm>
              <a:off x="-2124075" y="7948613"/>
              <a:ext cx="234950" cy="269875"/>
            </a:xfrm>
            <a:custGeom>
              <a:avLst/>
              <a:gdLst>
                <a:gd name="T0" fmla="*/ 64 w 148"/>
                <a:gd name="T1" fmla="*/ 170 h 170"/>
                <a:gd name="T2" fmla="*/ 64 w 148"/>
                <a:gd name="T3" fmla="*/ 170 h 170"/>
                <a:gd name="T4" fmla="*/ 80 w 148"/>
                <a:gd name="T5" fmla="*/ 168 h 170"/>
                <a:gd name="T6" fmla="*/ 96 w 148"/>
                <a:gd name="T7" fmla="*/ 162 h 170"/>
                <a:gd name="T8" fmla="*/ 110 w 148"/>
                <a:gd name="T9" fmla="*/ 154 h 170"/>
                <a:gd name="T10" fmla="*/ 124 w 148"/>
                <a:gd name="T11" fmla="*/ 144 h 170"/>
                <a:gd name="T12" fmla="*/ 134 w 148"/>
                <a:gd name="T13" fmla="*/ 132 h 170"/>
                <a:gd name="T14" fmla="*/ 142 w 148"/>
                <a:gd name="T15" fmla="*/ 118 h 170"/>
                <a:gd name="T16" fmla="*/ 146 w 148"/>
                <a:gd name="T17" fmla="*/ 102 h 170"/>
                <a:gd name="T18" fmla="*/ 148 w 148"/>
                <a:gd name="T19" fmla="*/ 84 h 170"/>
                <a:gd name="T20" fmla="*/ 148 w 148"/>
                <a:gd name="T21" fmla="*/ 84 h 170"/>
                <a:gd name="T22" fmla="*/ 146 w 148"/>
                <a:gd name="T23" fmla="*/ 68 h 170"/>
                <a:gd name="T24" fmla="*/ 142 w 148"/>
                <a:gd name="T25" fmla="*/ 52 h 170"/>
                <a:gd name="T26" fmla="*/ 134 w 148"/>
                <a:gd name="T27" fmla="*/ 38 h 170"/>
                <a:gd name="T28" fmla="*/ 124 w 148"/>
                <a:gd name="T29" fmla="*/ 24 h 170"/>
                <a:gd name="T30" fmla="*/ 110 w 148"/>
                <a:gd name="T31" fmla="*/ 14 h 170"/>
                <a:gd name="T32" fmla="*/ 96 w 148"/>
                <a:gd name="T33" fmla="*/ 6 h 170"/>
                <a:gd name="T34" fmla="*/ 80 w 148"/>
                <a:gd name="T35" fmla="*/ 2 h 170"/>
                <a:gd name="T36" fmla="*/ 64 w 148"/>
                <a:gd name="T37" fmla="*/ 0 h 170"/>
                <a:gd name="T38" fmla="*/ 64 w 148"/>
                <a:gd name="T39" fmla="*/ 0 h 170"/>
                <a:gd name="T40" fmla="*/ 44 w 148"/>
                <a:gd name="T41" fmla="*/ 2 h 170"/>
                <a:gd name="T42" fmla="*/ 28 w 148"/>
                <a:gd name="T43" fmla="*/ 8 h 170"/>
                <a:gd name="T44" fmla="*/ 12 w 148"/>
                <a:gd name="T45" fmla="*/ 18 h 170"/>
                <a:gd name="T46" fmla="*/ 0 w 148"/>
                <a:gd name="T47" fmla="*/ 30 h 170"/>
                <a:gd name="T48" fmla="*/ 0 w 148"/>
                <a:gd name="T49" fmla="*/ 140 h 170"/>
                <a:gd name="T50" fmla="*/ 0 w 148"/>
                <a:gd name="T51" fmla="*/ 140 h 170"/>
                <a:gd name="T52" fmla="*/ 12 w 148"/>
                <a:gd name="T53" fmla="*/ 152 h 170"/>
                <a:gd name="T54" fmla="*/ 28 w 148"/>
                <a:gd name="T55" fmla="*/ 162 h 170"/>
                <a:gd name="T56" fmla="*/ 46 w 148"/>
                <a:gd name="T57" fmla="*/ 168 h 170"/>
                <a:gd name="T58" fmla="*/ 64 w 148"/>
                <a:gd name="T59" fmla="*/ 170 h 170"/>
                <a:gd name="T60" fmla="*/ 64 w 148"/>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70">
                  <a:moveTo>
                    <a:pt x="64" y="170"/>
                  </a:moveTo>
                  <a:lnTo>
                    <a:pt x="64" y="170"/>
                  </a:lnTo>
                  <a:lnTo>
                    <a:pt x="80" y="168"/>
                  </a:lnTo>
                  <a:lnTo>
                    <a:pt x="96" y="162"/>
                  </a:lnTo>
                  <a:lnTo>
                    <a:pt x="110" y="154"/>
                  </a:lnTo>
                  <a:lnTo>
                    <a:pt x="124" y="144"/>
                  </a:lnTo>
                  <a:lnTo>
                    <a:pt x="134" y="132"/>
                  </a:lnTo>
                  <a:lnTo>
                    <a:pt x="142" y="118"/>
                  </a:lnTo>
                  <a:lnTo>
                    <a:pt x="146" y="102"/>
                  </a:lnTo>
                  <a:lnTo>
                    <a:pt x="148" y="84"/>
                  </a:lnTo>
                  <a:lnTo>
                    <a:pt x="148" y="84"/>
                  </a:lnTo>
                  <a:lnTo>
                    <a:pt x="146" y="68"/>
                  </a:lnTo>
                  <a:lnTo>
                    <a:pt x="142" y="52"/>
                  </a:lnTo>
                  <a:lnTo>
                    <a:pt x="134" y="38"/>
                  </a:lnTo>
                  <a:lnTo>
                    <a:pt x="124" y="24"/>
                  </a:lnTo>
                  <a:lnTo>
                    <a:pt x="110" y="14"/>
                  </a:lnTo>
                  <a:lnTo>
                    <a:pt x="96" y="6"/>
                  </a:lnTo>
                  <a:lnTo>
                    <a:pt x="80" y="2"/>
                  </a:lnTo>
                  <a:lnTo>
                    <a:pt x="64" y="0"/>
                  </a:lnTo>
                  <a:lnTo>
                    <a:pt x="64" y="0"/>
                  </a:lnTo>
                  <a:lnTo>
                    <a:pt x="44" y="2"/>
                  </a:lnTo>
                  <a:lnTo>
                    <a:pt x="28" y="8"/>
                  </a:lnTo>
                  <a:lnTo>
                    <a:pt x="12" y="18"/>
                  </a:lnTo>
                  <a:lnTo>
                    <a:pt x="0" y="30"/>
                  </a:lnTo>
                  <a:lnTo>
                    <a:pt x="0" y="140"/>
                  </a:lnTo>
                  <a:lnTo>
                    <a:pt x="0" y="140"/>
                  </a:lnTo>
                  <a:lnTo>
                    <a:pt x="12" y="152"/>
                  </a:lnTo>
                  <a:lnTo>
                    <a:pt x="28" y="162"/>
                  </a:lnTo>
                  <a:lnTo>
                    <a:pt x="46" y="168"/>
                  </a:lnTo>
                  <a:lnTo>
                    <a:pt x="64" y="170"/>
                  </a:lnTo>
                  <a:lnTo>
                    <a:pt x="6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9"/>
            <p:cNvSpPr>
              <a:spLocks/>
            </p:cNvSpPr>
            <p:nvPr userDrawn="1"/>
          </p:nvSpPr>
          <p:spPr bwMode="auto">
            <a:xfrm>
              <a:off x="1903413" y="8618538"/>
              <a:ext cx="161925" cy="161925"/>
            </a:xfrm>
            <a:custGeom>
              <a:avLst/>
              <a:gdLst>
                <a:gd name="T0" fmla="*/ 52 w 102"/>
                <a:gd name="T1" fmla="*/ 102 h 102"/>
                <a:gd name="T2" fmla="*/ 52 w 102"/>
                <a:gd name="T3" fmla="*/ 102 h 102"/>
                <a:gd name="T4" fmla="*/ 62 w 102"/>
                <a:gd name="T5" fmla="*/ 102 h 102"/>
                <a:gd name="T6" fmla="*/ 72 w 102"/>
                <a:gd name="T7" fmla="*/ 98 h 102"/>
                <a:gd name="T8" fmla="*/ 80 w 102"/>
                <a:gd name="T9" fmla="*/ 94 h 102"/>
                <a:gd name="T10" fmla="*/ 88 w 102"/>
                <a:gd name="T11" fmla="*/ 88 h 102"/>
                <a:gd name="T12" fmla="*/ 94 w 102"/>
                <a:gd name="T13" fmla="*/ 80 h 102"/>
                <a:gd name="T14" fmla="*/ 98 w 102"/>
                <a:gd name="T15" fmla="*/ 72 h 102"/>
                <a:gd name="T16" fmla="*/ 102 w 102"/>
                <a:gd name="T17" fmla="*/ 62 h 102"/>
                <a:gd name="T18" fmla="*/ 102 w 102"/>
                <a:gd name="T19" fmla="*/ 52 h 102"/>
                <a:gd name="T20" fmla="*/ 102 w 102"/>
                <a:gd name="T21" fmla="*/ 52 h 102"/>
                <a:gd name="T22" fmla="*/ 102 w 102"/>
                <a:gd name="T23" fmla="*/ 42 h 102"/>
                <a:gd name="T24" fmla="*/ 98 w 102"/>
                <a:gd name="T25" fmla="*/ 32 h 102"/>
                <a:gd name="T26" fmla="*/ 94 w 102"/>
                <a:gd name="T27" fmla="*/ 22 h 102"/>
                <a:gd name="T28" fmla="*/ 88 w 102"/>
                <a:gd name="T29" fmla="*/ 16 h 102"/>
                <a:gd name="T30" fmla="*/ 80 w 102"/>
                <a:gd name="T31" fmla="*/ 8 h 102"/>
                <a:gd name="T32" fmla="*/ 72 w 102"/>
                <a:gd name="T33" fmla="*/ 4 h 102"/>
                <a:gd name="T34" fmla="*/ 62 w 102"/>
                <a:gd name="T35" fmla="*/ 2 h 102"/>
                <a:gd name="T36" fmla="*/ 52 w 102"/>
                <a:gd name="T37" fmla="*/ 0 h 102"/>
                <a:gd name="T38" fmla="*/ 52 w 102"/>
                <a:gd name="T39" fmla="*/ 0 h 102"/>
                <a:gd name="T40" fmla="*/ 42 w 102"/>
                <a:gd name="T41" fmla="*/ 2 h 102"/>
                <a:gd name="T42" fmla="*/ 32 w 102"/>
                <a:gd name="T43" fmla="*/ 4 h 102"/>
                <a:gd name="T44" fmla="*/ 24 w 102"/>
                <a:gd name="T45" fmla="*/ 8 h 102"/>
                <a:gd name="T46" fmla="*/ 16 w 102"/>
                <a:gd name="T47" fmla="*/ 14 h 102"/>
                <a:gd name="T48" fmla="*/ 10 w 102"/>
                <a:gd name="T49" fmla="*/ 22 h 102"/>
                <a:gd name="T50" fmla="*/ 4 w 102"/>
                <a:gd name="T51" fmla="*/ 30 h 102"/>
                <a:gd name="T52" fmla="*/ 2 w 102"/>
                <a:gd name="T53" fmla="*/ 40 h 102"/>
                <a:gd name="T54" fmla="*/ 0 w 102"/>
                <a:gd name="T55" fmla="*/ 50 h 102"/>
                <a:gd name="T56" fmla="*/ 0 w 102"/>
                <a:gd name="T57" fmla="*/ 50 h 102"/>
                <a:gd name="T58" fmla="*/ 2 w 102"/>
                <a:gd name="T59" fmla="*/ 62 h 102"/>
                <a:gd name="T60" fmla="*/ 4 w 102"/>
                <a:gd name="T61" fmla="*/ 70 h 102"/>
                <a:gd name="T62" fmla="*/ 8 w 102"/>
                <a:gd name="T63" fmla="*/ 80 h 102"/>
                <a:gd name="T64" fmla="*/ 14 w 102"/>
                <a:gd name="T65" fmla="*/ 88 h 102"/>
                <a:gd name="T66" fmla="*/ 22 w 102"/>
                <a:gd name="T67" fmla="*/ 94 h 102"/>
                <a:gd name="T68" fmla="*/ 32 w 102"/>
                <a:gd name="T69" fmla="*/ 98 h 102"/>
                <a:gd name="T70" fmla="*/ 40 w 102"/>
                <a:gd name="T71" fmla="*/ 102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2"/>
                  </a:lnTo>
                  <a:lnTo>
                    <a:pt x="72" y="98"/>
                  </a:lnTo>
                  <a:lnTo>
                    <a:pt x="80" y="94"/>
                  </a:lnTo>
                  <a:lnTo>
                    <a:pt x="88" y="88"/>
                  </a:lnTo>
                  <a:lnTo>
                    <a:pt x="94" y="80"/>
                  </a:lnTo>
                  <a:lnTo>
                    <a:pt x="98" y="72"/>
                  </a:lnTo>
                  <a:lnTo>
                    <a:pt x="102" y="62"/>
                  </a:lnTo>
                  <a:lnTo>
                    <a:pt x="102" y="52"/>
                  </a:lnTo>
                  <a:lnTo>
                    <a:pt x="102" y="52"/>
                  </a:lnTo>
                  <a:lnTo>
                    <a:pt x="102" y="42"/>
                  </a:lnTo>
                  <a:lnTo>
                    <a:pt x="98" y="32"/>
                  </a:lnTo>
                  <a:lnTo>
                    <a:pt x="94" y="22"/>
                  </a:lnTo>
                  <a:lnTo>
                    <a:pt x="88" y="16"/>
                  </a:lnTo>
                  <a:lnTo>
                    <a:pt x="80" y="8"/>
                  </a:lnTo>
                  <a:lnTo>
                    <a:pt x="72" y="4"/>
                  </a:lnTo>
                  <a:lnTo>
                    <a:pt x="62" y="2"/>
                  </a:lnTo>
                  <a:lnTo>
                    <a:pt x="52" y="0"/>
                  </a:lnTo>
                  <a:lnTo>
                    <a:pt x="52" y="0"/>
                  </a:lnTo>
                  <a:lnTo>
                    <a:pt x="42" y="2"/>
                  </a:lnTo>
                  <a:lnTo>
                    <a:pt x="32" y="4"/>
                  </a:lnTo>
                  <a:lnTo>
                    <a:pt x="24" y="8"/>
                  </a:lnTo>
                  <a:lnTo>
                    <a:pt x="16" y="14"/>
                  </a:lnTo>
                  <a:lnTo>
                    <a:pt x="10" y="22"/>
                  </a:lnTo>
                  <a:lnTo>
                    <a:pt x="4" y="30"/>
                  </a:lnTo>
                  <a:lnTo>
                    <a:pt x="2" y="40"/>
                  </a:lnTo>
                  <a:lnTo>
                    <a:pt x="0" y="50"/>
                  </a:lnTo>
                  <a:lnTo>
                    <a:pt x="0" y="50"/>
                  </a:lnTo>
                  <a:lnTo>
                    <a:pt x="2" y="62"/>
                  </a:lnTo>
                  <a:lnTo>
                    <a:pt x="4" y="70"/>
                  </a:lnTo>
                  <a:lnTo>
                    <a:pt x="8" y="80"/>
                  </a:lnTo>
                  <a:lnTo>
                    <a:pt x="14" y="88"/>
                  </a:lnTo>
                  <a:lnTo>
                    <a:pt x="22" y="94"/>
                  </a:lnTo>
                  <a:lnTo>
                    <a:pt x="32" y="98"/>
                  </a:lnTo>
                  <a:lnTo>
                    <a:pt x="40" y="102"/>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0"/>
            <p:cNvSpPr>
              <a:spLocks/>
            </p:cNvSpPr>
            <p:nvPr userDrawn="1"/>
          </p:nvSpPr>
          <p:spPr bwMode="auto">
            <a:xfrm>
              <a:off x="2587625" y="8374063"/>
              <a:ext cx="28575" cy="31750"/>
            </a:xfrm>
            <a:custGeom>
              <a:avLst/>
              <a:gdLst>
                <a:gd name="T0" fmla="*/ 8 w 18"/>
                <a:gd name="T1" fmla="*/ 20 h 20"/>
                <a:gd name="T2" fmla="*/ 8 w 18"/>
                <a:gd name="T3" fmla="*/ 20 h 20"/>
                <a:gd name="T4" fmla="*/ 12 w 18"/>
                <a:gd name="T5" fmla="*/ 20 h 20"/>
                <a:gd name="T6" fmla="*/ 14 w 18"/>
                <a:gd name="T7" fmla="*/ 18 h 20"/>
                <a:gd name="T8" fmla="*/ 18 w 18"/>
                <a:gd name="T9" fmla="*/ 14 h 20"/>
                <a:gd name="T10" fmla="*/ 18 w 18"/>
                <a:gd name="T11" fmla="*/ 10 h 20"/>
                <a:gd name="T12" fmla="*/ 18 w 18"/>
                <a:gd name="T13" fmla="*/ 10 h 20"/>
                <a:gd name="T14" fmla="*/ 18 w 18"/>
                <a:gd name="T15" fmla="*/ 6 h 20"/>
                <a:gd name="T16" fmla="*/ 14 w 18"/>
                <a:gd name="T17" fmla="*/ 4 h 20"/>
                <a:gd name="T18" fmla="*/ 12 w 18"/>
                <a:gd name="T19" fmla="*/ 2 h 20"/>
                <a:gd name="T20" fmla="*/ 8 w 18"/>
                <a:gd name="T21" fmla="*/ 0 h 20"/>
                <a:gd name="T22" fmla="*/ 8 w 18"/>
                <a:gd name="T23" fmla="*/ 0 h 20"/>
                <a:gd name="T24" fmla="*/ 4 w 18"/>
                <a:gd name="T25" fmla="*/ 2 h 20"/>
                <a:gd name="T26" fmla="*/ 2 w 18"/>
                <a:gd name="T27" fmla="*/ 4 h 20"/>
                <a:gd name="T28" fmla="*/ 0 w 18"/>
                <a:gd name="T29" fmla="*/ 8 h 20"/>
                <a:gd name="T30" fmla="*/ 0 w 18"/>
                <a:gd name="T31" fmla="*/ 12 h 20"/>
                <a:gd name="T32" fmla="*/ 0 w 18"/>
                <a:gd name="T33" fmla="*/ 12 h 20"/>
                <a:gd name="T34" fmla="*/ 0 w 18"/>
                <a:gd name="T35" fmla="*/ 14 h 20"/>
                <a:gd name="T36" fmla="*/ 2 w 18"/>
                <a:gd name="T37" fmla="*/ 18 h 20"/>
                <a:gd name="T38" fmla="*/ 4 w 18"/>
                <a:gd name="T39" fmla="*/ 18 h 20"/>
                <a:gd name="T40" fmla="*/ 8 w 18"/>
                <a:gd name="T41" fmla="*/ 20 h 20"/>
                <a:gd name="T42" fmla="*/ 8 w 1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8" y="20"/>
                  </a:moveTo>
                  <a:lnTo>
                    <a:pt x="8" y="20"/>
                  </a:lnTo>
                  <a:lnTo>
                    <a:pt x="12" y="20"/>
                  </a:lnTo>
                  <a:lnTo>
                    <a:pt x="14" y="18"/>
                  </a:lnTo>
                  <a:lnTo>
                    <a:pt x="18" y="14"/>
                  </a:lnTo>
                  <a:lnTo>
                    <a:pt x="18" y="10"/>
                  </a:lnTo>
                  <a:lnTo>
                    <a:pt x="18" y="10"/>
                  </a:lnTo>
                  <a:lnTo>
                    <a:pt x="18" y="6"/>
                  </a:lnTo>
                  <a:lnTo>
                    <a:pt x="14" y="4"/>
                  </a:lnTo>
                  <a:lnTo>
                    <a:pt x="12" y="2"/>
                  </a:lnTo>
                  <a:lnTo>
                    <a:pt x="8" y="0"/>
                  </a:lnTo>
                  <a:lnTo>
                    <a:pt x="8" y="0"/>
                  </a:lnTo>
                  <a:lnTo>
                    <a:pt x="4" y="2"/>
                  </a:lnTo>
                  <a:lnTo>
                    <a:pt x="2" y="4"/>
                  </a:lnTo>
                  <a:lnTo>
                    <a:pt x="0" y="8"/>
                  </a:lnTo>
                  <a:lnTo>
                    <a:pt x="0" y="12"/>
                  </a:lnTo>
                  <a:lnTo>
                    <a:pt x="0" y="12"/>
                  </a:lnTo>
                  <a:lnTo>
                    <a:pt x="0" y="14"/>
                  </a:lnTo>
                  <a:lnTo>
                    <a:pt x="2" y="18"/>
                  </a:lnTo>
                  <a:lnTo>
                    <a:pt x="4" y="18"/>
                  </a:lnTo>
                  <a:lnTo>
                    <a:pt x="8"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01"/>
            <p:cNvSpPr>
              <a:spLocks/>
            </p:cNvSpPr>
            <p:nvPr userDrawn="1"/>
          </p:nvSpPr>
          <p:spPr bwMode="auto">
            <a:xfrm>
              <a:off x="2543175" y="8643938"/>
              <a:ext cx="114300" cy="114300"/>
            </a:xfrm>
            <a:custGeom>
              <a:avLst/>
              <a:gdLst>
                <a:gd name="T0" fmla="*/ 36 w 72"/>
                <a:gd name="T1" fmla="*/ 72 h 72"/>
                <a:gd name="T2" fmla="*/ 36 w 72"/>
                <a:gd name="T3" fmla="*/ 72 h 72"/>
                <a:gd name="T4" fmla="*/ 42 w 72"/>
                <a:gd name="T5" fmla="*/ 72 h 72"/>
                <a:gd name="T6" fmla="*/ 50 w 72"/>
                <a:gd name="T7" fmla="*/ 70 h 72"/>
                <a:gd name="T8" fmla="*/ 56 w 72"/>
                <a:gd name="T9" fmla="*/ 66 h 72"/>
                <a:gd name="T10" fmla="*/ 62 w 72"/>
                <a:gd name="T11" fmla="*/ 62 h 72"/>
                <a:gd name="T12" fmla="*/ 66 w 72"/>
                <a:gd name="T13" fmla="*/ 56 h 72"/>
                <a:gd name="T14" fmla="*/ 70 w 72"/>
                <a:gd name="T15" fmla="*/ 50 h 72"/>
                <a:gd name="T16" fmla="*/ 72 w 72"/>
                <a:gd name="T17" fmla="*/ 44 h 72"/>
                <a:gd name="T18" fmla="*/ 72 w 72"/>
                <a:gd name="T19" fmla="*/ 36 h 72"/>
                <a:gd name="T20" fmla="*/ 72 w 72"/>
                <a:gd name="T21" fmla="*/ 36 h 72"/>
                <a:gd name="T22" fmla="*/ 72 w 72"/>
                <a:gd name="T23" fmla="*/ 28 h 72"/>
                <a:gd name="T24" fmla="*/ 70 w 72"/>
                <a:gd name="T25" fmla="*/ 22 h 72"/>
                <a:gd name="T26" fmla="*/ 66 w 72"/>
                <a:gd name="T27" fmla="*/ 16 h 72"/>
                <a:gd name="T28" fmla="*/ 62 w 72"/>
                <a:gd name="T29" fmla="*/ 10 h 72"/>
                <a:gd name="T30" fmla="*/ 56 w 72"/>
                <a:gd name="T31" fmla="*/ 6 h 72"/>
                <a:gd name="T32" fmla="*/ 50 w 72"/>
                <a:gd name="T33" fmla="*/ 2 h 72"/>
                <a:gd name="T34" fmla="*/ 44 w 72"/>
                <a:gd name="T35" fmla="*/ 0 h 72"/>
                <a:gd name="T36" fmla="*/ 36 w 72"/>
                <a:gd name="T37" fmla="*/ 0 h 72"/>
                <a:gd name="T38" fmla="*/ 36 w 72"/>
                <a:gd name="T39" fmla="*/ 0 h 72"/>
                <a:gd name="T40" fmla="*/ 28 w 72"/>
                <a:gd name="T41" fmla="*/ 0 h 72"/>
                <a:gd name="T42" fmla="*/ 22 w 72"/>
                <a:gd name="T43" fmla="*/ 2 h 72"/>
                <a:gd name="T44" fmla="*/ 16 w 72"/>
                <a:gd name="T45" fmla="*/ 6 h 72"/>
                <a:gd name="T46" fmla="*/ 10 w 72"/>
                <a:gd name="T47" fmla="*/ 10 h 72"/>
                <a:gd name="T48" fmla="*/ 6 w 72"/>
                <a:gd name="T49" fmla="*/ 16 h 72"/>
                <a:gd name="T50" fmla="*/ 2 w 72"/>
                <a:gd name="T51" fmla="*/ 22 h 72"/>
                <a:gd name="T52" fmla="*/ 0 w 72"/>
                <a:gd name="T53" fmla="*/ 28 h 72"/>
                <a:gd name="T54" fmla="*/ 0 w 72"/>
                <a:gd name="T55" fmla="*/ 36 h 72"/>
                <a:gd name="T56" fmla="*/ 0 w 72"/>
                <a:gd name="T57" fmla="*/ 36 h 72"/>
                <a:gd name="T58" fmla="*/ 0 w 72"/>
                <a:gd name="T59" fmla="*/ 42 h 72"/>
                <a:gd name="T60" fmla="*/ 2 w 72"/>
                <a:gd name="T61" fmla="*/ 50 h 72"/>
                <a:gd name="T62" fmla="*/ 6 w 72"/>
                <a:gd name="T63" fmla="*/ 56 h 72"/>
                <a:gd name="T64" fmla="*/ 10 w 72"/>
                <a:gd name="T65" fmla="*/ 60 h 72"/>
                <a:gd name="T66" fmla="*/ 16 w 72"/>
                <a:gd name="T67" fmla="*/ 66 h 72"/>
                <a:gd name="T68" fmla="*/ 22 w 72"/>
                <a:gd name="T69" fmla="*/ 68 h 72"/>
                <a:gd name="T70" fmla="*/ 28 w 72"/>
                <a:gd name="T71" fmla="*/ 70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2" y="72"/>
                  </a:lnTo>
                  <a:lnTo>
                    <a:pt x="50" y="70"/>
                  </a:lnTo>
                  <a:lnTo>
                    <a:pt x="56" y="66"/>
                  </a:lnTo>
                  <a:lnTo>
                    <a:pt x="62" y="62"/>
                  </a:lnTo>
                  <a:lnTo>
                    <a:pt x="66" y="56"/>
                  </a:lnTo>
                  <a:lnTo>
                    <a:pt x="70" y="50"/>
                  </a:lnTo>
                  <a:lnTo>
                    <a:pt x="72" y="44"/>
                  </a:lnTo>
                  <a:lnTo>
                    <a:pt x="72" y="36"/>
                  </a:lnTo>
                  <a:lnTo>
                    <a:pt x="72" y="36"/>
                  </a:lnTo>
                  <a:lnTo>
                    <a:pt x="72" y="28"/>
                  </a:lnTo>
                  <a:lnTo>
                    <a:pt x="70" y="22"/>
                  </a:lnTo>
                  <a:lnTo>
                    <a:pt x="66" y="16"/>
                  </a:lnTo>
                  <a:lnTo>
                    <a:pt x="62" y="10"/>
                  </a:lnTo>
                  <a:lnTo>
                    <a:pt x="56" y="6"/>
                  </a:lnTo>
                  <a:lnTo>
                    <a:pt x="50" y="2"/>
                  </a:lnTo>
                  <a:lnTo>
                    <a:pt x="44" y="0"/>
                  </a:lnTo>
                  <a:lnTo>
                    <a:pt x="36" y="0"/>
                  </a:lnTo>
                  <a:lnTo>
                    <a:pt x="36" y="0"/>
                  </a:lnTo>
                  <a:lnTo>
                    <a:pt x="28" y="0"/>
                  </a:lnTo>
                  <a:lnTo>
                    <a:pt x="22" y="2"/>
                  </a:lnTo>
                  <a:lnTo>
                    <a:pt x="16" y="6"/>
                  </a:lnTo>
                  <a:lnTo>
                    <a:pt x="10" y="10"/>
                  </a:lnTo>
                  <a:lnTo>
                    <a:pt x="6" y="16"/>
                  </a:lnTo>
                  <a:lnTo>
                    <a:pt x="2" y="22"/>
                  </a:lnTo>
                  <a:lnTo>
                    <a:pt x="0" y="28"/>
                  </a:lnTo>
                  <a:lnTo>
                    <a:pt x="0" y="36"/>
                  </a:lnTo>
                  <a:lnTo>
                    <a:pt x="0" y="36"/>
                  </a:lnTo>
                  <a:lnTo>
                    <a:pt x="0" y="42"/>
                  </a:lnTo>
                  <a:lnTo>
                    <a:pt x="2" y="50"/>
                  </a:lnTo>
                  <a:lnTo>
                    <a:pt x="6" y="56"/>
                  </a:lnTo>
                  <a:lnTo>
                    <a:pt x="10" y="60"/>
                  </a:lnTo>
                  <a:lnTo>
                    <a:pt x="16" y="66"/>
                  </a:lnTo>
                  <a:lnTo>
                    <a:pt x="22" y="68"/>
                  </a:lnTo>
                  <a:lnTo>
                    <a:pt x="28" y="70"/>
                  </a:lnTo>
                  <a:lnTo>
                    <a:pt x="36" y="72"/>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2"/>
            <p:cNvSpPr>
              <a:spLocks/>
            </p:cNvSpPr>
            <p:nvPr userDrawn="1"/>
          </p:nvSpPr>
          <p:spPr bwMode="auto">
            <a:xfrm>
              <a:off x="2463800" y="9182100"/>
              <a:ext cx="273050" cy="273050"/>
            </a:xfrm>
            <a:custGeom>
              <a:avLst/>
              <a:gdLst>
                <a:gd name="T0" fmla="*/ 86 w 172"/>
                <a:gd name="T1" fmla="*/ 0 h 172"/>
                <a:gd name="T2" fmla="*/ 86 w 172"/>
                <a:gd name="T3" fmla="*/ 0 h 172"/>
                <a:gd name="T4" fmla="*/ 70 w 172"/>
                <a:gd name="T5" fmla="*/ 2 h 172"/>
                <a:gd name="T6" fmla="*/ 54 w 172"/>
                <a:gd name="T7" fmla="*/ 6 h 172"/>
                <a:gd name="T8" fmla="*/ 38 w 172"/>
                <a:gd name="T9" fmla="*/ 14 h 172"/>
                <a:gd name="T10" fmla="*/ 26 w 172"/>
                <a:gd name="T11" fmla="*/ 24 h 172"/>
                <a:gd name="T12" fmla="*/ 16 w 172"/>
                <a:gd name="T13" fmla="*/ 38 h 172"/>
                <a:gd name="T14" fmla="*/ 8 w 172"/>
                <a:gd name="T15" fmla="*/ 52 h 172"/>
                <a:gd name="T16" fmla="*/ 2 w 172"/>
                <a:gd name="T17" fmla="*/ 68 h 172"/>
                <a:gd name="T18" fmla="*/ 0 w 172"/>
                <a:gd name="T19" fmla="*/ 86 h 172"/>
                <a:gd name="T20" fmla="*/ 0 w 172"/>
                <a:gd name="T21" fmla="*/ 86 h 172"/>
                <a:gd name="T22" fmla="*/ 2 w 172"/>
                <a:gd name="T23" fmla="*/ 104 h 172"/>
                <a:gd name="T24" fmla="*/ 8 w 172"/>
                <a:gd name="T25" fmla="*/ 120 h 172"/>
                <a:gd name="T26" fmla="*/ 16 w 172"/>
                <a:gd name="T27" fmla="*/ 134 h 172"/>
                <a:gd name="T28" fmla="*/ 26 w 172"/>
                <a:gd name="T29" fmla="*/ 148 h 172"/>
                <a:gd name="T30" fmla="*/ 38 w 172"/>
                <a:gd name="T31" fmla="*/ 158 h 172"/>
                <a:gd name="T32" fmla="*/ 54 w 172"/>
                <a:gd name="T33" fmla="*/ 166 h 172"/>
                <a:gd name="T34" fmla="*/ 70 w 172"/>
                <a:gd name="T35" fmla="*/ 172 h 172"/>
                <a:gd name="T36" fmla="*/ 86 w 172"/>
                <a:gd name="T37" fmla="*/ 172 h 172"/>
                <a:gd name="T38" fmla="*/ 86 w 172"/>
                <a:gd name="T39" fmla="*/ 172 h 172"/>
                <a:gd name="T40" fmla="*/ 106 w 172"/>
                <a:gd name="T41" fmla="*/ 170 h 172"/>
                <a:gd name="T42" fmla="*/ 122 w 172"/>
                <a:gd name="T43" fmla="*/ 164 h 172"/>
                <a:gd name="T44" fmla="*/ 136 w 172"/>
                <a:gd name="T45" fmla="*/ 156 h 172"/>
                <a:gd name="T46" fmla="*/ 148 w 172"/>
                <a:gd name="T47" fmla="*/ 146 h 172"/>
                <a:gd name="T48" fmla="*/ 158 w 172"/>
                <a:gd name="T49" fmla="*/ 132 h 172"/>
                <a:gd name="T50" fmla="*/ 166 w 172"/>
                <a:gd name="T51" fmla="*/ 118 h 172"/>
                <a:gd name="T52" fmla="*/ 170 w 172"/>
                <a:gd name="T53" fmla="*/ 102 h 172"/>
                <a:gd name="T54" fmla="*/ 172 w 172"/>
                <a:gd name="T55" fmla="*/ 86 h 172"/>
                <a:gd name="T56" fmla="*/ 172 w 172"/>
                <a:gd name="T57" fmla="*/ 86 h 172"/>
                <a:gd name="T58" fmla="*/ 170 w 172"/>
                <a:gd name="T59" fmla="*/ 68 h 172"/>
                <a:gd name="T60" fmla="*/ 166 w 172"/>
                <a:gd name="T61" fmla="*/ 52 h 172"/>
                <a:gd name="T62" fmla="*/ 158 w 172"/>
                <a:gd name="T63" fmla="*/ 38 h 172"/>
                <a:gd name="T64" fmla="*/ 148 w 172"/>
                <a:gd name="T65" fmla="*/ 26 h 172"/>
                <a:gd name="T66" fmla="*/ 134 w 172"/>
                <a:gd name="T67" fmla="*/ 14 h 172"/>
                <a:gd name="T68" fmla="*/ 120 w 172"/>
                <a:gd name="T69" fmla="*/ 6 h 172"/>
                <a:gd name="T70" fmla="*/ 104 w 172"/>
                <a:gd name="T71" fmla="*/ 2 h 172"/>
                <a:gd name="T72" fmla="*/ 86 w 172"/>
                <a:gd name="T73" fmla="*/ 0 h 172"/>
                <a:gd name="T74" fmla="*/ 86 w 172"/>
                <a:gd name="T7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86" y="0"/>
                  </a:moveTo>
                  <a:lnTo>
                    <a:pt x="86" y="0"/>
                  </a:lnTo>
                  <a:lnTo>
                    <a:pt x="70" y="2"/>
                  </a:lnTo>
                  <a:lnTo>
                    <a:pt x="54" y="6"/>
                  </a:lnTo>
                  <a:lnTo>
                    <a:pt x="38" y="14"/>
                  </a:lnTo>
                  <a:lnTo>
                    <a:pt x="26" y="24"/>
                  </a:lnTo>
                  <a:lnTo>
                    <a:pt x="16" y="38"/>
                  </a:lnTo>
                  <a:lnTo>
                    <a:pt x="8" y="52"/>
                  </a:lnTo>
                  <a:lnTo>
                    <a:pt x="2" y="68"/>
                  </a:lnTo>
                  <a:lnTo>
                    <a:pt x="0" y="86"/>
                  </a:lnTo>
                  <a:lnTo>
                    <a:pt x="0" y="86"/>
                  </a:lnTo>
                  <a:lnTo>
                    <a:pt x="2" y="104"/>
                  </a:lnTo>
                  <a:lnTo>
                    <a:pt x="8" y="120"/>
                  </a:lnTo>
                  <a:lnTo>
                    <a:pt x="16" y="134"/>
                  </a:lnTo>
                  <a:lnTo>
                    <a:pt x="26" y="148"/>
                  </a:lnTo>
                  <a:lnTo>
                    <a:pt x="38" y="158"/>
                  </a:lnTo>
                  <a:lnTo>
                    <a:pt x="54" y="166"/>
                  </a:lnTo>
                  <a:lnTo>
                    <a:pt x="70" y="172"/>
                  </a:lnTo>
                  <a:lnTo>
                    <a:pt x="86" y="172"/>
                  </a:lnTo>
                  <a:lnTo>
                    <a:pt x="86" y="172"/>
                  </a:lnTo>
                  <a:lnTo>
                    <a:pt x="106" y="170"/>
                  </a:lnTo>
                  <a:lnTo>
                    <a:pt x="122" y="164"/>
                  </a:lnTo>
                  <a:lnTo>
                    <a:pt x="136" y="156"/>
                  </a:lnTo>
                  <a:lnTo>
                    <a:pt x="148" y="146"/>
                  </a:lnTo>
                  <a:lnTo>
                    <a:pt x="158" y="132"/>
                  </a:lnTo>
                  <a:lnTo>
                    <a:pt x="166" y="118"/>
                  </a:lnTo>
                  <a:lnTo>
                    <a:pt x="170" y="102"/>
                  </a:lnTo>
                  <a:lnTo>
                    <a:pt x="172" y="86"/>
                  </a:lnTo>
                  <a:lnTo>
                    <a:pt x="172" y="86"/>
                  </a:lnTo>
                  <a:lnTo>
                    <a:pt x="170" y="68"/>
                  </a:lnTo>
                  <a:lnTo>
                    <a:pt x="166" y="52"/>
                  </a:lnTo>
                  <a:lnTo>
                    <a:pt x="158" y="38"/>
                  </a:lnTo>
                  <a:lnTo>
                    <a:pt x="148" y="26"/>
                  </a:lnTo>
                  <a:lnTo>
                    <a:pt x="134" y="14"/>
                  </a:lnTo>
                  <a:lnTo>
                    <a:pt x="120" y="6"/>
                  </a:lnTo>
                  <a:lnTo>
                    <a:pt x="104" y="2"/>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03"/>
            <p:cNvSpPr>
              <a:spLocks/>
            </p:cNvSpPr>
            <p:nvPr userDrawn="1"/>
          </p:nvSpPr>
          <p:spPr bwMode="auto">
            <a:xfrm>
              <a:off x="2781300" y="9188450"/>
              <a:ext cx="257175" cy="257175"/>
            </a:xfrm>
            <a:custGeom>
              <a:avLst/>
              <a:gdLst>
                <a:gd name="T0" fmla="*/ 82 w 162"/>
                <a:gd name="T1" fmla="*/ 0 h 162"/>
                <a:gd name="T2" fmla="*/ 82 w 162"/>
                <a:gd name="T3" fmla="*/ 0 h 162"/>
                <a:gd name="T4" fmla="*/ 64 w 162"/>
                <a:gd name="T5" fmla="*/ 2 h 162"/>
                <a:gd name="T6" fmla="*/ 50 w 162"/>
                <a:gd name="T7" fmla="*/ 6 h 162"/>
                <a:gd name="T8" fmla="*/ 36 w 162"/>
                <a:gd name="T9" fmla="*/ 14 h 162"/>
                <a:gd name="T10" fmla="*/ 24 w 162"/>
                <a:gd name="T11" fmla="*/ 24 h 162"/>
                <a:gd name="T12" fmla="*/ 14 w 162"/>
                <a:gd name="T13" fmla="*/ 36 h 162"/>
                <a:gd name="T14" fmla="*/ 6 w 162"/>
                <a:gd name="T15" fmla="*/ 50 h 162"/>
                <a:gd name="T16" fmla="*/ 2 w 162"/>
                <a:gd name="T17" fmla="*/ 64 h 162"/>
                <a:gd name="T18" fmla="*/ 0 w 162"/>
                <a:gd name="T19" fmla="*/ 80 h 162"/>
                <a:gd name="T20" fmla="*/ 0 w 162"/>
                <a:gd name="T21" fmla="*/ 80 h 162"/>
                <a:gd name="T22" fmla="*/ 2 w 162"/>
                <a:gd name="T23" fmla="*/ 98 h 162"/>
                <a:gd name="T24" fmla="*/ 6 w 162"/>
                <a:gd name="T25" fmla="*/ 112 h 162"/>
                <a:gd name="T26" fmla="*/ 14 w 162"/>
                <a:gd name="T27" fmla="*/ 126 h 162"/>
                <a:gd name="T28" fmla="*/ 24 w 162"/>
                <a:gd name="T29" fmla="*/ 138 h 162"/>
                <a:gd name="T30" fmla="*/ 36 w 162"/>
                <a:gd name="T31" fmla="*/ 148 h 162"/>
                <a:gd name="T32" fmla="*/ 50 w 162"/>
                <a:gd name="T33" fmla="*/ 156 h 162"/>
                <a:gd name="T34" fmla="*/ 66 w 162"/>
                <a:gd name="T35" fmla="*/ 160 h 162"/>
                <a:gd name="T36" fmla="*/ 82 w 162"/>
                <a:gd name="T37" fmla="*/ 162 h 162"/>
                <a:gd name="T38" fmla="*/ 82 w 162"/>
                <a:gd name="T39" fmla="*/ 162 h 162"/>
                <a:gd name="T40" fmla="*/ 98 w 162"/>
                <a:gd name="T41" fmla="*/ 160 h 162"/>
                <a:gd name="T42" fmla="*/ 114 w 162"/>
                <a:gd name="T43" fmla="*/ 154 h 162"/>
                <a:gd name="T44" fmla="*/ 126 w 162"/>
                <a:gd name="T45" fmla="*/ 148 h 162"/>
                <a:gd name="T46" fmla="*/ 138 w 162"/>
                <a:gd name="T47" fmla="*/ 138 h 162"/>
                <a:gd name="T48" fmla="*/ 148 w 162"/>
                <a:gd name="T49" fmla="*/ 124 h 162"/>
                <a:gd name="T50" fmla="*/ 156 w 162"/>
                <a:gd name="T51" fmla="*/ 112 h 162"/>
                <a:gd name="T52" fmla="*/ 160 w 162"/>
                <a:gd name="T53" fmla="*/ 96 h 162"/>
                <a:gd name="T54" fmla="*/ 162 w 162"/>
                <a:gd name="T55" fmla="*/ 80 h 162"/>
                <a:gd name="T56" fmla="*/ 162 w 162"/>
                <a:gd name="T57" fmla="*/ 80 h 162"/>
                <a:gd name="T58" fmla="*/ 160 w 162"/>
                <a:gd name="T59" fmla="*/ 64 h 162"/>
                <a:gd name="T60" fmla="*/ 156 w 162"/>
                <a:gd name="T61" fmla="*/ 48 h 162"/>
                <a:gd name="T62" fmla="*/ 148 w 162"/>
                <a:gd name="T63" fmla="*/ 36 h 162"/>
                <a:gd name="T64" fmla="*/ 138 w 162"/>
                <a:gd name="T65" fmla="*/ 24 h 162"/>
                <a:gd name="T66" fmla="*/ 126 w 162"/>
                <a:gd name="T67" fmla="*/ 14 h 162"/>
                <a:gd name="T68" fmla="*/ 112 w 162"/>
                <a:gd name="T69" fmla="*/ 6 h 162"/>
                <a:gd name="T70" fmla="*/ 98 w 162"/>
                <a:gd name="T71" fmla="*/ 2 h 162"/>
                <a:gd name="T72" fmla="*/ 82 w 162"/>
                <a:gd name="T73" fmla="*/ 0 h 162"/>
                <a:gd name="T74" fmla="*/ 82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2" y="0"/>
                  </a:moveTo>
                  <a:lnTo>
                    <a:pt x="82" y="0"/>
                  </a:lnTo>
                  <a:lnTo>
                    <a:pt x="64" y="2"/>
                  </a:lnTo>
                  <a:lnTo>
                    <a:pt x="50" y="6"/>
                  </a:lnTo>
                  <a:lnTo>
                    <a:pt x="36" y="14"/>
                  </a:lnTo>
                  <a:lnTo>
                    <a:pt x="24" y="24"/>
                  </a:lnTo>
                  <a:lnTo>
                    <a:pt x="14" y="36"/>
                  </a:lnTo>
                  <a:lnTo>
                    <a:pt x="6" y="50"/>
                  </a:lnTo>
                  <a:lnTo>
                    <a:pt x="2" y="64"/>
                  </a:lnTo>
                  <a:lnTo>
                    <a:pt x="0" y="80"/>
                  </a:lnTo>
                  <a:lnTo>
                    <a:pt x="0" y="80"/>
                  </a:lnTo>
                  <a:lnTo>
                    <a:pt x="2" y="98"/>
                  </a:lnTo>
                  <a:lnTo>
                    <a:pt x="6" y="112"/>
                  </a:lnTo>
                  <a:lnTo>
                    <a:pt x="14" y="126"/>
                  </a:lnTo>
                  <a:lnTo>
                    <a:pt x="24" y="138"/>
                  </a:lnTo>
                  <a:lnTo>
                    <a:pt x="36" y="148"/>
                  </a:lnTo>
                  <a:lnTo>
                    <a:pt x="50" y="156"/>
                  </a:lnTo>
                  <a:lnTo>
                    <a:pt x="66" y="160"/>
                  </a:lnTo>
                  <a:lnTo>
                    <a:pt x="82" y="162"/>
                  </a:lnTo>
                  <a:lnTo>
                    <a:pt x="82" y="162"/>
                  </a:lnTo>
                  <a:lnTo>
                    <a:pt x="98" y="160"/>
                  </a:lnTo>
                  <a:lnTo>
                    <a:pt x="114" y="154"/>
                  </a:lnTo>
                  <a:lnTo>
                    <a:pt x="126" y="148"/>
                  </a:lnTo>
                  <a:lnTo>
                    <a:pt x="138" y="138"/>
                  </a:lnTo>
                  <a:lnTo>
                    <a:pt x="148" y="124"/>
                  </a:lnTo>
                  <a:lnTo>
                    <a:pt x="156" y="112"/>
                  </a:lnTo>
                  <a:lnTo>
                    <a:pt x="160" y="96"/>
                  </a:lnTo>
                  <a:lnTo>
                    <a:pt x="162" y="80"/>
                  </a:lnTo>
                  <a:lnTo>
                    <a:pt x="162" y="80"/>
                  </a:lnTo>
                  <a:lnTo>
                    <a:pt x="160" y="64"/>
                  </a:lnTo>
                  <a:lnTo>
                    <a:pt x="156" y="48"/>
                  </a:lnTo>
                  <a:lnTo>
                    <a:pt x="148" y="36"/>
                  </a:lnTo>
                  <a:lnTo>
                    <a:pt x="138" y="24"/>
                  </a:lnTo>
                  <a:lnTo>
                    <a:pt x="126" y="14"/>
                  </a:lnTo>
                  <a:lnTo>
                    <a:pt x="112" y="6"/>
                  </a:lnTo>
                  <a:lnTo>
                    <a:pt x="98" y="2"/>
                  </a:lnTo>
                  <a:lnTo>
                    <a:pt x="82" y="0"/>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04"/>
            <p:cNvSpPr>
              <a:spLocks/>
            </p:cNvSpPr>
            <p:nvPr userDrawn="1"/>
          </p:nvSpPr>
          <p:spPr bwMode="auto">
            <a:xfrm>
              <a:off x="2498725" y="8907463"/>
              <a:ext cx="203200" cy="201613"/>
            </a:xfrm>
            <a:custGeom>
              <a:avLst/>
              <a:gdLst>
                <a:gd name="T0" fmla="*/ 66 w 128"/>
                <a:gd name="T1" fmla="*/ 127 h 127"/>
                <a:gd name="T2" fmla="*/ 66 w 128"/>
                <a:gd name="T3" fmla="*/ 127 h 127"/>
                <a:gd name="T4" fmla="*/ 78 w 128"/>
                <a:gd name="T5" fmla="*/ 127 h 127"/>
                <a:gd name="T6" fmla="*/ 90 w 128"/>
                <a:gd name="T7" fmla="*/ 123 h 127"/>
                <a:gd name="T8" fmla="*/ 100 w 128"/>
                <a:gd name="T9" fmla="*/ 117 h 127"/>
                <a:gd name="T10" fmla="*/ 110 w 128"/>
                <a:gd name="T11" fmla="*/ 109 h 127"/>
                <a:gd name="T12" fmla="*/ 118 w 128"/>
                <a:gd name="T13" fmla="*/ 99 h 127"/>
                <a:gd name="T14" fmla="*/ 124 w 128"/>
                <a:gd name="T15" fmla="*/ 89 h 127"/>
                <a:gd name="T16" fmla="*/ 128 w 128"/>
                <a:gd name="T17" fmla="*/ 77 h 127"/>
                <a:gd name="T18" fmla="*/ 128 w 128"/>
                <a:gd name="T19" fmla="*/ 63 h 127"/>
                <a:gd name="T20" fmla="*/ 128 w 128"/>
                <a:gd name="T21" fmla="*/ 63 h 127"/>
                <a:gd name="T22" fmla="*/ 126 w 128"/>
                <a:gd name="T23" fmla="*/ 51 h 127"/>
                <a:gd name="T24" fmla="*/ 122 w 128"/>
                <a:gd name="T25" fmla="*/ 39 h 127"/>
                <a:gd name="T26" fmla="*/ 116 w 128"/>
                <a:gd name="T27" fmla="*/ 27 h 127"/>
                <a:gd name="T28" fmla="*/ 108 w 128"/>
                <a:gd name="T29" fmla="*/ 19 h 127"/>
                <a:gd name="T30" fmla="*/ 100 w 128"/>
                <a:gd name="T31" fmla="*/ 11 h 127"/>
                <a:gd name="T32" fmla="*/ 88 w 128"/>
                <a:gd name="T33" fmla="*/ 5 h 127"/>
                <a:gd name="T34" fmla="*/ 76 w 128"/>
                <a:gd name="T35" fmla="*/ 0 h 127"/>
                <a:gd name="T36" fmla="*/ 62 w 128"/>
                <a:gd name="T37" fmla="*/ 0 h 127"/>
                <a:gd name="T38" fmla="*/ 62 w 128"/>
                <a:gd name="T39" fmla="*/ 0 h 127"/>
                <a:gd name="T40" fmla="*/ 50 w 128"/>
                <a:gd name="T41" fmla="*/ 0 h 127"/>
                <a:gd name="T42" fmla="*/ 38 w 128"/>
                <a:gd name="T43" fmla="*/ 5 h 127"/>
                <a:gd name="T44" fmla="*/ 28 w 128"/>
                <a:gd name="T45" fmla="*/ 11 h 127"/>
                <a:gd name="T46" fmla="*/ 18 w 128"/>
                <a:gd name="T47" fmla="*/ 19 h 127"/>
                <a:gd name="T48" fmla="*/ 10 w 128"/>
                <a:gd name="T49" fmla="*/ 29 h 127"/>
                <a:gd name="T50" fmla="*/ 6 w 128"/>
                <a:gd name="T51" fmla="*/ 41 h 127"/>
                <a:gd name="T52" fmla="*/ 2 w 128"/>
                <a:gd name="T53" fmla="*/ 53 h 127"/>
                <a:gd name="T54" fmla="*/ 0 w 128"/>
                <a:gd name="T55" fmla="*/ 65 h 127"/>
                <a:gd name="T56" fmla="*/ 0 w 128"/>
                <a:gd name="T57" fmla="*/ 65 h 127"/>
                <a:gd name="T58" fmla="*/ 2 w 128"/>
                <a:gd name="T59" fmla="*/ 77 h 127"/>
                <a:gd name="T60" fmla="*/ 6 w 128"/>
                <a:gd name="T61" fmla="*/ 89 h 127"/>
                <a:gd name="T62" fmla="*/ 12 w 128"/>
                <a:gd name="T63" fmla="*/ 101 h 127"/>
                <a:gd name="T64" fmla="*/ 20 w 128"/>
                <a:gd name="T65" fmla="*/ 109 h 127"/>
                <a:gd name="T66" fmla="*/ 30 w 128"/>
                <a:gd name="T67" fmla="*/ 117 h 127"/>
                <a:gd name="T68" fmla="*/ 40 w 128"/>
                <a:gd name="T69" fmla="*/ 123 h 127"/>
                <a:gd name="T70" fmla="*/ 52 w 128"/>
                <a:gd name="T71" fmla="*/ 127 h 127"/>
                <a:gd name="T72" fmla="*/ 66 w 128"/>
                <a:gd name="T73" fmla="*/ 127 h 127"/>
                <a:gd name="T74" fmla="*/ 66 w 128"/>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7">
                  <a:moveTo>
                    <a:pt x="66" y="127"/>
                  </a:moveTo>
                  <a:lnTo>
                    <a:pt x="66" y="127"/>
                  </a:lnTo>
                  <a:lnTo>
                    <a:pt x="78" y="127"/>
                  </a:lnTo>
                  <a:lnTo>
                    <a:pt x="90" y="123"/>
                  </a:lnTo>
                  <a:lnTo>
                    <a:pt x="100" y="117"/>
                  </a:lnTo>
                  <a:lnTo>
                    <a:pt x="110" y="109"/>
                  </a:lnTo>
                  <a:lnTo>
                    <a:pt x="118" y="99"/>
                  </a:lnTo>
                  <a:lnTo>
                    <a:pt x="124" y="89"/>
                  </a:lnTo>
                  <a:lnTo>
                    <a:pt x="128" y="77"/>
                  </a:lnTo>
                  <a:lnTo>
                    <a:pt x="128" y="63"/>
                  </a:lnTo>
                  <a:lnTo>
                    <a:pt x="128" y="63"/>
                  </a:lnTo>
                  <a:lnTo>
                    <a:pt x="126" y="51"/>
                  </a:lnTo>
                  <a:lnTo>
                    <a:pt x="122" y="39"/>
                  </a:lnTo>
                  <a:lnTo>
                    <a:pt x="116" y="27"/>
                  </a:lnTo>
                  <a:lnTo>
                    <a:pt x="108" y="19"/>
                  </a:lnTo>
                  <a:lnTo>
                    <a:pt x="100" y="11"/>
                  </a:lnTo>
                  <a:lnTo>
                    <a:pt x="88" y="5"/>
                  </a:lnTo>
                  <a:lnTo>
                    <a:pt x="76" y="0"/>
                  </a:lnTo>
                  <a:lnTo>
                    <a:pt x="62" y="0"/>
                  </a:lnTo>
                  <a:lnTo>
                    <a:pt x="62" y="0"/>
                  </a:lnTo>
                  <a:lnTo>
                    <a:pt x="50" y="0"/>
                  </a:lnTo>
                  <a:lnTo>
                    <a:pt x="38" y="5"/>
                  </a:lnTo>
                  <a:lnTo>
                    <a:pt x="28" y="11"/>
                  </a:lnTo>
                  <a:lnTo>
                    <a:pt x="18" y="19"/>
                  </a:lnTo>
                  <a:lnTo>
                    <a:pt x="10" y="29"/>
                  </a:lnTo>
                  <a:lnTo>
                    <a:pt x="6" y="41"/>
                  </a:lnTo>
                  <a:lnTo>
                    <a:pt x="2" y="53"/>
                  </a:lnTo>
                  <a:lnTo>
                    <a:pt x="0" y="65"/>
                  </a:lnTo>
                  <a:lnTo>
                    <a:pt x="0" y="65"/>
                  </a:lnTo>
                  <a:lnTo>
                    <a:pt x="2" y="77"/>
                  </a:lnTo>
                  <a:lnTo>
                    <a:pt x="6" y="89"/>
                  </a:lnTo>
                  <a:lnTo>
                    <a:pt x="12" y="101"/>
                  </a:lnTo>
                  <a:lnTo>
                    <a:pt x="20" y="109"/>
                  </a:lnTo>
                  <a:lnTo>
                    <a:pt x="30" y="117"/>
                  </a:lnTo>
                  <a:lnTo>
                    <a:pt x="40" y="123"/>
                  </a:lnTo>
                  <a:lnTo>
                    <a:pt x="52" y="127"/>
                  </a:lnTo>
                  <a:lnTo>
                    <a:pt x="66" y="127"/>
                  </a:lnTo>
                  <a:lnTo>
                    <a:pt x="66"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5"/>
            <p:cNvSpPr>
              <a:spLocks/>
            </p:cNvSpPr>
            <p:nvPr userDrawn="1"/>
          </p:nvSpPr>
          <p:spPr bwMode="auto">
            <a:xfrm>
              <a:off x="2863850" y="8656638"/>
              <a:ext cx="92075" cy="88900"/>
            </a:xfrm>
            <a:custGeom>
              <a:avLst/>
              <a:gdLst>
                <a:gd name="T0" fmla="*/ 28 w 58"/>
                <a:gd name="T1" fmla="*/ 56 h 56"/>
                <a:gd name="T2" fmla="*/ 28 w 58"/>
                <a:gd name="T3" fmla="*/ 56 h 56"/>
                <a:gd name="T4" fmla="*/ 34 w 58"/>
                <a:gd name="T5" fmla="*/ 56 h 56"/>
                <a:gd name="T6" fmla="*/ 40 w 58"/>
                <a:gd name="T7" fmla="*/ 54 h 56"/>
                <a:gd name="T8" fmla="*/ 48 w 58"/>
                <a:gd name="T9" fmla="*/ 48 h 56"/>
                <a:gd name="T10" fmla="*/ 56 w 58"/>
                <a:gd name="T11" fmla="*/ 38 h 56"/>
                <a:gd name="T12" fmla="*/ 56 w 58"/>
                <a:gd name="T13" fmla="*/ 32 h 56"/>
                <a:gd name="T14" fmla="*/ 58 w 58"/>
                <a:gd name="T15" fmla="*/ 26 h 56"/>
                <a:gd name="T16" fmla="*/ 58 w 58"/>
                <a:gd name="T17" fmla="*/ 26 h 56"/>
                <a:gd name="T18" fmla="*/ 54 w 58"/>
                <a:gd name="T19" fmla="*/ 16 h 56"/>
                <a:gd name="T20" fmla="*/ 48 w 58"/>
                <a:gd name="T21" fmla="*/ 8 h 56"/>
                <a:gd name="T22" fmla="*/ 40 w 58"/>
                <a:gd name="T23" fmla="*/ 2 h 56"/>
                <a:gd name="T24" fmla="*/ 28 w 58"/>
                <a:gd name="T25" fmla="*/ 0 h 56"/>
                <a:gd name="T26" fmla="*/ 28 w 58"/>
                <a:gd name="T27" fmla="*/ 0 h 56"/>
                <a:gd name="T28" fmla="*/ 18 w 58"/>
                <a:gd name="T29" fmla="*/ 2 h 56"/>
                <a:gd name="T30" fmla="*/ 10 w 58"/>
                <a:gd name="T31" fmla="*/ 8 h 56"/>
                <a:gd name="T32" fmla="*/ 4 w 58"/>
                <a:gd name="T33" fmla="*/ 16 h 56"/>
                <a:gd name="T34" fmla="*/ 0 w 58"/>
                <a:gd name="T35" fmla="*/ 28 h 56"/>
                <a:gd name="T36" fmla="*/ 0 w 58"/>
                <a:gd name="T37" fmla="*/ 28 h 56"/>
                <a:gd name="T38" fmla="*/ 4 w 58"/>
                <a:gd name="T39" fmla="*/ 38 h 56"/>
                <a:gd name="T40" fmla="*/ 8 w 58"/>
                <a:gd name="T41" fmla="*/ 48 h 56"/>
                <a:gd name="T42" fmla="*/ 18 w 58"/>
                <a:gd name="T43" fmla="*/ 54 h 56"/>
                <a:gd name="T44" fmla="*/ 28 w 58"/>
                <a:gd name="T45" fmla="*/ 56 h 56"/>
                <a:gd name="T46" fmla="*/ 28 w 5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6">
                  <a:moveTo>
                    <a:pt x="28" y="56"/>
                  </a:moveTo>
                  <a:lnTo>
                    <a:pt x="28" y="56"/>
                  </a:lnTo>
                  <a:lnTo>
                    <a:pt x="34" y="56"/>
                  </a:lnTo>
                  <a:lnTo>
                    <a:pt x="40" y="54"/>
                  </a:lnTo>
                  <a:lnTo>
                    <a:pt x="48" y="48"/>
                  </a:lnTo>
                  <a:lnTo>
                    <a:pt x="56" y="38"/>
                  </a:lnTo>
                  <a:lnTo>
                    <a:pt x="56" y="32"/>
                  </a:lnTo>
                  <a:lnTo>
                    <a:pt x="58" y="26"/>
                  </a:lnTo>
                  <a:lnTo>
                    <a:pt x="58" y="26"/>
                  </a:lnTo>
                  <a:lnTo>
                    <a:pt x="54" y="16"/>
                  </a:lnTo>
                  <a:lnTo>
                    <a:pt x="48" y="8"/>
                  </a:lnTo>
                  <a:lnTo>
                    <a:pt x="40" y="2"/>
                  </a:lnTo>
                  <a:lnTo>
                    <a:pt x="28" y="0"/>
                  </a:lnTo>
                  <a:lnTo>
                    <a:pt x="28" y="0"/>
                  </a:lnTo>
                  <a:lnTo>
                    <a:pt x="18" y="2"/>
                  </a:lnTo>
                  <a:lnTo>
                    <a:pt x="10" y="8"/>
                  </a:lnTo>
                  <a:lnTo>
                    <a:pt x="4" y="16"/>
                  </a:lnTo>
                  <a:lnTo>
                    <a:pt x="0" y="28"/>
                  </a:lnTo>
                  <a:lnTo>
                    <a:pt x="0" y="28"/>
                  </a:lnTo>
                  <a:lnTo>
                    <a:pt x="4" y="38"/>
                  </a:lnTo>
                  <a:lnTo>
                    <a:pt x="8" y="48"/>
                  </a:lnTo>
                  <a:lnTo>
                    <a:pt x="18" y="54"/>
                  </a:lnTo>
                  <a:lnTo>
                    <a:pt x="28" y="56"/>
                  </a:ln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6"/>
            <p:cNvSpPr>
              <a:spLocks/>
            </p:cNvSpPr>
            <p:nvPr userDrawn="1"/>
          </p:nvSpPr>
          <p:spPr bwMode="auto">
            <a:xfrm>
              <a:off x="3136900" y="8928100"/>
              <a:ext cx="158750" cy="161925"/>
            </a:xfrm>
            <a:custGeom>
              <a:avLst/>
              <a:gdLst>
                <a:gd name="T0" fmla="*/ 50 w 100"/>
                <a:gd name="T1" fmla="*/ 102 h 102"/>
                <a:gd name="T2" fmla="*/ 50 w 100"/>
                <a:gd name="T3" fmla="*/ 102 h 102"/>
                <a:gd name="T4" fmla="*/ 60 w 100"/>
                <a:gd name="T5" fmla="*/ 100 h 102"/>
                <a:gd name="T6" fmla="*/ 70 w 100"/>
                <a:gd name="T7" fmla="*/ 98 h 102"/>
                <a:gd name="T8" fmla="*/ 78 w 100"/>
                <a:gd name="T9" fmla="*/ 92 h 102"/>
                <a:gd name="T10" fmla="*/ 86 w 100"/>
                <a:gd name="T11" fmla="*/ 86 h 102"/>
                <a:gd name="T12" fmla="*/ 92 w 100"/>
                <a:gd name="T13" fmla="*/ 80 h 102"/>
                <a:gd name="T14" fmla="*/ 96 w 100"/>
                <a:gd name="T15" fmla="*/ 70 h 102"/>
                <a:gd name="T16" fmla="*/ 100 w 100"/>
                <a:gd name="T17" fmla="*/ 62 h 102"/>
                <a:gd name="T18" fmla="*/ 100 w 100"/>
                <a:gd name="T19" fmla="*/ 50 h 102"/>
                <a:gd name="T20" fmla="*/ 100 w 100"/>
                <a:gd name="T21" fmla="*/ 50 h 102"/>
                <a:gd name="T22" fmla="*/ 100 w 100"/>
                <a:gd name="T23" fmla="*/ 40 h 102"/>
                <a:gd name="T24" fmla="*/ 96 w 100"/>
                <a:gd name="T25" fmla="*/ 32 h 102"/>
                <a:gd name="T26" fmla="*/ 92 w 100"/>
                <a:gd name="T27" fmla="*/ 22 h 102"/>
                <a:gd name="T28" fmla="*/ 86 w 100"/>
                <a:gd name="T29" fmla="*/ 16 h 102"/>
                <a:gd name="T30" fmla="*/ 78 w 100"/>
                <a:gd name="T31" fmla="*/ 10 h 102"/>
                <a:gd name="T32" fmla="*/ 70 w 100"/>
                <a:gd name="T33" fmla="*/ 4 h 102"/>
                <a:gd name="T34" fmla="*/ 60 w 100"/>
                <a:gd name="T35" fmla="*/ 2 h 102"/>
                <a:gd name="T36" fmla="*/ 50 w 100"/>
                <a:gd name="T37" fmla="*/ 0 h 102"/>
                <a:gd name="T38" fmla="*/ 50 w 100"/>
                <a:gd name="T39" fmla="*/ 0 h 102"/>
                <a:gd name="T40" fmla="*/ 40 w 100"/>
                <a:gd name="T41" fmla="*/ 2 h 102"/>
                <a:gd name="T42" fmla="*/ 30 w 100"/>
                <a:gd name="T43" fmla="*/ 4 h 102"/>
                <a:gd name="T44" fmla="*/ 22 w 100"/>
                <a:gd name="T45" fmla="*/ 10 h 102"/>
                <a:gd name="T46" fmla="*/ 14 w 100"/>
                <a:gd name="T47" fmla="*/ 16 h 102"/>
                <a:gd name="T48" fmla="*/ 8 w 100"/>
                <a:gd name="T49" fmla="*/ 22 h 102"/>
                <a:gd name="T50" fmla="*/ 4 w 100"/>
                <a:gd name="T51" fmla="*/ 32 h 102"/>
                <a:gd name="T52" fmla="*/ 2 w 100"/>
                <a:gd name="T53" fmla="*/ 40 h 102"/>
                <a:gd name="T54" fmla="*/ 0 w 100"/>
                <a:gd name="T55" fmla="*/ 50 h 102"/>
                <a:gd name="T56" fmla="*/ 0 w 100"/>
                <a:gd name="T57" fmla="*/ 50 h 102"/>
                <a:gd name="T58" fmla="*/ 0 w 100"/>
                <a:gd name="T59" fmla="*/ 60 h 102"/>
                <a:gd name="T60" fmla="*/ 4 w 100"/>
                <a:gd name="T61" fmla="*/ 70 h 102"/>
                <a:gd name="T62" fmla="*/ 8 w 100"/>
                <a:gd name="T63" fmla="*/ 78 h 102"/>
                <a:gd name="T64" fmla="*/ 14 w 100"/>
                <a:gd name="T65" fmla="*/ 86 h 102"/>
                <a:gd name="T66" fmla="*/ 22 w 100"/>
                <a:gd name="T67" fmla="*/ 92 h 102"/>
                <a:gd name="T68" fmla="*/ 30 w 100"/>
                <a:gd name="T69" fmla="*/ 98 h 102"/>
                <a:gd name="T70" fmla="*/ 40 w 100"/>
                <a:gd name="T71" fmla="*/ 100 h 102"/>
                <a:gd name="T72" fmla="*/ 50 w 100"/>
                <a:gd name="T73" fmla="*/ 102 h 102"/>
                <a:gd name="T74" fmla="*/ 50 w 100"/>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2">
                  <a:moveTo>
                    <a:pt x="50" y="102"/>
                  </a:moveTo>
                  <a:lnTo>
                    <a:pt x="50" y="102"/>
                  </a:lnTo>
                  <a:lnTo>
                    <a:pt x="60" y="100"/>
                  </a:lnTo>
                  <a:lnTo>
                    <a:pt x="70" y="98"/>
                  </a:lnTo>
                  <a:lnTo>
                    <a:pt x="78" y="92"/>
                  </a:lnTo>
                  <a:lnTo>
                    <a:pt x="86" y="86"/>
                  </a:lnTo>
                  <a:lnTo>
                    <a:pt x="92" y="80"/>
                  </a:lnTo>
                  <a:lnTo>
                    <a:pt x="96" y="70"/>
                  </a:lnTo>
                  <a:lnTo>
                    <a:pt x="100" y="62"/>
                  </a:lnTo>
                  <a:lnTo>
                    <a:pt x="100" y="50"/>
                  </a:lnTo>
                  <a:lnTo>
                    <a:pt x="100" y="50"/>
                  </a:lnTo>
                  <a:lnTo>
                    <a:pt x="100" y="40"/>
                  </a:lnTo>
                  <a:lnTo>
                    <a:pt x="96" y="32"/>
                  </a:lnTo>
                  <a:lnTo>
                    <a:pt x="92" y="22"/>
                  </a:lnTo>
                  <a:lnTo>
                    <a:pt x="86" y="16"/>
                  </a:lnTo>
                  <a:lnTo>
                    <a:pt x="78" y="10"/>
                  </a:lnTo>
                  <a:lnTo>
                    <a:pt x="70" y="4"/>
                  </a:lnTo>
                  <a:lnTo>
                    <a:pt x="60" y="2"/>
                  </a:lnTo>
                  <a:lnTo>
                    <a:pt x="50" y="0"/>
                  </a:lnTo>
                  <a:lnTo>
                    <a:pt x="50" y="0"/>
                  </a:lnTo>
                  <a:lnTo>
                    <a:pt x="40" y="2"/>
                  </a:lnTo>
                  <a:lnTo>
                    <a:pt x="30" y="4"/>
                  </a:lnTo>
                  <a:lnTo>
                    <a:pt x="22" y="10"/>
                  </a:lnTo>
                  <a:lnTo>
                    <a:pt x="14" y="16"/>
                  </a:lnTo>
                  <a:lnTo>
                    <a:pt x="8" y="22"/>
                  </a:lnTo>
                  <a:lnTo>
                    <a:pt x="4" y="32"/>
                  </a:lnTo>
                  <a:lnTo>
                    <a:pt x="2" y="40"/>
                  </a:lnTo>
                  <a:lnTo>
                    <a:pt x="0" y="50"/>
                  </a:lnTo>
                  <a:lnTo>
                    <a:pt x="0" y="50"/>
                  </a:lnTo>
                  <a:lnTo>
                    <a:pt x="0" y="60"/>
                  </a:lnTo>
                  <a:lnTo>
                    <a:pt x="4" y="70"/>
                  </a:lnTo>
                  <a:lnTo>
                    <a:pt x="8" y="78"/>
                  </a:lnTo>
                  <a:lnTo>
                    <a:pt x="14" y="86"/>
                  </a:lnTo>
                  <a:lnTo>
                    <a:pt x="22" y="92"/>
                  </a:lnTo>
                  <a:lnTo>
                    <a:pt x="30" y="98"/>
                  </a:lnTo>
                  <a:lnTo>
                    <a:pt x="40" y="100"/>
                  </a:lnTo>
                  <a:lnTo>
                    <a:pt x="50" y="102"/>
                  </a:lnTo>
                  <a:lnTo>
                    <a:pt x="5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7"/>
            <p:cNvSpPr>
              <a:spLocks/>
            </p:cNvSpPr>
            <p:nvPr userDrawn="1"/>
          </p:nvSpPr>
          <p:spPr bwMode="auto">
            <a:xfrm>
              <a:off x="-2120900" y="7677150"/>
              <a:ext cx="193675" cy="195263"/>
            </a:xfrm>
            <a:custGeom>
              <a:avLst/>
              <a:gdLst>
                <a:gd name="T0" fmla="*/ 62 w 122"/>
                <a:gd name="T1" fmla="*/ 123 h 123"/>
                <a:gd name="T2" fmla="*/ 62 w 122"/>
                <a:gd name="T3" fmla="*/ 123 h 123"/>
                <a:gd name="T4" fmla="*/ 74 w 122"/>
                <a:gd name="T5" fmla="*/ 123 h 123"/>
                <a:gd name="T6" fmla="*/ 86 w 122"/>
                <a:gd name="T7" fmla="*/ 119 h 123"/>
                <a:gd name="T8" fmla="*/ 96 w 122"/>
                <a:gd name="T9" fmla="*/ 113 h 123"/>
                <a:gd name="T10" fmla="*/ 106 w 122"/>
                <a:gd name="T11" fmla="*/ 105 h 123"/>
                <a:gd name="T12" fmla="*/ 112 w 122"/>
                <a:gd name="T13" fmla="*/ 97 h 123"/>
                <a:gd name="T14" fmla="*/ 118 w 122"/>
                <a:gd name="T15" fmla="*/ 87 h 123"/>
                <a:gd name="T16" fmla="*/ 122 w 122"/>
                <a:gd name="T17" fmla="*/ 75 h 123"/>
                <a:gd name="T18" fmla="*/ 122 w 122"/>
                <a:gd name="T19" fmla="*/ 63 h 123"/>
                <a:gd name="T20" fmla="*/ 122 w 122"/>
                <a:gd name="T21" fmla="*/ 63 h 123"/>
                <a:gd name="T22" fmla="*/ 122 w 122"/>
                <a:gd name="T23" fmla="*/ 49 h 123"/>
                <a:gd name="T24" fmla="*/ 118 w 122"/>
                <a:gd name="T25" fmla="*/ 37 h 123"/>
                <a:gd name="T26" fmla="*/ 112 w 122"/>
                <a:gd name="T27" fmla="*/ 26 h 123"/>
                <a:gd name="T28" fmla="*/ 104 w 122"/>
                <a:gd name="T29" fmla="*/ 18 h 123"/>
                <a:gd name="T30" fmla="*/ 96 w 122"/>
                <a:gd name="T31" fmla="*/ 10 h 123"/>
                <a:gd name="T32" fmla="*/ 84 w 122"/>
                <a:gd name="T33" fmla="*/ 4 h 123"/>
                <a:gd name="T34" fmla="*/ 74 w 122"/>
                <a:gd name="T35" fmla="*/ 0 h 123"/>
                <a:gd name="T36" fmla="*/ 60 w 122"/>
                <a:gd name="T37" fmla="*/ 0 h 123"/>
                <a:gd name="T38" fmla="*/ 60 w 122"/>
                <a:gd name="T39" fmla="*/ 0 h 123"/>
                <a:gd name="T40" fmla="*/ 48 w 122"/>
                <a:gd name="T41" fmla="*/ 0 h 123"/>
                <a:gd name="T42" fmla="*/ 38 w 122"/>
                <a:gd name="T43" fmla="*/ 4 h 123"/>
                <a:gd name="T44" fmla="*/ 28 w 122"/>
                <a:gd name="T45" fmla="*/ 10 h 123"/>
                <a:gd name="T46" fmla="*/ 18 w 122"/>
                <a:gd name="T47" fmla="*/ 18 h 123"/>
                <a:gd name="T48" fmla="*/ 10 w 122"/>
                <a:gd name="T49" fmla="*/ 26 h 123"/>
                <a:gd name="T50" fmla="*/ 4 w 122"/>
                <a:gd name="T51" fmla="*/ 39 h 123"/>
                <a:gd name="T52" fmla="*/ 2 w 122"/>
                <a:gd name="T53" fmla="*/ 49 h 123"/>
                <a:gd name="T54" fmla="*/ 0 w 122"/>
                <a:gd name="T55" fmla="*/ 61 h 123"/>
                <a:gd name="T56" fmla="*/ 0 w 122"/>
                <a:gd name="T57" fmla="*/ 61 h 123"/>
                <a:gd name="T58" fmla="*/ 0 w 122"/>
                <a:gd name="T59" fmla="*/ 75 h 123"/>
                <a:gd name="T60" fmla="*/ 4 w 122"/>
                <a:gd name="T61" fmla="*/ 85 h 123"/>
                <a:gd name="T62" fmla="*/ 10 w 122"/>
                <a:gd name="T63" fmla="*/ 97 h 123"/>
                <a:gd name="T64" fmla="*/ 18 w 122"/>
                <a:gd name="T65" fmla="*/ 105 h 123"/>
                <a:gd name="T66" fmla="*/ 26 w 122"/>
                <a:gd name="T67" fmla="*/ 113 h 123"/>
                <a:gd name="T68" fmla="*/ 38 w 122"/>
                <a:gd name="T69" fmla="*/ 119 h 123"/>
                <a:gd name="T70" fmla="*/ 48 w 122"/>
                <a:gd name="T71" fmla="*/ 123 h 123"/>
                <a:gd name="T72" fmla="*/ 62 w 122"/>
                <a:gd name="T73" fmla="*/ 123 h 123"/>
                <a:gd name="T74" fmla="*/ 62 w 122"/>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62" y="123"/>
                  </a:moveTo>
                  <a:lnTo>
                    <a:pt x="62" y="123"/>
                  </a:lnTo>
                  <a:lnTo>
                    <a:pt x="74" y="123"/>
                  </a:lnTo>
                  <a:lnTo>
                    <a:pt x="86" y="119"/>
                  </a:lnTo>
                  <a:lnTo>
                    <a:pt x="96" y="113"/>
                  </a:lnTo>
                  <a:lnTo>
                    <a:pt x="106" y="105"/>
                  </a:lnTo>
                  <a:lnTo>
                    <a:pt x="112" y="97"/>
                  </a:lnTo>
                  <a:lnTo>
                    <a:pt x="118" y="87"/>
                  </a:lnTo>
                  <a:lnTo>
                    <a:pt x="122" y="75"/>
                  </a:lnTo>
                  <a:lnTo>
                    <a:pt x="122" y="63"/>
                  </a:lnTo>
                  <a:lnTo>
                    <a:pt x="122" y="63"/>
                  </a:lnTo>
                  <a:lnTo>
                    <a:pt x="122" y="49"/>
                  </a:lnTo>
                  <a:lnTo>
                    <a:pt x="118" y="37"/>
                  </a:lnTo>
                  <a:lnTo>
                    <a:pt x="112" y="26"/>
                  </a:lnTo>
                  <a:lnTo>
                    <a:pt x="104" y="18"/>
                  </a:lnTo>
                  <a:lnTo>
                    <a:pt x="96" y="10"/>
                  </a:lnTo>
                  <a:lnTo>
                    <a:pt x="84" y="4"/>
                  </a:lnTo>
                  <a:lnTo>
                    <a:pt x="74" y="0"/>
                  </a:lnTo>
                  <a:lnTo>
                    <a:pt x="60" y="0"/>
                  </a:lnTo>
                  <a:lnTo>
                    <a:pt x="60" y="0"/>
                  </a:lnTo>
                  <a:lnTo>
                    <a:pt x="48" y="0"/>
                  </a:lnTo>
                  <a:lnTo>
                    <a:pt x="38" y="4"/>
                  </a:lnTo>
                  <a:lnTo>
                    <a:pt x="28" y="10"/>
                  </a:lnTo>
                  <a:lnTo>
                    <a:pt x="18" y="18"/>
                  </a:lnTo>
                  <a:lnTo>
                    <a:pt x="10" y="26"/>
                  </a:lnTo>
                  <a:lnTo>
                    <a:pt x="4" y="39"/>
                  </a:lnTo>
                  <a:lnTo>
                    <a:pt x="2" y="49"/>
                  </a:lnTo>
                  <a:lnTo>
                    <a:pt x="0" y="61"/>
                  </a:lnTo>
                  <a:lnTo>
                    <a:pt x="0" y="61"/>
                  </a:lnTo>
                  <a:lnTo>
                    <a:pt x="0" y="75"/>
                  </a:lnTo>
                  <a:lnTo>
                    <a:pt x="4" y="85"/>
                  </a:lnTo>
                  <a:lnTo>
                    <a:pt x="10" y="97"/>
                  </a:lnTo>
                  <a:lnTo>
                    <a:pt x="18" y="105"/>
                  </a:lnTo>
                  <a:lnTo>
                    <a:pt x="26" y="113"/>
                  </a:lnTo>
                  <a:lnTo>
                    <a:pt x="38" y="119"/>
                  </a:lnTo>
                  <a:lnTo>
                    <a:pt x="48" y="123"/>
                  </a:lnTo>
                  <a:lnTo>
                    <a:pt x="62" y="123"/>
                  </a:lnTo>
                  <a:lnTo>
                    <a:pt x="62"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8"/>
            <p:cNvSpPr>
              <a:spLocks/>
            </p:cNvSpPr>
            <p:nvPr userDrawn="1"/>
          </p:nvSpPr>
          <p:spPr bwMode="auto">
            <a:xfrm>
              <a:off x="3095625" y="9194800"/>
              <a:ext cx="241300" cy="241300"/>
            </a:xfrm>
            <a:custGeom>
              <a:avLst/>
              <a:gdLst>
                <a:gd name="T0" fmla="*/ 76 w 152"/>
                <a:gd name="T1" fmla="*/ 0 h 152"/>
                <a:gd name="T2" fmla="*/ 76 w 152"/>
                <a:gd name="T3" fmla="*/ 0 h 152"/>
                <a:gd name="T4" fmla="*/ 60 w 152"/>
                <a:gd name="T5" fmla="*/ 2 h 152"/>
                <a:gd name="T6" fmla="*/ 46 w 152"/>
                <a:gd name="T7" fmla="*/ 8 h 152"/>
                <a:gd name="T8" fmla="*/ 34 w 152"/>
                <a:gd name="T9" fmla="*/ 14 h 152"/>
                <a:gd name="T10" fmla="*/ 22 w 152"/>
                <a:gd name="T11" fmla="*/ 24 h 152"/>
                <a:gd name="T12" fmla="*/ 14 w 152"/>
                <a:gd name="T13" fmla="*/ 36 h 152"/>
                <a:gd name="T14" fmla="*/ 6 w 152"/>
                <a:gd name="T15" fmla="*/ 48 h 152"/>
                <a:gd name="T16" fmla="*/ 2 w 152"/>
                <a:gd name="T17" fmla="*/ 62 h 152"/>
                <a:gd name="T18" fmla="*/ 0 w 152"/>
                <a:gd name="T19" fmla="*/ 78 h 152"/>
                <a:gd name="T20" fmla="*/ 0 w 152"/>
                <a:gd name="T21" fmla="*/ 78 h 152"/>
                <a:gd name="T22" fmla="*/ 2 w 152"/>
                <a:gd name="T23" fmla="*/ 92 h 152"/>
                <a:gd name="T24" fmla="*/ 8 w 152"/>
                <a:gd name="T25" fmla="*/ 106 h 152"/>
                <a:gd name="T26" fmla="*/ 14 w 152"/>
                <a:gd name="T27" fmla="*/ 120 h 152"/>
                <a:gd name="T28" fmla="*/ 24 w 152"/>
                <a:gd name="T29" fmla="*/ 130 h 152"/>
                <a:gd name="T30" fmla="*/ 36 w 152"/>
                <a:gd name="T31" fmla="*/ 140 h 152"/>
                <a:gd name="T32" fmla="*/ 48 w 152"/>
                <a:gd name="T33" fmla="*/ 146 h 152"/>
                <a:gd name="T34" fmla="*/ 62 w 152"/>
                <a:gd name="T35" fmla="*/ 150 h 152"/>
                <a:gd name="T36" fmla="*/ 78 w 152"/>
                <a:gd name="T37" fmla="*/ 152 h 152"/>
                <a:gd name="T38" fmla="*/ 78 w 152"/>
                <a:gd name="T39" fmla="*/ 152 h 152"/>
                <a:gd name="T40" fmla="*/ 94 w 152"/>
                <a:gd name="T41" fmla="*/ 150 h 152"/>
                <a:gd name="T42" fmla="*/ 108 w 152"/>
                <a:gd name="T43" fmla="*/ 146 h 152"/>
                <a:gd name="T44" fmla="*/ 120 w 152"/>
                <a:gd name="T45" fmla="*/ 138 h 152"/>
                <a:gd name="T46" fmla="*/ 130 w 152"/>
                <a:gd name="T47" fmla="*/ 128 h 152"/>
                <a:gd name="T48" fmla="*/ 140 w 152"/>
                <a:gd name="T49" fmla="*/ 118 h 152"/>
                <a:gd name="T50" fmla="*/ 146 w 152"/>
                <a:gd name="T51" fmla="*/ 104 h 152"/>
                <a:gd name="T52" fmla="*/ 150 w 152"/>
                <a:gd name="T53" fmla="*/ 90 h 152"/>
                <a:gd name="T54" fmla="*/ 152 w 152"/>
                <a:gd name="T55" fmla="*/ 74 h 152"/>
                <a:gd name="T56" fmla="*/ 152 w 152"/>
                <a:gd name="T57" fmla="*/ 74 h 152"/>
                <a:gd name="T58" fmla="*/ 150 w 152"/>
                <a:gd name="T59" fmla="*/ 60 h 152"/>
                <a:gd name="T60" fmla="*/ 144 w 152"/>
                <a:gd name="T61" fmla="*/ 46 h 152"/>
                <a:gd name="T62" fmla="*/ 138 w 152"/>
                <a:gd name="T63" fmla="*/ 32 h 152"/>
                <a:gd name="T64" fmla="*/ 128 w 152"/>
                <a:gd name="T65" fmla="*/ 22 h 152"/>
                <a:gd name="T66" fmla="*/ 116 w 152"/>
                <a:gd name="T67" fmla="*/ 12 h 152"/>
                <a:gd name="T68" fmla="*/ 104 w 152"/>
                <a:gd name="T69" fmla="*/ 6 h 152"/>
                <a:gd name="T70" fmla="*/ 90 w 152"/>
                <a:gd name="T71" fmla="*/ 2 h 152"/>
                <a:gd name="T72" fmla="*/ 76 w 152"/>
                <a:gd name="T73" fmla="*/ 0 h 152"/>
                <a:gd name="T74" fmla="*/ 76 w 152"/>
                <a:gd name="T7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76" y="0"/>
                  </a:moveTo>
                  <a:lnTo>
                    <a:pt x="76" y="0"/>
                  </a:lnTo>
                  <a:lnTo>
                    <a:pt x="60" y="2"/>
                  </a:lnTo>
                  <a:lnTo>
                    <a:pt x="46" y="8"/>
                  </a:lnTo>
                  <a:lnTo>
                    <a:pt x="34" y="14"/>
                  </a:lnTo>
                  <a:lnTo>
                    <a:pt x="22" y="24"/>
                  </a:lnTo>
                  <a:lnTo>
                    <a:pt x="14" y="36"/>
                  </a:lnTo>
                  <a:lnTo>
                    <a:pt x="6" y="48"/>
                  </a:lnTo>
                  <a:lnTo>
                    <a:pt x="2" y="62"/>
                  </a:lnTo>
                  <a:lnTo>
                    <a:pt x="0" y="78"/>
                  </a:lnTo>
                  <a:lnTo>
                    <a:pt x="0" y="78"/>
                  </a:lnTo>
                  <a:lnTo>
                    <a:pt x="2" y="92"/>
                  </a:lnTo>
                  <a:lnTo>
                    <a:pt x="8" y="106"/>
                  </a:lnTo>
                  <a:lnTo>
                    <a:pt x="14" y="120"/>
                  </a:lnTo>
                  <a:lnTo>
                    <a:pt x="24" y="130"/>
                  </a:lnTo>
                  <a:lnTo>
                    <a:pt x="36" y="140"/>
                  </a:lnTo>
                  <a:lnTo>
                    <a:pt x="48" y="146"/>
                  </a:lnTo>
                  <a:lnTo>
                    <a:pt x="62" y="150"/>
                  </a:lnTo>
                  <a:lnTo>
                    <a:pt x="78" y="152"/>
                  </a:lnTo>
                  <a:lnTo>
                    <a:pt x="78" y="152"/>
                  </a:lnTo>
                  <a:lnTo>
                    <a:pt x="94" y="150"/>
                  </a:lnTo>
                  <a:lnTo>
                    <a:pt x="108" y="146"/>
                  </a:lnTo>
                  <a:lnTo>
                    <a:pt x="120" y="138"/>
                  </a:lnTo>
                  <a:lnTo>
                    <a:pt x="130" y="128"/>
                  </a:lnTo>
                  <a:lnTo>
                    <a:pt x="140" y="118"/>
                  </a:lnTo>
                  <a:lnTo>
                    <a:pt x="146" y="104"/>
                  </a:lnTo>
                  <a:lnTo>
                    <a:pt x="150" y="90"/>
                  </a:lnTo>
                  <a:lnTo>
                    <a:pt x="152" y="74"/>
                  </a:lnTo>
                  <a:lnTo>
                    <a:pt x="152" y="74"/>
                  </a:lnTo>
                  <a:lnTo>
                    <a:pt x="150" y="60"/>
                  </a:lnTo>
                  <a:lnTo>
                    <a:pt x="144" y="46"/>
                  </a:lnTo>
                  <a:lnTo>
                    <a:pt x="138" y="32"/>
                  </a:lnTo>
                  <a:lnTo>
                    <a:pt x="128" y="22"/>
                  </a:lnTo>
                  <a:lnTo>
                    <a:pt x="116" y="12"/>
                  </a:lnTo>
                  <a:lnTo>
                    <a:pt x="104" y="6"/>
                  </a:lnTo>
                  <a:lnTo>
                    <a:pt x="90"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9"/>
            <p:cNvSpPr>
              <a:spLocks/>
            </p:cNvSpPr>
            <p:nvPr userDrawn="1"/>
          </p:nvSpPr>
          <p:spPr bwMode="auto">
            <a:xfrm>
              <a:off x="2268538" y="8367713"/>
              <a:ext cx="47625" cy="47625"/>
            </a:xfrm>
            <a:custGeom>
              <a:avLst/>
              <a:gdLst>
                <a:gd name="T0" fmla="*/ 14 w 30"/>
                <a:gd name="T1" fmla="*/ 30 h 30"/>
                <a:gd name="T2" fmla="*/ 14 w 30"/>
                <a:gd name="T3" fmla="*/ 30 h 30"/>
                <a:gd name="T4" fmla="*/ 20 w 30"/>
                <a:gd name="T5" fmla="*/ 28 h 30"/>
                <a:gd name="T6" fmla="*/ 26 w 30"/>
                <a:gd name="T7" fmla="*/ 26 h 30"/>
                <a:gd name="T8" fmla="*/ 28 w 30"/>
                <a:gd name="T9" fmla="*/ 22 h 30"/>
                <a:gd name="T10" fmla="*/ 30 w 30"/>
                <a:gd name="T11" fmla="*/ 16 h 30"/>
                <a:gd name="T12" fmla="*/ 30 w 30"/>
                <a:gd name="T13" fmla="*/ 16 h 30"/>
                <a:gd name="T14" fmla="*/ 28 w 30"/>
                <a:gd name="T15" fmla="*/ 10 h 30"/>
                <a:gd name="T16" fmla="*/ 26 w 30"/>
                <a:gd name="T17" fmla="*/ 4 h 30"/>
                <a:gd name="T18" fmla="*/ 22 w 30"/>
                <a:gd name="T19" fmla="*/ 0 h 30"/>
                <a:gd name="T20" fmla="*/ 16 w 30"/>
                <a:gd name="T21" fmla="*/ 0 h 30"/>
                <a:gd name="T22" fmla="*/ 16 w 30"/>
                <a:gd name="T23" fmla="*/ 0 h 30"/>
                <a:gd name="T24" fmla="*/ 10 w 30"/>
                <a:gd name="T25" fmla="*/ 0 h 30"/>
                <a:gd name="T26" fmla="*/ 4 w 30"/>
                <a:gd name="T27" fmla="*/ 4 h 30"/>
                <a:gd name="T28" fmla="*/ 0 w 30"/>
                <a:gd name="T29" fmla="*/ 8 h 30"/>
                <a:gd name="T30" fmla="*/ 0 w 30"/>
                <a:gd name="T31" fmla="*/ 14 h 30"/>
                <a:gd name="T32" fmla="*/ 0 w 30"/>
                <a:gd name="T33" fmla="*/ 14 h 30"/>
                <a:gd name="T34" fmla="*/ 0 w 30"/>
                <a:gd name="T35" fmla="*/ 20 h 30"/>
                <a:gd name="T36" fmla="*/ 4 w 30"/>
                <a:gd name="T37" fmla="*/ 24 h 30"/>
                <a:gd name="T38" fmla="*/ 8 w 30"/>
                <a:gd name="T39" fmla="*/ 28 h 30"/>
                <a:gd name="T40" fmla="*/ 14 w 30"/>
                <a:gd name="T41" fmla="*/ 30 h 30"/>
                <a:gd name="T42" fmla="*/ 1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30"/>
                  </a:moveTo>
                  <a:lnTo>
                    <a:pt x="14" y="30"/>
                  </a:lnTo>
                  <a:lnTo>
                    <a:pt x="20" y="28"/>
                  </a:lnTo>
                  <a:lnTo>
                    <a:pt x="26" y="26"/>
                  </a:lnTo>
                  <a:lnTo>
                    <a:pt x="28" y="22"/>
                  </a:lnTo>
                  <a:lnTo>
                    <a:pt x="30" y="16"/>
                  </a:lnTo>
                  <a:lnTo>
                    <a:pt x="30" y="16"/>
                  </a:lnTo>
                  <a:lnTo>
                    <a:pt x="28" y="10"/>
                  </a:lnTo>
                  <a:lnTo>
                    <a:pt x="26" y="4"/>
                  </a:lnTo>
                  <a:lnTo>
                    <a:pt x="22" y="0"/>
                  </a:lnTo>
                  <a:lnTo>
                    <a:pt x="16" y="0"/>
                  </a:lnTo>
                  <a:lnTo>
                    <a:pt x="16" y="0"/>
                  </a:lnTo>
                  <a:lnTo>
                    <a:pt x="10" y="0"/>
                  </a:lnTo>
                  <a:lnTo>
                    <a:pt x="4" y="4"/>
                  </a:lnTo>
                  <a:lnTo>
                    <a:pt x="0" y="8"/>
                  </a:lnTo>
                  <a:lnTo>
                    <a:pt x="0" y="14"/>
                  </a:lnTo>
                  <a:lnTo>
                    <a:pt x="0" y="14"/>
                  </a:lnTo>
                  <a:lnTo>
                    <a:pt x="0" y="20"/>
                  </a:lnTo>
                  <a:lnTo>
                    <a:pt x="4" y="24"/>
                  </a:lnTo>
                  <a:lnTo>
                    <a:pt x="8" y="28"/>
                  </a:lnTo>
                  <a:lnTo>
                    <a:pt x="14" y="30"/>
                  </a:lnTo>
                  <a:lnTo>
                    <a:pt x="1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0"/>
            <p:cNvSpPr>
              <a:spLocks/>
            </p:cNvSpPr>
            <p:nvPr userDrawn="1"/>
          </p:nvSpPr>
          <p:spPr bwMode="auto">
            <a:xfrm>
              <a:off x="2224088" y="8631238"/>
              <a:ext cx="136525" cy="139700"/>
            </a:xfrm>
            <a:custGeom>
              <a:avLst/>
              <a:gdLst>
                <a:gd name="T0" fmla="*/ 42 w 86"/>
                <a:gd name="T1" fmla="*/ 88 h 88"/>
                <a:gd name="T2" fmla="*/ 42 w 86"/>
                <a:gd name="T3" fmla="*/ 88 h 88"/>
                <a:gd name="T4" fmla="*/ 52 w 86"/>
                <a:gd name="T5" fmla="*/ 86 h 88"/>
                <a:gd name="T6" fmla="*/ 60 w 86"/>
                <a:gd name="T7" fmla="*/ 84 h 88"/>
                <a:gd name="T8" fmla="*/ 66 w 86"/>
                <a:gd name="T9" fmla="*/ 80 h 88"/>
                <a:gd name="T10" fmla="*/ 74 w 86"/>
                <a:gd name="T11" fmla="*/ 74 h 88"/>
                <a:gd name="T12" fmla="*/ 78 w 86"/>
                <a:gd name="T13" fmla="*/ 68 h 88"/>
                <a:gd name="T14" fmla="*/ 84 w 86"/>
                <a:gd name="T15" fmla="*/ 60 h 88"/>
                <a:gd name="T16" fmla="*/ 86 w 86"/>
                <a:gd name="T17" fmla="*/ 52 h 88"/>
                <a:gd name="T18" fmla="*/ 86 w 86"/>
                <a:gd name="T19" fmla="*/ 44 h 88"/>
                <a:gd name="T20" fmla="*/ 86 w 86"/>
                <a:gd name="T21" fmla="*/ 44 h 88"/>
                <a:gd name="T22" fmla="*/ 86 w 86"/>
                <a:gd name="T23" fmla="*/ 36 h 88"/>
                <a:gd name="T24" fmla="*/ 84 w 86"/>
                <a:gd name="T25" fmla="*/ 26 h 88"/>
                <a:gd name="T26" fmla="*/ 80 w 86"/>
                <a:gd name="T27" fmla="*/ 20 h 88"/>
                <a:gd name="T28" fmla="*/ 74 w 86"/>
                <a:gd name="T29" fmla="*/ 12 h 88"/>
                <a:gd name="T30" fmla="*/ 68 w 86"/>
                <a:gd name="T31" fmla="*/ 8 h 88"/>
                <a:gd name="T32" fmla="*/ 60 w 86"/>
                <a:gd name="T33" fmla="*/ 4 h 88"/>
                <a:gd name="T34" fmla="*/ 52 w 86"/>
                <a:gd name="T35" fmla="*/ 0 h 88"/>
                <a:gd name="T36" fmla="*/ 42 w 86"/>
                <a:gd name="T37" fmla="*/ 0 h 88"/>
                <a:gd name="T38" fmla="*/ 42 w 86"/>
                <a:gd name="T39" fmla="*/ 0 h 88"/>
                <a:gd name="T40" fmla="*/ 34 w 86"/>
                <a:gd name="T41" fmla="*/ 0 h 88"/>
                <a:gd name="T42" fmla="*/ 26 w 86"/>
                <a:gd name="T43" fmla="*/ 4 h 88"/>
                <a:gd name="T44" fmla="*/ 18 w 86"/>
                <a:gd name="T45" fmla="*/ 8 h 88"/>
                <a:gd name="T46" fmla="*/ 12 w 86"/>
                <a:gd name="T47" fmla="*/ 12 h 88"/>
                <a:gd name="T48" fmla="*/ 6 w 86"/>
                <a:gd name="T49" fmla="*/ 20 h 88"/>
                <a:gd name="T50" fmla="*/ 2 w 86"/>
                <a:gd name="T51" fmla="*/ 26 h 88"/>
                <a:gd name="T52" fmla="*/ 0 w 86"/>
                <a:gd name="T53" fmla="*/ 34 h 88"/>
                <a:gd name="T54" fmla="*/ 0 w 86"/>
                <a:gd name="T55" fmla="*/ 44 h 88"/>
                <a:gd name="T56" fmla="*/ 0 w 86"/>
                <a:gd name="T57" fmla="*/ 44 h 88"/>
                <a:gd name="T58" fmla="*/ 0 w 86"/>
                <a:gd name="T59" fmla="*/ 52 h 88"/>
                <a:gd name="T60" fmla="*/ 2 w 86"/>
                <a:gd name="T61" fmla="*/ 60 h 88"/>
                <a:gd name="T62" fmla="*/ 6 w 86"/>
                <a:gd name="T63" fmla="*/ 68 h 88"/>
                <a:gd name="T64" fmla="*/ 12 w 86"/>
                <a:gd name="T65" fmla="*/ 74 h 88"/>
                <a:gd name="T66" fmla="*/ 18 w 86"/>
                <a:gd name="T67" fmla="*/ 80 h 88"/>
                <a:gd name="T68" fmla="*/ 26 w 86"/>
                <a:gd name="T69" fmla="*/ 84 h 88"/>
                <a:gd name="T70" fmla="*/ 34 w 86"/>
                <a:gd name="T71" fmla="*/ 86 h 88"/>
                <a:gd name="T72" fmla="*/ 42 w 86"/>
                <a:gd name="T73" fmla="*/ 88 h 88"/>
                <a:gd name="T74" fmla="*/ 42 w 86"/>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42" y="88"/>
                  </a:moveTo>
                  <a:lnTo>
                    <a:pt x="42" y="88"/>
                  </a:lnTo>
                  <a:lnTo>
                    <a:pt x="52" y="86"/>
                  </a:lnTo>
                  <a:lnTo>
                    <a:pt x="60" y="84"/>
                  </a:lnTo>
                  <a:lnTo>
                    <a:pt x="66" y="80"/>
                  </a:lnTo>
                  <a:lnTo>
                    <a:pt x="74" y="74"/>
                  </a:lnTo>
                  <a:lnTo>
                    <a:pt x="78" y="68"/>
                  </a:lnTo>
                  <a:lnTo>
                    <a:pt x="84" y="60"/>
                  </a:lnTo>
                  <a:lnTo>
                    <a:pt x="86" y="52"/>
                  </a:lnTo>
                  <a:lnTo>
                    <a:pt x="86" y="44"/>
                  </a:lnTo>
                  <a:lnTo>
                    <a:pt x="86" y="44"/>
                  </a:lnTo>
                  <a:lnTo>
                    <a:pt x="86" y="36"/>
                  </a:lnTo>
                  <a:lnTo>
                    <a:pt x="84" y="26"/>
                  </a:lnTo>
                  <a:lnTo>
                    <a:pt x="80" y="20"/>
                  </a:lnTo>
                  <a:lnTo>
                    <a:pt x="74" y="12"/>
                  </a:lnTo>
                  <a:lnTo>
                    <a:pt x="68" y="8"/>
                  </a:lnTo>
                  <a:lnTo>
                    <a:pt x="60" y="4"/>
                  </a:lnTo>
                  <a:lnTo>
                    <a:pt x="52" y="0"/>
                  </a:lnTo>
                  <a:lnTo>
                    <a:pt x="42" y="0"/>
                  </a:lnTo>
                  <a:lnTo>
                    <a:pt x="42" y="0"/>
                  </a:lnTo>
                  <a:lnTo>
                    <a:pt x="34" y="0"/>
                  </a:lnTo>
                  <a:lnTo>
                    <a:pt x="26" y="4"/>
                  </a:lnTo>
                  <a:lnTo>
                    <a:pt x="18" y="8"/>
                  </a:lnTo>
                  <a:lnTo>
                    <a:pt x="12" y="12"/>
                  </a:lnTo>
                  <a:lnTo>
                    <a:pt x="6" y="20"/>
                  </a:lnTo>
                  <a:lnTo>
                    <a:pt x="2" y="26"/>
                  </a:lnTo>
                  <a:lnTo>
                    <a:pt x="0" y="34"/>
                  </a:lnTo>
                  <a:lnTo>
                    <a:pt x="0" y="44"/>
                  </a:lnTo>
                  <a:lnTo>
                    <a:pt x="0" y="44"/>
                  </a:lnTo>
                  <a:lnTo>
                    <a:pt x="0" y="52"/>
                  </a:lnTo>
                  <a:lnTo>
                    <a:pt x="2" y="60"/>
                  </a:lnTo>
                  <a:lnTo>
                    <a:pt x="6" y="68"/>
                  </a:lnTo>
                  <a:lnTo>
                    <a:pt x="12" y="74"/>
                  </a:lnTo>
                  <a:lnTo>
                    <a:pt x="18" y="80"/>
                  </a:lnTo>
                  <a:lnTo>
                    <a:pt x="26" y="84"/>
                  </a:lnTo>
                  <a:lnTo>
                    <a:pt x="34" y="86"/>
                  </a:lnTo>
                  <a:lnTo>
                    <a:pt x="42" y="88"/>
                  </a:lnTo>
                  <a:lnTo>
                    <a:pt x="4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1"/>
            <p:cNvSpPr>
              <a:spLocks/>
            </p:cNvSpPr>
            <p:nvPr userDrawn="1"/>
          </p:nvSpPr>
          <p:spPr bwMode="auto">
            <a:xfrm>
              <a:off x="3184525" y="8666163"/>
              <a:ext cx="63500" cy="66675"/>
            </a:xfrm>
            <a:custGeom>
              <a:avLst/>
              <a:gdLst>
                <a:gd name="T0" fmla="*/ 20 w 40"/>
                <a:gd name="T1" fmla="*/ 42 h 42"/>
                <a:gd name="T2" fmla="*/ 20 w 40"/>
                <a:gd name="T3" fmla="*/ 42 h 42"/>
                <a:gd name="T4" fmla="*/ 28 w 40"/>
                <a:gd name="T5" fmla="*/ 40 h 42"/>
                <a:gd name="T6" fmla="*/ 34 w 40"/>
                <a:gd name="T7" fmla="*/ 36 h 42"/>
                <a:gd name="T8" fmla="*/ 38 w 40"/>
                <a:gd name="T9" fmla="*/ 30 h 42"/>
                <a:gd name="T10" fmla="*/ 40 w 40"/>
                <a:gd name="T11" fmla="*/ 22 h 42"/>
                <a:gd name="T12" fmla="*/ 40 w 40"/>
                <a:gd name="T13" fmla="*/ 22 h 42"/>
                <a:gd name="T14" fmla="*/ 40 w 40"/>
                <a:gd name="T15" fmla="*/ 14 h 42"/>
                <a:gd name="T16" fmla="*/ 36 w 40"/>
                <a:gd name="T17" fmla="*/ 8 h 42"/>
                <a:gd name="T18" fmla="*/ 28 w 40"/>
                <a:gd name="T19" fmla="*/ 2 h 42"/>
                <a:gd name="T20" fmla="*/ 22 w 40"/>
                <a:gd name="T21" fmla="*/ 0 h 42"/>
                <a:gd name="T22" fmla="*/ 22 w 40"/>
                <a:gd name="T23" fmla="*/ 0 h 42"/>
                <a:gd name="T24" fmla="*/ 14 w 40"/>
                <a:gd name="T25" fmla="*/ 2 h 42"/>
                <a:gd name="T26" fmla="*/ 6 w 40"/>
                <a:gd name="T27" fmla="*/ 6 h 42"/>
                <a:gd name="T28" fmla="*/ 2 w 40"/>
                <a:gd name="T29" fmla="*/ 14 h 42"/>
                <a:gd name="T30" fmla="*/ 0 w 40"/>
                <a:gd name="T31" fmla="*/ 22 h 42"/>
                <a:gd name="T32" fmla="*/ 0 w 40"/>
                <a:gd name="T33" fmla="*/ 22 h 42"/>
                <a:gd name="T34" fmla="*/ 2 w 40"/>
                <a:gd name="T35" fmla="*/ 30 h 42"/>
                <a:gd name="T36" fmla="*/ 6 w 40"/>
                <a:gd name="T37" fmla="*/ 36 h 42"/>
                <a:gd name="T38" fmla="*/ 12 w 40"/>
                <a:gd name="T39" fmla="*/ 40 h 42"/>
                <a:gd name="T40" fmla="*/ 20 w 40"/>
                <a:gd name="T41" fmla="*/ 42 h 42"/>
                <a:gd name="T42" fmla="*/ 20 w 40"/>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42"/>
                  </a:moveTo>
                  <a:lnTo>
                    <a:pt x="20" y="42"/>
                  </a:lnTo>
                  <a:lnTo>
                    <a:pt x="28" y="40"/>
                  </a:lnTo>
                  <a:lnTo>
                    <a:pt x="34" y="36"/>
                  </a:lnTo>
                  <a:lnTo>
                    <a:pt x="38" y="30"/>
                  </a:lnTo>
                  <a:lnTo>
                    <a:pt x="40" y="22"/>
                  </a:lnTo>
                  <a:lnTo>
                    <a:pt x="40" y="22"/>
                  </a:lnTo>
                  <a:lnTo>
                    <a:pt x="40" y="14"/>
                  </a:lnTo>
                  <a:lnTo>
                    <a:pt x="36" y="8"/>
                  </a:lnTo>
                  <a:lnTo>
                    <a:pt x="28" y="2"/>
                  </a:lnTo>
                  <a:lnTo>
                    <a:pt x="22" y="0"/>
                  </a:lnTo>
                  <a:lnTo>
                    <a:pt x="22" y="0"/>
                  </a:lnTo>
                  <a:lnTo>
                    <a:pt x="14" y="2"/>
                  </a:lnTo>
                  <a:lnTo>
                    <a:pt x="6" y="6"/>
                  </a:lnTo>
                  <a:lnTo>
                    <a:pt x="2" y="14"/>
                  </a:lnTo>
                  <a:lnTo>
                    <a:pt x="0" y="22"/>
                  </a:lnTo>
                  <a:lnTo>
                    <a:pt x="0" y="22"/>
                  </a:lnTo>
                  <a:lnTo>
                    <a:pt x="2"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12"/>
            <p:cNvSpPr>
              <a:spLocks/>
            </p:cNvSpPr>
            <p:nvPr userDrawn="1"/>
          </p:nvSpPr>
          <p:spPr bwMode="auto">
            <a:xfrm>
              <a:off x="1582738" y="8605838"/>
              <a:ext cx="187325" cy="187325"/>
            </a:xfrm>
            <a:custGeom>
              <a:avLst/>
              <a:gdLst>
                <a:gd name="T0" fmla="*/ 58 w 118"/>
                <a:gd name="T1" fmla="*/ 118 h 118"/>
                <a:gd name="T2" fmla="*/ 58 w 118"/>
                <a:gd name="T3" fmla="*/ 118 h 118"/>
                <a:gd name="T4" fmla="*/ 70 w 118"/>
                <a:gd name="T5" fmla="*/ 116 h 118"/>
                <a:gd name="T6" fmla="*/ 82 w 118"/>
                <a:gd name="T7" fmla="*/ 114 h 118"/>
                <a:gd name="T8" fmla="*/ 92 w 118"/>
                <a:gd name="T9" fmla="*/ 108 h 118"/>
                <a:gd name="T10" fmla="*/ 100 w 118"/>
                <a:gd name="T11" fmla="*/ 100 h 118"/>
                <a:gd name="T12" fmla="*/ 108 w 118"/>
                <a:gd name="T13" fmla="*/ 92 h 118"/>
                <a:gd name="T14" fmla="*/ 112 w 118"/>
                <a:gd name="T15" fmla="*/ 82 h 118"/>
                <a:gd name="T16" fmla="*/ 116 w 118"/>
                <a:gd name="T17" fmla="*/ 70 h 118"/>
                <a:gd name="T18" fmla="*/ 118 w 118"/>
                <a:gd name="T19" fmla="*/ 60 h 118"/>
                <a:gd name="T20" fmla="*/ 118 w 118"/>
                <a:gd name="T21" fmla="*/ 60 h 118"/>
                <a:gd name="T22" fmla="*/ 116 w 118"/>
                <a:gd name="T23" fmla="*/ 48 h 118"/>
                <a:gd name="T24" fmla="*/ 112 w 118"/>
                <a:gd name="T25" fmla="*/ 36 h 118"/>
                <a:gd name="T26" fmla="*/ 108 w 118"/>
                <a:gd name="T27" fmla="*/ 26 h 118"/>
                <a:gd name="T28" fmla="*/ 100 w 118"/>
                <a:gd name="T29" fmla="*/ 18 h 118"/>
                <a:gd name="T30" fmla="*/ 92 w 118"/>
                <a:gd name="T31" fmla="*/ 10 h 118"/>
                <a:gd name="T32" fmla="*/ 82 w 118"/>
                <a:gd name="T33" fmla="*/ 6 h 118"/>
                <a:gd name="T34" fmla="*/ 70 w 118"/>
                <a:gd name="T35" fmla="*/ 2 h 118"/>
                <a:gd name="T36" fmla="*/ 58 w 118"/>
                <a:gd name="T37" fmla="*/ 0 h 118"/>
                <a:gd name="T38" fmla="*/ 58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6 w 118"/>
                <a:gd name="T51" fmla="*/ 36 h 118"/>
                <a:gd name="T52" fmla="*/ 2 w 118"/>
                <a:gd name="T53" fmla="*/ 48 h 118"/>
                <a:gd name="T54" fmla="*/ 0 w 118"/>
                <a:gd name="T55" fmla="*/ 60 h 118"/>
                <a:gd name="T56" fmla="*/ 0 w 118"/>
                <a:gd name="T57" fmla="*/ 60 h 118"/>
                <a:gd name="T58" fmla="*/ 2 w 118"/>
                <a:gd name="T59" fmla="*/ 70 h 118"/>
                <a:gd name="T60" fmla="*/ 4 w 118"/>
                <a:gd name="T61" fmla="*/ 82 h 118"/>
                <a:gd name="T62" fmla="*/ 10 w 118"/>
                <a:gd name="T63" fmla="*/ 92 h 118"/>
                <a:gd name="T64" fmla="*/ 18 w 118"/>
                <a:gd name="T65" fmla="*/ 100 h 118"/>
                <a:gd name="T66" fmla="*/ 26 w 118"/>
                <a:gd name="T67" fmla="*/ 108 h 118"/>
                <a:gd name="T68" fmla="*/ 36 w 118"/>
                <a:gd name="T69" fmla="*/ 114 h 118"/>
                <a:gd name="T70" fmla="*/ 46 w 118"/>
                <a:gd name="T71" fmla="*/ 116 h 118"/>
                <a:gd name="T72" fmla="*/ 58 w 118"/>
                <a:gd name="T73" fmla="*/ 118 h 118"/>
                <a:gd name="T74" fmla="*/ 58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58" y="118"/>
                  </a:moveTo>
                  <a:lnTo>
                    <a:pt x="58" y="118"/>
                  </a:lnTo>
                  <a:lnTo>
                    <a:pt x="70" y="116"/>
                  </a:lnTo>
                  <a:lnTo>
                    <a:pt x="82" y="114"/>
                  </a:lnTo>
                  <a:lnTo>
                    <a:pt x="92" y="108"/>
                  </a:lnTo>
                  <a:lnTo>
                    <a:pt x="100" y="100"/>
                  </a:lnTo>
                  <a:lnTo>
                    <a:pt x="108" y="92"/>
                  </a:lnTo>
                  <a:lnTo>
                    <a:pt x="112" y="82"/>
                  </a:lnTo>
                  <a:lnTo>
                    <a:pt x="116" y="70"/>
                  </a:lnTo>
                  <a:lnTo>
                    <a:pt x="118" y="60"/>
                  </a:lnTo>
                  <a:lnTo>
                    <a:pt x="118" y="60"/>
                  </a:lnTo>
                  <a:lnTo>
                    <a:pt x="116" y="48"/>
                  </a:lnTo>
                  <a:lnTo>
                    <a:pt x="112" y="36"/>
                  </a:lnTo>
                  <a:lnTo>
                    <a:pt x="108" y="26"/>
                  </a:lnTo>
                  <a:lnTo>
                    <a:pt x="100" y="18"/>
                  </a:lnTo>
                  <a:lnTo>
                    <a:pt x="92" y="10"/>
                  </a:lnTo>
                  <a:lnTo>
                    <a:pt x="82" y="6"/>
                  </a:lnTo>
                  <a:lnTo>
                    <a:pt x="70" y="2"/>
                  </a:lnTo>
                  <a:lnTo>
                    <a:pt x="58" y="0"/>
                  </a:lnTo>
                  <a:lnTo>
                    <a:pt x="58" y="0"/>
                  </a:lnTo>
                  <a:lnTo>
                    <a:pt x="48" y="2"/>
                  </a:lnTo>
                  <a:lnTo>
                    <a:pt x="36" y="6"/>
                  </a:lnTo>
                  <a:lnTo>
                    <a:pt x="26" y="10"/>
                  </a:lnTo>
                  <a:lnTo>
                    <a:pt x="18" y="18"/>
                  </a:lnTo>
                  <a:lnTo>
                    <a:pt x="10" y="26"/>
                  </a:lnTo>
                  <a:lnTo>
                    <a:pt x="6" y="36"/>
                  </a:lnTo>
                  <a:lnTo>
                    <a:pt x="2" y="48"/>
                  </a:lnTo>
                  <a:lnTo>
                    <a:pt x="0" y="60"/>
                  </a:lnTo>
                  <a:lnTo>
                    <a:pt x="0" y="60"/>
                  </a:lnTo>
                  <a:lnTo>
                    <a:pt x="2" y="70"/>
                  </a:lnTo>
                  <a:lnTo>
                    <a:pt x="4" y="82"/>
                  </a:lnTo>
                  <a:lnTo>
                    <a:pt x="10" y="92"/>
                  </a:lnTo>
                  <a:lnTo>
                    <a:pt x="18" y="100"/>
                  </a:lnTo>
                  <a:lnTo>
                    <a:pt x="26" y="108"/>
                  </a:lnTo>
                  <a:lnTo>
                    <a:pt x="36" y="114"/>
                  </a:lnTo>
                  <a:lnTo>
                    <a:pt x="46" y="116"/>
                  </a:lnTo>
                  <a:lnTo>
                    <a:pt x="58" y="118"/>
                  </a:lnTo>
                  <a:lnTo>
                    <a:pt x="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3"/>
            <p:cNvSpPr>
              <a:spLocks/>
            </p:cNvSpPr>
            <p:nvPr userDrawn="1"/>
          </p:nvSpPr>
          <p:spPr bwMode="auto">
            <a:xfrm>
              <a:off x="1354138" y="8069263"/>
              <a:ext cx="28575" cy="28575"/>
            </a:xfrm>
            <a:custGeom>
              <a:avLst/>
              <a:gdLst>
                <a:gd name="T0" fmla="*/ 10 w 18"/>
                <a:gd name="T1" fmla="*/ 18 h 18"/>
                <a:gd name="T2" fmla="*/ 10 w 18"/>
                <a:gd name="T3" fmla="*/ 18 h 18"/>
                <a:gd name="T4" fmla="*/ 16 w 18"/>
                <a:gd name="T5" fmla="*/ 16 h 18"/>
                <a:gd name="T6" fmla="*/ 18 w 18"/>
                <a:gd name="T7" fmla="*/ 14 h 18"/>
                <a:gd name="T8" fmla="*/ 18 w 18"/>
                <a:gd name="T9" fmla="*/ 10 h 18"/>
                <a:gd name="T10" fmla="*/ 18 w 18"/>
                <a:gd name="T11" fmla="*/ 10 h 18"/>
                <a:gd name="T12" fmla="*/ 18 w 18"/>
                <a:gd name="T13" fmla="*/ 6 h 18"/>
                <a:gd name="T14" fmla="*/ 16 w 18"/>
                <a:gd name="T15" fmla="*/ 2 h 18"/>
                <a:gd name="T16" fmla="*/ 14 w 18"/>
                <a:gd name="T17" fmla="*/ 0 h 18"/>
                <a:gd name="T18" fmla="*/ 10 w 18"/>
                <a:gd name="T19" fmla="*/ 0 h 18"/>
                <a:gd name="T20" fmla="*/ 10 w 18"/>
                <a:gd name="T21" fmla="*/ 0 h 18"/>
                <a:gd name="T22" fmla="*/ 6 w 18"/>
                <a:gd name="T23" fmla="*/ 0 h 18"/>
                <a:gd name="T24" fmla="*/ 4 w 18"/>
                <a:gd name="T25" fmla="*/ 2 h 18"/>
                <a:gd name="T26" fmla="*/ 0 w 18"/>
                <a:gd name="T27" fmla="*/ 6 h 18"/>
                <a:gd name="T28" fmla="*/ 0 w 18"/>
                <a:gd name="T29" fmla="*/ 8 h 18"/>
                <a:gd name="T30" fmla="*/ 0 w 18"/>
                <a:gd name="T31" fmla="*/ 8 h 18"/>
                <a:gd name="T32" fmla="*/ 0 w 18"/>
                <a:gd name="T33" fmla="*/ 12 h 18"/>
                <a:gd name="T34" fmla="*/ 2 w 18"/>
                <a:gd name="T35" fmla="*/ 16 h 18"/>
                <a:gd name="T36" fmla="*/ 6 w 18"/>
                <a:gd name="T37" fmla="*/ 18 h 18"/>
                <a:gd name="T38" fmla="*/ 10 w 18"/>
                <a:gd name="T39" fmla="*/ 18 h 18"/>
                <a:gd name="T40" fmla="*/ 10 w 18"/>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18"/>
                  </a:moveTo>
                  <a:lnTo>
                    <a:pt x="10" y="18"/>
                  </a:lnTo>
                  <a:lnTo>
                    <a:pt x="16" y="16"/>
                  </a:lnTo>
                  <a:lnTo>
                    <a:pt x="18" y="14"/>
                  </a:lnTo>
                  <a:lnTo>
                    <a:pt x="18" y="10"/>
                  </a:lnTo>
                  <a:lnTo>
                    <a:pt x="18" y="10"/>
                  </a:lnTo>
                  <a:lnTo>
                    <a:pt x="18" y="6"/>
                  </a:lnTo>
                  <a:lnTo>
                    <a:pt x="16" y="2"/>
                  </a:lnTo>
                  <a:lnTo>
                    <a:pt x="14" y="0"/>
                  </a:lnTo>
                  <a:lnTo>
                    <a:pt x="10" y="0"/>
                  </a:lnTo>
                  <a:lnTo>
                    <a:pt x="10" y="0"/>
                  </a:lnTo>
                  <a:lnTo>
                    <a:pt x="6" y="0"/>
                  </a:lnTo>
                  <a:lnTo>
                    <a:pt x="4" y="2"/>
                  </a:lnTo>
                  <a:lnTo>
                    <a:pt x="0" y="6"/>
                  </a:lnTo>
                  <a:lnTo>
                    <a:pt x="0" y="8"/>
                  </a:lnTo>
                  <a:lnTo>
                    <a:pt x="0" y="8"/>
                  </a:lnTo>
                  <a:lnTo>
                    <a:pt x="0" y="12"/>
                  </a:lnTo>
                  <a:lnTo>
                    <a:pt x="2" y="16"/>
                  </a:lnTo>
                  <a:lnTo>
                    <a:pt x="6"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14"/>
            <p:cNvSpPr>
              <a:spLocks/>
            </p:cNvSpPr>
            <p:nvPr userDrawn="1"/>
          </p:nvSpPr>
          <p:spPr bwMode="auto">
            <a:xfrm>
              <a:off x="1309688" y="8329613"/>
              <a:ext cx="117475" cy="120650"/>
            </a:xfrm>
            <a:custGeom>
              <a:avLst/>
              <a:gdLst>
                <a:gd name="T0" fmla="*/ 38 w 74"/>
                <a:gd name="T1" fmla="*/ 76 h 76"/>
                <a:gd name="T2" fmla="*/ 38 w 74"/>
                <a:gd name="T3" fmla="*/ 76 h 76"/>
                <a:gd name="T4" fmla="*/ 46 w 74"/>
                <a:gd name="T5" fmla="*/ 76 h 76"/>
                <a:gd name="T6" fmla="*/ 52 w 74"/>
                <a:gd name="T7" fmla="*/ 72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0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8 w 74"/>
                <a:gd name="T37" fmla="*/ 0 h 76"/>
                <a:gd name="T38" fmla="*/ 38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0 h 76"/>
                <a:gd name="T54" fmla="*/ 0 w 74"/>
                <a:gd name="T55" fmla="*/ 38 h 76"/>
                <a:gd name="T56" fmla="*/ 0 w 74"/>
                <a:gd name="T57" fmla="*/ 38 h 76"/>
                <a:gd name="T58" fmla="*/ 0 w 74"/>
                <a:gd name="T59" fmla="*/ 46 h 76"/>
                <a:gd name="T60" fmla="*/ 2 w 74"/>
                <a:gd name="T61" fmla="*/ 52 h 76"/>
                <a:gd name="T62" fmla="*/ 6 w 74"/>
                <a:gd name="T63" fmla="*/ 60 h 76"/>
                <a:gd name="T64" fmla="*/ 10 w 74"/>
                <a:gd name="T65" fmla="*/ 64 h 76"/>
                <a:gd name="T66" fmla="*/ 16 w 74"/>
                <a:gd name="T67" fmla="*/ 70 h 76"/>
                <a:gd name="T68" fmla="*/ 22 w 74"/>
                <a:gd name="T69" fmla="*/ 72 h 76"/>
                <a:gd name="T70" fmla="*/ 30 w 74"/>
                <a:gd name="T71" fmla="*/ 74 h 76"/>
                <a:gd name="T72" fmla="*/ 38 w 74"/>
                <a:gd name="T73" fmla="*/ 76 h 76"/>
                <a:gd name="T74" fmla="*/ 38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8" y="76"/>
                  </a:moveTo>
                  <a:lnTo>
                    <a:pt x="38" y="76"/>
                  </a:lnTo>
                  <a:lnTo>
                    <a:pt x="46" y="76"/>
                  </a:lnTo>
                  <a:lnTo>
                    <a:pt x="52" y="72"/>
                  </a:lnTo>
                  <a:lnTo>
                    <a:pt x="58" y="70"/>
                  </a:lnTo>
                  <a:lnTo>
                    <a:pt x="64" y="66"/>
                  </a:lnTo>
                  <a:lnTo>
                    <a:pt x="68" y="60"/>
                  </a:lnTo>
                  <a:lnTo>
                    <a:pt x="72" y="54"/>
                  </a:lnTo>
                  <a:lnTo>
                    <a:pt x="74" y="46"/>
                  </a:lnTo>
                  <a:lnTo>
                    <a:pt x="74" y="38"/>
                  </a:lnTo>
                  <a:lnTo>
                    <a:pt x="74" y="38"/>
                  </a:lnTo>
                  <a:lnTo>
                    <a:pt x="74" y="30"/>
                  </a:lnTo>
                  <a:lnTo>
                    <a:pt x="72" y="24"/>
                  </a:lnTo>
                  <a:lnTo>
                    <a:pt x="68" y="18"/>
                  </a:lnTo>
                  <a:lnTo>
                    <a:pt x="64" y="12"/>
                  </a:lnTo>
                  <a:lnTo>
                    <a:pt x="58" y="8"/>
                  </a:lnTo>
                  <a:lnTo>
                    <a:pt x="52" y="4"/>
                  </a:lnTo>
                  <a:lnTo>
                    <a:pt x="44" y="2"/>
                  </a:lnTo>
                  <a:lnTo>
                    <a:pt x="38" y="0"/>
                  </a:ln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60"/>
                  </a:lnTo>
                  <a:lnTo>
                    <a:pt x="10" y="64"/>
                  </a:lnTo>
                  <a:lnTo>
                    <a:pt x="16" y="70"/>
                  </a:lnTo>
                  <a:lnTo>
                    <a:pt x="22" y="72"/>
                  </a:lnTo>
                  <a:lnTo>
                    <a:pt x="30" y="74"/>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15"/>
            <p:cNvSpPr>
              <a:spLocks/>
            </p:cNvSpPr>
            <p:nvPr userDrawn="1"/>
          </p:nvSpPr>
          <p:spPr bwMode="auto">
            <a:xfrm>
              <a:off x="1547813" y="8878888"/>
              <a:ext cx="257175" cy="258763"/>
            </a:xfrm>
            <a:custGeom>
              <a:avLst/>
              <a:gdLst>
                <a:gd name="T0" fmla="*/ 80 w 162"/>
                <a:gd name="T1" fmla="*/ 163 h 163"/>
                <a:gd name="T2" fmla="*/ 80 w 162"/>
                <a:gd name="T3" fmla="*/ 163 h 163"/>
                <a:gd name="T4" fmla="*/ 98 w 162"/>
                <a:gd name="T5" fmla="*/ 163 h 163"/>
                <a:gd name="T6" fmla="*/ 112 w 162"/>
                <a:gd name="T7" fmla="*/ 157 h 163"/>
                <a:gd name="T8" fmla="*/ 126 w 162"/>
                <a:gd name="T9" fmla="*/ 149 h 163"/>
                <a:gd name="T10" fmla="*/ 138 w 162"/>
                <a:gd name="T11" fmla="*/ 139 h 163"/>
                <a:gd name="T12" fmla="*/ 148 w 162"/>
                <a:gd name="T13" fmla="*/ 127 h 163"/>
                <a:gd name="T14" fmla="*/ 156 w 162"/>
                <a:gd name="T15" fmla="*/ 113 h 163"/>
                <a:gd name="T16" fmla="*/ 160 w 162"/>
                <a:gd name="T17" fmla="*/ 99 h 163"/>
                <a:gd name="T18" fmla="*/ 162 w 162"/>
                <a:gd name="T19" fmla="*/ 81 h 163"/>
                <a:gd name="T20" fmla="*/ 162 w 162"/>
                <a:gd name="T21" fmla="*/ 81 h 163"/>
                <a:gd name="T22" fmla="*/ 160 w 162"/>
                <a:gd name="T23" fmla="*/ 65 h 163"/>
                <a:gd name="T24" fmla="*/ 156 w 162"/>
                <a:gd name="T25" fmla="*/ 49 h 163"/>
                <a:gd name="T26" fmla="*/ 148 w 162"/>
                <a:gd name="T27" fmla="*/ 37 h 163"/>
                <a:gd name="T28" fmla="*/ 138 w 162"/>
                <a:gd name="T29" fmla="*/ 23 h 163"/>
                <a:gd name="T30" fmla="*/ 126 w 162"/>
                <a:gd name="T31" fmla="*/ 12 h 163"/>
                <a:gd name="T32" fmla="*/ 112 w 162"/>
                <a:gd name="T33" fmla="*/ 6 h 163"/>
                <a:gd name="T34" fmla="*/ 96 w 162"/>
                <a:gd name="T35" fmla="*/ 0 h 163"/>
                <a:gd name="T36" fmla="*/ 80 w 162"/>
                <a:gd name="T37" fmla="*/ 0 h 163"/>
                <a:gd name="T38" fmla="*/ 80 w 162"/>
                <a:gd name="T39" fmla="*/ 0 h 163"/>
                <a:gd name="T40" fmla="*/ 64 w 162"/>
                <a:gd name="T41" fmla="*/ 2 h 163"/>
                <a:gd name="T42" fmla="*/ 48 w 162"/>
                <a:gd name="T43" fmla="*/ 6 h 163"/>
                <a:gd name="T44" fmla="*/ 34 w 162"/>
                <a:gd name="T45" fmla="*/ 14 h 163"/>
                <a:gd name="T46" fmla="*/ 24 w 162"/>
                <a:gd name="T47" fmla="*/ 25 h 163"/>
                <a:gd name="T48" fmla="*/ 14 w 162"/>
                <a:gd name="T49" fmla="*/ 37 h 163"/>
                <a:gd name="T50" fmla="*/ 6 w 162"/>
                <a:gd name="T51" fmla="*/ 51 h 163"/>
                <a:gd name="T52" fmla="*/ 0 w 162"/>
                <a:gd name="T53" fmla="*/ 65 h 163"/>
                <a:gd name="T54" fmla="*/ 0 w 162"/>
                <a:gd name="T55" fmla="*/ 81 h 163"/>
                <a:gd name="T56" fmla="*/ 0 w 162"/>
                <a:gd name="T57" fmla="*/ 81 h 163"/>
                <a:gd name="T58" fmla="*/ 0 w 162"/>
                <a:gd name="T59" fmla="*/ 99 h 163"/>
                <a:gd name="T60" fmla="*/ 6 w 162"/>
                <a:gd name="T61" fmla="*/ 113 h 163"/>
                <a:gd name="T62" fmla="*/ 12 w 162"/>
                <a:gd name="T63" fmla="*/ 127 h 163"/>
                <a:gd name="T64" fmla="*/ 22 w 162"/>
                <a:gd name="T65" fmla="*/ 139 h 163"/>
                <a:gd name="T66" fmla="*/ 34 w 162"/>
                <a:gd name="T67" fmla="*/ 149 h 163"/>
                <a:gd name="T68" fmla="*/ 48 w 162"/>
                <a:gd name="T69" fmla="*/ 157 h 163"/>
                <a:gd name="T70" fmla="*/ 64 w 162"/>
                <a:gd name="T71" fmla="*/ 163 h 163"/>
                <a:gd name="T72" fmla="*/ 80 w 162"/>
                <a:gd name="T73" fmla="*/ 163 h 163"/>
                <a:gd name="T74" fmla="*/ 80 w 162"/>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3">
                  <a:moveTo>
                    <a:pt x="80" y="163"/>
                  </a:moveTo>
                  <a:lnTo>
                    <a:pt x="80" y="163"/>
                  </a:lnTo>
                  <a:lnTo>
                    <a:pt x="98" y="163"/>
                  </a:lnTo>
                  <a:lnTo>
                    <a:pt x="112" y="157"/>
                  </a:lnTo>
                  <a:lnTo>
                    <a:pt x="126" y="149"/>
                  </a:lnTo>
                  <a:lnTo>
                    <a:pt x="138" y="139"/>
                  </a:lnTo>
                  <a:lnTo>
                    <a:pt x="148" y="127"/>
                  </a:lnTo>
                  <a:lnTo>
                    <a:pt x="156" y="113"/>
                  </a:lnTo>
                  <a:lnTo>
                    <a:pt x="160" y="99"/>
                  </a:lnTo>
                  <a:lnTo>
                    <a:pt x="162" y="81"/>
                  </a:lnTo>
                  <a:lnTo>
                    <a:pt x="162" y="81"/>
                  </a:lnTo>
                  <a:lnTo>
                    <a:pt x="160" y="65"/>
                  </a:lnTo>
                  <a:lnTo>
                    <a:pt x="156" y="49"/>
                  </a:lnTo>
                  <a:lnTo>
                    <a:pt x="148" y="37"/>
                  </a:lnTo>
                  <a:lnTo>
                    <a:pt x="138" y="23"/>
                  </a:lnTo>
                  <a:lnTo>
                    <a:pt x="126" y="12"/>
                  </a:lnTo>
                  <a:lnTo>
                    <a:pt x="112" y="6"/>
                  </a:lnTo>
                  <a:lnTo>
                    <a:pt x="96" y="0"/>
                  </a:lnTo>
                  <a:lnTo>
                    <a:pt x="80" y="0"/>
                  </a:lnTo>
                  <a:lnTo>
                    <a:pt x="80" y="0"/>
                  </a:lnTo>
                  <a:lnTo>
                    <a:pt x="64" y="2"/>
                  </a:lnTo>
                  <a:lnTo>
                    <a:pt x="48" y="6"/>
                  </a:lnTo>
                  <a:lnTo>
                    <a:pt x="34" y="14"/>
                  </a:lnTo>
                  <a:lnTo>
                    <a:pt x="24" y="25"/>
                  </a:lnTo>
                  <a:lnTo>
                    <a:pt x="14" y="37"/>
                  </a:lnTo>
                  <a:lnTo>
                    <a:pt x="6" y="51"/>
                  </a:lnTo>
                  <a:lnTo>
                    <a:pt x="0" y="65"/>
                  </a:lnTo>
                  <a:lnTo>
                    <a:pt x="0" y="81"/>
                  </a:lnTo>
                  <a:lnTo>
                    <a:pt x="0" y="81"/>
                  </a:lnTo>
                  <a:lnTo>
                    <a:pt x="0" y="99"/>
                  </a:lnTo>
                  <a:lnTo>
                    <a:pt x="6" y="113"/>
                  </a:lnTo>
                  <a:lnTo>
                    <a:pt x="12" y="127"/>
                  </a:lnTo>
                  <a:lnTo>
                    <a:pt x="22" y="139"/>
                  </a:lnTo>
                  <a:lnTo>
                    <a:pt x="34" y="149"/>
                  </a:lnTo>
                  <a:lnTo>
                    <a:pt x="48" y="157"/>
                  </a:lnTo>
                  <a:lnTo>
                    <a:pt x="64" y="163"/>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6"/>
            <p:cNvSpPr>
              <a:spLocks/>
            </p:cNvSpPr>
            <p:nvPr userDrawn="1"/>
          </p:nvSpPr>
          <p:spPr bwMode="auto">
            <a:xfrm>
              <a:off x="1947863" y="8358188"/>
              <a:ext cx="69850" cy="66675"/>
            </a:xfrm>
            <a:custGeom>
              <a:avLst/>
              <a:gdLst>
                <a:gd name="T0" fmla="*/ 24 w 44"/>
                <a:gd name="T1" fmla="*/ 42 h 42"/>
                <a:gd name="T2" fmla="*/ 24 w 44"/>
                <a:gd name="T3" fmla="*/ 42 h 42"/>
                <a:gd name="T4" fmla="*/ 32 w 44"/>
                <a:gd name="T5" fmla="*/ 40 h 42"/>
                <a:gd name="T6" fmla="*/ 38 w 44"/>
                <a:gd name="T7" fmla="*/ 36 h 42"/>
                <a:gd name="T8" fmla="*/ 42 w 44"/>
                <a:gd name="T9" fmla="*/ 28 h 42"/>
                <a:gd name="T10" fmla="*/ 44 w 44"/>
                <a:gd name="T11" fmla="*/ 20 h 42"/>
                <a:gd name="T12" fmla="*/ 44 w 44"/>
                <a:gd name="T13" fmla="*/ 20 h 42"/>
                <a:gd name="T14" fmla="*/ 42 w 44"/>
                <a:gd name="T15" fmla="*/ 12 h 42"/>
                <a:gd name="T16" fmla="*/ 38 w 44"/>
                <a:gd name="T17" fmla="*/ 6 h 42"/>
                <a:gd name="T18" fmla="*/ 30 w 44"/>
                <a:gd name="T19" fmla="*/ 0 h 42"/>
                <a:gd name="T20" fmla="*/ 22 w 44"/>
                <a:gd name="T21" fmla="*/ 0 h 42"/>
                <a:gd name="T22" fmla="*/ 22 w 44"/>
                <a:gd name="T23" fmla="*/ 0 h 42"/>
                <a:gd name="T24" fmla="*/ 14 w 44"/>
                <a:gd name="T25" fmla="*/ 0 h 42"/>
                <a:gd name="T26" fmla="*/ 6 w 44"/>
                <a:gd name="T27" fmla="*/ 6 h 42"/>
                <a:gd name="T28" fmla="*/ 2 w 44"/>
                <a:gd name="T29" fmla="*/ 12 h 42"/>
                <a:gd name="T30" fmla="*/ 0 w 44"/>
                <a:gd name="T31" fmla="*/ 22 h 42"/>
                <a:gd name="T32" fmla="*/ 0 w 44"/>
                <a:gd name="T33" fmla="*/ 22 h 42"/>
                <a:gd name="T34" fmla="*/ 2 w 44"/>
                <a:gd name="T35" fmla="*/ 30 h 42"/>
                <a:gd name="T36" fmla="*/ 8 w 44"/>
                <a:gd name="T37" fmla="*/ 36 h 42"/>
                <a:gd name="T38" fmla="*/ 14 w 44"/>
                <a:gd name="T39" fmla="*/ 40 h 42"/>
                <a:gd name="T40" fmla="*/ 24 w 44"/>
                <a:gd name="T41" fmla="*/ 42 h 42"/>
                <a:gd name="T42" fmla="*/ 24 w 4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24" y="42"/>
                  </a:moveTo>
                  <a:lnTo>
                    <a:pt x="24" y="42"/>
                  </a:lnTo>
                  <a:lnTo>
                    <a:pt x="32" y="40"/>
                  </a:lnTo>
                  <a:lnTo>
                    <a:pt x="38" y="36"/>
                  </a:lnTo>
                  <a:lnTo>
                    <a:pt x="42" y="28"/>
                  </a:lnTo>
                  <a:lnTo>
                    <a:pt x="44" y="20"/>
                  </a:lnTo>
                  <a:lnTo>
                    <a:pt x="44" y="20"/>
                  </a:lnTo>
                  <a:lnTo>
                    <a:pt x="42" y="12"/>
                  </a:lnTo>
                  <a:lnTo>
                    <a:pt x="38" y="6"/>
                  </a:lnTo>
                  <a:lnTo>
                    <a:pt x="30" y="0"/>
                  </a:lnTo>
                  <a:lnTo>
                    <a:pt x="22" y="0"/>
                  </a:lnTo>
                  <a:lnTo>
                    <a:pt x="22" y="0"/>
                  </a:lnTo>
                  <a:lnTo>
                    <a:pt x="14" y="0"/>
                  </a:lnTo>
                  <a:lnTo>
                    <a:pt x="6" y="6"/>
                  </a:lnTo>
                  <a:lnTo>
                    <a:pt x="2" y="12"/>
                  </a:lnTo>
                  <a:lnTo>
                    <a:pt x="0" y="22"/>
                  </a:lnTo>
                  <a:lnTo>
                    <a:pt x="0" y="22"/>
                  </a:lnTo>
                  <a:lnTo>
                    <a:pt x="2" y="30"/>
                  </a:lnTo>
                  <a:lnTo>
                    <a:pt x="8" y="36"/>
                  </a:lnTo>
                  <a:lnTo>
                    <a:pt x="14" y="40"/>
                  </a:lnTo>
                  <a:lnTo>
                    <a:pt x="24" y="42"/>
                  </a:lnTo>
                  <a:lnTo>
                    <a:pt x="2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17"/>
            <p:cNvSpPr>
              <a:spLocks/>
            </p:cNvSpPr>
            <p:nvPr userDrawn="1"/>
          </p:nvSpPr>
          <p:spPr bwMode="auto">
            <a:xfrm>
              <a:off x="1627188" y="8342313"/>
              <a:ext cx="95250" cy="95250"/>
            </a:xfrm>
            <a:custGeom>
              <a:avLst/>
              <a:gdLst>
                <a:gd name="T0" fmla="*/ 30 w 60"/>
                <a:gd name="T1" fmla="*/ 60 h 60"/>
                <a:gd name="T2" fmla="*/ 30 w 60"/>
                <a:gd name="T3" fmla="*/ 60 h 60"/>
                <a:gd name="T4" fmla="*/ 36 w 60"/>
                <a:gd name="T5" fmla="*/ 60 h 60"/>
                <a:gd name="T6" fmla="*/ 42 w 60"/>
                <a:gd name="T7" fmla="*/ 58 h 60"/>
                <a:gd name="T8" fmla="*/ 52 w 60"/>
                <a:gd name="T9" fmla="*/ 52 h 60"/>
                <a:gd name="T10" fmla="*/ 58 w 60"/>
                <a:gd name="T11" fmla="*/ 42 h 60"/>
                <a:gd name="T12" fmla="*/ 60 w 60"/>
                <a:gd name="T13" fmla="*/ 38 h 60"/>
                <a:gd name="T14" fmla="*/ 60 w 60"/>
                <a:gd name="T15" fmla="*/ 32 h 60"/>
                <a:gd name="T16" fmla="*/ 60 w 60"/>
                <a:gd name="T17" fmla="*/ 32 h 60"/>
                <a:gd name="T18" fmla="*/ 58 w 60"/>
                <a:gd name="T19" fmla="*/ 20 h 60"/>
                <a:gd name="T20" fmla="*/ 52 w 60"/>
                <a:gd name="T21" fmla="*/ 10 h 60"/>
                <a:gd name="T22" fmla="*/ 44 w 60"/>
                <a:gd name="T23" fmla="*/ 4 h 60"/>
                <a:gd name="T24" fmla="*/ 32 w 60"/>
                <a:gd name="T25" fmla="*/ 0 h 60"/>
                <a:gd name="T26" fmla="*/ 32 w 60"/>
                <a:gd name="T27" fmla="*/ 0 h 60"/>
                <a:gd name="T28" fmla="*/ 26 w 60"/>
                <a:gd name="T29" fmla="*/ 2 h 60"/>
                <a:gd name="T30" fmla="*/ 20 w 60"/>
                <a:gd name="T31" fmla="*/ 2 h 60"/>
                <a:gd name="T32" fmla="*/ 10 w 60"/>
                <a:gd name="T33" fmla="*/ 10 h 60"/>
                <a:gd name="T34" fmla="*/ 4 w 60"/>
                <a:gd name="T35" fmla="*/ 18 h 60"/>
                <a:gd name="T36" fmla="*/ 2 w 60"/>
                <a:gd name="T37" fmla="*/ 24 h 60"/>
                <a:gd name="T38" fmla="*/ 0 w 60"/>
                <a:gd name="T39" fmla="*/ 30 h 60"/>
                <a:gd name="T40" fmla="*/ 0 w 60"/>
                <a:gd name="T41" fmla="*/ 30 h 60"/>
                <a:gd name="T42" fmla="*/ 2 w 60"/>
                <a:gd name="T43" fmla="*/ 36 h 60"/>
                <a:gd name="T44" fmla="*/ 4 w 60"/>
                <a:gd name="T45" fmla="*/ 42 h 60"/>
                <a:gd name="T46" fmla="*/ 10 w 60"/>
                <a:gd name="T47" fmla="*/ 52 h 60"/>
                <a:gd name="T48" fmla="*/ 20 w 60"/>
                <a:gd name="T49" fmla="*/ 58 h 60"/>
                <a:gd name="T50" fmla="*/ 24 w 60"/>
                <a:gd name="T51" fmla="*/ 60 h 60"/>
                <a:gd name="T52" fmla="*/ 30 w 60"/>
                <a:gd name="T53" fmla="*/ 60 h 60"/>
                <a:gd name="T54" fmla="*/ 30 w 60"/>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60">
                  <a:moveTo>
                    <a:pt x="30" y="60"/>
                  </a:moveTo>
                  <a:lnTo>
                    <a:pt x="30" y="60"/>
                  </a:lnTo>
                  <a:lnTo>
                    <a:pt x="36" y="60"/>
                  </a:lnTo>
                  <a:lnTo>
                    <a:pt x="42" y="58"/>
                  </a:lnTo>
                  <a:lnTo>
                    <a:pt x="52" y="52"/>
                  </a:lnTo>
                  <a:lnTo>
                    <a:pt x="58" y="42"/>
                  </a:lnTo>
                  <a:lnTo>
                    <a:pt x="60" y="38"/>
                  </a:lnTo>
                  <a:lnTo>
                    <a:pt x="60" y="32"/>
                  </a:lnTo>
                  <a:lnTo>
                    <a:pt x="60" y="32"/>
                  </a:lnTo>
                  <a:lnTo>
                    <a:pt x="58" y="20"/>
                  </a:lnTo>
                  <a:lnTo>
                    <a:pt x="52" y="10"/>
                  </a:lnTo>
                  <a:lnTo>
                    <a:pt x="44" y="4"/>
                  </a:lnTo>
                  <a:lnTo>
                    <a:pt x="32" y="0"/>
                  </a:lnTo>
                  <a:lnTo>
                    <a:pt x="32" y="0"/>
                  </a:lnTo>
                  <a:lnTo>
                    <a:pt x="26" y="2"/>
                  </a:lnTo>
                  <a:lnTo>
                    <a:pt x="20" y="2"/>
                  </a:lnTo>
                  <a:lnTo>
                    <a:pt x="10" y="10"/>
                  </a:lnTo>
                  <a:lnTo>
                    <a:pt x="4" y="18"/>
                  </a:lnTo>
                  <a:lnTo>
                    <a:pt x="2" y="24"/>
                  </a:lnTo>
                  <a:lnTo>
                    <a:pt x="0" y="30"/>
                  </a:lnTo>
                  <a:lnTo>
                    <a:pt x="0" y="30"/>
                  </a:lnTo>
                  <a:lnTo>
                    <a:pt x="2" y="36"/>
                  </a:lnTo>
                  <a:lnTo>
                    <a:pt x="4" y="42"/>
                  </a:lnTo>
                  <a:lnTo>
                    <a:pt x="10" y="52"/>
                  </a:lnTo>
                  <a:lnTo>
                    <a:pt x="20" y="58"/>
                  </a:lnTo>
                  <a:lnTo>
                    <a:pt x="24" y="60"/>
                  </a:lnTo>
                  <a:lnTo>
                    <a:pt x="30"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18"/>
            <p:cNvSpPr>
              <a:spLocks/>
            </p:cNvSpPr>
            <p:nvPr userDrawn="1"/>
          </p:nvSpPr>
          <p:spPr bwMode="auto">
            <a:xfrm>
              <a:off x="2179638" y="8897938"/>
              <a:ext cx="222250" cy="223838"/>
            </a:xfrm>
            <a:custGeom>
              <a:avLst/>
              <a:gdLst>
                <a:gd name="T0" fmla="*/ 70 w 140"/>
                <a:gd name="T1" fmla="*/ 141 h 141"/>
                <a:gd name="T2" fmla="*/ 70 w 140"/>
                <a:gd name="T3" fmla="*/ 141 h 141"/>
                <a:gd name="T4" fmla="*/ 84 w 140"/>
                <a:gd name="T5" fmla="*/ 139 h 141"/>
                <a:gd name="T6" fmla="*/ 98 w 140"/>
                <a:gd name="T7" fmla="*/ 135 h 141"/>
                <a:gd name="T8" fmla="*/ 110 w 140"/>
                <a:gd name="T9" fmla="*/ 129 h 141"/>
                <a:gd name="T10" fmla="*/ 120 w 140"/>
                <a:gd name="T11" fmla="*/ 121 h 141"/>
                <a:gd name="T12" fmla="*/ 128 w 140"/>
                <a:gd name="T13" fmla="*/ 109 h 141"/>
                <a:gd name="T14" fmla="*/ 136 w 140"/>
                <a:gd name="T15" fmla="*/ 97 h 141"/>
                <a:gd name="T16" fmla="*/ 140 w 140"/>
                <a:gd name="T17" fmla="*/ 85 h 141"/>
                <a:gd name="T18" fmla="*/ 140 w 140"/>
                <a:gd name="T19" fmla="*/ 71 h 141"/>
                <a:gd name="T20" fmla="*/ 140 w 140"/>
                <a:gd name="T21" fmla="*/ 71 h 141"/>
                <a:gd name="T22" fmla="*/ 140 w 140"/>
                <a:gd name="T23" fmla="*/ 55 h 141"/>
                <a:gd name="T24" fmla="*/ 136 w 140"/>
                <a:gd name="T25" fmla="*/ 43 h 141"/>
                <a:gd name="T26" fmla="*/ 130 w 140"/>
                <a:gd name="T27" fmla="*/ 31 h 141"/>
                <a:gd name="T28" fmla="*/ 120 w 140"/>
                <a:gd name="T29" fmla="*/ 21 h 141"/>
                <a:gd name="T30" fmla="*/ 110 w 140"/>
                <a:gd name="T31" fmla="*/ 13 h 141"/>
                <a:gd name="T32" fmla="*/ 98 w 140"/>
                <a:gd name="T33" fmla="*/ 4 h 141"/>
                <a:gd name="T34" fmla="*/ 86 w 140"/>
                <a:gd name="T35" fmla="*/ 0 h 141"/>
                <a:gd name="T36" fmla="*/ 72 w 140"/>
                <a:gd name="T37" fmla="*/ 0 h 141"/>
                <a:gd name="T38" fmla="*/ 72 w 140"/>
                <a:gd name="T39" fmla="*/ 0 h 141"/>
                <a:gd name="T40" fmla="*/ 58 w 140"/>
                <a:gd name="T41" fmla="*/ 0 h 141"/>
                <a:gd name="T42" fmla="*/ 44 w 140"/>
                <a:gd name="T43" fmla="*/ 4 h 141"/>
                <a:gd name="T44" fmla="*/ 32 w 140"/>
                <a:gd name="T45" fmla="*/ 11 h 141"/>
                <a:gd name="T46" fmla="*/ 22 w 140"/>
                <a:gd name="T47" fmla="*/ 21 h 141"/>
                <a:gd name="T48" fmla="*/ 12 w 140"/>
                <a:gd name="T49" fmla="*/ 31 h 141"/>
                <a:gd name="T50" fmla="*/ 6 w 140"/>
                <a:gd name="T51" fmla="*/ 43 h 141"/>
                <a:gd name="T52" fmla="*/ 2 w 140"/>
                <a:gd name="T53" fmla="*/ 55 h 141"/>
                <a:gd name="T54" fmla="*/ 0 w 140"/>
                <a:gd name="T55" fmla="*/ 71 h 141"/>
                <a:gd name="T56" fmla="*/ 0 w 140"/>
                <a:gd name="T57" fmla="*/ 71 h 141"/>
                <a:gd name="T58" fmla="*/ 2 w 140"/>
                <a:gd name="T59" fmla="*/ 83 h 141"/>
                <a:gd name="T60" fmla="*/ 6 w 140"/>
                <a:gd name="T61" fmla="*/ 97 h 141"/>
                <a:gd name="T62" fmla="*/ 12 w 140"/>
                <a:gd name="T63" fmla="*/ 109 h 141"/>
                <a:gd name="T64" fmla="*/ 22 w 140"/>
                <a:gd name="T65" fmla="*/ 119 h 141"/>
                <a:gd name="T66" fmla="*/ 32 w 140"/>
                <a:gd name="T67" fmla="*/ 129 h 141"/>
                <a:gd name="T68" fmla="*/ 44 w 140"/>
                <a:gd name="T69" fmla="*/ 135 h 141"/>
                <a:gd name="T70" fmla="*/ 56 w 140"/>
                <a:gd name="T71" fmla="*/ 139 h 141"/>
                <a:gd name="T72" fmla="*/ 70 w 140"/>
                <a:gd name="T73" fmla="*/ 141 h 141"/>
                <a:gd name="T74" fmla="*/ 70 w 140"/>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70" y="141"/>
                  </a:moveTo>
                  <a:lnTo>
                    <a:pt x="70" y="141"/>
                  </a:lnTo>
                  <a:lnTo>
                    <a:pt x="84" y="139"/>
                  </a:lnTo>
                  <a:lnTo>
                    <a:pt x="98" y="135"/>
                  </a:lnTo>
                  <a:lnTo>
                    <a:pt x="110" y="129"/>
                  </a:lnTo>
                  <a:lnTo>
                    <a:pt x="120" y="121"/>
                  </a:lnTo>
                  <a:lnTo>
                    <a:pt x="128" y="109"/>
                  </a:lnTo>
                  <a:lnTo>
                    <a:pt x="136" y="97"/>
                  </a:lnTo>
                  <a:lnTo>
                    <a:pt x="140" y="85"/>
                  </a:lnTo>
                  <a:lnTo>
                    <a:pt x="140" y="71"/>
                  </a:lnTo>
                  <a:lnTo>
                    <a:pt x="140" y="71"/>
                  </a:lnTo>
                  <a:lnTo>
                    <a:pt x="140" y="55"/>
                  </a:lnTo>
                  <a:lnTo>
                    <a:pt x="136" y="43"/>
                  </a:lnTo>
                  <a:lnTo>
                    <a:pt x="130" y="31"/>
                  </a:lnTo>
                  <a:lnTo>
                    <a:pt x="120" y="21"/>
                  </a:lnTo>
                  <a:lnTo>
                    <a:pt x="110" y="13"/>
                  </a:lnTo>
                  <a:lnTo>
                    <a:pt x="98" y="4"/>
                  </a:lnTo>
                  <a:lnTo>
                    <a:pt x="86" y="0"/>
                  </a:lnTo>
                  <a:lnTo>
                    <a:pt x="72" y="0"/>
                  </a:lnTo>
                  <a:lnTo>
                    <a:pt x="72" y="0"/>
                  </a:lnTo>
                  <a:lnTo>
                    <a:pt x="58" y="0"/>
                  </a:lnTo>
                  <a:lnTo>
                    <a:pt x="44" y="4"/>
                  </a:lnTo>
                  <a:lnTo>
                    <a:pt x="32" y="11"/>
                  </a:lnTo>
                  <a:lnTo>
                    <a:pt x="22" y="21"/>
                  </a:lnTo>
                  <a:lnTo>
                    <a:pt x="12" y="31"/>
                  </a:lnTo>
                  <a:lnTo>
                    <a:pt x="6" y="43"/>
                  </a:lnTo>
                  <a:lnTo>
                    <a:pt x="2" y="55"/>
                  </a:lnTo>
                  <a:lnTo>
                    <a:pt x="0" y="71"/>
                  </a:lnTo>
                  <a:lnTo>
                    <a:pt x="0" y="71"/>
                  </a:lnTo>
                  <a:lnTo>
                    <a:pt x="2" y="83"/>
                  </a:lnTo>
                  <a:lnTo>
                    <a:pt x="6" y="97"/>
                  </a:lnTo>
                  <a:lnTo>
                    <a:pt x="12" y="109"/>
                  </a:lnTo>
                  <a:lnTo>
                    <a:pt x="22" y="119"/>
                  </a:lnTo>
                  <a:lnTo>
                    <a:pt x="32" y="129"/>
                  </a:lnTo>
                  <a:lnTo>
                    <a:pt x="44" y="135"/>
                  </a:lnTo>
                  <a:lnTo>
                    <a:pt x="56" y="139"/>
                  </a:lnTo>
                  <a:lnTo>
                    <a:pt x="70" y="141"/>
                  </a:lnTo>
                  <a:lnTo>
                    <a:pt x="7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19"/>
            <p:cNvSpPr>
              <a:spLocks/>
            </p:cNvSpPr>
            <p:nvPr userDrawn="1"/>
          </p:nvSpPr>
          <p:spPr bwMode="auto">
            <a:xfrm>
              <a:off x="1865313" y="8885238"/>
              <a:ext cx="241300" cy="246063"/>
            </a:xfrm>
            <a:custGeom>
              <a:avLst/>
              <a:gdLst>
                <a:gd name="T0" fmla="*/ 76 w 152"/>
                <a:gd name="T1" fmla="*/ 155 h 155"/>
                <a:gd name="T2" fmla="*/ 76 w 152"/>
                <a:gd name="T3" fmla="*/ 155 h 155"/>
                <a:gd name="T4" fmla="*/ 92 w 152"/>
                <a:gd name="T5" fmla="*/ 153 h 155"/>
                <a:gd name="T6" fmla="*/ 106 w 152"/>
                <a:gd name="T7" fmla="*/ 149 h 155"/>
                <a:gd name="T8" fmla="*/ 118 w 152"/>
                <a:gd name="T9" fmla="*/ 141 h 155"/>
                <a:gd name="T10" fmla="*/ 130 w 152"/>
                <a:gd name="T11" fmla="*/ 131 h 155"/>
                <a:gd name="T12" fmla="*/ 138 w 152"/>
                <a:gd name="T13" fmla="*/ 121 h 155"/>
                <a:gd name="T14" fmla="*/ 146 w 152"/>
                <a:gd name="T15" fmla="*/ 107 h 155"/>
                <a:gd name="T16" fmla="*/ 150 w 152"/>
                <a:gd name="T17" fmla="*/ 93 h 155"/>
                <a:gd name="T18" fmla="*/ 152 w 152"/>
                <a:gd name="T19" fmla="*/ 79 h 155"/>
                <a:gd name="T20" fmla="*/ 152 w 152"/>
                <a:gd name="T21" fmla="*/ 79 h 155"/>
                <a:gd name="T22" fmla="*/ 150 w 152"/>
                <a:gd name="T23" fmla="*/ 63 h 155"/>
                <a:gd name="T24" fmla="*/ 146 w 152"/>
                <a:gd name="T25" fmla="*/ 49 h 155"/>
                <a:gd name="T26" fmla="*/ 138 w 152"/>
                <a:gd name="T27" fmla="*/ 35 h 155"/>
                <a:gd name="T28" fmla="*/ 130 w 152"/>
                <a:gd name="T29" fmla="*/ 23 h 155"/>
                <a:gd name="T30" fmla="*/ 118 w 152"/>
                <a:gd name="T31" fmla="*/ 14 h 155"/>
                <a:gd name="T32" fmla="*/ 104 w 152"/>
                <a:gd name="T33" fmla="*/ 6 h 155"/>
                <a:gd name="T34" fmla="*/ 90 w 152"/>
                <a:gd name="T35" fmla="*/ 2 h 155"/>
                <a:gd name="T36" fmla="*/ 76 w 152"/>
                <a:gd name="T37" fmla="*/ 0 h 155"/>
                <a:gd name="T38" fmla="*/ 76 w 152"/>
                <a:gd name="T39" fmla="*/ 0 h 155"/>
                <a:gd name="T40" fmla="*/ 60 w 152"/>
                <a:gd name="T41" fmla="*/ 2 h 155"/>
                <a:gd name="T42" fmla="*/ 46 w 152"/>
                <a:gd name="T43" fmla="*/ 6 h 155"/>
                <a:gd name="T44" fmla="*/ 32 w 152"/>
                <a:gd name="T45" fmla="*/ 14 h 155"/>
                <a:gd name="T46" fmla="*/ 22 w 152"/>
                <a:gd name="T47" fmla="*/ 25 h 155"/>
                <a:gd name="T48" fmla="*/ 12 w 152"/>
                <a:gd name="T49" fmla="*/ 35 h 155"/>
                <a:gd name="T50" fmla="*/ 6 w 152"/>
                <a:gd name="T51" fmla="*/ 49 h 155"/>
                <a:gd name="T52" fmla="*/ 0 w 152"/>
                <a:gd name="T53" fmla="*/ 63 h 155"/>
                <a:gd name="T54" fmla="*/ 0 w 152"/>
                <a:gd name="T55" fmla="*/ 77 h 155"/>
                <a:gd name="T56" fmla="*/ 0 w 152"/>
                <a:gd name="T57" fmla="*/ 77 h 155"/>
                <a:gd name="T58" fmla="*/ 0 w 152"/>
                <a:gd name="T59" fmla="*/ 93 h 155"/>
                <a:gd name="T60" fmla="*/ 6 w 152"/>
                <a:gd name="T61" fmla="*/ 107 h 155"/>
                <a:gd name="T62" fmla="*/ 12 w 152"/>
                <a:gd name="T63" fmla="*/ 121 h 155"/>
                <a:gd name="T64" fmla="*/ 22 w 152"/>
                <a:gd name="T65" fmla="*/ 133 h 155"/>
                <a:gd name="T66" fmla="*/ 34 w 152"/>
                <a:gd name="T67" fmla="*/ 141 h 155"/>
                <a:gd name="T68" fmla="*/ 46 w 152"/>
                <a:gd name="T69" fmla="*/ 149 h 155"/>
                <a:gd name="T70" fmla="*/ 60 w 152"/>
                <a:gd name="T71" fmla="*/ 153 h 155"/>
                <a:gd name="T72" fmla="*/ 76 w 152"/>
                <a:gd name="T73" fmla="*/ 155 h 155"/>
                <a:gd name="T74" fmla="*/ 76 w 152"/>
                <a:gd name="T7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5">
                  <a:moveTo>
                    <a:pt x="76" y="155"/>
                  </a:moveTo>
                  <a:lnTo>
                    <a:pt x="76" y="155"/>
                  </a:lnTo>
                  <a:lnTo>
                    <a:pt x="92" y="153"/>
                  </a:lnTo>
                  <a:lnTo>
                    <a:pt x="106" y="149"/>
                  </a:lnTo>
                  <a:lnTo>
                    <a:pt x="118" y="141"/>
                  </a:lnTo>
                  <a:lnTo>
                    <a:pt x="130" y="131"/>
                  </a:lnTo>
                  <a:lnTo>
                    <a:pt x="138" y="121"/>
                  </a:lnTo>
                  <a:lnTo>
                    <a:pt x="146" y="107"/>
                  </a:lnTo>
                  <a:lnTo>
                    <a:pt x="150" y="93"/>
                  </a:lnTo>
                  <a:lnTo>
                    <a:pt x="152" y="79"/>
                  </a:lnTo>
                  <a:lnTo>
                    <a:pt x="152" y="79"/>
                  </a:lnTo>
                  <a:lnTo>
                    <a:pt x="150" y="63"/>
                  </a:lnTo>
                  <a:lnTo>
                    <a:pt x="146" y="49"/>
                  </a:lnTo>
                  <a:lnTo>
                    <a:pt x="138" y="35"/>
                  </a:lnTo>
                  <a:lnTo>
                    <a:pt x="130" y="23"/>
                  </a:lnTo>
                  <a:lnTo>
                    <a:pt x="118" y="14"/>
                  </a:lnTo>
                  <a:lnTo>
                    <a:pt x="104" y="6"/>
                  </a:lnTo>
                  <a:lnTo>
                    <a:pt x="90" y="2"/>
                  </a:lnTo>
                  <a:lnTo>
                    <a:pt x="76" y="0"/>
                  </a:lnTo>
                  <a:lnTo>
                    <a:pt x="76" y="0"/>
                  </a:lnTo>
                  <a:lnTo>
                    <a:pt x="60" y="2"/>
                  </a:lnTo>
                  <a:lnTo>
                    <a:pt x="46" y="6"/>
                  </a:lnTo>
                  <a:lnTo>
                    <a:pt x="32" y="14"/>
                  </a:lnTo>
                  <a:lnTo>
                    <a:pt x="22" y="25"/>
                  </a:lnTo>
                  <a:lnTo>
                    <a:pt x="12" y="35"/>
                  </a:lnTo>
                  <a:lnTo>
                    <a:pt x="6" y="49"/>
                  </a:lnTo>
                  <a:lnTo>
                    <a:pt x="0" y="63"/>
                  </a:lnTo>
                  <a:lnTo>
                    <a:pt x="0" y="77"/>
                  </a:lnTo>
                  <a:lnTo>
                    <a:pt x="0" y="77"/>
                  </a:lnTo>
                  <a:lnTo>
                    <a:pt x="0" y="93"/>
                  </a:lnTo>
                  <a:lnTo>
                    <a:pt x="6" y="107"/>
                  </a:lnTo>
                  <a:lnTo>
                    <a:pt x="12" y="121"/>
                  </a:lnTo>
                  <a:lnTo>
                    <a:pt x="22" y="133"/>
                  </a:lnTo>
                  <a:lnTo>
                    <a:pt x="34" y="141"/>
                  </a:lnTo>
                  <a:lnTo>
                    <a:pt x="46" y="149"/>
                  </a:lnTo>
                  <a:lnTo>
                    <a:pt x="60" y="153"/>
                  </a:lnTo>
                  <a:lnTo>
                    <a:pt x="76" y="155"/>
                  </a:lnTo>
                  <a:lnTo>
                    <a:pt x="7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0"/>
            <p:cNvSpPr>
              <a:spLocks/>
            </p:cNvSpPr>
            <p:nvPr userDrawn="1"/>
          </p:nvSpPr>
          <p:spPr bwMode="auto">
            <a:xfrm>
              <a:off x="3505200" y="8678863"/>
              <a:ext cx="41275" cy="44450"/>
            </a:xfrm>
            <a:custGeom>
              <a:avLst/>
              <a:gdLst>
                <a:gd name="T0" fmla="*/ 14 w 26"/>
                <a:gd name="T1" fmla="*/ 28 h 28"/>
                <a:gd name="T2" fmla="*/ 14 w 26"/>
                <a:gd name="T3" fmla="*/ 28 h 28"/>
                <a:gd name="T4" fmla="*/ 18 w 26"/>
                <a:gd name="T5" fmla="*/ 26 h 28"/>
                <a:gd name="T6" fmla="*/ 24 w 26"/>
                <a:gd name="T7" fmla="*/ 22 h 28"/>
                <a:gd name="T8" fmla="*/ 26 w 26"/>
                <a:gd name="T9" fmla="*/ 18 h 28"/>
                <a:gd name="T10" fmla="*/ 26 w 26"/>
                <a:gd name="T11" fmla="*/ 12 h 28"/>
                <a:gd name="T12" fmla="*/ 26 w 26"/>
                <a:gd name="T13" fmla="*/ 12 h 28"/>
                <a:gd name="T14" fmla="*/ 26 w 26"/>
                <a:gd name="T15" fmla="*/ 8 h 28"/>
                <a:gd name="T16" fmla="*/ 22 w 26"/>
                <a:gd name="T17" fmla="*/ 4 h 28"/>
                <a:gd name="T18" fmla="*/ 18 w 26"/>
                <a:gd name="T19" fmla="*/ 0 h 28"/>
                <a:gd name="T20" fmla="*/ 12 w 26"/>
                <a:gd name="T21" fmla="*/ 0 h 28"/>
                <a:gd name="T22" fmla="*/ 12 w 26"/>
                <a:gd name="T23" fmla="*/ 0 h 28"/>
                <a:gd name="T24" fmla="*/ 8 w 26"/>
                <a:gd name="T25" fmla="*/ 2 h 28"/>
                <a:gd name="T26" fmla="*/ 4 w 26"/>
                <a:gd name="T27" fmla="*/ 4 h 28"/>
                <a:gd name="T28" fmla="*/ 0 w 26"/>
                <a:gd name="T29" fmla="*/ 10 h 28"/>
                <a:gd name="T30" fmla="*/ 0 w 26"/>
                <a:gd name="T31" fmla="*/ 14 h 28"/>
                <a:gd name="T32" fmla="*/ 0 w 26"/>
                <a:gd name="T33" fmla="*/ 14 h 28"/>
                <a:gd name="T34" fmla="*/ 2 w 26"/>
                <a:gd name="T35" fmla="*/ 20 h 28"/>
                <a:gd name="T36" fmla="*/ 4 w 26"/>
                <a:gd name="T37" fmla="*/ 24 h 28"/>
                <a:gd name="T38" fmla="*/ 8 w 26"/>
                <a:gd name="T39" fmla="*/ 26 h 28"/>
                <a:gd name="T40" fmla="*/ 14 w 26"/>
                <a:gd name="T41" fmla="*/ 28 h 28"/>
                <a:gd name="T42" fmla="*/ 14 w 26"/>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14" y="28"/>
                  </a:moveTo>
                  <a:lnTo>
                    <a:pt x="14" y="28"/>
                  </a:lnTo>
                  <a:lnTo>
                    <a:pt x="18" y="26"/>
                  </a:lnTo>
                  <a:lnTo>
                    <a:pt x="24" y="22"/>
                  </a:lnTo>
                  <a:lnTo>
                    <a:pt x="26" y="18"/>
                  </a:lnTo>
                  <a:lnTo>
                    <a:pt x="26" y="12"/>
                  </a:lnTo>
                  <a:lnTo>
                    <a:pt x="26" y="12"/>
                  </a:lnTo>
                  <a:lnTo>
                    <a:pt x="26" y="8"/>
                  </a:lnTo>
                  <a:lnTo>
                    <a:pt x="22" y="4"/>
                  </a:lnTo>
                  <a:lnTo>
                    <a:pt x="18" y="0"/>
                  </a:lnTo>
                  <a:lnTo>
                    <a:pt x="12" y="0"/>
                  </a:lnTo>
                  <a:lnTo>
                    <a:pt x="12" y="0"/>
                  </a:lnTo>
                  <a:lnTo>
                    <a:pt x="8" y="2"/>
                  </a:lnTo>
                  <a:lnTo>
                    <a:pt x="4" y="4"/>
                  </a:lnTo>
                  <a:lnTo>
                    <a:pt x="0" y="10"/>
                  </a:lnTo>
                  <a:lnTo>
                    <a:pt x="0" y="14"/>
                  </a:lnTo>
                  <a:lnTo>
                    <a:pt x="0" y="14"/>
                  </a:lnTo>
                  <a:lnTo>
                    <a:pt x="2" y="20"/>
                  </a:lnTo>
                  <a:lnTo>
                    <a:pt x="4" y="24"/>
                  </a:lnTo>
                  <a:lnTo>
                    <a:pt x="8" y="26"/>
                  </a:lnTo>
                  <a:lnTo>
                    <a:pt x="14" y="2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1"/>
            <p:cNvSpPr>
              <a:spLocks/>
            </p:cNvSpPr>
            <p:nvPr userDrawn="1"/>
          </p:nvSpPr>
          <p:spPr bwMode="auto">
            <a:xfrm>
              <a:off x="4694238" y="9251950"/>
              <a:ext cx="127000" cy="127000"/>
            </a:xfrm>
            <a:custGeom>
              <a:avLst/>
              <a:gdLst>
                <a:gd name="T0" fmla="*/ 42 w 80"/>
                <a:gd name="T1" fmla="*/ 0 h 80"/>
                <a:gd name="T2" fmla="*/ 42 w 80"/>
                <a:gd name="T3" fmla="*/ 0 h 80"/>
                <a:gd name="T4" fmla="*/ 34 w 80"/>
                <a:gd name="T5" fmla="*/ 2 h 80"/>
                <a:gd name="T6" fmla="*/ 26 w 80"/>
                <a:gd name="T7" fmla="*/ 4 h 80"/>
                <a:gd name="T8" fmla="*/ 18 w 80"/>
                <a:gd name="T9" fmla="*/ 8 h 80"/>
                <a:gd name="T10" fmla="*/ 12 w 80"/>
                <a:gd name="T11" fmla="*/ 12 h 80"/>
                <a:gd name="T12" fmla="*/ 8 w 80"/>
                <a:gd name="T13" fmla="*/ 18 h 80"/>
                <a:gd name="T14" fmla="*/ 4 w 80"/>
                <a:gd name="T15" fmla="*/ 24 h 80"/>
                <a:gd name="T16" fmla="*/ 2 w 80"/>
                <a:gd name="T17" fmla="*/ 32 h 80"/>
                <a:gd name="T18" fmla="*/ 0 w 80"/>
                <a:gd name="T19" fmla="*/ 40 h 80"/>
                <a:gd name="T20" fmla="*/ 0 w 80"/>
                <a:gd name="T21" fmla="*/ 40 h 80"/>
                <a:gd name="T22" fmla="*/ 2 w 80"/>
                <a:gd name="T23" fmla="*/ 48 h 80"/>
                <a:gd name="T24" fmla="*/ 4 w 80"/>
                <a:gd name="T25" fmla="*/ 56 h 80"/>
                <a:gd name="T26" fmla="*/ 8 w 80"/>
                <a:gd name="T27" fmla="*/ 62 h 80"/>
                <a:gd name="T28" fmla="*/ 12 w 80"/>
                <a:gd name="T29" fmla="*/ 68 h 80"/>
                <a:gd name="T30" fmla="*/ 18 w 80"/>
                <a:gd name="T31" fmla="*/ 74 h 80"/>
                <a:gd name="T32" fmla="*/ 24 w 80"/>
                <a:gd name="T33" fmla="*/ 78 h 80"/>
                <a:gd name="T34" fmla="*/ 32 w 80"/>
                <a:gd name="T35" fmla="*/ 80 h 80"/>
                <a:gd name="T36" fmla="*/ 40 w 80"/>
                <a:gd name="T37" fmla="*/ 80 h 80"/>
                <a:gd name="T38" fmla="*/ 40 w 80"/>
                <a:gd name="T39" fmla="*/ 80 h 80"/>
                <a:gd name="T40" fmla="*/ 48 w 80"/>
                <a:gd name="T41" fmla="*/ 80 h 80"/>
                <a:gd name="T42" fmla="*/ 56 w 80"/>
                <a:gd name="T43" fmla="*/ 78 h 80"/>
                <a:gd name="T44" fmla="*/ 64 w 80"/>
                <a:gd name="T45" fmla="*/ 74 h 80"/>
                <a:gd name="T46" fmla="*/ 68 w 80"/>
                <a:gd name="T47" fmla="*/ 68 h 80"/>
                <a:gd name="T48" fmla="*/ 74 w 80"/>
                <a:gd name="T49" fmla="*/ 62 h 80"/>
                <a:gd name="T50" fmla="*/ 78 w 80"/>
                <a:gd name="T51" fmla="*/ 56 h 80"/>
                <a:gd name="T52" fmla="*/ 80 w 80"/>
                <a:gd name="T53" fmla="*/ 48 h 80"/>
                <a:gd name="T54" fmla="*/ 80 w 80"/>
                <a:gd name="T55" fmla="*/ 40 h 80"/>
                <a:gd name="T56" fmla="*/ 80 w 80"/>
                <a:gd name="T57" fmla="*/ 40 h 80"/>
                <a:gd name="T58" fmla="*/ 80 w 80"/>
                <a:gd name="T59" fmla="*/ 32 h 80"/>
                <a:gd name="T60" fmla="*/ 78 w 80"/>
                <a:gd name="T61" fmla="*/ 24 h 80"/>
                <a:gd name="T62" fmla="*/ 74 w 80"/>
                <a:gd name="T63" fmla="*/ 18 h 80"/>
                <a:gd name="T64" fmla="*/ 68 w 80"/>
                <a:gd name="T65" fmla="*/ 12 h 80"/>
                <a:gd name="T66" fmla="*/ 64 w 80"/>
                <a:gd name="T67" fmla="*/ 8 h 80"/>
                <a:gd name="T68" fmla="*/ 56 w 80"/>
                <a:gd name="T69" fmla="*/ 4 h 80"/>
                <a:gd name="T70" fmla="*/ 50 w 80"/>
                <a:gd name="T71" fmla="*/ 2 h 80"/>
                <a:gd name="T72" fmla="*/ 42 w 80"/>
                <a:gd name="T73" fmla="*/ 0 h 80"/>
                <a:gd name="T74" fmla="*/ 42 w 80"/>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2" y="0"/>
                  </a:moveTo>
                  <a:lnTo>
                    <a:pt x="42" y="0"/>
                  </a:lnTo>
                  <a:lnTo>
                    <a:pt x="34" y="2"/>
                  </a:lnTo>
                  <a:lnTo>
                    <a:pt x="26" y="4"/>
                  </a:lnTo>
                  <a:lnTo>
                    <a:pt x="18" y="8"/>
                  </a:lnTo>
                  <a:lnTo>
                    <a:pt x="12" y="12"/>
                  </a:lnTo>
                  <a:lnTo>
                    <a:pt x="8" y="18"/>
                  </a:lnTo>
                  <a:lnTo>
                    <a:pt x="4" y="24"/>
                  </a:lnTo>
                  <a:lnTo>
                    <a:pt x="2" y="32"/>
                  </a:lnTo>
                  <a:lnTo>
                    <a:pt x="0" y="40"/>
                  </a:lnTo>
                  <a:lnTo>
                    <a:pt x="0" y="40"/>
                  </a:lnTo>
                  <a:lnTo>
                    <a:pt x="2" y="48"/>
                  </a:lnTo>
                  <a:lnTo>
                    <a:pt x="4" y="56"/>
                  </a:lnTo>
                  <a:lnTo>
                    <a:pt x="8" y="62"/>
                  </a:lnTo>
                  <a:lnTo>
                    <a:pt x="12" y="68"/>
                  </a:lnTo>
                  <a:lnTo>
                    <a:pt x="18" y="74"/>
                  </a:lnTo>
                  <a:lnTo>
                    <a:pt x="24" y="78"/>
                  </a:lnTo>
                  <a:lnTo>
                    <a:pt x="32" y="80"/>
                  </a:lnTo>
                  <a:lnTo>
                    <a:pt x="40" y="80"/>
                  </a:lnTo>
                  <a:lnTo>
                    <a:pt x="40" y="80"/>
                  </a:lnTo>
                  <a:lnTo>
                    <a:pt x="48" y="80"/>
                  </a:lnTo>
                  <a:lnTo>
                    <a:pt x="56" y="78"/>
                  </a:lnTo>
                  <a:lnTo>
                    <a:pt x="64" y="74"/>
                  </a:lnTo>
                  <a:lnTo>
                    <a:pt x="68" y="68"/>
                  </a:lnTo>
                  <a:lnTo>
                    <a:pt x="74" y="62"/>
                  </a:lnTo>
                  <a:lnTo>
                    <a:pt x="78" y="56"/>
                  </a:lnTo>
                  <a:lnTo>
                    <a:pt x="80" y="48"/>
                  </a:lnTo>
                  <a:lnTo>
                    <a:pt x="80" y="40"/>
                  </a:lnTo>
                  <a:lnTo>
                    <a:pt x="80" y="40"/>
                  </a:lnTo>
                  <a:lnTo>
                    <a:pt x="80" y="32"/>
                  </a:lnTo>
                  <a:lnTo>
                    <a:pt x="78" y="24"/>
                  </a:lnTo>
                  <a:lnTo>
                    <a:pt x="74" y="18"/>
                  </a:lnTo>
                  <a:lnTo>
                    <a:pt x="68" y="12"/>
                  </a:lnTo>
                  <a:lnTo>
                    <a:pt x="64" y="8"/>
                  </a:lnTo>
                  <a:lnTo>
                    <a:pt x="56" y="4"/>
                  </a:lnTo>
                  <a:lnTo>
                    <a:pt x="50" y="2"/>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2"/>
            <p:cNvSpPr>
              <a:spLocks/>
            </p:cNvSpPr>
            <p:nvPr userDrawn="1"/>
          </p:nvSpPr>
          <p:spPr bwMode="auto">
            <a:xfrm>
              <a:off x="4376738" y="9242425"/>
              <a:ext cx="149225" cy="149225"/>
            </a:xfrm>
            <a:custGeom>
              <a:avLst/>
              <a:gdLst>
                <a:gd name="T0" fmla="*/ 48 w 94"/>
                <a:gd name="T1" fmla="*/ 0 h 94"/>
                <a:gd name="T2" fmla="*/ 48 w 94"/>
                <a:gd name="T3" fmla="*/ 0 h 94"/>
                <a:gd name="T4" fmla="*/ 38 w 94"/>
                <a:gd name="T5" fmla="*/ 0 h 94"/>
                <a:gd name="T6" fmla="*/ 30 w 94"/>
                <a:gd name="T7" fmla="*/ 2 h 94"/>
                <a:gd name="T8" fmla="*/ 20 w 94"/>
                <a:gd name="T9" fmla="*/ 8 h 94"/>
                <a:gd name="T10" fmla="*/ 14 w 94"/>
                <a:gd name="T11" fmla="*/ 14 h 94"/>
                <a:gd name="T12" fmla="*/ 8 w 94"/>
                <a:gd name="T13" fmla="*/ 20 h 94"/>
                <a:gd name="T14" fmla="*/ 4 w 94"/>
                <a:gd name="T15" fmla="*/ 28 h 94"/>
                <a:gd name="T16" fmla="*/ 0 w 94"/>
                <a:gd name="T17" fmla="*/ 38 h 94"/>
                <a:gd name="T18" fmla="*/ 0 w 94"/>
                <a:gd name="T19" fmla="*/ 48 h 94"/>
                <a:gd name="T20" fmla="*/ 0 w 94"/>
                <a:gd name="T21" fmla="*/ 48 h 94"/>
                <a:gd name="T22" fmla="*/ 0 w 94"/>
                <a:gd name="T23" fmla="*/ 56 h 94"/>
                <a:gd name="T24" fmla="*/ 4 w 94"/>
                <a:gd name="T25" fmla="*/ 66 h 94"/>
                <a:gd name="T26" fmla="*/ 8 w 94"/>
                <a:gd name="T27" fmla="*/ 74 h 94"/>
                <a:gd name="T28" fmla="*/ 14 w 94"/>
                <a:gd name="T29" fmla="*/ 80 h 94"/>
                <a:gd name="T30" fmla="*/ 20 w 94"/>
                <a:gd name="T31" fmla="*/ 86 h 94"/>
                <a:gd name="T32" fmla="*/ 28 w 94"/>
                <a:gd name="T33" fmla="*/ 90 h 94"/>
                <a:gd name="T34" fmla="*/ 38 w 94"/>
                <a:gd name="T35" fmla="*/ 94 h 94"/>
                <a:gd name="T36" fmla="*/ 46 w 94"/>
                <a:gd name="T37" fmla="*/ 94 h 94"/>
                <a:gd name="T38" fmla="*/ 46 w 94"/>
                <a:gd name="T39" fmla="*/ 94 h 94"/>
                <a:gd name="T40" fmla="*/ 56 w 94"/>
                <a:gd name="T41" fmla="*/ 94 h 94"/>
                <a:gd name="T42" fmla="*/ 66 w 94"/>
                <a:gd name="T43" fmla="*/ 90 h 94"/>
                <a:gd name="T44" fmla="*/ 74 w 94"/>
                <a:gd name="T45" fmla="*/ 86 h 94"/>
                <a:gd name="T46" fmla="*/ 80 w 94"/>
                <a:gd name="T47" fmla="*/ 80 h 94"/>
                <a:gd name="T48" fmla="*/ 86 w 94"/>
                <a:gd name="T49" fmla="*/ 74 h 94"/>
                <a:gd name="T50" fmla="*/ 92 w 94"/>
                <a:gd name="T51" fmla="*/ 66 h 94"/>
                <a:gd name="T52" fmla="*/ 94 w 94"/>
                <a:gd name="T53" fmla="*/ 56 h 94"/>
                <a:gd name="T54" fmla="*/ 94 w 94"/>
                <a:gd name="T55" fmla="*/ 46 h 94"/>
                <a:gd name="T56" fmla="*/ 94 w 94"/>
                <a:gd name="T57" fmla="*/ 46 h 94"/>
                <a:gd name="T58" fmla="*/ 94 w 94"/>
                <a:gd name="T59" fmla="*/ 36 h 94"/>
                <a:gd name="T60" fmla="*/ 90 w 94"/>
                <a:gd name="T61" fmla="*/ 28 h 94"/>
                <a:gd name="T62" fmla="*/ 86 w 94"/>
                <a:gd name="T63" fmla="*/ 20 h 94"/>
                <a:gd name="T64" fmla="*/ 80 w 94"/>
                <a:gd name="T65" fmla="*/ 14 h 94"/>
                <a:gd name="T66" fmla="*/ 74 w 94"/>
                <a:gd name="T67" fmla="*/ 8 h 94"/>
                <a:gd name="T68" fmla="*/ 66 w 94"/>
                <a:gd name="T69" fmla="*/ 4 h 94"/>
                <a:gd name="T70" fmla="*/ 58 w 94"/>
                <a:gd name="T71" fmla="*/ 0 h 94"/>
                <a:gd name="T72" fmla="*/ 48 w 94"/>
                <a:gd name="T73" fmla="*/ 0 h 94"/>
                <a:gd name="T74" fmla="*/ 48 w 94"/>
                <a:gd name="T7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4">
                  <a:moveTo>
                    <a:pt x="48" y="0"/>
                  </a:moveTo>
                  <a:lnTo>
                    <a:pt x="48" y="0"/>
                  </a:lnTo>
                  <a:lnTo>
                    <a:pt x="38" y="0"/>
                  </a:lnTo>
                  <a:lnTo>
                    <a:pt x="30" y="2"/>
                  </a:lnTo>
                  <a:lnTo>
                    <a:pt x="20" y="8"/>
                  </a:lnTo>
                  <a:lnTo>
                    <a:pt x="14" y="14"/>
                  </a:lnTo>
                  <a:lnTo>
                    <a:pt x="8" y="20"/>
                  </a:lnTo>
                  <a:lnTo>
                    <a:pt x="4" y="28"/>
                  </a:lnTo>
                  <a:lnTo>
                    <a:pt x="0" y="38"/>
                  </a:lnTo>
                  <a:lnTo>
                    <a:pt x="0" y="48"/>
                  </a:lnTo>
                  <a:lnTo>
                    <a:pt x="0" y="48"/>
                  </a:lnTo>
                  <a:lnTo>
                    <a:pt x="0" y="56"/>
                  </a:lnTo>
                  <a:lnTo>
                    <a:pt x="4" y="66"/>
                  </a:lnTo>
                  <a:lnTo>
                    <a:pt x="8" y="74"/>
                  </a:lnTo>
                  <a:lnTo>
                    <a:pt x="14" y="80"/>
                  </a:lnTo>
                  <a:lnTo>
                    <a:pt x="20" y="86"/>
                  </a:lnTo>
                  <a:lnTo>
                    <a:pt x="28" y="90"/>
                  </a:lnTo>
                  <a:lnTo>
                    <a:pt x="38" y="94"/>
                  </a:lnTo>
                  <a:lnTo>
                    <a:pt x="46" y="94"/>
                  </a:lnTo>
                  <a:lnTo>
                    <a:pt x="46" y="94"/>
                  </a:lnTo>
                  <a:lnTo>
                    <a:pt x="56" y="94"/>
                  </a:lnTo>
                  <a:lnTo>
                    <a:pt x="66" y="90"/>
                  </a:lnTo>
                  <a:lnTo>
                    <a:pt x="74" y="86"/>
                  </a:lnTo>
                  <a:lnTo>
                    <a:pt x="80" y="80"/>
                  </a:lnTo>
                  <a:lnTo>
                    <a:pt x="86" y="74"/>
                  </a:lnTo>
                  <a:lnTo>
                    <a:pt x="92" y="66"/>
                  </a:lnTo>
                  <a:lnTo>
                    <a:pt x="94" y="56"/>
                  </a:lnTo>
                  <a:lnTo>
                    <a:pt x="94" y="46"/>
                  </a:lnTo>
                  <a:lnTo>
                    <a:pt x="94" y="46"/>
                  </a:lnTo>
                  <a:lnTo>
                    <a:pt x="94" y="36"/>
                  </a:lnTo>
                  <a:lnTo>
                    <a:pt x="90" y="28"/>
                  </a:lnTo>
                  <a:lnTo>
                    <a:pt x="86" y="20"/>
                  </a:lnTo>
                  <a:lnTo>
                    <a:pt x="80" y="14"/>
                  </a:lnTo>
                  <a:lnTo>
                    <a:pt x="74" y="8"/>
                  </a:lnTo>
                  <a:lnTo>
                    <a:pt x="66" y="4"/>
                  </a:lnTo>
                  <a:lnTo>
                    <a:pt x="58"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3"/>
            <p:cNvSpPr>
              <a:spLocks/>
            </p:cNvSpPr>
            <p:nvPr userDrawn="1"/>
          </p:nvSpPr>
          <p:spPr bwMode="auto">
            <a:xfrm>
              <a:off x="4424363" y="8978900"/>
              <a:ext cx="57150" cy="57150"/>
            </a:xfrm>
            <a:custGeom>
              <a:avLst/>
              <a:gdLst>
                <a:gd name="T0" fmla="*/ 20 w 36"/>
                <a:gd name="T1" fmla="*/ 36 h 36"/>
                <a:gd name="T2" fmla="*/ 20 w 36"/>
                <a:gd name="T3" fmla="*/ 36 h 36"/>
                <a:gd name="T4" fmla="*/ 26 w 36"/>
                <a:gd name="T5" fmla="*/ 34 h 36"/>
                <a:gd name="T6" fmla="*/ 32 w 36"/>
                <a:gd name="T7" fmla="*/ 28 h 36"/>
                <a:gd name="T8" fmla="*/ 34 w 36"/>
                <a:gd name="T9" fmla="*/ 24 h 36"/>
                <a:gd name="T10" fmla="*/ 36 w 36"/>
                <a:gd name="T11" fmla="*/ 16 h 36"/>
                <a:gd name="T12" fmla="*/ 36 w 36"/>
                <a:gd name="T13" fmla="*/ 16 h 36"/>
                <a:gd name="T14" fmla="*/ 34 w 36"/>
                <a:gd name="T15" fmla="*/ 10 h 36"/>
                <a:gd name="T16" fmla="*/ 28 w 36"/>
                <a:gd name="T17" fmla="*/ 4 h 36"/>
                <a:gd name="T18" fmla="*/ 22 w 36"/>
                <a:gd name="T19" fmla="*/ 0 h 36"/>
                <a:gd name="T20" fmla="*/ 16 w 36"/>
                <a:gd name="T21" fmla="*/ 0 h 36"/>
                <a:gd name="T22" fmla="*/ 16 w 36"/>
                <a:gd name="T23" fmla="*/ 0 h 36"/>
                <a:gd name="T24" fmla="*/ 8 w 36"/>
                <a:gd name="T25" fmla="*/ 2 h 36"/>
                <a:gd name="T26" fmla="*/ 4 w 36"/>
                <a:gd name="T27" fmla="*/ 6 h 36"/>
                <a:gd name="T28" fmla="*/ 0 w 36"/>
                <a:gd name="T29" fmla="*/ 12 h 36"/>
                <a:gd name="T30" fmla="*/ 0 w 36"/>
                <a:gd name="T31" fmla="*/ 20 h 36"/>
                <a:gd name="T32" fmla="*/ 0 w 36"/>
                <a:gd name="T33" fmla="*/ 20 h 36"/>
                <a:gd name="T34" fmla="*/ 2 w 36"/>
                <a:gd name="T35" fmla="*/ 26 h 36"/>
                <a:gd name="T36" fmla="*/ 6 w 36"/>
                <a:gd name="T37" fmla="*/ 32 h 36"/>
                <a:gd name="T38" fmla="*/ 12 w 36"/>
                <a:gd name="T39" fmla="*/ 34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28"/>
                  </a:lnTo>
                  <a:lnTo>
                    <a:pt x="34" y="24"/>
                  </a:lnTo>
                  <a:lnTo>
                    <a:pt x="36" y="16"/>
                  </a:lnTo>
                  <a:lnTo>
                    <a:pt x="36" y="16"/>
                  </a:lnTo>
                  <a:lnTo>
                    <a:pt x="34" y="10"/>
                  </a:lnTo>
                  <a:lnTo>
                    <a:pt x="28" y="4"/>
                  </a:lnTo>
                  <a:lnTo>
                    <a:pt x="22" y="0"/>
                  </a:lnTo>
                  <a:lnTo>
                    <a:pt x="16" y="0"/>
                  </a:lnTo>
                  <a:lnTo>
                    <a:pt x="16" y="0"/>
                  </a:lnTo>
                  <a:lnTo>
                    <a:pt x="8" y="2"/>
                  </a:lnTo>
                  <a:lnTo>
                    <a:pt x="4" y="6"/>
                  </a:lnTo>
                  <a:lnTo>
                    <a:pt x="0" y="12"/>
                  </a:lnTo>
                  <a:lnTo>
                    <a:pt x="0" y="20"/>
                  </a:lnTo>
                  <a:lnTo>
                    <a:pt x="0" y="20"/>
                  </a:lnTo>
                  <a:lnTo>
                    <a:pt x="2" y="26"/>
                  </a:lnTo>
                  <a:lnTo>
                    <a:pt x="6" y="32"/>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24"/>
            <p:cNvSpPr>
              <a:spLocks/>
            </p:cNvSpPr>
            <p:nvPr userDrawn="1"/>
          </p:nvSpPr>
          <p:spPr bwMode="auto">
            <a:xfrm>
              <a:off x="4741863" y="8988425"/>
              <a:ext cx="34925" cy="38100"/>
            </a:xfrm>
            <a:custGeom>
              <a:avLst/>
              <a:gdLst>
                <a:gd name="T0" fmla="*/ 10 w 22"/>
                <a:gd name="T1" fmla="*/ 24 h 24"/>
                <a:gd name="T2" fmla="*/ 10 w 22"/>
                <a:gd name="T3" fmla="*/ 24 h 24"/>
                <a:gd name="T4" fmla="*/ 14 w 22"/>
                <a:gd name="T5" fmla="*/ 22 h 24"/>
                <a:gd name="T6" fmla="*/ 18 w 22"/>
                <a:gd name="T7" fmla="*/ 20 h 24"/>
                <a:gd name="T8" fmla="*/ 22 w 22"/>
                <a:gd name="T9" fmla="*/ 16 h 24"/>
                <a:gd name="T10" fmla="*/ 22 w 22"/>
                <a:gd name="T11" fmla="*/ 12 h 24"/>
                <a:gd name="T12" fmla="*/ 22 w 22"/>
                <a:gd name="T13" fmla="*/ 12 h 24"/>
                <a:gd name="T14" fmla="*/ 22 w 22"/>
                <a:gd name="T15" fmla="*/ 8 h 24"/>
                <a:gd name="T16" fmla="*/ 18 w 22"/>
                <a:gd name="T17" fmla="*/ 4 h 24"/>
                <a:gd name="T18" fmla="*/ 16 w 22"/>
                <a:gd name="T19" fmla="*/ 2 h 24"/>
                <a:gd name="T20" fmla="*/ 12 w 22"/>
                <a:gd name="T21" fmla="*/ 0 h 24"/>
                <a:gd name="T22" fmla="*/ 12 w 22"/>
                <a:gd name="T23" fmla="*/ 0 h 24"/>
                <a:gd name="T24" fmla="*/ 6 w 22"/>
                <a:gd name="T25" fmla="*/ 0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4" y="22"/>
                  </a:lnTo>
                  <a:lnTo>
                    <a:pt x="18" y="20"/>
                  </a:lnTo>
                  <a:lnTo>
                    <a:pt x="22" y="16"/>
                  </a:lnTo>
                  <a:lnTo>
                    <a:pt x="22" y="12"/>
                  </a:lnTo>
                  <a:lnTo>
                    <a:pt x="22" y="12"/>
                  </a:lnTo>
                  <a:lnTo>
                    <a:pt x="22" y="8"/>
                  </a:lnTo>
                  <a:lnTo>
                    <a:pt x="18" y="4"/>
                  </a:lnTo>
                  <a:lnTo>
                    <a:pt x="16" y="2"/>
                  </a:lnTo>
                  <a:lnTo>
                    <a:pt x="12" y="0"/>
                  </a:lnTo>
                  <a:lnTo>
                    <a:pt x="12" y="0"/>
                  </a:lnTo>
                  <a:lnTo>
                    <a:pt x="6" y="0"/>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25"/>
            <p:cNvSpPr>
              <a:spLocks/>
            </p:cNvSpPr>
            <p:nvPr userDrawn="1"/>
          </p:nvSpPr>
          <p:spPr bwMode="auto">
            <a:xfrm>
              <a:off x="5018088" y="9264650"/>
              <a:ext cx="103188" cy="101600"/>
            </a:xfrm>
            <a:custGeom>
              <a:avLst/>
              <a:gdLst>
                <a:gd name="T0" fmla="*/ 33 w 65"/>
                <a:gd name="T1" fmla="*/ 0 h 64"/>
                <a:gd name="T2" fmla="*/ 33 w 65"/>
                <a:gd name="T3" fmla="*/ 0 h 64"/>
                <a:gd name="T4" fmla="*/ 27 w 65"/>
                <a:gd name="T5" fmla="*/ 2 h 64"/>
                <a:gd name="T6" fmla="*/ 20 w 65"/>
                <a:gd name="T7" fmla="*/ 2 h 64"/>
                <a:gd name="T8" fmla="*/ 14 w 65"/>
                <a:gd name="T9" fmla="*/ 6 h 64"/>
                <a:gd name="T10" fmla="*/ 8 w 65"/>
                <a:gd name="T11" fmla="*/ 10 h 64"/>
                <a:gd name="T12" fmla="*/ 4 w 65"/>
                <a:gd name="T13" fmla="*/ 14 h 64"/>
                <a:gd name="T14" fmla="*/ 2 w 65"/>
                <a:gd name="T15" fmla="*/ 20 h 64"/>
                <a:gd name="T16" fmla="*/ 0 w 65"/>
                <a:gd name="T17" fmla="*/ 26 h 64"/>
                <a:gd name="T18" fmla="*/ 0 w 65"/>
                <a:gd name="T19" fmla="*/ 32 h 64"/>
                <a:gd name="T20" fmla="*/ 0 w 65"/>
                <a:gd name="T21" fmla="*/ 32 h 64"/>
                <a:gd name="T22" fmla="*/ 0 w 65"/>
                <a:gd name="T23" fmla="*/ 40 h 64"/>
                <a:gd name="T24" fmla="*/ 2 w 65"/>
                <a:gd name="T25" fmla="*/ 46 h 64"/>
                <a:gd name="T26" fmla="*/ 4 w 65"/>
                <a:gd name="T27" fmla="*/ 50 h 64"/>
                <a:gd name="T28" fmla="*/ 8 w 65"/>
                <a:gd name="T29" fmla="*/ 56 h 64"/>
                <a:gd name="T30" fmla="*/ 14 w 65"/>
                <a:gd name="T31" fmla="*/ 60 h 64"/>
                <a:gd name="T32" fmla="*/ 18 w 65"/>
                <a:gd name="T33" fmla="*/ 62 h 64"/>
                <a:gd name="T34" fmla="*/ 24 w 65"/>
                <a:gd name="T35" fmla="*/ 64 h 64"/>
                <a:gd name="T36" fmla="*/ 33 w 65"/>
                <a:gd name="T37" fmla="*/ 64 h 64"/>
                <a:gd name="T38" fmla="*/ 33 w 65"/>
                <a:gd name="T39" fmla="*/ 64 h 64"/>
                <a:gd name="T40" fmla="*/ 39 w 65"/>
                <a:gd name="T41" fmla="*/ 64 h 64"/>
                <a:gd name="T42" fmla="*/ 45 w 65"/>
                <a:gd name="T43" fmla="*/ 62 h 64"/>
                <a:gd name="T44" fmla="*/ 55 w 65"/>
                <a:gd name="T45" fmla="*/ 56 h 64"/>
                <a:gd name="T46" fmla="*/ 61 w 65"/>
                <a:gd name="T47" fmla="*/ 46 h 64"/>
                <a:gd name="T48" fmla="*/ 63 w 65"/>
                <a:gd name="T49" fmla="*/ 40 h 64"/>
                <a:gd name="T50" fmla="*/ 65 w 65"/>
                <a:gd name="T51" fmla="*/ 34 h 64"/>
                <a:gd name="T52" fmla="*/ 65 w 65"/>
                <a:gd name="T53" fmla="*/ 34 h 64"/>
                <a:gd name="T54" fmla="*/ 63 w 65"/>
                <a:gd name="T55" fmla="*/ 26 h 64"/>
                <a:gd name="T56" fmla="*/ 63 w 65"/>
                <a:gd name="T57" fmla="*/ 20 h 64"/>
                <a:gd name="T58" fmla="*/ 59 w 65"/>
                <a:gd name="T59" fmla="*/ 16 h 64"/>
                <a:gd name="T60" fmla="*/ 55 w 65"/>
                <a:gd name="T61" fmla="*/ 10 h 64"/>
                <a:gd name="T62" fmla="*/ 51 w 65"/>
                <a:gd name="T63" fmla="*/ 6 h 64"/>
                <a:gd name="T64" fmla="*/ 45 w 65"/>
                <a:gd name="T65" fmla="*/ 4 h 64"/>
                <a:gd name="T66" fmla="*/ 39 w 65"/>
                <a:gd name="T67" fmla="*/ 2 h 64"/>
                <a:gd name="T68" fmla="*/ 33 w 65"/>
                <a:gd name="T69" fmla="*/ 0 h 64"/>
                <a:gd name="T70" fmla="*/ 33 w 65"/>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64">
                  <a:moveTo>
                    <a:pt x="33" y="0"/>
                  </a:moveTo>
                  <a:lnTo>
                    <a:pt x="33" y="0"/>
                  </a:lnTo>
                  <a:lnTo>
                    <a:pt x="27" y="2"/>
                  </a:lnTo>
                  <a:lnTo>
                    <a:pt x="20" y="2"/>
                  </a:lnTo>
                  <a:lnTo>
                    <a:pt x="14" y="6"/>
                  </a:lnTo>
                  <a:lnTo>
                    <a:pt x="8" y="10"/>
                  </a:lnTo>
                  <a:lnTo>
                    <a:pt x="4" y="14"/>
                  </a:lnTo>
                  <a:lnTo>
                    <a:pt x="2" y="20"/>
                  </a:lnTo>
                  <a:lnTo>
                    <a:pt x="0" y="26"/>
                  </a:lnTo>
                  <a:lnTo>
                    <a:pt x="0" y="32"/>
                  </a:lnTo>
                  <a:lnTo>
                    <a:pt x="0" y="32"/>
                  </a:lnTo>
                  <a:lnTo>
                    <a:pt x="0" y="40"/>
                  </a:lnTo>
                  <a:lnTo>
                    <a:pt x="2" y="46"/>
                  </a:lnTo>
                  <a:lnTo>
                    <a:pt x="4" y="50"/>
                  </a:lnTo>
                  <a:lnTo>
                    <a:pt x="8" y="56"/>
                  </a:lnTo>
                  <a:lnTo>
                    <a:pt x="14" y="60"/>
                  </a:lnTo>
                  <a:lnTo>
                    <a:pt x="18" y="62"/>
                  </a:lnTo>
                  <a:lnTo>
                    <a:pt x="24" y="64"/>
                  </a:lnTo>
                  <a:lnTo>
                    <a:pt x="33" y="64"/>
                  </a:lnTo>
                  <a:lnTo>
                    <a:pt x="33" y="64"/>
                  </a:lnTo>
                  <a:lnTo>
                    <a:pt x="39" y="64"/>
                  </a:lnTo>
                  <a:lnTo>
                    <a:pt x="45" y="62"/>
                  </a:lnTo>
                  <a:lnTo>
                    <a:pt x="55" y="56"/>
                  </a:lnTo>
                  <a:lnTo>
                    <a:pt x="61" y="46"/>
                  </a:lnTo>
                  <a:lnTo>
                    <a:pt x="63" y="40"/>
                  </a:lnTo>
                  <a:lnTo>
                    <a:pt x="65" y="34"/>
                  </a:lnTo>
                  <a:lnTo>
                    <a:pt x="65" y="34"/>
                  </a:lnTo>
                  <a:lnTo>
                    <a:pt x="63" y="26"/>
                  </a:lnTo>
                  <a:lnTo>
                    <a:pt x="63" y="20"/>
                  </a:lnTo>
                  <a:lnTo>
                    <a:pt x="59" y="16"/>
                  </a:lnTo>
                  <a:lnTo>
                    <a:pt x="55" y="10"/>
                  </a:lnTo>
                  <a:lnTo>
                    <a:pt x="51" y="6"/>
                  </a:lnTo>
                  <a:lnTo>
                    <a:pt x="45" y="4"/>
                  </a:lnTo>
                  <a:lnTo>
                    <a:pt x="39" y="2"/>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6"/>
            <p:cNvSpPr>
              <a:spLocks/>
            </p:cNvSpPr>
            <p:nvPr userDrawn="1"/>
          </p:nvSpPr>
          <p:spPr bwMode="auto">
            <a:xfrm>
              <a:off x="3736975" y="9217025"/>
              <a:ext cx="195263" cy="196850"/>
            </a:xfrm>
            <a:custGeom>
              <a:avLst/>
              <a:gdLst>
                <a:gd name="T0" fmla="*/ 61 w 123"/>
                <a:gd name="T1" fmla="*/ 0 h 124"/>
                <a:gd name="T2" fmla="*/ 61 w 123"/>
                <a:gd name="T3" fmla="*/ 0 h 124"/>
                <a:gd name="T4" fmla="*/ 49 w 123"/>
                <a:gd name="T5" fmla="*/ 2 h 124"/>
                <a:gd name="T6" fmla="*/ 39 w 123"/>
                <a:gd name="T7" fmla="*/ 6 h 124"/>
                <a:gd name="T8" fmla="*/ 27 w 123"/>
                <a:gd name="T9" fmla="*/ 12 h 124"/>
                <a:gd name="T10" fmla="*/ 19 w 123"/>
                <a:gd name="T11" fmla="*/ 20 h 124"/>
                <a:gd name="T12" fmla="*/ 11 w 123"/>
                <a:gd name="T13" fmla="*/ 28 h 124"/>
                <a:gd name="T14" fmla="*/ 4 w 123"/>
                <a:gd name="T15" fmla="*/ 38 h 124"/>
                <a:gd name="T16" fmla="*/ 0 w 123"/>
                <a:gd name="T17" fmla="*/ 50 h 124"/>
                <a:gd name="T18" fmla="*/ 0 w 123"/>
                <a:gd name="T19" fmla="*/ 62 h 124"/>
                <a:gd name="T20" fmla="*/ 0 w 123"/>
                <a:gd name="T21" fmla="*/ 62 h 124"/>
                <a:gd name="T22" fmla="*/ 0 w 123"/>
                <a:gd name="T23" fmla="*/ 74 h 124"/>
                <a:gd name="T24" fmla="*/ 4 w 123"/>
                <a:gd name="T25" fmla="*/ 86 h 124"/>
                <a:gd name="T26" fmla="*/ 11 w 123"/>
                <a:gd name="T27" fmla="*/ 96 h 124"/>
                <a:gd name="T28" fmla="*/ 19 w 123"/>
                <a:gd name="T29" fmla="*/ 106 h 124"/>
                <a:gd name="T30" fmla="*/ 27 w 123"/>
                <a:gd name="T31" fmla="*/ 114 h 124"/>
                <a:gd name="T32" fmla="*/ 37 w 123"/>
                <a:gd name="T33" fmla="*/ 120 h 124"/>
                <a:gd name="T34" fmla="*/ 49 w 123"/>
                <a:gd name="T35" fmla="*/ 122 h 124"/>
                <a:gd name="T36" fmla="*/ 63 w 123"/>
                <a:gd name="T37" fmla="*/ 124 h 124"/>
                <a:gd name="T38" fmla="*/ 63 w 123"/>
                <a:gd name="T39" fmla="*/ 124 h 124"/>
                <a:gd name="T40" fmla="*/ 75 w 123"/>
                <a:gd name="T41" fmla="*/ 122 h 124"/>
                <a:gd name="T42" fmla="*/ 87 w 123"/>
                <a:gd name="T43" fmla="*/ 120 h 124"/>
                <a:gd name="T44" fmla="*/ 97 w 123"/>
                <a:gd name="T45" fmla="*/ 114 h 124"/>
                <a:gd name="T46" fmla="*/ 105 w 123"/>
                <a:gd name="T47" fmla="*/ 106 h 124"/>
                <a:gd name="T48" fmla="*/ 113 w 123"/>
                <a:gd name="T49" fmla="*/ 98 h 124"/>
                <a:gd name="T50" fmla="*/ 119 w 123"/>
                <a:gd name="T51" fmla="*/ 86 h 124"/>
                <a:gd name="T52" fmla="*/ 123 w 123"/>
                <a:gd name="T53" fmla="*/ 76 h 124"/>
                <a:gd name="T54" fmla="*/ 123 w 123"/>
                <a:gd name="T55" fmla="*/ 62 h 124"/>
                <a:gd name="T56" fmla="*/ 123 w 123"/>
                <a:gd name="T57" fmla="*/ 62 h 124"/>
                <a:gd name="T58" fmla="*/ 123 w 123"/>
                <a:gd name="T59" fmla="*/ 50 h 124"/>
                <a:gd name="T60" fmla="*/ 119 w 123"/>
                <a:gd name="T61" fmla="*/ 38 h 124"/>
                <a:gd name="T62" fmla="*/ 113 w 123"/>
                <a:gd name="T63" fmla="*/ 28 h 124"/>
                <a:gd name="T64" fmla="*/ 105 w 123"/>
                <a:gd name="T65" fmla="*/ 18 h 124"/>
                <a:gd name="T66" fmla="*/ 97 w 123"/>
                <a:gd name="T67" fmla="*/ 12 h 124"/>
                <a:gd name="T68" fmla="*/ 85 w 123"/>
                <a:gd name="T69" fmla="*/ 6 h 124"/>
                <a:gd name="T70" fmla="*/ 73 w 123"/>
                <a:gd name="T71" fmla="*/ 2 h 124"/>
                <a:gd name="T72" fmla="*/ 61 w 123"/>
                <a:gd name="T73" fmla="*/ 0 h 124"/>
                <a:gd name="T74" fmla="*/ 61 w 123"/>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61" y="0"/>
                  </a:moveTo>
                  <a:lnTo>
                    <a:pt x="61" y="0"/>
                  </a:lnTo>
                  <a:lnTo>
                    <a:pt x="49" y="2"/>
                  </a:lnTo>
                  <a:lnTo>
                    <a:pt x="39" y="6"/>
                  </a:lnTo>
                  <a:lnTo>
                    <a:pt x="27" y="12"/>
                  </a:lnTo>
                  <a:lnTo>
                    <a:pt x="19" y="20"/>
                  </a:lnTo>
                  <a:lnTo>
                    <a:pt x="11" y="28"/>
                  </a:lnTo>
                  <a:lnTo>
                    <a:pt x="4" y="38"/>
                  </a:lnTo>
                  <a:lnTo>
                    <a:pt x="0" y="50"/>
                  </a:lnTo>
                  <a:lnTo>
                    <a:pt x="0" y="62"/>
                  </a:lnTo>
                  <a:lnTo>
                    <a:pt x="0" y="62"/>
                  </a:lnTo>
                  <a:lnTo>
                    <a:pt x="0" y="74"/>
                  </a:lnTo>
                  <a:lnTo>
                    <a:pt x="4" y="86"/>
                  </a:lnTo>
                  <a:lnTo>
                    <a:pt x="11" y="96"/>
                  </a:lnTo>
                  <a:lnTo>
                    <a:pt x="19" y="106"/>
                  </a:lnTo>
                  <a:lnTo>
                    <a:pt x="27" y="114"/>
                  </a:lnTo>
                  <a:lnTo>
                    <a:pt x="37" y="120"/>
                  </a:lnTo>
                  <a:lnTo>
                    <a:pt x="49" y="122"/>
                  </a:lnTo>
                  <a:lnTo>
                    <a:pt x="63" y="124"/>
                  </a:lnTo>
                  <a:lnTo>
                    <a:pt x="63" y="124"/>
                  </a:lnTo>
                  <a:lnTo>
                    <a:pt x="75" y="122"/>
                  </a:lnTo>
                  <a:lnTo>
                    <a:pt x="87" y="120"/>
                  </a:lnTo>
                  <a:lnTo>
                    <a:pt x="97" y="114"/>
                  </a:lnTo>
                  <a:lnTo>
                    <a:pt x="105" y="106"/>
                  </a:lnTo>
                  <a:lnTo>
                    <a:pt x="113" y="98"/>
                  </a:lnTo>
                  <a:lnTo>
                    <a:pt x="119" y="86"/>
                  </a:lnTo>
                  <a:lnTo>
                    <a:pt x="123" y="76"/>
                  </a:lnTo>
                  <a:lnTo>
                    <a:pt x="123" y="62"/>
                  </a:lnTo>
                  <a:lnTo>
                    <a:pt x="123" y="62"/>
                  </a:lnTo>
                  <a:lnTo>
                    <a:pt x="123" y="50"/>
                  </a:lnTo>
                  <a:lnTo>
                    <a:pt x="119" y="38"/>
                  </a:lnTo>
                  <a:lnTo>
                    <a:pt x="113" y="28"/>
                  </a:lnTo>
                  <a:lnTo>
                    <a:pt x="105" y="18"/>
                  </a:lnTo>
                  <a:lnTo>
                    <a:pt x="97" y="12"/>
                  </a:lnTo>
                  <a:lnTo>
                    <a:pt x="85" y="6"/>
                  </a:lnTo>
                  <a:lnTo>
                    <a:pt x="73" y="2"/>
                  </a:lnTo>
                  <a:lnTo>
                    <a:pt x="61"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7"/>
            <p:cNvSpPr>
              <a:spLocks/>
            </p:cNvSpPr>
            <p:nvPr userDrawn="1"/>
          </p:nvSpPr>
          <p:spPr bwMode="auto">
            <a:xfrm>
              <a:off x="1265238" y="8596313"/>
              <a:ext cx="206375" cy="206375"/>
            </a:xfrm>
            <a:custGeom>
              <a:avLst/>
              <a:gdLst>
                <a:gd name="T0" fmla="*/ 66 w 130"/>
                <a:gd name="T1" fmla="*/ 130 h 130"/>
                <a:gd name="T2" fmla="*/ 66 w 130"/>
                <a:gd name="T3" fmla="*/ 130 h 130"/>
                <a:gd name="T4" fmla="*/ 78 w 130"/>
                <a:gd name="T5" fmla="*/ 128 h 130"/>
                <a:gd name="T6" fmla="*/ 90 w 130"/>
                <a:gd name="T7" fmla="*/ 126 h 130"/>
                <a:gd name="T8" fmla="*/ 102 w 130"/>
                <a:gd name="T9" fmla="*/ 120 h 130"/>
                <a:gd name="T10" fmla="*/ 112 w 130"/>
                <a:gd name="T11" fmla="*/ 112 h 130"/>
                <a:gd name="T12" fmla="*/ 120 w 130"/>
                <a:gd name="T13" fmla="*/ 102 h 130"/>
                <a:gd name="T14" fmla="*/ 126 w 130"/>
                <a:gd name="T15" fmla="*/ 90 h 130"/>
                <a:gd name="T16" fmla="*/ 128 w 130"/>
                <a:gd name="T17" fmla="*/ 78 h 130"/>
                <a:gd name="T18" fmla="*/ 130 w 130"/>
                <a:gd name="T19" fmla="*/ 66 h 130"/>
                <a:gd name="T20" fmla="*/ 130 w 130"/>
                <a:gd name="T21" fmla="*/ 66 h 130"/>
                <a:gd name="T22" fmla="*/ 128 w 130"/>
                <a:gd name="T23" fmla="*/ 52 h 130"/>
                <a:gd name="T24" fmla="*/ 126 w 130"/>
                <a:gd name="T25" fmla="*/ 40 h 130"/>
                <a:gd name="T26" fmla="*/ 120 w 130"/>
                <a:gd name="T27" fmla="*/ 30 h 130"/>
                <a:gd name="T28" fmla="*/ 112 w 130"/>
                <a:gd name="T29" fmla="*/ 20 h 130"/>
                <a:gd name="T30" fmla="*/ 102 w 130"/>
                <a:gd name="T31" fmla="*/ 12 h 130"/>
                <a:gd name="T32" fmla="*/ 90 w 130"/>
                <a:gd name="T33" fmla="*/ 6 h 130"/>
                <a:gd name="T34" fmla="*/ 78 w 130"/>
                <a:gd name="T35" fmla="*/ 2 h 130"/>
                <a:gd name="T36" fmla="*/ 66 w 130"/>
                <a:gd name="T37" fmla="*/ 0 h 130"/>
                <a:gd name="T38" fmla="*/ 66 w 130"/>
                <a:gd name="T39" fmla="*/ 0 h 130"/>
                <a:gd name="T40" fmla="*/ 52 w 130"/>
                <a:gd name="T41" fmla="*/ 2 h 130"/>
                <a:gd name="T42" fmla="*/ 40 w 130"/>
                <a:gd name="T43" fmla="*/ 6 h 130"/>
                <a:gd name="T44" fmla="*/ 30 w 130"/>
                <a:gd name="T45" fmla="*/ 12 h 130"/>
                <a:gd name="T46" fmla="*/ 20 w 130"/>
                <a:gd name="T47" fmla="*/ 20 h 130"/>
                <a:gd name="T48" fmla="*/ 12 w 130"/>
                <a:gd name="T49" fmla="*/ 30 h 130"/>
                <a:gd name="T50" fmla="*/ 6 w 130"/>
                <a:gd name="T51" fmla="*/ 40 h 130"/>
                <a:gd name="T52" fmla="*/ 2 w 130"/>
                <a:gd name="T53" fmla="*/ 52 h 130"/>
                <a:gd name="T54" fmla="*/ 0 w 130"/>
                <a:gd name="T55" fmla="*/ 66 h 130"/>
                <a:gd name="T56" fmla="*/ 0 w 130"/>
                <a:gd name="T57" fmla="*/ 66 h 130"/>
                <a:gd name="T58" fmla="*/ 2 w 130"/>
                <a:gd name="T59" fmla="*/ 78 h 130"/>
                <a:gd name="T60" fmla="*/ 6 w 130"/>
                <a:gd name="T61" fmla="*/ 90 h 130"/>
                <a:gd name="T62" fmla="*/ 12 w 130"/>
                <a:gd name="T63" fmla="*/ 102 h 130"/>
                <a:gd name="T64" fmla="*/ 20 w 130"/>
                <a:gd name="T65" fmla="*/ 112 h 130"/>
                <a:gd name="T66" fmla="*/ 30 w 130"/>
                <a:gd name="T67" fmla="*/ 120 h 130"/>
                <a:gd name="T68" fmla="*/ 40 w 130"/>
                <a:gd name="T69" fmla="*/ 126 h 130"/>
                <a:gd name="T70" fmla="*/ 52 w 130"/>
                <a:gd name="T71" fmla="*/ 130 h 130"/>
                <a:gd name="T72" fmla="*/ 66 w 130"/>
                <a:gd name="T73" fmla="*/ 130 h 130"/>
                <a:gd name="T74" fmla="*/ 66 w 130"/>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66" y="130"/>
                  </a:moveTo>
                  <a:lnTo>
                    <a:pt x="66" y="130"/>
                  </a:lnTo>
                  <a:lnTo>
                    <a:pt x="78" y="128"/>
                  </a:lnTo>
                  <a:lnTo>
                    <a:pt x="90" y="126"/>
                  </a:lnTo>
                  <a:lnTo>
                    <a:pt x="102" y="120"/>
                  </a:lnTo>
                  <a:lnTo>
                    <a:pt x="112" y="112"/>
                  </a:lnTo>
                  <a:lnTo>
                    <a:pt x="120" y="102"/>
                  </a:lnTo>
                  <a:lnTo>
                    <a:pt x="126" y="90"/>
                  </a:lnTo>
                  <a:lnTo>
                    <a:pt x="128" y="78"/>
                  </a:lnTo>
                  <a:lnTo>
                    <a:pt x="130" y="66"/>
                  </a:lnTo>
                  <a:lnTo>
                    <a:pt x="130" y="66"/>
                  </a:lnTo>
                  <a:lnTo>
                    <a:pt x="128" y="52"/>
                  </a:lnTo>
                  <a:lnTo>
                    <a:pt x="126" y="40"/>
                  </a:lnTo>
                  <a:lnTo>
                    <a:pt x="120" y="30"/>
                  </a:lnTo>
                  <a:lnTo>
                    <a:pt x="112" y="20"/>
                  </a:lnTo>
                  <a:lnTo>
                    <a:pt x="102" y="12"/>
                  </a:lnTo>
                  <a:lnTo>
                    <a:pt x="90" y="6"/>
                  </a:lnTo>
                  <a:lnTo>
                    <a:pt x="78" y="2"/>
                  </a:lnTo>
                  <a:lnTo>
                    <a:pt x="66" y="0"/>
                  </a:lnTo>
                  <a:lnTo>
                    <a:pt x="66" y="0"/>
                  </a:lnTo>
                  <a:lnTo>
                    <a:pt x="52" y="2"/>
                  </a:lnTo>
                  <a:lnTo>
                    <a:pt x="40" y="6"/>
                  </a:lnTo>
                  <a:lnTo>
                    <a:pt x="30" y="12"/>
                  </a:lnTo>
                  <a:lnTo>
                    <a:pt x="20" y="20"/>
                  </a:lnTo>
                  <a:lnTo>
                    <a:pt x="12" y="30"/>
                  </a:lnTo>
                  <a:lnTo>
                    <a:pt x="6" y="40"/>
                  </a:lnTo>
                  <a:lnTo>
                    <a:pt x="2" y="52"/>
                  </a:lnTo>
                  <a:lnTo>
                    <a:pt x="0" y="66"/>
                  </a:lnTo>
                  <a:lnTo>
                    <a:pt x="0" y="66"/>
                  </a:lnTo>
                  <a:lnTo>
                    <a:pt x="2" y="78"/>
                  </a:lnTo>
                  <a:lnTo>
                    <a:pt x="6" y="90"/>
                  </a:lnTo>
                  <a:lnTo>
                    <a:pt x="12" y="102"/>
                  </a:lnTo>
                  <a:lnTo>
                    <a:pt x="20" y="112"/>
                  </a:lnTo>
                  <a:lnTo>
                    <a:pt x="30" y="120"/>
                  </a:lnTo>
                  <a:lnTo>
                    <a:pt x="40" y="126"/>
                  </a:lnTo>
                  <a:lnTo>
                    <a:pt x="52" y="130"/>
                  </a:lnTo>
                  <a:lnTo>
                    <a:pt x="66" y="130"/>
                  </a:lnTo>
                  <a:lnTo>
                    <a:pt x="6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28"/>
            <p:cNvSpPr>
              <a:spLocks/>
            </p:cNvSpPr>
            <p:nvPr userDrawn="1"/>
          </p:nvSpPr>
          <p:spPr bwMode="auto">
            <a:xfrm>
              <a:off x="4103688" y="896620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2 h 52"/>
                <a:gd name="T26" fmla="*/ 6 w 50"/>
                <a:gd name="T27" fmla="*/ 8 h 52"/>
                <a:gd name="T28" fmla="*/ 0 w 50"/>
                <a:gd name="T29" fmla="*/ 16 h 52"/>
                <a:gd name="T30" fmla="*/ 0 w 50"/>
                <a:gd name="T31" fmla="*/ 26 h 52"/>
                <a:gd name="T32" fmla="*/ 0 w 50"/>
                <a:gd name="T33" fmla="*/ 26 h 52"/>
                <a:gd name="T34" fmla="*/ 2 w 50"/>
                <a:gd name="T35" fmla="*/ 36 h 52"/>
                <a:gd name="T36" fmla="*/ 6 w 50"/>
                <a:gd name="T37" fmla="*/ 44 h 52"/>
                <a:gd name="T38" fmla="*/ 14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2"/>
                  </a:lnTo>
                  <a:lnTo>
                    <a:pt x="6" y="8"/>
                  </a:lnTo>
                  <a:lnTo>
                    <a:pt x="0" y="16"/>
                  </a:lnTo>
                  <a:lnTo>
                    <a:pt x="0" y="26"/>
                  </a:lnTo>
                  <a:lnTo>
                    <a:pt x="0" y="26"/>
                  </a:lnTo>
                  <a:lnTo>
                    <a:pt x="2" y="36"/>
                  </a:lnTo>
                  <a:lnTo>
                    <a:pt x="6" y="44"/>
                  </a:lnTo>
                  <a:lnTo>
                    <a:pt x="14"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9"/>
            <p:cNvSpPr>
              <a:spLocks/>
            </p:cNvSpPr>
            <p:nvPr userDrawn="1"/>
          </p:nvSpPr>
          <p:spPr bwMode="auto">
            <a:xfrm>
              <a:off x="3786188" y="9490075"/>
              <a:ext cx="98425" cy="9525"/>
            </a:xfrm>
            <a:custGeom>
              <a:avLst/>
              <a:gdLst>
                <a:gd name="T0" fmla="*/ 0 w 62"/>
                <a:gd name="T1" fmla="*/ 6 h 6"/>
                <a:gd name="T2" fmla="*/ 62 w 62"/>
                <a:gd name="T3" fmla="*/ 6 h 6"/>
                <a:gd name="T4" fmla="*/ 62 w 62"/>
                <a:gd name="T5" fmla="*/ 6 h 6"/>
                <a:gd name="T6" fmla="*/ 48 w 62"/>
                <a:gd name="T7" fmla="*/ 2 h 6"/>
                <a:gd name="T8" fmla="*/ 30 w 62"/>
                <a:gd name="T9" fmla="*/ 0 h 6"/>
                <a:gd name="T10" fmla="*/ 30 w 62"/>
                <a:gd name="T11" fmla="*/ 0 h 6"/>
                <a:gd name="T12" fmla="*/ 14 w 62"/>
                <a:gd name="T13" fmla="*/ 2 h 6"/>
                <a:gd name="T14" fmla="*/ 0 w 62"/>
                <a:gd name="T15" fmla="*/ 6 h 6"/>
                <a:gd name="T16" fmla="*/ 0 w 6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
                  <a:moveTo>
                    <a:pt x="0" y="6"/>
                  </a:moveTo>
                  <a:lnTo>
                    <a:pt x="62" y="6"/>
                  </a:lnTo>
                  <a:lnTo>
                    <a:pt x="62" y="6"/>
                  </a:lnTo>
                  <a:lnTo>
                    <a:pt x="48" y="2"/>
                  </a:lnTo>
                  <a:lnTo>
                    <a:pt x="30" y="0"/>
                  </a:lnTo>
                  <a:lnTo>
                    <a:pt x="30" y="0"/>
                  </a:lnTo>
                  <a:lnTo>
                    <a:pt x="14"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0"/>
            <p:cNvSpPr>
              <a:spLocks/>
            </p:cNvSpPr>
            <p:nvPr userDrawn="1"/>
          </p:nvSpPr>
          <p:spPr bwMode="auto">
            <a:xfrm>
              <a:off x="3457575" y="8940800"/>
              <a:ext cx="136525" cy="136525"/>
            </a:xfrm>
            <a:custGeom>
              <a:avLst/>
              <a:gdLst>
                <a:gd name="T0" fmla="*/ 44 w 86"/>
                <a:gd name="T1" fmla="*/ 86 h 86"/>
                <a:gd name="T2" fmla="*/ 44 w 86"/>
                <a:gd name="T3" fmla="*/ 86 h 86"/>
                <a:gd name="T4" fmla="*/ 52 w 86"/>
                <a:gd name="T5" fmla="*/ 84 h 86"/>
                <a:gd name="T6" fmla="*/ 60 w 86"/>
                <a:gd name="T7" fmla="*/ 82 h 86"/>
                <a:gd name="T8" fmla="*/ 68 w 86"/>
                <a:gd name="T9" fmla="*/ 78 h 86"/>
                <a:gd name="T10" fmla="*/ 74 w 86"/>
                <a:gd name="T11" fmla="*/ 74 h 86"/>
                <a:gd name="T12" fmla="*/ 78 w 86"/>
                <a:gd name="T13" fmla="*/ 66 h 86"/>
                <a:gd name="T14" fmla="*/ 82 w 86"/>
                <a:gd name="T15" fmla="*/ 60 h 86"/>
                <a:gd name="T16" fmla="*/ 84 w 86"/>
                <a:gd name="T17" fmla="*/ 52 h 86"/>
                <a:gd name="T18" fmla="*/ 86 w 86"/>
                <a:gd name="T19" fmla="*/ 42 h 86"/>
                <a:gd name="T20" fmla="*/ 86 w 86"/>
                <a:gd name="T21" fmla="*/ 42 h 86"/>
                <a:gd name="T22" fmla="*/ 84 w 86"/>
                <a:gd name="T23" fmla="*/ 34 h 86"/>
                <a:gd name="T24" fmla="*/ 82 w 86"/>
                <a:gd name="T25" fmla="*/ 26 h 86"/>
                <a:gd name="T26" fmla="*/ 78 w 86"/>
                <a:gd name="T27" fmla="*/ 18 h 86"/>
                <a:gd name="T28" fmla="*/ 74 w 86"/>
                <a:gd name="T29" fmla="*/ 12 h 86"/>
                <a:gd name="T30" fmla="*/ 66 w 86"/>
                <a:gd name="T31" fmla="*/ 8 h 86"/>
                <a:gd name="T32" fmla="*/ 60 w 86"/>
                <a:gd name="T33" fmla="*/ 4 h 86"/>
                <a:gd name="T34" fmla="*/ 52 w 86"/>
                <a:gd name="T35" fmla="*/ 2 h 86"/>
                <a:gd name="T36" fmla="*/ 42 w 86"/>
                <a:gd name="T37" fmla="*/ 0 h 86"/>
                <a:gd name="T38" fmla="*/ 42 w 86"/>
                <a:gd name="T39" fmla="*/ 0 h 86"/>
                <a:gd name="T40" fmla="*/ 34 w 86"/>
                <a:gd name="T41" fmla="*/ 2 h 86"/>
                <a:gd name="T42" fmla="*/ 26 w 86"/>
                <a:gd name="T43" fmla="*/ 4 h 86"/>
                <a:gd name="T44" fmla="*/ 18 w 86"/>
                <a:gd name="T45" fmla="*/ 8 h 86"/>
                <a:gd name="T46" fmla="*/ 12 w 86"/>
                <a:gd name="T47" fmla="*/ 14 h 86"/>
                <a:gd name="T48" fmla="*/ 8 w 86"/>
                <a:gd name="T49" fmla="*/ 20 h 86"/>
                <a:gd name="T50" fmla="*/ 4 w 86"/>
                <a:gd name="T51" fmla="*/ 26 h 86"/>
                <a:gd name="T52" fmla="*/ 2 w 86"/>
                <a:gd name="T53" fmla="*/ 34 h 86"/>
                <a:gd name="T54" fmla="*/ 0 w 86"/>
                <a:gd name="T55" fmla="*/ 44 h 86"/>
                <a:gd name="T56" fmla="*/ 0 w 86"/>
                <a:gd name="T57" fmla="*/ 44 h 86"/>
                <a:gd name="T58" fmla="*/ 2 w 86"/>
                <a:gd name="T59" fmla="*/ 52 h 86"/>
                <a:gd name="T60" fmla="*/ 4 w 86"/>
                <a:gd name="T61" fmla="*/ 60 h 86"/>
                <a:gd name="T62" fmla="*/ 8 w 86"/>
                <a:gd name="T63" fmla="*/ 68 h 86"/>
                <a:gd name="T64" fmla="*/ 14 w 86"/>
                <a:gd name="T65" fmla="*/ 74 h 86"/>
                <a:gd name="T66" fmla="*/ 20 w 86"/>
                <a:gd name="T67" fmla="*/ 78 h 86"/>
                <a:gd name="T68" fmla="*/ 28 w 86"/>
                <a:gd name="T69" fmla="*/ 82 h 86"/>
                <a:gd name="T70" fmla="*/ 36 w 86"/>
                <a:gd name="T71" fmla="*/ 86 h 86"/>
                <a:gd name="T72" fmla="*/ 44 w 86"/>
                <a:gd name="T73" fmla="*/ 86 h 86"/>
                <a:gd name="T74" fmla="*/ 44 w 8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4" y="86"/>
                  </a:moveTo>
                  <a:lnTo>
                    <a:pt x="44" y="86"/>
                  </a:lnTo>
                  <a:lnTo>
                    <a:pt x="52" y="84"/>
                  </a:lnTo>
                  <a:lnTo>
                    <a:pt x="60" y="82"/>
                  </a:lnTo>
                  <a:lnTo>
                    <a:pt x="68" y="78"/>
                  </a:lnTo>
                  <a:lnTo>
                    <a:pt x="74" y="74"/>
                  </a:lnTo>
                  <a:lnTo>
                    <a:pt x="78" y="66"/>
                  </a:lnTo>
                  <a:lnTo>
                    <a:pt x="82" y="60"/>
                  </a:lnTo>
                  <a:lnTo>
                    <a:pt x="84" y="52"/>
                  </a:lnTo>
                  <a:lnTo>
                    <a:pt x="86" y="42"/>
                  </a:lnTo>
                  <a:lnTo>
                    <a:pt x="86" y="42"/>
                  </a:lnTo>
                  <a:lnTo>
                    <a:pt x="84" y="34"/>
                  </a:lnTo>
                  <a:lnTo>
                    <a:pt x="82" y="26"/>
                  </a:lnTo>
                  <a:lnTo>
                    <a:pt x="78" y="18"/>
                  </a:lnTo>
                  <a:lnTo>
                    <a:pt x="74" y="12"/>
                  </a:lnTo>
                  <a:lnTo>
                    <a:pt x="66" y="8"/>
                  </a:lnTo>
                  <a:lnTo>
                    <a:pt x="60" y="4"/>
                  </a:lnTo>
                  <a:lnTo>
                    <a:pt x="52" y="2"/>
                  </a:lnTo>
                  <a:lnTo>
                    <a:pt x="42" y="0"/>
                  </a:lnTo>
                  <a:lnTo>
                    <a:pt x="42" y="0"/>
                  </a:lnTo>
                  <a:lnTo>
                    <a:pt x="34" y="2"/>
                  </a:lnTo>
                  <a:lnTo>
                    <a:pt x="26" y="4"/>
                  </a:lnTo>
                  <a:lnTo>
                    <a:pt x="18" y="8"/>
                  </a:lnTo>
                  <a:lnTo>
                    <a:pt x="12" y="14"/>
                  </a:lnTo>
                  <a:lnTo>
                    <a:pt x="8" y="20"/>
                  </a:lnTo>
                  <a:lnTo>
                    <a:pt x="4" y="26"/>
                  </a:lnTo>
                  <a:lnTo>
                    <a:pt x="2" y="34"/>
                  </a:lnTo>
                  <a:lnTo>
                    <a:pt x="0" y="44"/>
                  </a:lnTo>
                  <a:lnTo>
                    <a:pt x="0" y="44"/>
                  </a:lnTo>
                  <a:lnTo>
                    <a:pt x="2" y="52"/>
                  </a:lnTo>
                  <a:lnTo>
                    <a:pt x="4" y="60"/>
                  </a:lnTo>
                  <a:lnTo>
                    <a:pt x="8" y="68"/>
                  </a:lnTo>
                  <a:lnTo>
                    <a:pt x="14" y="74"/>
                  </a:lnTo>
                  <a:lnTo>
                    <a:pt x="20" y="78"/>
                  </a:lnTo>
                  <a:lnTo>
                    <a:pt x="28" y="82"/>
                  </a:lnTo>
                  <a:lnTo>
                    <a:pt x="36" y="86"/>
                  </a:lnTo>
                  <a:lnTo>
                    <a:pt x="44" y="86"/>
                  </a:lnTo>
                  <a:lnTo>
                    <a:pt x="4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1"/>
            <p:cNvSpPr>
              <a:spLocks/>
            </p:cNvSpPr>
            <p:nvPr userDrawn="1"/>
          </p:nvSpPr>
          <p:spPr bwMode="auto">
            <a:xfrm>
              <a:off x="3416300" y="9207500"/>
              <a:ext cx="219075" cy="219075"/>
            </a:xfrm>
            <a:custGeom>
              <a:avLst/>
              <a:gdLst>
                <a:gd name="T0" fmla="*/ 70 w 138"/>
                <a:gd name="T1" fmla="*/ 0 h 138"/>
                <a:gd name="T2" fmla="*/ 70 w 138"/>
                <a:gd name="T3" fmla="*/ 0 h 138"/>
                <a:gd name="T4" fmla="*/ 56 w 138"/>
                <a:gd name="T5" fmla="*/ 0 h 138"/>
                <a:gd name="T6" fmla="*/ 42 w 138"/>
                <a:gd name="T7" fmla="*/ 4 h 138"/>
                <a:gd name="T8" fmla="*/ 30 w 138"/>
                <a:gd name="T9" fmla="*/ 12 h 138"/>
                <a:gd name="T10" fmla="*/ 20 w 138"/>
                <a:gd name="T11" fmla="*/ 20 h 138"/>
                <a:gd name="T12" fmla="*/ 12 w 138"/>
                <a:gd name="T13" fmla="*/ 30 h 138"/>
                <a:gd name="T14" fmla="*/ 6 w 138"/>
                <a:gd name="T15" fmla="*/ 42 h 138"/>
                <a:gd name="T16" fmla="*/ 2 w 138"/>
                <a:gd name="T17" fmla="*/ 54 h 138"/>
                <a:gd name="T18" fmla="*/ 0 w 138"/>
                <a:gd name="T19" fmla="*/ 68 h 138"/>
                <a:gd name="T20" fmla="*/ 0 w 138"/>
                <a:gd name="T21" fmla="*/ 68 h 138"/>
                <a:gd name="T22" fmla="*/ 2 w 138"/>
                <a:gd name="T23" fmla="*/ 82 h 138"/>
                <a:gd name="T24" fmla="*/ 6 w 138"/>
                <a:gd name="T25" fmla="*/ 94 h 138"/>
                <a:gd name="T26" fmla="*/ 12 w 138"/>
                <a:gd name="T27" fmla="*/ 106 h 138"/>
                <a:gd name="T28" fmla="*/ 20 w 138"/>
                <a:gd name="T29" fmla="*/ 118 h 138"/>
                <a:gd name="T30" fmla="*/ 30 w 138"/>
                <a:gd name="T31" fmla="*/ 126 h 138"/>
                <a:gd name="T32" fmla="*/ 42 w 138"/>
                <a:gd name="T33" fmla="*/ 132 h 138"/>
                <a:gd name="T34" fmla="*/ 54 w 138"/>
                <a:gd name="T35" fmla="*/ 136 h 138"/>
                <a:gd name="T36" fmla="*/ 68 w 138"/>
                <a:gd name="T37" fmla="*/ 138 h 138"/>
                <a:gd name="T38" fmla="*/ 68 w 138"/>
                <a:gd name="T39" fmla="*/ 138 h 138"/>
                <a:gd name="T40" fmla="*/ 82 w 138"/>
                <a:gd name="T41" fmla="*/ 136 h 138"/>
                <a:gd name="T42" fmla="*/ 96 w 138"/>
                <a:gd name="T43" fmla="*/ 132 h 138"/>
                <a:gd name="T44" fmla="*/ 106 w 138"/>
                <a:gd name="T45" fmla="*/ 126 h 138"/>
                <a:gd name="T46" fmla="*/ 118 w 138"/>
                <a:gd name="T47" fmla="*/ 118 h 138"/>
                <a:gd name="T48" fmla="*/ 126 w 138"/>
                <a:gd name="T49" fmla="*/ 108 h 138"/>
                <a:gd name="T50" fmla="*/ 132 w 138"/>
                <a:gd name="T51" fmla="*/ 96 h 138"/>
                <a:gd name="T52" fmla="*/ 136 w 138"/>
                <a:gd name="T53" fmla="*/ 84 h 138"/>
                <a:gd name="T54" fmla="*/ 138 w 138"/>
                <a:gd name="T55" fmla="*/ 70 h 138"/>
                <a:gd name="T56" fmla="*/ 138 w 138"/>
                <a:gd name="T57" fmla="*/ 70 h 138"/>
                <a:gd name="T58" fmla="*/ 138 w 138"/>
                <a:gd name="T59" fmla="*/ 56 h 138"/>
                <a:gd name="T60" fmla="*/ 134 w 138"/>
                <a:gd name="T61" fmla="*/ 42 h 138"/>
                <a:gd name="T62" fmla="*/ 126 w 138"/>
                <a:gd name="T63" fmla="*/ 30 h 138"/>
                <a:gd name="T64" fmla="*/ 118 w 138"/>
                <a:gd name="T65" fmla="*/ 20 h 138"/>
                <a:gd name="T66" fmla="*/ 108 w 138"/>
                <a:gd name="T67" fmla="*/ 12 h 138"/>
                <a:gd name="T68" fmla="*/ 96 w 138"/>
                <a:gd name="T69" fmla="*/ 6 h 138"/>
                <a:gd name="T70" fmla="*/ 84 w 138"/>
                <a:gd name="T71" fmla="*/ 0 h 138"/>
                <a:gd name="T72" fmla="*/ 70 w 138"/>
                <a:gd name="T73" fmla="*/ 0 h 138"/>
                <a:gd name="T74" fmla="*/ 70 w 138"/>
                <a:gd name="T7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0"/>
                  </a:moveTo>
                  <a:lnTo>
                    <a:pt x="70" y="0"/>
                  </a:lnTo>
                  <a:lnTo>
                    <a:pt x="56" y="0"/>
                  </a:lnTo>
                  <a:lnTo>
                    <a:pt x="42" y="4"/>
                  </a:lnTo>
                  <a:lnTo>
                    <a:pt x="30" y="12"/>
                  </a:lnTo>
                  <a:lnTo>
                    <a:pt x="20" y="20"/>
                  </a:lnTo>
                  <a:lnTo>
                    <a:pt x="12" y="30"/>
                  </a:lnTo>
                  <a:lnTo>
                    <a:pt x="6" y="42"/>
                  </a:lnTo>
                  <a:lnTo>
                    <a:pt x="2" y="54"/>
                  </a:lnTo>
                  <a:lnTo>
                    <a:pt x="0" y="68"/>
                  </a:lnTo>
                  <a:lnTo>
                    <a:pt x="0" y="68"/>
                  </a:lnTo>
                  <a:lnTo>
                    <a:pt x="2" y="82"/>
                  </a:lnTo>
                  <a:lnTo>
                    <a:pt x="6" y="94"/>
                  </a:lnTo>
                  <a:lnTo>
                    <a:pt x="12" y="106"/>
                  </a:lnTo>
                  <a:lnTo>
                    <a:pt x="20" y="118"/>
                  </a:lnTo>
                  <a:lnTo>
                    <a:pt x="30" y="126"/>
                  </a:lnTo>
                  <a:lnTo>
                    <a:pt x="42" y="132"/>
                  </a:lnTo>
                  <a:lnTo>
                    <a:pt x="54" y="136"/>
                  </a:lnTo>
                  <a:lnTo>
                    <a:pt x="68" y="138"/>
                  </a:lnTo>
                  <a:lnTo>
                    <a:pt x="68" y="138"/>
                  </a:lnTo>
                  <a:lnTo>
                    <a:pt x="82" y="136"/>
                  </a:lnTo>
                  <a:lnTo>
                    <a:pt x="96" y="132"/>
                  </a:lnTo>
                  <a:lnTo>
                    <a:pt x="106" y="126"/>
                  </a:lnTo>
                  <a:lnTo>
                    <a:pt x="118" y="118"/>
                  </a:lnTo>
                  <a:lnTo>
                    <a:pt x="126" y="108"/>
                  </a:lnTo>
                  <a:lnTo>
                    <a:pt x="132" y="96"/>
                  </a:lnTo>
                  <a:lnTo>
                    <a:pt x="136" y="84"/>
                  </a:lnTo>
                  <a:lnTo>
                    <a:pt x="138" y="70"/>
                  </a:lnTo>
                  <a:lnTo>
                    <a:pt x="138" y="70"/>
                  </a:lnTo>
                  <a:lnTo>
                    <a:pt x="138" y="56"/>
                  </a:lnTo>
                  <a:lnTo>
                    <a:pt x="134" y="42"/>
                  </a:lnTo>
                  <a:lnTo>
                    <a:pt x="126" y="30"/>
                  </a:lnTo>
                  <a:lnTo>
                    <a:pt x="118" y="20"/>
                  </a:lnTo>
                  <a:lnTo>
                    <a:pt x="108" y="12"/>
                  </a:lnTo>
                  <a:lnTo>
                    <a:pt x="96" y="6"/>
                  </a:lnTo>
                  <a:lnTo>
                    <a:pt x="84"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2"/>
            <p:cNvSpPr>
              <a:spLocks/>
            </p:cNvSpPr>
            <p:nvPr userDrawn="1"/>
          </p:nvSpPr>
          <p:spPr bwMode="auto">
            <a:xfrm>
              <a:off x="4125913" y="9499600"/>
              <a:ext cx="31750" cy="0"/>
            </a:xfrm>
            <a:custGeom>
              <a:avLst/>
              <a:gdLst>
                <a:gd name="T0" fmla="*/ 0 w 20"/>
                <a:gd name="T1" fmla="*/ 20 w 20"/>
                <a:gd name="T2" fmla="*/ 20 w 20"/>
                <a:gd name="T3" fmla="*/ 10 w 20"/>
                <a:gd name="T4" fmla="*/ 10 w 20"/>
                <a:gd name="T5" fmla="*/ 0 w 20"/>
                <a:gd name="T6" fmla="*/ 0 w 20"/>
              </a:gdLst>
              <a:ahLst/>
              <a:cxnLst>
                <a:cxn ang="0">
                  <a:pos x="T0" y="0"/>
                </a:cxn>
                <a:cxn ang="0">
                  <a:pos x="T1" y="0"/>
                </a:cxn>
                <a:cxn ang="0">
                  <a:pos x="T2" y="0"/>
                </a:cxn>
                <a:cxn ang="0">
                  <a:pos x="T3" y="0"/>
                </a:cxn>
                <a:cxn ang="0">
                  <a:pos x="T4" y="0"/>
                </a:cxn>
                <a:cxn ang="0">
                  <a:pos x="T5" y="0"/>
                </a:cxn>
                <a:cxn ang="0">
                  <a:pos x="T6" y="0"/>
                </a:cxn>
              </a:cxnLst>
              <a:rect l="0" t="0" r="r" b="b"/>
              <a:pathLst>
                <a:path w="20">
                  <a:moveTo>
                    <a:pt x="0" y="0"/>
                  </a:moveTo>
                  <a:lnTo>
                    <a:pt x="20" y="0"/>
                  </a:lnTo>
                  <a:lnTo>
                    <a:pt x="20" y="0"/>
                  </a:lnTo>
                  <a:lnTo>
                    <a:pt x="10" y="0"/>
                  </a:lnTo>
                  <a:lnTo>
                    <a:pt x="1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3"/>
            <p:cNvSpPr>
              <a:spLocks/>
            </p:cNvSpPr>
            <p:nvPr userDrawn="1"/>
          </p:nvSpPr>
          <p:spPr bwMode="auto">
            <a:xfrm>
              <a:off x="3783013" y="8956675"/>
              <a:ext cx="104775" cy="104775"/>
            </a:xfrm>
            <a:custGeom>
              <a:avLst/>
              <a:gdLst>
                <a:gd name="T0" fmla="*/ 34 w 66"/>
                <a:gd name="T1" fmla="*/ 66 h 66"/>
                <a:gd name="T2" fmla="*/ 34 w 66"/>
                <a:gd name="T3" fmla="*/ 66 h 66"/>
                <a:gd name="T4" fmla="*/ 40 w 66"/>
                <a:gd name="T5" fmla="*/ 66 h 66"/>
                <a:gd name="T6" fmla="*/ 46 w 66"/>
                <a:gd name="T7" fmla="*/ 64 h 66"/>
                <a:gd name="T8" fmla="*/ 52 w 66"/>
                <a:gd name="T9" fmla="*/ 60 h 66"/>
                <a:gd name="T10" fmla="*/ 58 w 66"/>
                <a:gd name="T11" fmla="*/ 56 h 66"/>
                <a:gd name="T12" fmla="*/ 62 w 66"/>
                <a:gd name="T13" fmla="*/ 52 h 66"/>
                <a:gd name="T14" fmla="*/ 64 w 66"/>
                <a:gd name="T15" fmla="*/ 46 h 66"/>
                <a:gd name="T16" fmla="*/ 66 w 66"/>
                <a:gd name="T17" fmla="*/ 38 h 66"/>
                <a:gd name="T18" fmla="*/ 66 w 66"/>
                <a:gd name="T19" fmla="*/ 32 h 66"/>
                <a:gd name="T20" fmla="*/ 66 w 66"/>
                <a:gd name="T21" fmla="*/ 32 h 66"/>
                <a:gd name="T22" fmla="*/ 66 w 66"/>
                <a:gd name="T23" fmla="*/ 26 h 66"/>
                <a:gd name="T24" fmla="*/ 64 w 66"/>
                <a:gd name="T25" fmla="*/ 20 h 66"/>
                <a:gd name="T26" fmla="*/ 60 w 66"/>
                <a:gd name="T27" fmla="*/ 14 h 66"/>
                <a:gd name="T28" fmla="*/ 56 w 66"/>
                <a:gd name="T29" fmla="*/ 8 h 66"/>
                <a:gd name="T30" fmla="*/ 52 w 66"/>
                <a:gd name="T31" fmla="*/ 4 h 66"/>
                <a:gd name="T32" fmla="*/ 46 w 66"/>
                <a:gd name="T33" fmla="*/ 2 h 66"/>
                <a:gd name="T34" fmla="*/ 40 w 66"/>
                <a:gd name="T35" fmla="*/ 0 h 66"/>
                <a:gd name="T36" fmla="*/ 32 w 66"/>
                <a:gd name="T37" fmla="*/ 0 h 66"/>
                <a:gd name="T38" fmla="*/ 32 w 66"/>
                <a:gd name="T39" fmla="*/ 0 h 66"/>
                <a:gd name="T40" fmla="*/ 26 w 66"/>
                <a:gd name="T41" fmla="*/ 0 h 66"/>
                <a:gd name="T42" fmla="*/ 20 w 66"/>
                <a:gd name="T43" fmla="*/ 2 h 66"/>
                <a:gd name="T44" fmla="*/ 14 w 66"/>
                <a:gd name="T45" fmla="*/ 6 h 66"/>
                <a:gd name="T46" fmla="*/ 8 w 66"/>
                <a:gd name="T47" fmla="*/ 10 h 66"/>
                <a:gd name="T48" fmla="*/ 6 w 66"/>
                <a:gd name="T49" fmla="*/ 16 h 66"/>
                <a:gd name="T50" fmla="*/ 2 w 66"/>
                <a:gd name="T51" fmla="*/ 20 h 66"/>
                <a:gd name="T52" fmla="*/ 0 w 66"/>
                <a:gd name="T53" fmla="*/ 28 h 66"/>
                <a:gd name="T54" fmla="*/ 0 w 66"/>
                <a:gd name="T55" fmla="*/ 34 h 66"/>
                <a:gd name="T56" fmla="*/ 0 w 66"/>
                <a:gd name="T57" fmla="*/ 34 h 66"/>
                <a:gd name="T58" fmla="*/ 0 w 66"/>
                <a:gd name="T59" fmla="*/ 40 h 66"/>
                <a:gd name="T60" fmla="*/ 2 w 66"/>
                <a:gd name="T61" fmla="*/ 48 h 66"/>
                <a:gd name="T62" fmla="*/ 6 w 66"/>
                <a:gd name="T63" fmla="*/ 52 h 66"/>
                <a:gd name="T64" fmla="*/ 10 w 66"/>
                <a:gd name="T65" fmla="*/ 58 h 66"/>
                <a:gd name="T66" fmla="*/ 16 w 66"/>
                <a:gd name="T67" fmla="*/ 62 h 66"/>
                <a:gd name="T68" fmla="*/ 20 w 66"/>
                <a:gd name="T69" fmla="*/ 64 h 66"/>
                <a:gd name="T70" fmla="*/ 26 w 66"/>
                <a:gd name="T71" fmla="*/ 66 h 66"/>
                <a:gd name="T72" fmla="*/ 34 w 66"/>
                <a:gd name="T73" fmla="*/ 66 h 66"/>
                <a:gd name="T74" fmla="*/ 34 w 66"/>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4" y="66"/>
                  </a:moveTo>
                  <a:lnTo>
                    <a:pt x="34" y="66"/>
                  </a:lnTo>
                  <a:lnTo>
                    <a:pt x="40" y="66"/>
                  </a:lnTo>
                  <a:lnTo>
                    <a:pt x="46" y="64"/>
                  </a:lnTo>
                  <a:lnTo>
                    <a:pt x="52" y="60"/>
                  </a:lnTo>
                  <a:lnTo>
                    <a:pt x="58" y="56"/>
                  </a:lnTo>
                  <a:lnTo>
                    <a:pt x="62" y="52"/>
                  </a:lnTo>
                  <a:lnTo>
                    <a:pt x="64" y="46"/>
                  </a:lnTo>
                  <a:lnTo>
                    <a:pt x="66" y="38"/>
                  </a:lnTo>
                  <a:lnTo>
                    <a:pt x="66" y="32"/>
                  </a:lnTo>
                  <a:lnTo>
                    <a:pt x="66"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6" y="16"/>
                  </a:lnTo>
                  <a:lnTo>
                    <a:pt x="2" y="20"/>
                  </a:lnTo>
                  <a:lnTo>
                    <a:pt x="0" y="28"/>
                  </a:lnTo>
                  <a:lnTo>
                    <a:pt x="0" y="34"/>
                  </a:lnTo>
                  <a:lnTo>
                    <a:pt x="0" y="34"/>
                  </a:lnTo>
                  <a:lnTo>
                    <a:pt x="0" y="40"/>
                  </a:lnTo>
                  <a:lnTo>
                    <a:pt x="2" y="48"/>
                  </a:lnTo>
                  <a:lnTo>
                    <a:pt x="6" y="52"/>
                  </a:lnTo>
                  <a:lnTo>
                    <a:pt x="10" y="58"/>
                  </a:lnTo>
                  <a:lnTo>
                    <a:pt x="16" y="62"/>
                  </a:lnTo>
                  <a:lnTo>
                    <a:pt x="20" y="64"/>
                  </a:lnTo>
                  <a:lnTo>
                    <a:pt x="26" y="66"/>
                  </a:lnTo>
                  <a:lnTo>
                    <a:pt x="34" y="66"/>
                  </a:lnTo>
                  <a:lnTo>
                    <a:pt x="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34"/>
            <p:cNvSpPr>
              <a:spLocks/>
            </p:cNvSpPr>
            <p:nvPr userDrawn="1"/>
          </p:nvSpPr>
          <p:spPr bwMode="auto">
            <a:xfrm>
              <a:off x="4056063" y="9229725"/>
              <a:ext cx="174625" cy="174625"/>
            </a:xfrm>
            <a:custGeom>
              <a:avLst/>
              <a:gdLst>
                <a:gd name="T0" fmla="*/ 54 w 110"/>
                <a:gd name="T1" fmla="*/ 0 h 110"/>
                <a:gd name="T2" fmla="*/ 54 w 110"/>
                <a:gd name="T3" fmla="*/ 0 h 110"/>
                <a:gd name="T4" fmla="*/ 42 w 110"/>
                <a:gd name="T5" fmla="*/ 2 h 110"/>
                <a:gd name="T6" fmla="*/ 32 w 110"/>
                <a:gd name="T7" fmla="*/ 4 h 110"/>
                <a:gd name="T8" fmla="*/ 24 w 110"/>
                <a:gd name="T9" fmla="*/ 10 h 110"/>
                <a:gd name="T10" fmla="*/ 16 w 110"/>
                <a:gd name="T11" fmla="*/ 16 h 110"/>
                <a:gd name="T12" fmla="*/ 8 w 110"/>
                <a:gd name="T13" fmla="*/ 24 h 110"/>
                <a:gd name="T14" fmla="*/ 4 w 110"/>
                <a:gd name="T15" fmla="*/ 34 h 110"/>
                <a:gd name="T16" fmla="*/ 0 w 110"/>
                <a:gd name="T17" fmla="*/ 44 h 110"/>
                <a:gd name="T18" fmla="*/ 0 w 110"/>
                <a:gd name="T19" fmla="*/ 56 h 110"/>
                <a:gd name="T20" fmla="*/ 0 w 110"/>
                <a:gd name="T21" fmla="*/ 56 h 110"/>
                <a:gd name="T22" fmla="*/ 0 w 110"/>
                <a:gd name="T23" fmla="*/ 66 h 110"/>
                <a:gd name="T24" fmla="*/ 4 w 110"/>
                <a:gd name="T25" fmla="*/ 76 h 110"/>
                <a:gd name="T26" fmla="*/ 10 w 110"/>
                <a:gd name="T27" fmla="*/ 86 h 110"/>
                <a:gd name="T28" fmla="*/ 16 w 110"/>
                <a:gd name="T29" fmla="*/ 94 h 110"/>
                <a:gd name="T30" fmla="*/ 24 w 110"/>
                <a:gd name="T31" fmla="*/ 100 h 110"/>
                <a:gd name="T32" fmla="*/ 34 w 110"/>
                <a:gd name="T33" fmla="*/ 106 h 110"/>
                <a:gd name="T34" fmla="*/ 44 w 110"/>
                <a:gd name="T35" fmla="*/ 108 h 110"/>
                <a:gd name="T36" fmla="*/ 56 w 110"/>
                <a:gd name="T37" fmla="*/ 110 h 110"/>
                <a:gd name="T38" fmla="*/ 56 w 110"/>
                <a:gd name="T39" fmla="*/ 110 h 110"/>
                <a:gd name="T40" fmla="*/ 66 w 110"/>
                <a:gd name="T41" fmla="*/ 108 h 110"/>
                <a:gd name="T42" fmla="*/ 76 w 110"/>
                <a:gd name="T43" fmla="*/ 106 h 110"/>
                <a:gd name="T44" fmla="*/ 86 w 110"/>
                <a:gd name="T45" fmla="*/ 100 h 110"/>
                <a:gd name="T46" fmla="*/ 94 w 110"/>
                <a:gd name="T47" fmla="*/ 94 h 110"/>
                <a:gd name="T48" fmla="*/ 100 w 110"/>
                <a:gd name="T49" fmla="*/ 86 h 110"/>
                <a:gd name="T50" fmla="*/ 104 w 110"/>
                <a:gd name="T51" fmla="*/ 76 h 110"/>
                <a:gd name="T52" fmla="*/ 108 w 110"/>
                <a:gd name="T53" fmla="*/ 66 h 110"/>
                <a:gd name="T54" fmla="*/ 110 w 110"/>
                <a:gd name="T55" fmla="*/ 54 h 110"/>
                <a:gd name="T56" fmla="*/ 110 w 110"/>
                <a:gd name="T57" fmla="*/ 54 h 110"/>
                <a:gd name="T58" fmla="*/ 108 w 110"/>
                <a:gd name="T59" fmla="*/ 44 h 110"/>
                <a:gd name="T60" fmla="*/ 104 w 110"/>
                <a:gd name="T61" fmla="*/ 32 h 110"/>
                <a:gd name="T62" fmla="*/ 100 w 110"/>
                <a:gd name="T63" fmla="*/ 24 h 110"/>
                <a:gd name="T64" fmla="*/ 92 w 110"/>
                <a:gd name="T65" fmla="*/ 16 h 110"/>
                <a:gd name="T66" fmla="*/ 84 w 110"/>
                <a:gd name="T67" fmla="*/ 10 h 110"/>
                <a:gd name="T68" fmla="*/ 76 w 110"/>
                <a:gd name="T69" fmla="*/ 4 h 110"/>
                <a:gd name="T70" fmla="*/ 66 w 110"/>
                <a:gd name="T71" fmla="*/ 2 h 110"/>
                <a:gd name="T72" fmla="*/ 54 w 110"/>
                <a:gd name="T73" fmla="*/ 0 h 110"/>
                <a:gd name="T74" fmla="*/ 54 w 110"/>
                <a:gd name="T7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0">
                  <a:moveTo>
                    <a:pt x="54" y="0"/>
                  </a:moveTo>
                  <a:lnTo>
                    <a:pt x="54" y="0"/>
                  </a:lnTo>
                  <a:lnTo>
                    <a:pt x="42" y="2"/>
                  </a:lnTo>
                  <a:lnTo>
                    <a:pt x="32" y="4"/>
                  </a:lnTo>
                  <a:lnTo>
                    <a:pt x="24" y="10"/>
                  </a:lnTo>
                  <a:lnTo>
                    <a:pt x="16" y="16"/>
                  </a:lnTo>
                  <a:lnTo>
                    <a:pt x="8" y="24"/>
                  </a:lnTo>
                  <a:lnTo>
                    <a:pt x="4" y="34"/>
                  </a:lnTo>
                  <a:lnTo>
                    <a:pt x="0" y="44"/>
                  </a:lnTo>
                  <a:lnTo>
                    <a:pt x="0" y="56"/>
                  </a:lnTo>
                  <a:lnTo>
                    <a:pt x="0" y="56"/>
                  </a:lnTo>
                  <a:lnTo>
                    <a:pt x="0" y="66"/>
                  </a:lnTo>
                  <a:lnTo>
                    <a:pt x="4" y="76"/>
                  </a:lnTo>
                  <a:lnTo>
                    <a:pt x="10" y="86"/>
                  </a:lnTo>
                  <a:lnTo>
                    <a:pt x="16" y="94"/>
                  </a:lnTo>
                  <a:lnTo>
                    <a:pt x="24" y="100"/>
                  </a:lnTo>
                  <a:lnTo>
                    <a:pt x="34" y="106"/>
                  </a:lnTo>
                  <a:lnTo>
                    <a:pt x="44" y="108"/>
                  </a:lnTo>
                  <a:lnTo>
                    <a:pt x="56" y="110"/>
                  </a:lnTo>
                  <a:lnTo>
                    <a:pt x="56" y="110"/>
                  </a:lnTo>
                  <a:lnTo>
                    <a:pt x="66" y="108"/>
                  </a:lnTo>
                  <a:lnTo>
                    <a:pt x="76" y="106"/>
                  </a:lnTo>
                  <a:lnTo>
                    <a:pt x="86" y="100"/>
                  </a:lnTo>
                  <a:lnTo>
                    <a:pt x="94" y="94"/>
                  </a:lnTo>
                  <a:lnTo>
                    <a:pt x="100" y="86"/>
                  </a:lnTo>
                  <a:lnTo>
                    <a:pt x="104" y="76"/>
                  </a:lnTo>
                  <a:lnTo>
                    <a:pt x="108" y="66"/>
                  </a:lnTo>
                  <a:lnTo>
                    <a:pt x="110" y="54"/>
                  </a:lnTo>
                  <a:lnTo>
                    <a:pt x="110" y="54"/>
                  </a:lnTo>
                  <a:lnTo>
                    <a:pt x="108" y="44"/>
                  </a:lnTo>
                  <a:lnTo>
                    <a:pt x="104" y="32"/>
                  </a:lnTo>
                  <a:lnTo>
                    <a:pt x="100" y="24"/>
                  </a:lnTo>
                  <a:lnTo>
                    <a:pt x="92" y="16"/>
                  </a:lnTo>
                  <a:lnTo>
                    <a:pt x="84" y="10"/>
                  </a:lnTo>
                  <a:lnTo>
                    <a:pt x="76" y="4"/>
                  </a:lnTo>
                  <a:lnTo>
                    <a:pt x="66" y="2"/>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35"/>
            <p:cNvSpPr>
              <a:spLocks/>
            </p:cNvSpPr>
            <p:nvPr userDrawn="1"/>
          </p:nvSpPr>
          <p:spPr bwMode="auto">
            <a:xfrm>
              <a:off x="3827463" y="8685213"/>
              <a:ext cx="19050" cy="22225"/>
            </a:xfrm>
            <a:custGeom>
              <a:avLst/>
              <a:gdLst>
                <a:gd name="T0" fmla="*/ 6 w 12"/>
                <a:gd name="T1" fmla="*/ 14 h 14"/>
                <a:gd name="T2" fmla="*/ 6 w 12"/>
                <a:gd name="T3" fmla="*/ 14 h 14"/>
                <a:gd name="T4" fmla="*/ 8 w 12"/>
                <a:gd name="T5" fmla="*/ 14 h 14"/>
                <a:gd name="T6" fmla="*/ 10 w 12"/>
                <a:gd name="T7" fmla="*/ 12 h 14"/>
                <a:gd name="T8" fmla="*/ 12 w 12"/>
                <a:gd name="T9" fmla="*/ 10 h 14"/>
                <a:gd name="T10" fmla="*/ 12 w 12"/>
                <a:gd name="T11" fmla="*/ 8 h 14"/>
                <a:gd name="T12" fmla="*/ 12 w 12"/>
                <a:gd name="T13" fmla="*/ 8 h 14"/>
                <a:gd name="T14" fmla="*/ 10 w 12"/>
                <a:gd name="T15" fmla="*/ 4 h 14"/>
                <a:gd name="T16" fmla="*/ 6 w 12"/>
                <a:gd name="T17" fmla="*/ 0 h 14"/>
                <a:gd name="T18" fmla="*/ 6 w 12"/>
                <a:gd name="T19" fmla="*/ 0 h 14"/>
                <a:gd name="T20" fmla="*/ 0 w 12"/>
                <a:gd name="T21" fmla="*/ 4 h 14"/>
                <a:gd name="T22" fmla="*/ 0 w 12"/>
                <a:gd name="T23" fmla="*/ 8 h 14"/>
                <a:gd name="T24" fmla="*/ 0 w 12"/>
                <a:gd name="T25" fmla="*/ 8 h 14"/>
                <a:gd name="T26" fmla="*/ 2 w 12"/>
                <a:gd name="T27" fmla="*/ 12 h 14"/>
                <a:gd name="T28" fmla="*/ 6 w 12"/>
                <a:gd name="T29" fmla="*/ 14 h 14"/>
                <a:gd name="T30" fmla="*/ 6 w 12"/>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4"/>
                  </a:moveTo>
                  <a:lnTo>
                    <a:pt x="6" y="14"/>
                  </a:lnTo>
                  <a:lnTo>
                    <a:pt x="8" y="14"/>
                  </a:lnTo>
                  <a:lnTo>
                    <a:pt x="10" y="12"/>
                  </a:lnTo>
                  <a:lnTo>
                    <a:pt x="12" y="10"/>
                  </a:lnTo>
                  <a:lnTo>
                    <a:pt x="12" y="8"/>
                  </a:lnTo>
                  <a:lnTo>
                    <a:pt x="12" y="8"/>
                  </a:lnTo>
                  <a:lnTo>
                    <a:pt x="10" y="4"/>
                  </a:lnTo>
                  <a:lnTo>
                    <a:pt x="6" y="0"/>
                  </a:lnTo>
                  <a:lnTo>
                    <a:pt x="6" y="0"/>
                  </a:lnTo>
                  <a:lnTo>
                    <a:pt x="0" y="4"/>
                  </a:lnTo>
                  <a:lnTo>
                    <a:pt x="0" y="8"/>
                  </a:lnTo>
                  <a:lnTo>
                    <a:pt x="0" y="8"/>
                  </a:lnTo>
                  <a:lnTo>
                    <a:pt x="2" y="12"/>
                  </a:lnTo>
                  <a:lnTo>
                    <a:pt x="6"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36"/>
            <p:cNvSpPr>
              <a:spLocks/>
            </p:cNvSpPr>
            <p:nvPr userDrawn="1"/>
          </p:nvSpPr>
          <p:spPr bwMode="auto">
            <a:xfrm>
              <a:off x="2819400" y="8918575"/>
              <a:ext cx="180975" cy="180975"/>
            </a:xfrm>
            <a:custGeom>
              <a:avLst/>
              <a:gdLst>
                <a:gd name="T0" fmla="*/ 58 w 114"/>
                <a:gd name="T1" fmla="*/ 114 h 114"/>
                <a:gd name="T2" fmla="*/ 58 w 114"/>
                <a:gd name="T3" fmla="*/ 114 h 114"/>
                <a:gd name="T4" fmla="*/ 68 w 114"/>
                <a:gd name="T5" fmla="*/ 114 h 114"/>
                <a:gd name="T6" fmla="*/ 80 w 114"/>
                <a:gd name="T7" fmla="*/ 110 h 114"/>
                <a:gd name="T8" fmla="*/ 90 w 114"/>
                <a:gd name="T9" fmla="*/ 104 h 114"/>
                <a:gd name="T10" fmla="*/ 98 w 114"/>
                <a:gd name="T11" fmla="*/ 98 h 114"/>
                <a:gd name="T12" fmla="*/ 104 w 114"/>
                <a:gd name="T13" fmla="*/ 88 h 114"/>
                <a:gd name="T14" fmla="*/ 110 w 114"/>
                <a:gd name="T15" fmla="*/ 78 h 114"/>
                <a:gd name="T16" fmla="*/ 114 w 114"/>
                <a:gd name="T17" fmla="*/ 68 h 114"/>
                <a:gd name="T18" fmla="*/ 114 w 114"/>
                <a:gd name="T19" fmla="*/ 56 h 114"/>
                <a:gd name="T20" fmla="*/ 114 w 114"/>
                <a:gd name="T21" fmla="*/ 56 h 114"/>
                <a:gd name="T22" fmla="*/ 112 w 114"/>
                <a:gd name="T23" fmla="*/ 44 h 114"/>
                <a:gd name="T24" fmla="*/ 110 w 114"/>
                <a:gd name="T25" fmla="*/ 34 h 114"/>
                <a:gd name="T26" fmla="*/ 104 w 114"/>
                <a:gd name="T27" fmla="*/ 24 h 114"/>
                <a:gd name="T28" fmla="*/ 98 w 114"/>
                <a:gd name="T29" fmla="*/ 16 h 114"/>
                <a:gd name="T30" fmla="*/ 88 w 114"/>
                <a:gd name="T31" fmla="*/ 10 h 114"/>
                <a:gd name="T32" fmla="*/ 80 w 114"/>
                <a:gd name="T33" fmla="*/ 4 h 114"/>
                <a:gd name="T34" fmla="*/ 68 w 114"/>
                <a:gd name="T35" fmla="*/ 0 h 114"/>
                <a:gd name="T36" fmla="*/ 58 w 114"/>
                <a:gd name="T37" fmla="*/ 0 h 114"/>
                <a:gd name="T38" fmla="*/ 58 w 114"/>
                <a:gd name="T39" fmla="*/ 0 h 114"/>
                <a:gd name="T40" fmla="*/ 46 w 114"/>
                <a:gd name="T41" fmla="*/ 0 h 114"/>
                <a:gd name="T42" fmla="*/ 36 w 114"/>
                <a:gd name="T43" fmla="*/ 4 h 114"/>
                <a:gd name="T44" fmla="*/ 26 w 114"/>
                <a:gd name="T45" fmla="*/ 10 h 114"/>
                <a:gd name="T46" fmla="*/ 16 w 114"/>
                <a:gd name="T47" fmla="*/ 16 h 114"/>
                <a:gd name="T48" fmla="*/ 10 w 114"/>
                <a:gd name="T49" fmla="*/ 24 h 114"/>
                <a:gd name="T50" fmla="*/ 4 w 114"/>
                <a:gd name="T51" fmla="*/ 34 h 114"/>
                <a:gd name="T52" fmla="*/ 0 w 114"/>
                <a:gd name="T53" fmla="*/ 46 h 114"/>
                <a:gd name="T54" fmla="*/ 0 w 114"/>
                <a:gd name="T55" fmla="*/ 58 h 114"/>
                <a:gd name="T56" fmla="*/ 0 w 114"/>
                <a:gd name="T57" fmla="*/ 58 h 114"/>
                <a:gd name="T58" fmla="*/ 0 w 114"/>
                <a:gd name="T59" fmla="*/ 68 h 114"/>
                <a:gd name="T60" fmla="*/ 4 w 114"/>
                <a:gd name="T61" fmla="*/ 80 h 114"/>
                <a:gd name="T62" fmla="*/ 10 w 114"/>
                <a:gd name="T63" fmla="*/ 90 h 114"/>
                <a:gd name="T64" fmla="*/ 16 w 114"/>
                <a:gd name="T65" fmla="*/ 98 h 114"/>
                <a:gd name="T66" fmla="*/ 26 w 114"/>
                <a:gd name="T67" fmla="*/ 104 h 114"/>
                <a:gd name="T68" fmla="*/ 34 w 114"/>
                <a:gd name="T69" fmla="*/ 110 h 114"/>
                <a:gd name="T70" fmla="*/ 46 w 114"/>
                <a:gd name="T71" fmla="*/ 114 h 114"/>
                <a:gd name="T72" fmla="*/ 58 w 114"/>
                <a:gd name="T73" fmla="*/ 114 h 114"/>
                <a:gd name="T74" fmla="*/ 58 w 114"/>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8" y="114"/>
                  </a:moveTo>
                  <a:lnTo>
                    <a:pt x="58" y="114"/>
                  </a:lnTo>
                  <a:lnTo>
                    <a:pt x="68" y="114"/>
                  </a:lnTo>
                  <a:lnTo>
                    <a:pt x="80" y="110"/>
                  </a:lnTo>
                  <a:lnTo>
                    <a:pt x="90" y="104"/>
                  </a:lnTo>
                  <a:lnTo>
                    <a:pt x="98" y="98"/>
                  </a:lnTo>
                  <a:lnTo>
                    <a:pt x="104" y="88"/>
                  </a:lnTo>
                  <a:lnTo>
                    <a:pt x="110" y="78"/>
                  </a:lnTo>
                  <a:lnTo>
                    <a:pt x="114" y="68"/>
                  </a:lnTo>
                  <a:lnTo>
                    <a:pt x="114" y="56"/>
                  </a:lnTo>
                  <a:lnTo>
                    <a:pt x="114" y="56"/>
                  </a:lnTo>
                  <a:lnTo>
                    <a:pt x="112" y="44"/>
                  </a:lnTo>
                  <a:lnTo>
                    <a:pt x="110" y="34"/>
                  </a:lnTo>
                  <a:lnTo>
                    <a:pt x="104" y="24"/>
                  </a:lnTo>
                  <a:lnTo>
                    <a:pt x="98" y="16"/>
                  </a:lnTo>
                  <a:lnTo>
                    <a:pt x="88" y="10"/>
                  </a:lnTo>
                  <a:lnTo>
                    <a:pt x="80" y="4"/>
                  </a:lnTo>
                  <a:lnTo>
                    <a:pt x="68" y="0"/>
                  </a:lnTo>
                  <a:lnTo>
                    <a:pt x="58" y="0"/>
                  </a:lnTo>
                  <a:lnTo>
                    <a:pt x="58" y="0"/>
                  </a:lnTo>
                  <a:lnTo>
                    <a:pt x="46" y="0"/>
                  </a:lnTo>
                  <a:lnTo>
                    <a:pt x="36" y="4"/>
                  </a:lnTo>
                  <a:lnTo>
                    <a:pt x="26" y="10"/>
                  </a:lnTo>
                  <a:lnTo>
                    <a:pt x="16" y="16"/>
                  </a:lnTo>
                  <a:lnTo>
                    <a:pt x="10" y="24"/>
                  </a:lnTo>
                  <a:lnTo>
                    <a:pt x="4" y="34"/>
                  </a:lnTo>
                  <a:lnTo>
                    <a:pt x="0" y="46"/>
                  </a:lnTo>
                  <a:lnTo>
                    <a:pt x="0" y="58"/>
                  </a:lnTo>
                  <a:lnTo>
                    <a:pt x="0" y="58"/>
                  </a:lnTo>
                  <a:lnTo>
                    <a:pt x="0" y="68"/>
                  </a:lnTo>
                  <a:lnTo>
                    <a:pt x="4" y="80"/>
                  </a:lnTo>
                  <a:lnTo>
                    <a:pt x="10" y="90"/>
                  </a:lnTo>
                  <a:lnTo>
                    <a:pt x="16" y="98"/>
                  </a:lnTo>
                  <a:lnTo>
                    <a:pt x="26" y="104"/>
                  </a:lnTo>
                  <a:lnTo>
                    <a:pt x="34" y="110"/>
                  </a:lnTo>
                  <a:lnTo>
                    <a:pt x="46" y="114"/>
                  </a:lnTo>
                  <a:lnTo>
                    <a:pt x="58" y="114"/>
                  </a:ln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37"/>
            <p:cNvSpPr>
              <a:spLocks/>
            </p:cNvSpPr>
            <p:nvPr userDrawn="1"/>
          </p:nvSpPr>
          <p:spPr bwMode="auto">
            <a:xfrm>
              <a:off x="-839788" y="7724775"/>
              <a:ext cx="101600" cy="103188"/>
            </a:xfrm>
            <a:custGeom>
              <a:avLst/>
              <a:gdLst>
                <a:gd name="T0" fmla="*/ 32 w 64"/>
                <a:gd name="T1" fmla="*/ 65 h 65"/>
                <a:gd name="T2" fmla="*/ 32 w 64"/>
                <a:gd name="T3" fmla="*/ 65 h 65"/>
                <a:gd name="T4" fmla="*/ 38 w 64"/>
                <a:gd name="T5" fmla="*/ 63 h 65"/>
                <a:gd name="T6" fmla="*/ 44 w 64"/>
                <a:gd name="T7" fmla="*/ 61 h 65"/>
                <a:gd name="T8" fmla="*/ 54 w 64"/>
                <a:gd name="T9" fmla="*/ 55 h 65"/>
                <a:gd name="T10" fmla="*/ 60 w 64"/>
                <a:gd name="T11" fmla="*/ 45 h 65"/>
                <a:gd name="T12" fmla="*/ 62 w 64"/>
                <a:gd name="T13" fmla="*/ 39 h 65"/>
                <a:gd name="T14" fmla="*/ 64 w 64"/>
                <a:gd name="T15" fmla="*/ 33 h 65"/>
                <a:gd name="T16" fmla="*/ 64 w 64"/>
                <a:gd name="T17" fmla="*/ 33 h 65"/>
                <a:gd name="T18" fmla="*/ 64 w 64"/>
                <a:gd name="T19" fmla="*/ 27 h 65"/>
                <a:gd name="T20" fmla="*/ 62 w 64"/>
                <a:gd name="T21" fmla="*/ 21 h 65"/>
                <a:gd name="T22" fmla="*/ 58 w 64"/>
                <a:gd name="T23" fmla="*/ 15 h 65"/>
                <a:gd name="T24" fmla="*/ 54 w 64"/>
                <a:gd name="T25" fmla="*/ 11 h 65"/>
                <a:gd name="T26" fmla="*/ 50 w 64"/>
                <a:gd name="T27" fmla="*/ 7 h 65"/>
                <a:gd name="T28" fmla="*/ 44 w 64"/>
                <a:gd name="T29" fmla="*/ 2 h 65"/>
                <a:gd name="T30" fmla="*/ 38 w 64"/>
                <a:gd name="T31" fmla="*/ 0 h 65"/>
                <a:gd name="T32" fmla="*/ 32 w 64"/>
                <a:gd name="T33" fmla="*/ 0 h 65"/>
                <a:gd name="T34" fmla="*/ 32 w 64"/>
                <a:gd name="T35" fmla="*/ 0 h 65"/>
                <a:gd name="T36" fmla="*/ 26 w 64"/>
                <a:gd name="T37" fmla="*/ 0 h 65"/>
                <a:gd name="T38" fmla="*/ 20 w 64"/>
                <a:gd name="T39" fmla="*/ 2 h 65"/>
                <a:gd name="T40" fmla="*/ 14 w 64"/>
                <a:gd name="T41" fmla="*/ 4 h 65"/>
                <a:gd name="T42" fmla="*/ 10 w 64"/>
                <a:gd name="T43" fmla="*/ 9 h 65"/>
                <a:gd name="T44" fmla="*/ 6 w 64"/>
                <a:gd name="T45" fmla="*/ 15 h 65"/>
                <a:gd name="T46" fmla="*/ 2 w 64"/>
                <a:gd name="T47" fmla="*/ 19 h 65"/>
                <a:gd name="T48" fmla="*/ 0 w 64"/>
                <a:gd name="T49" fmla="*/ 25 h 65"/>
                <a:gd name="T50" fmla="*/ 0 w 64"/>
                <a:gd name="T51" fmla="*/ 33 h 65"/>
                <a:gd name="T52" fmla="*/ 0 w 64"/>
                <a:gd name="T53" fmla="*/ 33 h 65"/>
                <a:gd name="T54" fmla="*/ 0 w 64"/>
                <a:gd name="T55" fmla="*/ 39 h 65"/>
                <a:gd name="T56" fmla="*/ 2 w 64"/>
                <a:gd name="T57" fmla="*/ 45 h 65"/>
                <a:gd name="T58" fmla="*/ 6 w 64"/>
                <a:gd name="T59" fmla="*/ 51 h 65"/>
                <a:gd name="T60" fmla="*/ 8 w 64"/>
                <a:gd name="T61" fmla="*/ 55 h 65"/>
                <a:gd name="T62" fmla="*/ 14 w 64"/>
                <a:gd name="T63" fmla="*/ 59 h 65"/>
                <a:gd name="T64" fmla="*/ 20 w 64"/>
                <a:gd name="T65" fmla="*/ 61 h 65"/>
                <a:gd name="T66" fmla="*/ 26 w 64"/>
                <a:gd name="T67" fmla="*/ 63 h 65"/>
                <a:gd name="T68" fmla="*/ 32 w 64"/>
                <a:gd name="T69" fmla="*/ 65 h 65"/>
                <a:gd name="T70" fmla="*/ 32 w 64"/>
                <a:gd name="T7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5">
                  <a:moveTo>
                    <a:pt x="32" y="65"/>
                  </a:moveTo>
                  <a:lnTo>
                    <a:pt x="32" y="65"/>
                  </a:lnTo>
                  <a:lnTo>
                    <a:pt x="38" y="63"/>
                  </a:lnTo>
                  <a:lnTo>
                    <a:pt x="44" y="61"/>
                  </a:lnTo>
                  <a:lnTo>
                    <a:pt x="54" y="55"/>
                  </a:lnTo>
                  <a:lnTo>
                    <a:pt x="60" y="45"/>
                  </a:lnTo>
                  <a:lnTo>
                    <a:pt x="62" y="39"/>
                  </a:lnTo>
                  <a:lnTo>
                    <a:pt x="64" y="33"/>
                  </a:lnTo>
                  <a:lnTo>
                    <a:pt x="64" y="33"/>
                  </a:lnTo>
                  <a:lnTo>
                    <a:pt x="64" y="27"/>
                  </a:lnTo>
                  <a:lnTo>
                    <a:pt x="62" y="21"/>
                  </a:lnTo>
                  <a:lnTo>
                    <a:pt x="58" y="15"/>
                  </a:lnTo>
                  <a:lnTo>
                    <a:pt x="54" y="11"/>
                  </a:lnTo>
                  <a:lnTo>
                    <a:pt x="50" y="7"/>
                  </a:lnTo>
                  <a:lnTo>
                    <a:pt x="44" y="2"/>
                  </a:lnTo>
                  <a:lnTo>
                    <a:pt x="38" y="0"/>
                  </a:lnTo>
                  <a:lnTo>
                    <a:pt x="32" y="0"/>
                  </a:lnTo>
                  <a:lnTo>
                    <a:pt x="32" y="0"/>
                  </a:lnTo>
                  <a:lnTo>
                    <a:pt x="26" y="0"/>
                  </a:lnTo>
                  <a:lnTo>
                    <a:pt x="20" y="2"/>
                  </a:lnTo>
                  <a:lnTo>
                    <a:pt x="14" y="4"/>
                  </a:lnTo>
                  <a:lnTo>
                    <a:pt x="10" y="9"/>
                  </a:lnTo>
                  <a:lnTo>
                    <a:pt x="6" y="15"/>
                  </a:lnTo>
                  <a:lnTo>
                    <a:pt x="2" y="19"/>
                  </a:lnTo>
                  <a:lnTo>
                    <a:pt x="0" y="25"/>
                  </a:lnTo>
                  <a:lnTo>
                    <a:pt x="0" y="33"/>
                  </a:lnTo>
                  <a:lnTo>
                    <a:pt x="0" y="33"/>
                  </a:lnTo>
                  <a:lnTo>
                    <a:pt x="0" y="39"/>
                  </a:lnTo>
                  <a:lnTo>
                    <a:pt x="2" y="45"/>
                  </a:lnTo>
                  <a:lnTo>
                    <a:pt x="6" y="51"/>
                  </a:lnTo>
                  <a:lnTo>
                    <a:pt x="8" y="55"/>
                  </a:lnTo>
                  <a:lnTo>
                    <a:pt x="14" y="59"/>
                  </a:lnTo>
                  <a:lnTo>
                    <a:pt x="20" y="61"/>
                  </a:lnTo>
                  <a:lnTo>
                    <a:pt x="26" y="63"/>
                  </a:lnTo>
                  <a:lnTo>
                    <a:pt x="32" y="65"/>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38"/>
            <p:cNvSpPr>
              <a:spLocks/>
            </p:cNvSpPr>
            <p:nvPr userDrawn="1"/>
          </p:nvSpPr>
          <p:spPr bwMode="auto">
            <a:xfrm>
              <a:off x="-922338" y="8259763"/>
              <a:ext cx="266700" cy="266700"/>
            </a:xfrm>
            <a:custGeom>
              <a:avLst/>
              <a:gdLst>
                <a:gd name="T0" fmla="*/ 84 w 168"/>
                <a:gd name="T1" fmla="*/ 168 h 168"/>
                <a:gd name="T2" fmla="*/ 84 w 168"/>
                <a:gd name="T3" fmla="*/ 168 h 168"/>
                <a:gd name="T4" fmla="*/ 100 w 168"/>
                <a:gd name="T5" fmla="*/ 166 h 168"/>
                <a:gd name="T6" fmla="*/ 116 w 168"/>
                <a:gd name="T7" fmla="*/ 162 h 168"/>
                <a:gd name="T8" fmla="*/ 130 w 168"/>
                <a:gd name="T9" fmla="*/ 154 h 168"/>
                <a:gd name="T10" fmla="*/ 142 w 168"/>
                <a:gd name="T11" fmla="*/ 142 h 168"/>
                <a:gd name="T12" fmla="*/ 154 w 168"/>
                <a:gd name="T13" fmla="*/ 130 h 168"/>
                <a:gd name="T14" fmla="*/ 160 w 168"/>
                <a:gd name="T15" fmla="*/ 116 h 168"/>
                <a:gd name="T16" fmla="*/ 166 w 168"/>
                <a:gd name="T17" fmla="*/ 100 h 168"/>
                <a:gd name="T18" fmla="*/ 168 w 168"/>
                <a:gd name="T19" fmla="*/ 84 h 168"/>
                <a:gd name="T20" fmla="*/ 168 w 168"/>
                <a:gd name="T21" fmla="*/ 84 h 168"/>
                <a:gd name="T22" fmla="*/ 166 w 168"/>
                <a:gd name="T23" fmla="*/ 66 h 168"/>
                <a:gd name="T24" fmla="*/ 160 w 168"/>
                <a:gd name="T25" fmla="*/ 50 h 168"/>
                <a:gd name="T26" fmla="*/ 152 w 168"/>
                <a:gd name="T27" fmla="*/ 36 h 168"/>
                <a:gd name="T28" fmla="*/ 142 w 168"/>
                <a:gd name="T29" fmla="*/ 24 h 168"/>
                <a:gd name="T30" fmla="*/ 130 w 168"/>
                <a:gd name="T31" fmla="*/ 14 h 168"/>
                <a:gd name="T32" fmla="*/ 116 w 168"/>
                <a:gd name="T33" fmla="*/ 6 h 168"/>
                <a:gd name="T34" fmla="*/ 100 w 168"/>
                <a:gd name="T35" fmla="*/ 2 h 168"/>
                <a:gd name="T36" fmla="*/ 84 w 168"/>
                <a:gd name="T37" fmla="*/ 0 h 168"/>
                <a:gd name="T38" fmla="*/ 84 w 168"/>
                <a:gd name="T39" fmla="*/ 0 h 168"/>
                <a:gd name="T40" fmla="*/ 66 w 168"/>
                <a:gd name="T41" fmla="*/ 2 h 168"/>
                <a:gd name="T42" fmla="*/ 50 w 168"/>
                <a:gd name="T43" fmla="*/ 8 h 168"/>
                <a:gd name="T44" fmla="*/ 36 w 168"/>
                <a:gd name="T45" fmla="*/ 14 h 168"/>
                <a:gd name="T46" fmla="*/ 24 w 168"/>
                <a:gd name="T47" fmla="*/ 26 h 168"/>
                <a:gd name="T48" fmla="*/ 14 w 168"/>
                <a:gd name="T49" fmla="*/ 38 h 168"/>
                <a:gd name="T50" fmla="*/ 6 w 168"/>
                <a:gd name="T51" fmla="*/ 52 h 168"/>
                <a:gd name="T52" fmla="*/ 2 w 168"/>
                <a:gd name="T53" fmla="*/ 68 h 168"/>
                <a:gd name="T54" fmla="*/ 0 w 168"/>
                <a:gd name="T55" fmla="*/ 84 h 168"/>
                <a:gd name="T56" fmla="*/ 0 w 168"/>
                <a:gd name="T57" fmla="*/ 84 h 168"/>
                <a:gd name="T58" fmla="*/ 2 w 168"/>
                <a:gd name="T59" fmla="*/ 102 h 168"/>
                <a:gd name="T60" fmla="*/ 6 w 168"/>
                <a:gd name="T61" fmla="*/ 116 h 168"/>
                <a:gd name="T62" fmla="*/ 14 w 168"/>
                <a:gd name="T63" fmla="*/ 130 h 168"/>
                <a:gd name="T64" fmla="*/ 26 w 168"/>
                <a:gd name="T65" fmla="*/ 144 h 168"/>
                <a:gd name="T66" fmla="*/ 38 w 168"/>
                <a:gd name="T67" fmla="*/ 154 h 168"/>
                <a:gd name="T68" fmla="*/ 52 w 168"/>
                <a:gd name="T69" fmla="*/ 162 h 168"/>
                <a:gd name="T70" fmla="*/ 68 w 168"/>
                <a:gd name="T71" fmla="*/ 166 h 168"/>
                <a:gd name="T72" fmla="*/ 84 w 168"/>
                <a:gd name="T73" fmla="*/ 168 h 168"/>
                <a:gd name="T74" fmla="*/ 84 w 168"/>
                <a:gd name="T7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84" y="168"/>
                  </a:moveTo>
                  <a:lnTo>
                    <a:pt x="84" y="168"/>
                  </a:lnTo>
                  <a:lnTo>
                    <a:pt x="100" y="166"/>
                  </a:lnTo>
                  <a:lnTo>
                    <a:pt x="116" y="162"/>
                  </a:lnTo>
                  <a:lnTo>
                    <a:pt x="130" y="154"/>
                  </a:lnTo>
                  <a:lnTo>
                    <a:pt x="142" y="142"/>
                  </a:lnTo>
                  <a:lnTo>
                    <a:pt x="154" y="130"/>
                  </a:lnTo>
                  <a:lnTo>
                    <a:pt x="160" y="116"/>
                  </a:lnTo>
                  <a:lnTo>
                    <a:pt x="166" y="100"/>
                  </a:lnTo>
                  <a:lnTo>
                    <a:pt x="168" y="84"/>
                  </a:lnTo>
                  <a:lnTo>
                    <a:pt x="168" y="84"/>
                  </a:lnTo>
                  <a:lnTo>
                    <a:pt x="166" y="66"/>
                  </a:lnTo>
                  <a:lnTo>
                    <a:pt x="160" y="50"/>
                  </a:lnTo>
                  <a:lnTo>
                    <a:pt x="152" y="36"/>
                  </a:lnTo>
                  <a:lnTo>
                    <a:pt x="142" y="24"/>
                  </a:lnTo>
                  <a:lnTo>
                    <a:pt x="130" y="14"/>
                  </a:lnTo>
                  <a:lnTo>
                    <a:pt x="116" y="6"/>
                  </a:lnTo>
                  <a:lnTo>
                    <a:pt x="100" y="2"/>
                  </a:lnTo>
                  <a:lnTo>
                    <a:pt x="84" y="0"/>
                  </a:lnTo>
                  <a:lnTo>
                    <a:pt x="84" y="0"/>
                  </a:lnTo>
                  <a:lnTo>
                    <a:pt x="66" y="2"/>
                  </a:lnTo>
                  <a:lnTo>
                    <a:pt x="50" y="8"/>
                  </a:lnTo>
                  <a:lnTo>
                    <a:pt x="36" y="14"/>
                  </a:lnTo>
                  <a:lnTo>
                    <a:pt x="24" y="26"/>
                  </a:lnTo>
                  <a:lnTo>
                    <a:pt x="14" y="38"/>
                  </a:lnTo>
                  <a:lnTo>
                    <a:pt x="6" y="52"/>
                  </a:lnTo>
                  <a:lnTo>
                    <a:pt x="2" y="68"/>
                  </a:lnTo>
                  <a:lnTo>
                    <a:pt x="0" y="84"/>
                  </a:lnTo>
                  <a:lnTo>
                    <a:pt x="0" y="84"/>
                  </a:lnTo>
                  <a:lnTo>
                    <a:pt x="2" y="102"/>
                  </a:lnTo>
                  <a:lnTo>
                    <a:pt x="6" y="116"/>
                  </a:lnTo>
                  <a:lnTo>
                    <a:pt x="14" y="130"/>
                  </a:lnTo>
                  <a:lnTo>
                    <a:pt x="26" y="144"/>
                  </a:lnTo>
                  <a:lnTo>
                    <a:pt x="38" y="154"/>
                  </a:lnTo>
                  <a:lnTo>
                    <a:pt x="52" y="162"/>
                  </a:lnTo>
                  <a:lnTo>
                    <a:pt x="68" y="166"/>
                  </a:lnTo>
                  <a:lnTo>
                    <a:pt x="84" y="168"/>
                  </a:lnTo>
                  <a:lnTo>
                    <a:pt x="84"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9"/>
            <p:cNvSpPr>
              <a:spLocks/>
            </p:cNvSpPr>
            <p:nvPr userDrawn="1"/>
          </p:nvSpPr>
          <p:spPr bwMode="auto">
            <a:xfrm>
              <a:off x="-884238" y="7986713"/>
              <a:ext cx="190500" cy="193675"/>
            </a:xfrm>
            <a:custGeom>
              <a:avLst/>
              <a:gdLst>
                <a:gd name="T0" fmla="*/ 60 w 120"/>
                <a:gd name="T1" fmla="*/ 122 h 122"/>
                <a:gd name="T2" fmla="*/ 60 w 120"/>
                <a:gd name="T3" fmla="*/ 122 h 122"/>
                <a:gd name="T4" fmla="*/ 72 w 120"/>
                <a:gd name="T5" fmla="*/ 120 h 122"/>
                <a:gd name="T6" fmla="*/ 84 w 120"/>
                <a:gd name="T7" fmla="*/ 116 h 122"/>
                <a:gd name="T8" fmla="*/ 94 w 120"/>
                <a:gd name="T9" fmla="*/ 110 h 122"/>
                <a:gd name="T10" fmla="*/ 102 w 120"/>
                <a:gd name="T11" fmla="*/ 104 h 122"/>
                <a:gd name="T12" fmla="*/ 110 w 120"/>
                <a:gd name="T13" fmla="*/ 94 h 122"/>
                <a:gd name="T14" fmla="*/ 116 w 120"/>
                <a:gd name="T15" fmla="*/ 84 h 122"/>
                <a:gd name="T16" fmla="*/ 120 w 120"/>
                <a:gd name="T17" fmla="*/ 72 h 122"/>
                <a:gd name="T18" fmla="*/ 120 w 120"/>
                <a:gd name="T19" fmla="*/ 60 h 122"/>
                <a:gd name="T20" fmla="*/ 120 w 120"/>
                <a:gd name="T21" fmla="*/ 60 h 122"/>
                <a:gd name="T22" fmla="*/ 120 w 120"/>
                <a:gd name="T23" fmla="*/ 48 h 122"/>
                <a:gd name="T24" fmla="*/ 116 w 120"/>
                <a:gd name="T25" fmla="*/ 38 h 122"/>
                <a:gd name="T26" fmla="*/ 110 w 120"/>
                <a:gd name="T27" fmla="*/ 26 h 122"/>
                <a:gd name="T28" fmla="*/ 102 w 120"/>
                <a:gd name="T29" fmla="*/ 18 h 122"/>
                <a:gd name="T30" fmla="*/ 94 w 120"/>
                <a:gd name="T31" fmla="*/ 10 h 122"/>
                <a:gd name="T32" fmla="*/ 82 w 120"/>
                <a:gd name="T33" fmla="*/ 4 h 122"/>
                <a:gd name="T34" fmla="*/ 72 w 120"/>
                <a:gd name="T35" fmla="*/ 2 h 122"/>
                <a:gd name="T36" fmla="*/ 60 w 120"/>
                <a:gd name="T37" fmla="*/ 0 h 122"/>
                <a:gd name="T38" fmla="*/ 60 w 120"/>
                <a:gd name="T39" fmla="*/ 0 h 122"/>
                <a:gd name="T40" fmla="*/ 46 w 120"/>
                <a:gd name="T41" fmla="*/ 2 h 122"/>
                <a:gd name="T42" fmla="*/ 36 w 120"/>
                <a:gd name="T43" fmla="*/ 6 h 122"/>
                <a:gd name="T44" fmla="*/ 26 w 120"/>
                <a:gd name="T45" fmla="*/ 10 h 122"/>
                <a:gd name="T46" fmla="*/ 16 w 120"/>
                <a:gd name="T47" fmla="*/ 18 h 122"/>
                <a:gd name="T48" fmla="*/ 10 w 120"/>
                <a:gd name="T49" fmla="*/ 28 h 122"/>
                <a:gd name="T50" fmla="*/ 4 w 120"/>
                <a:gd name="T51" fmla="*/ 38 h 122"/>
                <a:gd name="T52" fmla="*/ 0 w 120"/>
                <a:gd name="T53" fmla="*/ 48 h 122"/>
                <a:gd name="T54" fmla="*/ 0 w 120"/>
                <a:gd name="T55" fmla="*/ 60 h 122"/>
                <a:gd name="T56" fmla="*/ 0 w 120"/>
                <a:gd name="T57" fmla="*/ 60 h 122"/>
                <a:gd name="T58" fmla="*/ 0 w 120"/>
                <a:gd name="T59" fmla="*/ 74 h 122"/>
                <a:gd name="T60" fmla="*/ 4 w 120"/>
                <a:gd name="T61" fmla="*/ 84 h 122"/>
                <a:gd name="T62" fmla="*/ 10 w 120"/>
                <a:gd name="T63" fmla="*/ 96 h 122"/>
                <a:gd name="T64" fmla="*/ 18 w 120"/>
                <a:gd name="T65" fmla="*/ 104 h 122"/>
                <a:gd name="T66" fmla="*/ 26 w 120"/>
                <a:gd name="T67" fmla="*/ 112 h 122"/>
                <a:gd name="T68" fmla="*/ 36 w 120"/>
                <a:gd name="T69" fmla="*/ 116 h 122"/>
                <a:gd name="T70" fmla="*/ 48 w 120"/>
                <a:gd name="T71" fmla="*/ 120 h 122"/>
                <a:gd name="T72" fmla="*/ 60 w 120"/>
                <a:gd name="T73" fmla="*/ 122 h 122"/>
                <a:gd name="T74" fmla="*/ 60 w 120"/>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2">
                  <a:moveTo>
                    <a:pt x="60" y="122"/>
                  </a:moveTo>
                  <a:lnTo>
                    <a:pt x="60" y="122"/>
                  </a:lnTo>
                  <a:lnTo>
                    <a:pt x="72" y="120"/>
                  </a:lnTo>
                  <a:lnTo>
                    <a:pt x="84" y="116"/>
                  </a:lnTo>
                  <a:lnTo>
                    <a:pt x="94" y="110"/>
                  </a:lnTo>
                  <a:lnTo>
                    <a:pt x="102" y="104"/>
                  </a:lnTo>
                  <a:lnTo>
                    <a:pt x="110" y="94"/>
                  </a:lnTo>
                  <a:lnTo>
                    <a:pt x="116" y="84"/>
                  </a:lnTo>
                  <a:lnTo>
                    <a:pt x="120" y="72"/>
                  </a:lnTo>
                  <a:lnTo>
                    <a:pt x="120" y="60"/>
                  </a:lnTo>
                  <a:lnTo>
                    <a:pt x="120" y="60"/>
                  </a:lnTo>
                  <a:lnTo>
                    <a:pt x="120" y="48"/>
                  </a:lnTo>
                  <a:lnTo>
                    <a:pt x="116" y="38"/>
                  </a:lnTo>
                  <a:lnTo>
                    <a:pt x="110" y="26"/>
                  </a:lnTo>
                  <a:lnTo>
                    <a:pt x="102" y="18"/>
                  </a:lnTo>
                  <a:lnTo>
                    <a:pt x="94" y="10"/>
                  </a:lnTo>
                  <a:lnTo>
                    <a:pt x="82" y="4"/>
                  </a:lnTo>
                  <a:lnTo>
                    <a:pt x="72" y="2"/>
                  </a:lnTo>
                  <a:lnTo>
                    <a:pt x="60" y="0"/>
                  </a:lnTo>
                  <a:lnTo>
                    <a:pt x="60" y="0"/>
                  </a:lnTo>
                  <a:lnTo>
                    <a:pt x="46" y="2"/>
                  </a:lnTo>
                  <a:lnTo>
                    <a:pt x="36" y="6"/>
                  </a:lnTo>
                  <a:lnTo>
                    <a:pt x="26" y="10"/>
                  </a:lnTo>
                  <a:lnTo>
                    <a:pt x="16" y="18"/>
                  </a:lnTo>
                  <a:lnTo>
                    <a:pt x="10" y="28"/>
                  </a:lnTo>
                  <a:lnTo>
                    <a:pt x="4" y="38"/>
                  </a:lnTo>
                  <a:lnTo>
                    <a:pt x="0" y="48"/>
                  </a:lnTo>
                  <a:lnTo>
                    <a:pt x="0" y="60"/>
                  </a:lnTo>
                  <a:lnTo>
                    <a:pt x="0" y="60"/>
                  </a:lnTo>
                  <a:lnTo>
                    <a:pt x="0" y="74"/>
                  </a:lnTo>
                  <a:lnTo>
                    <a:pt x="4" y="84"/>
                  </a:lnTo>
                  <a:lnTo>
                    <a:pt x="10" y="96"/>
                  </a:lnTo>
                  <a:lnTo>
                    <a:pt x="18" y="104"/>
                  </a:lnTo>
                  <a:lnTo>
                    <a:pt x="26" y="112"/>
                  </a:lnTo>
                  <a:lnTo>
                    <a:pt x="36" y="116"/>
                  </a:lnTo>
                  <a:lnTo>
                    <a:pt x="48" y="120"/>
                  </a:lnTo>
                  <a:lnTo>
                    <a:pt x="60" y="122"/>
                  </a:lnTo>
                  <a:lnTo>
                    <a:pt x="6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0"/>
            <p:cNvSpPr>
              <a:spLocks/>
            </p:cNvSpPr>
            <p:nvPr userDrawn="1"/>
          </p:nvSpPr>
          <p:spPr bwMode="auto">
            <a:xfrm>
              <a:off x="-1116013" y="7445375"/>
              <a:ext cx="34925" cy="38100"/>
            </a:xfrm>
            <a:custGeom>
              <a:avLst/>
              <a:gdLst>
                <a:gd name="T0" fmla="*/ 10 w 22"/>
                <a:gd name="T1" fmla="*/ 24 h 24"/>
                <a:gd name="T2" fmla="*/ 10 w 22"/>
                <a:gd name="T3" fmla="*/ 24 h 24"/>
                <a:gd name="T4" fmla="*/ 16 w 22"/>
                <a:gd name="T5" fmla="*/ 24 h 24"/>
                <a:gd name="T6" fmla="*/ 20 w 22"/>
                <a:gd name="T7" fmla="*/ 20 h 24"/>
                <a:gd name="T8" fmla="*/ 22 w 22"/>
                <a:gd name="T9" fmla="*/ 16 h 24"/>
                <a:gd name="T10" fmla="*/ 22 w 22"/>
                <a:gd name="T11" fmla="*/ 12 h 24"/>
                <a:gd name="T12" fmla="*/ 22 w 22"/>
                <a:gd name="T13" fmla="*/ 12 h 24"/>
                <a:gd name="T14" fmla="*/ 22 w 22"/>
                <a:gd name="T15" fmla="*/ 8 h 24"/>
                <a:gd name="T16" fmla="*/ 20 w 22"/>
                <a:gd name="T17" fmla="*/ 4 h 24"/>
                <a:gd name="T18" fmla="*/ 16 w 22"/>
                <a:gd name="T19" fmla="*/ 2 h 24"/>
                <a:gd name="T20" fmla="*/ 12 w 22"/>
                <a:gd name="T21" fmla="*/ 0 h 24"/>
                <a:gd name="T22" fmla="*/ 12 w 22"/>
                <a:gd name="T23" fmla="*/ 0 h 24"/>
                <a:gd name="T24" fmla="*/ 6 w 22"/>
                <a:gd name="T25" fmla="*/ 2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6" y="24"/>
                  </a:lnTo>
                  <a:lnTo>
                    <a:pt x="20" y="20"/>
                  </a:lnTo>
                  <a:lnTo>
                    <a:pt x="22" y="16"/>
                  </a:lnTo>
                  <a:lnTo>
                    <a:pt x="22" y="12"/>
                  </a:lnTo>
                  <a:lnTo>
                    <a:pt x="22" y="12"/>
                  </a:lnTo>
                  <a:lnTo>
                    <a:pt x="22" y="8"/>
                  </a:lnTo>
                  <a:lnTo>
                    <a:pt x="20" y="4"/>
                  </a:lnTo>
                  <a:lnTo>
                    <a:pt x="16" y="2"/>
                  </a:lnTo>
                  <a:lnTo>
                    <a:pt x="12" y="0"/>
                  </a:lnTo>
                  <a:lnTo>
                    <a:pt x="12" y="0"/>
                  </a:lnTo>
                  <a:lnTo>
                    <a:pt x="6" y="2"/>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41"/>
            <p:cNvSpPr>
              <a:spLocks/>
            </p:cNvSpPr>
            <p:nvPr userDrawn="1"/>
          </p:nvSpPr>
          <p:spPr bwMode="auto">
            <a:xfrm>
              <a:off x="-522288" y="7735888"/>
              <a:ext cx="79375" cy="79375"/>
            </a:xfrm>
            <a:custGeom>
              <a:avLst/>
              <a:gdLst>
                <a:gd name="T0" fmla="*/ 26 w 50"/>
                <a:gd name="T1" fmla="*/ 50 h 50"/>
                <a:gd name="T2" fmla="*/ 26 w 50"/>
                <a:gd name="T3" fmla="*/ 50 h 50"/>
                <a:gd name="T4" fmla="*/ 34 w 50"/>
                <a:gd name="T5" fmla="*/ 48 h 50"/>
                <a:gd name="T6" fmla="*/ 42 w 50"/>
                <a:gd name="T7" fmla="*/ 42 h 50"/>
                <a:gd name="T8" fmla="*/ 48 w 50"/>
                <a:gd name="T9" fmla="*/ 36 h 50"/>
                <a:gd name="T10" fmla="*/ 50 w 50"/>
                <a:gd name="T11" fmla="*/ 26 h 50"/>
                <a:gd name="T12" fmla="*/ 50 w 50"/>
                <a:gd name="T13" fmla="*/ 26 h 50"/>
                <a:gd name="T14" fmla="*/ 48 w 50"/>
                <a:gd name="T15" fmla="*/ 16 h 50"/>
                <a:gd name="T16" fmla="*/ 42 w 50"/>
                <a:gd name="T17" fmla="*/ 8 h 50"/>
                <a:gd name="T18" fmla="*/ 36 w 50"/>
                <a:gd name="T19" fmla="*/ 2 h 50"/>
                <a:gd name="T20" fmla="*/ 26 w 50"/>
                <a:gd name="T21" fmla="*/ 0 h 50"/>
                <a:gd name="T22" fmla="*/ 26 w 50"/>
                <a:gd name="T23" fmla="*/ 0 h 50"/>
                <a:gd name="T24" fmla="*/ 16 w 50"/>
                <a:gd name="T25" fmla="*/ 2 h 50"/>
                <a:gd name="T26" fmla="*/ 8 w 50"/>
                <a:gd name="T27" fmla="*/ 8 h 50"/>
                <a:gd name="T28" fmla="*/ 2 w 50"/>
                <a:gd name="T29" fmla="*/ 16 h 50"/>
                <a:gd name="T30" fmla="*/ 0 w 50"/>
                <a:gd name="T31" fmla="*/ 24 h 50"/>
                <a:gd name="T32" fmla="*/ 0 w 50"/>
                <a:gd name="T33" fmla="*/ 24 h 50"/>
                <a:gd name="T34" fmla="*/ 2 w 50"/>
                <a:gd name="T35" fmla="*/ 34 h 50"/>
                <a:gd name="T36" fmla="*/ 8 w 50"/>
                <a:gd name="T37" fmla="*/ 42 h 50"/>
                <a:gd name="T38" fmla="*/ 16 w 50"/>
                <a:gd name="T39" fmla="*/ 48 h 50"/>
                <a:gd name="T40" fmla="*/ 26 w 50"/>
                <a:gd name="T41" fmla="*/ 50 h 50"/>
                <a:gd name="T42" fmla="*/ 26 w 50"/>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50"/>
                  </a:moveTo>
                  <a:lnTo>
                    <a:pt x="26" y="50"/>
                  </a:lnTo>
                  <a:lnTo>
                    <a:pt x="34" y="48"/>
                  </a:lnTo>
                  <a:lnTo>
                    <a:pt x="42" y="42"/>
                  </a:lnTo>
                  <a:lnTo>
                    <a:pt x="48" y="36"/>
                  </a:lnTo>
                  <a:lnTo>
                    <a:pt x="50" y="26"/>
                  </a:lnTo>
                  <a:lnTo>
                    <a:pt x="50" y="26"/>
                  </a:lnTo>
                  <a:lnTo>
                    <a:pt x="48" y="16"/>
                  </a:lnTo>
                  <a:lnTo>
                    <a:pt x="42" y="8"/>
                  </a:lnTo>
                  <a:lnTo>
                    <a:pt x="36" y="2"/>
                  </a:lnTo>
                  <a:lnTo>
                    <a:pt x="26" y="0"/>
                  </a:lnTo>
                  <a:lnTo>
                    <a:pt x="26" y="0"/>
                  </a:lnTo>
                  <a:lnTo>
                    <a:pt x="16" y="2"/>
                  </a:lnTo>
                  <a:lnTo>
                    <a:pt x="8" y="8"/>
                  </a:lnTo>
                  <a:lnTo>
                    <a:pt x="2" y="16"/>
                  </a:lnTo>
                  <a:lnTo>
                    <a:pt x="0" y="24"/>
                  </a:lnTo>
                  <a:lnTo>
                    <a:pt x="0" y="24"/>
                  </a:lnTo>
                  <a:lnTo>
                    <a:pt x="2" y="34"/>
                  </a:lnTo>
                  <a:lnTo>
                    <a:pt x="8" y="42"/>
                  </a:lnTo>
                  <a:lnTo>
                    <a:pt x="16" y="48"/>
                  </a:lnTo>
                  <a:lnTo>
                    <a:pt x="26" y="50"/>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42"/>
            <p:cNvSpPr>
              <a:spLocks/>
            </p:cNvSpPr>
            <p:nvPr userDrawn="1"/>
          </p:nvSpPr>
          <p:spPr bwMode="auto">
            <a:xfrm>
              <a:off x="-1163638" y="7712075"/>
              <a:ext cx="127000" cy="128588"/>
            </a:xfrm>
            <a:custGeom>
              <a:avLst/>
              <a:gdLst>
                <a:gd name="T0" fmla="*/ 40 w 80"/>
                <a:gd name="T1" fmla="*/ 81 h 81"/>
                <a:gd name="T2" fmla="*/ 40 w 80"/>
                <a:gd name="T3" fmla="*/ 81 h 81"/>
                <a:gd name="T4" fmla="*/ 50 w 80"/>
                <a:gd name="T5" fmla="*/ 79 h 81"/>
                <a:gd name="T6" fmla="*/ 56 w 80"/>
                <a:gd name="T7" fmla="*/ 77 h 81"/>
                <a:gd name="T8" fmla="*/ 64 w 80"/>
                <a:gd name="T9" fmla="*/ 73 h 81"/>
                <a:gd name="T10" fmla="*/ 70 w 80"/>
                <a:gd name="T11" fmla="*/ 69 h 81"/>
                <a:gd name="T12" fmla="*/ 74 w 80"/>
                <a:gd name="T13" fmla="*/ 63 h 81"/>
                <a:gd name="T14" fmla="*/ 78 w 80"/>
                <a:gd name="T15" fmla="*/ 55 h 81"/>
                <a:gd name="T16" fmla="*/ 80 w 80"/>
                <a:gd name="T17" fmla="*/ 49 h 81"/>
                <a:gd name="T18" fmla="*/ 80 w 80"/>
                <a:gd name="T19" fmla="*/ 39 h 81"/>
                <a:gd name="T20" fmla="*/ 80 w 80"/>
                <a:gd name="T21" fmla="*/ 39 h 81"/>
                <a:gd name="T22" fmla="*/ 80 w 80"/>
                <a:gd name="T23" fmla="*/ 31 h 81"/>
                <a:gd name="T24" fmla="*/ 78 w 80"/>
                <a:gd name="T25" fmla="*/ 25 h 81"/>
                <a:gd name="T26" fmla="*/ 74 w 80"/>
                <a:gd name="T27" fmla="*/ 17 h 81"/>
                <a:gd name="T28" fmla="*/ 70 w 80"/>
                <a:gd name="T29" fmla="*/ 12 h 81"/>
                <a:gd name="T30" fmla="*/ 64 w 80"/>
                <a:gd name="T31" fmla="*/ 6 h 81"/>
                <a:gd name="T32" fmla="*/ 56 w 80"/>
                <a:gd name="T33" fmla="*/ 2 h 81"/>
                <a:gd name="T34" fmla="*/ 50 w 80"/>
                <a:gd name="T35" fmla="*/ 0 h 81"/>
                <a:gd name="T36" fmla="*/ 42 w 80"/>
                <a:gd name="T37" fmla="*/ 0 h 81"/>
                <a:gd name="T38" fmla="*/ 42 w 80"/>
                <a:gd name="T39" fmla="*/ 0 h 81"/>
                <a:gd name="T40" fmla="*/ 34 w 80"/>
                <a:gd name="T41" fmla="*/ 0 h 81"/>
                <a:gd name="T42" fmla="*/ 26 w 80"/>
                <a:gd name="T43" fmla="*/ 2 h 81"/>
                <a:gd name="T44" fmla="*/ 20 w 80"/>
                <a:gd name="T45" fmla="*/ 6 h 81"/>
                <a:gd name="T46" fmla="*/ 14 w 80"/>
                <a:gd name="T47" fmla="*/ 10 h 81"/>
                <a:gd name="T48" fmla="*/ 8 w 80"/>
                <a:gd name="T49" fmla="*/ 17 h 81"/>
                <a:gd name="T50" fmla="*/ 4 w 80"/>
                <a:gd name="T51" fmla="*/ 25 h 81"/>
                <a:gd name="T52" fmla="*/ 2 w 80"/>
                <a:gd name="T53" fmla="*/ 31 h 81"/>
                <a:gd name="T54" fmla="*/ 0 w 80"/>
                <a:gd name="T55" fmla="*/ 39 h 81"/>
                <a:gd name="T56" fmla="*/ 0 w 80"/>
                <a:gd name="T57" fmla="*/ 39 h 81"/>
                <a:gd name="T58" fmla="*/ 2 w 80"/>
                <a:gd name="T59" fmla="*/ 49 h 81"/>
                <a:gd name="T60" fmla="*/ 4 w 80"/>
                <a:gd name="T61" fmla="*/ 55 h 81"/>
                <a:gd name="T62" fmla="*/ 8 w 80"/>
                <a:gd name="T63" fmla="*/ 63 h 81"/>
                <a:gd name="T64" fmla="*/ 12 w 80"/>
                <a:gd name="T65" fmla="*/ 69 h 81"/>
                <a:gd name="T66" fmla="*/ 18 w 80"/>
                <a:gd name="T67" fmla="*/ 73 h 81"/>
                <a:gd name="T68" fmla="*/ 26 w 80"/>
                <a:gd name="T69" fmla="*/ 77 h 81"/>
                <a:gd name="T70" fmla="*/ 32 w 80"/>
                <a:gd name="T71" fmla="*/ 79 h 81"/>
                <a:gd name="T72" fmla="*/ 40 w 80"/>
                <a:gd name="T73" fmla="*/ 81 h 81"/>
                <a:gd name="T74" fmla="*/ 40 w 80"/>
                <a:gd name="T7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1">
                  <a:moveTo>
                    <a:pt x="40" y="81"/>
                  </a:moveTo>
                  <a:lnTo>
                    <a:pt x="40" y="81"/>
                  </a:lnTo>
                  <a:lnTo>
                    <a:pt x="50" y="79"/>
                  </a:lnTo>
                  <a:lnTo>
                    <a:pt x="56" y="77"/>
                  </a:lnTo>
                  <a:lnTo>
                    <a:pt x="64" y="73"/>
                  </a:lnTo>
                  <a:lnTo>
                    <a:pt x="70" y="69"/>
                  </a:lnTo>
                  <a:lnTo>
                    <a:pt x="74" y="63"/>
                  </a:lnTo>
                  <a:lnTo>
                    <a:pt x="78" y="55"/>
                  </a:lnTo>
                  <a:lnTo>
                    <a:pt x="80" y="49"/>
                  </a:lnTo>
                  <a:lnTo>
                    <a:pt x="80" y="39"/>
                  </a:lnTo>
                  <a:lnTo>
                    <a:pt x="80" y="39"/>
                  </a:lnTo>
                  <a:lnTo>
                    <a:pt x="80" y="31"/>
                  </a:lnTo>
                  <a:lnTo>
                    <a:pt x="78" y="25"/>
                  </a:lnTo>
                  <a:lnTo>
                    <a:pt x="74" y="17"/>
                  </a:lnTo>
                  <a:lnTo>
                    <a:pt x="70" y="12"/>
                  </a:lnTo>
                  <a:lnTo>
                    <a:pt x="64" y="6"/>
                  </a:lnTo>
                  <a:lnTo>
                    <a:pt x="56" y="2"/>
                  </a:lnTo>
                  <a:lnTo>
                    <a:pt x="50" y="0"/>
                  </a:lnTo>
                  <a:lnTo>
                    <a:pt x="42" y="0"/>
                  </a:lnTo>
                  <a:lnTo>
                    <a:pt x="42" y="0"/>
                  </a:lnTo>
                  <a:lnTo>
                    <a:pt x="34" y="0"/>
                  </a:lnTo>
                  <a:lnTo>
                    <a:pt x="26" y="2"/>
                  </a:lnTo>
                  <a:lnTo>
                    <a:pt x="20" y="6"/>
                  </a:lnTo>
                  <a:lnTo>
                    <a:pt x="14" y="10"/>
                  </a:lnTo>
                  <a:lnTo>
                    <a:pt x="8" y="17"/>
                  </a:lnTo>
                  <a:lnTo>
                    <a:pt x="4" y="25"/>
                  </a:lnTo>
                  <a:lnTo>
                    <a:pt x="2" y="31"/>
                  </a:lnTo>
                  <a:lnTo>
                    <a:pt x="0" y="39"/>
                  </a:lnTo>
                  <a:lnTo>
                    <a:pt x="0" y="39"/>
                  </a:lnTo>
                  <a:lnTo>
                    <a:pt x="2" y="49"/>
                  </a:lnTo>
                  <a:lnTo>
                    <a:pt x="4" y="55"/>
                  </a:lnTo>
                  <a:lnTo>
                    <a:pt x="8" y="63"/>
                  </a:lnTo>
                  <a:lnTo>
                    <a:pt x="12" y="69"/>
                  </a:lnTo>
                  <a:lnTo>
                    <a:pt x="18" y="73"/>
                  </a:lnTo>
                  <a:lnTo>
                    <a:pt x="26" y="77"/>
                  </a:lnTo>
                  <a:lnTo>
                    <a:pt x="32" y="79"/>
                  </a:lnTo>
                  <a:lnTo>
                    <a:pt x="40" y="81"/>
                  </a:lnTo>
                  <a:lnTo>
                    <a:pt x="4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43"/>
            <p:cNvSpPr>
              <a:spLocks/>
            </p:cNvSpPr>
            <p:nvPr userDrawn="1"/>
          </p:nvSpPr>
          <p:spPr bwMode="auto">
            <a:xfrm>
              <a:off x="-287338" y="8278813"/>
              <a:ext cx="230188" cy="228600"/>
            </a:xfrm>
            <a:custGeom>
              <a:avLst/>
              <a:gdLst>
                <a:gd name="T0" fmla="*/ 72 w 145"/>
                <a:gd name="T1" fmla="*/ 144 h 144"/>
                <a:gd name="T2" fmla="*/ 72 w 145"/>
                <a:gd name="T3" fmla="*/ 144 h 144"/>
                <a:gd name="T4" fmla="*/ 87 w 145"/>
                <a:gd name="T5" fmla="*/ 144 h 144"/>
                <a:gd name="T6" fmla="*/ 101 w 145"/>
                <a:gd name="T7" fmla="*/ 138 h 144"/>
                <a:gd name="T8" fmla="*/ 113 w 145"/>
                <a:gd name="T9" fmla="*/ 132 h 144"/>
                <a:gd name="T10" fmla="*/ 125 w 145"/>
                <a:gd name="T11" fmla="*/ 122 h 144"/>
                <a:gd name="T12" fmla="*/ 133 w 145"/>
                <a:gd name="T13" fmla="*/ 112 h 144"/>
                <a:gd name="T14" fmla="*/ 139 w 145"/>
                <a:gd name="T15" fmla="*/ 100 h 144"/>
                <a:gd name="T16" fmla="*/ 145 w 145"/>
                <a:gd name="T17" fmla="*/ 86 h 144"/>
                <a:gd name="T18" fmla="*/ 145 w 145"/>
                <a:gd name="T19" fmla="*/ 72 h 144"/>
                <a:gd name="T20" fmla="*/ 145 w 145"/>
                <a:gd name="T21" fmla="*/ 72 h 144"/>
                <a:gd name="T22" fmla="*/ 143 w 145"/>
                <a:gd name="T23" fmla="*/ 56 h 144"/>
                <a:gd name="T24" fmla="*/ 139 w 145"/>
                <a:gd name="T25" fmla="*/ 44 h 144"/>
                <a:gd name="T26" fmla="*/ 133 w 145"/>
                <a:gd name="T27" fmla="*/ 30 h 144"/>
                <a:gd name="T28" fmla="*/ 123 w 145"/>
                <a:gd name="T29" fmla="*/ 20 h 144"/>
                <a:gd name="T30" fmla="*/ 113 w 145"/>
                <a:gd name="T31" fmla="*/ 12 h 144"/>
                <a:gd name="T32" fmla="*/ 101 w 145"/>
                <a:gd name="T33" fmla="*/ 4 h 144"/>
                <a:gd name="T34" fmla="*/ 87 w 145"/>
                <a:gd name="T35" fmla="*/ 0 h 144"/>
                <a:gd name="T36" fmla="*/ 72 w 145"/>
                <a:gd name="T37" fmla="*/ 0 h 144"/>
                <a:gd name="T38" fmla="*/ 72 w 145"/>
                <a:gd name="T39" fmla="*/ 0 h 144"/>
                <a:gd name="T40" fmla="*/ 56 w 145"/>
                <a:gd name="T41" fmla="*/ 0 h 144"/>
                <a:gd name="T42" fmla="*/ 44 w 145"/>
                <a:gd name="T43" fmla="*/ 6 h 144"/>
                <a:gd name="T44" fmla="*/ 32 w 145"/>
                <a:gd name="T45" fmla="*/ 12 h 144"/>
                <a:gd name="T46" fmla="*/ 20 w 145"/>
                <a:gd name="T47" fmla="*/ 20 h 144"/>
                <a:gd name="T48" fmla="*/ 12 w 145"/>
                <a:gd name="T49" fmla="*/ 32 h 144"/>
                <a:gd name="T50" fmla="*/ 6 w 145"/>
                <a:gd name="T51" fmla="*/ 44 h 144"/>
                <a:gd name="T52" fmla="*/ 0 w 145"/>
                <a:gd name="T53" fmla="*/ 58 h 144"/>
                <a:gd name="T54" fmla="*/ 0 w 145"/>
                <a:gd name="T55" fmla="*/ 72 h 144"/>
                <a:gd name="T56" fmla="*/ 0 w 145"/>
                <a:gd name="T57" fmla="*/ 72 h 144"/>
                <a:gd name="T58" fmla="*/ 0 w 145"/>
                <a:gd name="T59" fmla="*/ 86 h 144"/>
                <a:gd name="T60" fmla="*/ 6 w 145"/>
                <a:gd name="T61" fmla="*/ 100 h 144"/>
                <a:gd name="T62" fmla="*/ 12 w 145"/>
                <a:gd name="T63" fmla="*/ 112 h 144"/>
                <a:gd name="T64" fmla="*/ 20 w 145"/>
                <a:gd name="T65" fmla="*/ 124 h 144"/>
                <a:gd name="T66" fmla="*/ 32 w 145"/>
                <a:gd name="T67" fmla="*/ 132 h 144"/>
                <a:gd name="T68" fmla="*/ 44 w 145"/>
                <a:gd name="T69" fmla="*/ 138 h 144"/>
                <a:gd name="T70" fmla="*/ 56 w 145"/>
                <a:gd name="T71" fmla="*/ 144 h 144"/>
                <a:gd name="T72" fmla="*/ 72 w 145"/>
                <a:gd name="T73" fmla="*/ 144 h 144"/>
                <a:gd name="T74" fmla="*/ 72 w 14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44">
                  <a:moveTo>
                    <a:pt x="72" y="144"/>
                  </a:moveTo>
                  <a:lnTo>
                    <a:pt x="72" y="144"/>
                  </a:lnTo>
                  <a:lnTo>
                    <a:pt x="87" y="144"/>
                  </a:lnTo>
                  <a:lnTo>
                    <a:pt x="101" y="138"/>
                  </a:lnTo>
                  <a:lnTo>
                    <a:pt x="113" y="132"/>
                  </a:lnTo>
                  <a:lnTo>
                    <a:pt x="125" y="122"/>
                  </a:lnTo>
                  <a:lnTo>
                    <a:pt x="133" y="112"/>
                  </a:lnTo>
                  <a:lnTo>
                    <a:pt x="139" y="100"/>
                  </a:lnTo>
                  <a:lnTo>
                    <a:pt x="145" y="86"/>
                  </a:lnTo>
                  <a:lnTo>
                    <a:pt x="145" y="72"/>
                  </a:lnTo>
                  <a:lnTo>
                    <a:pt x="145" y="72"/>
                  </a:lnTo>
                  <a:lnTo>
                    <a:pt x="143" y="56"/>
                  </a:lnTo>
                  <a:lnTo>
                    <a:pt x="139" y="44"/>
                  </a:lnTo>
                  <a:lnTo>
                    <a:pt x="133" y="30"/>
                  </a:lnTo>
                  <a:lnTo>
                    <a:pt x="123" y="20"/>
                  </a:lnTo>
                  <a:lnTo>
                    <a:pt x="113" y="12"/>
                  </a:lnTo>
                  <a:lnTo>
                    <a:pt x="101" y="4"/>
                  </a:lnTo>
                  <a:lnTo>
                    <a:pt x="87" y="0"/>
                  </a:lnTo>
                  <a:lnTo>
                    <a:pt x="72" y="0"/>
                  </a:lnTo>
                  <a:lnTo>
                    <a:pt x="72" y="0"/>
                  </a:lnTo>
                  <a:lnTo>
                    <a:pt x="56" y="0"/>
                  </a:lnTo>
                  <a:lnTo>
                    <a:pt x="44" y="6"/>
                  </a:lnTo>
                  <a:lnTo>
                    <a:pt x="32" y="12"/>
                  </a:lnTo>
                  <a:lnTo>
                    <a:pt x="20" y="20"/>
                  </a:lnTo>
                  <a:lnTo>
                    <a:pt x="12" y="32"/>
                  </a:lnTo>
                  <a:lnTo>
                    <a:pt x="6" y="44"/>
                  </a:lnTo>
                  <a:lnTo>
                    <a:pt x="0" y="58"/>
                  </a:lnTo>
                  <a:lnTo>
                    <a:pt x="0" y="72"/>
                  </a:lnTo>
                  <a:lnTo>
                    <a:pt x="0" y="72"/>
                  </a:lnTo>
                  <a:lnTo>
                    <a:pt x="0" y="86"/>
                  </a:lnTo>
                  <a:lnTo>
                    <a:pt x="6" y="100"/>
                  </a:lnTo>
                  <a:lnTo>
                    <a:pt x="12" y="112"/>
                  </a:lnTo>
                  <a:lnTo>
                    <a:pt x="20" y="124"/>
                  </a:lnTo>
                  <a:lnTo>
                    <a:pt x="32" y="132"/>
                  </a:lnTo>
                  <a:lnTo>
                    <a:pt x="44" y="138"/>
                  </a:lnTo>
                  <a:lnTo>
                    <a:pt x="56" y="144"/>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44"/>
            <p:cNvSpPr>
              <a:spLocks/>
            </p:cNvSpPr>
            <p:nvPr userDrawn="1"/>
          </p:nvSpPr>
          <p:spPr bwMode="auto">
            <a:xfrm>
              <a:off x="-566738" y="7999413"/>
              <a:ext cx="171450" cy="168275"/>
            </a:xfrm>
            <a:custGeom>
              <a:avLst/>
              <a:gdLst>
                <a:gd name="T0" fmla="*/ 54 w 108"/>
                <a:gd name="T1" fmla="*/ 106 h 106"/>
                <a:gd name="T2" fmla="*/ 54 w 108"/>
                <a:gd name="T3" fmla="*/ 106 h 106"/>
                <a:gd name="T4" fmla="*/ 64 w 108"/>
                <a:gd name="T5" fmla="*/ 106 h 106"/>
                <a:gd name="T6" fmla="*/ 74 w 108"/>
                <a:gd name="T7" fmla="*/ 102 h 106"/>
                <a:gd name="T8" fmla="*/ 84 w 108"/>
                <a:gd name="T9" fmla="*/ 98 h 106"/>
                <a:gd name="T10" fmla="*/ 92 w 108"/>
                <a:gd name="T11" fmla="*/ 90 h 106"/>
                <a:gd name="T12" fmla="*/ 98 w 108"/>
                <a:gd name="T13" fmla="*/ 82 h 106"/>
                <a:gd name="T14" fmla="*/ 104 w 108"/>
                <a:gd name="T15" fmla="*/ 74 h 106"/>
                <a:gd name="T16" fmla="*/ 106 w 108"/>
                <a:gd name="T17" fmla="*/ 64 h 106"/>
                <a:gd name="T18" fmla="*/ 108 w 108"/>
                <a:gd name="T19" fmla="*/ 52 h 106"/>
                <a:gd name="T20" fmla="*/ 108 w 108"/>
                <a:gd name="T21" fmla="*/ 52 h 106"/>
                <a:gd name="T22" fmla="*/ 106 w 108"/>
                <a:gd name="T23" fmla="*/ 42 h 106"/>
                <a:gd name="T24" fmla="*/ 102 w 108"/>
                <a:gd name="T25" fmla="*/ 32 h 106"/>
                <a:gd name="T26" fmla="*/ 98 w 108"/>
                <a:gd name="T27" fmla="*/ 22 h 106"/>
                <a:gd name="T28" fmla="*/ 90 w 108"/>
                <a:gd name="T29" fmla="*/ 14 h 106"/>
                <a:gd name="T30" fmla="*/ 82 w 108"/>
                <a:gd name="T31" fmla="*/ 8 h 106"/>
                <a:gd name="T32" fmla="*/ 74 w 108"/>
                <a:gd name="T33" fmla="*/ 4 h 106"/>
                <a:gd name="T34" fmla="*/ 64 w 108"/>
                <a:gd name="T35" fmla="*/ 0 h 106"/>
                <a:gd name="T36" fmla="*/ 52 w 108"/>
                <a:gd name="T37" fmla="*/ 0 h 106"/>
                <a:gd name="T38" fmla="*/ 52 w 108"/>
                <a:gd name="T39" fmla="*/ 0 h 106"/>
                <a:gd name="T40" fmla="*/ 42 w 108"/>
                <a:gd name="T41" fmla="*/ 0 h 106"/>
                <a:gd name="T42" fmla="*/ 32 w 108"/>
                <a:gd name="T43" fmla="*/ 4 h 106"/>
                <a:gd name="T44" fmla="*/ 22 w 108"/>
                <a:gd name="T45" fmla="*/ 8 h 106"/>
                <a:gd name="T46" fmla="*/ 14 w 108"/>
                <a:gd name="T47" fmla="*/ 16 h 106"/>
                <a:gd name="T48" fmla="*/ 8 w 108"/>
                <a:gd name="T49" fmla="*/ 24 h 106"/>
                <a:gd name="T50" fmla="*/ 4 w 108"/>
                <a:gd name="T51" fmla="*/ 32 h 106"/>
                <a:gd name="T52" fmla="*/ 0 w 108"/>
                <a:gd name="T53" fmla="*/ 42 h 106"/>
                <a:gd name="T54" fmla="*/ 0 w 108"/>
                <a:gd name="T55" fmla="*/ 54 h 106"/>
                <a:gd name="T56" fmla="*/ 0 w 108"/>
                <a:gd name="T57" fmla="*/ 54 h 106"/>
                <a:gd name="T58" fmla="*/ 0 w 108"/>
                <a:gd name="T59" fmla="*/ 64 h 106"/>
                <a:gd name="T60" fmla="*/ 4 w 108"/>
                <a:gd name="T61" fmla="*/ 74 h 106"/>
                <a:gd name="T62" fmla="*/ 8 w 108"/>
                <a:gd name="T63" fmla="*/ 84 h 106"/>
                <a:gd name="T64" fmla="*/ 16 w 108"/>
                <a:gd name="T65" fmla="*/ 92 h 106"/>
                <a:gd name="T66" fmla="*/ 24 w 108"/>
                <a:gd name="T67" fmla="*/ 98 h 106"/>
                <a:gd name="T68" fmla="*/ 32 w 108"/>
                <a:gd name="T69" fmla="*/ 102 h 106"/>
                <a:gd name="T70" fmla="*/ 42 w 108"/>
                <a:gd name="T71" fmla="*/ 106 h 106"/>
                <a:gd name="T72" fmla="*/ 54 w 108"/>
                <a:gd name="T73" fmla="*/ 106 h 106"/>
                <a:gd name="T74" fmla="*/ 54 w 108"/>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4" y="106"/>
                  </a:moveTo>
                  <a:lnTo>
                    <a:pt x="54" y="106"/>
                  </a:lnTo>
                  <a:lnTo>
                    <a:pt x="64" y="106"/>
                  </a:lnTo>
                  <a:lnTo>
                    <a:pt x="74" y="102"/>
                  </a:lnTo>
                  <a:lnTo>
                    <a:pt x="84" y="98"/>
                  </a:lnTo>
                  <a:lnTo>
                    <a:pt x="92" y="90"/>
                  </a:lnTo>
                  <a:lnTo>
                    <a:pt x="98" y="82"/>
                  </a:lnTo>
                  <a:lnTo>
                    <a:pt x="104" y="74"/>
                  </a:lnTo>
                  <a:lnTo>
                    <a:pt x="106" y="64"/>
                  </a:lnTo>
                  <a:lnTo>
                    <a:pt x="108" y="52"/>
                  </a:lnTo>
                  <a:lnTo>
                    <a:pt x="108" y="52"/>
                  </a:lnTo>
                  <a:lnTo>
                    <a:pt x="106" y="42"/>
                  </a:lnTo>
                  <a:lnTo>
                    <a:pt x="102" y="32"/>
                  </a:lnTo>
                  <a:lnTo>
                    <a:pt x="98" y="22"/>
                  </a:lnTo>
                  <a:lnTo>
                    <a:pt x="90" y="14"/>
                  </a:lnTo>
                  <a:lnTo>
                    <a:pt x="82" y="8"/>
                  </a:lnTo>
                  <a:lnTo>
                    <a:pt x="74" y="4"/>
                  </a:lnTo>
                  <a:lnTo>
                    <a:pt x="64" y="0"/>
                  </a:lnTo>
                  <a:lnTo>
                    <a:pt x="52" y="0"/>
                  </a:ln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4"/>
                  </a:lnTo>
                  <a:lnTo>
                    <a:pt x="16" y="92"/>
                  </a:lnTo>
                  <a:lnTo>
                    <a:pt x="24" y="98"/>
                  </a:lnTo>
                  <a:lnTo>
                    <a:pt x="32" y="102"/>
                  </a:lnTo>
                  <a:lnTo>
                    <a:pt x="42" y="106"/>
                  </a:lnTo>
                  <a:lnTo>
                    <a:pt x="54" y="106"/>
                  </a:lnTo>
                  <a:lnTo>
                    <a:pt x="54"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45"/>
            <p:cNvSpPr>
              <a:spLocks/>
            </p:cNvSpPr>
            <p:nvPr userDrawn="1"/>
          </p:nvSpPr>
          <p:spPr bwMode="auto">
            <a:xfrm>
              <a:off x="-604838" y="8269288"/>
              <a:ext cx="247650" cy="247650"/>
            </a:xfrm>
            <a:custGeom>
              <a:avLst/>
              <a:gdLst>
                <a:gd name="T0" fmla="*/ 76 w 156"/>
                <a:gd name="T1" fmla="*/ 156 h 156"/>
                <a:gd name="T2" fmla="*/ 76 w 156"/>
                <a:gd name="T3" fmla="*/ 156 h 156"/>
                <a:gd name="T4" fmla="*/ 92 w 156"/>
                <a:gd name="T5" fmla="*/ 154 h 156"/>
                <a:gd name="T6" fmla="*/ 106 w 156"/>
                <a:gd name="T7" fmla="*/ 150 h 156"/>
                <a:gd name="T8" fmla="*/ 120 w 156"/>
                <a:gd name="T9" fmla="*/ 144 h 156"/>
                <a:gd name="T10" fmla="*/ 132 w 156"/>
                <a:gd name="T11" fmla="*/ 134 h 156"/>
                <a:gd name="T12" fmla="*/ 142 w 156"/>
                <a:gd name="T13" fmla="*/ 122 h 156"/>
                <a:gd name="T14" fmla="*/ 150 w 156"/>
                <a:gd name="T15" fmla="*/ 108 h 156"/>
                <a:gd name="T16" fmla="*/ 154 w 156"/>
                <a:gd name="T17" fmla="*/ 94 h 156"/>
                <a:gd name="T18" fmla="*/ 156 w 156"/>
                <a:gd name="T19" fmla="*/ 78 h 156"/>
                <a:gd name="T20" fmla="*/ 156 w 156"/>
                <a:gd name="T21" fmla="*/ 78 h 156"/>
                <a:gd name="T22" fmla="*/ 154 w 156"/>
                <a:gd name="T23" fmla="*/ 62 h 156"/>
                <a:gd name="T24" fmla="*/ 150 w 156"/>
                <a:gd name="T25" fmla="*/ 48 h 156"/>
                <a:gd name="T26" fmla="*/ 142 w 156"/>
                <a:gd name="T27" fmla="*/ 34 h 156"/>
                <a:gd name="T28" fmla="*/ 132 w 156"/>
                <a:gd name="T29" fmla="*/ 22 h 156"/>
                <a:gd name="T30" fmla="*/ 120 w 156"/>
                <a:gd name="T31" fmla="*/ 14 h 156"/>
                <a:gd name="T32" fmla="*/ 108 w 156"/>
                <a:gd name="T33" fmla="*/ 6 h 156"/>
                <a:gd name="T34" fmla="*/ 92 w 156"/>
                <a:gd name="T35" fmla="*/ 2 h 156"/>
                <a:gd name="T36" fmla="*/ 76 w 156"/>
                <a:gd name="T37" fmla="*/ 0 h 156"/>
                <a:gd name="T38" fmla="*/ 76 w 156"/>
                <a:gd name="T39" fmla="*/ 0 h 156"/>
                <a:gd name="T40" fmla="*/ 60 w 156"/>
                <a:gd name="T41" fmla="*/ 2 h 156"/>
                <a:gd name="T42" fmla="*/ 46 w 156"/>
                <a:gd name="T43" fmla="*/ 6 h 156"/>
                <a:gd name="T44" fmla="*/ 34 w 156"/>
                <a:gd name="T45" fmla="*/ 14 h 156"/>
                <a:gd name="T46" fmla="*/ 22 w 156"/>
                <a:gd name="T47" fmla="*/ 22 h 156"/>
                <a:gd name="T48" fmla="*/ 12 w 156"/>
                <a:gd name="T49" fmla="*/ 34 h 156"/>
                <a:gd name="T50" fmla="*/ 6 w 156"/>
                <a:gd name="T51" fmla="*/ 48 h 156"/>
                <a:gd name="T52" fmla="*/ 0 w 156"/>
                <a:gd name="T53" fmla="*/ 62 h 156"/>
                <a:gd name="T54" fmla="*/ 0 w 156"/>
                <a:gd name="T55" fmla="*/ 78 h 156"/>
                <a:gd name="T56" fmla="*/ 0 w 156"/>
                <a:gd name="T57" fmla="*/ 78 h 156"/>
                <a:gd name="T58" fmla="*/ 0 w 156"/>
                <a:gd name="T59" fmla="*/ 94 h 156"/>
                <a:gd name="T60" fmla="*/ 6 w 156"/>
                <a:gd name="T61" fmla="*/ 108 h 156"/>
                <a:gd name="T62" fmla="*/ 12 w 156"/>
                <a:gd name="T63" fmla="*/ 122 h 156"/>
                <a:gd name="T64" fmla="*/ 22 w 156"/>
                <a:gd name="T65" fmla="*/ 134 h 156"/>
                <a:gd name="T66" fmla="*/ 34 w 156"/>
                <a:gd name="T67" fmla="*/ 142 h 156"/>
                <a:gd name="T68" fmla="*/ 46 w 156"/>
                <a:gd name="T69" fmla="*/ 150 h 156"/>
                <a:gd name="T70" fmla="*/ 60 w 156"/>
                <a:gd name="T71" fmla="*/ 154 h 156"/>
                <a:gd name="T72" fmla="*/ 76 w 156"/>
                <a:gd name="T73" fmla="*/ 156 h 156"/>
                <a:gd name="T74" fmla="*/ 76 w 156"/>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6">
                  <a:moveTo>
                    <a:pt x="76" y="156"/>
                  </a:moveTo>
                  <a:lnTo>
                    <a:pt x="76" y="156"/>
                  </a:lnTo>
                  <a:lnTo>
                    <a:pt x="92" y="154"/>
                  </a:lnTo>
                  <a:lnTo>
                    <a:pt x="106" y="150"/>
                  </a:lnTo>
                  <a:lnTo>
                    <a:pt x="120" y="144"/>
                  </a:lnTo>
                  <a:lnTo>
                    <a:pt x="132" y="134"/>
                  </a:lnTo>
                  <a:lnTo>
                    <a:pt x="142" y="122"/>
                  </a:lnTo>
                  <a:lnTo>
                    <a:pt x="150" y="108"/>
                  </a:lnTo>
                  <a:lnTo>
                    <a:pt x="154" y="94"/>
                  </a:lnTo>
                  <a:lnTo>
                    <a:pt x="156" y="78"/>
                  </a:lnTo>
                  <a:lnTo>
                    <a:pt x="156" y="78"/>
                  </a:lnTo>
                  <a:lnTo>
                    <a:pt x="154" y="62"/>
                  </a:lnTo>
                  <a:lnTo>
                    <a:pt x="150" y="48"/>
                  </a:lnTo>
                  <a:lnTo>
                    <a:pt x="142" y="34"/>
                  </a:lnTo>
                  <a:lnTo>
                    <a:pt x="132" y="22"/>
                  </a:lnTo>
                  <a:lnTo>
                    <a:pt x="120" y="14"/>
                  </a:lnTo>
                  <a:lnTo>
                    <a:pt x="108" y="6"/>
                  </a:lnTo>
                  <a:lnTo>
                    <a:pt x="92" y="2"/>
                  </a:lnTo>
                  <a:lnTo>
                    <a:pt x="76" y="0"/>
                  </a:lnTo>
                  <a:lnTo>
                    <a:pt x="76" y="0"/>
                  </a:lnTo>
                  <a:lnTo>
                    <a:pt x="60" y="2"/>
                  </a:lnTo>
                  <a:lnTo>
                    <a:pt x="46" y="6"/>
                  </a:lnTo>
                  <a:lnTo>
                    <a:pt x="34" y="14"/>
                  </a:lnTo>
                  <a:lnTo>
                    <a:pt x="22" y="22"/>
                  </a:lnTo>
                  <a:lnTo>
                    <a:pt x="12" y="34"/>
                  </a:lnTo>
                  <a:lnTo>
                    <a:pt x="6" y="48"/>
                  </a:lnTo>
                  <a:lnTo>
                    <a:pt x="0" y="62"/>
                  </a:lnTo>
                  <a:lnTo>
                    <a:pt x="0" y="78"/>
                  </a:lnTo>
                  <a:lnTo>
                    <a:pt x="0" y="78"/>
                  </a:lnTo>
                  <a:lnTo>
                    <a:pt x="0" y="94"/>
                  </a:lnTo>
                  <a:lnTo>
                    <a:pt x="6" y="108"/>
                  </a:lnTo>
                  <a:lnTo>
                    <a:pt x="12" y="122"/>
                  </a:lnTo>
                  <a:lnTo>
                    <a:pt x="22" y="134"/>
                  </a:lnTo>
                  <a:lnTo>
                    <a:pt x="34" y="142"/>
                  </a:lnTo>
                  <a:lnTo>
                    <a:pt x="46" y="150"/>
                  </a:lnTo>
                  <a:lnTo>
                    <a:pt x="60" y="154"/>
                  </a:lnTo>
                  <a:lnTo>
                    <a:pt x="76" y="156"/>
                  </a:ln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46"/>
            <p:cNvSpPr>
              <a:spLocks/>
            </p:cNvSpPr>
            <p:nvPr userDrawn="1"/>
          </p:nvSpPr>
          <p:spPr bwMode="auto">
            <a:xfrm>
              <a:off x="-1803400" y="7686675"/>
              <a:ext cx="174625" cy="176213"/>
            </a:xfrm>
            <a:custGeom>
              <a:avLst/>
              <a:gdLst>
                <a:gd name="T0" fmla="*/ 56 w 110"/>
                <a:gd name="T1" fmla="*/ 111 h 111"/>
                <a:gd name="T2" fmla="*/ 56 w 110"/>
                <a:gd name="T3" fmla="*/ 111 h 111"/>
                <a:gd name="T4" fmla="*/ 66 w 110"/>
                <a:gd name="T5" fmla="*/ 111 h 111"/>
                <a:gd name="T6" fmla="*/ 76 w 110"/>
                <a:gd name="T7" fmla="*/ 107 h 111"/>
                <a:gd name="T8" fmla="*/ 86 w 110"/>
                <a:gd name="T9" fmla="*/ 101 h 111"/>
                <a:gd name="T10" fmla="*/ 94 w 110"/>
                <a:gd name="T11" fmla="*/ 95 h 111"/>
                <a:gd name="T12" fmla="*/ 100 w 110"/>
                <a:gd name="T13" fmla="*/ 87 h 111"/>
                <a:gd name="T14" fmla="*/ 106 w 110"/>
                <a:gd name="T15" fmla="*/ 77 h 111"/>
                <a:gd name="T16" fmla="*/ 108 w 110"/>
                <a:gd name="T17" fmla="*/ 67 h 111"/>
                <a:gd name="T18" fmla="*/ 110 w 110"/>
                <a:gd name="T19" fmla="*/ 55 h 111"/>
                <a:gd name="T20" fmla="*/ 110 w 110"/>
                <a:gd name="T21" fmla="*/ 55 h 111"/>
                <a:gd name="T22" fmla="*/ 108 w 110"/>
                <a:gd name="T23" fmla="*/ 45 h 111"/>
                <a:gd name="T24" fmla="*/ 106 w 110"/>
                <a:gd name="T25" fmla="*/ 35 h 111"/>
                <a:gd name="T26" fmla="*/ 100 w 110"/>
                <a:gd name="T27" fmla="*/ 24 h 111"/>
                <a:gd name="T28" fmla="*/ 94 w 110"/>
                <a:gd name="T29" fmla="*/ 16 h 111"/>
                <a:gd name="T30" fmla="*/ 86 w 110"/>
                <a:gd name="T31" fmla="*/ 10 h 111"/>
                <a:gd name="T32" fmla="*/ 76 w 110"/>
                <a:gd name="T33" fmla="*/ 4 h 111"/>
                <a:gd name="T34" fmla="*/ 66 w 110"/>
                <a:gd name="T35" fmla="*/ 2 h 111"/>
                <a:gd name="T36" fmla="*/ 54 w 110"/>
                <a:gd name="T37" fmla="*/ 0 h 111"/>
                <a:gd name="T38" fmla="*/ 54 w 110"/>
                <a:gd name="T39" fmla="*/ 0 h 111"/>
                <a:gd name="T40" fmla="*/ 44 w 110"/>
                <a:gd name="T41" fmla="*/ 2 h 111"/>
                <a:gd name="T42" fmla="*/ 32 w 110"/>
                <a:gd name="T43" fmla="*/ 6 h 111"/>
                <a:gd name="T44" fmla="*/ 24 w 110"/>
                <a:gd name="T45" fmla="*/ 10 h 111"/>
                <a:gd name="T46" fmla="*/ 16 w 110"/>
                <a:gd name="T47" fmla="*/ 18 h 111"/>
                <a:gd name="T48" fmla="*/ 8 w 110"/>
                <a:gd name="T49" fmla="*/ 26 h 111"/>
                <a:gd name="T50" fmla="*/ 4 w 110"/>
                <a:gd name="T51" fmla="*/ 35 h 111"/>
                <a:gd name="T52" fmla="*/ 0 w 110"/>
                <a:gd name="T53" fmla="*/ 45 h 111"/>
                <a:gd name="T54" fmla="*/ 0 w 110"/>
                <a:gd name="T55" fmla="*/ 57 h 111"/>
                <a:gd name="T56" fmla="*/ 0 w 110"/>
                <a:gd name="T57" fmla="*/ 57 h 111"/>
                <a:gd name="T58" fmla="*/ 2 w 110"/>
                <a:gd name="T59" fmla="*/ 67 h 111"/>
                <a:gd name="T60" fmla="*/ 4 w 110"/>
                <a:gd name="T61" fmla="*/ 79 h 111"/>
                <a:gd name="T62" fmla="*/ 10 w 110"/>
                <a:gd name="T63" fmla="*/ 87 h 111"/>
                <a:gd name="T64" fmla="*/ 16 w 110"/>
                <a:gd name="T65" fmla="*/ 95 h 111"/>
                <a:gd name="T66" fmla="*/ 24 w 110"/>
                <a:gd name="T67" fmla="*/ 103 h 111"/>
                <a:gd name="T68" fmla="*/ 34 w 110"/>
                <a:gd name="T69" fmla="*/ 107 h 111"/>
                <a:gd name="T70" fmla="*/ 44 w 110"/>
                <a:gd name="T71" fmla="*/ 111 h 111"/>
                <a:gd name="T72" fmla="*/ 56 w 110"/>
                <a:gd name="T73" fmla="*/ 111 h 111"/>
                <a:gd name="T74" fmla="*/ 56 w 110"/>
                <a:gd name="T7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1">
                  <a:moveTo>
                    <a:pt x="56" y="111"/>
                  </a:moveTo>
                  <a:lnTo>
                    <a:pt x="56" y="111"/>
                  </a:lnTo>
                  <a:lnTo>
                    <a:pt x="66" y="111"/>
                  </a:lnTo>
                  <a:lnTo>
                    <a:pt x="76" y="107"/>
                  </a:lnTo>
                  <a:lnTo>
                    <a:pt x="86" y="101"/>
                  </a:lnTo>
                  <a:lnTo>
                    <a:pt x="94" y="95"/>
                  </a:lnTo>
                  <a:lnTo>
                    <a:pt x="100" y="87"/>
                  </a:lnTo>
                  <a:lnTo>
                    <a:pt x="106" y="77"/>
                  </a:lnTo>
                  <a:lnTo>
                    <a:pt x="108" y="67"/>
                  </a:lnTo>
                  <a:lnTo>
                    <a:pt x="110" y="55"/>
                  </a:lnTo>
                  <a:lnTo>
                    <a:pt x="110" y="55"/>
                  </a:lnTo>
                  <a:lnTo>
                    <a:pt x="108" y="45"/>
                  </a:lnTo>
                  <a:lnTo>
                    <a:pt x="106" y="35"/>
                  </a:lnTo>
                  <a:lnTo>
                    <a:pt x="100" y="24"/>
                  </a:lnTo>
                  <a:lnTo>
                    <a:pt x="94" y="16"/>
                  </a:lnTo>
                  <a:lnTo>
                    <a:pt x="86" y="10"/>
                  </a:lnTo>
                  <a:lnTo>
                    <a:pt x="76" y="4"/>
                  </a:lnTo>
                  <a:lnTo>
                    <a:pt x="66" y="2"/>
                  </a:lnTo>
                  <a:lnTo>
                    <a:pt x="54" y="0"/>
                  </a:lnTo>
                  <a:lnTo>
                    <a:pt x="54" y="0"/>
                  </a:lnTo>
                  <a:lnTo>
                    <a:pt x="44" y="2"/>
                  </a:lnTo>
                  <a:lnTo>
                    <a:pt x="32" y="6"/>
                  </a:lnTo>
                  <a:lnTo>
                    <a:pt x="24" y="10"/>
                  </a:lnTo>
                  <a:lnTo>
                    <a:pt x="16" y="18"/>
                  </a:lnTo>
                  <a:lnTo>
                    <a:pt x="8" y="26"/>
                  </a:lnTo>
                  <a:lnTo>
                    <a:pt x="4" y="35"/>
                  </a:lnTo>
                  <a:lnTo>
                    <a:pt x="0" y="45"/>
                  </a:lnTo>
                  <a:lnTo>
                    <a:pt x="0" y="57"/>
                  </a:lnTo>
                  <a:lnTo>
                    <a:pt x="0" y="57"/>
                  </a:lnTo>
                  <a:lnTo>
                    <a:pt x="2" y="67"/>
                  </a:lnTo>
                  <a:lnTo>
                    <a:pt x="4" y="79"/>
                  </a:lnTo>
                  <a:lnTo>
                    <a:pt x="10" y="87"/>
                  </a:lnTo>
                  <a:lnTo>
                    <a:pt x="16" y="95"/>
                  </a:lnTo>
                  <a:lnTo>
                    <a:pt x="24" y="103"/>
                  </a:lnTo>
                  <a:lnTo>
                    <a:pt x="34" y="107"/>
                  </a:lnTo>
                  <a:lnTo>
                    <a:pt x="44" y="111"/>
                  </a:lnTo>
                  <a:lnTo>
                    <a:pt x="56" y="111"/>
                  </a:lnTo>
                  <a:lnTo>
                    <a:pt x="5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47"/>
            <p:cNvSpPr>
              <a:spLocks/>
            </p:cNvSpPr>
            <p:nvPr userDrawn="1"/>
          </p:nvSpPr>
          <p:spPr bwMode="auto">
            <a:xfrm>
              <a:off x="-1841500" y="7958138"/>
              <a:ext cx="250825" cy="250825"/>
            </a:xfrm>
            <a:custGeom>
              <a:avLst/>
              <a:gdLst>
                <a:gd name="T0" fmla="*/ 80 w 158"/>
                <a:gd name="T1" fmla="*/ 158 h 158"/>
                <a:gd name="T2" fmla="*/ 80 w 158"/>
                <a:gd name="T3" fmla="*/ 158 h 158"/>
                <a:gd name="T4" fmla="*/ 96 w 158"/>
                <a:gd name="T5" fmla="*/ 156 h 158"/>
                <a:gd name="T6" fmla="*/ 110 w 158"/>
                <a:gd name="T7" fmla="*/ 152 h 158"/>
                <a:gd name="T8" fmla="*/ 124 w 158"/>
                <a:gd name="T9" fmla="*/ 144 h 158"/>
                <a:gd name="T10" fmla="*/ 136 w 158"/>
                <a:gd name="T11" fmla="*/ 134 h 158"/>
                <a:gd name="T12" fmla="*/ 144 w 158"/>
                <a:gd name="T13" fmla="*/ 122 h 158"/>
                <a:gd name="T14" fmla="*/ 152 w 158"/>
                <a:gd name="T15" fmla="*/ 110 h 158"/>
                <a:gd name="T16" fmla="*/ 156 w 158"/>
                <a:gd name="T17" fmla="*/ 94 h 158"/>
                <a:gd name="T18" fmla="*/ 158 w 158"/>
                <a:gd name="T19" fmla="*/ 78 h 158"/>
                <a:gd name="T20" fmla="*/ 158 w 158"/>
                <a:gd name="T21" fmla="*/ 78 h 158"/>
                <a:gd name="T22" fmla="*/ 156 w 158"/>
                <a:gd name="T23" fmla="*/ 62 h 158"/>
                <a:gd name="T24" fmla="*/ 152 w 158"/>
                <a:gd name="T25" fmla="*/ 48 h 158"/>
                <a:gd name="T26" fmla="*/ 144 w 158"/>
                <a:gd name="T27" fmla="*/ 34 h 158"/>
                <a:gd name="T28" fmla="*/ 134 w 158"/>
                <a:gd name="T29" fmla="*/ 22 h 158"/>
                <a:gd name="T30" fmla="*/ 122 w 158"/>
                <a:gd name="T31" fmla="*/ 14 h 158"/>
                <a:gd name="T32" fmla="*/ 110 w 158"/>
                <a:gd name="T33" fmla="*/ 6 h 158"/>
                <a:gd name="T34" fmla="*/ 94 w 158"/>
                <a:gd name="T35" fmla="*/ 2 h 158"/>
                <a:gd name="T36" fmla="*/ 80 w 158"/>
                <a:gd name="T37" fmla="*/ 0 h 158"/>
                <a:gd name="T38" fmla="*/ 80 w 158"/>
                <a:gd name="T39" fmla="*/ 0 h 158"/>
                <a:gd name="T40" fmla="*/ 64 w 158"/>
                <a:gd name="T41" fmla="*/ 2 h 158"/>
                <a:gd name="T42" fmla="*/ 48 w 158"/>
                <a:gd name="T43" fmla="*/ 6 h 158"/>
                <a:gd name="T44" fmla="*/ 34 w 158"/>
                <a:gd name="T45" fmla="*/ 14 h 158"/>
                <a:gd name="T46" fmla="*/ 24 w 158"/>
                <a:gd name="T47" fmla="*/ 22 h 158"/>
                <a:gd name="T48" fmla="*/ 14 w 158"/>
                <a:gd name="T49" fmla="*/ 34 h 158"/>
                <a:gd name="T50" fmla="*/ 6 w 158"/>
                <a:gd name="T51" fmla="*/ 48 h 158"/>
                <a:gd name="T52" fmla="*/ 2 w 158"/>
                <a:gd name="T53" fmla="*/ 64 h 158"/>
                <a:gd name="T54" fmla="*/ 0 w 158"/>
                <a:gd name="T55" fmla="*/ 80 h 158"/>
                <a:gd name="T56" fmla="*/ 0 w 158"/>
                <a:gd name="T57" fmla="*/ 80 h 158"/>
                <a:gd name="T58" fmla="*/ 2 w 158"/>
                <a:gd name="T59" fmla="*/ 94 h 158"/>
                <a:gd name="T60" fmla="*/ 6 w 158"/>
                <a:gd name="T61" fmla="*/ 110 h 158"/>
                <a:gd name="T62" fmla="*/ 14 w 158"/>
                <a:gd name="T63" fmla="*/ 124 h 158"/>
                <a:gd name="T64" fmla="*/ 24 w 158"/>
                <a:gd name="T65" fmla="*/ 134 h 158"/>
                <a:gd name="T66" fmla="*/ 34 w 158"/>
                <a:gd name="T67" fmla="*/ 144 h 158"/>
                <a:gd name="T68" fmla="*/ 48 w 158"/>
                <a:gd name="T69" fmla="*/ 152 h 158"/>
                <a:gd name="T70" fmla="*/ 64 w 158"/>
                <a:gd name="T71" fmla="*/ 156 h 158"/>
                <a:gd name="T72" fmla="*/ 80 w 158"/>
                <a:gd name="T73" fmla="*/ 158 h 158"/>
                <a:gd name="T74" fmla="*/ 80 w 158"/>
                <a:gd name="T7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80" y="158"/>
                  </a:moveTo>
                  <a:lnTo>
                    <a:pt x="80" y="158"/>
                  </a:lnTo>
                  <a:lnTo>
                    <a:pt x="96" y="156"/>
                  </a:lnTo>
                  <a:lnTo>
                    <a:pt x="110" y="152"/>
                  </a:lnTo>
                  <a:lnTo>
                    <a:pt x="124" y="144"/>
                  </a:lnTo>
                  <a:lnTo>
                    <a:pt x="136" y="134"/>
                  </a:lnTo>
                  <a:lnTo>
                    <a:pt x="144" y="122"/>
                  </a:lnTo>
                  <a:lnTo>
                    <a:pt x="152" y="110"/>
                  </a:lnTo>
                  <a:lnTo>
                    <a:pt x="156" y="94"/>
                  </a:lnTo>
                  <a:lnTo>
                    <a:pt x="158" y="78"/>
                  </a:lnTo>
                  <a:lnTo>
                    <a:pt x="158" y="78"/>
                  </a:lnTo>
                  <a:lnTo>
                    <a:pt x="156" y="62"/>
                  </a:lnTo>
                  <a:lnTo>
                    <a:pt x="152" y="48"/>
                  </a:lnTo>
                  <a:lnTo>
                    <a:pt x="144" y="34"/>
                  </a:lnTo>
                  <a:lnTo>
                    <a:pt x="134" y="22"/>
                  </a:lnTo>
                  <a:lnTo>
                    <a:pt x="122" y="14"/>
                  </a:lnTo>
                  <a:lnTo>
                    <a:pt x="110" y="6"/>
                  </a:lnTo>
                  <a:lnTo>
                    <a:pt x="94" y="2"/>
                  </a:lnTo>
                  <a:lnTo>
                    <a:pt x="80" y="0"/>
                  </a:lnTo>
                  <a:lnTo>
                    <a:pt x="80" y="0"/>
                  </a:lnTo>
                  <a:lnTo>
                    <a:pt x="64" y="2"/>
                  </a:lnTo>
                  <a:lnTo>
                    <a:pt x="48" y="6"/>
                  </a:lnTo>
                  <a:lnTo>
                    <a:pt x="34" y="14"/>
                  </a:lnTo>
                  <a:lnTo>
                    <a:pt x="24" y="22"/>
                  </a:lnTo>
                  <a:lnTo>
                    <a:pt x="14" y="34"/>
                  </a:lnTo>
                  <a:lnTo>
                    <a:pt x="6" y="48"/>
                  </a:lnTo>
                  <a:lnTo>
                    <a:pt x="2" y="64"/>
                  </a:lnTo>
                  <a:lnTo>
                    <a:pt x="0" y="80"/>
                  </a:lnTo>
                  <a:lnTo>
                    <a:pt x="0" y="80"/>
                  </a:lnTo>
                  <a:lnTo>
                    <a:pt x="2" y="94"/>
                  </a:lnTo>
                  <a:lnTo>
                    <a:pt x="6" y="110"/>
                  </a:lnTo>
                  <a:lnTo>
                    <a:pt x="14" y="124"/>
                  </a:lnTo>
                  <a:lnTo>
                    <a:pt x="24" y="134"/>
                  </a:lnTo>
                  <a:lnTo>
                    <a:pt x="34" y="144"/>
                  </a:lnTo>
                  <a:lnTo>
                    <a:pt x="48" y="152"/>
                  </a:lnTo>
                  <a:lnTo>
                    <a:pt x="64" y="156"/>
                  </a:lnTo>
                  <a:lnTo>
                    <a:pt x="80" y="158"/>
                  </a:lnTo>
                  <a:lnTo>
                    <a:pt x="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48"/>
            <p:cNvSpPr>
              <a:spLocks/>
            </p:cNvSpPr>
            <p:nvPr userDrawn="1"/>
          </p:nvSpPr>
          <p:spPr bwMode="auto">
            <a:xfrm>
              <a:off x="-2032000" y="7143750"/>
              <a:ext cx="19050" cy="25400"/>
            </a:xfrm>
            <a:custGeom>
              <a:avLst/>
              <a:gdLst>
                <a:gd name="T0" fmla="*/ 6 w 12"/>
                <a:gd name="T1" fmla="*/ 16 h 16"/>
                <a:gd name="T2" fmla="*/ 6 w 12"/>
                <a:gd name="T3" fmla="*/ 16 h 16"/>
                <a:gd name="T4" fmla="*/ 8 w 12"/>
                <a:gd name="T5" fmla="*/ 14 h 16"/>
                <a:gd name="T6" fmla="*/ 10 w 12"/>
                <a:gd name="T7" fmla="*/ 14 h 16"/>
                <a:gd name="T8" fmla="*/ 12 w 12"/>
                <a:gd name="T9" fmla="*/ 12 h 16"/>
                <a:gd name="T10" fmla="*/ 12 w 12"/>
                <a:gd name="T11" fmla="*/ 8 h 16"/>
                <a:gd name="T12" fmla="*/ 12 w 12"/>
                <a:gd name="T13" fmla="*/ 8 h 16"/>
                <a:gd name="T14" fmla="*/ 10 w 12"/>
                <a:gd name="T15" fmla="*/ 4 h 16"/>
                <a:gd name="T16" fmla="*/ 6 w 12"/>
                <a:gd name="T17" fmla="*/ 0 h 16"/>
                <a:gd name="T18" fmla="*/ 6 w 12"/>
                <a:gd name="T19" fmla="*/ 0 h 16"/>
                <a:gd name="T20" fmla="*/ 2 w 12"/>
                <a:gd name="T21" fmla="*/ 4 h 16"/>
                <a:gd name="T22" fmla="*/ 0 w 12"/>
                <a:gd name="T23" fmla="*/ 8 h 16"/>
                <a:gd name="T24" fmla="*/ 0 w 12"/>
                <a:gd name="T25" fmla="*/ 8 h 16"/>
                <a:gd name="T26" fmla="*/ 2 w 12"/>
                <a:gd name="T27" fmla="*/ 12 h 16"/>
                <a:gd name="T28" fmla="*/ 6 w 12"/>
                <a:gd name="T29" fmla="*/ 16 h 16"/>
                <a:gd name="T30" fmla="*/ 6 w 1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6" y="16"/>
                  </a:moveTo>
                  <a:lnTo>
                    <a:pt x="6" y="16"/>
                  </a:lnTo>
                  <a:lnTo>
                    <a:pt x="8" y="14"/>
                  </a:lnTo>
                  <a:lnTo>
                    <a:pt x="10" y="14"/>
                  </a:lnTo>
                  <a:lnTo>
                    <a:pt x="12" y="12"/>
                  </a:lnTo>
                  <a:lnTo>
                    <a:pt x="12" y="8"/>
                  </a:lnTo>
                  <a:lnTo>
                    <a:pt x="12" y="8"/>
                  </a:lnTo>
                  <a:lnTo>
                    <a:pt x="10" y="4"/>
                  </a:lnTo>
                  <a:lnTo>
                    <a:pt x="6" y="0"/>
                  </a:lnTo>
                  <a:lnTo>
                    <a:pt x="6" y="0"/>
                  </a:lnTo>
                  <a:lnTo>
                    <a:pt x="2" y="4"/>
                  </a:lnTo>
                  <a:lnTo>
                    <a:pt x="0" y="8"/>
                  </a:lnTo>
                  <a:lnTo>
                    <a:pt x="0" y="8"/>
                  </a:lnTo>
                  <a:lnTo>
                    <a:pt x="2"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49"/>
            <p:cNvSpPr>
              <a:spLocks/>
            </p:cNvSpPr>
            <p:nvPr userDrawn="1"/>
          </p:nvSpPr>
          <p:spPr bwMode="auto">
            <a:xfrm>
              <a:off x="-249238" y="8008938"/>
              <a:ext cx="150813" cy="149225"/>
            </a:xfrm>
            <a:custGeom>
              <a:avLst/>
              <a:gdLst>
                <a:gd name="T0" fmla="*/ 46 w 95"/>
                <a:gd name="T1" fmla="*/ 94 h 94"/>
                <a:gd name="T2" fmla="*/ 46 w 95"/>
                <a:gd name="T3" fmla="*/ 94 h 94"/>
                <a:gd name="T4" fmla="*/ 57 w 95"/>
                <a:gd name="T5" fmla="*/ 92 h 94"/>
                <a:gd name="T6" fmla="*/ 65 w 95"/>
                <a:gd name="T7" fmla="*/ 90 h 94"/>
                <a:gd name="T8" fmla="*/ 73 w 95"/>
                <a:gd name="T9" fmla="*/ 86 h 94"/>
                <a:gd name="T10" fmla="*/ 81 w 95"/>
                <a:gd name="T11" fmla="*/ 80 h 94"/>
                <a:gd name="T12" fmla="*/ 87 w 95"/>
                <a:gd name="T13" fmla="*/ 72 h 94"/>
                <a:gd name="T14" fmla="*/ 91 w 95"/>
                <a:gd name="T15" fmla="*/ 64 h 94"/>
                <a:gd name="T16" fmla="*/ 93 w 95"/>
                <a:gd name="T17" fmla="*/ 56 h 94"/>
                <a:gd name="T18" fmla="*/ 95 w 95"/>
                <a:gd name="T19" fmla="*/ 46 h 94"/>
                <a:gd name="T20" fmla="*/ 95 w 95"/>
                <a:gd name="T21" fmla="*/ 46 h 94"/>
                <a:gd name="T22" fmla="*/ 93 w 95"/>
                <a:gd name="T23" fmla="*/ 38 h 94"/>
                <a:gd name="T24" fmla="*/ 91 w 95"/>
                <a:gd name="T25" fmla="*/ 28 h 94"/>
                <a:gd name="T26" fmla="*/ 85 w 95"/>
                <a:gd name="T27" fmla="*/ 20 h 94"/>
                <a:gd name="T28" fmla="*/ 79 w 95"/>
                <a:gd name="T29" fmla="*/ 14 h 94"/>
                <a:gd name="T30" fmla="*/ 73 w 95"/>
                <a:gd name="T31" fmla="*/ 8 h 94"/>
                <a:gd name="T32" fmla="*/ 65 w 95"/>
                <a:gd name="T33" fmla="*/ 4 h 94"/>
                <a:gd name="T34" fmla="*/ 55 w 95"/>
                <a:gd name="T35" fmla="*/ 0 h 94"/>
                <a:gd name="T36" fmla="*/ 46 w 95"/>
                <a:gd name="T37" fmla="*/ 0 h 94"/>
                <a:gd name="T38" fmla="*/ 46 w 95"/>
                <a:gd name="T39" fmla="*/ 0 h 94"/>
                <a:gd name="T40" fmla="*/ 36 w 95"/>
                <a:gd name="T41" fmla="*/ 2 h 94"/>
                <a:gd name="T42" fmla="*/ 28 w 95"/>
                <a:gd name="T43" fmla="*/ 4 h 94"/>
                <a:gd name="T44" fmla="*/ 20 w 95"/>
                <a:gd name="T45" fmla="*/ 8 h 94"/>
                <a:gd name="T46" fmla="*/ 14 w 95"/>
                <a:gd name="T47" fmla="*/ 14 h 94"/>
                <a:gd name="T48" fmla="*/ 8 w 95"/>
                <a:gd name="T49" fmla="*/ 22 h 94"/>
                <a:gd name="T50" fmla="*/ 4 w 95"/>
                <a:gd name="T51" fmla="*/ 30 h 94"/>
                <a:gd name="T52" fmla="*/ 2 w 95"/>
                <a:gd name="T53" fmla="*/ 38 h 94"/>
                <a:gd name="T54" fmla="*/ 0 w 95"/>
                <a:gd name="T55" fmla="*/ 48 h 94"/>
                <a:gd name="T56" fmla="*/ 0 w 95"/>
                <a:gd name="T57" fmla="*/ 48 h 94"/>
                <a:gd name="T58" fmla="*/ 2 w 95"/>
                <a:gd name="T59" fmla="*/ 56 h 94"/>
                <a:gd name="T60" fmla="*/ 4 w 95"/>
                <a:gd name="T61" fmla="*/ 66 h 94"/>
                <a:gd name="T62" fmla="*/ 8 w 95"/>
                <a:gd name="T63" fmla="*/ 74 h 94"/>
                <a:gd name="T64" fmla="*/ 14 w 95"/>
                <a:gd name="T65" fmla="*/ 80 h 94"/>
                <a:gd name="T66" fmla="*/ 20 w 95"/>
                <a:gd name="T67" fmla="*/ 86 h 94"/>
                <a:gd name="T68" fmla="*/ 28 w 95"/>
                <a:gd name="T69" fmla="*/ 90 h 94"/>
                <a:gd name="T70" fmla="*/ 38 w 95"/>
                <a:gd name="T71" fmla="*/ 92 h 94"/>
                <a:gd name="T72" fmla="*/ 46 w 95"/>
                <a:gd name="T73" fmla="*/ 94 h 94"/>
                <a:gd name="T74" fmla="*/ 46 w 95"/>
                <a:gd name="T7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4">
                  <a:moveTo>
                    <a:pt x="46" y="94"/>
                  </a:moveTo>
                  <a:lnTo>
                    <a:pt x="46" y="94"/>
                  </a:lnTo>
                  <a:lnTo>
                    <a:pt x="57" y="92"/>
                  </a:lnTo>
                  <a:lnTo>
                    <a:pt x="65" y="90"/>
                  </a:lnTo>
                  <a:lnTo>
                    <a:pt x="73" y="86"/>
                  </a:lnTo>
                  <a:lnTo>
                    <a:pt x="81" y="80"/>
                  </a:lnTo>
                  <a:lnTo>
                    <a:pt x="87" y="72"/>
                  </a:lnTo>
                  <a:lnTo>
                    <a:pt x="91" y="64"/>
                  </a:lnTo>
                  <a:lnTo>
                    <a:pt x="93" y="56"/>
                  </a:lnTo>
                  <a:lnTo>
                    <a:pt x="95" y="46"/>
                  </a:lnTo>
                  <a:lnTo>
                    <a:pt x="95" y="46"/>
                  </a:lnTo>
                  <a:lnTo>
                    <a:pt x="93" y="38"/>
                  </a:lnTo>
                  <a:lnTo>
                    <a:pt x="91" y="28"/>
                  </a:lnTo>
                  <a:lnTo>
                    <a:pt x="85" y="20"/>
                  </a:lnTo>
                  <a:lnTo>
                    <a:pt x="79" y="14"/>
                  </a:lnTo>
                  <a:lnTo>
                    <a:pt x="73" y="8"/>
                  </a:lnTo>
                  <a:lnTo>
                    <a:pt x="65" y="4"/>
                  </a:lnTo>
                  <a:lnTo>
                    <a:pt x="55" y="0"/>
                  </a:lnTo>
                  <a:lnTo>
                    <a:pt x="46" y="0"/>
                  </a:lnTo>
                  <a:lnTo>
                    <a:pt x="46" y="0"/>
                  </a:lnTo>
                  <a:lnTo>
                    <a:pt x="36" y="2"/>
                  </a:lnTo>
                  <a:lnTo>
                    <a:pt x="28" y="4"/>
                  </a:lnTo>
                  <a:lnTo>
                    <a:pt x="20" y="8"/>
                  </a:lnTo>
                  <a:lnTo>
                    <a:pt x="14" y="14"/>
                  </a:lnTo>
                  <a:lnTo>
                    <a:pt x="8" y="22"/>
                  </a:lnTo>
                  <a:lnTo>
                    <a:pt x="4" y="30"/>
                  </a:lnTo>
                  <a:lnTo>
                    <a:pt x="2" y="38"/>
                  </a:lnTo>
                  <a:lnTo>
                    <a:pt x="0" y="48"/>
                  </a:lnTo>
                  <a:lnTo>
                    <a:pt x="0" y="48"/>
                  </a:lnTo>
                  <a:lnTo>
                    <a:pt x="2" y="56"/>
                  </a:lnTo>
                  <a:lnTo>
                    <a:pt x="4" y="66"/>
                  </a:lnTo>
                  <a:lnTo>
                    <a:pt x="8" y="74"/>
                  </a:lnTo>
                  <a:lnTo>
                    <a:pt x="14" y="80"/>
                  </a:lnTo>
                  <a:lnTo>
                    <a:pt x="20" y="86"/>
                  </a:lnTo>
                  <a:lnTo>
                    <a:pt x="28" y="90"/>
                  </a:lnTo>
                  <a:lnTo>
                    <a:pt x="38" y="92"/>
                  </a:lnTo>
                  <a:lnTo>
                    <a:pt x="46" y="94"/>
                  </a:lnTo>
                  <a:lnTo>
                    <a:pt x="4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50"/>
            <p:cNvSpPr>
              <a:spLocks/>
            </p:cNvSpPr>
            <p:nvPr userDrawn="1"/>
          </p:nvSpPr>
          <p:spPr bwMode="auto">
            <a:xfrm>
              <a:off x="-2076450" y="7413625"/>
              <a:ext cx="104775" cy="107950"/>
            </a:xfrm>
            <a:custGeom>
              <a:avLst/>
              <a:gdLst>
                <a:gd name="T0" fmla="*/ 34 w 66"/>
                <a:gd name="T1" fmla="*/ 68 h 68"/>
                <a:gd name="T2" fmla="*/ 34 w 66"/>
                <a:gd name="T3" fmla="*/ 68 h 68"/>
                <a:gd name="T4" fmla="*/ 40 w 66"/>
                <a:gd name="T5" fmla="*/ 66 h 68"/>
                <a:gd name="T6" fmla="*/ 48 w 66"/>
                <a:gd name="T7" fmla="*/ 64 h 68"/>
                <a:gd name="T8" fmla="*/ 52 w 66"/>
                <a:gd name="T9" fmla="*/ 62 h 68"/>
                <a:gd name="T10" fmla="*/ 58 w 66"/>
                <a:gd name="T11" fmla="*/ 56 h 68"/>
                <a:gd name="T12" fmla="*/ 62 w 66"/>
                <a:gd name="T13" fmla="*/ 52 h 68"/>
                <a:gd name="T14" fmla="*/ 64 w 66"/>
                <a:gd name="T15" fmla="*/ 46 h 68"/>
                <a:gd name="T16" fmla="*/ 66 w 66"/>
                <a:gd name="T17" fmla="*/ 40 h 68"/>
                <a:gd name="T18" fmla="*/ 66 w 66"/>
                <a:gd name="T19" fmla="*/ 32 h 68"/>
                <a:gd name="T20" fmla="*/ 66 w 66"/>
                <a:gd name="T21" fmla="*/ 32 h 68"/>
                <a:gd name="T22" fmla="*/ 66 w 66"/>
                <a:gd name="T23" fmla="*/ 26 h 68"/>
                <a:gd name="T24" fmla="*/ 64 w 66"/>
                <a:gd name="T25" fmla="*/ 20 h 68"/>
                <a:gd name="T26" fmla="*/ 60 w 66"/>
                <a:gd name="T27" fmla="*/ 14 h 68"/>
                <a:gd name="T28" fmla="*/ 56 w 66"/>
                <a:gd name="T29" fmla="*/ 10 h 68"/>
                <a:gd name="T30" fmla="*/ 52 w 66"/>
                <a:gd name="T31" fmla="*/ 6 h 68"/>
                <a:gd name="T32" fmla="*/ 46 w 66"/>
                <a:gd name="T33" fmla="*/ 2 h 68"/>
                <a:gd name="T34" fmla="*/ 40 w 66"/>
                <a:gd name="T35" fmla="*/ 0 h 68"/>
                <a:gd name="T36" fmla="*/ 34 w 66"/>
                <a:gd name="T37" fmla="*/ 0 h 68"/>
                <a:gd name="T38" fmla="*/ 34 w 66"/>
                <a:gd name="T39" fmla="*/ 0 h 68"/>
                <a:gd name="T40" fmla="*/ 26 w 66"/>
                <a:gd name="T41" fmla="*/ 0 h 68"/>
                <a:gd name="T42" fmla="*/ 20 w 66"/>
                <a:gd name="T43" fmla="*/ 4 h 68"/>
                <a:gd name="T44" fmla="*/ 14 w 66"/>
                <a:gd name="T45" fmla="*/ 6 h 68"/>
                <a:gd name="T46" fmla="*/ 10 w 66"/>
                <a:gd name="T47" fmla="*/ 10 h 68"/>
                <a:gd name="T48" fmla="*/ 6 w 66"/>
                <a:gd name="T49" fmla="*/ 16 h 68"/>
                <a:gd name="T50" fmla="*/ 2 w 66"/>
                <a:gd name="T51" fmla="*/ 22 h 68"/>
                <a:gd name="T52" fmla="*/ 0 w 66"/>
                <a:gd name="T53" fmla="*/ 28 h 68"/>
                <a:gd name="T54" fmla="*/ 0 w 66"/>
                <a:gd name="T55" fmla="*/ 34 h 68"/>
                <a:gd name="T56" fmla="*/ 0 w 66"/>
                <a:gd name="T57" fmla="*/ 34 h 68"/>
                <a:gd name="T58" fmla="*/ 2 w 66"/>
                <a:gd name="T59" fmla="*/ 42 h 68"/>
                <a:gd name="T60" fmla="*/ 4 w 66"/>
                <a:gd name="T61" fmla="*/ 48 h 68"/>
                <a:gd name="T62" fmla="*/ 6 w 66"/>
                <a:gd name="T63" fmla="*/ 54 h 68"/>
                <a:gd name="T64" fmla="*/ 10 w 66"/>
                <a:gd name="T65" fmla="*/ 58 h 68"/>
                <a:gd name="T66" fmla="*/ 16 w 66"/>
                <a:gd name="T67" fmla="*/ 62 h 68"/>
                <a:gd name="T68" fmla="*/ 22 w 66"/>
                <a:gd name="T69" fmla="*/ 64 h 68"/>
                <a:gd name="T70" fmla="*/ 28 w 66"/>
                <a:gd name="T71" fmla="*/ 66 h 68"/>
                <a:gd name="T72" fmla="*/ 34 w 66"/>
                <a:gd name="T73" fmla="*/ 68 h 68"/>
                <a:gd name="T74" fmla="*/ 34 w 66"/>
                <a:gd name="T7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8">
                  <a:moveTo>
                    <a:pt x="34" y="68"/>
                  </a:moveTo>
                  <a:lnTo>
                    <a:pt x="34" y="68"/>
                  </a:lnTo>
                  <a:lnTo>
                    <a:pt x="40" y="66"/>
                  </a:lnTo>
                  <a:lnTo>
                    <a:pt x="48" y="64"/>
                  </a:lnTo>
                  <a:lnTo>
                    <a:pt x="52" y="62"/>
                  </a:lnTo>
                  <a:lnTo>
                    <a:pt x="58" y="56"/>
                  </a:lnTo>
                  <a:lnTo>
                    <a:pt x="62"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lnTo>
                    <a:pt x="26" y="0"/>
                  </a:lnTo>
                  <a:lnTo>
                    <a:pt x="20" y="4"/>
                  </a:lnTo>
                  <a:lnTo>
                    <a:pt x="14" y="6"/>
                  </a:lnTo>
                  <a:lnTo>
                    <a:pt x="10" y="10"/>
                  </a:lnTo>
                  <a:lnTo>
                    <a:pt x="6" y="16"/>
                  </a:lnTo>
                  <a:lnTo>
                    <a:pt x="2" y="22"/>
                  </a:lnTo>
                  <a:lnTo>
                    <a:pt x="0" y="28"/>
                  </a:lnTo>
                  <a:lnTo>
                    <a:pt x="0" y="34"/>
                  </a:lnTo>
                  <a:lnTo>
                    <a:pt x="0" y="34"/>
                  </a:lnTo>
                  <a:lnTo>
                    <a:pt x="2" y="42"/>
                  </a:lnTo>
                  <a:lnTo>
                    <a:pt x="4" y="48"/>
                  </a:lnTo>
                  <a:lnTo>
                    <a:pt x="6" y="54"/>
                  </a:lnTo>
                  <a:lnTo>
                    <a:pt x="10" y="58"/>
                  </a:lnTo>
                  <a:lnTo>
                    <a:pt x="16" y="62"/>
                  </a:lnTo>
                  <a:lnTo>
                    <a:pt x="22" y="64"/>
                  </a:lnTo>
                  <a:lnTo>
                    <a:pt x="28" y="66"/>
                  </a:lnTo>
                  <a:lnTo>
                    <a:pt x="34" y="68"/>
                  </a:ln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51"/>
            <p:cNvSpPr>
              <a:spLocks/>
            </p:cNvSpPr>
            <p:nvPr userDrawn="1"/>
          </p:nvSpPr>
          <p:spPr bwMode="auto">
            <a:xfrm>
              <a:off x="-1433513" y="7435850"/>
              <a:ext cx="57150" cy="57150"/>
            </a:xfrm>
            <a:custGeom>
              <a:avLst/>
              <a:gdLst>
                <a:gd name="T0" fmla="*/ 20 w 36"/>
                <a:gd name="T1" fmla="*/ 36 h 36"/>
                <a:gd name="T2" fmla="*/ 20 w 36"/>
                <a:gd name="T3" fmla="*/ 36 h 36"/>
                <a:gd name="T4" fmla="*/ 26 w 36"/>
                <a:gd name="T5" fmla="*/ 34 h 36"/>
                <a:gd name="T6" fmla="*/ 32 w 36"/>
                <a:gd name="T7" fmla="*/ 30 h 36"/>
                <a:gd name="T8" fmla="*/ 34 w 36"/>
                <a:gd name="T9" fmla="*/ 24 h 36"/>
                <a:gd name="T10" fmla="*/ 36 w 36"/>
                <a:gd name="T11" fmla="*/ 16 h 36"/>
                <a:gd name="T12" fmla="*/ 36 w 36"/>
                <a:gd name="T13" fmla="*/ 16 h 36"/>
                <a:gd name="T14" fmla="*/ 34 w 36"/>
                <a:gd name="T15" fmla="*/ 10 h 36"/>
                <a:gd name="T16" fmla="*/ 30 w 36"/>
                <a:gd name="T17" fmla="*/ 4 h 36"/>
                <a:gd name="T18" fmla="*/ 22 w 36"/>
                <a:gd name="T19" fmla="*/ 2 h 36"/>
                <a:gd name="T20" fmla="*/ 16 w 36"/>
                <a:gd name="T21" fmla="*/ 0 h 36"/>
                <a:gd name="T22" fmla="*/ 16 w 36"/>
                <a:gd name="T23" fmla="*/ 0 h 36"/>
                <a:gd name="T24" fmla="*/ 10 w 36"/>
                <a:gd name="T25" fmla="*/ 2 h 36"/>
                <a:gd name="T26" fmla="*/ 4 w 36"/>
                <a:gd name="T27" fmla="*/ 6 h 36"/>
                <a:gd name="T28" fmla="*/ 0 w 36"/>
                <a:gd name="T29" fmla="*/ 14 h 36"/>
                <a:gd name="T30" fmla="*/ 0 w 36"/>
                <a:gd name="T31" fmla="*/ 20 h 36"/>
                <a:gd name="T32" fmla="*/ 0 w 36"/>
                <a:gd name="T33" fmla="*/ 20 h 36"/>
                <a:gd name="T34" fmla="*/ 2 w 36"/>
                <a:gd name="T35" fmla="*/ 28 h 36"/>
                <a:gd name="T36" fmla="*/ 6 w 36"/>
                <a:gd name="T37" fmla="*/ 32 h 36"/>
                <a:gd name="T38" fmla="*/ 12 w 36"/>
                <a:gd name="T39" fmla="*/ 36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30"/>
                  </a:lnTo>
                  <a:lnTo>
                    <a:pt x="34" y="24"/>
                  </a:lnTo>
                  <a:lnTo>
                    <a:pt x="36" y="16"/>
                  </a:lnTo>
                  <a:lnTo>
                    <a:pt x="36" y="16"/>
                  </a:lnTo>
                  <a:lnTo>
                    <a:pt x="34" y="10"/>
                  </a:lnTo>
                  <a:lnTo>
                    <a:pt x="30" y="4"/>
                  </a:lnTo>
                  <a:lnTo>
                    <a:pt x="22" y="2"/>
                  </a:lnTo>
                  <a:lnTo>
                    <a:pt x="16" y="0"/>
                  </a:lnTo>
                  <a:lnTo>
                    <a:pt x="16" y="0"/>
                  </a:lnTo>
                  <a:lnTo>
                    <a:pt x="10" y="2"/>
                  </a:lnTo>
                  <a:lnTo>
                    <a:pt x="4" y="6"/>
                  </a:lnTo>
                  <a:lnTo>
                    <a:pt x="0" y="14"/>
                  </a:lnTo>
                  <a:lnTo>
                    <a:pt x="0" y="20"/>
                  </a:lnTo>
                  <a:lnTo>
                    <a:pt x="0" y="20"/>
                  </a:lnTo>
                  <a:lnTo>
                    <a:pt x="2" y="28"/>
                  </a:lnTo>
                  <a:lnTo>
                    <a:pt x="6" y="32"/>
                  </a:lnTo>
                  <a:lnTo>
                    <a:pt x="12" y="36"/>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52"/>
            <p:cNvSpPr>
              <a:spLocks/>
            </p:cNvSpPr>
            <p:nvPr userDrawn="1"/>
          </p:nvSpPr>
          <p:spPr bwMode="auto">
            <a:xfrm>
              <a:off x="-1482725" y="7699375"/>
              <a:ext cx="153988" cy="150813"/>
            </a:xfrm>
            <a:custGeom>
              <a:avLst/>
              <a:gdLst>
                <a:gd name="T0" fmla="*/ 49 w 97"/>
                <a:gd name="T1" fmla="*/ 95 h 95"/>
                <a:gd name="T2" fmla="*/ 49 w 97"/>
                <a:gd name="T3" fmla="*/ 95 h 95"/>
                <a:gd name="T4" fmla="*/ 57 w 97"/>
                <a:gd name="T5" fmla="*/ 95 h 95"/>
                <a:gd name="T6" fmla="*/ 67 w 97"/>
                <a:gd name="T7" fmla="*/ 93 h 95"/>
                <a:gd name="T8" fmla="*/ 75 w 97"/>
                <a:gd name="T9" fmla="*/ 87 h 95"/>
                <a:gd name="T10" fmla="*/ 83 w 97"/>
                <a:gd name="T11" fmla="*/ 81 h 95"/>
                <a:gd name="T12" fmla="*/ 89 w 97"/>
                <a:gd name="T13" fmla="*/ 75 h 95"/>
                <a:gd name="T14" fmla="*/ 93 w 97"/>
                <a:gd name="T15" fmla="*/ 67 h 95"/>
                <a:gd name="T16" fmla="*/ 95 w 97"/>
                <a:gd name="T17" fmla="*/ 57 h 95"/>
                <a:gd name="T18" fmla="*/ 97 w 97"/>
                <a:gd name="T19" fmla="*/ 47 h 95"/>
                <a:gd name="T20" fmla="*/ 97 w 97"/>
                <a:gd name="T21" fmla="*/ 47 h 95"/>
                <a:gd name="T22" fmla="*/ 95 w 97"/>
                <a:gd name="T23" fmla="*/ 39 h 95"/>
                <a:gd name="T24" fmla="*/ 93 w 97"/>
                <a:gd name="T25" fmla="*/ 29 h 95"/>
                <a:gd name="T26" fmla="*/ 87 w 97"/>
                <a:gd name="T27" fmla="*/ 20 h 95"/>
                <a:gd name="T28" fmla="*/ 83 w 97"/>
                <a:gd name="T29" fmla="*/ 14 h 95"/>
                <a:gd name="T30" fmla="*/ 75 w 97"/>
                <a:gd name="T31" fmla="*/ 8 h 95"/>
                <a:gd name="T32" fmla="*/ 67 w 97"/>
                <a:gd name="T33" fmla="*/ 4 h 95"/>
                <a:gd name="T34" fmla="*/ 59 w 97"/>
                <a:gd name="T35" fmla="*/ 0 h 95"/>
                <a:gd name="T36" fmla="*/ 49 w 97"/>
                <a:gd name="T37" fmla="*/ 0 h 95"/>
                <a:gd name="T38" fmla="*/ 49 w 97"/>
                <a:gd name="T39" fmla="*/ 0 h 95"/>
                <a:gd name="T40" fmla="*/ 39 w 97"/>
                <a:gd name="T41" fmla="*/ 0 h 95"/>
                <a:gd name="T42" fmla="*/ 31 w 97"/>
                <a:gd name="T43" fmla="*/ 4 h 95"/>
                <a:gd name="T44" fmla="*/ 23 w 97"/>
                <a:gd name="T45" fmla="*/ 8 h 95"/>
                <a:gd name="T46" fmla="*/ 15 w 97"/>
                <a:gd name="T47" fmla="*/ 14 h 95"/>
                <a:gd name="T48" fmla="*/ 9 w 97"/>
                <a:gd name="T49" fmla="*/ 20 h 95"/>
                <a:gd name="T50" fmla="*/ 4 w 97"/>
                <a:gd name="T51" fmla="*/ 29 h 95"/>
                <a:gd name="T52" fmla="*/ 2 w 97"/>
                <a:gd name="T53" fmla="*/ 39 h 95"/>
                <a:gd name="T54" fmla="*/ 0 w 97"/>
                <a:gd name="T55" fmla="*/ 49 h 95"/>
                <a:gd name="T56" fmla="*/ 0 w 97"/>
                <a:gd name="T57" fmla="*/ 49 h 95"/>
                <a:gd name="T58" fmla="*/ 2 w 97"/>
                <a:gd name="T59" fmla="*/ 59 h 95"/>
                <a:gd name="T60" fmla="*/ 4 w 97"/>
                <a:gd name="T61" fmla="*/ 67 h 95"/>
                <a:gd name="T62" fmla="*/ 9 w 97"/>
                <a:gd name="T63" fmla="*/ 75 h 95"/>
                <a:gd name="T64" fmla="*/ 15 w 97"/>
                <a:gd name="T65" fmla="*/ 81 h 95"/>
                <a:gd name="T66" fmla="*/ 23 w 97"/>
                <a:gd name="T67" fmla="*/ 87 h 95"/>
                <a:gd name="T68" fmla="*/ 29 w 97"/>
                <a:gd name="T69" fmla="*/ 91 h 95"/>
                <a:gd name="T70" fmla="*/ 39 w 97"/>
                <a:gd name="T71" fmla="*/ 95 h 95"/>
                <a:gd name="T72" fmla="*/ 49 w 97"/>
                <a:gd name="T73" fmla="*/ 95 h 95"/>
                <a:gd name="T74" fmla="*/ 49 w 97"/>
                <a:gd name="T7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5">
                  <a:moveTo>
                    <a:pt x="49" y="95"/>
                  </a:moveTo>
                  <a:lnTo>
                    <a:pt x="49" y="95"/>
                  </a:lnTo>
                  <a:lnTo>
                    <a:pt x="57" y="95"/>
                  </a:lnTo>
                  <a:lnTo>
                    <a:pt x="67" y="93"/>
                  </a:lnTo>
                  <a:lnTo>
                    <a:pt x="75" y="87"/>
                  </a:lnTo>
                  <a:lnTo>
                    <a:pt x="83" y="81"/>
                  </a:lnTo>
                  <a:lnTo>
                    <a:pt x="89" y="75"/>
                  </a:lnTo>
                  <a:lnTo>
                    <a:pt x="93" y="67"/>
                  </a:lnTo>
                  <a:lnTo>
                    <a:pt x="95" y="57"/>
                  </a:lnTo>
                  <a:lnTo>
                    <a:pt x="97" y="47"/>
                  </a:lnTo>
                  <a:lnTo>
                    <a:pt x="97" y="47"/>
                  </a:lnTo>
                  <a:lnTo>
                    <a:pt x="95" y="39"/>
                  </a:lnTo>
                  <a:lnTo>
                    <a:pt x="93" y="29"/>
                  </a:lnTo>
                  <a:lnTo>
                    <a:pt x="87" y="20"/>
                  </a:lnTo>
                  <a:lnTo>
                    <a:pt x="83" y="14"/>
                  </a:lnTo>
                  <a:lnTo>
                    <a:pt x="75" y="8"/>
                  </a:lnTo>
                  <a:lnTo>
                    <a:pt x="67" y="4"/>
                  </a:lnTo>
                  <a:lnTo>
                    <a:pt x="59" y="0"/>
                  </a:lnTo>
                  <a:lnTo>
                    <a:pt x="49" y="0"/>
                  </a:lnTo>
                  <a:lnTo>
                    <a:pt x="49" y="0"/>
                  </a:lnTo>
                  <a:lnTo>
                    <a:pt x="39" y="0"/>
                  </a:lnTo>
                  <a:lnTo>
                    <a:pt x="31" y="4"/>
                  </a:lnTo>
                  <a:lnTo>
                    <a:pt x="23" y="8"/>
                  </a:lnTo>
                  <a:lnTo>
                    <a:pt x="15" y="14"/>
                  </a:lnTo>
                  <a:lnTo>
                    <a:pt x="9" y="20"/>
                  </a:lnTo>
                  <a:lnTo>
                    <a:pt x="4" y="29"/>
                  </a:lnTo>
                  <a:lnTo>
                    <a:pt x="2" y="39"/>
                  </a:lnTo>
                  <a:lnTo>
                    <a:pt x="0" y="49"/>
                  </a:lnTo>
                  <a:lnTo>
                    <a:pt x="0" y="49"/>
                  </a:lnTo>
                  <a:lnTo>
                    <a:pt x="2" y="59"/>
                  </a:lnTo>
                  <a:lnTo>
                    <a:pt x="4" y="67"/>
                  </a:lnTo>
                  <a:lnTo>
                    <a:pt x="9" y="75"/>
                  </a:lnTo>
                  <a:lnTo>
                    <a:pt x="15" y="81"/>
                  </a:lnTo>
                  <a:lnTo>
                    <a:pt x="23" y="87"/>
                  </a:lnTo>
                  <a:lnTo>
                    <a:pt x="29" y="91"/>
                  </a:lnTo>
                  <a:lnTo>
                    <a:pt x="39" y="95"/>
                  </a:lnTo>
                  <a:lnTo>
                    <a:pt x="49" y="95"/>
                  </a:lnTo>
                  <a:lnTo>
                    <a:pt x="4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53"/>
            <p:cNvSpPr>
              <a:spLocks/>
            </p:cNvSpPr>
            <p:nvPr userDrawn="1"/>
          </p:nvSpPr>
          <p:spPr bwMode="auto">
            <a:xfrm>
              <a:off x="-1204913" y="7977188"/>
              <a:ext cx="212725" cy="212725"/>
            </a:xfrm>
            <a:custGeom>
              <a:avLst/>
              <a:gdLst>
                <a:gd name="T0" fmla="*/ 68 w 134"/>
                <a:gd name="T1" fmla="*/ 134 h 134"/>
                <a:gd name="T2" fmla="*/ 68 w 134"/>
                <a:gd name="T3" fmla="*/ 134 h 134"/>
                <a:gd name="T4" fmla="*/ 80 w 134"/>
                <a:gd name="T5" fmla="*/ 132 h 134"/>
                <a:gd name="T6" fmla="*/ 94 w 134"/>
                <a:gd name="T7" fmla="*/ 128 h 134"/>
                <a:gd name="T8" fmla="*/ 104 w 134"/>
                <a:gd name="T9" fmla="*/ 122 h 134"/>
                <a:gd name="T10" fmla="*/ 114 w 134"/>
                <a:gd name="T11" fmla="*/ 114 h 134"/>
                <a:gd name="T12" fmla="*/ 122 w 134"/>
                <a:gd name="T13" fmla="*/ 104 h 134"/>
                <a:gd name="T14" fmla="*/ 128 w 134"/>
                <a:gd name="T15" fmla="*/ 92 h 134"/>
                <a:gd name="T16" fmla="*/ 132 w 134"/>
                <a:gd name="T17" fmla="*/ 80 h 134"/>
                <a:gd name="T18" fmla="*/ 134 w 134"/>
                <a:gd name="T19" fmla="*/ 66 h 134"/>
                <a:gd name="T20" fmla="*/ 134 w 134"/>
                <a:gd name="T21" fmla="*/ 66 h 134"/>
                <a:gd name="T22" fmla="*/ 132 w 134"/>
                <a:gd name="T23" fmla="*/ 52 h 134"/>
                <a:gd name="T24" fmla="*/ 128 w 134"/>
                <a:gd name="T25" fmla="*/ 40 h 134"/>
                <a:gd name="T26" fmla="*/ 122 w 134"/>
                <a:gd name="T27" fmla="*/ 30 h 134"/>
                <a:gd name="T28" fmla="*/ 114 w 134"/>
                <a:gd name="T29" fmla="*/ 20 h 134"/>
                <a:gd name="T30" fmla="*/ 104 w 134"/>
                <a:gd name="T31" fmla="*/ 12 h 134"/>
                <a:gd name="T32" fmla="*/ 92 w 134"/>
                <a:gd name="T33" fmla="*/ 6 h 134"/>
                <a:gd name="T34" fmla="*/ 80 w 134"/>
                <a:gd name="T35" fmla="*/ 2 h 134"/>
                <a:gd name="T36" fmla="*/ 66 w 134"/>
                <a:gd name="T37" fmla="*/ 0 h 134"/>
                <a:gd name="T38" fmla="*/ 66 w 134"/>
                <a:gd name="T39" fmla="*/ 0 h 134"/>
                <a:gd name="T40" fmla="*/ 54 w 134"/>
                <a:gd name="T41" fmla="*/ 2 h 134"/>
                <a:gd name="T42" fmla="*/ 40 w 134"/>
                <a:gd name="T43" fmla="*/ 6 h 134"/>
                <a:gd name="T44" fmla="*/ 30 w 134"/>
                <a:gd name="T45" fmla="*/ 12 h 134"/>
                <a:gd name="T46" fmla="*/ 20 w 134"/>
                <a:gd name="T47" fmla="*/ 20 h 134"/>
                <a:gd name="T48" fmla="*/ 10 w 134"/>
                <a:gd name="T49" fmla="*/ 30 h 134"/>
                <a:gd name="T50" fmla="*/ 4 w 134"/>
                <a:gd name="T51" fmla="*/ 42 h 134"/>
                <a:gd name="T52" fmla="*/ 0 w 134"/>
                <a:gd name="T53" fmla="*/ 54 h 134"/>
                <a:gd name="T54" fmla="*/ 0 w 134"/>
                <a:gd name="T55" fmla="*/ 68 h 134"/>
                <a:gd name="T56" fmla="*/ 0 w 134"/>
                <a:gd name="T57" fmla="*/ 68 h 134"/>
                <a:gd name="T58" fmla="*/ 2 w 134"/>
                <a:gd name="T59" fmla="*/ 80 h 134"/>
                <a:gd name="T60" fmla="*/ 6 w 134"/>
                <a:gd name="T61" fmla="*/ 94 h 134"/>
                <a:gd name="T62" fmla="*/ 12 w 134"/>
                <a:gd name="T63" fmla="*/ 104 h 134"/>
                <a:gd name="T64" fmla="*/ 20 w 134"/>
                <a:gd name="T65" fmla="*/ 114 h 134"/>
                <a:gd name="T66" fmla="*/ 30 w 134"/>
                <a:gd name="T67" fmla="*/ 122 h 134"/>
                <a:gd name="T68" fmla="*/ 42 w 134"/>
                <a:gd name="T69" fmla="*/ 130 h 134"/>
                <a:gd name="T70" fmla="*/ 54 w 134"/>
                <a:gd name="T71" fmla="*/ 132 h 134"/>
                <a:gd name="T72" fmla="*/ 68 w 134"/>
                <a:gd name="T73" fmla="*/ 134 h 134"/>
                <a:gd name="T74" fmla="*/ 68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8" y="134"/>
                  </a:moveTo>
                  <a:lnTo>
                    <a:pt x="68" y="134"/>
                  </a:lnTo>
                  <a:lnTo>
                    <a:pt x="80" y="132"/>
                  </a:lnTo>
                  <a:lnTo>
                    <a:pt x="94" y="128"/>
                  </a:lnTo>
                  <a:lnTo>
                    <a:pt x="104" y="122"/>
                  </a:lnTo>
                  <a:lnTo>
                    <a:pt x="114" y="114"/>
                  </a:lnTo>
                  <a:lnTo>
                    <a:pt x="122" y="104"/>
                  </a:lnTo>
                  <a:lnTo>
                    <a:pt x="128" y="92"/>
                  </a:lnTo>
                  <a:lnTo>
                    <a:pt x="132" y="80"/>
                  </a:lnTo>
                  <a:lnTo>
                    <a:pt x="134" y="66"/>
                  </a:lnTo>
                  <a:lnTo>
                    <a:pt x="134" y="66"/>
                  </a:lnTo>
                  <a:lnTo>
                    <a:pt x="132" y="52"/>
                  </a:lnTo>
                  <a:lnTo>
                    <a:pt x="128" y="40"/>
                  </a:lnTo>
                  <a:lnTo>
                    <a:pt x="122" y="30"/>
                  </a:lnTo>
                  <a:lnTo>
                    <a:pt x="114" y="20"/>
                  </a:lnTo>
                  <a:lnTo>
                    <a:pt x="104" y="12"/>
                  </a:lnTo>
                  <a:lnTo>
                    <a:pt x="92" y="6"/>
                  </a:lnTo>
                  <a:lnTo>
                    <a:pt x="80" y="2"/>
                  </a:lnTo>
                  <a:lnTo>
                    <a:pt x="66" y="0"/>
                  </a:lnTo>
                  <a:lnTo>
                    <a:pt x="66" y="0"/>
                  </a:lnTo>
                  <a:lnTo>
                    <a:pt x="54" y="2"/>
                  </a:lnTo>
                  <a:lnTo>
                    <a:pt x="40" y="6"/>
                  </a:lnTo>
                  <a:lnTo>
                    <a:pt x="30" y="12"/>
                  </a:lnTo>
                  <a:lnTo>
                    <a:pt x="20" y="20"/>
                  </a:lnTo>
                  <a:lnTo>
                    <a:pt x="10" y="30"/>
                  </a:lnTo>
                  <a:lnTo>
                    <a:pt x="4" y="42"/>
                  </a:lnTo>
                  <a:lnTo>
                    <a:pt x="0" y="54"/>
                  </a:lnTo>
                  <a:lnTo>
                    <a:pt x="0" y="68"/>
                  </a:lnTo>
                  <a:lnTo>
                    <a:pt x="0" y="68"/>
                  </a:lnTo>
                  <a:lnTo>
                    <a:pt x="2" y="80"/>
                  </a:lnTo>
                  <a:lnTo>
                    <a:pt x="6" y="94"/>
                  </a:lnTo>
                  <a:lnTo>
                    <a:pt x="12" y="104"/>
                  </a:lnTo>
                  <a:lnTo>
                    <a:pt x="20" y="114"/>
                  </a:lnTo>
                  <a:lnTo>
                    <a:pt x="30" y="122"/>
                  </a:lnTo>
                  <a:lnTo>
                    <a:pt x="42" y="130"/>
                  </a:lnTo>
                  <a:lnTo>
                    <a:pt x="54" y="132"/>
                  </a:lnTo>
                  <a:lnTo>
                    <a:pt x="68" y="134"/>
                  </a:lnTo>
                  <a:lnTo>
                    <a:pt x="6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54"/>
            <p:cNvSpPr>
              <a:spLocks/>
            </p:cNvSpPr>
            <p:nvPr userDrawn="1"/>
          </p:nvSpPr>
          <p:spPr bwMode="auto">
            <a:xfrm>
              <a:off x="-1755775" y="742315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4 h 52"/>
                <a:gd name="T26" fmla="*/ 6 w 50"/>
                <a:gd name="T27" fmla="*/ 8 h 52"/>
                <a:gd name="T28" fmla="*/ 2 w 50"/>
                <a:gd name="T29" fmla="*/ 16 h 52"/>
                <a:gd name="T30" fmla="*/ 0 w 50"/>
                <a:gd name="T31" fmla="*/ 26 h 52"/>
                <a:gd name="T32" fmla="*/ 0 w 50"/>
                <a:gd name="T33" fmla="*/ 26 h 52"/>
                <a:gd name="T34" fmla="*/ 2 w 50"/>
                <a:gd name="T35" fmla="*/ 36 h 52"/>
                <a:gd name="T36" fmla="*/ 8 w 50"/>
                <a:gd name="T37" fmla="*/ 44 h 52"/>
                <a:gd name="T38" fmla="*/ 16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4"/>
                  </a:lnTo>
                  <a:lnTo>
                    <a:pt x="6" y="8"/>
                  </a:lnTo>
                  <a:lnTo>
                    <a:pt x="2" y="16"/>
                  </a:lnTo>
                  <a:lnTo>
                    <a:pt x="0" y="26"/>
                  </a:lnTo>
                  <a:lnTo>
                    <a:pt x="0" y="26"/>
                  </a:lnTo>
                  <a:lnTo>
                    <a:pt x="2" y="36"/>
                  </a:lnTo>
                  <a:lnTo>
                    <a:pt x="8" y="44"/>
                  </a:lnTo>
                  <a:lnTo>
                    <a:pt x="16"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55"/>
            <p:cNvSpPr>
              <a:spLocks/>
            </p:cNvSpPr>
            <p:nvPr userDrawn="1"/>
          </p:nvSpPr>
          <p:spPr bwMode="auto">
            <a:xfrm>
              <a:off x="-1524000" y="7967663"/>
              <a:ext cx="233363" cy="231775"/>
            </a:xfrm>
            <a:custGeom>
              <a:avLst/>
              <a:gdLst>
                <a:gd name="T0" fmla="*/ 73 w 147"/>
                <a:gd name="T1" fmla="*/ 146 h 146"/>
                <a:gd name="T2" fmla="*/ 73 w 147"/>
                <a:gd name="T3" fmla="*/ 146 h 146"/>
                <a:gd name="T4" fmla="*/ 89 w 147"/>
                <a:gd name="T5" fmla="*/ 144 h 146"/>
                <a:gd name="T6" fmla="*/ 103 w 147"/>
                <a:gd name="T7" fmla="*/ 140 h 146"/>
                <a:gd name="T8" fmla="*/ 115 w 147"/>
                <a:gd name="T9" fmla="*/ 134 h 146"/>
                <a:gd name="T10" fmla="*/ 125 w 147"/>
                <a:gd name="T11" fmla="*/ 126 h 146"/>
                <a:gd name="T12" fmla="*/ 135 w 147"/>
                <a:gd name="T13" fmla="*/ 114 h 146"/>
                <a:gd name="T14" fmla="*/ 141 w 147"/>
                <a:gd name="T15" fmla="*/ 102 h 146"/>
                <a:gd name="T16" fmla="*/ 147 w 147"/>
                <a:gd name="T17" fmla="*/ 88 h 146"/>
                <a:gd name="T18" fmla="*/ 147 w 147"/>
                <a:gd name="T19" fmla="*/ 74 h 146"/>
                <a:gd name="T20" fmla="*/ 147 w 147"/>
                <a:gd name="T21" fmla="*/ 74 h 146"/>
                <a:gd name="T22" fmla="*/ 147 w 147"/>
                <a:gd name="T23" fmla="*/ 58 h 146"/>
                <a:gd name="T24" fmla="*/ 143 w 147"/>
                <a:gd name="T25" fmla="*/ 44 h 146"/>
                <a:gd name="T26" fmla="*/ 135 w 147"/>
                <a:gd name="T27" fmla="*/ 32 h 146"/>
                <a:gd name="T28" fmla="*/ 127 w 147"/>
                <a:gd name="T29" fmla="*/ 22 h 146"/>
                <a:gd name="T30" fmla="*/ 117 w 147"/>
                <a:gd name="T31" fmla="*/ 12 h 146"/>
                <a:gd name="T32" fmla="*/ 103 w 147"/>
                <a:gd name="T33" fmla="*/ 6 h 146"/>
                <a:gd name="T34" fmla="*/ 91 w 147"/>
                <a:gd name="T35" fmla="*/ 2 h 146"/>
                <a:gd name="T36" fmla="*/ 75 w 147"/>
                <a:gd name="T37" fmla="*/ 0 h 146"/>
                <a:gd name="T38" fmla="*/ 75 w 147"/>
                <a:gd name="T39" fmla="*/ 0 h 146"/>
                <a:gd name="T40" fmla="*/ 61 w 147"/>
                <a:gd name="T41" fmla="*/ 0 h 146"/>
                <a:gd name="T42" fmla="*/ 47 w 147"/>
                <a:gd name="T43" fmla="*/ 6 h 146"/>
                <a:gd name="T44" fmla="*/ 35 w 147"/>
                <a:gd name="T45" fmla="*/ 12 h 146"/>
                <a:gd name="T46" fmla="*/ 22 w 147"/>
                <a:gd name="T47" fmla="*/ 20 h 146"/>
                <a:gd name="T48" fmla="*/ 14 w 147"/>
                <a:gd name="T49" fmla="*/ 32 h 146"/>
                <a:gd name="T50" fmla="*/ 6 w 147"/>
                <a:gd name="T51" fmla="*/ 44 h 146"/>
                <a:gd name="T52" fmla="*/ 2 w 147"/>
                <a:gd name="T53" fmla="*/ 58 h 146"/>
                <a:gd name="T54" fmla="*/ 0 w 147"/>
                <a:gd name="T55" fmla="*/ 72 h 146"/>
                <a:gd name="T56" fmla="*/ 0 w 147"/>
                <a:gd name="T57" fmla="*/ 72 h 146"/>
                <a:gd name="T58" fmla="*/ 2 w 147"/>
                <a:gd name="T59" fmla="*/ 88 h 146"/>
                <a:gd name="T60" fmla="*/ 6 w 147"/>
                <a:gd name="T61" fmla="*/ 100 h 146"/>
                <a:gd name="T62" fmla="*/ 12 w 147"/>
                <a:gd name="T63" fmla="*/ 114 h 146"/>
                <a:gd name="T64" fmla="*/ 22 w 147"/>
                <a:gd name="T65" fmla="*/ 124 h 146"/>
                <a:gd name="T66" fmla="*/ 32 w 147"/>
                <a:gd name="T67" fmla="*/ 134 h 146"/>
                <a:gd name="T68" fmla="*/ 45 w 147"/>
                <a:gd name="T69" fmla="*/ 140 h 146"/>
                <a:gd name="T70" fmla="*/ 59 w 147"/>
                <a:gd name="T71" fmla="*/ 144 h 146"/>
                <a:gd name="T72" fmla="*/ 73 w 147"/>
                <a:gd name="T73" fmla="*/ 146 h 146"/>
                <a:gd name="T74" fmla="*/ 73 w 147"/>
                <a:gd name="T7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6">
                  <a:moveTo>
                    <a:pt x="73" y="146"/>
                  </a:moveTo>
                  <a:lnTo>
                    <a:pt x="73" y="146"/>
                  </a:lnTo>
                  <a:lnTo>
                    <a:pt x="89" y="144"/>
                  </a:lnTo>
                  <a:lnTo>
                    <a:pt x="103" y="140"/>
                  </a:lnTo>
                  <a:lnTo>
                    <a:pt x="115" y="134"/>
                  </a:lnTo>
                  <a:lnTo>
                    <a:pt x="125" y="126"/>
                  </a:lnTo>
                  <a:lnTo>
                    <a:pt x="135" y="114"/>
                  </a:lnTo>
                  <a:lnTo>
                    <a:pt x="141" y="102"/>
                  </a:lnTo>
                  <a:lnTo>
                    <a:pt x="147" y="88"/>
                  </a:lnTo>
                  <a:lnTo>
                    <a:pt x="147" y="74"/>
                  </a:lnTo>
                  <a:lnTo>
                    <a:pt x="147" y="74"/>
                  </a:lnTo>
                  <a:lnTo>
                    <a:pt x="147" y="58"/>
                  </a:lnTo>
                  <a:lnTo>
                    <a:pt x="143" y="44"/>
                  </a:lnTo>
                  <a:lnTo>
                    <a:pt x="135" y="32"/>
                  </a:lnTo>
                  <a:lnTo>
                    <a:pt x="127" y="22"/>
                  </a:lnTo>
                  <a:lnTo>
                    <a:pt x="117" y="12"/>
                  </a:lnTo>
                  <a:lnTo>
                    <a:pt x="103" y="6"/>
                  </a:lnTo>
                  <a:lnTo>
                    <a:pt x="91" y="2"/>
                  </a:lnTo>
                  <a:lnTo>
                    <a:pt x="75" y="0"/>
                  </a:lnTo>
                  <a:lnTo>
                    <a:pt x="75" y="0"/>
                  </a:lnTo>
                  <a:lnTo>
                    <a:pt x="61" y="0"/>
                  </a:lnTo>
                  <a:lnTo>
                    <a:pt x="47" y="6"/>
                  </a:lnTo>
                  <a:lnTo>
                    <a:pt x="35" y="12"/>
                  </a:lnTo>
                  <a:lnTo>
                    <a:pt x="22" y="20"/>
                  </a:lnTo>
                  <a:lnTo>
                    <a:pt x="14" y="32"/>
                  </a:lnTo>
                  <a:lnTo>
                    <a:pt x="6" y="44"/>
                  </a:lnTo>
                  <a:lnTo>
                    <a:pt x="2" y="58"/>
                  </a:lnTo>
                  <a:lnTo>
                    <a:pt x="0" y="72"/>
                  </a:lnTo>
                  <a:lnTo>
                    <a:pt x="0" y="72"/>
                  </a:lnTo>
                  <a:lnTo>
                    <a:pt x="2" y="88"/>
                  </a:lnTo>
                  <a:lnTo>
                    <a:pt x="6" y="100"/>
                  </a:lnTo>
                  <a:lnTo>
                    <a:pt x="12" y="114"/>
                  </a:lnTo>
                  <a:lnTo>
                    <a:pt x="22" y="124"/>
                  </a:lnTo>
                  <a:lnTo>
                    <a:pt x="32" y="134"/>
                  </a:lnTo>
                  <a:lnTo>
                    <a:pt x="45" y="140"/>
                  </a:lnTo>
                  <a:lnTo>
                    <a:pt x="59" y="144"/>
                  </a:lnTo>
                  <a:lnTo>
                    <a:pt x="73" y="146"/>
                  </a:lnTo>
                  <a:lnTo>
                    <a:pt x="7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56"/>
            <p:cNvSpPr>
              <a:spLocks/>
            </p:cNvSpPr>
            <p:nvPr userDrawn="1"/>
          </p:nvSpPr>
          <p:spPr bwMode="auto">
            <a:xfrm>
              <a:off x="628650" y="8577263"/>
              <a:ext cx="244475" cy="244475"/>
            </a:xfrm>
            <a:custGeom>
              <a:avLst/>
              <a:gdLst>
                <a:gd name="T0" fmla="*/ 80 w 154"/>
                <a:gd name="T1" fmla="*/ 154 h 154"/>
                <a:gd name="T2" fmla="*/ 80 w 154"/>
                <a:gd name="T3" fmla="*/ 154 h 154"/>
                <a:gd name="T4" fmla="*/ 96 w 154"/>
                <a:gd name="T5" fmla="*/ 152 h 154"/>
                <a:gd name="T6" fmla="*/ 110 w 154"/>
                <a:gd name="T7" fmla="*/ 148 h 154"/>
                <a:gd name="T8" fmla="*/ 122 w 154"/>
                <a:gd name="T9" fmla="*/ 140 h 154"/>
                <a:gd name="T10" fmla="*/ 134 w 154"/>
                <a:gd name="T11" fmla="*/ 130 h 154"/>
                <a:gd name="T12" fmla="*/ 142 w 154"/>
                <a:gd name="T13" fmla="*/ 120 h 154"/>
                <a:gd name="T14" fmla="*/ 148 w 154"/>
                <a:gd name="T15" fmla="*/ 106 h 154"/>
                <a:gd name="T16" fmla="*/ 154 w 154"/>
                <a:gd name="T17" fmla="*/ 92 h 154"/>
                <a:gd name="T18" fmla="*/ 154 w 154"/>
                <a:gd name="T19" fmla="*/ 76 h 154"/>
                <a:gd name="T20" fmla="*/ 154 w 154"/>
                <a:gd name="T21" fmla="*/ 76 h 154"/>
                <a:gd name="T22" fmla="*/ 152 w 154"/>
                <a:gd name="T23" fmla="*/ 60 h 154"/>
                <a:gd name="T24" fmla="*/ 148 w 154"/>
                <a:gd name="T25" fmla="*/ 46 h 154"/>
                <a:gd name="T26" fmla="*/ 140 w 154"/>
                <a:gd name="T27" fmla="*/ 32 h 154"/>
                <a:gd name="T28" fmla="*/ 130 w 154"/>
                <a:gd name="T29" fmla="*/ 22 h 154"/>
                <a:gd name="T30" fmla="*/ 118 w 154"/>
                <a:gd name="T31" fmla="*/ 12 h 154"/>
                <a:gd name="T32" fmla="*/ 106 w 154"/>
                <a:gd name="T33" fmla="*/ 6 h 154"/>
                <a:gd name="T34" fmla="*/ 90 w 154"/>
                <a:gd name="T35" fmla="*/ 2 h 154"/>
                <a:gd name="T36" fmla="*/ 74 w 154"/>
                <a:gd name="T37" fmla="*/ 0 h 154"/>
                <a:gd name="T38" fmla="*/ 74 w 154"/>
                <a:gd name="T39" fmla="*/ 0 h 154"/>
                <a:gd name="T40" fmla="*/ 60 w 154"/>
                <a:gd name="T41" fmla="*/ 2 h 154"/>
                <a:gd name="T42" fmla="*/ 46 w 154"/>
                <a:gd name="T43" fmla="*/ 8 h 154"/>
                <a:gd name="T44" fmla="*/ 32 w 154"/>
                <a:gd name="T45" fmla="*/ 14 h 154"/>
                <a:gd name="T46" fmla="*/ 22 w 154"/>
                <a:gd name="T47" fmla="*/ 24 h 154"/>
                <a:gd name="T48" fmla="*/ 12 w 154"/>
                <a:gd name="T49" fmla="*/ 36 h 154"/>
                <a:gd name="T50" fmla="*/ 6 w 154"/>
                <a:gd name="T51" fmla="*/ 50 h 154"/>
                <a:gd name="T52" fmla="*/ 2 w 154"/>
                <a:gd name="T53" fmla="*/ 64 h 154"/>
                <a:gd name="T54" fmla="*/ 0 w 154"/>
                <a:gd name="T55" fmla="*/ 80 h 154"/>
                <a:gd name="T56" fmla="*/ 0 w 154"/>
                <a:gd name="T57" fmla="*/ 80 h 154"/>
                <a:gd name="T58" fmla="*/ 2 w 154"/>
                <a:gd name="T59" fmla="*/ 94 h 154"/>
                <a:gd name="T60" fmla="*/ 6 w 154"/>
                <a:gd name="T61" fmla="*/ 110 h 154"/>
                <a:gd name="T62" fmla="*/ 14 w 154"/>
                <a:gd name="T63" fmla="*/ 122 h 154"/>
                <a:gd name="T64" fmla="*/ 24 w 154"/>
                <a:gd name="T65" fmla="*/ 134 h 154"/>
                <a:gd name="T66" fmla="*/ 36 w 154"/>
                <a:gd name="T67" fmla="*/ 142 h 154"/>
                <a:gd name="T68" fmla="*/ 50 w 154"/>
                <a:gd name="T69" fmla="*/ 150 h 154"/>
                <a:gd name="T70" fmla="*/ 64 w 154"/>
                <a:gd name="T71" fmla="*/ 154 h 154"/>
                <a:gd name="T72" fmla="*/ 80 w 154"/>
                <a:gd name="T73" fmla="*/ 154 h 154"/>
                <a:gd name="T74" fmla="*/ 80 w 154"/>
                <a:gd name="T7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80" y="154"/>
                  </a:moveTo>
                  <a:lnTo>
                    <a:pt x="80" y="154"/>
                  </a:lnTo>
                  <a:lnTo>
                    <a:pt x="96" y="152"/>
                  </a:lnTo>
                  <a:lnTo>
                    <a:pt x="110" y="148"/>
                  </a:lnTo>
                  <a:lnTo>
                    <a:pt x="122" y="140"/>
                  </a:lnTo>
                  <a:lnTo>
                    <a:pt x="134" y="130"/>
                  </a:lnTo>
                  <a:lnTo>
                    <a:pt x="142" y="120"/>
                  </a:lnTo>
                  <a:lnTo>
                    <a:pt x="148" y="106"/>
                  </a:lnTo>
                  <a:lnTo>
                    <a:pt x="154" y="92"/>
                  </a:lnTo>
                  <a:lnTo>
                    <a:pt x="154" y="76"/>
                  </a:lnTo>
                  <a:lnTo>
                    <a:pt x="154" y="76"/>
                  </a:lnTo>
                  <a:lnTo>
                    <a:pt x="152" y="60"/>
                  </a:lnTo>
                  <a:lnTo>
                    <a:pt x="148" y="46"/>
                  </a:lnTo>
                  <a:lnTo>
                    <a:pt x="140" y="32"/>
                  </a:lnTo>
                  <a:lnTo>
                    <a:pt x="130" y="22"/>
                  </a:lnTo>
                  <a:lnTo>
                    <a:pt x="118" y="12"/>
                  </a:lnTo>
                  <a:lnTo>
                    <a:pt x="106" y="6"/>
                  </a:lnTo>
                  <a:lnTo>
                    <a:pt x="90" y="2"/>
                  </a:lnTo>
                  <a:lnTo>
                    <a:pt x="74" y="0"/>
                  </a:lnTo>
                  <a:lnTo>
                    <a:pt x="74" y="0"/>
                  </a:lnTo>
                  <a:lnTo>
                    <a:pt x="60" y="2"/>
                  </a:lnTo>
                  <a:lnTo>
                    <a:pt x="46" y="8"/>
                  </a:lnTo>
                  <a:lnTo>
                    <a:pt x="32" y="14"/>
                  </a:lnTo>
                  <a:lnTo>
                    <a:pt x="22" y="24"/>
                  </a:lnTo>
                  <a:lnTo>
                    <a:pt x="12" y="36"/>
                  </a:lnTo>
                  <a:lnTo>
                    <a:pt x="6" y="50"/>
                  </a:lnTo>
                  <a:lnTo>
                    <a:pt x="2" y="64"/>
                  </a:lnTo>
                  <a:lnTo>
                    <a:pt x="0" y="80"/>
                  </a:lnTo>
                  <a:lnTo>
                    <a:pt x="0" y="80"/>
                  </a:lnTo>
                  <a:lnTo>
                    <a:pt x="2" y="94"/>
                  </a:lnTo>
                  <a:lnTo>
                    <a:pt x="6" y="110"/>
                  </a:lnTo>
                  <a:lnTo>
                    <a:pt x="14" y="122"/>
                  </a:lnTo>
                  <a:lnTo>
                    <a:pt x="24" y="134"/>
                  </a:lnTo>
                  <a:lnTo>
                    <a:pt x="36" y="142"/>
                  </a:lnTo>
                  <a:lnTo>
                    <a:pt x="50" y="150"/>
                  </a:lnTo>
                  <a:lnTo>
                    <a:pt x="64" y="154"/>
                  </a:lnTo>
                  <a:lnTo>
                    <a:pt x="80" y="154"/>
                  </a:lnTo>
                  <a:lnTo>
                    <a:pt x="8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57"/>
            <p:cNvSpPr>
              <a:spLocks/>
            </p:cNvSpPr>
            <p:nvPr userDrawn="1"/>
          </p:nvSpPr>
          <p:spPr bwMode="auto">
            <a:xfrm>
              <a:off x="1230313" y="8869363"/>
              <a:ext cx="276225" cy="277813"/>
            </a:xfrm>
            <a:custGeom>
              <a:avLst/>
              <a:gdLst>
                <a:gd name="T0" fmla="*/ 86 w 174"/>
                <a:gd name="T1" fmla="*/ 175 h 175"/>
                <a:gd name="T2" fmla="*/ 86 w 174"/>
                <a:gd name="T3" fmla="*/ 175 h 175"/>
                <a:gd name="T4" fmla="*/ 104 w 174"/>
                <a:gd name="T5" fmla="*/ 173 h 175"/>
                <a:gd name="T6" fmla="*/ 120 w 174"/>
                <a:gd name="T7" fmla="*/ 169 h 175"/>
                <a:gd name="T8" fmla="*/ 136 w 174"/>
                <a:gd name="T9" fmla="*/ 161 h 175"/>
                <a:gd name="T10" fmla="*/ 148 w 174"/>
                <a:gd name="T11" fmla="*/ 151 h 175"/>
                <a:gd name="T12" fmla="*/ 158 w 174"/>
                <a:gd name="T13" fmla="*/ 137 h 175"/>
                <a:gd name="T14" fmla="*/ 168 w 174"/>
                <a:gd name="T15" fmla="*/ 123 h 175"/>
                <a:gd name="T16" fmla="*/ 172 w 174"/>
                <a:gd name="T17" fmla="*/ 107 h 175"/>
                <a:gd name="T18" fmla="*/ 174 w 174"/>
                <a:gd name="T19" fmla="*/ 89 h 175"/>
                <a:gd name="T20" fmla="*/ 174 w 174"/>
                <a:gd name="T21" fmla="*/ 89 h 175"/>
                <a:gd name="T22" fmla="*/ 172 w 174"/>
                <a:gd name="T23" fmla="*/ 71 h 175"/>
                <a:gd name="T24" fmla="*/ 168 w 174"/>
                <a:gd name="T25" fmla="*/ 55 h 175"/>
                <a:gd name="T26" fmla="*/ 160 w 174"/>
                <a:gd name="T27" fmla="*/ 39 h 175"/>
                <a:gd name="T28" fmla="*/ 150 w 174"/>
                <a:gd name="T29" fmla="*/ 27 h 175"/>
                <a:gd name="T30" fmla="*/ 136 w 174"/>
                <a:gd name="T31" fmla="*/ 16 h 175"/>
                <a:gd name="T32" fmla="*/ 122 w 174"/>
                <a:gd name="T33" fmla="*/ 8 h 175"/>
                <a:gd name="T34" fmla="*/ 106 w 174"/>
                <a:gd name="T35" fmla="*/ 2 h 175"/>
                <a:gd name="T36" fmla="*/ 88 w 174"/>
                <a:gd name="T37" fmla="*/ 0 h 175"/>
                <a:gd name="T38" fmla="*/ 88 w 174"/>
                <a:gd name="T39" fmla="*/ 0 h 175"/>
                <a:gd name="T40" fmla="*/ 70 w 174"/>
                <a:gd name="T41" fmla="*/ 2 h 175"/>
                <a:gd name="T42" fmla="*/ 54 w 174"/>
                <a:gd name="T43" fmla="*/ 6 h 175"/>
                <a:gd name="T44" fmla="*/ 40 w 174"/>
                <a:gd name="T45" fmla="*/ 14 h 175"/>
                <a:gd name="T46" fmla="*/ 26 w 174"/>
                <a:gd name="T47" fmla="*/ 27 h 175"/>
                <a:gd name="T48" fmla="*/ 16 w 174"/>
                <a:gd name="T49" fmla="*/ 39 h 175"/>
                <a:gd name="T50" fmla="*/ 8 w 174"/>
                <a:gd name="T51" fmla="*/ 53 h 175"/>
                <a:gd name="T52" fmla="*/ 2 w 174"/>
                <a:gd name="T53" fmla="*/ 69 h 175"/>
                <a:gd name="T54" fmla="*/ 0 w 174"/>
                <a:gd name="T55" fmla="*/ 87 h 175"/>
                <a:gd name="T56" fmla="*/ 0 w 174"/>
                <a:gd name="T57" fmla="*/ 87 h 175"/>
                <a:gd name="T58" fmla="*/ 2 w 174"/>
                <a:gd name="T59" fmla="*/ 105 h 175"/>
                <a:gd name="T60" fmla="*/ 6 w 174"/>
                <a:gd name="T61" fmla="*/ 121 h 175"/>
                <a:gd name="T62" fmla="*/ 14 w 174"/>
                <a:gd name="T63" fmla="*/ 135 h 175"/>
                <a:gd name="T64" fmla="*/ 26 w 174"/>
                <a:gd name="T65" fmla="*/ 149 h 175"/>
                <a:gd name="T66" fmla="*/ 38 w 174"/>
                <a:gd name="T67" fmla="*/ 159 h 175"/>
                <a:gd name="T68" fmla="*/ 52 w 174"/>
                <a:gd name="T69" fmla="*/ 169 h 175"/>
                <a:gd name="T70" fmla="*/ 70 w 174"/>
                <a:gd name="T71" fmla="*/ 173 h 175"/>
                <a:gd name="T72" fmla="*/ 86 w 174"/>
                <a:gd name="T73" fmla="*/ 175 h 175"/>
                <a:gd name="T74" fmla="*/ 86 w 174"/>
                <a:gd name="T7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5">
                  <a:moveTo>
                    <a:pt x="86" y="175"/>
                  </a:moveTo>
                  <a:lnTo>
                    <a:pt x="86" y="175"/>
                  </a:lnTo>
                  <a:lnTo>
                    <a:pt x="104" y="173"/>
                  </a:lnTo>
                  <a:lnTo>
                    <a:pt x="120" y="169"/>
                  </a:lnTo>
                  <a:lnTo>
                    <a:pt x="136" y="161"/>
                  </a:lnTo>
                  <a:lnTo>
                    <a:pt x="148" y="151"/>
                  </a:lnTo>
                  <a:lnTo>
                    <a:pt x="158" y="137"/>
                  </a:lnTo>
                  <a:lnTo>
                    <a:pt x="168" y="123"/>
                  </a:lnTo>
                  <a:lnTo>
                    <a:pt x="172" y="107"/>
                  </a:lnTo>
                  <a:lnTo>
                    <a:pt x="174" y="89"/>
                  </a:lnTo>
                  <a:lnTo>
                    <a:pt x="174" y="89"/>
                  </a:lnTo>
                  <a:lnTo>
                    <a:pt x="172" y="71"/>
                  </a:lnTo>
                  <a:lnTo>
                    <a:pt x="168" y="55"/>
                  </a:lnTo>
                  <a:lnTo>
                    <a:pt x="160" y="39"/>
                  </a:lnTo>
                  <a:lnTo>
                    <a:pt x="150" y="27"/>
                  </a:lnTo>
                  <a:lnTo>
                    <a:pt x="136" y="16"/>
                  </a:lnTo>
                  <a:lnTo>
                    <a:pt x="122" y="8"/>
                  </a:lnTo>
                  <a:lnTo>
                    <a:pt x="106" y="2"/>
                  </a:lnTo>
                  <a:lnTo>
                    <a:pt x="88" y="0"/>
                  </a:lnTo>
                  <a:lnTo>
                    <a:pt x="88" y="0"/>
                  </a:lnTo>
                  <a:lnTo>
                    <a:pt x="70" y="2"/>
                  </a:lnTo>
                  <a:lnTo>
                    <a:pt x="54" y="6"/>
                  </a:lnTo>
                  <a:lnTo>
                    <a:pt x="40" y="14"/>
                  </a:lnTo>
                  <a:lnTo>
                    <a:pt x="26" y="27"/>
                  </a:lnTo>
                  <a:lnTo>
                    <a:pt x="16" y="39"/>
                  </a:lnTo>
                  <a:lnTo>
                    <a:pt x="8" y="53"/>
                  </a:lnTo>
                  <a:lnTo>
                    <a:pt x="2" y="69"/>
                  </a:lnTo>
                  <a:lnTo>
                    <a:pt x="0" y="87"/>
                  </a:lnTo>
                  <a:lnTo>
                    <a:pt x="0" y="87"/>
                  </a:lnTo>
                  <a:lnTo>
                    <a:pt x="2" y="105"/>
                  </a:lnTo>
                  <a:lnTo>
                    <a:pt x="6" y="121"/>
                  </a:lnTo>
                  <a:lnTo>
                    <a:pt x="14" y="135"/>
                  </a:lnTo>
                  <a:lnTo>
                    <a:pt x="26" y="149"/>
                  </a:lnTo>
                  <a:lnTo>
                    <a:pt x="38" y="159"/>
                  </a:lnTo>
                  <a:lnTo>
                    <a:pt x="52" y="169"/>
                  </a:lnTo>
                  <a:lnTo>
                    <a:pt x="70" y="173"/>
                  </a:lnTo>
                  <a:lnTo>
                    <a:pt x="86" y="175"/>
                  </a:lnTo>
                  <a:lnTo>
                    <a:pt x="86"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58"/>
            <p:cNvSpPr>
              <a:spLocks/>
            </p:cNvSpPr>
            <p:nvPr userDrawn="1"/>
          </p:nvSpPr>
          <p:spPr bwMode="auto">
            <a:xfrm>
              <a:off x="393700" y="8034338"/>
              <a:ext cx="95250" cy="98425"/>
            </a:xfrm>
            <a:custGeom>
              <a:avLst/>
              <a:gdLst>
                <a:gd name="T0" fmla="*/ 30 w 60"/>
                <a:gd name="T1" fmla="*/ 62 h 62"/>
                <a:gd name="T2" fmla="*/ 30 w 60"/>
                <a:gd name="T3" fmla="*/ 62 h 62"/>
                <a:gd name="T4" fmla="*/ 36 w 60"/>
                <a:gd name="T5" fmla="*/ 60 h 62"/>
                <a:gd name="T6" fmla="*/ 42 w 60"/>
                <a:gd name="T7" fmla="*/ 60 h 62"/>
                <a:gd name="T8" fmla="*/ 52 w 60"/>
                <a:gd name="T9" fmla="*/ 52 h 62"/>
                <a:gd name="T10" fmla="*/ 58 w 60"/>
                <a:gd name="T11" fmla="*/ 44 h 62"/>
                <a:gd name="T12" fmla="*/ 60 w 60"/>
                <a:gd name="T13" fmla="*/ 38 h 62"/>
                <a:gd name="T14" fmla="*/ 60 w 60"/>
                <a:gd name="T15" fmla="*/ 32 h 62"/>
                <a:gd name="T16" fmla="*/ 60 w 60"/>
                <a:gd name="T17" fmla="*/ 32 h 62"/>
                <a:gd name="T18" fmla="*/ 60 w 60"/>
                <a:gd name="T19" fmla="*/ 24 h 62"/>
                <a:gd name="T20" fmla="*/ 58 w 60"/>
                <a:gd name="T21" fmla="*/ 20 h 62"/>
                <a:gd name="T22" fmla="*/ 52 w 60"/>
                <a:gd name="T23" fmla="*/ 10 h 62"/>
                <a:gd name="T24" fmla="*/ 42 w 60"/>
                <a:gd name="T25" fmla="*/ 2 h 62"/>
                <a:gd name="T26" fmla="*/ 36 w 60"/>
                <a:gd name="T27" fmla="*/ 0 h 62"/>
                <a:gd name="T28" fmla="*/ 30 w 60"/>
                <a:gd name="T29" fmla="*/ 0 h 62"/>
                <a:gd name="T30" fmla="*/ 30 w 60"/>
                <a:gd name="T31" fmla="*/ 0 h 62"/>
                <a:gd name="T32" fmla="*/ 24 w 60"/>
                <a:gd name="T33" fmla="*/ 0 h 62"/>
                <a:gd name="T34" fmla="*/ 20 w 60"/>
                <a:gd name="T35" fmla="*/ 2 h 62"/>
                <a:gd name="T36" fmla="*/ 10 w 60"/>
                <a:gd name="T37" fmla="*/ 10 h 62"/>
                <a:gd name="T38" fmla="*/ 2 w 60"/>
                <a:gd name="T39" fmla="*/ 18 h 62"/>
                <a:gd name="T40" fmla="*/ 0 w 60"/>
                <a:gd name="T41" fmla="*/ 24 h 62"/>
                <a:gd name="T42" fmla="*/ 0 w 60"/>
                <a:gd name="T43" fmla="*/ 30 h 62"/>
                <a:gd name="T44" fmla="*/ 0 w 60"/>
                <a:gd name="T45" fmla="*/ 30 h 62"/>
                <a:gd name="T46" fmla="*/ 0 w 60"/>
                <a:gd name="T47" fmla="*/ 36 h 62"/>
                <a:gd name="T48" fmla="*/ 2 w 60"/>
                <a:gd name="T49" fmla="*/ 42 h 62"/>
                <a:gd name="T50" fmla="*/ 8 w 60"/>
                <a:gd name="T51" fmla="*/ 52 h 62"/>
                <a:gd name="T52" fmla="*/ 18 w 60"/>
                <a:gd name="T53" fmla="*/ 58 h 62"/>
                <a:gd name="T54" fmla="*/ 24 w 60"/>
                <a:gd name="T55" fmla="*/ 60 h 62"/>
                <a:gd name="T56" fmla="*/ 30 w 60"/>
                <a:gd name="T57" fmla="*/ 62 h 62"/>
                <a:gd name="T58" fmla="*/ 30 w 60"/>
                <a:gd name="T5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2">
                  <a:moveTo>
                    <a:pt x="30" y="62"/>
                  </a:moveTo>
                  <a:lnTo>
                    <a:pt x="30" y="62"/>
                  </a:lnTo>
                  <a:lnTo>
                    <a:pt x="36" y="60"/>
                  </a:lnTo>
                  <a:lnTo>
                    <a:pt x="42" y="60"/>
                  </a:lnTo>
                  <a:lnTo>
                    <a:pt x="52" y="52"/>
                  </a:lnTo>
                  <a:lnTo>
                    <a:pt x="58" y="44"/>
                  </a:lnTo>
                  <a:lnTo>
                    <a:pt x="60" y="38"/>
                  </a:lnTo>
                  <a:lnTo>
                    <a:pt x="60" y="32"/>
                  </a:lnTo>
                  <a:lnTo>
                    <a:pt x="60" y="32"/>
                  </a:lnTo>
                  <a:lnTo>
                    <a:pt x="60" y="24"/>
                  </a:lnTo>
                  <a:lnTo>
                    <a:pt x="58" y="20"/>
                  </a:lnTo>
                  <a:lnTo>
                    <a:pt x="52" y="10"/>
                  </a:lnTo>
                  <a:lnTo>
                    <a:pt x="42" y="2"/>
                  </a:lnTo>
                  <a:lnTo>
                    <a:pt x="36" y="0"/>
                  </a:lnTo>
                  <a:lnTo>
                    <a:pt x="30" y="0"/>
                  </a:lnTo>
                  <a:lnTo>
                    <a:pt x="30" y="0"/>
                  </a:lnTo>
                  <a:lnTo>
                    <a:pt x="24" y="0"/>
                  </a:lnTo>
                  <a:lnTo>
                    <a:pt x="20" y="2"/>
                  </a:lnTo>
                  <a:lnTo>
                    <a:pt x="10" y="10"/>
                  </a:lnTo>
                  <a:lnTo>
                    <a:pt x="2" y="18"/>
                  </a:lnTo>
                  <a:lnTo>
                    <a:pt x="0" y="24"/>
                  </a:lnTo>
                  <a:lnTo>
                    <a:pt x="0" y="30"/>
                  </a:lnTo>
                  <a:lnTo>
                    <a:pt x="0" y="30"/>
                  </a:lnTo>
                  <a:lnTo>
                    <a:pt x="0" y="36"/>
                  </a:lnTo>
                  <a:lnTo>
                    <a:pt x="2" y="42"/>
                  </a:lnTo>
                  <a:lnTo>
                    <a:pt x="8" y="52"/>
                  </a:lnTo>
                  <a:lnTo>
                    <a:pt x="18" y="58"/>
                  </a:lnTo>
                  <a:lnTo>
                    <a:pt x="24" y="60"/>
                  </a:lnTo>
                  <a:lnTo>
                    <a:pt x="30" y="62"/>
                  </a:lnTo>
                  <a:lnTo>
                    <a:pt x="3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59"/>
            <p:cNvSpPr>
              <a:spLocks/>
            </p:cNvSpPr>
            <p:nvPr userDrawn="1"/>
          </p:nvSpPr>
          <p:spPr bwMode="auto">
            <a:xfrm>
              <a:off x="666750" y="8307388"/>
              <a:ext cx="168275" cy="168275"/>
            </a:xfrm>
            <a:custGeom>
              <a:avLst/>
              <a:gdLst>
                <a:gd name="T0" fmla="*/ 52 w 106"/>
                <a:gd name="T1" fmla="*/ 106 h 106"/>
                <a:gd name="T2" fmla="*/ 52 w 106"/>
                <a:gd name="T3" fmla="*/ 106 h 106"/>
                <a:gd name="T4" fmla="*/ 64 w 106"/>
                <a:gd name="T5" fmla="*/ 104 h 106"/>
                <a:gd name="T6" fmla="*/ 74 w 106"/>
                <a:gd name="T7" fmla="*/ 102 h 106"/>
                <a:gd name="T8" fmla="*/ 82 w 106"/>
                <a:gd name="T9" fmla="*/ 96 h 106"/>
                <a:gd name="T10" fmla="*/ 90 w 106"/>
                <a:gd name="T11" fmla="*/ 90 h 106"/>
                <a:gd name="T12" fmla="*/ 96 w 106"/>
                <a:gd name="T13" fmla="*/ 82 h 106"/>
                <a:gd name="T14" fmla="*/ 102 w 106"/>
                <a:gd name="T15" fmla="*/ 74 h 106"/>
                <a:gd name="T16" fmla="*/ 104 w 106"/>
                <a:gd name="T17" fmla="*/ 64 h 106"/>
                <a:gd name="T18" fmla="*/ 106 w 106"/>
                <a:gd name="T19" fmla="*/ 54 h 106"/>
                <a:gd name="T20" fmla="*/ 106 w 106"/>
                <a:gd name="T21" fmla="*/ 54 h 106"/>
                <a:gd name="T22" fmla="*/ 104 w 106"/>
                <a:gd name="T23" fmla="*/ 42 h 106"/>
                <a:gd name="T24" fmla="*/ 102 w 106"/>
                <a:gd name="T25" fmla="*/ 32 h 106"/>
                <a:gd name="T26" fmla="*/ 98 w 106"/>
                <a:gd name="T27" fmla="*/ 24 h 106"/>
                <a:gd name="T28" fmla="*/ 92 w 106"/>
                <a:gd name="T29" fmla="*/ 16 h 106"/>
                <a:gd name="T30" fmla="*/ 84 w 106"/>
                <a:gd name="T31" fmla="*/ 10 h 106"/>
                <a:gd name="T32" fmla="*/ 76 w 106"/>
                <a:gd name="T33" fmla="*/ 4 h 106"/>
                <a:gd name="T34" fmla="*/ 66 w 106"/>
                <a:gd name="T35" fmla="*/ 2 h 106"/>
                <a:gd name="T36" fmla="*/ 54 w 106"/>
                <a:gd name="T37" fmla="*/ 0 h 106"/>
                <a:gd name="T38" fmla="*/ 54 w 106"/>
                <a:gd name="T39" fmla="*/ 0 h 106"/>
                <a:gd name="T40" fmla="*/ 44 w 106"/>
                <a:gd name="T41" fmla="*/ 0 h 106"/>
                <a:gd name="T42" fmla="*/ 34 w 106"/>
                <a:gd name="T43" fmla="*/ 4 h 106"/>
                <a:gd name="T44" fmla="*/ 24 w 106"/>
                <a:gd name="T45" fmla="*/ 8 h 106"/>
                <a:gd name="T46" fmla="*/ 16 w 106"/>
                <a:gd name="T47" fmla="*/ 14 h 106"/>
                <a:gd name="T48" fmla="*/ 10 w 106"/>
                <a:gd name="T49" fmla="*/ 22 h 106"/>
                <a:gd name="T50" fmla="*/ 6 w 106"/>
                <a:gd name="T51" fmla="*/ 32 h 106"/>
                <a:gd name="T52" fmla="*/ 2 w 106"/>
                <a:gd name="T53" fmla="*/ 42 h 106"/>
                <a:gd name="T54" fmla="*/ 0 w 106"/>
                <a:gd name="T55" fmla="*/ 52 h 106"/>
                <a:gd name="T56" fmla="*/ 0 w 106"/>
                <a:gd name="T57" fmla="*/ 52 h 106"/>
                <a:gd name="T58" fmla="*/ 2 w 106"/>
                <a:gd name="T59" fmla="*/ 62 h 106"/>
                <a:gd name="T60" fmla="*/ 4 w 106"/>
                <a:gd name="T61" fmla="*/ 72 h 106"/>
                <a:gd name="T62" fmla="*/ 10 w 106"/>
                <a:gd name="T63" fmla="*/ 82 h 106"/>
                <a:gd name="T64" fmla="*/ 16 w 106"/>
                <a:gd name="T65" fmla="*/ 90 h 106"/>
                <a:gd name="T66" fmla="*/ 24 w 106"/>
                <a:gd name="T67" fmla="*/ 96 h 106"/>
                <a:gd name="T68" fmla="*/ 32 w 106"/>
                <a:gd name="T69" fmla="*/ 100 h 106"/>
                <a:gd name="T70" fmla="*/ 42 w 106"/>
                <a:gd name="T71" fmla="*/ 104 h 106"/>
                <a:gd name="T72" fmla="*/ 52 w 106"/>
                <a:gd name="T73" fmla="*/ 106 h 106"/>
                <a:gd name="T74" fmla="*/ 52 w 106"/>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106"/>
                  </a:moveTo>
                  <a:lnTo>
                    <a:pt x="52" y="106"/>
                  </a:lnTo>
                  <a:lnTo>
                    <a:pt x="64" y="104"/>
                  </a:lnTo>
                  <a:lnTo>
                    <a:pt x="74" y="102"/>
                  </a:lnTo>
                  <a:lnTo>
                    <a:pt x="82" y="96"/>
                  </a:lnTo>
                  <a:lnTo>
                    <a:pt x="90" y="90"/>
                  </a:lnTo>
                  <a:lnTo>
                    <a:pt x="96" y="82"/>
                  </a:lnTo>
                  <a:lnTo>
                    <a:pt x="102" y="74"/>
                  </a:lnTo>
                  <a:lnTo>
                    <a:pt x="104" y="64"/>
                  </a:lnTo>
                  <a:lnTo>
                    <a:pt x="106" y="54"/>
                  </a:lnTo>
                  <a:lnTo>
                    <a:pt x="106" y="54"/>
                  </a:lnTo>
                  <a:lnTo>
                    <a:pt x="104" y="42"/>
                  </a:lnTo>
                  <a:lnTo>
                    <a:pt x="102" y="32"/>
                  </a:lnTo>
                  <a:lnTo>
                    <a:pt x="98" y="24"/>
                  </a:lnTo>
                  <a:lnTo>
                    <a:pt x="92" y="16"/>
                  </a:lnTo>
                  <a:lnTo>
                    <a:pt x="84" y="10"/>
                  </a:lnTo>
                  <a:lnTo>
                    <a:pt x="76" y="4"/>
                  </a:lnTo>
                  <a:lnTo>
                    <a:pt x="66" y="2"/>
                  </a:lnTo>
                  <a:lnTo>
                    <a:pt x="54" y="0"/>
                  </a:lnTo>
                  <a:lnTo>
                    <a:pt x="54" y="0"/>
                  </a:lnTo>
                  <a:lnTo>
                    <a:pt x="44" y="0"/>
                  </a:lnTo>
                  <a:lnTo>
                    <a:pt x="34" y="4"/>
                  </a:lnTo>
                  <a:lnTo>
                    <a:pt x="24" y="8"/>
                  </a:lnTo>
                  <a:lnTo>
                    <a:pt x="16" y="14"/>
                  </a:lnTo>
                  <a:lnTo>
                    <a:pt x="10" y="22"/>
                  </a:lnTo>
                  <a:lnTo>
                    <a:pt x="6" y="32"/>
                  </a:lnTo>
                  <a:lnTo>
                    <a:pt x="2" y="42"/>
                  </a:lnTo>
                  <a:lnTo>
                    <a:pt x="0" y="52"/>
                  </a:lnTo>
                  <a:lnTo>
                    <a:pt x="0" y="52"/>
                  </a:lnTo>
                  <a:lnTo>
                    <a:pt x="2" y="62"/>
                  </a:lnTo>
                  <a:lnTo>
                    <a:pt x="4" y="72"/>
                  </a:lnTo>
                  <a:lnTo>
                    <a:pt x="10" y="82"/>
                  </a:lnTo>
                  <a:lnTo>
                    <a:pt x="16" y="90"/>
                  </a:lnTo>
                  <a:lnTo>
                    <a:pt x="24" y="96"/>
                  </a:lnTo>
                  <a:lnTo>
                    <a:pt x="32" y="100"/>
                  </a:lnTo>
                  <a:lnTo>
                    <a:pt x="42" y="104"/>
                  </a:lnTo>
                  <a:lnTo>
                    <a:pt x="52" y="106"/>
                  </a:lnTo>
                  <a:lnTo>
                    <a:pt x="5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60"/>
            <p:cNvSpPr>
              <a:spLocks/>
            </p:cNvSpPr>
            <p:nvPr userDrawn="1"/>
          </p:nvSpPr>
          <p:spPr bwMode="auto">
            <a:xfrm>
              <a:off x="346075" y="8297863"/>
              <a:ext cx="190500" cy="190500"/>
            </a:xfrm>
            <a:custGeom>
              <a:avLst/>
              <a:gdLst>
                <a:gd name="T0" fmla="*/ 60 w 120"/>
                <a:gd name="T1" fmla="*/ 120 h 120"/>
                <a:gd name="T2" fmla="*/ 60 w 120"/>
                <a:gd name="T3" fmla="*/ 120 h 120"/>
                <a:gd name="T4" fmla="*/ 72 w 120"/>
                <a:gd name="T5" fmla="*/ 118 h 120"/>
                <a:gd name="T6" fmla="*/ 84 w 120"/>
                <a:gd name="T7" fmla="*/ 114 h 120"/>
                <a:gd name="T8" fmla="*/ 94 w 120"/>
                <a:gd name="T9" fmla="*/ 110 h 120"/>
                <a:gd name="T10" fmla="*/ 102 w 120"/>
                <a:gd name="T11" fmla="*/ 102 h 120"/>
                <a:gd name="T12" fmla="*/ 110 w 120"/>
                <a:gd name="T13" fmla="*/ 94 h 120"/>
                <a:gd name="T14" fmla="*/ 116 w 120"/>
                <a:gd name="T15" fmla="*/ 82 h 120"/>
                <a:gd name="T16" fmla="*/ 120 w 120"/>
                <a:gd name="T17" fmla="*/ 72 h 120"/>
                <a:gd name="T18" fmla="*/ 120 w 120"/>
                <a:gd name="T19" fmla="*/ 60 h 120"/>
                <a:gd name="T20" fmla="*/ 120 w 120"/>
                <a:gd name="T21" fmla="*/ 60 h 120"/>
                <a:gd name="T22" fmla="*/ 118 w 120"/>
                <a:gd name="T23" fmla="*/ 48 h 120"/>
                <a:gd name="T24" fmla="*/ 116 w 120"/>
                <a:gd name="T25" fmla="*/ 36 h 120"/>
                <a:gd name="T26" fmla="*/ 110 w 120"/>
                <a:gd name="T27" fmla="*/ 26 h 120"/>
                <a:gd name="T28" fmla="*/ 102 w 120"/>
                <a:gd name="T29" fmla="*/ 18 h 120"/>
                <a:gd name="T30" fmla="*/ 94 w 120"/>
                <a:gd name="T31" fmla="*/ 10 h 120"/>
                <a:gd name="T32" fmla="*/ 84 w 120"/>
                <a:gd name="T33" fmla="*/ 4 h 120"/>
                <a:gd name="T34" fmla="*/ 72 w 120"/>
                <a:gd name="T35" fmla="*/ 2 h 120"/>
                <a:gd name="T36" fmla="*/ 60 w 120"/>
                <a:gd name="T37" fmla="*/ 0 h 120"/>
                <a:gd name="T38" fmla="*/ 60 w 120"/>
                <a:gd name="T39" fmla="*/ 0 h 120"/>
                <a:gd name="T40" fmla="*/ 48 w 120"/>
                <a:gd name="T41" fmla="*/ 2 h 120"/>
                <a:gd name="T42" fmla="*/ 38 w 120"/>
                <a:gd name="T43" fmla="*/ 4 h 120"/>
                <a:gd name="T44" fmla="*/ 28 w 120"/>
                <a:gd name="T45" fmla="*/ 10 h 120"/>
                <a:gd name="T46" fmla="*/ 18 w 120"/>
                <a:gd name="T47" fmla="*/ 18 h 120"/>
                <a:gd name="T48" fmla="*/ 10 w 120"/>
                <a:gd name="T49" fmla="*/ 26 h 120"/>
                <a:gd name="T50" fmla="*/ 6 w 120"/>
                <a:gd name="T51" fmla="*/ 36 h 120"/>
                <a:gd name="T52" fmla="*/ 2 w 120"/>
                <a:gd name="T53" fmla="*/ 48 h 120"/>
                <a:gd name="T54" fmla="*/ 0 w 120"/>
                <a:gd name="T55" fmla="*/ 60 h 120"/>
                <a:gd name="T56" fmla="*/ 0 w 120"/>
                <a:gd name="T57" fmla="*/ 60 h 120"/>
                <a:gd name="T58" fmla="*/ 2 w 120"/>
                <a:gd name="T59" fmla="*/ 72 h 120"/>
                <a:gd name="T60" fmla="*/ 6 w 120"/>
                <a:gd name="T61" fmla="*/ 84 h 120"/>
                <a:gd name="T62" fmla="*/ 12 w 120"/>
                <a:gd name="T63" fmla="*/ 94 h 120"/>
                <a:gd name="T64" fmla="*/ 18 w 120"/>
                <a:gd name="T65" fmla="*/ 102 h 120"/>
                <a:gd name="T66" fmla="*/ 28 w 120"/>
                <a:gd name="T67" fmla="*/ 110 h 120"/>
                <a:gd name="T68" fmla="*/ 38 w 120"/>
                <a:gd name="T69" fmla="*/ 114 h 120"/>
                <a:gd name="T70" fmla="*/ 48 w 120"/>
                <a:gd name="T71" fmla="*/ 118 h 120"/>
                <a:gd name="T72" fmla="*/ 60 w 120"/>
                <a:gd name="T73" fmla="*/ 120 h 120"/>
                <a:gd name="T74" fmla="*/ 60 w 120"/>
                <a:gd name="T7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0">
                  <a:moveTo>
                    <a:pt x="60" y="120"/>
                  </a:moveTo>
                  <a:lnTo>
                    <a:pt x="60" y="120"/>
                  </a:lnTo>
                  <a:lnTo>
                    <a:pt x="72" y="118"/>
                  </a:lnTo>
                  <a:lnTo>
                    <a:pt x="84" y="114"/>
                  </a:lnTo>
                  <a:lnTo>
                    <a:pt x="94" y="110"/>
                  </a:lnTo>
                  <a:lnTo>
                    <a:pt x="102" y="102"/>
                  </a:lnTo>
                  <a:lnTo>
                    <a:pt x="110" y="94"/>
                  </a:lnTo>
                  <a:lnTo>
                    <a:pt x="116" y="82"/>
                  </a:lnTo>
                  <a:lnTo>
                    <a:pt x="120" y="72"/>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8" y="4"/>
                  </a:lnTo>
                  <a:lnTo>
                    <a:pt x="28" y="10"/>
                  </a:lnTo>
                  <a:lnTo>
                    <a:pt x="18" y="18"/>
                  </a:lnTo>
                  <a:lnTo>
                    <a:pt x="10" y="26"/>
                  </a:lnTo>
                  <a:lnTo>
                    <a:pt x="6" y="36"/>
                  </a:lnTo>
                  <a:lnTo>
                    <a:pt x="2" y="48"/>
                  </a:lnTo>
                  <a:lnTo>
                    <a:pt x="0" y="60"/>
                  </a:lnTo>
                  <a:lnTo>
                    <a:pt x="0" y="60"/>
                  </a:lnTo>
                  <a:lnTo>
                    <a:pt x="2" y="72"/>
                  </a:lnTo>
                  <a:lnTo>
                    <a:pt x="6" y="84"/>
                  </a:lnTo>
                  <a:lnTo>
                    <a:pt x="12" y="94"/>
                  </a:lnTo>
                  <a:lnTo>
                    <a:pt x="18" y="102"/>
                  </a:lnTo>
                  <a:lnTo>
                    <a:pt x="28" y="110"/>
                  </a:lnTo>
                  <a:lnTo>
                    <a:pt x="38" y="114"/>
                  </a:lnTo>
                  <a:lnTo>
                    <a:pt x="48" y="118"/>
                  </a:lnTo>
                  <a:lnTo>
                    <a:pt x="60" y="120"/>
                  </a:lnTo>
                  <a:lnTo>
                    <a:pt x="6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61"/>
            <p:cNvSpPr>
              <a:spLocks/>
            </p:cNvSpPr>
            <p:nvPr userDrawn="1"/>
          </p:nvSpPr>
          <p:spPr bwMode="auto">
            <a:xfrm>
              <a:off x="311150" y="8567738"/>
              <a:ext cx="263525" cy="263525"/>
            </a:xfrm>
            <a:custGeom>
              <a:avLst/>
              <a:gdLst>
                <a:gd name="T0" fmla="*/ 82 w 166"/>
                <a:gd name="T1" fmla="*/ 166 h 166"/>
                <a:gd name="T2" fmla="*/ 82 w 166"/>
                <a:gd name="T3" fmla="*/ 166 h 166"/>
                <a:gd name="T4" fmla="*/ 100 w 166"/>
                <a:gd name="T5" fmla="*/ 164 h 166"/>
                <a:gd name="T6" fmla="*/ 114 w 166"/>
                <a:gd name="T7" fmla="*/ 160 h 166"/>
                <a:gd name="T8" fmla="*/ 128 w 166"/>
                <a:gd name="T9" fmla="*/ 152 h 166"/>
                <a:gd name="T10" fmla="*/ 140 w 166"/>
                <a:gd name="T11" fmla="*/ 142 h 166"/>
                <a:gd name="T12" fmla="*/ 152 w 166"/>
                <a:gd name="T13" fmla="*/ 130 h 166"/>
                <a:gd name="T14" fmla="*/ 158 w 166"/>
                <a:gd name="T15" fmla="*/ 116 h 166"/>
                <a:gd name="T16" fmla="*/ 164 w 166"/>
                <a:gd name="T17" fmla="*/ 100 h 166"/>
                <a:gd name="T18" fmla="*/ 166 w 166"/>
                <a:gd name="T19" fmla="*/ 84 h 166"/>
                <a:gd name="T20" fmla="*/ 166 w 166"/>
                <a:gd name="T21" fmla="*/ 84 h 166"/>
                <a:gd name="T22" fmla="*/ 164 w 166"/>
                <a:gd name="T23" fmla="*/ 66 h 166"/>
                <a:gd name="T24" fmla="*/ 158 w 166"/>
                <a:gd name="T25" fmla="*/ 52 h 166"/>
                <a:gd name="T26" fmla="*/ 152 w 166"/>
                <a:gd name="T27" fmla="*/ 38 h 166"/>
                <a:gd name="T28" fmla="*/ 142 w 166"/>
                <a:gd name="T29" fmla="*/ 24 h 166"/>
                <a:gd name="T30" fmla="*/ 128 w 166"/>
                <a:gd name="T31" fmla="*/ 14 h 166"/>
                <a:gd name="T32" fmla="*/ 114 w 166"/>
                <a:gd name="T33" fmla="*/ 8 h 166"/>
                <a:gd name="T34" fmla="*/ 100 w 166"/>
                <a:gd name="T35" fmla="*/ 2 h 166"/>
                <a:gd name="T36" fmla="*/ 82 w 166"/>
                <a:gd name="T37" fmla="*/ 0 h 166"/>
                <a:gd name="T38" fmla="*/ 82 w 166"/>
                <a:gd name="T39" fmla="*/ 0 h 166"/>
                <a:gd name="T40" fmla="*/ 66 w 166"/>
                <a:gd name="T41" fmla="*/ 2 h 166"/>
                <a:gd name="T42" fmla="*/ 50 w 166"/>
                <a:gd name="T43" fmla="*/ 8 h 166"/>
                <a:gd name="T44" fmla="*/ 36 w 166"/>
                <a:gd name="T45" fmla="*/ 14 h 166"/>
                <a:gd name="T46" fmla="*/ 24 w 166"/>
                <a:gd name="T47" fmla="*/ 24 h 166"/>
                <a:gd name="T48" fmla="*/ 14 w 166"/>
                <a:gd name="T49" fmla="*/ 38 h 166"/>
                <a:gd name="T50" fmla="*/ 6 w 166"/>
                <a:gd name="T51" fmla="*/ 52 h 166"/>
                <a:gd name="T52" fmla="*/ 2 w 166"/>
                <a:gd name="T53" fmla="*/ 66 h 166"/>
                <a:gd name="T54" fmla="*/ 0 w 166"/>
                <a:gd name="T55" fmla="*/ 84 h 166"/>
                <a:gd name="T56" fmla="*/ 0 w 166"/>
                <a:gd name="T57" fmla="*/ 84 h 166"/>
                <a:gd name="T58" fmla="*/ 2 w 166"/>
                <a:gd name="T59" fmla="*/ 100 h 166"/>
                <a:gd name="T60" fmla="*/ 6 w 166"/>
                <a:gd name="T61" fmla="*/ 116 h 166"/>
                <a:gd name="T62" fmla="*/ 14 w 166"/>
                <a:gd name="T63" fmla="*/ 130 h 166"/>
                <a:gd name="T64" fmla="*/ 24 w 166"/>
                <a:gd name="T65" fmla="*/ 142 h 166"/>
                <a:gd name="T66" fmla="*/ 36 w 166"/>
                <a:gd name="T67" fmla="*/ 152 h 166"/>
                <a:gd name="T68" fmla="*/ 50 w 166"/>
                <a:gd name="T69" fmla="*/ 160 h 166"/>
                <a:gd name="T70" fmla="*/ 66 w 166"/>
                <a:gd name="T71" fmla="*/ 164 h 166"/>
                <a:gd name="T72" fmla="*/ 82 w 166"/>
                <a:gd name="T73" fmla="*/ 166 h 166"/>
                <a:gd name="T74" fmla="*/ 82 w 166"/>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82" y="166"/>
                  </a:moveTo>
                  <a:lnTo>
                    <a:pt x="82" y="166"/>
                  </a:lnTo>
                  <a:lnTo>
                    <a:pt x="100" y="164"/>
                  </a:lnTo>
                  <a:lnTo>
                    <a:pt x="114" y="160"/>
                  </a:lnTo>
                  <a:lnTo>
                    <a:pt x="128" y="152"/>
                  </a:lnTo>
                  <a:lnTo>
                    <a:pt x="140" y="142"/>
                  </a:lnTo>
                  <a:lnTo>
                    <a:pt x="152" y="130"/>
                  </a:lnTo>
                  <a:lnTo>
                    <a:pt x="158" y="116"/>
                  </a:lnTo>
                  <a:lnTo>
                    <a:pt x="164" y="100"/>
                  </a:lnTo>
                  <a:lnTo>
                    <a:pt x="166" y="84"/>
                  </a:lnTo>
                  <a:lnTo>
                    <a:pt x="166" y="84"/>
                  </a:lnTo>
                  <a:lnTo>
                    <a:pt x="164" y="66"/>
                  </a:lnTo>
                  <a:lnTo>
                    <a:pt x="158" y="52"/>
                  </a:lnTo>
                  <a:lnTo>
                    <a:pt x="152" y="38"/>
                  </a:lnTo>
                  <a:lnTo>
                    <a:pt x="142" y="24"/>
                  </a:lnTo>
                  <a:lnTo>
                    <a:pt x="128" y="14"/>
                  </a:lnTo>
                  <a:lnTo>
                    <a:pt x="114" y="8"/>
                  </a:lnTo>
                  <a:lnTo>
                    <a:pt x="100" y="2"/>
                  </a:lnTo>
                  <a:lnTo>
                    <a:pt x="82" y="0"/>
                  </a:lnTo>
                  <a:lnTo>
                    <a:pt x="82" y="0"/>
                  </a:lnTo>
                  <a:lnTo>
                    <a:pt x="66" y="2"/>
                  </a:lnTo>
                  <a:lnTo>
                    <a:pt x="50" y="8"/>
                  </a:lnTo>
                  <a:lnTo>
                    <a:pt x="36" y="14"/>
                  </a:lnTo>
                  <a:lnTo>
                    <a:pt x="24" y="24"/>
                  </a:lnTo>
                  <a:lnTo>
                    <a:pt x="14" y="38"/>
                  </a:lnTo>
                  <a:lnTo>
                    <a:pt x="6" y="52"/>
                  </a:lnTo>
                  <a:lnTo>
                    <a:pt x="2" y="66"/>
                  </a:lnTo>
                  <a:lnTo>
                    <a:pt x="0" y="84"/>
                  </a:lnTo>
                  <a:lnTo>
                    <a:pt x="0" y="84"/>
                  </a:lnTo>
                  <a:lnTo>
                    <a:pt x="2" y="100"/>
                  </a:lnTo>
                  <a:lnTo>
                    <a:pt x="6" y="116"/>
                  </a:lnTo>
                  <a:lnTo>
                    <a:pt x="14" y="130"/>
                  </a:lnTo>
                  <a:lnTo>
                    <a:pt x="24" y="142"/>
                  </a:lnTo>
                  <a:lnTo>
                    <a:pt x="36" y="152"/>
                  </a:lnTo>
                  <a:lnTo>
                    <a:pt x="50" y="160"/>
                  </a:lnTo>
                  <a:lnTo>
                    <a:pt x="66" y="164"/>
                  </a:lnTo>
                  <a:lnTo>
                    <a:pt x="82" y="166"/>
                  </a:lnTo>
                  <a:lnTo>
                    <a:pt x="8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2"/>
            <p:cNvSpPr>
              <a:spLocks/>
            </p:cNvSpPr>
            <p:nvPr userDrawn="1"/>
          </p:nvSpPr>
          <p:spPr bwMode="auto">
            <a:xfrm>
              <a:off x="714375" y="8047038"/>
              <a:ext cx="76200" cy="73025"/>
            </a:xfrm>
            <a:custGeom>
              <a:avLst/>
              <a:gdLst>
                <a:gd name="T0" fmla="*/ 22 w 48"/>
                <a:gd name="T1" fmla="*/ 46 h 46"/>
                <a:gd name="T2" fmla="*/ 22 w 48"/>
                <a:gd name="T3" fmla="*/ 46 h 46"/>
                <a:gd name="T4" fmla="*/ 32 w 48"/>
                <a:gd name="T5" fmla="*/ 44 h 46"/>
                <a:gd name="T6" fmla="*/ 40 w 48"/>
                <a:gd name="T7" fmla="*/ 40 h 46"/>
                <a:gd name="T8" fmla="*/ 46 w 48"/>
                <a:gd name="T9" fmla="*/ 32 h 46"/>
                <a:gd name="T10" fmla="*/ 48 w 48"/>
                <a:gd name="T11" fmla="*/ 22 h 46"/>
                <a:gd name="T12" fmla="*/ 48 w 48"/>
                <a:gd name="T13" fmla="*/ 22 h 46"/>
                <a:gd name="T14" fmla="*/ 46 w 48"/>
                <a:gd name="T15" fmla="*/ 14 h 46"/>
                <a:gd name="T16" fmla="*/ 40 w 48"/>
                <a:gd name="T17" fmla="*/ 6 h 46"/>
                <a:gd name="T18" fmla="*/ 32 w 48"/>
                <a:gd name="T19" fmla="*/ 2 h 46"/>
                <a:gd name="T20" fmla="*/ 24 w 48"/>
                <a:gd name="T21" fmla="*/ 0 h 46"/>
                <a:gd name="T22" fmla="*/ 24 w 48"/>
                <a:gd name="T23" fmla="*/ 0 h 46"/>
                <a:gd name="T24" fmla="*/ 14 w 48"/>
                <a:gd name="T25" fmla="*/ 2 h 46"/>
                <a:gd name="T26" fmla="*/ 6 w 48"/>
                <a:gd name="T27" fmla="*/ 6 h 46"/>
                <a:gd name="T28" fmla="*/ 2 w 48"/>
                <a:gd name="T29" fmla="*/ 14 h 46"/>
                <a:gd name="T30" fmla="*/ 0 w 48"/>
                <a:gd name="T31" fmla="*/ 22 h 46"/>
                <a:gd name="T32" fmla="*/ 0 w 48"/>
                <a:gd name="T33" fmla="*/ 22 h 46"/>
                <a:gd name="T34" fmla="*/ 2 w 48"/>
                <a:gd name="T35" fmla="*/ 32 h 46"/>
                <a:gd name="T36" fmla="*/ 6 w 48"/>
                <a:gd name="T37" fmla="*/ 40 h 46"/>
                <a:gd name="T38" fmla="*/ 14 w 48"/>
                <a:gd name="T39" fmla="*/ 44 h 46"/>
                <a:gd name="T40" fmla="*/ 22 w 48"/>
                <a:gd name="T41" fmla="*/ 46 h 46"/>
                <a:gd name="T42" fmla="*/ 22 w 48"/>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22" y="46"/>
                  </a:moveTo>
                  <a:lnTo>
                    <a:pt x="22" y="46"/>
                  </a:lnTo>
                  <a:lnTo>
                    <a:pt x="32" y="44"/>
                  </a:lnTo>
                  <a:lnTo>
                    <a:pt x="40" y="40"/>
                  </a:lnTo>
                  <a:lnTo>
                    <a:pt x="46" y="32"/>
                  </a:lnTo>
                  <a:lnTo>
                    <a:pt x="48" y="22"/>
                  </a:lnTo>
                  <a:lnTo>
                    <a:pt x="48" y="22"/>
                  </a:lnTo>
                  <a:lnTo>
                    <a:pt x="46" y="14"/>
                  </a:lnTo>
                  <a:lnTo>
                    <a:pt x="40" y="6"/>
                  </a:lnTo>
                  <a:lnTo>
                    <a:pt x="32" y="2"/>
                  </a:lnTo>
                  <a:lnTo>
                    <a:pt x="24" y="0"/>
                  </a:lnTo>
                  <a:lnTo>
                    <a:pt x="24" y="0"/>
                  </a:lnTo>
                  <a:lnTo>
                    <a:pt x="14" y="2"/>
                  </a:lnTo>
                  <a:lnTo>
                    <a:pt x="6" y="6"/>
                  </a:lnTo>
                  <a:lnTo>
                    <a:pt x="2" y="14"/>
                  </a:lnTo>
                  <a:lnTo>
                    <a:pt x="0" y="22"/>
                  </a:lnTo>
                  <a:lnTo>
                    <a:pt x="0" y="22"/>
                  </a:lnTo>
                  <a:lnTo>
                    <a:pt x="2" y="32"/>
                  </a:lnTo>
                  <a:lnTo>
                    <a:pt x="6" y="40"/>
                  </a:lnTo>
                  <a:lnTo>
                    <a:pt x="14" y="44"/>
                  </a:lnTo>
                  <a:lnTo>
                    <a:pt x="22" y="46"/>
                  </a:ln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63"/>
            <p:cNvSpPr>
              <a:spLocks/>
            </p:cNvSpPr>
            <p:nvPr userDrawn="1"/>
          </p:nvSpPr>
          <p:spPr bwMode="auto">
            <a:xfrm>
              <a:off x="1031875" y="8056563"/>
              <a:ext cx="53975" cy="53975"/>
            </a:xfrm>
            <a:custGeom>
              <a:avLst/>
              <a:gdLst>
                <a:gd name="T0" fmla="*/ 18 w 34"/>
                <a:gd name="T1" fmla="*/ 34 h 34"/>
                <a:gd name="T2" fmla="*/ 18 w 34"/>
                <a:gd name="T3" fmla="*/ 34 h 34"/>
                <a:gd name="T4" fmla="*/ 24 w 34"/>
                <a:gd name="T5" fmla="*/ 32 h 34"/>
                <a:gd name="T6" fmla="*/ 28 w 34"/>
                <a:gd name="T7" fmla="*/ 28 h 34"/>
                <a:gd name="T8" fmla="*/ 32 w 34"/>
                <a:gd name="T9" fmla="*/ 24 h 34"/>
                <a:gd name="T10" fmla="*/ 34 w 34"/>
                <a:gd name="T11" fmla="*/ 16 h 34"/>
                <a:gd name="T12" fmla="*/ 34 w 34"/>
                <a:gd name="T13" fmla="*/ 16 h 34"/>
                <a:gd name="T14" fmla="*/ 32 w 34"/>
                <a:gd name="T15" fmla="*/ 10 h 34"/>
                <a:gd name="T16" fmla="*/ 28 w 34"/>
                <a:gd name="T17" fmla="*/ 4 h 34"/>
                <a:gd name="T18" fmla="*/ 22 w 34"/>
                <a:gd name="T19" fmla="*/ 2 h 34"/>
                <a:gd name="T20" fmla="*/ 16 w 34"/>
                <a:gd name="T21" fmla="*/ 0 h 34"/>
                <a:gd name="T22" fmla="*/ 16 w 34"/>
                <a:gd name="T23" fmla="*/ 0 h 34"/>
                <a:gd name="T24" fmla="*/ 10 w 34"/>
                <a:gd name="T25" fmla="*/ 2 h 34"/>
                <a:gd name="T26" fmla="*/ 4 w 34"/>
                <a:gd name="T27" fmla="*/ 6 h 34"/>
                <a:gd name="T28" fmla="*/ 2 w 34"/>
                <a:gd name="T29" fmla="*/ 12 h 34"/>
                <a:gd name="T30" fmla="*/ 0 w 34"/>
                <a:gd name="T31" fmla="*/ 18 h 34"/>
                <a:gd name="T32" fmla="*/ 0 w 34"/>
                <a:gd name="T33" fmla="*/ 18 h 34"/>
                <a:gd name="T34" fmla="*/ 2 w 34"/>
                <a:gd name="T35" fmla="*/ 24 h 34"/>
                <a:gd name="T36" fmla="*/ 6 w 34"/>
                <a:gd name="T37" fmla="*/ 28 h 34"/>
                <a:gd name="T38" fmla="*/ 10 w 34"/>
                <a:gd name="T39" fmla="*/ 32 h 34"/>
                <a:gd name="T40" fmla="*/ 18 w 34"/>
                <a:gd name="T41" fmla="*/ 34 h 34"/>
                <a:gd name="T42" fmla="*/ 18 w 34"/>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18" y="34"/>
                  </a:moveTo>
                  <a:lnTo>
                    <a:pt x="18" y="34"/>
                  </a:lnTo>
                  <a:lnTo>
                    <a:pt x="24" y="32"/>
                  </a:lnTo>
                  <a:lnTo>
                    <a:pt x="28" y="28"/>
                  </a:lnTo>
                  <a:lnTo>
                    <a:pt x="32" y="24"/>
                  </a:lnTo>
                  <a:lnTo>
                    <a:pt x="34" y="16"/>
                  </a:lnTo>
                  <a:lnTo>
                    <a:pt x="34" y="16"/>
                  </a:lnTo>
                  <a:lnTo>
                    <a:pt x="32" y="10"/>
                  </a:lnTo>
                  <a:lnTo>
                    <a:pt x="28" y="4"/>
                  </a:lnTo>
                  <a:lnTo>
                    <a:pt x="22" y="2"/>
                  </a:lnTo>
                  <a:lnTo>
                    <a:pt x="16" y="0"/>
                  </a:lnTo>
                  <a:lnTo>
                    <a:pt x="16" y="0"/>
                  </a:lnTo>
                  <a:lnTo>
                    <a:pt x="10" y="2"/>
                  </a:lnTo>
                  <a:lnTo>
                    <a:pt x="4" y="6"/>
                  </a:lnTo>
                  <a:lnTo>
                    <a:pt x="2" y="12"/>
                  </a:lnTo>
                  <a:lnTo>
                    <a:pt x="0" y="18"/>
                  </a:lnTo>
                  <a:lnTo>
                    <a:pt x="0" y="18"/>
                  </a:lnTo>
                  <a:lnTo>
                    <a:pt x="2" y="24"/>
                  </a:lnTo>
                  <a:lnTo>
                    <a:pt x="6" y="28"/>
                  </a:lnTo>
                  <a:lnTo>
                    <a:pt x="10" y="32"/>
                  </a:lnTo>
                  <a:lnTo>
                    <a:pt x="18" y="34"/>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64"/>
            <p:cNvSpPr>
              <a:spLocks/>
            </p:cNvSpPr>
            <p:nvPr userDrawn="1"/>
          </p:nvSpPr>
          <p:spPr bwMode="auto">
            <a:xfrm>
              <a:off x="946150" y="8586788"/>
              <a:ext cx="227013" cy="228600"/>
            </a:xfrm>
            <a:custGeom>
              <a:avLst/>
              <a:gdLst>
                <a:gd name="T0" fmla="*/ 72 w 143"/>
                <a:gd name="T1" fmla="*/ 144 h 144"/>
                <a:gd name="T2" fmla="*/ 72 w 143"/>
                <a:gd name="T3" fmla="*/ 144 h 144"/>
                <a:gd name="T4" fmla="*/ 86 w 143"/>
                <a:gd name="T5" fmla="*/ 142 h 144"/>
                <a:gd name="T6" fmla="*/ 98 w 143"/>
                <a:gd name="T7" fmla="*/ 138 h 144"/>
                <a:gd name="T8" fmla="*/ 110 w 143"/>
                <a:gd name="T9" fmla="*/ 130 h 144"/>
                <a:gd name="T10" fmla="*/ 122 w 143"/>
                <a:gd name="T11" fmla="*/ 122 h 144"/>
                <a:gd name="T12" fmla="*/ 131 w 143"/>
                <a:gd name="T13" fmla="*/ 112 h 144"/>
                <a:gd name="T14" fmla="*/ 137 w 143"/>
                <a:gd name="T15" fmla="*/ 98 h 144"/>
                <a:gd name="T16" fmla="*/ 141 w 143"/>
                <a:gd name="T17" fmla="*/ 86 h 144"/>
                <a:gd name="T18" fmla="*/ 143 w 143"/>
                <a:gd name="T19" fmla="*/ 72 h 144"/>
                <a:gd name="T20" fmla="*/ 143 w 143"/>
                <a:gd name="T21" fmla="*/ 72 h 144"/>
                <a:gd name="T22" fmla="*/ 141 w 143"/>
                <a:gd name="T23" fmla="*/ 56 h 144"/>
                <a:gd name="T24" fmla="*/ 137 w 143"/>
                <a:gd name="T25" fmla="*/ 44 h 144"/>
                <a:gd name="T26" fmla="*/ 131 w 143"/>
                <a:gd name="T27" fmla="*/ 32 h 144"/>
                <a:gd name="T28" fmla="*/ 122 w 143"/>
                <a:gd name="T29" fmla="*/ 20 h 144"/>
                <a:gd name="T30" fmla="*/ 110 w 143"/>
                <a:gd name="T31" fmla="*/ 12 h 144"/>
                <a:gd name="T32" fmla="*/ 98 w 143"/>
                <a:gd name="T33" fmla="*/ 6 h 144"/>
                <a:gd name="T34" fmla="*/ 84 w 143"/>
                <a:gd name="T35" fmla="*/ 2 h 144"/>
                <a:gd name="T36" fmla="*/ 70 w 143"/>
                <a:gd name="T37" fmla="*/ 0 h 144"/>
                <a:gd name="T38" fmla="*/ 70 w 143"/>
                <a:gd name="T39" fmla="*/ 0 h 144"/>
                <a:gd name="T40" fmla="*/ 56 w 143"/>
                <a:gd name="T41" fmla="*/ 2 h 144"/>
                <a:gd name="T42" fmla="*/ 42 w 143"/>
                <a:gd name="T43" fmla="*/ 6 h 144"/>
                <a:gd name="T44" fmla="*/ 30 w 143"/>
                <a:gd name="T45" fmla="*/ 12 h 144"/>
                <a:gd name="T46" fmla="*/ 20 w 143"/>
                <a:gd name="T47" fmla="*/ 20 h 144"/>
                <a:gd name="T48" fmla="*/ 12 w 143"/>
                <a:gd name="T49" fmla="*/ 32 h 144"/>
                <a:gd name="T50" fmla="*/ 4 w 143"/>
                <a:gd name="T51" fmla="*/ 44 h 144"/>
                <a:gd name="T52" fmla="*/ 0 w 143"/>
                <a:gd name="T53" fmla="*/ 58 h 144"/>
                <a:gd name="T54" fmla="*/ 0 w 143"/>
                <a:gd name="T55" fmla="*/ 72 h 144"/>
                <a:gd name="T56" fmla="*/ 0 w 143"/>
                <a:gd name="T57" fmla="*/ 72 h 144"/>
                <a:gd name="T58" fmla="*/ 0 w 143"/>
                <a:gd name="T59" fmla="*/ 86 h 144"/>
                <a:gd name="T60" fmla="*/ 6 w 143"/>
                <a:gd name="T61" fmla="*/ 100 h 144"/>
                <a:gd name="T62" fmla="*/ 12 w 143"/>
                <a:gd name="T63" fmla="*/ 112 h 144"/>
                <a:gd name="T64" fmla="*/ 20 w 143"/>
                <a:gd name="T65" fmla="*/ 122 h 144"/>
                <a:gd name="T66" fmla="*/ 32 w 143"/>
                <a:gd name="T67" fmla="*/ 132 h 144"/>
                <a:gd name="T68" fmla="*/ 44 w 143"/>
                <a:gd name="T69" fmla="*/ 138 h 144"/>
                <a:gd name="T70" fmla="*/ 56 w 143"/>
                <a:gd name="T71" fmla="*/ 142 h 144"/>
                <a:gd name="T72" fmla="*/ 72 w 143"/>
                <a:gd name="T73" fmla="*/ 144 h 144"/>
                <a:gd name="T74" fmla="*/ 72 w 143"/>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44">
                  <a:moveTo>
                    <a:pt x="72" y="144"/>
                  </a:moveTo>
                  <a:lnTo>
                    <a:pt x="72" y="144"/>
                  </a:lnTo>
                  <a:lnTo>
                    <a:pt x="86" y="142"/>
                  </a:lnTo>
                  <a:lnTo>
                    <a:pt x="98" y="138"/>
                  </a:lnTo>
                  <a:lnTo>
                    <a:pt x="110" y="130"/>
                  </a:lnTo>
                  <a:lnTo>
                    <a:pt x="122" y="122"/>
                  </a:lnTo>
                  <a:lnTo>
                    <a:pt x="131" y="112"/>
                  </a:lnTo>
                  <a:lnTo>
                    <a:pt x="137" y="98"/>
                  </a:lnTo>
                  <a:lnTo>
                    <a:pt x="141" y="86"/>
                  </a:lnTo>
                  <a:lnTo>
                    <a:pt x="143" y="72"/>
                  </a:lnTo>
                  <a:lnTo>
                    <a:pt x="143" y="72"/>
                  </a:lnTo>
                  <a:lnTo>
                    <a:pt x="141" y="56"/>
                  </a:lnTo>
                  <a:lnTo>
                    <a:pt x="137" y="44"/>
                  </a:lnTo>
                  <a:lnTo>
                    <a:pt x="131" y="32"/>
                  </a:lnTo>
                  <a:lnTo>
                    <a:pt x="122"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8"/>
                  </a:lnTo>
                  <a:lnTo>
                    <a:pt x="0" y="72"/>
                  </a:lnTo>
                  <a:lnTo>
                    <a:pt x="0" y="72"/>
                  </a:lnTo>
                  <a:lnTo>
                    <a:pt x="0" y="86"/>
                  </a:lnTo>
                  <a:lnTo>
                    <a:pt x="6" y="100"/>
                  </a:lnTo>
                  <a:lnTo>
                    <a:pt x="12" y="112"/>
                  </a:lnTo>
                  <a:lnTo>
                    <a:pt x="20" y="122"/>
                  </a:lnTo>
                  <a:lnTo>
                    <a:pt x="32" y="132"/>
                  </a:lnTo>
                  <a:lnTo>
                    <a:pt x="44" y="138"/>
                  </a:lnTo>
                  <a:lnTo>
                    <a:pt x="56" y="142"/>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65"/>
            <p:cNvSpPr>
              <a:spLocks/>
            </p:cNvSpPr>
            <p:nvPr userDrawn="1"/>
          </p:nvSpPr>
          <p:spPr bwMode="auto">
            <a:xfrm>
              <a:off x="987425" y="8320088"/>
              <a:ext cx="142875" cy="142875"/>
            </a:xfrm>
            <a:custGeom>
              <a:avLst/>
              <a:gdLst>
                <a:gd name="T0" fmla="*/ 44 w 90"/>
                <a:gd name="T1" fmla="*/ 90 h 90"/>
                <a:gd name="T2" fmla="*/ 44 w 90"/>
                <a:gd name="T3" fmla="*/ 90 h 90"/>
                <a:gd name="T4" fmla="*/ 54 w 90"/>
                <a:gd name="T5" fmla="*/ 88 h 90"/>
                <a:gd name="T6" fmla="*/ 62 w 90"/>
                <a:gd name="T7" fmla="*/ 86 h 90"/>
                <a:gd name="T8" fmla="*/ 70 w 90"/>
                <a:gd name="T9" fmla="*/ 82 h 90"/>
                <a:gd name="T10" fmla="*/ 76 w 90"/>
                <a:gd name="T11" fmla="*/ 76 h 90"/>
                <a:gd name="T12" fmla="*/ 82 w 90"/>
                <a:gd name="T13" fmla="*/ 70 h 90"/>
                <a:gd name="T14" fmla="*/ 86 w 90"/>
                <a:gd name="T15" fmla="*/ 62 h 90"/>
                <a:gd name="T16" fmla="*/ 88 w 90"/>
                <a:gd name="T17" fmla="*/ 54 h 90"/>
                <a:gd name="T18" fmla="*/ 90 w 90"/>
                <a:gd name="T19" fmla="*/ 46 h 90"/>
                <a:gd name="T20" fmla="*/ 90 w 90"/>
                <a:gd name="T21" fmla="*/ 46 h 90"/>
                <a:gd name="T22" fmla="*/ 88 w 90"/>
                <a:gd name="T23" fmla="*/ 36 h 90"/>
                <a:gd name="T24" fmla="*/ 86 w 90"/>
                <a:gd name="T25" fmla="*/ 28 h 90"/>
                <a:gd name="T26" fmla="*/ 82 w 90"/>
                <a:gd name="T27" fmla="*/ 20 h 90"/>
                <a:gd name="T28" fmla="*/ 76 w 90"/>
                <a:gd name="T29" fmla="*/ 14 h 90"/>
                <a:gd name="T30" fmla="*/ 70 w 90"/>
                <a:gd name="T31" fmla="*/ 8 h 90"/>
                <a:gd name="T32" fmla="*/ 62 w 90"/>
                <a:gd name="T33" fmla="*/ 4 h 90"/>
                <a:gd name="T34" fmla="*/ 54 w 90"/>
                <a:gd name="T35" fmla="*/ 0 h 90"/>
                <a:gd name="T36" fmla="*/ 46 w 90"/>
                <a:gd name="T37" fmla="*/ 0 h 90"/>
                <a:gd name="T38" fmla="*/ 46 w 90"/>
                <a:gd name="T39" fmla="*/ 0 h 90"/>
                <a:gd name="T40" fmla="*/ 36 w 90"/>
                <a:gd name="T41" fmla="*/ 0 h 90"/>
                <a:gd name="T42" fmla="*/ 28 w 90"/>
                <a:gd name="T43" fmla="*/ 2 h 90"/>
                <a:gd name="T44" fmla="*/ 20 w 90"/>
                <a:gd name="T45" fmla="*/ 8 h 90"/>
                <a:gd name="T46" fmla="*/ 14 w 90"/>
                <a:gd name="T47" fmla="*/ 12 h 90"/>
                <a:gd name="T48" fmla="*/ 8 w 90"/>
                <a:gd name="T49" fmla="*/ 20 h 90"/>
                <a:gd name="T50" fmla="*/ 4 w 90"/>
                <a:gd name="T51" fmla="*/ 28 h 90"/>
                <a:gd name="T52" fmla="*/ 0 w 90"/>
                <a:gd name="T53" fmla="*/ 36 h 90"/>
                <a:gd name="T54" fmla="*/ 0 w 90"/>
                <a:gd name="T55" fmla="*/ 44 h 90"/>
                <a:gd name="T56" fmla="*/ 0 w 90"/>
                <a:gd name="T57" fmla="*/ 44 h 90"/>
                <a:gd name="T58" fmla="*/ 0 w 90"/>
                <a:gd name="T59" fmla="*/ 54 h 90"/>
                <a:gd name="T60" fmla="*/ 4 w 90"/>
                <a:gd name="T61" fmla="*/ 62 h 90"/>
                <a:gd name="T62" fmla="*/ 8 w 90"/>
                <a:gd name="T63" fmla="*/ 70 h 90"/>
                <a:gd name="T64" fmla="*/ 12 w 90"/>
                <a:gd name="T65" fmla="*/ 76 h 90"/>
                <a:gd name="T66" fmla="*/ 20 w 90"/>
                <a:gd name="T67" fmla="*/ 82 h 90"/>
                <a:gd name="T68" fmla="*/ 28 w 90"/>
                <a:gd name="T69" fmla="*/ 86 h 90"/>
                <a:gd name="T70" fmla="*/ 36 w 90"/>
                <a:gd name="T71" fmla="*/ 88 h 90"/>
                <a:gd name="T72" fmla="*/ 44 w 90"/>
                <a:gd name="T73" fmla="*/ 90 h 90"/>
                <a:gd name="T74" fmla="*/ 44 w 9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90"/>
                  </a:moveTo>
                  <a:lnTo>
                    <a:pt x="44" y="90"/>
                  </a:lnTo>
                  <a:lnTo>
                    <a:pt x="54" y="88"/>
                  </a:lnTo>
                  <a:lnTo>
                    <a:pt x="62" y="86"/>
                  </a:lnTo>
                  <a:lnTo>
                    <a:pt x="70" y="82"/>
                  </a:lnTo>
                  <a:lnTo>
                    <a:pt x="76" y="76"/>
                  </a:lnTo>
                  <a:lnTo>
                    <a:pt x="82" y="70"/>
                  </a:lnTo>
                  <a:lnTo>
                    <a:pt x="86" y="62"/>
                  </a:lnTo>
                  <a:lnTo>
                    <a:pt x="88" y="54"/>
                  </a:lnTo>
                  <a:lnTo>
                    <a:pt x="90" y="46"/>
                  </a:lnTo>
                  <a:lnTo>
                    <a:pt x="90" y="46"/>
                  </a:lnTo>
                  <a:lnTo>
                    <a:pt x="88" y="36"/>
                  </a:lnTo>
                  <a:lnTo>
                    <a:pt x="86" y="28"/>
                  </a:lnTo>
                  <a:lnTo>
                    <a:pt x="82" y="20"/>
                  </a:lnTo>
                  <a:lnTo>
                    <a:pt x="76" y="14"/>
                  </a:lnTo>
                  <a:lnTo>
                    <a:pt x="70" y="8"/>
                  </a:lnTo>
                  <a:lnTo>
                    <a:pt x="62" y="4"/>
                  </a:lnTo>
                  <a:lnTo>
                    <a:pt x="54" y="0"/>
                  </a:lnTo>
                  <a:lnTo>
                    <a:pt x="46" y="0"/>
                  </a:lnTo>
                  <a:lnTo>
                    <a:pt x="46" y="0"/>
                  </a:lnTo>
                  <a:lnTo>
                    <a:pt x="36" y="0"/>
                  </a:lnTo>
                  <a:lnTo>
                    <a:pt x="28" y="2"/>
                  </a:lnTo>
                  <a:lnTo>
                    <a:pt x="20" y="8"/>
                  </a:lnTo>
                  <a:lnTo>
                    <a:pt x="14" y="12"/>
                  </a:lnTo>
                  <a:lnTo>
                    <a:pt x="8" y="20"/>
                  </a:lnTo>
                  <a:lnTo>
                    <a:pt x="4" y="28"/>
                  </a:lnTo>
                  <a:lnTo>
                    <a:pt x="0" y="36"/>
                  </a:lnTo>
                  <a:lnTo>
                    <a:pt x="0" y="44"/>
                  </a:lnTo>
                  <a:lnTo>
                    <a:pt x="0" y="44"/>
                  </a:lnTo>
                  <a:lnTo>
                    <a:pt x="0" y="54"/>
                  </a:lnTo>
                  <a:lnTo>
                    <a:pt x="4" y="62"/>
                  </a:lnTo>
                  <a:lnTo>
                    <a:pt x="8" y="70"/>
                  </a:lnTo>
                  <a:lnTo>
                    <a:pt x="12" y="76"/>
                  </a:lnTo>
                  <a:lnTo>
                    <a:pt x="20" y="82"/>
                  </a:lnTo>
                  <a:lnTo>
                    <a:pt x="28" y="86"/>
                  </a:lnTo>
                  <a:lnTo>
                    <a:pt x="36" y="88"/>
                  </a:lnTo>
                  <a:lnTo>
                    <a:pt x="44" y="90"/>
                  </a:ln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66"/>
            <p:cNvSpPr>
              <a:spLocks/>
            </p:cNvSpPr>
            <p:nvPr userDrawn="1"/>
          </p:nvSpPr>
          <p:spPr bwMode="auto">
            <a:xfrm>
              <a:off x="-204788" y="7748588"/>
              <a:ext cx="58738" cy="57150"/>
            </a:xfrm>
            <a:custGeom>
              <a:avLst/>
              <a:gdLst>
                <a:gd name="T0" fmla="*/ 20 w 37"/>
                <a:gd name="T1" fmla="*/ 36 h 36"/>
                <a:gd name="T2" fmla="*/ 20 w 37"/>
                <a:gd name="T3" fmla="*/ 36 h 36"/>
                <a:gd name="T4" fmla="*/ 27 w 37"/>
                <a:gd name="T5" fmla="*/ 34 h 36"/>
                <a:gd name="T6" fmla="*/ 33 w 37"/>
                <a:gd name="T7" fmla="*/ 30 h 36"/>
                <a:gd name="T8" fmla="*/ 37 w 37"/>
                <a:gd name="T9" fmla="*/ 24 h 36"/>
                <a:gd name="T10" fmla="*/ 37 w 37"/>
                <a:gd name="T11" fmla="*/ 16 h 36"/>
                <a:gd name="T12" fmla="*/ 37 w 37"/>
                <a:gd name="T13" fmla="*/ 16 h 36"/>
                <a:gd name="T14" fmla="*/ 35 w 37"/>
                <a:gd name="T15" fmla="*/ 10 h 36"/>
                <a:gd name="T16" fmla="*/ 31 w 37"/>
                <a:gd name="T17" fmla="*/ 4 h 36"/>
                <a:gd name="T18" fmla="*/ 24 w 37"/>
                <a:gd name="T19" fmla="*/ 0 h 36"/>
                <a:gd name="T20" fmla="*/ 18 w 37"/>
                <a:gd name="T21" fmla="*/ 0 h 36"/>
                <a:gd name="T22" fmla="*/ 18 w 37"/>
                <a:gd name="T23" fmla="*/ 0 h 36"/>
                <a:gd name="T24" fmla="*/ 12 w 37"/>
                <a:gd name="T25" fmla="*/ 0 h 36"/>
                <a:gd name="T26" fmla="*/ 6 w 37"/>
                <a:gd name="T27" fmla="*/ 4 h 36"/>
                <a:gd name="T28" fmla="*/ 2 w 37"/>
                <a:gd name="T29" fmla="*/ 10 h 36"/>
                <a:gd name="T30" fmla="*/ 0 w 37"/>
                <a:gd name="T31" fmla="*/ 18 h 36"/>
                <a:gd name="T32" fmla="*/ 0 w 37"/>
                <a:gd name="T33" fmla="*/ 18 h 36"/>
                <a:gd name="T34" fmla="*/ 2 w 37"/>
                <a:gd name="T35" fmla="*/ 24 h 36"/>
                <a:gd name="T36" fmla="*/ 6 w 37"/>
                <a:gd name="T37" fmla="*/ 30 h 36"/>
                <a:gd name="T38" fmla="*/ 12 w 37"/>
                <a:gd name="T39" fmla="*/ 34 h 36"/>
                <a:gd name="T40" fmla="*/ 20 w 37"/>
                <a:gd name="T41" fmla="*/ 36 h 36"/>
                <a:gd name="T42" fmla="*/ 20 w 37"/>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20" y="36"/>
                  </a:moveTo>
                  <a:lnTo>
                    <a:pt x="20" y="36"/>
                  </a:lnTo>
                  <a:lnTo>
                    <a:pt x="27" y="34"/>
                  </a:lnTo>
                  <a:lnTo>
                    <a:pt x="33" y="30"/>
                  </a:lnTo>
                  <a:lnTo>
                    <a:pt x="37" y="24"/>
                  </a:lnTo>
                  <a:lnTo>
                    <a:pt x="37" y="16"/>
                  </a:lnTo>
                  <a:lnTo>
                    <a:pt x="37" y="16"/>
                  </a:lnTo>
                  <a:lnTo>
                    <a:pt x="35" y="10"/>
                  </a:lnTo>
                  <a:lnTo>
                    <a:pt x="31" y="4"/>
                  </a:lnTo>
                  <a:lnTo>
                    <a:pt x="24" y="0"/>
                  </a:lnTo>
                  <a:lnTo>
                    <a:pt x="18" y="0"/>
                  </a:lnTo>
                  <a:lnTo>
                    <a:pt x="18" y="0"/>
                  </a:lnTo>
                  <a:lnTo>
                    <a:pt x="12" y="0"/>
                  </a:lnTo>
                  <a:lnTo>
                    <a:pt x="6" y="4"/>
                  </a:lnTo>
                  <a:lnTo>
                    <a:pt x="2" y="10"/>
                  </a:lnTo>
                  <a:lnTo>
                    <a:pt x="0" y="18"/>
                  </a:lnTo>
                  <a:lnTo>
                    <a:pt x="0" y="18"/>
                  </a:lnTo>
                  <a:lnTo>
                    <a:pt x="2" y="24"/>
                  </a:lnTo>
                  <a:lnTo>
                    <a:pt x="6" y="30"/>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67"/>
            <p:cNvSpPr>
              <a:spLocks/>
            </p:cNvSpPr>
            <p:nvPr userDrawn="1"/>
          </p:nvSpPr>
          <p:spPr bwMode="auto">
            <a:xfrm>
              <a:off x="5337175" y="9277350"/>
              <a:ext cx="79375" cy="79375"/>
            </a:xfrm>
            <a:custGeom>
              <a:avLst/>
              <a:gdLst>
                <a:gd name="T0" fmla="*/ 26 w 50"/>
                <a:gd name="T1" fmla="*/ 0 h 50"/>
                <a:gd name="T2" fmla="*/ 26 w 50"/>
                <a:gd name="T3" fmla="*/ 0 h 50"/>
                <a:gd name="T4" fmla="*/ 16 w 50"/>
                <a:gd name="T5" fmla="*/ 2 h 50"/>
                <a:gd name="T6" fmla="*/ 8 w 50"/>
                <a:gd name="T7" fmla="*/ 6 h 50"/>
                <a:gd name="T8" fmla="*/ 2 w 50"/>
                <a:gd name="T9" fmla="*/ 14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6 w 50"/>
                <a:gd name="T41" fmla="*/ 0 h 50"/>
                <a:gd name="T42" fmla="*/ 26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0"/>
                  </a:moveTo>
                  <a:lnTo>
                    <a:pt x="26" y="0"/>
                  </a:lnTo>
                  <a:lnTo>
                    <a:pt x="16" y="2"/>
                  </a:lnTo>
                  <a:lnTo>
                    <a:pt x="8" y="6"/>
                  </a:lnTo>
                  <a:lnTo>
                    <a:pt x="2" y="14"/>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68"/>
            <p:cNvSpPr>
              <a:spLocks/>
            </p:cNvSpPr>
            <p:nvPr userDrawn="1"/>
          </p:nvSpPr>
          <p:spPr bwMode="auto">
            <a:xfrm>
              <a:off x="28575" y="8288338"/>
              <a:ext cx="212725" cy="209550"/>
            </a:xfrm>
            <a:custGeom>
              <a:avLst/>
              <a:gdLst>
                <a:gd name="T0" fmla="*/ 68 w 134"/>
                <a:gd name="T1" fmla="*/ 132 h 132"/>
                <a:gd name="T2" fmla="*/ 68 w 134"/>
                <a:gd name="T3" fmla="*/ 132 h 132"/>
                <a:gd name="T4" fmla="*/ 80 w 134"/>
                <a:gd name="T5" fmla="*/ 130 h 132"/>
                <a:gd name="T6" fmla="*/ 94 w 134"/>
                <a:gd name="T7" fmla="*/ 126 h 132"/>
                <a:gd name="T8" fmla="*/ 104 w 134"/>
                <a:gd name="T9" fmla="*/ 120 h 132"/>
                <a:gd name="T10" fmla="*/ 114 w 134"/>
                <a:gd name="T11" fmla="*/ 112 h 132"/>
                <a:gd name="T12" fmla="*/ 122 w 134"/>
                <a:gd name="T13" fmla="*/ 102 h 132"/>
                <a:gd name="T14" fmla="*/ 128 w 134"/>
                <a:gd name="T15" fmla="*/ 92 h 132"/>
                <a:gd name="T16" fmla="*/ 132 w 134"/>
                <a:gd name="T17" fmla="*/ 78 h 132"/>
                <a:gd name="T18" fmla="*/ 134 w 134"/>
                <a:gd name="T19" fmla="*/ 66 h 132"/>
                <a:gd name="T20" fmla="*/ 134 w 134"/>
                <a:gd name="T21" fmla="*/ 66 h 132"/>
                <a:gd name="T22" fmla="*/ 132 w 134"/>
                <a:gd name="T23" fmla="*/ 52 h 132"/>
                <a:gd name="T24" fmla="*/ 128 w 134"/>
                <a:gd name="T25" fmla="*/ 40 h 132"/>
                <a:gd name="T26" fmla="*/ 122 w 134"/>
                <a:gd name="T27" fmla="*/ 28 h 132"/>
                <a:gd name="T28" fmla="*/ 114 w 134"/>
                <a:gd name="T29" fmla="*/ 18 h 132"/>
                <a:gd name="T30" fmla="*/ 104 w 134"/>
                <a:gd name="T31" fmla="*/ 10 h 132"/>
                <a:gd name="T32" fmla="*/ 92 w 134"/>
                <a:gd name="T33" fmla="*/ 4 h 132"/>
                <a:gd name="T34" fmla="*/ 80 w 134"/>
                <a:gd name="T35" fmla="*/ 0 h 132"/>
                <a:gd name="T36" fmla="*/ 66 w 134"/>
                <a:gd name="T37" fmla="*/ 0 h 132"/>
                <a:gd name="T38" fmla="*/ 66 w 134"/>
                <a:gd name="T39" fmla="*/ 0 h 132"/>
                <a:gd name="T40" fmla="*/ 54 w 134"/>
                <a:gd name="T41" fmla="*/ 0 h 132"/>
                <a:gd name="T42" fmla="*/ 42 w 134"/>
                <a:gd name="T43" fmla="*/ 4 h 132"/>
                <a:gd name="T44" fmla="*/ 30 w 134"/>
                <a:gd name="T45" fmla="*/ 10 h 132"/>
                <a:gd name="T46" fmla="*/ 20 w 134"/>
                <a:gd name="T47" fmla="*/ 20 h 132"/>
                <a:gd name="T48" fmla="*/ 12 w 134"/>
                <a:gd name="T49" fmla="*/ 28 h 132"/>
                <a:gd name="T50" fmla="*/ 6 w 134"/>
                <a:gd name="T51" fmla="*/ 40 h 132"/>
                <a:gd name="T52" fmla="*/ 2 w 134"/>
                <a:gd name="T53" fmla="*/ 52 h 132"/>
                <a:gd name="T54" fmla="*/ 0 w 134"/>
                <a:gd name="T55" fmla="*/ 66 h 132"/>
                <a:gd name="T56" fmla="*/ 0 w 134"/>
                <a:gd name="T57" fmla="*/ 66 h 132"/>
                <a:gd name="T58" fmla="*/ 2 w 134"/>
                <a:gd name="T59" fmla="*/ 80 h 132"/>
                <a:gd name="T60" fmla="*/ 6 w 134"/>
                <a:gd name="T61" fmla="*/ 92 h 132"/>
                <a:gd name="T62" fmla="*/ 12 w 134"/>
                <a:gd name="T63" fmla="*/ 104 h 132"/>
                <a:gd name="T64" fmla="*/ 20 w 134"/>
                <a:gd name="T65" fmla="*/ 112 h 132"/>
                <a:gd name="T66" fmla="*/ 30 w 134"/>
                <a:gd name="T67" fmla="*/ 120 h 132"/>
                <a:gd name="T68" fmla="*/ 42 w 134"/>
                <a:gd name="T69" fmla="*/ 126 h 132"/>
                <a:gd name="T70" fmla="*/ 54 w 134"/>
                <a:gd name="T71" fmla="*/ 130 h 132"/>
                <a:gd name="T72" fmla="*/ 68 w 134"/>
                <a:gd name="T73" fmla="*/ 132 h 132"/>
                <a:gd name="T74" fmla="*/ 68 w 134"/>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2">
                  <a:moveTo>
                    <a:pt x="68" y="132"/>
                  </a:moveTo>
                  <a:lnTo>
                    <a:pt x="68" y="132"/>
                  </a:lnTo>
                  <a:lnTo>
                    <a:pt x="80" y="130"/>
                  </a:lnTo>
                  <a:lnTo>
                    <a:pt x="94" y="126"/>
                  </a:lnTo>
                  <a:lnTo>
                    <a:pt x="104" y="120"/>
                  </a:lnTo>
                  <a:lnTo>
                    <a:pt x="114" y="112"/>
                  </a:lnTo>
                  <a:lnTo>
                    <a:pt x="122" y="102"/>
                  </a:lnTo>
                  <a:lnTo>
                    <a:pt x="128" y="92"/>
                  </a:lnTo>
                  <a:lnTo>
                    <a:pt x="132" y="78"/>
                  </a:lnTo>
                  <a:lnTo>
                    <a:pt x="134" y="66"/>
                  </a:lnTo>
                  <a:lnTo>
                    <a:pt x="134" y="66"/>
                  </a:lnTo>
                  <a:lnTo>
                    <a:pt x="132" y="52"/>
                  </a:lnTo>
                  <a:lnTo>
                    <a:pt x="128" y="40"/>
                  </a:lnTo>
                  <a:lnTo>
                    <a:pt x="122" y="28"/>
                  </a:lnTo>
                  <a:lnTo>
                    <a:pt x="114" y="18"/>
                  </a:lnTo>
                  <a:lnTo>
                    <a:pt x="104" y="10"/>
                  </a:lnTo>
                  <a:lnTo>
                    <a:pt x="92" y="4"/>
                  </a:lnTo>
                  <a:lnTo>
                    <a:pt x="80" y="0"/>
                  </a:lnTo>
                  <a:lnTo>
                    <a:pt x="66" y="0"/>
                  </a:lnTo>
                  <a:lnTo>
                    <a:pt x="66" y="0"/>
                  </a:lnTo>
                  <a:lnTo>
                    <a:pt x="54" y="0"/>
                  </a:lnTo>
                  <a:lnTo>
                    <a:pt x="42" y="4"/>
                  </a:lnTo>
                  <a:lnTo>
                    <a:pt x="30" y="10"/>
                  </a:lnTo>
                  <a:lnTo>
                    <a:pt x="20" y="20"/>
                  </a:lnTo>
                  <a:lnTo>
                    <a:pt x="12" y="28"/>
                  </a:lnTo>
                  <a:lnTo>
                    <a:pt x="6" y="40"/>
                  </a:lnTo>
                  <a:lnTo>
                    <a:pt x="2" y="52"/>
                  </a:lnTo>
                  <a:lnTo>
                    <a:pt x="0" y="66"/>
                  </a:lnTo>
                  <a:lnTo>
                    <a:pt x="0" y="66"/>
                  </a:lnTo>
                  <a:lnTo>
                    <a:pt x="2" y="80"/>
                  </a:lnTo>
                  <a:lnTo>
                    <a:pt x="6" y="92"/>
                  </a:lnTo>
                  <a:lnTo>
                    <a:pt x="12" y="104"/>
                  </a:lnTo>
                  <a:lnTo>
                    <a:pt x="20" y="112"/>
                  </a:lnTo>
                  <a:lnTo>
                    <a:pt x="30" y="120"/>
                  </a:lnTo>
                  <a:lnTo>
                    <a:pt x="42" y="126"/>
                  </a:lnTo>
                  <a:lnTo>
                    <a:pt x="54" y="130"/>
                  </a:lnTo>
                  <a:lnTo>
                    <a:pt x="68" y="132"/>
                  </a:lnTo>
                  <a:lnTo>
                    <a:pt x="6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69"/>
            <p:cNvSpPr>
              <a:spLocks/>
            </p:cNvSpPr>
            <p:nvPr userDrawn="1"/>
          </p:nvSpPr>
          <p:spPr bwMode="auto">
            <a:xfrm>
              <a:off x="73025" y="8021638"/>
              <a:ext cx="123825" cy="123825"/>
            </a:xfrm>
            <a:custGeom>
              <a:avLst/>
              <a:gdLst>
                <a:gd name="T0" fmla="*/ 40 w 78"/>
                <a:gd name="T1" fmla="*/ 78 h 78"/>
                <a:gd name="T2" fmla="*/ 40 w 78"/>
                <a:gd name="T3" fmla="*/ 78 h 78"/>
                <a:gd name="T4" fmla="*/ 48 w 78"/>
                <a:gd name="T5" fmla="*/ 76 h 78"/>
                <a:gd name="T6" fmla="*/ 54 w 78"/>
                <a:gd name="T7" fmla="*/ 74 h 78"/>
                <a:gd name="T8" fmla="*/ 62 w 78"/>
                <a:gd name="T9" fmla="*/ 70 h 78"/>
                <a:gd name="T10" fmla="*/ 66 w 78"/>
                <a:gd name="T11" fmla="*/ 66 h 78"/>
                <a:gd name="T12" fmla="*/ 72 w 78"/>
                <a:gd name="T13" fmla="*/ 60 h 78"/>
                <a:gd name="T14" fmla="*/ 76 w 78"/>
                <a:gd name="T15" fmla="*/ 54 h 78"/>
                <a:gd name="T16" fmla="*/ 78 w 78"/>
                <a:gd name="T17" fmla="*/ 46 h 78"/>
                <a:gd name="T18" fmla="*/ 78 w 78"/>
                <a:gd name="T19" fmla="*/ 38 h 78"/>
                <a:gd name="T20" fmla="*/ 78 w 78"/>
                <a:gd name="T21" fmla="*/ 38 h 78"/>
                <a:gd name="T22" fmla="*/ 78 w 78"/>
                <a:gd name="T23" fmla="*/ 32 h 78"/>
                <a:gd name="T24" fmla="*/ 74 w 78"/>
                <a:gd name="T25" fmla="*/ 24 h 78"/>
                <a:gd name="T26" fmla="*/ 72 w 78"/>
                <a:gd name="T27" fmla="*/ 18 h 78"/>
                <a:gd name="T28" fmla="*/ 66 w 78"/>
                <a:gd name="T29" fmla="*/ 12 h 78"/>
                <a:gd name="T30" fmla="*/ 60 w 78"/>
                <a:gd name="T31" fmla="*/ 6 h 78"/>
                <a:gd name="T32" fmla="*/ 54 w 78"/>
                <a:gd name="T33" fmla="*/ 2 h 78"/>
                <a:gd name="T34" fmla="*/ 46 w 78"/>
                <a:gd name="T35" fmla="*/ 0 h 78"/>
                <a:gd name="T36" fmla="*/ 38 w 78"/>
                <a:gd name="T37" fmla="*/ 0 h 78"/>
                <a:gd name="T38" fmla="*/ 38 w 78"/>
                <a:gd name="T39" fmla="*/ 0 h 78"/>
                <a:gd name="T40" fmla="*/ 30 w 78"/>
                <a:gd name="T41" fmla="*/ 2 h 78"/>
                <a:gd name="T42" fmla="*/ 24 w 78"/>
                <a:gd name="T43" fmla="*/ 4 h 78"/>
                <a:gd name="T44" fmla="*/ 16 w 78"/>
                <a:gd name="T45" fmla="*/ 8 h 78"/>
                <a:gd name="T46" fmla="*/ 12 w 78"/>
                <a:gd name="T47" fmla="*/ 12 h 78"/>
                <a:gd name="T48" fmla="*/ 6 w 78"/>
                <a:gd name="T49" fmla="*/ 18 h 78"/>
                <a:gd name="T50" fmla="*/ 4 w 78"/>
                <a:gd name="T51" fmla="*/ 24 h 78"/>
                <a:gd name="T52" fmla="*/ 2 w 78"/>
                <a:gd name="T53" fmla="*/ 32 h 78"/>
                <a:gd name="T54" fmla="*/ 0 w 78"/>
                <a:gd name="T55" fmla="*/ 40 h 78"/>
                <a:gd name="T56" fmla="*/ 0 w 78"/>
                <a:gd name="T57" fmla="*/ 40 h 78"/>
                <a:gd name="T58" fmla="*/ 2 w 78"/>
                <a:gd name="T59" fmla="*/ 48 h 78"/>
                <a:gd name="T60" fmla="*/ 4 w 78"/>
                <a:gd name="T61" fmla="*/ 56 h 78"/>
                <a:gd name="T62" fmla="*/ 8 w 78"/>
                <a:gd name="T63" fmla="*/ 62 h 78"/>
                <a:gd name="T64" fmla="*/ 12 w 78"/>
                <a:gd name="T65" fmla="*/ 66 h 78"/>
                <a:gd name="T66" fmla="*/ 18 w 78"/>
                <a:gd name="T67" fmla="*/ 72 h 78"/>
                <a:gd name="T68" fmla="*/ 24 w 78"/>
                <a:gd name="T69" fmla="*/ 74 h 78"/>
                <a:gd name="T70" fmla="*/ 32 w 78"/>
                <a:gd name="T71" fmla="*/ 76 h 78"/>
                <a:gd name="T72" fmla="*/ 40 w 78"/>
                <a:gd name="T73" fmla="*/ 78 h 78"/>
                <a:gd name="T74" fmla="*/ 40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40" y="78"/>
                  </a:moveTo>
                  <a:lnTo>
                    <a:pt x="40" y="78"/>
                  </a:lnTo>
                  <a:lnTo>
                    <a:pt x="48" y="76"/>
                  </a:lnTo>
                  <a:lnTo>
                    <a:pt x="54" y="74"/>
                  </a:lnTo>
                  <a:lnTo>
                    <a:pt x="62" y="70"/>
                  </a:lnTo>
                  <a:lnTo>
                    <a:pt x="66" y="66"/>
                  </a:lnTo>
                  <a:lnTo>
                    <a:pt x="72" y="60"/>
                  </a:lnTo>
                  <a:lnTo>
                    <a:pt x="76" y="54"/>
                  </a:lnTo>
                  <a:lnTo>
                    <a:pt x="78" y="46"/>
                  </a:lnTo>
                  <a:lnTo>
                    <a:pt x="78" y="38"/>
                  </a:lnTo>
                  <a:lnTo>
                    <a:pt x="78" y="38"/>
                  </a:lnTo>
                  <a:lnTo>
                    <a:pt x="78" y="32"/>
                  </a:lnTo>
                  <a:lnTo>
                    <a:pt x="74" y="24"/>
                  </a:lnTo>
                  <a:lnTo>
                    <a:pt x="72" y="18"/>
                  </a:lnTo>
                  <a:lnTo>
                    <a:pt x="66" y="12"/>
                  </a:lnTo>
                  <a:lnTo>
                    <a:pt x="60" y="6"/>
                  </a:lnTo>
                  <a:lnTo>
                    <a:pt x="54" y="2"/>
                  </a:lnTo>
                  <a:lnTo>
                    <a:pt x="46" y="0"/>
                  </a:lnTo>
                  <a:lnTo>
                    <a:pt x="38" y="0"/>
                  </a:lnTo>
                  <a:lnTo>
                    <a:pt x="38" y="0"/>
                  </a:lnTo>
                  <a:lnTo>
                    <a:pt x="30" y="2"/>
                  </a:lnTo>
                  <a:lnTo>
                    <a:pt x="24" y="4"/>
                  </a:lnTo>
                  <a:lnTo>
                    <a:pt x="16" y="8"/>
                  </a:lnTo>
                  <a:lnTo>
                    <a:pt x="12" y="12"/>
                  </a:lnTo>
                  <a:lnTo>
                    <a:pt x="6" y="18"/>
                  </a:lnTo>
                  <a:lnTo>
                    <a:pt x="4" y="24"/>
                  </a:lnTo>
                  <a:lnTo>
                    <a:pt x="2" y="32"/>
                  </a:lnTo>
                  <a:lnTo>
                    <a:pt x="0" y="40"/>
                  </a:lnTo>
                  <a:lnTo>
                    <a:pt x="0" y="40"/>
                  </a:lnTo>
                  <a:lnTo>
                    <a:pt x="2" y="48"/>
                  </a:lnTo>
                  <a:lnTo>
                    <a:pt x="4" y="56"/>
                  </a:lnTo>
                  <a:lnTo>
                    <a:pt x="8" y="62"/>
                  </a:lnTo>
                  <a:lnTo>
                    <a:pt x="12" y="66"/>
                  </a:lnTo>
                  <a:lnTo>
                    <a:pt x="18" y="72"/>
                  </a:lnTo>
                  <a:lnTo>
                    <a:pt x="24" y="74"/>
                  </a:lnTo>
                  <a:lnTo>
                    <a:pt x="32" y="76"/>
                  </a:lnTo>
                  <a:lnTo>
                    <a:pt x="40" y="78"/>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0"/>
            <p:cNvSpPr>
              <a:spLocks/>
            </p:cNvSpPr>
            <p:nvPr userDrawn="1"/>
          </p:nvSpPr>
          <p:spPr bwMode="auto">
            <a:xfrm>
              <a:off x="5654675" y="9286875"/>
              <a:ext cx="57150" cy="57150"/>
            </a:xfrm>
            <a:custGeom>
              <a:avLst/>
              <a:gdLst>
                <a:gd name="T0" fmla="*/ 18 w 36"/>
                <a:gd name="T1" fmla="*/ 0 h 36"/>
                <a:gd name="T2" fmla="*/ 18 w 36"/>
                <a:gd name="T3" fmla="*/ 0 h 36"/>
                <a:gd name="T4" fmla="*/ 10 w 36"/>
                <a:gd name="T5" fmla="*/ 2 h 36"/>
                <a:gd name="T6" fmla="*/ 6 w 36"/>
                <a:gd name="T7" fmla="*/ 6 h 36"/>
                <a:gd name="T8" fmla="*/ 2 w 36"/>
                <a:gd name="T9" fmla="*/ 12 h 36"/>
                <a:gd name="T10" fmla="*/ 0 w 36"/>
                <a:gd name="T11" fmla="*/ 20 h 36"/>
                <a:gd name="T12" fmla="*/ 0 w 36"/>
                <a:gd name="T13" fmla="*/ 20 h 36"/>
                <a:gd name="T14" fmla="*/ 2 w 36"/>
                <a:gd name="T15" fmla="*/ 26 h 36"/>
                <a:gd name="T16" fmla="*/ 6 w 36"/>
                <a:gd name="T17" fmla="*/ 32 h 36"/>
                <a:gd name="T18" fmla="*/ 12 w 36"/>
                <a:gd name="T19" fmla="*/ 36 h 36"/>
                <a:gd name="T20" fmla="*/ 18 w 36"/>
                <a:gd name="T21" fmla="*/ 36 h 36"/>
                <a:gd name="T22" fmla="*/ 18 w 36"/>
                <a:gd name="T23" fmla="*/ 36 h 36"/>
                <a:gd name="T24" fmla="*/ 26 w 36"/>
                <a:gd name="T25" fmla="*/ 34 h 36"/>
                <a:gd name="T26" fmla="*/ 32 w 36"/>
                <a:gd name="T27" fmla="*/ 30 h 36"/>
                <a:gd name="T28" fmla="*/ 34 w 36"/>
                <a:gd name="T29" fmla="*/ 24 h 36"/>
                <a:gd name="T30" fmla="*/ 36 w 36"/>
                <a:gd name="T31" fmla="*/ 18 h 36"/>
                <a:gd name="T32" fmla="*/ 36 w 36"/>
                <a:gd name="T33" fmla="*/ 18 h 36"/>
                <a:gd name="T34" fmla="*/ 34 w 36"/>
                <a:gd name="T35" fmla="*/ 10 h 36"/>
                <a:gd name="T36" fmla="*/ 30 w 36"/>
                <a:gd name="T37" fmla="*/ 6 h 36"/>
                <a:gd name="T38" fmla="*/ 24 w 36"/>
                <a:gd name="T39" fmla="*/ 2 h 36"/>
                <a:gd name="T40" fmla="*/ 18 w 36"/>
                <a:gd name="T41" fmla="*/ 0 h 36"/>
                <a:gd name="T42" fmla="*/ 18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8" y="0"/>
                  </a:moveTo>
                  <a:lnTo>
                    <a:pt x="18" y="0"/>
                  </a:lnTo>
                  <a:lnTo>
                    <a:pt x="10" y="2"/>
                  </a:lnTo>
                  <a:lnTo>
                    <a:pt x="6" y="6"/>
                  </a:lnTo>
                  <a:lnTo>
                    <a:pt x="2" y="12"/>
                  </a:lnTo>
                  <a:lnTo>
                    <a:pt x="0" y="20"/>
                  </a:lnTo>
                  <a:lnTo>
                    <a:pt x="0" y="20"/>
                  </a:lnTo>
                  <a:lnTo>
                    <a:pt x="2" y="26"/>
                  </a:lnTo>
                  <a:lnTo>
                    <a:pt x="6" y="32"/>
                  </a:lnTo>
                  <a:lnTo>
                    <a:pt x="12" y="36"/>
                  </a:lnTo>
                  <a:lnTo>
                    <a:pt x="18" y="36"/>
                  </a:lnTo>
                  <a:lnTo>
                    <a:pt x="18" y="36"/>
                  </a:lnTo>
                  <a:lnTo>
                    <a:pt x="26" y="34"/>
                  </a:lnTo>
                  <a:lnTo>
                    <a:pt x="32" y="30"/>
                  </a:lnTo>
                  <a:lnTo>
                    <a:pt x="34" y="24"/>
                  </a:lnTo>
                  <a:lnTo>
                    <a:pt x="36" y="18"/>
                  </a:lnTo>
                  <a:lnTo>
                    <a:pt x="36" y="18"/>
                  </a:lnTo>
                  <a:lnTo>
                    <a:pt x="34" y="10"/>
                  </a:lnTo>
                  <a:lnTo>
                    <a:pt x="30" y="6"/>
                  </a:lnTo>
                  <a:lnTo>
                    <a:pt x="24" y="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71"/>
            <p:cNvSpPr>
              <a:spLocks/>
            </p:cNvSpPr>
            <p:nvPr userDrawn="1"/>
          </p:nvSpPr>
          <p:spPr bwMode="auto">
            <a:xfrm>
              <a:off x="117475" y="7758113"/>
              <a:ext cx="34925" cy="34925"/>
            </a:xfrm>
            <a:custGeom>
              <a:avLst/>
              <a:gdLst>
                <a:gd name="T0" fmla="*/ 12 w 22"/>
                <a:gd name="T1" fmla="*/ 22 h 22"/>
                <a:gd name="T2" fmla="*/ 12 w 22"/>
                <a:gd name="T3" fmla="*/ 22 h 22"/>
                <a:gd name="T4" fmla="*/ 18 w 22"/>
                <a:gd name="T5" fmla="*/ 22 h 22"/>
                <a:gd name="T6" fmla="*/ 20 w 22"/>
                <a:gd name="T7" fmla="*/ 18 h 22"/>
                <a:gd name="T8" fmla="*/ 22 w 22"/>
                <a:gd name="T9" fmla="*/ 14 h 22"/>
                <a:gd name="T10" fmla="*/ 22 w 22"/>
                <a:gd name="T11" fmla="*/ 10 h 22"/>
                <a:gd name="T12" fmla="*/ 22 w 22"/>
                <a:gd name="T13" fmla="*/ 10 h 22"/>
                <a:gd name="T14" fmla="*/ 22 w 22"/>
                <a:gd name="T15" fmla="*/ 6 h 22"/>
                <a:gd name="T16" fmla="*/ 18 w 22"/>
                <a:gd name="T17" fmla="*/ 2 h 22"/>
                <a:gd name="T18" fmla="*/ 14 w 22"/>
                <a:gd name="T19" fmla="*/ 0 h 22"/>
                <a:gd name="T20" fmla="*/ 10 w 22"/>
                <a:gd name="T21" fmla="*/ 0 h 22"/>
                <a:gd name="T22" fmla="*/ 10 w 22"/>
                <a:gd name="T23" fmla="*/ 0 h 22"/>
                <a:gd name="T24" fmla="*/ 6 w 22"/>
                <a:gd name="T25" fmla="*/ 2 h 22"/>
                <a:gd name="T26" fmla="*/ 2 w 22"/>
                <a:gd name="T27" fmla="*/ 4 h 22"/>
                <a:gd name="T28" fmla="*/ 0 w 22"/>
                <a:gd name="T29" fmla="*/ 8 h 22"/>
                <a:gd name="T30" fmla="*/ 0 w 22"/>
                <a:gd name="T31" fmla="*/ 12 h 22"/>
                <a:gd name="T32" fmla="*/ 0 w 22"/>
                <a:gd name="T33" fmla="*/ 12 h 22"/>
                <a:gd name="T34" fmla="*/ 2 w 22"/>
                <a:gd name="T35" fmla="*/ 18 h 22"/>
                <a:gd name="T36" fmla="*/ 4 w 22"/>
                <a:gd name="T37" fmla="*/ 20 h 22"/>
                <a:gd name="T38" fmla="*/ 8 w 22"/>
                <a:gd name="T39" fmla="*/ 22 h 22"/>
                <a:gd name="T40" fmla="*/ 12 w 22"/>
                <a:gd name="T41" fmla="*/ 22 h 22"/>
                <a:gd name="T42" fmla="*/ 12 w 22"/>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2" y="22"/>
                  </a:moveTo>
                  <a:lnTo>
                    <a:pt x="12" y="22"/>
                  </a:lnTo>
                  <a:lnTo>
                    <a:pt x="18" y="22"/>
                  </a:lnTo>
                  <a:lnTo>
                    <a:pt x="20" y="18"/>
                  </a:lnTo>
                  <a:lnTo>
                    <a:pt x="22" y="14"/>
                  </a:lnTo>
                  <a:lnTo>
                    <a:pt x="22" y="10"/>
                  </a:lnTo>
                  <a:lnTo>
                    <a:pt x="22" y="10"/>
                  </a:lnTo>
                  <a:lnTo>
                    <a:pt x="22" y="6"/>
                  </a:lnTo>
                  <a:lnTo>
                    <a:pt x="18" y="2"/>
                  </a:lnTo>
                  <a:lnTo>
                    <a:pt x="14" y="0"/>
                  </a:lnTo>
                  <a:lnTo>
                    <a:pt x="10" y="0"/>
                  </a:lnTo>
                  <a:lnTo>
                    <a:pt x="10" y="0"/>
                  </a:lnTo>
                  <a:lnTo>
                    <a:pt x="6" y="2"/>
                  </a:lnTo>
                  <a:lnTo>
                    <a:pt x="2" y="4"/>
                  </a:lnTo>
                  <a:lnTo>
                    <a:pt x="0" y="8"/>
                  </a:lnTo>
                  <a:lnTo>
                    <a:pt x="0" y="12"/>
                  </a:lnTo>
                  <a:lnTo>
                    <a:pt x="0" y="12"/>
                  </a:lnTo>
                  <a:lnTo>
                    <a:pt x="2" y="18"/>
                  </a:lnTo>
                  <a:lnTo>
                    <a:pt x="4" y="20"/>
                  </a:lnTo>
                  <a:lnTo>
                    <a:pt x="8"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E2E3E4"/>
                </a:solidFill>
              </a:rPr>
              <a:t>Broadcom Proprietary and Confidential.  Copyright © 2024 Broadcom.  All Rights Reserved. The term “Broadcom” refers to Broadcom Inc. and/or its subsidiaries.</a:t>
            </a:r>
          </a:p>
        </p:txBody>
      </p:sp>
      <p:sp>
        <p:nvSpPr>
          <p:cNvPr id="10" name="Title"/>
          <p:cNvSpPr>
            <a:spLocks noGrp="1"/>
          </p:cNvSpPr>
          <p:nvPr>
            <p:ph type="body" sz="quarter" idx="12" hasCustomPrompt="1"/>
          </p:nvPr>
        </p:nvSpPr>
        <p:spPr bwMode="white">
          <a:xfrm>
            <a:off x="411480" y="1128360"/>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bg1"/>
                </a:solidFill>
                <a:effectLst/>
                <a:latin typeface="+mj-lt"/>
              </a:defRPr>
            </a:lvl1pPr>
          </a:lstStyle>
          <a:p>
            <a:pPr marL="0" lvl="0" indent="0"/>
            <a:r>
              <a:rPr lang="en-US" dirty="0"/>
              <a:t>Presentation Title</a:t>
            </a:r>
          </a:p>
        </p:txBody>
      </p:sp>
      <p:sp>
        <p:nvSpPr>
          <p:cNvPr id="12" name="Date"/>
          <p:cNvSpPr>
            <a:spLocks noGrp="1"/>
          </p:cNvSpPr>
          <p:nvPr>
            <p:ph type="body" sz="quarter" idx="13" hasCustomPrompt="1"/>
          </p:nvPr>
        </p:nvSpPr>
        <p:spPr>
          <a:xfrm>
            <a:off x="411480" y="4330179"/>
            <a:ext cx="7452360" cy="263149"/>
          </a:xfrm>
        </p:spPr>
        <p:txBody>
          <a:bodyPr/>
          <a:lstStyle>
            <a:lvl1pPr marL="0" indent="0">
              <a:lnSpc>
                <a:spcPct val="95000"/>
              </a:lnSpc>
              <a:spcBef>
                <a:spcPts val="0"/>
              </a:spcBef>
              <a:buNone/>
              <a:defRPr sz="1800" b="0">
                <a:solidFill>
                  <a:schemeClr val="bg1"/>
                </a:solidFill>
              </a:defRPr>
            </a:lvl1pPr>
          </a:lstStyle>
          <a:p>
            <a:pPr lvl="0"/>
            <a:r>
              <a:rPr lang="en-US" dirty="0"/>
              <a:t>Date</a:t>
            </a:r>
          </a:p>
        </p:txBody>
      </p:sp>
      <p:sp>
        <p:nvSpPr>
          <p:cNvPr id="11" name="Name"/>
          <p:cNvSpPr>
            <a:spLocks noGrp="1"/>
          </p:cNvSpPr>
          <p:nvPr>
            <p:ph type="subTitle" idx="1" hasCustomPrompt="1"/>
          </p:nvPr>
        </p:nvSpPr>
        <p:spPr>
          <a:xfrm>
            <a:off x="411480" y="3425847"/>
            <a:ext cx="6263640" cy="584775"/>
          </a:xfrm>
        </p:spPr>
        <p:txBody>
          <a:bodyPr lIns="0" tIns="0" rIns="0" bIns="0">
            <a:normAutofit/>
          </a:bodyPr>
          <a:lstStyle>
            <a:lvl1pPr marL="0" marR="0" indent="0" algn="l">
              <a:lnSpc>
                <a:spcPct val="95000"/>
              </a:lnSpc>
              <a:spcBef>
                <a:spcPts val="0"/>
              </a:spcBef>
              <a:spcAft>
                <a:spcPts val="0"/>
              </a:spcAft>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Title</a:t>
            </a:r>
          </a:p>
        </p:txBody>
      </p:sp>
      <p:sp>
        <p:nvSpPr>
          <p:cNvPr id="16" name="red div line"/>
          <p:cNvSpPr/>
          <p:nvPr userDrawn="1"/>
        </p:nvSpPr>
        <p:spPr>
          <a:xfrm>
            <a:off x="411480" y="4142969"/>
            <a:ext cx="3657600"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Connecting dots"/>
          <p:cNvGrpSpPr/>
          <p:nvPr userDrawn="1"/>
        </p:nvGrpSpPr>
        <p:grpSpPr>
          <a:xfrm>
            <a:off x="5822817" y="0"/>
            <a:ext cx="3721101" cy="1644650"/>
            <a:chOff x="-1801813" y="-4127500"/>
            <a:chExt cx="3721101" cy="1644650"/>
          </a:xfrm>
        </p:grpSpPr>
        <p:sp>
          <p:nvSpPr>
            <p:cNvPr id="404" name="Freeform 292"/>
            <p:cNvSpPr>
              <a:spLocks/>
            </p:cNvSpPr>
            <p:nvPr userDrawn="1"/>
          </p:nvSpPr>
          <p:spPr bwMode="auto">
            <a:xfrm>
              <a:off x="1366838" y="-4127500"/>
              <a:ext cx="85725" cy="295275"/>
            </a:xfrm>
            <a:custGeom>
              <a:avLst/>
              <a:gdLst>
                <a:gd name="T0" fmla="*/ 4 w 54"/>
                <a:gd name="T1" fmla="*/ 0 h 186"/>
                <a:gd name="T2" fmla="*/ 0 w 54"/>
                <a:gd name="T3" fmla="*/ 0 h 186"/>
                <a:gd name="T4" fmla="*/ 0 w 54"/>
                <a:gd name="T5" fmla="*/ 0 h 186"/>
                <a:gd name="T6" fmla="*/ 6 w 54"/>
                <a:gd name="T7" fmla="*/ 14 h 186"/>
                <a:gd name="T8" fmla="*/ 6 w 54"/>
                <a:gd name="T9" fmla="*/ 14 h 186"/>
                <a:gd name="T10" fmla="*/ 20 w 54"/>
                <a:gd name="T11" fmla="*/ 58 h 186"/>
                <a:gd name="T12" fmla="*/ 34 w 54"/>
                <a:gd name="T13" fmla="*/ 100 h 186"/>
                <a:gd name="T14" fmla="*/ 44 w 54"/>
                <a:gd name="T15" fmla="*/ 142 h 186"/>
                <a:gd name="T16" fmla="*/ 50 w 54"/>
                <a:gd name="T17" fmla="*/ 186 h 186"/>
                <a:gd name="T18" fmla="*/ 50 w 54"/>
                <a:gd name="T19" fmla="*/ 186 h 186"/>
                <a:gd name="T20" fmla="*/ 54 w 54"/>
                <a:gd name="T21" fmla="*/ 182 h 186"/>
                <a:gd name="T22" fmla="*/ 54 w 54"/>
                <a:gd name="T23" fmla="*/ 182 h 186"/>
                <a:gd name="T24" fmla="*/ 48 w 54"/>
                <a:gd name="T25" fmla="*/ 140 h 186"/>
                <a:gd name="T26" fmla="*/ 38 w 54"/>
                <a:gd name="T27" fmla="*/ 98 h 186"/>
                <a:gd name="T28" fmla="*/ 26 w 54"/>
                <a:gd name="T29" fmla="*/ 56 h 186"/>
                <a:gd name="T30" fmla="*/ 10 w 54"/>
                <a:gd name="T31" fmla="*/ 14 h 186"/>
                <a:gd name="T32" fmla="*/ 10 w 54"/>
                <a:gd name="T33" fmla="*/ 14 h 186"/>
                <a:gd name="T34" fmla="*/ 4 w 54"/>
                <a:gd name="T35" fmla="*/ 0 h 186"/>
                <a:gd name="T36" fmla="*/ 4 w 54"/>
                <a:gd name="T3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86">
                  <a:moveTo>
                    <a:pt x="4" y="0"/>
                  </a:moveTo>
                  <a:lnTo>
                    <a:pt x="0" y="0"/>
                  </a:lnTo>
                  <a:lnTo>
                    <a:pt x="0" y="0"/>
                  </a:lnTo>
                  <a:lnTo>
                    <a:pt x="6" y="14"/>
                  </a:lnTo>
                  <a:lnTo>
                    <a:pt x="6" y="14"/>
                  </a:lnTo>
                  <a:lnTo>
                    <a:pt x="20" y="58"/>
                  </a:lnTo>
                  <a:lnTo>
                    <a:pt x="34" y="100"/>
                  </a:lnTo>
                  <a:lnTo>
                    <a:pt x="44" y="142"/>
                  </a:lnTo>
                  <a:lnTo>
                    <a:pt x="50" y="186"/>
                  </a:lnTo>
                  <a:lnTo>
                    <a:pt x="50" y="186"/>
                  </a:lnTo>
                  <a:lnTo>
                    <a:pt x="54" y="182"/>
                  </a:lnTo>
                  <a:lnTo>
                    <a:pt x="54" y="182"/>
                  </a:lnTo>
                  <a:lnTo>
                    <a:pt x="48" y="140"/>
                  </a:lnTo>
                  <a:lnTo>
                    <a:pt x="38" y="98"/>
                  </a:lnTo>
                  <a:lnTo>
                    <a:pt x="26" y="56"/>
                  </a:lnTo>
                  <a:lnTo>
                    <a:pt x="10" y="14"/>
                  </a:lnTo>
                  <a:lnTo>
                    <a:pt x="10" y="14"/>
                  </a:lnTo>
                  <a:lnTo>
                    <a:pt x="4"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93"/>
            <p:cNvSpPr>
              <a:spLocks/>
            </p:cNvSpPr>
            <p:nvPr userDrawn="1"/>
          </p:nvSpPr>
          <p:spPr bwMode="auto">
            <a:xfrm>
              <a:off x="835025" y="-4127500"/>
              <a:ext cx="139700" cy="673100"/>
            </a:xfrm>
            <a:custGeom>
              <a:avLst/>
              <a:gdLst>
                <a:gd name="T0" fmla="*/ 14 w 88"/>
                <a:gd name="T1" fmla="*/ 0 h 424"/>
                <a:gd name="T2" fmla="*/ 10 w 88"/>
                <a:gd name="T3" fmla="*/ 0 h 424"/>
                <a:gd name="T4" fmla="*/ 10 w 88"/>
                <a:gd name="T5" fmla="*/ 0 h 424"/>
                <a:gd name="T6" fmla="*/ 4 w 88"/>
                <a:gd name="T7" fmla="*/ 40 h 424"/>
                <a:gd name="T8" fmla="*/ 0 w 88"/>
                <a:gd name="T9" fmla="*/ 82 h 424"/>
                <a:gd name="T10" fmla="*/ 0 w 88"/>
                <a:gd name="T11" fmla="*/ 126 h 424"/>
                <a:gd name="T12" fmla="*/ 2 w 88"/>
                <a:gd name="T13" fmla="*/ 168 h 424"/>
                <a:gd name="T14" fmla="*/ 8 w 88"/>
                <a:gd name="T15" fmla="*/ 210 h 424"/>
                <a:gd name="T16" fmla="*/ 16 w 88"/>
                <a:gd name="T17" fmla="*/ 252 h 424"/>
                <a:gd name="T18" fmla="*/ 26 w 88"/>
                <a:gd name="T19" fmla="*/ 296 h 424"/>
                <a:gd name="T20" fmla="*/ 42 w 88"/>
                <a:gd name="T21" fmla="*/ 338 h 424"/>
                <a:gd name="T22" fmla="*/ 42 w 88"/>
                <a:gd name="T23" fmla="*/ 338 h 424"/>
                <a:gd name="T24" fmla="*/ 62 w 88"/>
                <a:gd name="T25" fmla="*/ 382 h 424"/>
                <a:gd name="T26" fmla="*/ 84 w 88"/>
                <a:gd name="T27" fmla="*/ 424 h 424"/>
                <a:gd name="T28" fmla="*/ 84 w 88"/>
                <a:gd name="T29" fmla="*/ 424 h 424"/>
                <a:gd name="T30" fmla="*/ 88 w 88"/>
                <a:gd name="T31" fmla="*/ 422 h 424"/>
                <a:gd name="T32" fmla="*/ 88 w 88"/>
                <a:gd name="T33" fmla="*/ 422 h 424"/>
                <a:gd name="T34" fmla="*/ 66 w 88"/>
                <a:gd name="T35" fmla="*/ 380 h 424"/>
                <a:gd name="T36" fmla="*/ 46 w 88"/>
                <a:gd name="T37" fmla="*/ 336 h 424"/>
                <a:gd name="T38" fmla="*/ 46 w 88"/>
                <a:gd name="T39" fmla="*/ 336 h 424"/>
                <a:gd name="T40" fmla="*/ 32 w 88"/>
                <a:gd name="T41" fmla="*/ 294 h 424"/>
                <a:gd name="T42" fmla="*/ 20 w 88"/>
                <a:gd name="T43" fmla="*/ 252 h 424"/>
                <a:gd name="T44" fmla="*/ 12 w 88"/>
                <a:gd name="T45" fmla="*/ 210 h 424"/>
                <a:gd name="T46" fmla="*/ 6 w 88"/>
                <a:gd name="T47" fmla="*/ 166 h 424"/>
                <a:gd name="T48" fmla="*/ 4 w 88"/>
                <a:gd name="T49" fmla="*/ 124 h 424"/>
                <a:gd name="T50" fmla="*/ 4 w 88"/>
                <a:gd name="T51" fmla="*/ 82 h 424"/>
                <a:gd name="T52" fmla="*/ 8 w 88"/>
                <a:gd name="T53" fmla="*/ 40 h 424"/>
                <a:gd name="T54" fmla="*/ 14 w 88"/>
                <a:gd name="T55" fmla="*/ 0 h 424"/>
                <a:gd name="T56" fmla="*/ 14 w 88"/>
                <a:gd name="T5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24">
                  <a:moveTo>
                    <a:pt x="14" y="0"/>
                  </a:moveTo>
                  <a:lnTo>
                    <a:pt x="10" y="0"/>
                  </a:lnTo>
                  <a:lnTo>
                    <a:pt x="10" y="0"/>
                  </a:lnTo>
                  <a:lnTo>
                    <a:pt x="4" y="40"/>
                  </a:lnTo>
                  <a:lnTo>
                    <a:pt x="0" y="82"/>
                  </a:lnTo>
                  <a:lnTo>
                    <a:pt x="0" y="126"/>
                  </a:lnTo>
                  <a:lnTo>
                    <a:pt x="2" y="168"/>
                  </a:lnTo>
                  <a:lnTo>
                    <a:pt x="8" y="210"/>
                  </a:lnTo>
                  <a:lnTo>
                    <a:pt x="16" y="252"/>
                  </a:lnTo>
                  <a:lnTo>
                    <a:pt x="26" y="296"/>
                  </a:lnTo>
                  <a:lnTo>
                    <a:pt x="42" y="338"/>
                  </a:lnTo>
                  <a:lnTo>
                    <a:pt x="42" y="338"/>
                  </a:lnTo>
                  <a:lnTo>
                    <a:pt x="62" y="382"/>
                  </a:lnTo>
                  <a:lnTo>
                    <a:pt x="84" y="424"/>
                  </a:lnTo>
                  <a:lnTo>
                    <a:pt x="84" y="424"/>
                  </a:lnTo>
                  <a:lnTo>
                    <a:pt x="88" y="422"/>
                  </a:lnTo>
                  <a:lnTo>
                    <a:pt x="88" y="422"/>
                  </a:lnTo>
                  <a:lnTo>
                    <a:pt x="66" y="380"/>
                  </a:lnTo>
                  <a:lnTo>
                    <a:pt x="46" y="336"/>
                  </a:lnTo>
                  <a:lnTo>
                    <a:pt x="46" y="336"/>
                  </a:lnTo>
                  <a:lnTo>
                    <a:pt x="32" y="294"/>
                  </a:lnTo>
                  <a:lnTo>
                    <a:pt x="20" y="252"/>
                  </a:lnTo>
                  <a:lnTo>
                    <a:pt x="12" y="210"/>
                  </a:lnTo>
                  <a:lnTo>
                    <a:pt x="6" y="166"/>
                  </a:lnTo>
                  <a:lnTo>
                    <a:pt x="4" y="124"/>
                  </a:lnTo>
                  <a:lnTo>
                    <a:pt x="4" y="82"/>
                  </a:lnTo>
                  <a:lnTo>
                    <a:pt x="8" y="40"/>
                  </a:lnTo>
                  <a:lnTo>
                    <a:pt x="14" y="0"/>
                  </a:lnTo>
                  <a:lnTo>
                    <a:pt x="1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94"/>
            <p:cNvSpPr>
              <a:spLocks noEditPoints="1"/>
            </p:cNvSpPr>
            <p:nvPr userDrawn="1"/>
          </p:nvSpPr>
          <p:spPr bwMode="auto">
            <a:xfrm>
              <a:off x="-1801813" y="-4127500"/>
              <a:ext cx="2551113" cy="1644650"/>
            </a:xfrm>
            <a:custGeom>
              <a:avLst/>
              <a:gdLst>
                <a:gd name="T0" fmla="*/ 1201 w 1607"/>
                <a:gd name="T1" fmla="*/ 0 h 1036"/>
                <a:gd name="T2" fmla="*/ 1151 w 1607"/>
                <a:gd name="T3" fmla="*/ 228 h 1036"/>
                <a:gd name="T4" fmla="*/ 903 w 1607"/>
                <a:gd name="T5" fmla="*/ 190 h 1036"/>
                <a:gd name="T6" fmla="*/ 821 w 1607"/>
                <a:gd name="T7" fmla="*/ 100 h 1036"/>
                <a:gd name="T8" fmla="*/ 1051 w 1607"/>
                <a:gd name="T9" fmla="*/ 380 h 1036"/>
                <a:gd name="T10" fmla="*/ 827 w 1607"/>
                <a:gd name="T11" fmla="*/ 536 h 1036"/>
                <a:gd name="T12" fmla="*/ 781 w 1607"/>
                <a:gd name="T13" fmla="*/ 430 h 1036"/>
                <a:gd name="T14" fmla="*/ 669 w 1607"/>
                <a:gd name="T15" fmla="*/ 308 h 1036"/>
                <a:gd name="T16" fmla="*/ 574 w 1607"/>
                <a:gd name="T17" fmla="*/ 168 h 1036"/>
                <a:gd name="T18" fmla="*/ 605 w 1607"/>
                <a:gd name="T19" fmla="*/ 32 h 1036"/>
                <a:gd name="T20" fmla="*/ 562 w 1607"/>
                <a:gd name="T21" fmla="*/ 274 h 1036"/>
                <a:gd name="T22" fmla="*/ 360 w 1607"/>
                <a:gd name="T23" fmla="*/ 336 h 1036"/>
                <a:gd name="T24" fmla="*/ 266 w 1607"/>
                <a:gd name="T25" fmla="*/ 456 h 1036"/>
                <a:gd name="T26" fmla="*/ 134 w 1607"/>
                <a:gd name="T27" fmla="*/ 342 h 1036"/>
                <a:gd name="T28" fmla="*/ 10 w 1607"/>
                <a:gd name="T29" fmla="*/ 48 h 1036"/>
                <a:gd name="T30" fmla="*/ 0 w 1607"/>
                <a:gd name="T31" fmla="*/ 0 h 1036"/>
                <a:gd name="T32" fmla="*/ 82 w 1607"/>
                <a:gd name="T33" fmla="*/ 272 h 1036"/>
                <a:gd name="T34" fmla="*/ 252 w 1607"/>
                <a:gd name="T35" fmla="*/ 474 h 1036"/>
                <a:gd name="T36" fmla="*/ 264 w 1607"/>
                <a:gd name="T37" fmla="*/ 534 h 1036"/>
                <a:gd name="T38" fmla="*/ 294 w 1607"/>
                <a:gd name="T39" fmla="*/ 670 h 1036"/>
                <a:gd name="T40" fmla="*/ 452 w 1607"/>
                <a:gd name="T41" fmla="*/ 804 h 1036"/>
                <a:gd name="T42" fmla="*/ 635 w 1607"/>
                <a:gd name="T43" fmla="*/ 800 h 1036"/>
                <a:gd name="T44" fmla="*/ 727 w 1607"/>
                <a:gd name="T45" fmla="*/ 760 h 1036"/>
                <a:gd name="T46" fmla="*/ 845 w 1607"/>
                <a:gd name="T47" fmla="*/ 870 h 1036"/>
                <a:gd name="T48" fmla="*/ 1121 w 1607"/>
                <a:gd name="T49" fmla="*/ 1012 h 1036"/>
                <a:gd name="T50" fmla="*/ 1237 w 1607"/>
                <a:gd name="T51" fmla="*/ 1030 h 1036"/>
                <a:gd name="T52" fmla="*/ 945 w 1607"/>
                <a:gd name="T53" fmla="*/ 934 h 1036"/>
                <a:gd name="T54" fmla="*/ 739 w 1607"/>
                <a:gd name="T55" fmla="*/ 756 h 1036"/>
                <a:gd name="T56" fmla="*/ 757 w 1607"/>
                <a:gd name="T57" fmla="*/ 706 h 1036"/>
                <a:gd name="T58" fmla="*/ 807 w 1607"/>
                <a:gd name="T59" fmla="*/ 548 h 1036"/>
                <a:gd name="T60" fmla="*/ 1029 w 1607"/>
                <a:gd name="T61" fmla="*/ 412 h 1036"/>
                <a:gd name="T62" fmla="*/ 1397 w 1607"/>
                <a:gd name="T63" fmla="*/ 518 h 1036"/>
                <a:gd name="T64" fmla="*/ 1467 w 1607"/>
                <a:gd name="T65" fmla="*/ 534 h 1036"/>
                <a:gd name="T66" fmla="*/ 1111 w 1607"/>
                <a:gd name="T67" fmla="*/ 312 h 1036"/>
                <a:gd name="T68" fmla="*/ 1211 w 1607"/>
                <a:gd name="T69" fmla="*/ 2 h 1036"/>
                <a:gd name="T70" fmla="*/ 765 w 1607"/>
                <a:gd name="T71" fmla="*/ 556 h 1036"/>
                <a:gd name="T72" fmla="*/ 641 w 1607"/>
                <a:gd name="T73" fmla="*/ 556 h 1036"/>
                <a:gd name="T74" fmla="*/ 607 w 1607"/>
                <a:gd name="T75" fmla="*/ 520 h 1036"/>
                <a:gd name="T76" fmla="*/ 566 w 1607"/>
                <a:gd name="T77" fmla="*/ 278 h 1036"/>
                <a:gd name="T78" fmla="*/ 759 w 1607"/>
                <a:gd name="T79" fmla="*/ 398 h 1036"/>
                <a:gd name="T80" fmla="*/ 500 w 1607"/>
                <a:gd name="T81" fmla="*/ 278 h 1036"/>
                <a:gd name="T82" fmla="*/ 582 w 1607"/>
                <a:gd name="T83" fmla="*/ 452 h 1036"/>
                <a:gd name="T84" fmla="*/ 609 w 1607"/>
                <a:gd name="T85" fmla="*/ 576 h 1036"/>
                <a:gd name="T86" fmla="*/ 330 w 1607"/>
                <a:gd name="T87" fmla="*/ 506 h 1036"/>
                <a:gd name="T88" fmla="*/ 284 w 1607"/>
                <a:gd name="T89" fmla="*/ 456 h 1036"/>
                <a:gd name="T90" fmla="*/ 438 w 1607"/>
                <a:gd name="T91" fmla="*/ 294 h 1036"/>
                <a:gd name="T92" fmla="*/ 504 w 1607"/>
                <a:gd name="T93" fmla="*/ 812 h 1036"/>
                <a:gd name="T94" fmla="*/ 328 w 1607"/>
                <a:gd name="T95" fmla="*/ 712 h 1036"/>
                <a:gd name="T96" fmla="*/ 270 w 1607"/>
                <a:gd name="T97" fmla="*/ 570 h 1036"/>
                <a:gd name="T98" fmla="*/ 292 w 1607"/>
                <a:gd name="T99" fmla="*/ 490 h 1036"/>
                <a:gd name="T100" fmla="*/ 568 w 1607"/>
                <a:gd name="T101" fmla="*/ 580 h 1036"/>
                <a:gd name="T102" fmla="*/ 635 w 1607"/>
                <a:gd name="T103" fmla="*/ 598 h 1036"/>
                <a:gd name="T104" fmla="*/ 703 w 1607"/>
                <a:gd name="T105" fmla="*/ 736 h 1036"/>
                <a:gd name="T106" fmla="*/ 655 w 1607"/>
                <a:gd name="T107" fmla="*/ 788 h 1036"/>
                <a:gd name="T108" fmla="*/ 717 w 1607"/>
                <a:gd name="T109" fmla="*/ 718 h 1036"/>
                <a:gd name="T110" fmla="*/ 639 w 1607"/>
                <a:gd name="T111" fmla="*/ 598 h 1036"/>
                <a:gd name="T112" fmla="*/ 691 w 1607"/>
                <a:gd name="T113" fmla="*/ 576 h 1036"/>
                <a:gd name="T114" fmla="*/ 785 w 1607"/>
                <a:gd name="T115" fmla="*/ 64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7" h="1036">
                  <a:moveTo>
                    <a:pt x="1211" y="2"/>
                  </a:moveTo>
                  <a:lnTo>
                    <a:pt x="1211" y="2"/>
                  </a:lnTo>
                  <a:lnTo>
                    <a:pt x="1219" y="0"/>
                  </a:lnTo>
                  <a:lnTo>
                    <a:pt x="1219" y="0"/>
                  </a:lnTo>
                  <a:lnTo>
                    <a:pt x="1219" y="0"/>
                  </a:lnTo>
                  <a:lnTo>
                    <a:pt x="1211" y="0"/>
                  </a:lnTo>
                  <a:lnTo>
                    <a:pt x="1207" y="0"/>
                  </a:lnTo>
                  <a:lnTo>
                    <a:pt x="1201" y="0"/>
                  </a:lnTo>
                  <a:lnTo>
                    <a:pt x="1201" y="0"/>
                  </a:lnTo>
                  <a:lnTo>
                    <a:pt x="1207" y="0"/>
                  </a:lnTo>
                  <a:lnTo>
                    <a:pt x="1207" y="0"/>
                  </a:lnTo>
                  <a:lnTo>
                    <a:pt x="1203" y="48"/>
                  </a:lnTo>
                  <a:lnTo>
                    <a:pt x="1195" y="94"/>
                  </a:lnTo>
                  <a:lnTo>
                    <a:pt x="1183" y="140"/>
                  </a:lnTo>
                  <a:lnTo>
                    <a:pt x="1169" y="184"/>
                  </a:lnTo>
                  <a:lnTo>
                    <a:pt x="1151" y="228"/>
                  </a:lnTo>
                  <a:lnTo>
                    <a:pt x="1131" y="270"/>
                  </a:lnTo>
                  <a:lnTo>
                    <a:pt x="1107" y="310"/>
                  </a:lnTo>
                  <a:lnTo>
                    <a:pt x="1079" y="348"/>
                  </a:lnTo>
                  <a:lnTo>
                    <a:pt x="1079" y="348"/>
                  </a:lnTo>
                  <a:lnTo>
                    <a:pt x="1033" y="312"/>
                  </a:lnTo>
                  <a:lnTo>
                    <a:pt x="987" y="274"/>
                  </a:lnTo>
                  <a:lnTo>
                    <a:pt x="945" y="234"/>
                  </a:lnTo>
                  <a:lnTo>
                    <a:pt x="903" y="190"/>
                  </a:lnTo>
                  <a:lnTo>
                    <a:pt x="863" y="146"/>
                  </a:lnTo>
                  <a:lnTo>
                    <a:pt x="825" y="100"/>
                  </a:lnTo>
                  <a:lnTo>
                    <a:pt x="789" y="50"/>
                  </a:lnTo>
                  <a:lnTo>
                    <a:pt x="757" y="0"/>
                  </a:lnTo>
                  <a:lnTo>
                    <a:pt x="751" y="0"/>
                  </a:lnTo>
                  <a:lnTo>
                    <a:pt x="751" y="0"/>
                  </a:lnTo>
                  <a:lnTo>
                    <a:pt x="785" y="50"/>
                  </a:lnTo>
                  <a:lnTo>
                    <a:pt x="821" y="100"/>
                  </a:lnTo>
                  <a:lnTo>
                    <a:pt x="859" y="148"/>
                  </a:lnTo>
                  <a:lnTo>
                    <a:pt x="899" y="192"/>
                  </a:lnTo>
                  <a:lnTo>
                    <a:pt x="941" y="236"/>
                  </a:lnTo>
                  <a:lnTo>
                    <a:pt x="983" y="276"/>
                  </a:lnTo>
                  <a:lnTo>
                    <a:pt x="1029" y="314"/>
                  </a:lnTo>
                  <a:lnTo>
                    <a:pt x="1077" y="350"/>
                  </a:lnTo>
                  <a:lnTo>
                    <a:pt x="1077" y="350"/>
                  </a:lnTo>
                  <a:lnTo>
                    <a:pt x="1051" y="380"/>
                  </a:lnTo>
                  <a:lnTo>
                    <a:pt x="1025" y="408"/>
                  </a:lnTo>
                  <a:lnTo>
                    <a:pt x="997" y="434"/>
                  </a:lnTo>
                  <a:lnTo>
                    <a:pt x="967" y="458"/>
                  </a:lnTo>
                  <a:lnTo>
                    <a:pt x="933" y="482"/>
                  </a:lnTo>
                  <a:lnTo>
                    <a:pt x="899" y="502"/>
                  </a:lnTo>
                  <a:lnTo>
                    <a:pt x="865" y="520"/>
                  </a:lnTo>
                  <a:lnTo>
                    <a:pt x="827" y="536"/>
                  </a:lnTo>
                  <a:lnTo>
                    <a:pt x="827" y="536"/>
                  </a:lnTo>
                  <a:lnTo>
                    <a:pt x="807" y="544"/>
                  </a:lnTo>
                  <a:lnTo>
                    <a:pt x="807" y="544"/>
                  </a:lnTo>
                  <a:lnTo>
                    <a:pt x="805" y="520"/>
                  </a:lnTo>
                  <a:lnTo>
                    <a:pt x="803" y="494"/>
                  </a:lnTo>
                  <a:lnTo>
                    <a:pt x="797" y="470"/>
                  </a:lnTo>
                  <a:lnTo>
                    <a:pt x="789" y="448"/>
                  </a:lnTo>
                  <a:lnTo>
                    <a:pt x="789" y="448"/>
                  </a:lnTo>
                  <a:lnTo>
                    <a:pt x="781" y="430"/>
                  </a:lnTo>
                  <a:lnTo>
                    <a:pt x="771" y="412"/>
                  </a:lnTo>
                  <a:lnTo>
                    <a:pt x="763" y="396"/>
                  </a:lnTo>
                  <a:lnTo>
                    <a:pt x="751" y="380"/>
                  </a:lnTo>
                  <a:lnTo>
                    <a:pt x="739" y="366"/>
                  </a:lnTo>
                  <a:lnTo>
                    <a:pt x="727" y="352"/>
                  </a:lnTo>
                  <a:lnTo>
                    <a:pt x="713" y="340"/>
                  </a:lnTo>
                  <a:lnTo>
                    <a:pt x="699" y="328"/>
                  </a:lnTo>
                  <a:lnTo>
                    <a:pt x="669" y="308"/>
                  </a:lnTo>
                  <a:lnTo>
                    <a:pt x="637" y="292"/>
                  </a:lnTo>
                  <a:lnTo>
                    <a:pt x="603" y="282"/>
                  </a:lnTo>
                  <a:lnTo>
                    <a:pt x="584" y="278"/>
                  </a:lnTo>
                  <a:lnTo>
                    <a:pt x="566" y="274"/>
                  </a:lnTo>
                  <a:lnTo>
                    <a:pt x="566" y="274"/>
                  </a:lnTo>
                  <a:lnTo>
                    <a:pt x="568" y="238"/>
                  </a:lnTo>
                  <a:lnTo>
                    <a:pt x="570" y="204"/>
                  </a:lnTo>
                  <a:lnTo>
                    <a:pt x="574" y="168"/>
                  </a:lnTo>
                  <a:lnTo>
                    <a:pt x="580" y="134"/>
                  </a:lnTo>
                  <a:lnTo>
                    <a:pt x="589" y="100"/>
                  </a:lnTo>
                  <a:lnTo>
                    <a:pt x="599" y="66"/>
                  </a:lnTo>
                  <a:lnTo>
                    <a:pt x="609" y="32"/>
                  </a:lnTo>
                  <a:lnTo>
                    <a:pt x="621" y="0"/>
                  </a:lnTo>
                  <a:lnTo>
                    <a:pt x="617" y="0"/>
                  </a:lnTo>
                  <a:lnTo>
                    <a:pt x="617" y="0"/>
                  </a:lnTo>
                  <a:lnTo>
                    <a:pt x="605" y="32"/>
                  </a:lnTo>
                  <a:lnTo>
                    <a:pt x="593" y="66"/>
                  </a:lnTo>
                  <a:lnTo>
                    <a:pt x="584" y="100"/>
                  </a:lnTo>
                  <a:lnTo>
                    <a:pt x="576" y="134"/>
                  </a:lnTo>
                  <a:lnTo>
                    <a:pt x="570" y="168"/>
                  </a:lnTo>
                  <a:lnTo>
                    <a:pt x="566" y="202"/>
                  </a:lnTo>
                  <a:lnTo>
                    <a:pt x="564" y="238"/>
                  </a:lnTo>
                  <a:lnTo>
                    <a:pt x="562" y="274"/>
                  </a:lnTo>
                  <a:lnTo>
                    <a:pt x="562" y="274"/>
                  </a:lnTo>
                  <a:lnTo>
                    <a:pt x="530" y="272"/>
                  </a:lnTo>
                  <a:lnTo>
                    <a:pt x="500" y="274"/>
                  </a:lnTo>
                  <a:lnTo>
                    <a:pt x="468" y="280"/>
                  </a:lnTo>
                  <a:lnTo>
                    <a:pt x="436" y="290"/>
                  </a:lnTo>
                  <a:lnTo>
                    <a:pt x="436" y="290"/>
                  </a:lnTo>
                  <a:lnTo>
                    <a:pt x="408" y="302"/>
                  </a:lnTo>
                  <a:lnTo>
                    <a:pt x="382" y="318"/>
                  </a:lnTo>
                  <a:lnTo>
                    <a:pt x="360" y="336"/>
                  </a:lnTo>
                  <a:lnTo>
                    <a:pt x="338" y="356"/>
                  </a:lnTo>
                  <a:lnTo>
                    <a:pt x="320" y="378"/>
                  </a:lnTo>
                  <a:lnTo>
                    <a:pt x="304" y="402"/>
                  </a:lnTo>
                  <a:lnTo>
                    <a:pt x="290" y="428"/>
                  </a:lnTo>
                  <a:lnTo>
                    <a:pt x="280" y="456"/>
                  </a:lnTo>
                  <a:lnTo>
                    <a:pt x="280" y="456"/>
                  </a:lnTo>
                  <a:lnTo>
                    <a:pt x="272" y="454"/>
                  </a:lnTo>
                  <a:lnTo>
                    <a:pt x="266" y="456"/>
                  </a:lnTo>
                  <a:lnTo>
                    <a:pt x="266" y="456"/>
                  </a:lnTo>
                  <a:lnTo>
                    <a:pt x="262" y="458"/>
                  </a:lnTo>
                  <a:lnTo>
                    <a:pt x="258" y="462"/>
                  </a:lnTo>
                  <a:lnTo>
                    <a:pt x="258" y="462"/>
                  </a:lnTo>
                  <a:lnTo>
                    <a:pt x="224" y="436"/>
                  </a:lnTo>
                  <a:lnTo>
                    <a:pt x="192" y="406"/>
                  </a:lnTo>
                  <a:lnTo>
                    <a:pt x="162" y="376"/>
                  </a:lnTo>
                  <a:lnTo>
                    <a:pt x="134" y="342"/>
                  </a:lnTo>
                  <a:lnTo>
                    <a:pt x="108" y="306"/>
                  </a:lnTo>
                  <a:lnTo>
                    <a:pt x="86" y="270"/>
                  </a:lnTo>
                  <a:lnTo>
                    <a:pt x="64" y="230"/>
                  </a:lnTo>
                  <a:lnTo>
                    <a:pt x="46" y="188"/>
                  </a:lnTo>
                  <a:lnTo>
                    <a:pt x="46" y="188"/>
                  </a:lnTo>
                  <a:lnTo>
                    <a:pt x="30" y="142"/>
                  </a:lnTo>
                  <a:lnTo>
                    <a:pt x="18" y="94"/>
                  </a:lnTo>
                  <a:lnTo>
                    <a:pt x="10" y="48"/>
                  </a:lnTo>
                  <a:lnTo>
                    <a:pt x="6" y="0"/>
                  </a:lnTo>
                  <a:lnTo>
                    <a:pt x="6" y="0"/>
                  </a:lnTo>
                  <a:lnTo>
                    <a:pt x="10" y="0"/>
                  </a:lnTo>
                  <a:lnTo>
                    <a:pt x="6" y="0"/>
                  </a:lnTo>
                  <a:lnTo>
                    <a:pt x="0" y="0"/>
                  </a:lnTo>
                  <a:lnTo>
                    <a:pt x="0" y="0"/>
                  </a:lnTo>
                  <a:lnTo>
                    <a:pt x="0" y="0"/>
                  </a:lnTo>
                  <a:lnTo>
                    <a:pt x="0" y="0"/>
                  </a:lnTo>
                  <a:lnTo>
                    <a:pt x="0" y="0"/>
                  </a:lnTo>
                  <a:lnTo>
                    <a:pt x="6" y="48"/>
                  </a:lnTo>
                  <a:lnTo>
                    <a:pt x="14" y="94"/>
                  </a:lnTo>
                  <a:lnTo>
                    <a:pt x="26" y="142"/>
                  </a:lnTo>
                  <a:lnTo>
                    <a:pt x="42" y="190"/>
                  </a:lnTo>
                  <a:lnTo>
                    <a:pt x="42" y="190"/>
                  </a:lnTo>
                  <a:lnTo>
                    <a:pt x="60" y="232"/>
                  </a:lnTo>
                  <a:lnTo>
                    <a:pt x="82" y="272"/>
                  </a:lnTo>
                  <a:lnTo>
                    <a:pt x="104" y="310"/>
                  </a:lnTo>
                  <a:lnTo>
                    <a:pt x="130" y="346"/>
                  </a:lnTo>
                  <a:lnTo>
                    <a:pt x="158" y="378"/>
                  </a:lnTo>
                  <a:lnTo>
                    <a:pt x="190" y="410"/>
                  </a:lnTo>
                  <a:lnTo>
                    <a:pt x="222" y="438"/>
                  </a:lnTo>
                  <a:lnTo>
                    <a:pt x="256" y="466"/>
                  </a:lnTo>
                  <a:lnTo>
                    <a:pt x="256" y="466"/>
                  </a:lnTo>
                  <a:lnTo>
                    <a:pt x="252" y="474"/>
                  </a:lnTo>
                  <a:lnTo>
                    <a:pt x="254" y="484"/>
                  </a:lnTo>
                  <a:lnTo>
                    <a:pt x="254" y="484"/>
                  </a:lnTo>
                  <a:lnTo>
                    <a:pt x="256" y="488"/>
                  </a:lnTo>
                  <a:lnTo>
                    <a:pt x="260" y="492"/>
                  </a:lnTo>
                  <a:lnTo>
                    <a:pt x="268" y="498"/>
                  </a:lnTo>
                  <a:lnTo>
                    <a:pt x="268" y="498"/>
                  </a:lnTo>
                  <a:lnTo>
                    <a:pt x="266" y="516"/>
                  </a:lnTo>
                  <a:lnTo>
                    <a:pt x="264" y="534"/>
                  </a:lnTo>
                  <a:lnTo>
                    <a:pt x="264" y="552"/>
                  </a:lnTo>
                  <a:lnTo>
                    <a:pt x="266" y="570"/>
                  </a:lnTo>
                  <a:lnTo>
                    <a:pt x="268" y="588"/>
                  </a:lnTo>
                  <a:lnTo>
                    <a:pt x="272" y="608"/>
                  </a:lnTo>
                  <a:lnTo>
                    <a:pt x="278" y="626"/>
                  </a:lnTo>
                  <a:lnTo>
                    <a:pt x="284" y="644"/>
                  </a:lnTo>
                  <a:lnTo>
                    <a:pt x="284" y="644"/>
                  </a:lnTo>
                  <a:lnTo>
                    <a:pt x="294" y="670"/>
                  </a:lnTo>
                  <a:lnTo>
                    <a:pt x="308" y="692"/>
                  </a:lnTo>
                  <a:lnTo>
                    <a:pt x="324" y="714"/>
                  </a:lnTo>
                  <a:lnTo>
                    <a:pt x="342" y="736"/>
                  </a:lnTo>
                  <a:lnTo>
                    <a:pt x="362" y="754"/>
                  </a:lnTo>
                  <a:lnTo>
                    <a:pt x="382" y="770"/>
                  </a:lnTo>
                  <a:lnTo>
                    <a:pt x="404" y="784"/>
                  </a:lnTo>
                  <a:lnTo>
                    <a:pt x="428" y="796"/>
                  </a:lnTo>
                  <a:lnTo>
                    <a:pt x="452" y="804"/>
                  </a:lnTo>
                  <a:lnTo>
                    <a:pt x="478" y="812"/>
                  </a:lnTo>
                  <a:lnTo>
                    <a:pt x="502" y="816"/>
                  </a:lnTo>
                  <a:lnTo>
                    <a:pt x="530" y="818"/>
                  </a:lnTo>
                  <a:lnTo>
                    <a:pt x="556" y="818"/>
                  </a:lnTo>
                  <a:lnTo>
                    <a:pt x="582" y="816"/>
                  </a:lnTo>
                  <a:lnTo>
                    <a:pt x="609" y="810"/>
                  </a:lnTo>
                  <a:lnTo>
                    <a:pt x="635" y="800"/>
                  </a:lnTo>
                  <a:lnTo>
                    <a:pt x="635" y="800"/>
                  </a:lnTo>
                  <a:lnTo>
                    <a:pt x="657" y="792"/>
                  </a:lnTo>
                  <a:lnTo>
                    <a:pt x="677" y="780"/>
                  </a:lnTo>
                  <a:lnTo>
                    <a:pt x="695" y="768"/>
                  </a:lnTo>
                  <a:lnTo>
                    <a:pt x="711" y="756"/>
                  </a:lnTo>
                  <a:lnTo>
                    <a:pt x="711" y="756"/>
                  </a:lnTo>
                  <a:lnTo>
                    <a:pt x="717" y="758"/>
                  </a:lnTo>
                  <a:lnTo>
                    <a:pt x="721" y="760"/>
                  </a:lnTo>
                  <a:lnTo>
                    <a:pt x="727" y="760"/>
                  </a:lnTo>
                  <a:lnTo>
                    <a:pt x="733" y="760"/>
                  </a:lnTo>
                  <a:lnTo>
                    <a:pt x="733" y="760"/>
                  </a:lnTo>
                  <a:lnTo>
                    <a:pt x="735" y="760"/>
                  </a:lnTo>
                  <a:lnTo>
                    <a:pt x="735" y="760"/>
                  </a:lnTo>
                  <a:lnTo>
                    <a:pt x="761" y="790"/>
                  </a:lnTo>
                  <a:lnTo>
                    <a:pt x="787" y="818"/>
                  </a:lnTo>
                  <a:lnTo>
                    <a:pt x="817" y="844"/>
                  </a:lnTo>
                  <a:lnTo>
                    <a:pt x="845" y="870"/>
                  </a:lnTo>
                  <a:lnTo>
                    <a:pt x="877" y="894"/>
                  </a:lnTo>
                  <a:lnTo>
                    <a:pt x="909" y="916"/>
                  </a:lnTo>
                  <a:lnTo>
                    <a:pt x="943" y="936"/>
                  </a:lnTo>
                  <a:lnTo>
                    <a:pt x="977" y="956"/>
                  </a:lnTo>
                  <a:lnTo>
                    <a:pt x="1011" y="972"/>
                  </a:lnTo>
                  <a:lnTo>
                    <a:pt x="1047" y="986"/>
                  </a:lnTo>
                  <a:lnTo>
                    <a:pt x="1083" y="1000"/>
                  </a:lnTo>
                  <a:lnTo>
                    <a:pt x="1121" y="1012"/>
                  </a:lnTo>
                  <a:lnTo>
                    <a:pt x="1159" y="1020"/>
                  </a:lnTo>
                  <a:lnTo>
                    <a:pt x="1197" y="1028"/>
                  </a:lnTo>
                  <a:lnTo>
                    <a:pt x="1235" y="1034"/>
                  </a:lnTo>
                  <a:lnTo>
                    <a:pt x="1275" y="1036"/>
                  </a:lnTo>
                  <a:lnTo>
                    <a:pt x="1275" y="1036"/>
                  </a:lnTo>
                  <a:lnTo>
                    <a:pt x="1277" y="1032"/>
                  </a:lnTo>
                  <a:lnTo>
                    <a:pt x="1277" y="1032"/>
                  </a:lnTo>
                  <a:lnTo>
                    <a:pt x="1237" y="1030"/>
                  </a:lnTo>
                  <a:lnTo>
                    <a:pt x="1199" y="1024"/>
                  </a:lnTo>
                  <a:lnTo>
                    <a:pt x="1161" y="1016"/>
                  </a:lnTo>
                  <a:lnTo>
                    <a:pt x="1123" y="1008"/>
                  </a:lnTo>
                  <a:lnTo>
                    <a:pt x="1087" y="996"/>
                  </a:lnTo>
                  <a:lnTo>
                    <a:pt x="1051" y="984"/>
                  </a:lnTo>
                  <a:lnTo>
                    <a:pt x="1015" y="968"/>
                  </a:lnTo>
                  <a:lnTo>
                    <a:pt x="979" y="952"/>
                  </a:lnTo>
                  <a:lnTo>
                    <a:pt x="945" y="934"/>
                  </a:lnTo>
                  <a:lnTo>
                    <a:pt x="913" y="912"/>
                  </a:lnTo>
                  <a:lnTo>
                    <a:pt x="881" y="892"/>
                  </a:lnTo>
                  <a:lnTo>
                    <a:pt x="849" y="868"/>
                  </a:lnTo>
                  <a:lnTo>
                    <a:pt x="819" y="842"/>
                  </a:lnTo>
                  <a:lnTo>
                    <a:pt x="791" y="816"/>
                  </a:lnTo>
                  <a:lnTo>
                    <a:pt x="765" y="786"/>
                  </a:lnTo>
                  <a:lnTo>
                    <a:pt x="739" y="756"/>
                  </a:lnTo>
                  <a:lnTo>
                    <a:pt x="739" y="756"/>
                  </a:lnTo>
                  <a:lnTo>
                    <a:pt x="743" y="752"/>
                  </a:lnTo>
                  <a:lnTo>
                    <a:pt x="747" y="746"/>
                  </a:lnTo>
                  <a:lnTo>
                    <a:pt x="747" y="738"/>
                  </a:lnTo>
                  <a:lnTo>
                    <a:pt x="745" y="730"/>
                  </a:lnTo>
                  <a:lnTo>
                    <a:pt x="745" y="730"/>
                  </a:lnTo>
                  <a:lnTo>
                    <a:pt x="743" y="724"/>
                  </a:lnTo>
                  <a:lnTo>
                    <a:pt x="743" y="724"/>
                  </a:lnTo>
                  <a:lnTo>
                    <a:pt x="757" y="706"/>
                  </a:lnTo>
                  <a:lnTo>
                    <a:pt x="769" y="686"/>
                  </a:lnTo>
                  <a:lnTo>
                    <a:pt x="781" y="664"/>
                  </a:lnTo>
                  <a:lnTo>
                    <a:pt x="791" y="642"/>
                  </a:lnTo>
                  <a:lnTo>
                    <a:pt x="797" y="620"/>
                  </a:lnTo>
                  <a:lnTo>
                    <a:pt x="803" y="596"/>
                  </a:lnTo>
                  <a:lnTo>
                    <a:pt x="807" y="572"/>
                  </a:lnTo>
                  <a:lnTo>
                    <a:pt x="807" y="548"/>
                  </a:lnTo>
                  <a:lnTo>
                    <a:pt x="807" y="548"/>
                  </a:lnTo>
                  <a:lnTo>
                    <a:pt x="829" y="540"/>
                  </a:lnTo>
                  <a:lnTo>
                    <a:pt x="829" y="540"/>
                  </a:lnTo>
                  <a:lnTo>
                    <a:pt x="867" y="524"/>
                  </a:lnTo>
                  <a:lnTo>
                    <a:pt x="903" y="506"/>
                  </a:lnTo>
                  <a:lnTo>
                    <a:pt x="937" y="486"/>
                  </a:lnTo>
                  <a:lnTo>
                    <a:pt x="969" y="462"/>
                  </a:lnTo>
                  <a:lnTo>
                    <a:pt x="999" y="438"/>
                  </a:lnTo>
                  <a:lnTo>
                    <a:pt x="1029" y="412"/>
                  </a:lnTo>
                  <a:lnTo>
                    <a:pt x="1055" y="384"/>
                  </a:lnTo>
                  <a:lnTo>
                    <a:pt x="1081" y="354"/>
                  </a:lnTo>
                  <a:lnTo>
                    <a:pt x="1081" y="354"/>
                  </a:lnTo>
                  <a:lnTo>
                    <a:pt x="1139" y="394"/>
                  </a:lnTo>
                  <a:lnTo>
                    <a:pt x="1201" y="430"/>
                  </a:lnTo>
                  <a:lnTo>
                    <a:pt x="1265" y="462"/>
                  </a:lnTo>
                  <a:lnTo>
                    <a:pt x="1329" y="492"/>
                  </a:lnTo>
                  <a:lnTo>
                    <a:pt x="1397" y="518"/>
                  </a:lnTo>
                  <a:lnTo>
                    <a:pt x="1465" y="538"/>
                  </a:lnTo>
                  <a:lnTo>
                    <a:pt x="1533" y="556"/>
                  </a:lnTo>
                  <a:lnTo>
                    <a:pt x="1603" y="568"/>
                  </a:lnTo>
                  <a:lnTo>
                    <a:pt x="1603" y="568"/>
                  </a:lnTo>
                  <a:lnTo>
                    <a:pt x="1607" y="564"/>
                  </a:lnTo>
                  <a:lnTo>
                    <a:pt x="1607" y="564"/>
                  </a:lnTo>
                  <a:lnTo>
                    <a:pt x="1537" y="552"/>
                  </a:lnTo>
                  <a:lnTo>
                    <a:pt x="1467" y="534"/>
                  </a:lnTo>
                  <a:lnTo>
                    <a:pt x="1399" y="514"/>
                  </a:lnTo>
                  <a:lnTo>
                    <a:pt x="1333" y="488"/>
                  </a:lnTo>
                  <a:lnTo>
                    <a:pt x="1267" y="460"/>
                  </a:lnTo>
                  <a:lnTo>
                    <a:pt x="1205" y="426"/>
                  </a:lnTo>
                  <a:lnTo>
                    <a:pt x="1143" y="390"/>
                  </a:lnTo>
                  <a:lnTo>
                    <a:pt x="1083" y="350"/>
                  </a:lnTo>
                  <a:lnTo>
                    <a:pt x="1083" y="350"/>
                  </a:lnTo>
                  <a:lnTo>
                    <a:pt x="1111" y="312"/>
                  </a:lnTo>
                  <a:lnTo>
                    <a:pt x="1135" y="272"/>
                  </a:lnTo>
                  <a:lnTo>
                    <a:pt x="1155" y="230"/>
                  </a:lnTo>
                  <a:lnTo>
                    <a:pt x="1173" y="186"/>
                  </a:lnTo>
                  <a:lnTo>
                    <a:pt x="1189" y="142"/>
                  </a:lnTo>
                  <a:lnTo>
                    <a:pt x="1199" y="96"/>
                  </a:lnTo>
                  <a:lnTo>
                    <a:pt x="1207" y="48"/>
                  </a:lnTo>
                  <a:lnTo>
                    <a:pt x="1211" y="2"/>
                  </a:lnTo>
                  <a:lnTo>
                    <a:pt x="1211" y="2"/>
                  </a:lnTo>
                  <a:close/>
                  <a:moveTo>
                    <a:pt x="785" y="448"/>
                  </a:moveTo>
                  <a:lnTo>
                    <a:pt x="785" y="448"/>
                  </a:lnTo>
                  <a:lnTo>
                    <a:pt x="793" y="472"/>
                  </a:lnTo>
                  <a:lnTo>
                    <a:pt x="797" y="496"/>
                  </a:lnTo>
                  <a:lnTo>
                    <a:pt x="801" y="520"/>
                  </a:lnTo>
                  <a:lnTo>
                    <a:pt x="803" y="544"/>
                  </a:lnTo>
                  <a:lnTo>
                    <a:pt x="803" y="544"/>
                  </a:lnTo>
                  <a:lnTo>
                    <a:pt x="765" y="556"/>
                  </a:lnTo>
                  <a:lnTo>
                    <a:pt x="729" y="564"/>
                  </a:lnTo>
                  <a:lnTo>
                    <a:pt x="691" y="572"/>
                  </a:lnTo>
                  <a:lnTo>
                    <a:pt x="653" y="576"/>
                  </a:lnTo>
                  <a:lnTo>
                    <a:pt x="653" y="576"/>
                  </a:lnTo>
                  <a:lnTo>
                    <a:pt x="651" y="568"/>
                  </a:lnTo>
                  <a:lnTo>
                    <a:pt x="651" y="568"/>
                  </a:lnTo>
                  <a:lnTo>
                    <a:pt x="647" y="562"/>
                  </a:lnTo>
                  <a:lnTo>
                    <a:pt x="641" y="556"/>
                  </a:lnTo>
                  <a:lnTo>
                    <a:pt x="631" y="554"/>
                  </a:lnTo>
                  <a:lnTo>
                    <a:pt x="623" y="556"/>
                  </a:lnTo>
                  <a:lnTo>
                    <a:pt x="623" y="556"/>
                  </a:lnTo>
                  <a:lnTo>
                    <a:pt x="621" y="558"/>
                  </a:lnTo>
                  <a:lnTo>
                    <a:pt x="621" y="558"/>
                  </a:lnTo>
                  <a:lnTo>
                    <a:pt x="619" y="554"/>
                  </a:lnTo>
                  <a:lnTo>
                    <a:pt x="619" y="554"/>
                  </a:lnTo>
                  <a:lnTo>
                    <a:pt x="607" y="520"/>
                  </a:lnTo>
                  <a:lnTo>
                    <a:pt x="597" y="486"/>
                  </a:lnTo>
                  <a:lnTo>
                    <a:pt x="587" y="450"/>
                  </a:lnTo>
                  <a:lnTo>
                    <a:pt x="580" y="416"/>
                  </a:lnTo>
                  <a:lnTo>
                    <a:pt x="574" y="382"/>
                  </a:lnTo>
                  <a:lnTo>
                    <a:pt x="570" y="348"/>
                  </a:lnTo>
                  <a:lnTo>
                    <a:pt x="568" y="314"/>
                  </a:lnTo>
                  <a:lnTo>
                    <a:pt x="566" y="278"/>
                  </a:lnTo>
                  <a:lnTo>
                    <a:pt x="566" y="278"/>
                  </a:lnTo>
                  <a:lnTo>
                    <a:pt x="603" y="286"/>
                  </a:lnTo>
                  <a:lnTo>
                    <a:pt x="637" y="298"/>
                  </a:lnTo>
                  <a:lnTo>
                    <a:pt x="667" y="312"/>
                  </a:lnTo>
                  <a:lnTo>
                    <a:pt x="697" y="332"/>
                  </a:lnTo>
                  <a:lnTo>
                    <a:pt x="725" y="356"/>
                  </a:lnTo>
                  <a:lnTo>
                    <a:pt x="737" y="370"/>
                  </a:lnTo>
                  <a:lnTo>
                    <a:pt x="747" y="384"/>
                  </a:lnTo>
                  <a:lnTo>
                    <a:pt x="759" y="398"/>
                  </a:lnTo>
                  <a:lnTo>
                    <a:pt x="767" y="414"/>
                  </a:lnTo>
                  <a:lnTo>
                    <a:pt x="777" y="432"/>
                  </a:lnTo>
                  <a:lnTo>
                    <a:pt x="785" y="448"/>
                  </a:lnTo>
                  <a:lnTo>
                    <a:pt x="785" y="448"/>
                  </a:lnTo>
                  <a:close/>
                  <a:moveTo>
                    <a:pt x="438" y="294"/>
                  </a:moveTo>
                  <a:lnTo>
                    <a:pt x="438" y="294"/>
                  </a:lnTo>
                  <a:lnTo>
                    <a:pt x="468" y="284"/>
                  </a:lnTo>
                  <a:lnTo>
                    <a:pt x="500" y="278"/>
                  </a:lnTo>
                  <a:lnTo>
                    <a:pt x="532" y="276"/>
                  </a:lnTo>
                  <a:lnTo>
                    <a:pt x="562" y="278"/>
                  </a:lnTo>
                  <a:lnTo>
                    <a:pt x="562" y="278"/>
                  </a:lnTo>
                  <a:lnTo>
                    <a:pt x="562" y="312"/>
                  </a:lnTo>
                  <a:lnTo>
                    <a:pt x="566" y="348"/>
                  </a:lnTo>
                  <a:lnTo>
                    <a:pt x="570" y="382"/>
                  </a:lnTo>
                  <a:lnTo>
                    <a:pt x="576" y="416"/>
                  </a:lnTo>
                  <a:lnTo>
                    <a:pt x="582" y="452"/>
                  </a:lnTo>
                  <a:lnTo>
                    <a:pt x="593" y="486"/>
                  </a:lnTo>
                  <a:lnTo>
                    <a:pt x="603" y="520"/>
                  </a:lnTo>
                  <a:lnTo>
                    <a:pt x="615" y="554"/>
                  </a:lnTo>
                  <a:lnTo>
                    <a:pt x="615" y="554"/>
                  </a:lnTo>
                  <a:lnTo>
                    <a:pt x="617" y="560"/>
                  </a:lnTo>
                  <a:lnTo>
                    <a:pt x="617" y="560"/>
                  </a:lnTo>
                  <a:lnTo>
                    <a:pt x="611" y="568"/>
                  </a:lnTo>
                  <a:lnTo>
                    <a:pt x="609" y="576"/>
                  </a:lnTo>
                  <a:lnTo>
                    <a:pt x="609" y="576"/>
                  </a:lnTo>
                  <a:lnTo>
                    <a:pt x="566" y="574"/>
                  </a:lnTo>
                  <a:lnTo>
                    <a:pt x="526" y="570"/>
                  </a:lnTo>
                  <a:lnTo>
                    <a:pt x="484" y="562"/>
                  </a:lnTo>
                  <a:lnTo>
                    <a:pt x="444" y="552"/>
                  </a:lnTo>
                  <a:lnTo>
                    <a:pt x="406" y="540"/>
                  </a:lnTo>
                  <a:lnTo>
                    <a:pt x="368" y="524"/>
                  </a:lnTo>
                  <a:lnTo>
                    <a:pt x="330" y="506"/>
                  </a:lnTo>
                  <a:lnTo>
                    <a:pt x="294" y="486"/>
                  </a:lnTo>
                  <a:lnTo>
                    <a:pt x="294" y="486"/>
                  </a:lnTo>
                  <a:lnTo>
                    <a:pt x="296" y="478"/>
                  </a:lnTo>
                  <a:lnTo>
                    <a:pt x="294" y="468"/>
                  </a:lnTo>
                  <a:lnTo>
                    <a:pt x="294" y="468"/>
                  </a:lnTo>
                  <a:lnTo>
                    <a:pt x="290" y="462"/>
                  </a:lnTo>
                  <a:lnTo>
                    <a:pt x="284" y="456"/>
                  </a:lnTo>
                  <a:lnTo>
                    <a:pt x="284" y="456"/>
                  </a:lnTo>
                  <a:lnTo>
                    <a:pt x="294" y="430"/>
                  </a:lnTo>
                  <a:lnTo>
                    <a:pt x="308" y="406"/>
                  </a:lnTo>
                  <a:lnTo>
                    <a:pt x="324" y="382"/>
                  </a:lnTo>
                  <a:lnTo>
                    <a:pt x="342" y="360"/>
                  </a:lnTo>
                  <a:lnTo>
                    <a:pt x="362" y="340"/>
                  </a:lnTo>
                  <a:lnTo>
                    <a:pt x="386" y="322"/>
                  </a:lnTo>
                  <a:lnTo>
                    <a:pt x="410" y="306"/>
                  </a:lnTo>
                  <a:lnTo>
                    <a:pt x="438" y="294"/>
                  </a:lnTo>
                  <a:lnTo>
                    <a:pt x="438" y="294"/>
                  </a:lnTo>
                  <a:close/>
                  <a:moveTo>
                    <a:pt x="635" y="796"/>
                  </a:moveTo>
                  <a:lnTo>
                    <a:pt x="635" y="796"/>
                  </a:lnTo>
                  <a:lnTo>
                    <a:pt x="609" y="804"/>
                  </a:lnTo>
                  <a:lnTo>
                    <a:pt x="582" y="810"/>
                  </a:lnTo>
                  <a:lnTo>
                    <a:pt x="556" y="814"/>
                  </a:lnTo>
                  <a:lnTo>
                    <a:pt x="530" y="814"/>
                  </a:lnTo>
                  <a:lnTo>
                    <a:pt x="504" y="812"/>
                  </a:lnTo>
                  <a:lnTo>
                    <a:pt x="478" y="808"/>
                  </a:lnTo>
                  <a:lnTo>
                    <a:pt x="454" y="800"/>
                  </a:lnTo>
                  <a:lnTo>
                    <a:pt x="430" y="790"/>
                  </a:lnTo>
                  <a:lnTo>
                    <a:pt x="406" y="780"/>
                  </a:lnTo>
                  <a:lnTo>
                    <a:pt x="384" y="766"/>
                  </a:lnTo>
                  <a:lnTo>
                    <a:pt x="364" y="750"/>
                  </a:lnTo>
                  <a:lnTo>
                    <a:pt x="346" y="732"/>
                  </a:lnTo>
                  <a:lnTo>
                    <a:pt x="328" y="712"/>
                  </a:lnTo>
                  <a:lnTo>
                    <a:pt x="312" y="690"/>
                  </a:lnTo>
                  <a:lnTo>
                    <a:pt x="300" y="666"/>
                  </a:lnTo>
                  <a:lnTo>
                    <a:pt x="288" y="642"/>
                  </a:lnTo>
                  <a:lnTo>
                    <a:pt x="288" y="642"/>
                  </a:lnTo>
                  <a:lnTo>
                    <a:pt x="282" y="624"/>
                  </a:lnTo>
                  <a:lnTo>
                    <a:pt x="276" y="606"/>
                  </a:lnTo>
                  <a:lnTo>
                    <a:pt x="272" y="588"/>
                  </a:lnTo>
                  <a:lnTo>
                    <a:pt x="270" y="570"/>
                  </a:lnTo>
                  <a:lnTo>
                    <a:pt x="270" y="552"/>
                  </a:lnTo>
                  <a:lnTo>
                    <a:pt x="270" y="534"/>
                  </a:lnTo>
                  <a:lnTo>
                    <a:pt x="272" y="498"/>
                  </a:lnTo>
                  <a:lnTo>
                    <a:pt x="272" y="498"/>
                  </a:lnTo>
                  <a:lnTo>
                    <a:pt x="282" y="496"/>
                  </a:lnTo>
                  <a:lnTo>
                    <a:pt x="282" y="496"/>
                  </a:lnTo>
                  <a:lnTo>
                    <a:pt x="288" y="494"/>
                  </a:lnTo>
                  <a:lnTo>
                    <a:pt x="292" y="490"/>
                  </a:lnTo>
                  <a:lnTo>
                    <a:pt x="292" y="490"/>
                  </a:lnTo>
                  <a:lnTo>
                    <a:pt x="328" y="510"/>
                  </a:lnTo>
                  <a:lnTo>
                    <a:pt x="366" y="528"/>
                  </a:lnTo>
                  <a:lnTo>
                    <a:pt x="404" y="544"/>
                  </a:lnTo>
                  <a:lnTo>
                    <a:pt x="444" y="558"/>
                  </a:lnTo>
                  <a:lnTo>
                    <a:pt x="484" y="568"/>
                  </a:lnTo>
                  <a:lnTo>
                    <a:pt x="526" y="574"/>
                  </a:lnTo>
                  <a:lnTo>
                    <a:pt x="568" y="580"/>
                  </a:lnTo>
                  <a:lnTo>
                    <a:pt x="611" y="580"/>
                  </a:lnTo>
                  <a:lnTo>
                    <a:pt x="611" y="580"/>
                  </a:lnTo>
                  <a:lnTo>
                    <a:pt x="611" y="584"/>
                  </a:lnTo>
                  <a:lnTo>
                    <a:pt x="611" y="584"/>
                  </a:lnTo>
                  <a:lnTo>
                    <a:pt x="615" y="590"/>
                  </a:lnTo>
                  <a:lnTo>
                    <a:pt x="621" y="596"/>
                  </a:lnTo>
                  <a:lnTo>
                    <a:pt x="627" y="598"/>
                  </a:lnTo>
                  <a:lnTo>
                    <a:pt x="635" y="598"/>
                  </a:lnTo>
                  <a:lnTo>
                    <a:pt x="635" y="598"/>
                  </a:lnTo>
                  <a:lnTo>
                    <a:pt x="651" y="632"/>
                  </a:lnTo>
                  <a:lnTo>
                    <a:pt x="669" y="664"/>
                  </a:lnTo>
                  <a:lnTo>
                    <a:pt x="687" y="696"/>
                  </a:lnTo>
                  <a:lnTo>
                    <a:pt x="709" y="726"/>
                  </a:lnTo>
                  <a:lnTo>
                    <a:pt x="709" y="726"/>
                  </a:lnTo>
                  <a:lnTo>
                    <a:pt x="705" y="730"/>
                  </a:lnTo>
                  <a:lnTo>
                    <a:pt x="703" y="736"/>
                  </a:lnTo>
                  <a:lnTo>
                    <a:pt x="703" y="742"/>
                  </a:lnTo>
                  <a:lnTo>
                    <a:pt x="705" y="746"/>
                  </a:lnTo>
                  <a:lnTo>
                    <a:pt x="705" y="746"/>
                  </a:lnTo>
                  <a:lnTo>
                    <a:pt x="709" y="752"/>
                  </a:lnTo>
                  <a:lnTo>
                    <a:pt x="709" y="752"/>
                  </a:lnTo>
                  <a:lnTo>
                    <a:pt x="691" y="766"/>
                  </a:lnTo>
                  <a:lnTo>
                    <a:pt x="673" y="776"/>
                  </a:lnTo>
                  <a:lnTo>
                    <a:pt x="655" y="788"/>
                  </a:lnTo>
                  <a:lnTo>
                    <a:pt x="635" y="796"/>
                  </a:lnTo>
                  <a:lnTo>
                    <a:pt x="635" y="796"/>
                  </a:lnTo>
                  <a:close/>
                  <a:moveTo>
                    <a:pt x="739" y="722"/>
                  </a:moveTo>
                  <a:lnTo>
                    <a:pt x="739" y="722"/>
                  </a:lnTo>
                  <a:lnTo>
                    <a:pt x="735" y="718"/>
                  </a:lnTo>
                  <a:lnTo>
                    <a:pt x="729" y="718"/>
                  </a:lnTo>
                  <a:lnTo>
                    <a:pt x="723" y="718"/>
                  </a:lnTo>
                  <a:lnTo>
                    <a:pt x="717" y="718"/>
                  </a:lnTo>
                  <a:lnTo>
                    <a:pt x="717" y="718"/>
                  </a:lnTo>
                  <a:lnTo>
                    <a:pt x="711" y="722"/>
                  </a:lnTo>
                  <a:lnTo>
                    <a:pt x="711" y="722"/>
                  </a:lnTo>
                  <a:lnTo>
                    <a:pt x="691" y="692"/>
                  </a:lnTo>
                  <a:lnTo>
                    <a:pt x="673" y="662"/>
                  </a:lnTo>
                  <a:lnTo>
                    <a:pt x="655" y="630"/>
                  </a:lnTo>
                  <a:lnTo>
                    <a:pt x="639" y="598"/>
                  </a:lnTo>
                  <a:lnTo>
                    <a:pt x="639" y="598"/>
                  </a:lnTo>
                  <a:lnTo>
                    <a:pt x="639" y="598"/>
                  </a:lnTo>
                  <a:lnTo>
                    <a:pt x="639" y="598"/>
                  </a:lnTo>
                  <a:lnTo>
                    <a:pt x="645" y="594"/>
                  </a:lnTo>
                  <a:lnTo>
                    <a:pt x="649" y="590"/>
                  </a:lnTo>
                  <a:lnTo>
                    <a:pt x="651" y="586"/>
                  </a:lnTo>
                  <a:lnTo>
                    <a:pt x="653" y="580"/>
                  </a:lnTo>
                  <a:lnTo>
                    <a:pt x="653" y="580"/>
                  </a:lnTo>
                  <a:lnTo>
                    <a:pt x="691" y="576"/>
                  </a:lnTo>
                  <a:lnTo>
                    <a:pt x="727" y="570"/>
                  </a:lnTo>
                  <a:lnTo>
                    <a:pt x="765" y="560"/>
                  </a:lnTo>
                  <a:lnTo>
                    <a:pt x="803" y="550"/>
                  </a:lnTo>
                  <a:lnTo>
                    <a:pt x="803" y="550"/>
                  </a:lnTo>
                  <a:lnTo>
                    <a:pt x="801" y="574"/>
                  </a:lnTo>
                  <a:lnTo>
                    <a:pt x="799" y="596"/>
                  </a:lnTo>
                  <a:lnTo>
                    <a:pt x="793" y="620"/>
                  </a:lnTo>
                  <a:lnTo>
                    <a:pt x="785" y="642"/>
                  </a:lnTo>
                  <a:lnTo>
                    <a:pt x="777" y="664"/>
                  </a:lnTo>
                  <a:lnTo>
                    <a:pt x="765" y="684"/>
                  </a:lnTo>
                  <a:lnTo>
                    <a:pt x="753" y="704"/>
                  </a:lnTo>
                  <a:lnTo>
                    <a:pt x="739" y="722"/>
                  </a:lnTo>
                  <a:lnTo>
                    <a:pt x="739" y="722"/>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95"/>
            <p:cNvSpPr>
              <a:spLocks/>
            </p:cNvSpPr>
            <p:nvPr userDrawn="1"/>
          </p:nvSpPr>
          <p:spPr bwMode="auto">
            <a:xfrm>
              <a:off x="1903413" y="-4127500"/>
              <a:ext cx="15875" cy="31750"/>
            </a:xfrm>
            <a:custGeom>
              <a:avLst/>
              <a:gdLst>
                <a:gd name="T0" fmla="*/ 4 w 10"/>
                <a:gd name="T1" fmla="*/ 0 h 20"/>
                <a:gd name="T2" fmla="*/ 4 w 10"/>
                <a:gd name="T3" fmla="*/ 0 h 20"/>
                <a:gd name="T4" fmla="*/ 0 w 10"/>
                <a:gd name="T5" fmla="*/ 20 h 20"/>
                <a:gd name="T6" fmla="*/ 0 w 10"/>
                <a:gd name="T7" fmla="*/ 20 h 20"/>
                <a:gd name="T8" fmla="*/ 6 w 10"/>
                <a:gd name="T9" fmla="*/ 18 h 20"/>
                <a:gd name="T10" fmla="*/ 6 w 10"/>
                <a:gd name="T11" fmla="*/ 18 h 20"/>
                <a:gd name="T12" fmla="*/ 10 w 10"/>
                <a:gd name="T13" fmla="*/ 0 h 20"/>
                <a:gd name="T14" fmla="*/ 4 w 1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4" y="0"/>
                  </a:moveTo>
                  <a:lnTo>
                    <a:pt x="4" y="0"/>
                  </a:lnTo>
                  <a:lnTo>
                    <a:pt x="0" y="20"/>
                  </a:lnTo>
                  <a:lnTo>
                    <a:pt x="0" y="20"/>
                  </a:lnTo>
                  <a:lnTo>
                    <a:pt x="6" y="18"/>
                  </a:lnTo>
                  <a:lnTo>
                    <a:pt x="6" y="18"/>
                  </a:lnTo>
                  <a:lnTo>
                    <a:pt x="10"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9" name="Concentric Circle"/>
          <p:cNvGrpSpPr/>
          <p:nvPr userDrawn="1"/>
        </p:nvGrpSpPr>
        <p:grpSpPr>
          <a:xfrm>
            <a:off x="6305303" y="-1"/>
            <a:ext cx="3989388" cy="6858001"/>
            <a:chOff x="-4014788" y="-3675063"/>
            <a:chExt cx="3989388" cy="6858001"/>
          </a:xfrm>
        </p:grpSpPr>
        <p:grpSp>
          <p:nvGrpSpPr>
            <p:cNvPr id="398" name="Gray"/>
            <p:cNvGrpSpPr/>
            <p:nvPr userDrawn="1"/>
          </p:nvGrpSpPr>
          <p:grpSpPr>
            <a:xfrm>
              <a:off x="-3960813" y="-3675063"/>
              <a:ext cx="2868613" cy="6858001"/>
              <a:chOff x="-3960813" y="-3675063"/>
              <a:chExt cx="2868613" cy="6858001"/>
            </a:xfrm>
          </p:grpSpPr>
          <p:sp>
            <p:nvSpPr>
              <p:cNvPr id="278" name="Freeform 175"/>
              <p:cNvSpPr>
                <a:spLocks/>
              </p:cNvSpPr>
              <p:nvPr userDrawn="1"/>
            </p:nvSpPr>
            <p:spPr bwMode="auto">
              <a:xfrm>
                <a:off x="-2709863" y="-2373313"/>
                <a:ext cx="38100" cy="38100"/>
              </a:xfrm>
              <a:custGeom>
                <a:avLst/>
                <a:gdLst>
                  <a:gd name="T0" fmla="*/ 2 w 24"/>
                  <a:gd name="T1" fmla="*/ 18 h 24"/>
                  <a:gd name="T2" fmla="*/ 2 w 24"/>
                  <a:gd name="T3" fmla="*/ 18 h 24"/>
                  <a:gd name="T4" fmla="*/ 2 w 24"/>
                  <a:gd name="T5" fmla="*/ 20 h 24"/>
                  <a:gd name="T6" fmla="*/ 2 w 24"/>
                  <a:gd name="T7" fmla="*/ 20 h 24"/>
                  <a:gd name="T8" fmla="*/ 6 w 24"/>
                  <a:gd name="T9" fmla="*/ 24 h 24"/>
                  <a:gd name="T10" fmla="*/ 12 w 24"/>
                  <a:gd name="T11" fmla="*/ 24 h 24"/>
                  <a:gd name="T12" fmla="*/ 12 w 24"/>
                  <a:gd name="T13" fmla="*/ 24 h 24"/>
                  <a:gd name="T14" fmla="*/ 16 w 24"/>
                  <a:gd name="T15" fmla="*/ 24 h 24"/>
                  <a:gd name="T16" fmla="*/ 20 w 24"/>
                  <a:gd name="T17" fmla="*/ 20 h 24"/>
                  <a:gd name="T18" fmla="*/ 20 w 24"/>
                  <a:gd name="T19" fmla="*/ 20 h 24"/>
                  <a:gd name="T20" fmla="*/ 22 w 24"/>
                  <a:gd name="T21" fmla="*/ 18 h 24"/>
                  <a:gd name="T22" fmla="*/ 22 w 24"/>
                  <a:gd name="T23" fmla="*/ 18 h 24"/>
                  <a:gd name="T24" fmla="*/ 22 w 24"/>
                  <a:gd name="T25" fmla="*/ 16 h 24"/>
                  <a:gd name="T26" fmla="*/ 22 w 24"/>
                  <a:gd name="T27" fmla="*/ 16 h 24"/>
                  <a:gd name="T28" fmla="*/ 22 w 24"/>
                  <a:gd name="T29" fmla="*/ 14 h 24"/>
                  <a:gd name="T30" fmla="*/ 22 w 24"/>
                  <a:gd name="T31" fmla="*/ 14 h 24"/>
                  <a:gd name="T32" fmla="*/ 24 w 24"/>
                  <a:gd name="T33" fmla="*/ 12 h 24"/>
                  <a:gd name="T34" fmla="*/ 24 w 24"/>
                  <a:gd name="T35" fmla="*/ 12 h 24"/>
                  <a:gd name="T36" fmla="*/ 22 w 24"/>
                  <a:gd name="T37" fmla="*/ 8 h 24"/>
                  <a:gd name="T38" fmla="*/ 20 w 24"/>
                  <a:gd name="T39" fmla="*/ 4 h 24"/>
                  <a:gd name="T40" fmla="*/ 20 w 24"/>
                  <a:gd name="T41" fmla="*/ 4 h 24"/>
                  <a:gd name="T42" fmla="*/ 18 w 24"/>
                  <a:gd name="T43" fmla="*/ 2 h 24"/>
                  <a:gd name="T44" fmla="*/ 18 w 24"/>
                  <a:gd name="T45" fmla="*/ 2 h 24"/>
                  <a:gd name="T46" fmla="*/ 16 w 24"/>
                  <a:gd name="T47" fmla="*/ 2 h 24"/>
                  <a:gd name="T48" fmla="*/ 16 w 24"/>
                  <a:gd name="T49" fmla="*/ 2 h 24"/>
                  <a:gd name="T50" fmla="*/ 14 w 24"/>
                  <a:gd name="T51" fmla="*/ 0 h 24"/>
                  <a:gd name="T52" fmla="*/ 14 w 24"/>
                  <a:gd name="T53" fmla="*/ 0 h 24"/>
                  <a:gd name="T54" fmla="*/ 8 w 24"/>
                  <a:gd name="T55" fmla="*/ 0 h 24"/>
                  <a:gd name="T56" fmla="*/ 8 w 24"/>
                  <a:gd name="T57" fmla="*/ 0 h 24"/>
                  <a:gd name="T58" fmla="*/ 6 w 24"/>
                  <a:gd name="T59" fmla="*/ 2 h 24"/>
                  <a:gd name="T60" fmla="*/ 6 w 24"/>
                  <a:gd name="T61" fmla="*/ 2 h 24"/>
                  <a:gd name="T62" fmla="*/ 4 w 24"/>
                  <a:gd name="T63" fmla="*/ 2 h 24"/>
                  <a:gd name="T64" fmla="*/ 4 w 24"/>
                  <a:gd name="T65" fmla="*/ 2 h 24"/>
                  <a:gd name="T66" fmla="*/ 2 w 24"/>
                  <a:gd name="T67" fmla="*/ 4 h 24"/>
                  <a:gd name="T68" fmla="*/ 2 w 24"/>
                  <a:gd name="T69" fmla="*/ 4 h 24"/>
                  <a:gd name="T70" fmla="*/ 0 w 24"/>
                  <a:gd name="T71" fmla="*/ 8 h 24"/>
                  <a:gd name="T72" fmla="*/ 0 w 24"/>
                  <a:gd name="T73" fmla="*/ 12 h 24"/>
                  <a:gd name="T74" fmla="*/ 0 w 24"/>
                  <a:gd name="T75" fmla="*/ 12 h 24"/>
                  <a:gd name="T76" fmla="*/ 0 w 24"/>
                  <a:gd name="T77" fmla="*/ 14 h 24"/>
                  <a:gd name="T78" fmla="*/ 0 w 24"/>
                  <a:gd name="T79" fmla="*/ 14 h 24"/>
                  <a:gd name="T80" fmla="*/ 0 w 24"/>
                  <a:gd name="T81" fmla="*/ 16 h 24"/>
                  <a:gd name="T82" fmla="*/ 0 w 24"/>
                  <a:gd name="T83" fmla="*/ 16 h 24"/>
                  <a:gd name="T84" fmla="*/ 2 w 24"/>
                  <a:gd name="T85" fmla="*/ 18 h 24"/>
                  <a:gd name="T86" fmla="*/ 2 w 24"/>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2" y="18"/>
                    </a:moveTo>
                    <a:lnTo>
                      <a:pt x="2" y="18"/>
                    </a:lnTo>
                    <a:lnTo>
                      <a:pt x="2" y="20"/>
                    </a:lnTo>
                    <a:lnTo>
                      <a:pt x="2" y="20"/>
                    </a:lnTo>
                    <a:lnTo>
                      <a:pt x="6" y="24"/>
                    </a:lnTo>
                    <a:lnTo>
                      <a:pt x="12" y="24"/>
                    </a:lnTo>
                    <a:lnTo>
                      <a:pt x="12" y="24"/>
                    </a:lnTo>
                    <a:lnTo>
                      <a:pt x="16" y="24"/>
                    </a:lnTo>
                    <a:lnTo>
                      <a:pt x="20" y="20"/>
                    </a:lnTo>
                    <a:lnTo>
                      <a:pt x="20" y="20"/>
                    </a:lnTo>
                    <a:lnTo>
                      <a:pt x="22" y="18"/>
                    </a:lnTo>
                    <a:lnTo>
                      <a:pt x="22" y="18"/>
                    </a:lnTo>
                    <a:lnTo>
                      <a:pt x="22" y="16"/>
                    </a:lnTo>
                    <a:lnTo>
                      <a:pt x="22" y="16"/>
                    </a:lnTo>
                    <a:lnTo>
                      <a:pt x="22" y="14"/>
                    </a:lnTo>
                    <a:lnTo>
                      <a:pt x="22" y="14"/>
                    </a:lnTo>
                    <a:lnTo>
                      <a:pt x="24" y="12"/>
                    </a:lnTo>
                    <a:lnTo>
                      <a:pt x="24" y="12"/>
                    </a:lnTo>
                    <a:lnTo>
                      <a:pt x="22" y="8"/>
                    </a:lnTo>
                    <a:lnTo>
                      <a:pt x="20" y="4"/>
                    </a:lnTo>
                    <a:lnTo>
                      <a:pt x="20" y="4"/>
                    </a:lnTo>
                    <a:lnTo>
                      <a:pt x="18" y="2"/>
                    </a:lnTo>
                    <a:lnTo>
                      <a:pt x="18" y="2"/>
                    </a:lnTo>
                    <a:lnTo>
                      <a:pt x="16" y="2"/>
                    </a:lnTo>
                    <a:lnTo>
                      <a:pt x="16" y="2"/>
                    </a:lnTo>
                    <a:lnTo>
                      <a:pt x="14" y="0"/>
                    </a:lnTo>
                    <a:lnTo>
                      <a:pt x="14" y="0"/>
                    </a:lnTo>
                    <a:lnTo>
                      <a:pt x="8" y="0"/>
                    </a:lnTo>
                    <a:lnTo>
                      <a:pt x="8" y="0"/>
                    </a:lnTo>
                    <a:lnTo>
                      <a:pt x="6" y="2"/>
                    </a:lnTo>
                    <a:lnTo>
                      <a:pt x="6" y="2"/>
                    </a:lnTo>
                    <a:lnTo>
                      <a:pt x="4" y="2"/>
                    </a:lnTo>
                    <a:lnTo>
                      <a:pt x="4" y="2"/>
                    </a:lnTo>
                    <a:lnTo>
                      <a:pt x="2" y="4"/>
                    </a:lnTo>
                    <a:lnTo>
                      <a:pt x="2" y="4"/>
                    </a:lnTo>
                    <a:lnTo>
                      <a:pt x="0" y="8"/>
                    </a:lnTo>
                    <a:lnTo>
                      <a:pt x="0" y="12"/>
                    </a:lnTo>
                    <a:lnTo>
                      <a:pt x="0" y="12"/>
                    </a:lnTo>
                    <a:lnTo>
                      <a:pt x="0" y="14"/>
                    </a:lnTo>
                    <a:lnTo>
                      <a:pt x="0" y="14"/>
                    </a:lnTo>
                    <a:lnTo>
                      <a:pt x="0" y="16"/>
                    </a:lnTo>
                    <a:lnTo>
                      <a:pt x="0" y="16"/>
                    </a:lnTo>
                    <a:lnTo>
                      <a:pt x="2" y="18"/>
                    </a:lnTo>
                    <a:lnTo>
                      <a:pt x="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76"/>
              <p:cNvSpPr>
                <a:spLocks/>
              </p:cNvSpPr>
              <p:nvPr userDrawn="1"/>
            </p:nvSpPr>
            <p:spPr bwMode="auto">
              <a:xfrm>
                <a:off x="-3027363" y="11874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4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2 h 24"/>
                  <a:gd name="T26" fmla="*/ 8 w 24"/>
                  <a:gd name="T27" fmla="*/ 2 h 24"/>
                  <a:gd name="T28" fmla="*/ 4 w 24"/>
                  <a:gd name="T29" fmla="*/ 4 h 24"/>
                  <a:gd name="T30" fmla="*/ 2 w 24"/>
                  <a:gd name="T31" fmla="*/ 8 h 24"/>
                  <a:gd name="T32" fmla="*/ 0 w 24"/>
                  <a:gd name="T33" fmla="*/ 12 h 24"/>
                  <a:gd name="T34" fmla="*/ 0 w 24"/>
                  <a:gd name="T35" fmla="*/ 18 h 24"/>
                  <a:gd name="T36" fmla="*/ 0 w 24"/>
                  <a:gd name="T37" fmla="*/ 18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6" y="24"/>
                    </a:lnTo>
                    <a:lnTo>
                      <a:pt x="16" y="24"/>
                    </a:lnTo>
                    <a:lnTo>
                      <a:pt x="20" y="22"/>
                    </a:lnTo>
                    <a:lnTo>
                      <a:pt x="24" y="18"/>
                    </a:lnTo>
                    <a:lnTo>
                      <a:pt x="24" y="14"/>
                    </a:lnTo>
                    <a:lnTo>
                      <a:pt x="24" y="8"/>
                    </a:lnTo>
                    <a:lnTo>
                      <a:pt x="24" y="8"/>
                    </a:lnTo>
                    <a:lnTo>
                      <a:pt x="20" y="4"/>
                    </a:lnTo>
                    <a:lnTo>
                      <a:pt x="18" y="2"/>
                    </a:lnTo>
                    <a:lnTo>
                      <a:pt x="12" y="0"/>
                    </a:lnTo>
                    <a:lnTo>
                      <a:pt x="8" y="2"/>
                    </a:lnTo>
                    <a:lnTo>
                      <a:pt x="8" y="2"/>
                    </a:lnTo>
                    <a:lnTo>
                      <a:pt x="4" y="4"/>
                    </a:lnTo>
                    <a:lnTo>
                      <a:pt x="2" y="8"/>
                    </a:lnTo>
                    <a:lnTo>
                      <a:pt x="0" y="12"/>
                    </a:lnTo>
                    <a:lnTo>
                      <a:pt x="0" y="18"/>
                    </a:lnTo>
                    <a:lnTo>
                      <a:pt x="0"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77"/>
              <p:cNvSpPr>
                <a:spLocks/>
              </p:cNvSpPr>
              <p:nvPr userDrawn="1"/>
            </p:nvSpPr>
            <p:spPr bwMode="auto">
              <a:xfrm>
                <a:off x="-2262188" y="-29194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78"/>
              <p:cNvSpPr>
                <a:spLocks/>
              </p:cNvSpPr>
              <p:nvPr userDrawn="1"/>
            </p:nvSpPr>
            <p:spPr bwMode="auto">
              <a:xfrm>
                <a:off x="-2293938" y="-2947988"/>
                <a:ext cx="38100" cy="34925"/>
              </a:xfrm>
              <a:custGeom>
                <a:avLst/>
                <a:gdLst>
                  <a:gd name="T0" fmla="*/ 20 w 24"/>
                  <a:gd name="T1" fmla="*/ 2 h 22"/>
                  <a:gd name="T2" fmla="*/ 20 w 24"/>
                  <a:gd name="T3" fmla="*/ 2 h 22"/>
                  <a:gd name="T4" fmla="*/ 14 w 24"/>
                  <a:gd name="T5" fmla="*/ 0 h 22"/>
                  <a:gd name="T6" fmla="*/ 10 w 24"/>
                  <a:gd name="T7" fmla="*/ 0 h 22"/>
                  <a:gd name="T8" fmla="*/ 6 w 24"/>
                  <a:gd name="T9" fmla="*/ 0 h 22"/>
                  <a:gd name="T10" fmla="*/ 2 w 24"/>
                  <a:gd name="T11" fmla="*/ 4 h 22"/>
                  <a:gd name="T12" fmla="*/ 2 w 24"/>
                  <a:gd name="T13" fmla="*/ 4 h 22"/>
                  <a:gd name="T14" fmla="*/ 0 w 24"/>
                  <a:gd name="T15" fmla="*/ 8 h 22"/>
                  <a:gd name="T16" fmla="*/ 0 w 24"/>
                  <a:gd name="T17" fmla="*/ 12 h 22"/>
                  <a:gd name="T18" fmla="*/ 0 w 24"/>
                  <a:gd name="T19" fmla="*/ 16 h 22"/>
                  <a:gd name="T20" fmla="*/ 4 w 24"/>
                  <a:gd name="T21" fmla="*/ 20 h 22"/>
                  <a:gd name="T22" fmla="*/ 4 w 24"/>
                  <a:gd name="T23" fmla="*/ 20 h 22"/>
                  <a:gd name="T24" fmla="*/ 8 w 24"/>
                  <a:gd name="T25" fmla="*/ 22 h 22"/>
                  <a:gd name="T26" fmla="*/ 12 w 24"/>
                  <a:gd name="T27" fmla="*/ 22 h 22"/>
                  <a:gd name="T28" fmla="*/ 12 w 24"/>
                  <a:gd name="T29" fmla="*/ 22 h 22"/>
                  <a:gd name="T30" fmla="*/ 16 w 24"/>
                  <a:gd name="T31" fmla="*/ 22 h 22"/>
                  <a:gd name="T32" fmla="*/ 20 w 24"/>
                  <a:gd name="T33" fmla="*/ 18 h 22"/>
                  <a:gd name="T34" fmla="*/ 20 w 24"/>
                  <a:gd name="T35" fmla="*/ 18 h 22"/>
                  <a:gd name="T36" fmla="*/ 22 w 24"/>
                  <a:gd name="T37" fmla="*/ 14 h 22"/>
                  <a:gd name="T38" fmla="*/ 24 w 24"/>
                  <a:gd name="T39" fmla="*/ 10 h 22"/>
                  <a:gd name="T40" fmla="*/ 22 w 24"/>
                  <a:gd name="T41" fmla="*/ 6 h 22"/>
                  <a:gd name="T42" fmla="*/ 20 w 24"/>
                  <a:gd name="T43" fmla="*/ 2 h 22"/>
                  <a:gd name="T44" fmla="*/ 20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20" y="2"/>
                    </a:moveTo>
                    <a:lnTo>
                      <a:pt x="20" y="2"/>
                    </a:lnTo>
                    <a:lnTo>
                      <a:pt x="14" y="0"/>
                    </a:lnTo>
                    <a:lnTo>
                      <a:pt x="10" y="0"/>
                    </a:lnTo>
                    <a:lnTo>
                      <a:pt x="6" y="0"/>
                    </a:lnTo>
                    <a:lnTo>
                      <a:pt x="2" y="4"/>
                    </a:lnTo>
                    <a:lnTo>
                      <a:pt x="2" y="4"/>
                    </a:lnTo>
                    <a:lnTo>
                      <a:pt x="0" y="8"/>
                    </a:lnTo>
                    <a:lnTo>
                      <a:pt x="0" y="12"/>
                    </a:lnTo>
                    <a:lnTo>
                      <a:pt x="0" y="16"/>
                    </a:lnTo>
                    <a:lnTo>
                      <a:pt x="4" y="20"/>
                    </a:lnTo>
                    <a:lnTo>
                      <a:pt x="4" y="20"/>
                    </a:lnTo>
                    <a:lnTo>
                      <a:pt x="8" y="22"/>
                    </a:lnTo>
                    <a:lnTo>
                      <a:pt x="12" y="22"/>
                    </a:lnTo>
                    <a:lnTo>
                      <a:pt x="12" y="22"/>
                    </a:lnTo>
                    <a:lnTo>
                      <a:pt x="16" y="22"/>
                    </a:lnTo>
                    <a:lnTo>
                      <a:pt x="20" y="18"/>
                    </a:lnTo>
                    <a:lnTo>
                      <a:pt x="20" y="18"/>
                    </a:lnTo>
                    <a:lnTo>
                      <a:pt x="22"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79"/>
              <p:cNvSpPr>
                <a:spLocks/>
              </p:cNvSpPr>
              <p:nvPr userDrawn="1"/>
            </p:nvSpPr>
            <p:spPr bwMode="auto">
              <a:xfrm>
                <a:off x="-2360613" y="-2871788"/>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80"/>
              <p:cNvSpPr>
                <a:spLocks/>
              </p:cNvSpPr>
              <p:nvPr userDrawn="1"/>
            </p:nvSpPr>
            <p:spPr bwMode="auto">
              <a:xfrm>
                <a:off x="-2227263" y="-3024188"/>
                <a:ext cx="38100" cy="38100"/>
              </a:xfrm>
              <a:custGeom>
                <a:avLst/>
                <a:gdLst>
                  <a:gd name="T0" fmla="*/ 20 w 24"/>
                  <a:gd name="T1" fmla="*/ 20 h 24"/>
                  <a:gd name="T2" fmla="*/ 20 w 24"/>
                  <a:gd name="T3" fmla="*/ 20 h 24"/>
                  <a:gd name="T4" fmla="*/ 24 w 24"/>
                  <a:gd name="T5" fmla="*/ 14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6 w 24"/>
                  <a:gd name="T19" fmla="*/ 0 h 24"/>
                  <a:gd name="T20" fmla="*/ 2 w 24"/>
                  <a:gd name="T21" fmla="*/ 2 h 24"/>
                  <a:gd name="T22" fmla="*/ 2 w 24"/>
                  <a:gd name="T23" fmla="*/ 2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4"/>
                    </a:lnTo>
                    <a:lnTo>
                      <a:pt x="24" y="10"/>
                    </a:lnTo>
                    <a:lnTo>
                      <a:pt x="22" y="6"/>
                    </a:lnTo>
                    <a:lnTo>
                      <a:pt x="20" y="2"/>
                    </a:lnTo>
                    <a:lnTo>
                      <a:pt x="20" y="2"/>
                    </a:lnTo>
                    <a:lnTo>
                      <a:pt x="16" y="0"/>
                    </a:lnTo>
                    <a:lnTo>
                      <a:pt x="12" y="0"/>
                    </a:lnTo>
                    <a:lnTo>
                      <a:pt x="6" y="0"/>
                    </a:lnTo>
                    <a:lnTo>
                      <a:pt x="2" y="2"/>
                    </a:lnTo>
                    <a:lnTo>
                      <a:pt x="2" y="2"/>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81"/>
              <p:cNvSpPr>
                <a:spLocks/>
              </p:cNvSpPr>
              <p:nvPr userDrawn="1"/>
            </p:nvSpPr>
            <p:spPr bwMode="auto">
              <a:xfrm>
                <a:off x="-2016125" y="-3243263"/>
                <a:ext cx="38100" cy="38100"/>
              </a:xfrm>
              <a:custGeom>
                <a:avLst/>
                <a:gdLst>
                  <a:gd name="T0" fmla="*/ 20 w 24"/>
                  <a:gd name="T1" fmla="*/ 20 h 24"/>
                  <a:gd name="T2" fmla="*/ 20 w 24"/>
                  <a:gd name="T3" fmla="*/ 20 h 24"/>
                  <a:gd name="T4" fmla="*/ 22 w 24"/>
                  <a:gd name="T5" fmla="*/ 16 h 24"/>
                  <a:gd name="T6" fmla="*/ 24 w 24"/>
                  <a:gd name="T7" fmla="*/ 12 h 24"/>
                  <a:gd name="T8" fmla="*/ 24 w 24"/>
                  <a:gd name="T9" fmla="*/ 8 h 24"/>
                  <a:gd name="T10" fmla="*/ 20 w 24"/>
                  <a:gd name="T11" fmla="*/ 4 h 24"/>
                  <a:gd name="T12" fmla="*/ 20 w 24"/>
                  <a:gd name="T13" fmla="*/ 4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4" y="8"/>
                    </a:lnTo>
                    <a:lnTo>
                      <a:pt x="20" y="4"/>
                    </a:lnTo>
                    <a:lnTo>
                      <a:pt x="20" y="4"/>
                    </a:lnTo>
                    <a:lnTo>
                      <a:pt x="16" y="0"/>
                    </a:lnTo>
                    <a:lnTo>
                      <a:pt x="12" y="0"/>
                    </a:lnTo>
                    <a:lnTo>
                      <a:pt x="8" y="0"/>
                    </a:lnTo>
                    <a:lnTo>
                      <a:pt x="4" y="2"/>
                    </a:lnTo>
                    <a:lnTo>
                      <a:pt x="4" y="2"/>
                    </a:lnTo>
                    <a:lnTo>
                      <a:pt x="0" y="6"/>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2"/>
              <p:cNvSpPr>
                <a:spLocks/>
              </p:cNvSpPr>
              <p:nvPr userDrawn="1"/>
            </p:nvSpPr>
            <p:spPr bwMode="auto">
              <a:xfrm>
                <a:off x="-2157413" y="-3100388"/>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0 h 24"/>
                  <a:gd name="T16" fmla="*/ 10 w 24"/>
                  <a:gd name="T17" fmla="*/ 0 h 24"/>
                  <a:gd name="T18" fmla="*/ 6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0"/>
                    </a:lnTo>
                    <a:lnTo>
                      <a:pt x="10" y="0"/>
                    </a:lnTo>
                    <a:lnTo>
                      <a:pt x="6"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83"/>
              <p:cNvSpPr>
                <a:spLocks/>
              </p:cNvSpPr>
              <p:nvPr userDrawn="1"/>
            </p:nvSpPr>
            <p:spPr bwMode="auto">
              <a:xfrm>
                <a:off x="-2087563" y="-31734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84"/>
              <p:cNvSpPr>
                <a:spLocks/>
              </p:cNvSpPr>
              <p:nvPr userDrawn="1"/>
            </p:nvSpPr>
            <p:spPr bwMode="auto">
              <a:xfrm>
                <a:off x="-2424113" y="-2792413"/>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85"/>
              <p:cNvSpPr>
                <a:spLocks/>
              </p:cNvSpPr>
              <p:nvPr userDrawn="1"/>
            </p:nvSpPr>
            <p:spPr bwMode="auto">
              <a:xfrm>
                <a:off x="-2919413" y="-1976438"/>
                <a:ext cx="38100" cy="36513"/>
              </a:xfrm>
              <a:custGeom>
                <a:avLst/>
                <a:gdLst>
                  <a:gd name="T0" fmla="*/ 12 w 24"/>
                  <a:gd name="T1" fmla="*/ 23 h 23"/>
                  <a:gd name="T2" fmla="*/ 12 w 24"/>
                  <a:gd name="T3" fmla="*/ 23 h 23"/>
                  <a:gd name="T4" fmla="*/ 18 w 24"/>
                  <a:gd name="T5" fmla="*/ 21 h 23"/>
                  <a:gd name="T6" fmla="*/ 22 w 24"/>
                  <a:gd name="T7" fmla="*/ 15 h 23"/>
                  <a:gd name="T8" fmla="*/ 22 w 24"/>
                  <a:gd name="T9" fmla="*/ 15 h 23"/>
                  <a:gd name="T10" fmla="*/ 24 w 24"/>
                  <a:gd name="T11" fmla="*/ 11 h 23"/>
                  <a:gd name="T12" fmla="*/ 24 w 24"/>
                  <a:gd name="T13" fmla="*/ 8 h 23"/>
                  <a:gd name="T14" fmla="*/ 20 w 24"/>
                  <a:gd name="T15" fmla="*/ 4 h 23"/>
                  <a:gd name="T16" fmla="*/ 16 w 24"/>
                  <a:gd name="T17" fmla="*/ 0 h 23"/>
                  <a:gd name="T18" fmla="*/ 16 w 24"/>
                  <a:gd name="T19" fmla="*/ 0 h 23"/>
                  <a:gd name="T20" fmla="*/ 12 w 24"/>
                  <a:gd name="T21" fmla="*/ 0 h 23"/>
                  <a:gd name="T22" fmla="*/ 8 w 24"/>
                  <a:gd name="T23" fmla="*/ 0 h 23"/>
                  <a:gd name="T24" fmla="*/ 4 w 24"/>
                  <a:gd name="T25" fmla="*/ 2 h 23"/>
                  <a:gd name="T26" fmla="*/ 0 w 24"/>
                  <a:gd name="T27" fmla="*/ 6 h 23"/>
                  <a:gd name="T28" fmla="*/ 0 w 24"/>
                  <a:gd name="T29" fmla="*/ 6 h 23"/>
                  <a:gd name="T30" fmla="*/ 0 w 24"/>
                  <a:gd name="T31" fmla="*/ 11 h 23"/>
                  <a:gd name="T32" fmla="*/ 0 w 24"/>
                  <a:gd name="T33" fmla="*/ 15 h 23"/>
                  <a:gd name="T34" fmla="*/ 4 w 24"/>
                  <a:gd name="T35" fmla="*/ 19 h 23"/>
                  <a:gd name="T36" fmla="*/ 6 w 24"/>
                  <a:gd name="T37" fmla="*/ 21 h 23"/>
                  <a:gd name="T38" fmla="*/ 6 w 24"/>
                  <a:gd name="T39" fmla="*/ 21 h 23"/>
                  <a:gd name="T40" fmla="*/ 12 w 24"/>
                  <a:gd name="T41" fmla="*/ 23 h 23"/>
                  <a:gd name="T42" fmla="*/ 12 w 24"/>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12" y="23"/>
                    </a:moveTo>
                    <a:lnTo>
                      <a:pt x="12" y="23"/>
                    </a:lnTo>
                    <a:lnTo>
                      <a:pt x="18" y="21"/>
                    </a:lnTo>
                    <a:lnTo>
                      <a:pt x="22" y="15"/>
                    </a:lnTo>
                    <a:lnTo>
                      <a:pt x="22" y="15"/>
                    </a:lnTo>
                    <a:lnTo>
                      <a:pt x="24" y="11"/>
                    </a:lnTo>
                    <a:lnTo>
                      <a:pt x="24" y="8"/>
                    </a:lnTo>
                    <a:lnTo>
                      <a:pt x="20" y="4"/>
                    </a:lnTo>
                    <a:lnTo>
                      <a:pt x="16" y="0"/>
                    </a:lnTo>
                    <a:lnTo>
                      <a:pt x="16" y="0"/>
                    </a:lnTo>
                    <a:lnTo>
                      <a:pt x="12" y="0"/>
                    </a:lnTo>
                    <a:lnTo>
                      <a:pt x="8" y="0"/>
                    </a:lnTo>
                    <a:lnTo>
                      <a:pt x="4" y="2"/>
                    </a:lnTo>
                    <a:lnTo>
                      <a:pt x="0" y="6"/>
                    </a:lnTo>
                    <a:lnTo>
                      <a:pt x="0" y="6"/>
                    </a:lnTo>
                    <a:lnTo>
                      <a:pt x="0" y="11"/>
                    </a:lnTo>
                    <a:lnTo>
                      <a:pt x="0" y="15"/>
                    </a:lnTo>
                    <a:lnTo>
                      <a:pt x="4" y="19"/>
                    </a:lnTo>
                    <a:lnTo>
                      <a:pt x="6" y="21"/>
                    </a:lnTo>
                    <a:lnTo>
                      <a:pt x="6" y="21"/>
                    </a:lnTo>
                    <a:lnTo>
                      <a:pt x="12" y="23"/>
                    </a:lnTo>
                    <a:lnTo>
                      <a:pt x="12" y="23"/>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86"/>
              <p:cNvSpPr>
                <a:spLocks/>
              </p:cNvSpPr>
              <p:nvPr userDrawn="1"/>
            </p:nvSpPr>
            <p:spPr bwMode="auto">
              <a:xfrm>
                <a:off x="-2960688" y="-1885950"/>
                <a:ext cx="38100" cy="38100"/>
              </a:xfrm>
              <a:custGeom>
                <a:avLst/>
                <a:gdLst>
                  <a:gd name="T0" fmla="*/ 8 w 24"/>
                  <a:gd name="T1" fmla="*/ 24 h 24"/>
                  <a:gd name="T2" fmla="*/ 8 w 24"/>
                  <a:gd name="T3" fmla="*/ 24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4 w 24"/>
                  <a:gd name="T17" fmla="*/ 8 h 24"/>
                  <a:gd name="T18" fmla="*/ 20 w 24"/>
                  <a:gd name="T19" fmla="*/ 4 h 24"/>
                  <a:gd name="T20" fmla="*/ 16 w 24"/>
                  <a:gd name="T21" fmla="*/ 2 h 24"/>
                  <a:gd name="T22" fmla="*/ 16 w 24"/>
                  <a:gd name="T23" fmla="*/ 2 h 24"/>
                  <a:gd name="T24" fmla="*/ 12 w 24"/>
                  <a:gd name="T25" fmla="*/ 0 h 24"/>
                  <a:gd name="T26" fmla="*/ 8 w 24"/>
                  <a:gd name="T27" fmla="*/ 2 h 24"/>
                  <a:gd name="T28" fmla="*/ 4 w 24"/>
                  <a:gd name="T29" fmla="*/ 4 h 24"/>
                  <a:gd name="T30" fmla="*/ 0 w 24"/>
                  <a:gd name="T31" fmla="*/ 8 h 24"/>
                  <a:gd name="T32" fmla="*/ 0 w 24"/>
                  <a:gd name="T33" fmla="*/ 8 h 24"/>
                  <a:gd name="T34" fmla="*/ 0 w 24"/>
                  <a:gd name="T35" fmla="*/ 12 h 24"/>
                  <a:gd name="T36" fmla="*/ 0 w 24"/>
                  <a:gd name="T37" fmla="*/ 16 h 24"/>
                  <a:gd name="T38" fmla="*/ 4 w 24"/>
                  <a:gd name="T39" fmla="*/ 20 h 24"/>
                  <a:gd name="T40" fmla="*/ 8 w 24"/>
                  <a:gd name="T41" fmla="*/ 24 h 24"/>
                  <a:gd name="T42" fmla="*/ 8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24"/>
                    </a:moveTo>
                    <a:lnTo>
                      <a:pt x="8" y="24"/>
                    </a:lnTo>
                    <a:lnTo>
                      <a:pt x="12" y="24"/>
                    </a:lnTo>
                    <a:lnTo>
                      <a:pt x="12" y="24"/>
                    </a:lnTo>
                    <a:lnTo>
                      <a:pt x="18" y="22"/>
                    </a:lnTo>
                    <a:lnTo>
                      <a:pt x="22" y="16"/>
                    </a:lnTo>
                    <a:lnTo>
                      <a:pt x="22" y="16"/>
                    </a:lnTo>
                    <a:lnTo>
                      <a:pt x="24" y="12"/>
                    </a:lnTo>
                    <a:lnTo>
                      <a:pt x="24" y="8"/>
                    </a:lnTo>
                    <a:lnTo>
                      <a:pt x="20" y="4"/>
                    </a:lnTo>
                    <a:lnTo>
                      <a:pt x="16" y="2"/>
                    </a:lnTo>
                    <a:lnTo>
                      <a:pt x="16" y="2"/>
                    </a:lnTo>
                    <a:lnTo>
                      <a:pt x="12" y="0"/>
                    </a:lnTo>
                    <a:lnTo>
                      <a:pt x="8" y="2"/>
                    </a:lnTo>
                    <a:lnTo>
                      <a:pt x="4" y="4"/>
                    </a:lnTo>
                    <a:lnTo>
                      <a:pt x="0" y="8"/>
                    </a:lnTo>
                    <a:lnTo>
                      <a:pt x="0" y="8"/>
                    </a:lnTo>
                    <a:lnTo>
                      <a:pt x="0" y="12"/>
                    </a:lnTo>
                    <a:lnTo>
                      <a:pt x="0" y="16"/>
                    </a:lnTo>
                    <a:lnTo>
                      <a:pt x="4" y="20"/>
                    </a:lnTo>
                    <a:lnTo>
                      <a:pt x="8" y="24"/>
                    </a:lnTo>
                    <a:lnTo>
                      <a:pt x="8"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87"/>
              <p:cNvSpPr>
                <a:spLocks/>
              </p:cNvSpPr>
              <p:nvPr userDrawn="1"/>
            </p:nvSpPr>
            <p:spPr bwMode="auto">
              <a:xfrm>
                <a:off x="-2659063" y="-2459038"/>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20 w 24"/>
                  <a:gd name="T17" fmla="*/ 2 h 24"/>
                  <a:gd name="T18" fmla="*/ 20 w 24"/>
                  <a:gd name="T19" fmla="*/ 2 h 24"/>
                  <a:gd name="T20" fmla="*/ 14 w 24"/>
                  <a:gd name="T21" fmla="*/ 0 h 24"/>
                  <a:gd name="T22" fmla="*/ 10 w 24"/>
                  <a:gd name="T23" fmla="*/ 0 h 24"/>
                  <a:gd name="T24" fmla="*/ 6 w 24"/>
                  <a:gd name="T25" fmla="*/ 2 h 24"/>
                  <a:gd name="T26" fmla="*/ 2 w 24"/>
                  <a:gd name="T27" fmla="*/ 6 h 24"/>
                  <a:gd name="T28" fmla="*/ 2 w 24"/>
                  <a:gd name="T29" fmla="*/ 6 h 24"/>
                  <a:gd name="T30" fmla="*/ 0 w 24"/>
                  <a:gd name="T31" fmla="*/ 10 h 24"/>
                  <a:gd name="T32" fmla="*/ 0 w 24"/>
                  <a:gd name="T33" fmla="*/ 14 h 24"/>
                  <a:gd name="T34" fmla="*/ 2 w 24"/>
                  <a:gd name="T35" fmla="*/ 18 h 24"/>
                  <a:gd name="T36" fmla="*/ 6 w 24"/>
                  <a:gd name="T37" fmla="*/ 22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8" y="22"/>
                    </a:lnTo>
                    <a:lnTo>
                      <a:pt x="22" y="18"/>
                    </a:lnTo>
                    <a:lnTo>
                      <a:pt x="22" y="18"/>
                    </a:lnTo>
                    <a:lnTo>
                      <a:pt x="24" y="14"/>
                    </a:lnTo>
                    <a:lnTo>
                      <a:pt x="24" y="8"/>
                    </a:lnTo>
                    <a:lnTo>
                      <a:pt x="22" y="4"/>
                    </a:lnTo>
                    <a:lnTo>
                      <a:pt x="20" y="2"/>
                    </a:lnTo>
                    <a:lnTo>
                      <a:pt x="20" y="2"/>
                    </a:lnTo>
                    <a:lnTo>
                      <a:pt x="14" y="0"/>
                    </a:lnTo>
                    <a:lnTo>
                      <a:pt x="10" y="0"/>
                    </a:lnTo>
                    <a:lnTo>
                      <a:pt x="6" y="2"/>
                    </a:lnTo>
                    <a:lnTo>
                      <a:pt x="2" y="6"/>
                    </a:lnTo>
                    <a:lnTo>
                      <a:pt x="2" y="6"/>
                    </a:lnTo>
                    <a:lnTo>
                      <a:pt x="0" y="10"/>
                    </a:lnTo>
                    <a:lnTo>
                      <a:pt x="0" y="14"/>
                    </a:lnTo>
                    <a:lnTo>
                      <a:pt x="2" y="18"/>
                    </a:lnTo>
                    <a:lnTo>
                      <a:pt x="6" y="22"/>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8"/>
              <p:cNvSpPr>
                <a:spLocks/>
              </p:cNvSpPr>
              <p:nvPr userDrawn="1"/>
            </p:nvSpPr>
            <p:spPr bwMode="auto">
              <a:xfrm>
                <a:off x="-2601913" y="-254476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2 w 24"/>
                  <a:gd name="T11" fmla="*/ 18 h 24"/>
                  <a:gd name="T12" fmla="*/ 24 w 24"/>
                  <a:gd name="T13" fmla="*/ 14 h 24"/>
                  <a:gd name="T14" fmla="*/ 24 w 24"/>
                  <a:gd name="T15" fmla="*/ 10 h 24"/>
                  <a:gd name="T16" fmla="*/ 22 w 24"/>
                  <a:gd name="T17" fmla="*/ 6 h 24"/>
                  <a:gd name="T18" fmla="*/ 18 w 24"/>
                  <a:gd name="T19" fmla="*/ 2 h 24"/>
                  <a:gd name="T20" fmla="*/ 18 w 24"/>
                  <a:gd name="T21" fmla="*/ 2 h 24"/>
                  <a:gd name="T22" fmla="*/ 14 w 24"/>
                  <a:gd name="T23" fmla="*/ 0 h 24"/>
                  <a:gd name="T24" fmla="*/ 10 w 24"/>
                  <a:gd name="T25" fmla="*/ 0 h 24"/>
                  <a:gd name="T26" fmla="*/ 6 w 24"/>
                  <a:gd name="T27" fmla="*/ 2 h 24"/>
                  <a:gd name="T28" fmla="*/ 2 w 24"/>
                  <a:gd name="T29" fmla="*/ 6 h 24"/>
                  <a:gd name="T30" fmla="*/ 2 w 24"/>
                  <a:gd name="T31" fmla="*/ 6 h 24"/>
                  <a:gd name="T32" fmla="*/ 0 w 24"/>
                  <a:gd name="T33" fmla="*/ 10 h 24"/>
                  <a:gd name="T34" fmla="*/ 0 w 24"/>
                  <a:gd name="T35" fmla="*/ 14 h 24"/>
                  <a:gd name="T36" fmla="*/ 2 w 24"/>
                  <a:gd name="T37" fmla="*/ 18 h 24"/>
                  <a:gd name="T38" fmla="*/ 4 w 24"/>
                  <a:gd name="T39" fmla="*/ 22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2" y="18"/>
                    </a:lnTo>
                    <a:lnTo>
                      <a:pt x="24" y="14"/>
                    </a:lnTo>
                    <a:lnTo>
                      <a:pt x="24" y="10"/>
                    </a:lnTo>
                    <a:lnTo>
                      <a:pt x="22" y="6"/>
                    </a:lnTo>
                    <a:lnTo>
                      <a:pt x="18" y="2"/>
                    </a:lnTo>
                    <a:lnTo>
                      <a:pt x="18" y="2"/>
                    </a:lnTo>
                    <a:lnTo>
                      <a:pt x="14" y="0"/>
                    </a:lnTo>
                    <a:lnTo>
                      <a:pt x="10" y="0"/>
                    </a:lnTo>
                    <a:lnTo>
                      <a:pt x="6" y="2"/>
                    </a:lnTo>
                    <a:lnTo>
                      <a:pt x="2" y="6"/>
                    </a:lnTo>
                    <a:lnTo>
                      <a:pt x="2" y="6"/>
                    </a:lnTo>
                    <a:lnTo>
                      <a:pt x="0" y="10"/>
                    </a:lnTo>
                    <a:lnTo>
                      <a:pt x="0" y="14"/>
                    </a:lnTo>
                    <a:lnTo>
                      <a:pt x="2" y="18"/>
                    </a:lnTo>
                    <a:lnTo>
                      <a:pt x="4" y="22"/>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89"/>
              <p:cNvSpPr>
                <a:spLocks/>
              </p:cNvSpPr>
              <p:nvPr userDrawn="1"/>
            </p:nvSpPr>
            <p:spPr bwMode="auto">
              <a:xfrm>
                <a:off x="-2484438" y="-2709863"/>
                <a:ext cx="38100" cy="38100"/>
              </a:xfrm>
              <a:custGeom>
                <a:avLst/>
                <a:gdLst>
                  <a:gd name="T0" fmla="*/ 12 w 24"/>
                  <a:gd name="T1" fmla="*/ 24 h 24"/>
                  <a:gd name="T2" fmla="*/ 12 w 24"/>
                  <a:gd name="T3" fmla="*/ 24 h 24"/>
                  <a:gd name="T4" fmla="*/ 16 w 24"/>
                  <a:gd name="T5" fmla="*/ 22 h 24"/>
                  <a:gd name="T6" fmla="*/ 20 w 24"/>
                  <a:gd name="T7" fmla="*/ 18 h 24"/>
                  <a:gd name="T8" fmla="*/ 20 w 24"/>
                  <a:gd name="T9" fmla="*/ 18 h 24"/>
                  <a:gd name="T10" fmla="*/ 24 w 24"/>
                  <a:gd name="T11" fmla="*/ 14 h 24"/>
                  <a:gd name="T12" fmla="*/ 24 w 24"/>
                  <a:gd name="T13" fmla="*/ 10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2 h 24"/>
                  <a:gd name="T34" fmla="*/ 0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18"/>
                    </a:lnTo>
                    <a:lnTo>
                      <a:pt x="20" y="18"/>
                    </a:lnTo>
                    <a:lnTo>
                      <a:pt x="24" y="14"/>
                    </a:lnTo>
                    <a:lnTo>
                      <a:pt x="24" y="10"/>
                    </a:lnTo>
                    <a:lnTo>
                      <a:pt x="22" y="4"/>
                    </a:lnTo>
                    <a:lnTo>
                      <a:pt x="18" y="2"/>
                    </a:lnTo>
                    <a:lnTo>
                      <a:pt x="18" y="2"/>
                    </a:lnTo>
                    <a:lnTo>
                      <a:pt x="14" y="0"/>
                    </a:lnTo>
                    <a:lnTo>
                      <a:pt x="10" y="0"/>
                    </a:lnTo>
                    <a:lnTo>
                      <a:pt x="6" y="0"/>
                    </a:lnTo>
                    <a:lnTo>
                      <a:pt x="2" y="4"/>
                    </a:lnTo>
                    <a:lnTo>
                      <a:pt x="2" y="4"/>
                    </a:lnTo>
                    <a:lnTo>
                      <a:pt x="0" y="8"/>
                    </a:lnTo>
                    <a:lnTo>
                      <a:pt x="0" y="12"/>
                    </a:lnTo>
                    <a:lnTo>
                      <a:pt x="0"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90"/>
              <p:cNvSpPr>
                <a:spLocks/>
              </p:cNvSpPr>
              <p:nvPr userDrawn="1"/>
            </p:nvSpPr>
            <p:spPr bwMode="auto">
              <a:xfrm>
                <a:off x="-1943100" y="-33131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2 h 24"/>
                  <a:gd name="T16" fmla="*/ 14 w 24"/>
                  <a:gd name="T17" fmla="*/ 0 h 24"/>
                  <a:gd name="T18" fmla="*/ 8 w 24"/>
                  <a:gd name="T19" fmla="*/ 0 h 24"/>
                  <a:gd name="T20" fmla="*/ 4 w 24"/>
                  <a:gd name="T21" fmla="*/ 4 h 24"/>
                  <a:gd name="T22" fmla="*/ 4 w 24"/>
                  <a:gd name="T23" fmla="*/ 4 h 24"/>
                  <a:gd name="T24" fmla="*/ 2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2"/>
                    </a:lnTo>
                    <a:lnTo>
                      <a:pt x="14" y="0"/>
                    </a:lnTo>
                    <a:lnTo>
                      <a:pt x="8" y="0"/>
                    </a:lnTo>
                    <a:lnTo>
                      <a:pt x="4" y="4"/>
                    </a:lnTo>
                    <a:lnTo>
                      <a:pt x="4" y="4"/>
                    </a:lnTo>
                    <a:lnTo>
                      <a:pt x="2" y="6"/>
                    </a:lnTo>
                    <a:lnTo>
                      <a:pt x="0" y="12"/>
                    </a:lnTo>
                    <a:lnTo>
                      <a:pt x="2" y="16"/>
                    </a:lnTo>
                    <a:lnTo>
                      <a:pt x="4" y="20"/>
                    </a:lnTo>
                    <a:lnTo>
                      <a:pt x="4" y="20"/>
                    </a:lnTo>
                    <a:lnTo>
                      <a:pt x="8" y="22"/>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91"/>
              <p:cNvSpPr>
                <a:spLocks/>
              </p:cNvSpPr>
              <p:nvPr userDrawn="1"/>
            </p:nvSpPr>
            <p:spPr bwMode="auto">
              <a:xfrm>
                <a:off x="-2544763" y="-262731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4" y="14"/>
                    </a:lnTo>
                    <a:lnTo>
                      <a:pt x="24" y="8"/>
                    </a:lnTo>
                    <a:lnTo>
                      <a:pt x="22" y="4"/>
                    </a:lnTo>
                    <a:lnTo>
                      <a:pt x="18" y="2"/>
                    </a:lnTo>
                    <a:lnTo>
                      <a:pt x="18" y="2"/>
                    </a:lnTo>
                    <a:lnTo>
                      <a:pt x="14" y="0"/>
                    </a:lnTo>
                    <a:lnTo>
                      <a:pt x="10" y="0"/>
                    </a:lnTo>
                    <a:lnTo>
                      <a:pt x="6" y="0"/>
                    </a:lnTo>
                    <a:lnTo>
                      <a:pt x="2" y="4"/>
                    </a:lnTo>
                    <a:lnTo>
                      <a:pt x="2" y="4"/>
                    </a:lnTo>
                    <a:lnTo>
                      <a:pt x="0" y="8"/>
                    </a:lnTo>
                    <a:lnTo>
                      <a:pt x="0" y="14"/>
                    </a:lnTo>
                    <a:lnTo>
                      <a:pt x="2"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92"/>
              <p:cNvSpPr>
                <a:spLocks/>
              </p:cNvSpPr>
              <p:nvPr userDrawn="1"/>
            </p:nvSpPr>
            <p:spPr bwMode="auto">
              <a:xfrm>
                <a:off x="-1787525" y="-3446463"/>
                <a:ext cx="38100" cy="38100"/>
              </a:xfrm>
              <a:custGeom>
                <a:avLst/>
                <a:gdLst>
                  <a:gd name="T0" fmla="*/ 20 w 24"/>
                  <a:gd name="T1" fmla="*/ 22 h 24"/>
                  <a:gd name="T2" fmla="*/ 20 w 24"/>
                  <a:gd name="T3" fmla="*/ 22 h 24"/>
                  <a:gd name="T4" fmla="*/ 22 w 24"/>
                  <a:gd name="T5" fmla="*/ 18 h 24"/>
                  <a:gd name="T6" fmla="*/ 24 w 24"/>
                  <a:gd name="T7" fmla="*/ 14 h 24"/>
                  <a:gd name="T8" fmla="*/ 24 w 24"/>
                  <a:gd name="T9" fmla="*/ 8 h 24"/>
                  <a:gd name="T10" fmla="*/ 20 w 24"/>
                  <a:gd name="T11" fmla="*/ 4 h 24"/>
                  <a:gd name="T12" fmla="*/ 20 w 24"/>
                  <a:gd name="T13" fmla="*/ 4 h 24"/>
                  <a:gd name="T14" fmla="*/ 18 w 24"/>
                  <a:gd name="T15" fmla="*/ 2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2 h 24"/>
                  <a:gd name="T44" fmla="*/ 20 w 24"/>
                  <a:gd name="T4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2"/>
                    </a:moveTo>
                    <a:lnTo>
                      <a:pt x="20" y="22"/>
                    </a:lnTo>
                    <a:lnTo>
                      <a:pt x="22" y="18"/>
                    </a:lnTo>
                    <a:lnTo>
                      <a:pt x="24" y="14"/>
                    </a:lnTo>
                    <a:lnTo>
                      <a:pt x="24" y="8"/>
                    </a:lnTo>
                    <a:lnTo>
                      <a:pt x="20" y="4"/>
                    </a:lnTo>
                    <a:lnTo>
                      <a:pt x="20" y="4"/>
                    </a:lnTo>
                    <a:lnTo>
                      <a:pt x="18" y="2"/>
                    </a:lnTo>
                    <a:lnTo>
                      <a:pt x="12" y="0"/>
                    </a:lnTo>
                    <a:lnTo>
                      <a:pt x="8" y="0"/>
                    </a:lnTo>
                    <a:lnTo>
                      <a:pt x="4" y="2"/>
                    </a:lnTo>
                    <a:lnTo>
                      <a:pt x="4" y="2"/>
                    </a:lnTo>
                    <a:lnTo>
                      <a:pt x="0" y="6"/>
                    </a:lnTo>
                    <a:lnTo>
                      <a:pt x="0" y="12"/>
                    </a:lnTo>
                    <a:lnTo>
                      <a:pt x="0" y="16"/>
                    </a:lnTo>
                    <a:lnTo>
                      <a:pt x="2" y="20"/>
                    </a:lnTo>
                    <a:lnTo>
                      <a:pt x="2" y="20"/>
                    </a:lnTo>
                    <a:lnTo>
                      <a:pt x="6" y="24"/>
                    </a:lnTo>
                    <a:lnTo>
                      <a:pt x="12" y="24"/>
                    </a:lnTo>
                    <a:lnTo>
                      <a:pt x="12" y="24"/>
                    </a:lnTo>
                    <a:lnTo>
                      <a:pt x="16" y="24"/>
                    </a:lnTo>
                    <a:lnTo>
                      <a:pt x="20" y="22"/>
                    </a:lnTo>
                    <a:lnTo>
                      <a:pt x="20"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93"/>
              <p:cNvSpPr>
                <a:spLocks/>
              </p:cNvSpPr>
              <p:nvPr userDrawn="1"/>
            </p:nvSpPr>
            <p:spPr bwMode="auto">
              <a:xfrm>
                <a:off x="-1708150" y="-3509963"/>
                <a:ext cx="38100" cy="38100"/>
              </a:xfrm>
              <a:custGeom>
                <a:avLst/>
                <a:gdLst>
                  <a:gd name="T0" fmla="*/ 12 w 24"/>
                  <a:gd name="T1" fmla="*/ 24 h 24"/>
                  <a:gd name="T2" fmla="*/ 12 w 24"/>
                  <a:gd name="T3" fmla="*/ 24 h 24"/>
                  <a:gd name="T4" fmla="*/ 16 w 24"/>
                  <a:gd name="T5" fmla="*/ 24 h 24"/>
                  <a:gd name="T6" fmla="*/ 18 w 24"/>
                  <a:gd name="T7" fmla="*/ 22 h 24"/>
                  <a:gd name="T8" fmla="*/ 18 w 24"/>
                  <a:gd name="T9" fmla="*/ 22 h 24"/>
                  <a:gd name="T10" fmla="*/ 22 w 24"/>
                  <a:gd name="T11" fmla="*/ 18 h 24"/>
                  <a:gd name="T12" fmla="*/ 24 w 24"/>
                  <a:gd name="T13" fmla="*/ 14 h 24"/>
                  <a:gd name="T14" fmla="*/ 24 w 24"/>
                  <a:gd name="T15" fmla="*/ 10 h 24"/>
                  <a:gd name="T16" fmla="*/ 20 w 24"/>
                  <a:gd name="T17" fmla="*/ 4 h 24"/>
                  <a:gd name="T18" fmla="*/ 20 w 24"/>
                  <a:gd name="T19" fmla="*/ 4 h 24"/>
                  <a:gd name="T20" fmla="*/ 18 w 24"/>
                  <a:gd name="T21" fmla="*/ 2 h 24"/>
                  <a:gd name="T22" fmla="*/ 14 w 24"/>
                  <a:gd name="T23" fmla="*/ 0 h 24"/>
                  <a:gd name="T24" fmla="*/ 8 w 24"/>
                  <a:gd name="T25" fmla="*/ 0 h 24"/>
                  <a:gd name="T26" fmla="*/ 4 w 24"/>
                  <a:gd name="T27" fmla="*/ 2 h 24"/>
                  <a:gd name="T28" fmla="*/ 4 w 24"/>
                  <a:gd name="T29" fmla="*/ 2 h 24"/>
                  <a:gd name="T30" fmla="*/ 2 w 24"/>
                  <a:gd name="T31" fmla="*/ 6 h 24"/>
                  <a:gd name="T32" fmla="*/ 0 w 24"/>
                  <a:gd name="T33" fmla="*/ 10 h 24"/>
                  <a:gd name="T34" fmla="*/ 0 w 24"/>
                  <a:gd name="T35" fmla="*/ 16 h 24"/>
                  <a:gd name="T36" fmla="*/ 2 w 24"/>
                  <a:gd name="T37" fmla="*/ 20 h 24"/>
                  <a:gd name="T38" fmla="*/ 2 w 24"/>
                  <a:gd name="T39" fmla="*/ 20 h 24"/>
                  <a:gd name="T40" fmla="*/ 6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8" y="22"/>
                    </a:lnTo>
                    <a:lnTo>
                      <a:pt x="18" y="22"/>
                    </a:lnTo>
                    <a:lnTo>
                      <a:pt x="22" y="18"/>
                    </a:lnTo>
                    <a:lnTo>
                      <a:pt x="24" y="14"/>
                    </a:lnTo>
                    <a:lnTo>
                      <a:pt x="24" y="10"/>
                    </a:lnTo>
                    <a:lnTo>
                      <a:pt x="20" y="4"/>
                    </a:lnTo>
                    <a:lnTo>
                      <a:pt x="20" y="4"/>
                    </a:lnTo>
                    <a:lnTo>
                      <a:pt x="18" y="2"/>
                    </a:lnTo>
                    <a:lnTo>
                      <a:pt x="14" y="0"/>
                    </a:lnTo>
                    <a:lnTo>
                      <a:pt x="8" y="0"/>
                    </a:lnTo>
                    <a:lnTo>
                      <a:pt x="4" y="2"/>
                    </a:lnTo>
                    <a:lnTo>
                      <a:pt x="4" y="2"/>
                    </a:lnTo>
                    <a:lnTo>
                      <a:pt x="2" y="6"/>
                    </a:lnTo>
                    <a:lnTo>
                      <a:pt x="0" y="10"/>
                    </a:lnTo>
                    <a:lnTo>
                      <a:pt x="0" y="16"/>
                    </a:lnTo>
                    <a:lnTo>
                      <a:pt x="2" y="20"/>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94"/>
              <p:cNvSpPr>
                <a:spLocks/>
              </p:cNvSpPr>
              <p:nvPr userDrawn="1"/>
            </p:nvSpPr>
            <p:spPr bwMode="auto">
              <a:xfrm>
                <a:off x="-1628775" y="-3570288"/>
                <a:ext cx="38100" cy="38100"/>
              </a:xfrm>
              <a:custGeom>
                <a:avLst/>
                <a:gdLst>
                  <a:gd name="T0" fmla="*/ 12 w 24"/>
                  <a:gd name="T1" fmla="*/ 24 h 24"/>
                  <a:gd name="T2" fmla="*/ 12 w 24"/>
                  <a:gd name="T3" fmla="*/ 24 h 24"/>
                  <a:gd name="T4" fmla="*/ 16 w 24"/>
                  <a:gd name="T5" fmla="*/ 22 h 24"/>
                  <a:gd name="T6" fmla="*/ 20 w 24"/>
                  <a:gd name="T7" fmla="*/ 22 h 24"/>
                  <a:gd name="T8" fmla="*/ 20 w 24"/>
                  <a:gd name="T9" fmla="*/ 22 h 24"/>
                  <a:gd name="T10" fmla="*/ 22 w 24"/>
                  <a:gd name="T11" fmla="*/ 18 h 24"/>
                  <a:gd name="T12" fmla="*/ 24 w 24"/>
                  <a:gd name="T13" fmla="*/ 14 h 24"/>
                  <a:gd name="T14" fmla="*/ 24 w 24"/>
                  <a:gd name="T15" fmla="*/ 8 h 24"/>
                  <a:gd name="T16" fmla="*/ 22 w 24"/>
                  <a:gd name="T17" fmla="*/ 4 h 24"/>
                  <a:gd name="T18" fmla="*/ 22 w 24"/>
                  <a:gd name="T19" fmla="*/ 4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22"/>
                    </a:lnTo>
                    <a:lnTo>
                      <a:pt x="20" y="22"/>
                    </a:lnTo>
                    <a:lnTo>
                      <a:pt x="22" y="18"/>
                    </a:lnTo>
                    <a:lnTo>
                      <a:pt x="24" y="14"/>
                    </a:lnTo>
                    <a:lnTo>
                      <a:pt x="24" y="8"/>
                    </a:lnTo>
                    <a:lnTo>
                      <a:pt x="22" y="4"/>
                    </a:lnTo>
                    <a:lnTo>
                      <a:pt x="22" y="4"/>
                    </a:lnTo>
                    <a:lnTo>
                      <a:pt x="18" y="2"/>
                    </a:lnTo>
                    <a:lnTo>
                      <a:pt x="14" y="0"/>
                    </a:lnTo>
                    <a:lnTo>
                      <a:pt x="10" y="0"/>
                    </a:lnTo>
                    <a:lnTo>
                      <a:pt x="6" y="2"/>
                    </a:lnTo>
                    <a:lnTo>
                      <a:pt x="6" y="2"/>
                    </a:lnTo>
                    <a:lnTo>
                      <a:pt x="2" y="6"/>
                    </a:lnTo>
                    <a:lnTo>
                      <a:pt x="0" y="10"/>
                    </a:lnTo>
                    <a:lnTo>
                      <a:pt x="0" y="14"/>
                    </a:lnTo>
                    <a:lnTo>
                      <a:pt x="2" y="18"/>
                    </a:lnTo>
                    <a:lnTo>
                      <a:pt x="2" y="18"/>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95"/>
              <p:cNvSpPr>
                <a:spLocks/>
              </p:cNvSpPr>
              <p:nvPr userDrawn="1"/>
            </p:nvSpPr>
            <p:spPr bwMode="auto">
              <a:xfrm>
                <a:off x="-1866900" y="-3379788"/>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0 h 24"/>
                  <a:gd name="T16" fmla="*/ 14 w 24"/>
                  <a:gd name="T17" fmla="*/ 0 h 24"/>
                  <a:gd name="T18" fmla="*/ 8 w 24"/>
                  <a:gd name="T19" fmla="*/ 0 h 24"/>
                  <a:gd name="T20" fmla="*/ 4 w 24"/>
                  <a:gd name="T21" fmla="*/ 2 h 24"/>
                  <a:gd name="T22" fmla="*/ 4 w 24"/>
                  <a:gd name="T23" fmla="*/ 2 h 24"/>
                  <a:gd name="T24" fmla="*/ 2 w 24"/>
                  <a:gd name="T25" fmla="*/ 6 h 24"/>
                  <a:gd name="T26" fmla="*/ 0 w 24"/>
                  <a:gd name="T27" fmla="*/ 10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0"/>
                    </a:lnTo>
                    <a:lnTo>
                      <a:pt x="14" y="0"/>
                    </a:lnTo>
                    <a:lnTo>
                      <a:pt x="8" y="0"/>
                    </a:lnTo>
                    <a:lnTo>
                      <a:pt x="4" y="2"/>
                    </a:lnTo>
                    <a:lnTo>
                      <a:pt x="4" y="2"/>
                    </a:lnTo>
                    <a:lnTo>
                      <a:pt x="2" y="6"/>
                    </a:lnTo>
                    <a:lnTo>
                      <a:pt x="0" y="10"/>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96"/>
              <p:cNvSpPr>
                <a:spLocks/>
              </p:cNvSpPr>
              <p:nvPr userDrawn="1"/>
            </p:nvSpPr>
            <p:spPr bwMode="auto">
              <a:xfrm>
                <a:off x="-1546225" y="-3630613"/>
                <a:ext cx="38100" cy="38100"/>
              </a:xfrm>
              <a:custGeom>
                <a:avLst/>
                <a:gdLst>
                  <a:gd name="T0" fmla="*/ 12 w 24"/>
                  <a:gd name="T1" fmla="*/ 24 h 24"/>
                  <a:gd name="T2" fmla="*/ 12 w 24"/>
                  <a:gd name="T3" fmla="*/ 24 h 24"/>
                  <a:gd name="T4" fmla="*/ 20 w 24"/>
                  <a:gd name="T5" fmla="*/ 22 h 24"/>
                  <a:gd name="T6" fmla="*/ 20 w 24"/>
                  <a:gd name="T7" fmla="*/ 22 h 24"/>
                  <a:gd name="T8" fmla="*/ 20 w 24"/>
                  <a:gd name="T9" fmla="*/ 22 h 24"/>
                  <a:gd name="T10" fmla="*/ 22 w 24"/>
                  <a:gd name="T11" fmla="*/ 18 h 24"/>
                  <a:gd name="T12" fmla="*/ 24 w 24"/>
                  <a:gd name="T13" fmla="*/ 14 h 24"/>
                  <a:gd name="T14" fmla="*/ 24 w 24"/>
                  <a:gd name="T15" fmla="*/ 10 h 24"/>
                  <a:gd name="T16" fmla="*/ 22 w 24"/>
                  <a:gd name="T17" fmla="*/ 6 h 24"/>
                  <a:gd name="T18" fmla="*/ 22 w 24"/>
                  <a:gd name="T19" fmla="*/ 6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6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20" y="22"/>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lnTo>
                      <a:pt x="2" y="6"/>
                    </a:lnTo>
                    <a:lnTo>
                      <a:pt x="0" y="10"/>
                    </a:lnTo>
                    <a:lnTo>
                      <a:pt x="0" y="14"/>
                    </a:lnTo>
                    <a:lnTo>
                      <a:pt x="2" y="18"/>
                    </a:lnTo>
                    <a:lnTo>
                      <a:pt x="2"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97"/>
              <p:cNvSpPr>
                <a:spLocks/>
              </p:cNvSpPr>
              <p:nvPr userDrawn="1"/>
            </p:nvSpPr>
            <p:spPr bwMode="auto">
              <a:xfrm>
                <a:off x="-1460500" y="-3675063"/>
                <a:ext cx="34925" cy="25400"/>
              </a:xfrm>
              <a:custGeom>
                <a:avLst/>
                <a:gdLst>
                  <a:gd name="T0" fmla="*/ 12 w 22"/>
                  <a:gd name="T1" fmla="*/ 16 h 16"/>
                  <a:gd name="T2" fmla="*/ 12 w 22"/>
                  <a:gd name="T3" fmla="*/ 16 h 16"/>
                  <a:gd name="T4" fmla="*/ 18 w 22"/>
                  <a:gd name="T5" fmla="*/ 14 h 16"/>
                  <a:gd name="T6" fmla="*/ 18 w 22"/>
                  <a:gd name="T7" fmla="*/ 14 h 16"/>
                  <a:gd name="T8" fmla="*/ 18 w 22"/>
                  <a:gd name="T9" fmla="*/ 14 h 16"/>
                  <a:gd name="T10" fmla="*/ 20 w 22"/>
                  <a:gd name="T11" fmla="*/ 12 h 16"/>
                  <a:gd name="T12" fmla="*/ 22 w 22"/>
                  <a:gd name="T13" fmla="*/ 8 h 16"/>
                  <a:gd name="T14" fmla="*/ 22 w 22"/>
                  <a:gd name="T15" fmla="*/ 0 h 16"/>
                  <a:gd name="T16" fmla="*/ 0 w 22"/>
                  <a:gd name="T17" fmla="*/ 0 h 16"/>
                  <a:gd name="T18" fmla="*/ 0 w 22"/>
                  <a:gd name="T19" fmla="*/ 0 h 16"/>
                  <a:gd name="T20" fmla="*/ 0 w 22"/>
                  <a:gd name="T21" fmla="*/ 6 h 16"/>
                  <a:gd name="T22" fmla="*/ 2 w 22"/>
                  <a:gd name="T23" fmla="*/ 10 h 16"/>
                  <a:gd name="T24" fmla="*/ 2 w 22"/>
                  <a:gd name="T25" fmla="*/ 10 h 16"/>
                  <a:gd name="T26" fmla="*/ 6 w 22"/>
                  <a:gd name="T27" fmla="*/ 14 h 16"/>
                  <a:gd name="T28" fmla="*/ 12 w 22"/>
                  <a:gd name="T29" fmla="*/ 16 h 16"/>
                  <a:gd name="T30" fmla="*/ 12 w 2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6">
                    <a:moveTo>
                      <a:pt x="12" y="16"/>
                    </a:moveTo>
                    <a:lnTo>
                      <a:pt x="12" y="16"/>
                    </a:lnTo>
                    <a:lnTo>
                      <a:pt x="18" y="14"/>
                    </a:lnTo>
                    <a:lnTo>
                      <a:pt x="18" y="14"/>
                    </a:lnTo>
                    <a:lnTo>
                      <a:pt x="18" y="14"/>
                    </a:lnTo>
                    <a:lnTo>
                      <a:pt x="20" y="12"/>
                    </a:lnTo>
                    <a:lnTo>
                      <a:pt x="22" y="8"/>
                    </a:lnTo>
                    <a:lnTo>
                      <a:pt x="22" y="0"/>
                    </a:lnTo>
                    <a:lnTo>
                      <a:pt x="0" y="0"/>
                    </a:lnTo>
                    <a:lnTo>
                      <a:pt x="0" y="0"/>
                    </a:lnTo>
                    <a:lnTo>
                      <a:pt x="0" y="6"/>
                    </a:lnTo>
                    <a:lnTo>
                      <a:pt x="2" y="10"/>
                    </a:lnTo>
                    <a:lnTo>
                      <a:pt x="2" y="10"/>
                    </a:lnTo>
                    <a:lnTo>
                      <a:pt x="6" y="14"/>
                    </a:lnTo>
                    <a:lnTo>
                      <a:pt x="12" y="16"/>
                    </a:lnTo>
                    <a:lnTo>
                      <a:pt x="12" y="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98"/>
              <p:cNvSpPr>
                <a:spLocks/>
              </p:cNvSpPr>
              <p:nvPr userDrawn="1"/>
            </p:nvSpPr>
            <p:spPr bwMode="auto">
              <a:xfrm>
                <a:off x="-3284538" y="-5080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4 h 24"/>
                  <a:gd name="T16" fmla="*/ 24 w 24"/>
                  <a:gd name="T17" fmla="*/ 14 h 24"/>
                  <a:gd name="T18" fmla="*/ 24 w 24"/>
                  <a:gd name="T19" fmla="*/ 8 h 24"/>
                  <a:gd name="T20" fmla="*/ 20 w 24"/>
                  <a:gd name="T21" fmla="*/ 4 h 24"/>
                  <a:gd name="T22" fmla="*/ 18 w 24"/>
                  <a:gd name="T23" fmla="*/ 2 h 24"/>
                  <a:gd name="T24" fmla="*/ 12 w 24"/>
                  <a:gd name="T25" fmla="*/ 0 h 24"/>
                  <a:gd name="T26" fmla="*/ 12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0 w 24"/>
                  <a:gd name="T39" fmla="*/ 16 h 24"/>
                  <a:gd name="T40" fmla="*/ 2 w 24"/>
                  <a:gd name="T41" fmla="*/ 20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4"/>
                    </a:lnTo>
                    <a:lnTo>
                      <a:pt x="24" y="14"/>
                    </a:lnTo>
                    <a:lnTo>
                      <a:pt x="24" y="8"/>
                    </a:lnTo>
                    <a:lnTo>
                      <a:pt x="20" y="4"/>
                    </a:lnTo>
                    <a:lnTo>
                      <a:pt x="18" y="2"/>
                    </a:lnTo>
                    <a:lnTo>
                      <a:pt x="12" y="0"/>
                    </a:lnTo>
                    <a:lnTo>
                      <a:pt x="12" y="0"/>
                    </a:lnTo>
                    <a:lnTo>
                      <a:pt x="8" y="2"/>
                    </a:lnTo>
                    <a:lnTo>
                      <a:pt x="4" y="4"/>
                    </a:lnTo>
                    <a:lnTo>
                      <a:pt x="2" y="8"/>
                    </a:lnTo>
                    <a:lnTo>
                      <a:pt x="0" y="12"/>
                    </a:lnTo>
                    <a:lnTo>
                      <a:pt x="0" y="12"/>
                    </a:lnTo>
                    <a:lnTo>
                      <a:pt x="0" y="16"/>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99"/>
              <p:cNvSpPr>
                <a:spLocks/>
              </p:cNvSpPr>
              <p:nvPr userDrawn="1"/>
            </p:nvSpPr>
            <p:spPr bwMode="auto">
              <a:xfrm>
                <a:off x="-3290888" y="-406400"/>
                <a:ext cx="38100" cy="38100"/>
              </a:xfrm>
              <a:custGeom>
                <a:avLst/>
                <a:gdLst>
                  <a:gd name="T0" fmla="*/ 12 w 24"/>
                  <a:gd name="T1" fmla="*/ 24 h 24"/>
                  <a:gd name="T2" fmla="*/ 12 w 24"/>
                  <a:gd name="T3" fmla="*/ 24 h 24"/>
                  <a:gd name="T4" fmla="*/ 12 w 24"/>
                  <a:gd name="T5" fmla="*/ 24 h 24"/>
                  <a:gd name="T6" fmla="*/ 12 w 24"/>
                  <a:gd name="T7" fmla="*/ 24 h 24"/>
                  <a:gd name="T8" fmla="*/ 18 w 24"/>
                  <a:gd name="T9" fmla="*/ 24 h 24"/>
                  <a:gd name="T10" fmla="*/ 22 w 24"/>
                  <a:gd name="T11" fmla="*/ 22 h 24"/>
                  <a:gd name="T12" fmla="*/ 24 w 24"/>
                  <a:gd name="T13" fmla="*/ 18 h 24"/>
                  <a:gd name="T14" fmla="*/ 24 w 24"/>
                  <a:gd name="T15" fmla="*/ 14 h 24"/>
                  <a:gd name="T16" fmla="*/ 24 w 24"/>
                  <a:gd name="T17" fmla="*/ 14 h 24"/>
                  <a:gd name="T18" fmla="*/ 24 w 24"/>
                  <a:gd name="T19" fmla="*/ 8 h 24"/>
                  <a:gd name="T20" fmla="*/ 22 w 24"/>
                  <a:gd name="T21" fmla="*/ 4 h 24"/>
                  <a:gd name="T22" fmla="*/ 18 w 24"/>
                  <a:gd name="T23" fmla="*/ 2 h 24"/>
                  <a:gd name="T24" fmla="*/ 14 w 24"/>
                  <a:gd name="T25" fmla="*/ 0 h 24"/>
                  <a:gd name="T26" fmla="*/ 14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8" y="24"/>
                    </a:lnTo>
                    <a:lnTo>
                      <a:pt x="22" y="22"/>
                    </a:lnTo>
                    <a:lnTo>
                      <a:pt x="24" y="18"/>
                    </a:lnTo>
                    <a:lnTo>
                      <a:pt x="24" y="14"/>
                    </a:lnTo>
                    <a:lnTo>
                      <a:pt x="24" y="14"/>
                    </a:lnTo>
                    <a:lnTo>
                      <a:pt x="24" y="8"/>
                    </a:lnTo>
                    <a:lnTo>
                      <a:pt x="22" y="4"/>
                    </a:lnTo>
                    <a:lnTo>
                      <a:pt x="18" y="2"/>
                    </a:lnTo>
                    <a:lnTo>
                      <a:pt x="14" y="0"/>
                    </a:lnTo>
                    <a:lnTo>
                      <a:pt x="14" y="0"/>
                    </a:lnTo>
                    <a:lnTo>
                      <a:pt x="8" y="2"/>
                    </a:lnTo>
                    <a:lnTo>
                      <a:pt x="4" y="4"/>
                    </a:lnTo>
                    <a:lnTo>
                      <a:pt x="2" y="8"/>
                    </a:lnTo>
                    <a:lnTo>
                      <a:pt x="0" y="12"/>
                    </a:lnTo>
                    <a:lnTo>
                      <a:pt x="0" y="12"/>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00"/>
              <p:cNvSpPr>
                <a:spLocks/>
              </p:cNvSpPr>
              <p:nvPr userDrawn="1"/>
            </p:nvSpPr>
            <p:spPr bwMode="auto">
              <a:xfrm>
                <a:off x="-3290888" y="-3048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2 h 24"/>
                  <a:gd name="T36" fmla="*/ 0 w 24"/>
                  <a:gd name="T37" fmla="*/ 12 h 24"/>
                  <a:gd name="T38" fmla="*/ 0 w 24"/>
                  <a:gd name="T39" fmla="*/ 18 h 24"/>
                  <a:gd name="T40" fmla="*/ 2 w 24"/>
                  <a:gd name="T41" fmla="*/ 22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2"/>
                    </a:lnTo>
                    <a:lnTo>
                      <a:pt x="0" y="12"/>
                    </a:lnTo>
                    <a:lnTo>
                      <a:pt x="0" y="18"/>
                    </a:lnTo>
                    <a:lnTo>
                      <a:pt x="2"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1"/>
              <p:cNvSpPr>
                <a:spLocks/>
              </p:cNvSpPr>
              <p:nvPr userDrawn="1"/>
            </p:nvSpPr>
            <p:spPr bwMode="auto">
              <a:xfrm>
                <a:off x="-3268663" y="-7080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2 h 24"/>
                  <a:gd name="T12" fmla="*/ 10 w 24"/>
                  <a:gd name="T13" fmla="*/ 22 h 24"/>
                  <a:gd name="T14" fmla="*/ 12 w 24"/>
                  <a:gd name="T15" fmla="*/ 24 h 24"/>
                  <a:gd name="T16" fmla="*/ 12 w 24"/>
                  <a:gd name="T17" fmla="*/ 24 h 24"/>
                  <a:gd name="T18" fmla="*/ 16 w 24"/>
                  <a:gd name="T19" fmla="*/ 22 h 24"/>
                  <a:gd name="T20" fmla="*/ 20 w 24"/>
                  <a:gd name="T21" fmla="*/ 20 h 24"/>
                  <a:gd name="T22" fmla="*/ 24 w 24"/>
                  <a:gd name="T23" fmla="*/ 16 h 24"/>
                  <a:gd name="T24" fmla="*/ 24 w 24"/>
                  <a:gd name="T25" fmla="*/ 12 h 24"/>
                  <a:gd name="T26" fmla="*/ 24 w 24"/>
                  <a:gd name="T27" fmla="*/ 12 h 24"/>
                  <a:gd name="T28" fmla="*/ 24 w 24"/>
                  <a:gd name="T29" fmla="*/ 8 h 24"/>
                  <a:gd name="T30" fmla="*/ 22 w 24"/>
                  <a:gd name="T31" fmla="*/ 4 h 24"/>
                  <a:gd name="T32" fmla="*/ 18 w 24"/>
                  <a:gd name="T33" fmla="*/ 0 h 24"/>
                  <a:gd name="T34" fmla="*/ 14 w 24"/>
                  <a:gd name="T35" fmla="*/ 0 h 24"/>
                  <a:gd name="T36" fmla="*/ 14 w 24"/>
                  <a:gd name="T37" fmla="*/ 0 h 24"/>
                  <a:gd name="T38" fmla="*/ 8 w 24"/>
                  <a:gd name="T39" fmla="*/ 0 h 24"/>
                  <a:gd name="T40" fmla="*/ 4 w 24"/>
                  <a:gd name="T41" fmla="*/ 2 h 24"/>
                  <a:gd name="T42" fmla="*/ 2 w 24"/>
                  <a:gd name="T43" fmla="*/ 6 h 24"/>
                  <a:gd name="T44" fmla="*/ 0 w 24"/>
                  <a:gd name="T45" fmla="*/ 10 h 24"/>
                  <a:gd name="T46" fmla="*/ 0 w 24"/>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0" y="10"/>
                    </a:moveTo>
                    <a:lnTo>
                      <a:pt x="0" y="10"/>
                    </a:lnTo>
                    <a:lnTo>
                      <a:pt x="0" y="14"/>
                    </a:lnTo>
                    <a:lnTo>
                      <a:pt x="2" y="18"/>
                    </a:lnTo>
                    <a:lnTo>
                      <a:pt x="6" y="22"/>
                    </a:lnTo>
                    <a:lnTo>
                      <a:pt x="10" y="22"/>
                    </a:lnTo>
                    <a:lnTo>
                      <a:pt x="10" y="22"/>
                    </a:lnTo>
                    <a:lnTo>
                      <a:pt x="12" y="24"/>
                    </a:lnTo>
                    <a:lnTo>
                      <a:pt x="12" y="24"/>
                    </a:lnTo>
                    <a:lnTo>
                      <a:pt x="16" y="22"/>
                    </a:lnTo>
                    <a:lnTo>
                      <a:pt x="20" y="20"/>
                    </a:lnTo>
                    <a:lnTo>
                      <a:pt x="24" y="16"/>
                    </a:lnTo>
                    <a:lnTo>
                      <a:pt x="24" y="12"/>
                    </a:lnTo>
                    <a:lnTo>
                      <a:pt x="24" y="12"/>
                    </a:lnTo>
                    <a:lnTo>
                      <a:pt x="24" y="8"/>
                    </a:lnTo>
                    <a:lnTo>
                      <a:pt x="22" y="4"/>
                    </a:lnTo>
                    <a:lnTo>
                      <a:pt x="18" y="0"/>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02"/>
              <p:cNvSpPr>
                <a:spLocks/>
              </p:cNvSpPr>
              <p:nvPr userDrawn="1"/>
            </p:nvSpPr>
            <p:spPr bwMode="auto">
              <a:xfrm>
                <a:off x="-3071813" y="-1600200"/>
                <a:ext cx="38100" cy="38100"/>
              </a:xfrm>
              <a:custGeom>
                <a:avLst/>
                <a:gdLst>
                  <a:gd name="T0" fmla="*/ 16 w 24"/>
                  <a:gd name="T1" fmla="*/ 0 h 24"/>
                  <a:gd name="T2" fmla="*/ 16 w 24"/>
                  <a:gd name="T3" fmla="*/ 0 h 24"/>
                  <a:gd name="T4" fmla="*/ 12 w 24"/>
                  <a:gd name="T5" fmla="*/ 0 h 24"/>
                  <a:gd name="T6" fmla="*/ 8 w 24"/>
                  <a:gd name="T7" fmla="*/ 0 h 24"/>
                  <a:gd name="T8" fmla="*/ 4 w 24"/>
                  <a:gd name="T9" fmla="*/ 4 h 24"/>
                  <a:gd name="T10" fmla="*/ 2 w 24"/>
                  <a:gd name="T11" fmla="*/ 8 h 24"/>
                  <a:gd name="T12" fmla="*/ 2 w 24"/>
                  <a:gd name="T13" fmla="*/ 8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4"/>
                    </a:lnTo>
                    <a:lnTo>
                      <a:pt x="2" y="8"/>
                    </a:lnTo>
                    <a:lnTo>
                      <a:pt x="2" y="8"/>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3"/>
              <p:cNvSpPr>
                <a:spLocks/>
              </p:cNvSpPr>
              <p:nvPr userDrawn="1"/>
            </p:nvSpPr>
            <p:spPr bwMode="auto">
              <a:xfrm>
                <a:off x="-3094038" y="9969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2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0 h 24"/>
                  <a:gd name="T26" fmla="*/ 8 w 24"/>
                  <a:gd name="T27" fmla="*/ 0 h 24"/>
                  <a:gd name="T28" fmla="*/ 4 w 24"/>
                  <a:gd name="T29" fmla="*/ 4 h 24"/>
                  <a:gd name="T30" fmla="*/ 2 w 24"/>
                  <a:gd name="T31" fmla="*/ 6 h 24"/>
                  <a:gd name="T32" fmla="*/ 0 w 24"/>
                  <a:gd name="T33" fmla="*/ 12 h 24"/>
                  <a:gd name="T34" fmla="*/ 0 w 24"/>
                  <a:gd name="T35" fmla="*/ 16 h 24"/>
                  <a:gd name="T36" fmla="*/ 0 w 24"/>
                  <a:gd name="T37" fmla="*/ 16 h 24"/>
                  <a:gd name="T38" fmla="*/ 2 w 24"/>
                  <a:gd name="T39" fmla="*/ 20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6" y="24"/>
                    </a:lnTo>
                    <a:lnTo>
                      <a:pt x="20" y="22"/>
                    </a:lnTo>
                    <a:lnTo>
                      <a:pt x="22" y="18"/>
                    </a:lnTo>
                    <a:lnTo>
                      <a:pt x="24" y="14"/>
                    </a:lnTo>
                    <a:lnTo>
                      <a:pt x="24" y="8"/>
                    </a:lnTo>
                    <a:lnTo>
                      <a:pt x="24" y="8"/>
                    </a:lnTo>
                    <a:lnTo>
                      <a:pt x="20" y="4"/>
                    </a:lnTo>
                    <a:lnTo>
                      <a:pt x="18" y="2"/>
                    </a:lnTo>
                    <a:lnTo>
                      <a:pt x="12" y="0"/>
                    </a:lnTo>
                    <a:lnTo>
                      <a:pt x="8" y="0"/>
                    </a:lnTo>
                    <a:lnTo>
                      <a:pt x="8" y="0"/>
                    </a:lnTo>
                    <a:lnTo>
                      <a:pt x="4" y="4"/>
                    </a:lnTo>
                    <a:lnTo>
                      <a:pt x="2" y="6"/>
                    </a:lnTo>
                    <a:lnTo>
                      <a:pt x="0" y="12"/>
                    </a:lnTo>
                    <a:lnTo>
                      <a:pt x="0" y="16"/>
                    </a:lnTo>
                    <a:lnTo>
                      <a:pt x="0" y="16"/>
                    </a:lnTo>
                    <a:lnTo>
                      <a:pt x="2" y="20"/>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04"/>
              <p:cNvSpPr>
                <a:spLocks/>
              </p:cNvSpPr>
              <p:nvPr userDrawn="1"/>
            </p:nvSpPr>
            <p:spPr bwMode="auto">
              <a:xfrm>
                <a:off x="-2998788" y="-1790700"/>
                <a:ext cx="38100" cy="38100"/>
              </a:xfrm>
              <a:custGeom>
                <a:avLst/>
                <a:gdLst>
                  <a:gd name="T0" fmla="*/ 6 w 24"/>
                  <a:gd name="T1" fmla="*/ 22 h 24"/>
                  <a:gd name="T2" fmla="*/ 6 w 24"/>
                  <a:gd name="T3" fmla="*/ 22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2 w 24"/>
                  <a:gd name="T17" fmla="*/ 6 h 24"/>
                  <a:gd name="T18" fmla="*/ 20 w 24"/>
                  <a:gd name="T19" fmla="*/ 2 h 24"/>
                  <a:gd name="T20" fmla="*/ 16 w 24"/>
                  <a:gd name="T21" fmla="*/ 0 h 24"/>
                  <a:gd name="T22" fmla="*/ 16 w 24"/>
                  <a:gd name="T23" fmla="*/ 0 h 24"/>
                  <a:gd name="T24" fmla="*/ 12 w 24"/>
                  <a:gd name="T25" fmla="*/ 0 h 24"/>
                  <a:gd name="T26" fmla="*/ 6 w 24"/>
                  <a:gd name="T27" fmla="*/ 0 h 24"/>
                  <a:gd name="T28" fmla="*/ 2 w 24"/>
                  <a:gd name="T29" fmla="*/ 2 h 24"/>
                  <a:gd name="T30" fmla="*/ 0 w 24"/>
                  <a:gd name="T31" fmla="*/ 6 h 24"/>
                  <a:gd name="T32" fmla="*/ 0 w 24"/>
                  <a:gd name="T33" fmla="*/ 6 h 24"/>
                  <a:gd name="T34" fmla="*/ 0 w 24"/>
                  <a:gd name="T35" fmla="*/ 12 h 24"/>
                  <a:gd name="T36" fmla="*/ 0 w 24"/>
                  <a:gd name="T37" fmla="*/ 16 h 24"/>
                  <a:gd name="T38" fmla="*/ 4 w 24"/>
                  <a:gd name="T39" fmla="*/ 20 h 24"/>
                  <a:gd name="T40" fmla="*/ 6 w 24"/>
                  <a:gd name="T41" fmla="*/ 22 h 24"/>
                  <a:gd name="T42" fmla="*/ 6 w 24"/>
                  <a:gd name="T4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2"/>
                    </a:moveTo>
                    <a:lnTo>
                      <a:pt x="6" y="22"/>
                    </a:lnTo>
                    <a:lnTo>
                      <a:pt x="12" y="24"/>
                    </a:lnTo>
                    <a:lnTo>
                      <a:pt x="12" y="24"/>
                    </a:lnTo>
                    <a:lnTo>
                      <a:pt x="18" y="22"/>
                    </a:lnTo>
                    <a:lnTo>
                      <a:pt x="22" y="16"/>
                    </a:lnTo>
                    <a:lnTo>
                      <a:pt x="22" y="16"/>
                    </a:lnTo>
                    <a:lnTo>
                      <a:pt x="24" y="12"/>
                    </a:lnTo>
                    <a:lnTo>
                      <a:pt x="22" y="6"/>
                    </a:lnTo>
                    <a:lnTo>
                      <a:pt x="20" y="2"/>
                    </a:lnTo>
                    <a:lnTo>
                      <a:pt x="16" y="0"/>
                    </a:lnTo>
                    <a:lnTo>
                      <a:pt x="16" y="0"/>
                    </a:lnTo>
                    <a:lnTo>
                      <a:pt x="12" y="0"/>
                    </a:lnTo>
                    <a:lnTo>
                      <a:pt x="6" y="0"/>
                    </a:lnTo>
                    <a:lnTo>
                      <a:pt x="2" y="2"/>
                    </a:lnTo>
                    <a:lnTo>
                      <a:pt x="0" y="6"/>
                    </a:lnTo>
                    <a:lnTo>
                      <a:pt x="0" y="6"/>
                    </a:lnTo>
                    <a:lnTo>
                      <a:pt x="0" y="12"/>
                    </a:lnTo>
                    <a:lnTo>
                      <a:pt x="0" y="16"/>
                    </a:lnTo>
                    <a:lnTo>
                      <a:pt x="4" y="20"/>
                    </a:lnTo>
                    <a:lnTo>
                      <a:pt x="6" y="22"/>
                    </a:lnTo>
                    <a:lnTo>
                      <a:pt x="6"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05"/>
              <p:cNvSpPr>
                <a:spLocks/>
              </p:cNvSpPr>
              <p:nvPr userDrawn="1"/>
            </p:nvSpPr>
            <p:spPr bwMode="auto">
              <a:xfrm>
                <a:off x="-3275013" y="101600"/>
                <a:ext cx="38100" cy="38100"/>
              </a:xfrm>
              <a:custGeom>
                <a:avLst/>
                <a:gdLst>
                  <a:gd name="T0" fmla="*/ 12 w 24"/>
                  <a:gd name="T1" fmla="*/ 24 h 24"/>
                  <a:gd name="T2" fmla="*/ 12 w 24"/>
                  <a:gd name="T3" fmla="*/ 24 h 24"/>
                  <a:gd name="T4" fmla="*/ 18 w 24"/>
                  <a:gd name="T5" fmla="*/ 24 h 24"/>
                  <a:gd name="T6" fmla="*/ 20 w 24"/>
                  <a:gd name="T7" fmla="*/ 20 h 24"/>
                  <a:gd name="T8" fmla="*/ 24 w 24"/>
                  <a:gd name="T9" fmla="*/ 16 h 24"/>
                  <a:gd name="T10" fmla="*/ 24 w 24"/>
                  <a:gd name="T11" fmla="*/ 12 h 24"/>
                  <a:gd name="T12" fmla="*/ 24 w 24"/>
                  <a:gd name="T13" fmla="*/ 12 h 24"/>
                  <a:gd name="T14" fmla="*/ 22 w 24"/>
                  <a:gd name="T15" fmla="*/ 6 h 24"/>
                  <a:gd name="T16" fmla="*/ 20 w 24"/>
                  <a:gd name="T17" fmla="*/ 4 h 24"/>
                  <a:gd name="T18" fmla="*/ 16 w 24"/>
                  <a:gd name="T19" fmla="*/ 2 h 24"/>
                  <a:gd name="T20" fmla="*/ 10 w 24"/>
                  <a:gd name="T21" fmla="*/ 0 h 24"/>
                  <a:gd name="T22" fmla="*/ 10 w 24"/>
                  <a:gd name="T23" fmla="*/ 0 h 24"/>
                  <a:gd name="T24" fmla="*/ 6 w 24"/>
                  <a:gd name="T25" fmla="*/ 2 h 24"/>
                  <a:gd name="T26" fmla="*/ 2 w 24"/>
                  <a:gd name="T27" fmla="*/ 4 h 24"/>
                  <a:gd name="T28" fmla="*/ 0 w 24"/>
                  <a:gd name="T29" fmla="*/ 8 h 24"/>
                  <a:gd name="T30" fmla="*/ 0 w 24"/>
                  <a:gd name="T31" fmla="*/ 14 h 24"/>
                  <a:gd name="T32" fmla="*/ 0 w 24"/>
                  <a:gd name="T33" fmla="*/ 14 h 24"/>
                  <a:gd name="T34" fmla="*/ 0 w 24"/>
                  <a:gd name="T35" fmla="*/ 18 h 24"/>
                  <a:gd name="T36" fmla="*/ 4 w 24"/>
                  <a:gd name="T37" fmla="*/ 22 h 24"/>
                  <a:gd name="T38" fmla="*/ 8 w 24"/>
                  <a:gd name="T39" fmla="*/ 24 h 24"/>
                  <a:gd name="T40" fmla="*/ 12 w 24"/>
                  <a:gd name="T41" fmla="*/ 24 h 24"/>
                  <a:gd name="T42" fmla="*/ 12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8" y="24"/>
                    </a:lnTo>
                    <a:lnTo>
                      <a:pt x="20" y="20"/>
                    </a:lnTo>
                    <a:lnTo>
                      <a:pt x="24" y="16"/>
                    </a:lnTo>
                    <a:lnTo>
                      <a:pt x="24" y="12"/>
                    </a:lnTo>
                    <a:lnTo>
                      <a:pt x="24" y="12"/>
                    </a:lnTo>
                    <a:lnTo>
                      <a:pt x="22" y="6"/>
                    </a:lnTo>
                    <a:lnTo>
                      <a:pt x="20" y="4"/>
                    </a:lnTo>
                    <a:lnTo>
                      <a:pt x="16" y="2"/>
                    </a:lnTo>
                    <a:lnTo>
                      <a:pt x="10" y="0"/>
                    </a:lnTo>
                    <a:lnTo>
                      <a:pt x="10" y="0"/>
                    </a:lnTo>
                    <a:lnTo>
                      <a:pt x="6" y="2"/>
                    </a:lnTo>
                    <a:lnTo>
                      <a:pt x="2" y="4"/>
                    </a:lnTo>
                    <a:lnTo>
                      <a:pt x="0" y="8"/>
                    </a:lnTo>
                    <a:lnTo>
                      <a:pt x="0" y="14"/>
                    </a:lnTo>
                    <a:lnTo>
                      <a:pt x="0" y="14"/>
                    </a:lnTo>
                    <a:lnTo>
                      <a:pt x="0" y="18"/>
                    </a:lnTo>
                    <a:lnTo>
                      <a:pt x="4" y="22"/>
                    </a:lnTo>
                    <a:lnTo>
                      <a:pt x="8" y="24"/>
                    </a:lnTo>
                    <a:lnTo>
                      <a:pt x="12" y="24"/>
                    </a:lnTo>
                    <a:lnTo>
                      <a:pt x="12"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06"/>
              <p:cNvSpPr>
                <a:spLocks/>
              </p:cNvSpPr>
              <p:nvPr userDrawn="1"/>
            </p:nvSpPr>
            <p:spPr bwMode="auto">
              <a:xfrm>
                <a:off x="-3122613" y="901700"/>
                <a:ext cx="34925" cy="34925"/>
              </a:xfrm>
              <a:custGeom>
                <a:avLst/>
                <a:gdLst>
                  <a:gd name="T0" fmla="*/ 0 w 22"/>
                  <a:gd name="T1" fmla="*/ 14 h 22"/>
                  <a:gd name="T2" fmla="*/ 0 w 22"/>
                  <a:gd name="T3" fmla="*/ 14 h 22"/>
                  <a:gd name="T4" fmla="*/ 2 w 22"/>
                  <a:gd name="T5" fmla="*/ 18 h 22"/>
                  <a:gd name="T6" fmla="*/ 4 w 22"/>
                  <a:gd name="T7" fmla="*/ 20 h 22"/>
                  <a:gd name="T8" fmla="*/ 8 w 22"/>
                  <a:gd name="T9" fmla="*/ 22 h 22"/>
                  <a:gd name="T10" fmla="*/ 10 w 22"/>
                  <a:gd name="T11" fmla="*/ 22 h 22"/>
                  <a:gd name="T12" fmla="*/ 10 w 22"/>
                  <a:gd name="T13" fmla="*/ 22 h 22"/>
                  <a:gd name="T14" fmla="*/ 14 w 22"/>
                  <a:gd name="T15" fmla="*/ 22 h 22"/>
                  <a:gd name="T16" fmla="*/ 14 w 22"/>
                  <a:gd name="T17" fmla="*/ 22 h 22"/>
                  <a:gd name="T18" fmla="*/ 18 w 22"/>
                  <a:gd name="T19" fmla="*/ 20 h 22"/>
                  <a:gd name="T20" fmla="*/ 22 w 22"/>
                  <a:gd name="T21" fmla="*/ 16 h 22"/>
                  <a:gd name="T22" fmla="*/ 22 w 22"/>
                  <a:gd name="T23" fmla="*/ 12 h 22"/>
                  <a:gd name="T24" fmla="*/ 22 w 22"/>
                  <a:gd name="T25" fmla="*/ 8 h 22"/>
                  <a:gd name="T26" fmla="*/ 22 w 22"/>
                  <a:gd name="T27" fmla="*/ 8 h 22"/>
                  <a:gd name="T28" fmla="*/ 20 w 22"/>
                  <a:gd name="T29" fmla="*/ 4 h 22"/>
                  <a:gd name="T30" fmla="*/ 16 w 22"/>
                  <a:gd name="T31" fmla="*/ 0 h 22"/>
                  <a:gd name="T32" fmla="*/ 12 w 22"/>
                  <a:gd name="T33" fmla="*/ 0 h 22"/>
                  <a:gd name="T34" fmla="*/ 8 w 22"/>
                  <a:gd name="T35" fmla="*/ 0 h 22"/>
                  <a:gd name="T36" fmla="*/ 8 w 22"/>
                  <a:gd name="T37" fmla="*/ 0 h 22"/>
                  <a:gd name="T38" fmla="*/ 4 w 22"/>
                  <a:gd name="T39" fmla="*/ 2 h 22"/>
                  <a:gd name="T40" fmla="*/ 0 w 22"/>
                  <a:gd name="T41" fmla="*/ 6 h 22"/>
                  <a:gd name="T42" fmla="*/ 0 w 22"/>
                  <a:gd name="T43" fmla="*/ 10 h 22"/>
                  <a:gd name="T44" fmla="*/ 0 w 22"/>
                  <a:gd name="T45" fmla="*/ 14 h 22"/>
                  <a:gd name="T46" fmla="*/ 0 w 22"/>
                  <a:gd name="T4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0" y="14"/>
                    </a:moveTo>
                    <a:lnTo>
                      <a:pt x="0" y="14"/>
                    </a:lnTo>
                    <a:lnTo>
                      <a:pt x="2" y="18"/>
                    </a:lnTo>
                    <a:lnTo>
                      <a:pt x="4" y="20"/>
                    </a:lnTo>
                    <a:lnTo>
                      <a:pt x="8" y="22"/>
                    </a:lnTo>
                    <a:lnTo>
                      <a:pt x="10" y="22"/>
                    </a:lnTo>
                    <a:lnTo>
                      <a:pt x="10" y="22"/>
                    </a:lnTo>
                    <a:lnTo>
                      <a:pt x="14" y="22"/>
                    </a:lnTo>
                    <a:lnTo>
                      <a:pt x="14" y="22"/>
                    </a:lnTo>
                    <a:lnTo>
                      <a:pt x="18" y="20"/>
                    </a:lnTo>
                    <a:lnTo>
                      <a:pt x="22" y="16"/>
                    </a:lnTo>
                    <a:lnTo>
                      <a:pt x="22" y="12"/>
                    </a:lnTo>
                    <a:lnTo>
                      <a:pt x="22" y="8"/>
                    </a:lnTo>
                    <a:lnTo>
                      <a:pt x="22" y="8"/>
                    </a:lnTo>
                    <a:lnTo>
                      <a:pt x="20" y="4"/>
                    </a:lnTo>
                    <a:lnTo>
                      <a:pt x="16" y="0"/>
                    </a:lnTo>
                    <a:lnTo>
                      <a:pt x="12" y="0"/>
                    </a:lnTo>
                    <a:lnTo>
                      <a:pt x="8" y="0"/>
                    </a:lnTo>
                    <a:lnTo>
                      <a:pt x="8" y="0"/>
                    </a:lnTo>
                    <a:lnTo>
                      <a:pt x="4" y="2"/>
                    </a:lnTo>
                    <a:lnTo>
                      <a:pt x="0" y="6"/>
                    </a:lnTo>
                    <a:lnTo>
                      <a:pt x="0" y="10"/>
                    </a:lnTo>
                    <a:lnTo>
                      <a:pt x="0" y="14"/>
                    </a:lnTo>
                    <a:lnTo>
                      <a:pt x="0"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07"/>
              <p:cNvSpPr>
                <a:spLocks/>
              </p:cNvSpPr>
              <p:nvPr userDrawn="1"/>
            </p:nvSpPr>
            <p:spPr bwMode="auto">
              <a:xfrm>
                <a:off x="-3103563" y="-1504950"/>
                <a:ext cx="38100" cy="38100"/>
              </a:xfrm>
              <a:custGeom>
                <a:avLst/>
                <a:gdLst>
                  <a:gd name="T0" fmla="*/ 16 w 24"/>
                  <a:gd name="T1" fmla="*/ 0 h 24"/>
                  <a:gd name="T2" fmla="*/ 16 w 24"/>
                  <a:gd name="T3" fmla="*/ 0 h 24"/>
                  <a:gd name="T4" fmla="*/ 12 w 24"/>
                  <a:gd name="T5" fmla="*/ 0 h 24"/>
                  <a:gd name="T6" fmla="*/ 8 w 24"/>
                  <a:gd name="T7" fmla="*/ 2 h 24"/>
                  <a:gd name="T8" fmla="*/ 4 w 24"/>
                  <a:gd name="T9" fmla="*/ 4 h 24"/>
                  <a:gd name="T10" fmla="*/ 2 w 24"/>
                  <a:gd name="T11" fmla="*/ 8 h 24"/>
                  <a:gd name="T12" fmla="*/ 2 w 24"/>
                  <a:gd name="T13" fmla="*/ 8 h 24"/>
                  <a:gd name="T14" fmla="*/ 0 w 24"/>
                  <a:gd name="T15" fmla="*/ 14 h 24"/>
                  <a:gd name="T16" fmla="*/ 2 w 24"/>
                  <a:gd name="T17" fmla="*/ 18 h 24"/>
                  <a:gd name="T18" fmla="*/ 6 w 24"/>
                  <a:gd name="T19" fmla="*/ 22 h 24"/>
                  <a:gd name="T20" fmla="*/ 10 w 24"/>
                  <a:gd name="T21" fmla="*/ 24 h 24"/>
                  <a:gd name="T22" fmla="*/ 10 w 24"/>
                  <a:gd name="T23" fmla="*/ 24 h 24"/>
                  <a:gd name="T24" fmla="*/ 12 w 24"/>
                  <a:gd name="T25" fmla="*/ 24 h 24"/>
                  <a:gd name="T26" fmla="*/ 12 w 24"/>
                  <a:gd name="T27" fmla="*/ 24 h 24"/>
                  <a:gd name="T28" fmla="*/ 20 w 24"/>
                  <a:gd name="T29" fmla="*/ 22 h 24"/>
                  <a:gd name="T30" fmla="*/ 22 w 24"/>
                  <a:gd name="T31" fmla="*/ 20 h 24"/>
                  <a:gd name="T32" fmla="*/ 24 w 24"/>
                  <a:gd name="T33" fmla="*/ 16 h 24"/>
                  <a:gd name="T34" fmla="*/ 24 w 24"/>
                  <a:gd name="T35" fmla="*/ 16 h 24"/>
                  <a:gd name="T36" fmla="*/ 24 w 24"/>
                  <a:gd name="T37" fmla="*/ 12 h 24"/>
                  <a:gd name="T38" fmla="*/ 24 w 24"/>
                  <a:gd name="T39" fmla="*/ 6 h 24"/>
                  <a:gd name="T40" fmla="*/ 20 w 24"/>
                  <a:gd name="T41" fmla="*/ 4 h 24"/>
                  <a:gd name="T42" fmla="*/ 16 w 24"/>
                  <a:gd name="T43" fmla="*/ 0 h 24"/>
                  <a:gd name="T44" fmla="*/ 16 w 24"/>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6" y="0"/>
                    </a:moveTo>
                    <a:lnTo>
                      <a:pt x="16" y="0"/>
                    </a:lnTo>
                    <a:lnTo>
                      <a:pt x="12" y="0"/>
                    </a:lnTo>
                    <a:lnTo>
                      <a:pt x="8" y="2"/>
                    </a:lnTo>
                    <a:lnTo>
                      <a:pt x="4" y="4"/>
                    </a:lnTo>
                    <a:lnTo>
                      <a:pt x="2" y="8"/>
                    </a:lnTo>
                    <a:lnTo>
                      <a:pt x="2" y="8"/>
                    </a:lnTo>
                    <a:lnTo>
                      <a:pt x="0" y="14"/>
                    </a:lnTo>
                    <a:lnTo>
                      <a:pt x="2" y="18"/>
                    </a:lnTo>
                    <a:lnTo>
                      <a:pt x="6" y="22"/>
                    </a:lnTo>
                    <a:lnTo>
                      <a:pt x="10" y="24"/>
                    </a:lnTo>
                    <a:lnTo>
                      <a:pt x="10" y="24"/>
                    </a:lnTo>
                    <a:lnTo>
                      <a:pt x="12" y="24"/>
                    </a:lnTo>
                    <a:lnTo>
                      <a:pt x="12" y="24"/>
                    </a:lnTo>
                    <a:lnTo>
                      <a:pt x="20" y="22"/>
                    </a:lnTo>
                    <a:lnTo>
                      <a:pt x="22" y="20"/>
                    </a:lnTo>
                    <a:lnTo>
                      <a:pt x="24" y="16"/>
                    </a:lnTo>
                    <a:lnTo>
                      <a:pt x="24" y="16"/>
                    </a:lnTo>
                    <a:lnTo>
                      <a:pt x="24" y="12"/>
                    </a:lnTo>
                    <a:lnTo>
                      <a:pt x="24" y="6"/>
                    </a:lnTo>
                    <a:lnTo>
                      <a:pt x="20" y="4"/>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08"/>
              <p:cNvSpPr>
                <a:spLocks/>
              </p:cNvSpPr>
              <p:nvPr userDrawn="1"/>
            </p:nvSpPr>
            <p:spPr bwMode="auto">
              <a:xfrm>
                <a:off x="-3284538" y="0"/>
                <a:ext cx="38100" cy="38100"/>
              </a:xfrm>
              <a:custGeom>
                <a:avLst/>
                <a:gdLst>
                  <a:gd name="T0" fmla="*/ 14 w 24"/>
                  <a:gd name="T1" fmla="*/ 24 h 24"/>
                  <a:gd name="T2" fmla="*/ 14 w 24"/>
                  <a:gd name="T3" fmla="*/ 24 h 24"/>
                  <a:gd name="T4" fmla="*/ 18 w 24"/>
                  <a:gd name="T5" fmla="*/ 24 h 24"/>
                  <a:gd name="T6" fmla="*/ 22 w 24"/>
                  <a:gd name="T7" fmla="*/ 20 h 24"/>
                  <a:gd name="T8" fmla="*/ 24 w 24"/>
                  <a:gd name="T9" fmla="*/ 16 h 24"/>
                  <a:gd name="T10" fmla="*/ 24 w 24"/>
                  <a:gd name="T11" fmla="*/ 12 h 24"/>
                  <a:gd name="T12" fmla="*/ 24 w 24"/>
                  <a:gd name="T13" fmla="*/ 12 h 24"/>
                  <a:gd name="T14" fmla="*/ 24 w 24"/>
                  <a:gd name="T15" fmla="*/ 8 h 24"/>
                  <a:gd name="T16" fmla="*/ 20 w 24"/>
                  <a:gd name="T17" fmla="*/ 4 h 24"/>
                  <a:gd name="T18" fmla="*/ 16 w 24"/>
                  <a:gd name="T19" fmla="*/ 2 h 24"/>
                  <a:gd name="T20" fmla="*/ 12 w 24"/>
                  <a:gd name="T21" fmla="*/ 0 h 24"/>
                  <a:gd name="T22" fmla="*/ 12 w 24"/>
                  <a:gd name="T23" fmla="*/ 0 h 24"/>
                  <a:gd name="T24" fmla="*/ 8 w 24"/>
                  <a:gd name="T25" fmla="*/ 2 h 24"/>
                  <a:gd name="T26" fmla="*/ 4 w 24"/>
                  <a:gd name="T27" fmla="*/ 4 h 24"/>
                  <a:gd name="T28" fmla="*/ 2 w 24"/>
                  <a:gd name="T29" fmla="*/ 8 h 24"/>
                  <a:gd name="T30" fmla="*/ 0 w 24"/>
                  <a:gd name="T31" fmla="*/ 14 h 24"/>
                  <a:gd name="T32" fmla="*/ 0 w 24"/>
                  <a:gd name="T33" fmla="*/ 14 h 24"/>
                  <a:gd name="T34" fmla="*/ 2 w 24"/>
                  <a:gd name="T35" fmla="*/ 18 h 24"/>
                  <a:gd name="T36" fmla="*/ 4 w 24"/>
                  <a:gd name="T37" fmla="*/ 22 h 24"/>
                  <a:gd name="T38" fmla="*/ 8 w 24"/>
                  <a:gd name="T39" fmla="*/ 24 h 24"/>
                  <a:gd name="T40" fmla="*/ 12 w 24"/>
                  <a:gd name="T41" fmla="*/ 24 h 24"/>
                  <a:gd name="T42" fmla="*/ 12 w 24"/>
                  <a:gd name="T43" fmla="*/ 24 h 24"/>
                  <a:gd name="T44" fmla="*/ 14 w 24"/>
                  <a:gd name="T45" fmla="*/ 24 h 24"/>
                  <a:gd name="T46" fmla="*/ 1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4"/>
                    </a:moveTo>
                    <a:lnTo>
                      <a:pt x="14" y="24"/>
                    </a:lnTo>
                    <a:lnTo>
                      <a:pt x="18" y="24"/>
                    </a:lnTo>
                    <a:lnTo>
                      <a:pt x="22" y="20"/>
                    </a:lnTo>
                    <a:lnTo>
                      <a:pt x="24" y="16"/>
                    </a:lnTo>
                    <a:lnTo>
                      <a:pt x="24" y="12"/>
                    </a:lnTo>
                    <a:lnTo>
                      <a:pt x="24" y="12"/>
                    </a:lnTo>
                    <a:lnTo>
                      <a:pt x="24" y="8"/>
                    </a:lnTo>
                    <a:lnTo>
                      <a:pt x="20" y="4"/>
                    </a:lnTo>
                    <a:lnTo>
                      <a:pt x="16" y="2"/>
                    </a:lnTo>
                    <a:lnTo>
                      <a:pt x="12" y="0"/>
                    </a:lnTo>
                    <a:lnTo>
                      <a:pt x="12" y="0"/>
                    </a:lnTo>
                    <a:lnTo>
                      <a:pt x="8" y="2"/>
                    </a:lnTo>
                    <a:lnTo>
                      <a:pt x="4" y="4"/>
                    </a:lnTo>
                    <a:lnTo>
                      <a:pt x="2" y="8"/>
                    </a:lnTo>
                    <a:lnTo>
                      <a:pt x="0" y="14"/>
                    </a:lnTo>
                    <a:lnTo>
                      <a:pt x="0" y="14"/>
                    </a:lnTo>
                    <a:lnTo>
                      <a:pt x="2" y="18"/>
                    </a:lnTo>
                    <a:lnTo>
                      <a:pt x="4" y="22"/>
                    </a:lnTo>
                    <a:lnTo>
                      <a:pt x="8" y="24"/>
                    </a:lnTo>
                    <a:lnTo>
                      <a:pt x="12" y="24"/>
                    </a:lnTo>
                    <a:lnTo>
                      <a:pt x="12" y="24"/>
                    </a:lnTo>
                    <a:lnTo>
                      <a:pt x="14" y="24"/>
                    </a:lnTo>
                    <a:lnTo>
                      <a:pt x="14"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09"/>
              <p:cNvSpPr>
                <a:spLocks/>
              </p:cNvSpPr>
              <p:nvPr userDrawn="1"/>
            </p:nvSpPr>
            <p:spPr bwMode="auto">
              <a:xfrm>
                <a:off x="-3290888" y="-2032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4 h 24"/>
                  <a:gd name="T36" fmla="*/ 0 w 24"/>
                  <a:gd name="T37" fmla="*/ 14 h 24"/>
                  <a:gd name="T38" fmla="*/ 0 w 24"/>
                  <a:gd name="T39" fmla="*/ 18 h 24"/>
                  <a:gd name="T40" fmla="*/ 4 w 24"/>
                  <a:gd name="T41" fmla="*/ 22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4"/>
                    </a:lnTo>
                    <a:lnTo>
                      <a:pt x="0" y="14"/>
                    </a:lnTo>
                    <a:lnTo>
                      <a:pt x="0" y="18"/>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10"/>
              <p:cNvSpPr>
                <a:spLocks/>
              </p:cNvSpPr>
              <p:nvPr userDrawn="1"/>
            </p:nvSpPr>
            <p:spPr bwMode="auto">
              <a:xfrm>
                <a:off x="-3287713" y="-101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0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0 w 24"/>
                  <a:gd name="T39" fmla="*/ 14 h 24"/>
                  <a:gd name="T40" fmla="*/ 0 w 24"/>
                  <a:gd name="T41" fmla="*/ 14 h 24"/>
                  <a:gd name="T42" fmla="*/ 0 w 24"/>
                  <a:gd name="T43" fmla="*/ 18 h 24"/>
                  <a:gd name="T44" fmla="*/ 4 w 24"/>
                  <a:gd name="T45" fmla="*/ 22 h 24"/>
                  <a:gd name="T46" fmla="*/ 6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2" y="24"/>
                    </a:lnTo>
                    <a:lnTo>
                      <a:pt x="12" y="24"/>
                    </a:lnTo>
                    <a:lnTo>
                      <a:pt x="16" y="24"/>
                    </a:lnTo>
                    <a:lnTo>
                      <a:pt x="20" y="20"/>
                    </a:lnTo>
                    <a:lnTo>
                      <a:pt x="22" y="18"/>
                    </a:lnTo>
                    <a:lnTo>
                      <a:pt x="24" y="12"/>
                    </a:lnTo>
                    <a:lnTo>
                      <a:pt x="24" y="12"/>
                    </a:lnTo>
                    <a:lnTo>
                      <a:pt x="22" y="8"/>
                    </a:lnTo>
                    <a:lnTo>
                      <a:pt x="20" y="4"/>
                    </a:lnTo>
                    <a:lnTo>
                      <a:pt x="16" y="2"/>
                    </a:lnTo>
                    <a:lnTo>
                      <a:pt x="10" y="0"/>
                    </a:lnTo>
                    <a:lnTo>
                      <a:pt x="10" y="0"/>
                    </a:lnTo>
                    <a:lnTo>
                      <a:pt x="6" y="2"/>
                    </a:lnTo>
                    <a:lnTo>
                      <a:pt x="2" y="4"/>
                    </a:lnTo>
                    <a:lnTo>
                      <a:pt x="0" y="8"/>
                    </a:lnTo>
                    <a:lnTo>
                      <a:pt x="0" y="14"/>
                    </a:lnTo>
                    <a:lnTo>
                      <a:pt x="0" y="14"/>
                    </a:lnTo>
                    <a:lnTo>
                      <a:pt x="0" y="14"/>
                    </a:lnTo>
                    <a:lnTo>
                      <a:pt x="0" y="14"/>
                    </a:lnTo>
                    <a:lnTo>
                      <a:pt x="0" y="18"/>
                    </a:lnTo>
                    <a:lnTo>
                      <a:pt x="4"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11"/>
              <p:cNvSpPr>
                <a:spLocks/>
              </p:cNvSpPr>
              <p:nvPr userDrawn="1"/>
            </p:nvSpPr>
            <p:spPr bwMode="auto">
              <a:xfrm>
                <a:off x="-3036888" y="-1695450"/>
                <a:ext cx="38100" cy="38100"/>
              </a:xfrm>
              <a:custGeom>
                <a:avLst/>
                <a:gdLst>
                  <a:gd name="T0" fmla="*/ 16 w 24"/>
                  <a:gd name="T1" fmla="*/ 0 h 24"/>
                  <a:gd name="T2" fmla="*/ 16 w 24"/>
                  <a:gd name="T3" fmla="*/ 0 h 24"/>
                  <a:gd name="T4" fmla="*/ 12 w 24"/>
                  <a:gd name="T5" fmla="*/ 0 h 24"/>
                  <a:gd name="T6" fmla="*/ 8 w 24"/>
                  <a:gd name="T7" fmla="*/ 0 h 24"/>
                  <a:gd name="T8" fmla="*/ 4 w 24"/>
                  <a:gd name="T9" fmla="*/ 2 h 24"/>
                  <a:gd name="T10" fmla="*/ 2 w 24"/>
                  <a:gd name="T11" fmla="*/ 6 h 24"/>
                  <a:gd name="T12" fmla="*/ 2 w 24"/>
                  <a:gd name="T13" fmla="*/ 6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2"/>
                    </a:lnTo>
                    <a:lnTo>
                      <a:pt x="2" y="6"/>
                    </a:lnTo>
                    <a:lnTo>
                      <a:pt x="2" y="6"/>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12"/>
              <p:cNvSpPr>
                <a:spLocks/>
              </p:cNvSpPr>
              <p:nvPr userDrawn="1"/>
            </p:nvSpPr>
            <p:spPr bwMode="auto">
              <a:xfrm>
                <a:off x="-3240088" y="-911225"/>
                <a:ext cx="34925" cy="38100"/>
              </a:xfrm>
              <a:custGeom>
                <a:avLst/>
                <a:gdLst>
                  <a:gd name="T0" fmla="*/ 0 w 22"/>
                  <a:gd name="T1" fmla="*/ 10 h 24"/>
                  <a:gd name="T2" fmla="*/ 0 w 22"/>
                  <a:gd name="T3" fmla="*/ 10 h 24"/>
                  <a:gd name="T4" fmla="*/ 0 w 22"/>
                  <a:gd name="T5" fmla="*/ 14 h 24"/>
                  <a:gd name="T6" fmla="*/ 2 w 22"/>
                  <a:gd name="T7" fmla="*/ 20 h 24"/>
                  <a:gd name="T8" fmla="*/ 4 w 22"/>
                  <a:gd name="T9" fmla="*/ 22 h 24"/>
                  <a:gd name="T10" fmla="*/ 10 w 22"/>
                  <a:gd name="T11" fmla="*/ 24 h 24"/>
                  <a:gd name="T12" fmla="*/ 10 w 22"/>
                  <a:gd name="T13" fmla="*/ 24 h 24"/>
                  <a:gd name="T14" fmla="*/ 12 w 22"/>
                  <a:gd name="T15" fmla="*/ 24 h 24"/>
                  <a:gd name="T16" fmla="*/ 12 w 22"/>
                  <a:gd name="T17" fmla="*/ 24 h 24"/>
                  <a:gd name="T18" fmla="*/ 16 w 22"/>
                  <a:gd name="T19" fmla="*/ 24 h 24"/>
                  <a:gd name="T20" fmla="*/ 18 w 22"/>
                  <a:gd name="T21" fmla="*/ 22 h 24"/>
                  <a:gd name="T22" fmla="*/ 22 w 22"/>
                  <a:gd name="T23" fmla="*/ 18 h 24"/>
                  <a:gd name="T24" fmla="*/ 22 w 22"/>
                  <a:gd name="T25" fmla="*/ 14 h 24"/>
                  <a:gd name="T26" fmla="*/ 22 w 22"/>
                  <a:gd name="T27" fmla="*/ 14 h 24"/>
                  <a:gd name="T28" fmla="*/ 22 w 22"/>
                  <a:gd name="T29" fmla="*/ 10 h 24"/>
                  <a:gd name="T30" fmla="*/ 20 w 22"/>
                  <a:gd name="T31" fmla="*/ 6 h 24"/>
                  <a:gd name="T32" fmla="*/ 18 w 22"/>
                  <a:gd name="T33" fmla="*/ 2 h 24"/>
                  <a:gd name="T34" fmla="*/ 12 w 22"/>
                  <a:gd name="T35" fmla="*/ 0 h 24"/>
                  <a:gd name="T36" fmla="*/ 12 w 22"/>
                  <a:gd name="T37" fmla="*/ 0 h 24"/>
                  <a:gd name="T38" fmla="*/ 8 w 22"/>
                  <a:gd name="T39" fmla="*/ 0 h 24"/>
                  <a:gd name="T40" fmla="*/ 4 w 22"/>
                  <a:gd name="T41" fmla="*/ 2 h 24"/>
                  <a:gd name="T42" fmla="*/ 0 w 22"/>
                  <a:gd name="T43" fmla="*/ 6 h 24"/>
                  <a:gd name="T44" fmla="*/ 0 w 22"/>
                  <a:gd name="T45" fmla="*/ 10 h 24"/>
                  <a:gd name="T46" fmla="*/ 0 w 22"/>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0" y="10"/>
                    </a:moveTo>
                    <a:lnTo>
                      <a:pt x="0" y="10"/>
                    </a:lnTo>
                    <a:lnTo>
                      <a:pt x="0" y="14"/>
                    </a:lnTo>
                    <a:lnTo>
                      <a:pt x="2" y="20"/>
                    </a:lnTo>
                    <a:lnTo>
                      <a:pt x="4" y="22"/>
                    </a:lnTo>
                    <a:lnTo>
                      <a:pt x="10" y="24"/>
                    </a:lnTo>
                    <a:lnTo>
                      <a:pt x="10" y="24"/>
                    </a:lnTo>
                    <a:lnTo>
                      <a:pt x="12" y="24"/>
                    </a:lnTo>
                    <a:lnTo>
                      <a:pt x="12" y="24"/>
                    </a:lnTo>
                    <a:lnTo>
                      <a:pt x="16" y="24"/>
                    </a:lnTo>
                    <a:lnTo>
                      <a:pt x="18" y="22"/>
                    </a:lnTo>
                    <a:lnTo>
                      <a:pt x="22" y="18"/>
                    </a:lnTo>
                    <a:lnTo>
                      <a:pt x="22" y="14"/>
                    </a:lnTo>
                    <a:lnTo>
                      <a:pt x="22" y="14"/>
                    </a:lnTo>
                    <a:lnTo>
                      <a:pt x="22" y="10"/>
                    </a:lnTo>
                    <a:lnTo>
                      <a:pt x="20" y="6"/>
                    </a:lnTo>
                    <a:lnTo>
                      <a:pt x="18" y="2"/>
                    </a:lnTo>
                    <a:lnTo>
                      <a:pt x="12" y="0"/>
                    </a:lnTo>
                    <a:lnTo>
                      <a:pt x="12" y="0"/>
                    </a:lnTo>
                    <a:lnTo>
                      <a:pt x="8" y="0"/>
                    </a:lnTo>
                    <a:lnTo>
                      <a:pt x="4" y="2"/>
                    </a:lnTo>
                    <a:lnTo>
                      <a:pt x="0"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13"/>
              <p:cNvSpPr>
                <a:spLocks/>
              </p:cNvSpPr>
              <p:nvPr userDrawn="1"/>
            </p:nvSpPr>
            <p:spPr bwMode="auto">
              <a:xfrm>
                <a:off x="-3255963" y="-8096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2 h 24"/>
                  <a:gd name="T20" fmla="*/ 20 w 24"/>
                  <a:gd name="T21" fmla="*/ 20 h 24"/>
                  <a:gd name="T22" fmla="*/ 22 w 24"/>
                  <a:gd name="T23" fmla="*/ 18 h 24"/>
                  <a:gd name="T24" fmla="*/ 24 w 24"/>
                  <a:gd name="T25" fmla="*/ 14 h 24"/>
                  <a:gd name="T26" fmla="*/ 24 w 24"/>
                  <a:gd name="T27" fmla="*/ 14 h 24"/>
                  <a:gd name="T28" fmla="*/ 24 w 24"/>
                  <a:gd name="T29" fmla="*/ 14 h 24"/>
                  <a:gd name="T30" fmla="*/ 24 w 24"/>
                  <a:gd name="T31" fmla="*/ 8 h 24"/>
                  <a:gd name="T32" fmla="*/ 22 w 24"/>
                  <a:gd name="T33" fmla="*/ 4 h 24"/>
                  <a:gd name="T34" fmla="*/ 18 w 24"/>
                  <a:gd name="T35" fmla="*/ 2 h 24"/>
                  <a:gd name="T36" fmla="*/ 14 w 24"/>
                  <a:gd name="T37" fmla="*/ 0 h 24"/>
                  <a:gd name="T38" fmla="*/ 14 w 24"/>
                  <a:gd name="T39" fmla="*/ 0 h 24"/>
                  <a:gd name="T40" fmla="*/ 8 w 24"/>
                  <a:gd name="T41" fmla="*/ 0 h 24"/>
                  <a:gd name="T42" fmla="*/ 4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2"/>
                    </a:lnTo>
                    <a:lnTo>
                      <a:pt x="20" y="20"/>
                    </a:lnTo>
                    <a:lnTo>
                      <a:pt x="22" y="18"/>
                    </a:lnTo>
                    <a:lnTo>
                      <a:pt x="24" y="14"/>
                    </a:lnTo>
                    <a:lnTo>
                      <a:pt x="24" y="14"/>
                    </a:lnTo>
                    <a:lnTo>
                      <a:pt x="24" y="14"/>
                    </a:lnTo>
                    <a:lnTo>
                      <a:pt x="24" y="8"/>
                    </a:lnTo>
                    <a:lnTo>
                      <a:pt x="22" y="4"/>
                    </a:lnTo>
                    <a:lnTo>
                      <a:pt x="18" y="2"/>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14"/>
              <p:cNvSpPr>
                <a:spLocks/>
              </p:cNvSpPr>
              <p:nvPr userDrawn="1"/>
            </p:nvSpPr>
            <p:spPr bwMode="auto">
              <a:xfrm>
                <a:off x="-3224213" y="-1009650"/>
                <a:ext cx="38100" cy="34925"/>
              </a:xfrm>
              <a:custGeom>
                <a:avLst/>
                <a:gdLst>
                  <a:gd name="T0" fmla="*/ 0 w 24"/>
                  <a:gd name="T1" fmla="*/ 8 h 22"/>
                  <a:gd name="T2" fmla="*/ 0 w 24"/>
                  <a:gd name="T3" fmla="*/ 8 h 22"/>
                  <a:gd name="T4" fmla="*/ 0 w 24"/>
                  <a:gd name="T5" fmla="*/ 14 h 22"/>
                  <a:gd name="T6" fmla="*/ 2 w 24"/>
                  <a:gd name="T7" fmla="*/ 18 h 22"/>
                  <a:gd name="T8" fmla="*/ 6 w 24"/>
                  <a:gd name="T9" fmla="*/ 20 h 22"/>
                  <a:gd name="T10" fmla="*/ 10 w 24"/>
                  <a:gd name="T11" fmla="*/ 22 h 22"/>
                  <a:gd name="T12" fmla="*/ 10 w 24"/>
                  <a:gd name="T13" fmla="*/ 22 h 22"/>
                  <a:gd name="T14" fmla="*/ 12 w 24"/>
                  <a:gd name="T15" fmla="*/ 22 h 22"/>
                  <a:gd name="T16" fmla="*/ 12 w 24"/>
                  <a:gd name="T17" fmla="*/ 22 h 22"/>
                  <a:gd name="T18" fmla="*/ 16 w 24"/>
                  <a:gd name="T19" fmla="*/ 22 h 22"/>
                  <a:gd name="T20" fmla="*/ 20 w 24"/>
                  <a:gd name="T21" fmla="*/ 20 h 22"/>
                  <a:gd name="T22" fmla="*/ 22 w 24"/>
                  <a:gd name="T23" fmla="*/ 18 h 22"/>
                  <a:gd name="T24" fmla="*/ 24 w 24"/>
                  <a:gd name="T25" fmla="*/ 14 h 22"/>
                  <a:gd name="T26" fmla="*/ 24 w 24"/>
                  <a:gd name="T27" fmla="*/ 14 h 22"/>
                  <a:gd name="T28" fmla="*/ 24 w 24"/>
                  <a:gd name="T29" fmla="*/ 8 h 22"/>
                  <a:gd name="T30" fmla="*/ 22 w 24"/>
                  <a:gd name="T31" fmla="*/ 4 h 22"/>
                  <a:gd name="T32" fmla="*/ 18 w 24"/>
                  <a:gd name="T33" fmla="*/ 0 h 22"/>
                  <a:gd name="T34" fmla="*/ 14 w 24"/>
                  <a:gd name="T35" fmla="*/ 0 h 22"/>
                  <a:gd name="T36" fmla="*/ 14 w 24"/>
                  <a:gd name="T37" fmla="*/ 0 h 22"/>
                  <a:gd name="T38" fmla="*/ 10 w 24"/>
                  <a:gd name="T39" fmla="*/ 0 h 22"/>
                  <a:gd name="T40" fmla="*/ 6 w 24"/>
                  <a:gd name="T41" fmla="*/ 2 h 22"/>
                  <a:gd name="T42" fmla="*/ 2 w 24"/>
                  <a:gd name="T43" fmla="*/ 4 h 22"/>
                  <a:gd name="T44" fmla="*/ 0 w 24"/>
                  <a:gd name="T45" fmla="*/ 8 h 22"/>
                  <a:gd name="T46" fmla="*/ 0 w 24"/>
                  <a:gd name="T4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0" y="8"/>
                    </a:moveTo>
                    <a:lnTo>
                      <a:pt x="0" y="8"/>
                    </a:lnTo>
                    <a:lnTo>
                      <a:pt x="0" y="14"/>
                    </a:lnTo>
                    <a:lnTo>
                      <a:pt x="2" y="18"/>
                    </a:lnTo>
                    <a:lnTo>
                      <a:pt x="6" y="20"/>
                    </a:lnTo>
                    <a:lnTo>
                      <a:pt x="10" y="22"/>
                    </a:lnTo>
                    <a:lnTo>
                      <a:pt x="10" y="22"/>
                    </a:lnTo>
                    <a:lnTo>
                      <a:pt x="12" y="22"/>
                    </a:lnTo>
                    <a:lnTo>
                      <a:pt x="12" y="22"/>
                    </a:lnTo>
                    <a:lnTo>
                      <a:pt x="16" y="22"/>
                    </a:lnTo>
                    <a:lnTo>
                      <a:pt x="20" y="20"/>
                    </a:lnTo>
                    <a:lnTo>
                      <a:pt x="22" y="18"/>
                    </a:lnTo>
                    <a:lnTo>
                      <a:pt x="24" y="14"/>
                    </a:lnTo>
                    <a:lnTo>
                      <a:pt x="24" y="14"/>
                    </a:lnTo>
                    <a:lnTo>
                      <a:pt x="24" y="8"/>
                    </a:lnTo>
                    <a:lnTo>
                      <a:pt x="22" y="4"/>
                    </a:lnTo>
                    <a:lnTo>
                      <a:pt x="18" y="0"/>
                    </a:lnTo>
                    <a:lnTo>
                      <a:pt x="14" y="0"/>
                    </a:lnTo>
                    <a:lnTo>
                      <a:pt x="14" y="0"/>
                    </a:lnTo>
                    <a:lnTo>
                      <a:pt x="10" y="0"/>
                    </a:lnTo>
                    <a:lnTo>
                      <a:pt x="6" y="2"/>
                    </a:lnTo>
                    <a:lnTo>
                      <a:pt x="2" y="4"/>
                    </a:lnTo>
                    <a:lnTo>
                      <a:pt x="0" y="8"/>
                    </a:lnTo>
                    <a:lnTo>
                      <a:pt x="0"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15"/>
              <p:cNvSpPr>
                <a:spLocks/>
              </p:cNvSpPr>
              <p:nvPr userDrawn="1"/>
            </p:nvSpPr>
            <p:spPr bwMode="auto">
              <a:xfrm>
                <a:off x="-3182938" y="-1209675"/>
                <a:ext cx="38100" cy="38100"/>
              </a:xfrm>
              <a:custGeom>
                <a:avLst/>
                <a:gdLst>
                  <a:gd name="T0" fmla="*/ 10 w 24"/>
                  <a:gd name="T1" fmla="*/ 24 h 24"/>
                  <a:gd name="T2" fmla="*/ 10 w 24"/>
                  <a:gd name="T3" fmla="*/ 24 h 24"/>
                  <a:gd name="T4" fmla="*/ 12 w 24"/>
                  <a:gd name="T5" fmla="*/ 24 h 24"/>
                  <a:gd name="T6" fmla="*/ 12 w 24"/>
                  <a:gd name="T7" fmla="*/ 24 h 24"/>
                  <a:gd name="T8" fmla="*/ 16 w 24"/>
                  <a:gd name="T9" fmla="*/ 22 h 24"/>
                  <a:gd name="T10" fmla="*/ 20 w 24"/>
                  <a:gd name="T11" fmla="*/ 20 h 24"/>
                  <a:gd name="T12" fmla="*/ 22 w 24"/>
                  <a:gd name="T13" fmla="*/ 18 h 24"/>
                  <a:gd name="T14" fmla="*/ 24 w 24"/>
                  <a:gd name="T15" fmla="*/ 14 h 24"/>
                  <a:gd name="T16" fmla="*/ 24 w 24"/>
                  <a:gd name="T17" fmla="*/ 14 h 24"/>
                  <a:gd name="T18" fmla="*/ 24 w 24"/>
                  <a:gd name="T19" fmla="*/ 10 h 24"/>
                  <a:gd name="T20" fmla="*/ 22 w 24"/>
                  <a:gd name="T21" fmla="*/ 6 h 24"/>
                  <a:gd name="T22" fmla="*/ 20 w 24"/>
                  <a:gd name="T23" fmla="*/ 2 h 24"/>
                  <a:gd name="T24" fmla="*/ 14 w 24"/>
                  <a:gd name="T25" fmla="*/ 0 h 24"/>
                  <a:gd name="T26" fmla="*/ 14 w 24"/>
                  <a:gd name="T27" fmla="*/ 0 h 24"/>
                  <a:gd name="T28" fmla="*/ 10 w 24"/>
                  <a:gd name="T29" fmla="*/ 0 h 24"/>
                  <a:gd name="T30" fmla="*/ 6 w 24"/>
                  <a:gd name="T31" fmla="*/ 2 h 24"/>
                  <a:gd name="T32" fmla="*/ 2 w 24"/>
                  <a:gd name="T33" fmla="*/ 4 h 24"/>
                  <a:gd name="T34" fmla="*/ 0 w 24"/>
                  <a:gd name="T35" fmla="*/ 8 h 24"/>
                  <a:gd name="T36" fmla="*/ 0 w 24"/>
                  <a:gd name="T37" fmla="*/ 8 h 24"/>
                  <a:gd name="T38" fmla="*/ 0 w 24"/>
                  <a:gd name="T39" fmla="*/ 14 h 24"/>
                  <a:gd name="T40" fmla="*/ 2 w 24"/>
                  <a:gd name="T41" fmla="*/ 18 h 24"/>
                  <a:gd name="T42" fmla="*/ 4 w 24"/>
                  <a:gd name="T43" fmla="*/ 22 h 24"/>
                  <a:gd name="T44" fmla="*/ 10 w 24"/>
                  <a:gd name="T45" fmla="*/ 24 h 24"/>
                  <a:gd name="T46" fmla="*/ 10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24"/>
                    </a:moveTo>
                    <a:lnTo>
                      <a:pt x="10" y="24"/>
                    </a:lnTo>
                    <a:lnTo>
                      <a:pt x="12" y="24"/>
                    </a:lnTo>
                    <a:lnTo>
                      <a:pt x="12" y="24"/>
                    </a:lnTo>
                    <a:lnTo>
                      <a:pt x="16" y="22"/>
                    </a:lnTo>
                    <a:lnTo>
                      <a:pt x="20" y="20"/>
                    </a:lnTo>
                    <a:lnTo>
                      <a:pt x="22" y="18"/>
                    </a:lnTo>
                    <a:lnTo>
                      <a:pt x="24" y="14"/>
                    </a:lnTo>
                    <a:lnTo>
                      <a:pt x="24" y="14"/>
                    </a:lnTo>
                    <a:lnTo>
                      <a:pt x="24" y="10"/>
                    </a:lnTo>
                    <a:lnTo>
                      <a:pt x="22" y="6"/>
                    </a:lnTo>
                    <a:lnTo>
                      <a:pt x="20" y="2"/>
                    </a:lnTo>
                    <a:lnTo>
                      <a:pt x="14" y="0"/>
                    </a:lnTo>
                    <a:lnTo>
                      <a:pt x="14" y="0"/>
                    </a:lnTo>
                    <a:lnTo>
                      <a:pt x="10" y="0"/>
                    </a:lnTo>
                    <a:lnTo>
                      <a:pt x="6" y="2"/>
                    </a:lnTo>
                    <a:lnTo>
                      <a:pt x="2" y="4"/>
                    </a:lnTo>
                    <a:lnTo>
                      <a:pt x="0" y="8"/>
                    </a:lnTo>
                    <a:lnTo>
                      <a:pt x="0" y="8"/>
                    </a:lnTo>
                    <a:lnTo>
                      <a:pt x="0" y="14"/>
                    </a:lnTo>
                    <a:lnTo>
                      <a:pt x="2" y="18"/>
                    </a:lnTo>
                    <a:lnTo>
                      <a:pt x="4" y="22"/>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16"/>
              <p:cNvSpPr>
                <a:spLocks/>
              </p:cNvSpPr>
              <p:nvPr userDrawn="1"/>
            </p:nvSpPr>
            <p:spPr bwMode="auto">
              <a:xfrm>
                <a:off x="-3205163" y="-1111250"/>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4 h 24"/>
                  <a:gd name="T20" fmla="*/ 20 w 24"/>
                  <a:gd name="T21" fmla="*/ 22 h 24"/>
                  <a:gd name="T22" fmla="*/ 22 w 24"/>
                  <a:gd name="T23" fmla="*/ 18 h 24"/>
                  <a:gd name="T24" fmla="*/ 24 w 24"/>
                  <a:gd name="T25" fmla="*/ 14 h 24"/>
                  <a:gd name="T26" fmla="*/ 24 w 24"/>
                  <a:gd name="T27" fmla="*/ 14 h 24"/>
                  <a:gd name="T28" fmla="*/ 24 w 24"/>
                  <a:gd name="T29" fmla="*/ 14 h 24"/>
                  <a:gd name="T30" fmla="*/ 24 w 24"/>
                  <a:gd name="T31" fmla="*/ 10 h 24"/>
                  <a:gd name="T32" fmla="*/ 22 w 24"/>
                  <a:gd name="T33" fmla="*/ 6 h 24"/>
                  <a:gd name="T34" fmla="*/ 18 w 24"/>
                  <a:gd name="T35" fmla="*/ 2 h 24"/>
                  <a:gd name="T36" fmla="*/ 14 w 24"/>
                  <a:gd name="T37" fmla="*/ 0 h 24"/>
                  <a:gd name="T38" fmla="*/ 14 w 24"/>
                  <a:gd name="T39" fmla="*/ 0 h 24"/>
                  <a:gd name="T40" fmla="*/ 10 w 24"/>
                  <a:gd name="T41" fmla="*/ 0 h 24"/>
                  <a:gd name="T42" fmla="*/ 6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4"/>
                    </a:lnTo>
                    <a:lnTo>
                      <a:pt x="20" y="22"/>
                    </a:lnTo>
                    <a:lnTo>
                      <a:pt x="22" y="18"/>
                    </a:lnTo>
                    <a:lnTo>
                      <a:pt x="24" y="14"/>
                    </a:lnTo>
                    <a:lnTo>
                      <a:pt x="24" y="14"/>
                    </a:lnTo>
                    <a:lnTo>
                      <a:pt x="24" y="14"/>
                    </a:lnTo>
                    <a:lnTo>
                      <a:pt x="24" y="10"/>
                    </a:lnTo>
                    <a:lnTo>
                      <a:pt x="22" y="6"/>
                    </a:lnTo>
                    <a:lnTo>
                      <a:pt x="18" y="2"/>
                    </a:lnTo>
                    <a:lnTo>
                      <a:pt x="14" y="0"/>
                    </a:lnTo>
                    <a:lnTo>
                      <a:pt x="14" y="0"/>
                    </a:lnTo>
                    <a:lnTo>
                      <a:pt x="10" y="0"/>
                    </a:lnTo>
                    <a:lnTo>
                      <a:pt x="6"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17"/>
              <p:cNvSpPr>
                <a:spLocks/>
              </p:cNvSpPr>
              <p:nvPr userDrawn="1"/>
            </p:nvSpPr>
            <p:spPr bwMode="auto">
              <a:xfrm>
                <a:off x="-3265488" y="203200"/>
                <a:ext cx="38100" cy="38100"/>
              </a:xfrm>
              <a:custGeom>
                <a:avLst/>
                <a:gdLst>
                  <a:gd name="T0" fmla="*/ 10 w 24"/>
                  <a:gd name="T1" fmla="*/ 0 h 24"/>
                  <a:gd name="T2" fmla="*/ 10 w 24"/>
                  <a:gd name="T3" fmla="*/ 0 h 24"/>
                  <a:gd name="T4" fmla="*/ 6 w 24"/>
                  <a:gd name="T5" fmla="*/ 2 h 24"/>
                  <a:gd name="T6" fmla="*/ 2 w 24"/>
                  <a:gd name="T7" fmla="*/ 4 h 24"/>
                  <a:gd name="T8" fmla="*/ 0 w 24"/>
                  <a:gd name="T9" fmla="*/ 8 h 24"/>
                  <a:gd name="T10" fmla="*/ 0 w 24"/>
                  <a:gd name="T11" fmla="*/ 14 h 24"/>
                  <a:gd name="T12" fmla="*/ 0 w 24"/>
                  <a:gd name="T13" fmla="*/ 14 h 24"/>
                  <a:gd name="T14" fmla="*/ 2 w 24"/>
                  <a:gd name="T15" fmla="*/ 18 h 24"/>
                  <a:gd name="T16" fmla="*/ 4 w 24"/>
                  <a:gd name="T17" fmla="*/ 22 h 24"/>
                  <a:gd name="T18" fmla="*/ 8 w 24"/>
                  <a:gd name="T19" fmla="*/ 24 h 24"/>
                  <a:gd name="T20" fmla="*/ 12 w 24"/>
                  <a:gd name="T21" fmla="*/ 24 h 24"/>
                  <a:gd name="T22" fmla="*/ 12 w 24"/>
                  <a:gd name="T23" fmla="*/ 24 h 24"/>
                  <a:gd name="T24" fmla="*/ 14 w 24"/>
                  <a:gd name="T25" fmla="*/ 24 h 24"/>
                  <a:gd name="T26" fmla="*/ 14 w 24"/>
                  <a:gd name="T27" fmla="*/ 24 h 24"/>
                  <a:gd name="T28" fmla="*/ 18 w 24"/>
                  <a:gd name="T29" fmla="*/ 22 h 24"/>
                  <a:gd name="T30" fmla="*/ 22 w 24"/>
                  <a:gd name="T31" fmla="*/ 20 h 24"/>
                  <a:gd name="T32" fmla="*/ 24 w 24"/>
                  <a:gd name="T33" fmla="*/ 16 h 24"/>
                  <a:gd name="T34" fmla="*/ 24 w 24"/>
                  <a:gd name="T35" fmla="*/ 10 h 24"/>
                  <a:gd name="T36" fmla="*/ 24 w 24"/>
                  <a:gd name="T37" fmla="*/ 10 h 24"/>
                  <a:gd name="T38" fmla="*/ 22 w 24"/>
                  <a:gd name="T39" fmla="*/ 6 h 24"/>
                  <a:gd name="T40" fmla="*/ 20 w 24"/>
                  <a:gd name="T41" fmla="*/ 2 h 24"/>
                  <a:gd name="T42" fmla="*/ 16 w 24"/>
                  <a:gd name="T43" fmla="*/ 0 h 24"/>
                  <a:gd name="T44" fmla="*/ 10 w 24"/>
                  <a:gd name="T45" fmla="*/ 0 h 24"/>
                  <a:gd name="T46" fmla="*/ 10 w 24"/>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0"/>
                    </a:moveTo>
                    <a:lnTo>
                      <a:pt x="10" y="0"/>
                    </a:lnTo>
                    <a:lnTo>
                      <a:pt x="6" y="2"/>
                    </a:lnTo>
                    <a:lnTo>
                      <a:pt x="2" y="4"/>
                    </a:lnTo>
                    <a:lnTo>
                      <a:pt x="0" y="8"/>
                    </a:lnTo>
                    <a:lnTo>
                      <a:pt x="0" y="14"/>
                    </a:lnTo>
                    <a:lnTo>
                      <a:pt x="0" y="14"/>
                    </a:lnTo>
                    <a:lnTo>
                      <a:pt x="2" y="18"/>
                    </a:lnTo>
                    <a:lnTo>
                      <a:pt x="4" y="22"/>
                    </a:lnTo>
                    <a:lnTo>
                      <a:pt x="8" y="24"/>
                    </a:lnTo>
                    <a:lnTo>
                      <a:pt x="12" y="24"/>
                    </a:lnTo>
                    <a:lnTo>
                      <a:pt x="12" y="24"/>
                    </a:lnTo>
                    <a:lnTo>
                      <a:pt x="14" y="24"/>
                    </a:lnTo>
                    <a:lnTo>
                      <a:pt x="14" y="24"/>
                    </a:lnTo>
                    <a:lnTo>
                      <a:pt x="18" y="22"/>
                    </a:lnTo>
                    <a:lnTo>
                      <a:pt x="22" y="20"/>
                    </a:lnTo>
                    <a:lnTo>
                      <a:pt x="24" y="16"/>
                    </a:lnTo>
                    <a:lnTo>
                      <a:pt x="24" y="10"/>
                    </a:lnTo>
                    <a:lnTo>
                      <a:pt x="24" y="10"/>
                    </a:lnTo>
                    <a:lnTo>
                      <a:pt x="22" y="6"/>
                    </a:lnTo>
                    <a:lnTo>
                      <a:pt x="20" y="2"/>
                    </a:lnTo>
                    <a:lnTo>
                      <a:pt x="16" y="0"/>
                    </a:lnTo>
                    <a:lnTo>
                      <a:pt x="10" y="0"/>
                    </a:lnTo>
                    <a:lnTo>
                      <a:pt x="1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18"/>
              <p:cNvSpPr>
                <a:spLocks/>
              </p:cNvSpPr>
              <p:nvPr userDrawn="1"/>
            </p:nvSpPr>
            <p:spPr bwMode="auto">
              <a:xfrm>
                <a:off x="-3157538" y="-1308100"/>
                <a:ext cx="38100" cy="38100"/>
              </a:xfrm>
              <a:custGeom>
                <a:avLst/>
                <a:gdLst>
                  <a:gd name="T0" fmla="*/ 24 w 24"/>
                  <a:gd name="T1" fmla="*/ 14 h 24"/>
                  <a:gd name="T2" fmla="*/ 24 w 24"/>
                  <a:gd name="T3" fmla="*/ 14 h 24"/>
                  <a:gd name="T4" fmla="*/ 24 w 24"/>
                  <a:gd name="T5" fmla="*/ 10 h 24"/>
                  <a:gd name="T6" fmla="*/ 22 w 24"/>
                  <a:gd name="T7" fmla="*/ 6 h 24"/>
                  <a:gd name="T8" fmla="*/ 18 w 24"/>
                  <a:gd name="T9" fmla="*/ 2 h 24"/>
                  <a:gd name="T10" fmla="*/ 14 w 24"/>
                  <a:gd name="T11" fmla="*/ 0 h 24"/>
                  <a:gd name="T12" fmla="*/ 14 w 24"/>
                  <a:gd name="T13" fmla="*/ 0 h 24"/>
                  <a:gd name="T14" fmla="*/ 10 w 24"/>
                  <a:gd name="T15" fmla="*/ 0 h 24"/>
                  <a:gd name="T16" fmla="*/ 6 w 24"/>
                  <a:gd name="T17" fmla="*/ 2 h 24"/>
                  <a:gd name="T18" fmla="*/ 2 w 24"/>
                  <a:gd name="T19" fmla="*/ 4 h 24"/>
                  <a:gd name="T20" fmla="*/ 0 w 24"/>
                  <a:gd name="T21" fmla="*/ 8 h 24"/>
                  <a:gd name="T22" fmla="*/ 0 w 24"/>
                  <a:gd name="T23" fmla="*/ 8 h 24"/>
                  <a:gd name="T24" fmla="*/ 0 w 24"/>
                  <a:gd name="T25" fmla="*/ 14 h 24"/>
                  <a:gd name="T26" fmla="*/ 2 w 24"/>
                  <a:gd name="T27" fmla="*/ 18 h 24"/>
                  <a:gd name="T28" fmla="*/ 4 w 24"/>
                  <a:gd name="T29" fmla="*/ 20 h 24"/>
                  <a:gd name="T30" fmla="*/ 8 w 24"/>
                  <a:gd name="T31" fmla="*/ 22 h 24"/>
                  <a:gd name="T32" fmla="*/ 8 w 24"/>
                  <a:gd name="T33" fmla="*/ 22 h 24"/>
                  <a:gd name="T34" fmla="*/ 12 w 24"/>
                  <a:gd name="T35" fmla="*/ 24 h 24"/>
                  <a:gd name="T36" fmla="*/ 12 w 24"/>
                  <a:gd name="T37" fmla="*/ 24 h 24"/>
                  <a:gd name="T38" fmla="*/ 16 w 24"/>
                  <a:gd name="T39" fmla="*/ 22 h 24"/>
                  <a:gd name="T40" fmla="*/ 18 w 24"/>
                  <a:gd name="T41" fmla="*/ 20 h 24"/>
                  <a:gd name="T42" fmla="*/ 22 w 24"/>
                  <a:gd name="T43" fmla="*/ 18 h 24"/>
                  <a:gd name="T44" fmla="*/ 24 w 24"/>
                  <a:gd name="T45" fmla="*/ 14 h 24"/>
                  <a:gd name="T46" fmla="*/ 24 w 2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14"/>
                    </a:moveTo>
                    <a:lnTo>
                      <a:pt x="24" y="14"/>
                    </a:lnTo>
                    <a:lnTo>
                      <a:pt x="24" y="10"/>
                    </a:lnTo>
                    <a:lnTo>
                      <a:pt x="22" y="6"/>
                    </a:lnTo>
                    <a:lnTo>
                      <a:pt x="18" y="2"/>
                    </a:lnTo>
                    <a:lnTo>
                      <a:pt x="14" y="0"/>
                    </a:lnTo>
                    <a:lnTo>
                      <a:pt x="14" y="0"/>
                    </a:lnTo>
                    <a:lnTo>
                      <a:pt x="10" y="0"/>
                    </a:lnTo>
                    <a:lnTo>
                      <a:pt x="6" y="2"/>
                    </a:lnTo>
                    <a:lnTo>
                      <a:pt x="2" y="4"/>
                    </a:lnTo>
                    <a:lnTo>
                      <a:pt x="0" y="8"/>
                    </a:lnTo>
                    <a:lnTo>
                      <a:pt x="0" y="8"/>
                    </a:lnTo>
                    <a:lnTo>
                      <a:pt x="0" y="14"/>
                    </a:lnTo>
                    <a:lnTo>
                      <a:pt x="2" y="18"/>
                    </a:lnTo>
                    <a:lnTo>
                      <a:pt x="4" y="20"/>
                    </a:lnTo>
                    <a:lnTo>
                      <a:pt x="8" y="22"/>
                    </a:lnTo>
                    <a:lnTo>
                      <a:pt x="8" y="22"/>
                    </a:lnTo>
                    <a:lnTo>
                      <a:pt x="12" y="24"/>
                    </a:lnTo>
                    <a:lnTo>
                      <a:pt x="12" y="24"/>
                    </a:lnTo>
                    <a:lnTo>
                      <a:pt x="16" y="22"/>
                    </a:lnTo>
                    <a:lnTo>
                      <a:pt x="18" y="20"/>
                    </a:lnTo>
                    <a:lnTo>
                      <a:pt x="22" y="18"/>
                    </a:lnTo>
                    <a:lnTo>
                      <a:pt x="24" y="14"/>
                    </a:lnTo>
                    <a:lnTo>
                      <a:pt x="2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219"/>
              <p:cNvSpPr>
                <a:spLocks/>
              </p:cNvSpPr>
              <p:nvPr userDrawn="1"/>
            </p:nvSpPr>
            <p:spPr bwMode="auto">
              <a:xfrm>
                <a:off x="-3176588" y="70485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0 h 24"/>
                  <a:gd name="T10" fmla="*/ 22 w 24"/>
                  <a:gd name="T11" fmla="*/ 18 h 24"/>
                  <a:gd name="T12" fmla="*/ 24 w 24"/>
                  <a:gd name="T13" fmla="*/ 14 h 24"/>
                  <a:gd name="T14" fmla="*/ 24 w 24"/>
                  <a:gd name="T15" fmla="*/ 8 h 24"/>
                  <a:gd name="T16" fmla="*/ 24 w 24"/>
                  <a:gd name="T17" fmla="*/ 8 h 24"/>
                  <a:gd name="T18" fmla="*/ 24 w 24"/>
                  <a:gd name="T19" fmla="*/ 8 h 24"/>
                  <a:gd name="T20" fmla="*/ 22 w 24"/>
                  <a:gd name="T21" fmla="*/ 4 h 24"/>
                  <a:gd name="T22" fmla="*/ 18 w 24"/>
                  <a:gd name="T23" fmla="*/ 2 h 24"/>
                  <a:gd name="T24" fmla="*/ 14 w 24"/>
                  <a:gd name="T25" fmla="*/ 0 h 24"/>
                  <a:gd name="T26" fmla="*/ 8 w 24"/>
                  <a:gd name="T27" fmla="*/ 0 h 24"/>
                  <a:gd name="T28" fmla="*/ 8 w 24"/>
                  <a:gd name="T29" fmla="*/ 0 h 24"/>
                  <a:gd name="T30" fmla="*/ 4 w 24"/>
                  <a:gd name="T31" fmla="*/ 2 h 24"/>
                  <a:gd name="T32" fmla="*/ 2 w 24"/>
                  <a:gd name="T33" fmla="*/ 4 h 24"/>
                  <a:gd name="T34" fmla="*/ 0 w 24"/>
                  <a:gd name="T35" fmla="*/ 10 h 24"/>
                  <a:gd name="T36" fmla="*/ 0 w 24"/>
                  <a:gd name="T37" fmla="*/ 14 h 24"/>
                  <a:gd name="T38" fmla="*/ 0 w 24"/>
                  <a:gd name="T39" fmla="*/ 14 h 24"/>
                  <a:gd name="T40" fmla="*/ 2 w 24"/>
                  <a:gd name="T41" fmla="*/ 18 h 24"/>
                  <a:gd name="T42" fmla="*/ 4 w 24"/>
                  <a:gd name="T43" fmla="*/ 20 h 24"/>
                  <a:gd name="T44" fmla="*/ 8 w 24"/>
                  <a:gd name="T45" fmla="*/ 22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4" y="22"/>
                    </a:lnTo>
                    <a:lnTo>
                      <a:pt x="14" y="22"/>
                    </a:lnTo>
                    <a:lnTo>
                      <a:pt x="18" y="20"/>
                    </a:lnTo>
                    <a:lnTo>
                      <a:pt x="22" y="18"/>
                    </a:lnTo>
                    <a:lnTo>
                      <a:pt x="24" y="14"/>
                    </a:lnTo>
                    <a:lnTo>
                      <a:pt x="24" y="8"/>
                    </a:lnTo>
                    <a:lnTo>
                      <a:pt x="24" y="8"/>
                    </a:lnTo>
                    <a:lnTo>
                      <a:pt x="24" y="8"/>
                    </a:lnTo>
                    <a:lnTo>
                      <a:pt x="22" y="4"/>
                    </a:lnTo>
                    <a:lnTo>
                      <a:pt x="18" y="2"/>
                    </a:lnTo>
                    <a:lnTo>
                      <a:pt x="14" y="0"/>
                    </a:lnTo>
                    <a:lnTo>
                      <a:pt x="8" y="0"/>
                    </a:lnTo>
                    <a:lnTo>
                      <a:pt x="8" y="0"/>
                    </a:lnTo>
                    <a:lnTo>
                      <a:pt x="4" y="2"/>
                    </a:lnTo>
                    <a:lnTo>
                      <a:pt x="2" y="4"/>
                    </a:lnTo>
                    <a:lnTo>
                      <a:pt x="0" y="10"/>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220"/>
              <p:cNvSpPr>
                <a:spLocks/>
              </p:cNvSpPr>
              <p:nvPr userDrawn="1"/>
            </p:nvSpPr>
            <p:spPr bwMode="auto">
              <a:xfrm>
                <a:off x="-3132138" y="-1406525"/>
                <a:ext cx="38100" cy="38100"/>
              </a:xfrm>
              <a:custGeom>
                <a:avLst/>
                <a:gdLst>
                  <a:gd name="T0" fmla="*/ 12 w 24"/>
                  <a:gd name="T1" fmla="*/ 24 h 24"/>
                  <a:gd name="T2" fmla="*/ 12 w 24"/>
                  <a:gd name="T3" fmla="*/ 24 h 24"/>
                  <a:gd name="T4" fmla="*/ 16 w 24"/>
                  <a:gd name="T5" fmla="*/ 22 h 24"/>
                  <a:gd name="T6" fmla="*/ 20 w 24"/>
                  <a:gd name="T7" fmla="*/ 22 h 24"/>
                  <a:gd name="T8" fmla="*/ 22 w 24"/>
                  <a:gd name="T9" fmla="*/ 18 h 24"/>
                  <a:gd name="T10" fmla="*/ 24 w 24"/>
                  <a:gd name="T11" fmla="*/ 14 h 24"/>
                  <a:gd name="T12" fmla="*/ 24 w 24"/>
                  <a:gd name="T13" fmla="*/ 14 h 24"/>
                  <a:gd name="T14" fmla="*/ 24 w 24"/>
                  <a:gd name="T15" fmla="*/ 10 h 24"/>
                  <a:gd name="T16" fmla="*/ 22 w 24"/>
                  <a:gd name="T17" fmla="*/ 6 h 24"/>
                  <a:gd name="T18" fmla="*/ 20 w 24"/>
                  <a:gd name="T19" fmla="*/ 2 h 24"/>
                  <a:gd name="T20" fmla="*/ 16 w 24"/>
                  <a:gd name="T21" fmla="*/ 0 h 24"/>
                  <a:gd name="T22" fmla="*/ 16 w 24"/>
                  <a:gd name="T23" fmla="*/ 0 h 24"/>
                  <a:gd name="T24" fmla="*/ 10 w 24"/>
                  <a:gd name="T25" fmla="*/ 0 h 24"/>
                  <a:gd name="T26" fmla="*/ 6 w 24"/>
                  <a:gd name="T27" fmla="*/ 2 h 24"/>
                  <a:gd name="T28" fmla="*/ 4 w 24"/>
                  <a:gd name="T29" fmla="*/ 4 h 24"/>
                  <a:gd name="T30" fmla="*/ 0 w 24"/>
                  <a:gd name="T31" fmla="*/ 8 h 24"/>
                  <a:gd name="T32" fmla="*/ 0 w 24"/>
                  <a:gd name="T33" fmla="*/ 8 h 24"/>
                  <a:gd name="T34" fmla="*/ 0 w 24"/>
                  <a:gd name="T35" fmla="*/ 12 h 24"/>
                  <a:gd name="T36" fmla="*/ 2 w 24"/>
                  <a:gd name="T37" fmla="*/ 16 h 24"/>
                  <a:gd name="T38" fmla="*/ 4 w 24"/>
                  <a:gd name="T39" fmla="*/ 20 h 24"/>
                  <a:gd name="T40" fmla="*/ 6 w 24"/>
                  <a:gd name="T41" fmla="*/ 22 h 24"/>
                  <a:gd name="T42" fmla="*/ 6 w 24"/>
                  <a:gd name="T43" fmla="*/ 22 h 24"/>
                  <a:gd name="T44" fmla="*/ 10 w 24"/>
                  <a:gd name="T45" fmla="*/ 24 h 24"/>
                  <a:gd name="T46" fmla="*/ 10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6" y="22"/>
                    </a:lnTo>
                    <a:lnTo>
                      <a:pt x="20" y="22"/>
                    </a:lnTo>
                    <a:lnTo>
                      <a:pt x="22" y="18"/>
                    </a:lnTo>
                    <a:lnTo>
                      <a:pt x="24" y="14"/>
                    </a:lnTo>
                    <a:lnTo>
                      <a:pt x="24" y="14"/>
                    </a:lnTo>
                    <a:lnTo>
                      <a:pt x="24" y="10"/>
                    </a:lnTo>
                    <a:lnTo>
                      <a:pt x="22" y="6"/>
                    </a:lnTo>
                    <a:lnTo>
                      <a:pt x="20" y="2"/>
                    </a:lnTo>
                    <a:lnTo>
                      <a:pt x="16" y="0"/>
                    </a:lnTo>
                    <a:lnTo>
                      <a:pt x="16" y="0"/>
                    </a:lnTo>
                    <a:lnTo>
                      <a:pt x="10" y="0"/>
                    </a:lnTo>
                    <a:lnTo>
                      <a:pt x="6" y="2"/>
                    </a:lnTo>
                    <a:lnTo>
                      <a:pt x="4" y="4"/>
                    </a:lnTo>
                    <a:lnTo>
                      <a:pt x="0" y="8"/>
                    </a:lnTo>
                    <a:lnTo>
                      <a:pt x="0" y="8"/>
                    </a:lnTo>
                    <a:lnTo>
                      <a:pt x="0" y="12"/>
                    </a:lnTo>
                    <a:lnTo>
                      <a:pt x="2" y="16"/>
                    </a:lnTo>
                    <a:lnTo>
                      <a:pt x="4" y="20"/>
                    </a:lnTo>
                    <a:lnTo>
                      <a:pt x="6" y="22"/>
                    </a:lnTo>
                    <a:lnTo>
                      <a:pt x="6" y="22"/>
                    </a:lnTo>
                    <a:lnTo>
                      <a:pt x="10" y="24"/>
                    </a:lnTo>
                    <a:lnTo>
                      <a:pt x="10"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21"/>
              <p:cNvSpPr>
                <a:spLocks/>
              </p:cNvSpPr>
              <p:nvPr userDrawn="1"/>
            </p:nvSpPr>
            <p:spPr bwMode="auto">
              <a:xfrm>
                <a:off x="-3198813" y="606425"/>
                <a:ext cx="38100" cy="34925"/>
              </a:xfrm>
              <a:custGeom>
                <a:avLst/>
                <a:gdLst>
                  <a:gd name="T0" fmla="*/ 12 w 24"/>
                  <a:gd name="T1" fmla="*/ 22 h 22"/>
                  <a:gd name="T2" fmla="*/ 12 w 24"/>
                  <a:gd name="T3" fmla="*/ 22 h 22"/>
                  <a:gd name="T4" fmla="*/ 14 w 24"/>
                  <a:gd name="T5" fmla="*/ 22 h 22"/>
                  <a:gd name="T6" fmla="*/ 14 w 24"/>
                  <a:gd name="T7" fmla="*/ 22 h 22"/>
                  <a:gd name="T8" fmla="*/ 18 w 24"/>
                  <a:gd name="T9" fmla="*/ 20 h 22"/>
                  <a:gd name="T10" fmla="*/ 22 w 24"/>
                  <a:gd name="T11" fmla="*/ 18 h 22"/>
                  <a:gd name="T12" fmla="*/ 24 w 24"/>
                  <a:gd name="T13" fmla="*/ 14 h 22"/>
                  <a:gd name="T14" fmla="*/ 24 w 24"/>
                  <a:gd name="T15" fmla="*/ 8 h 22"/>
                  <a:gd name="T16" fmla="*/ 24 w 24"/>
                  <a:gd name="T17" fmla="*/ 8 h 22"/>
                  <a:gd name="T18" fmla="*/ 22 w 24"/>
                  <a:gd name="T19" fmla="*/ 4 h 22"/>
                  <a:gd name="T20" fmla="*/ 18 w 24"/>
                  <a:gd name="T21" fmla="*/ 0 h 22"/>
                  <a:gd name="T22" fmla="*/ 14 w 24"/>
                  <a:gd name="T23" fmla="*/ 0 h 22"/>
                  <a:gd name="T24" fmla="*/ 10 w 24"/>
                  <a:gd name="T25" fmla="*/ 0 h 22"/>
                  <a:gd name="T26" fmla="*/ 10 w 24"/>
                  <a:gd name="T27" fmla="*/ 0 h 22"/>
                  <a:gd name="T28" fmla="*/ 4 w 24"/>
                  <a:gd name="T29" fmla="*/ 2 h 22"/>
                  <a:gd name="T30" fmla="*/ 2 w 24"/>
                  <a:gd name="T31" fmla="*/ 4 h 22"/>
                  <a:gd name="T32" fmla="*/ 0 w 24"/>
                  <a:gd name="T33" fmla="*/ 8 h 22"/>
                  <a:gd name="T34" fmla="*/ 0 w 24"/>
                  <a:gd name="T35" fmla="*/ 14 h 22"/>
                  <a:gd name="T36" fmla="*/ 0 w 24"/>
                  <a:gd name="T37" fmla="*/ 14 h 22"/>
                  <a:gd name="T38" fmla="*/ 2 w 24"/>
                  <a:gd name="T39" fmla="*/ 18 h 22"/>
                  <a:gd name="T40" fmla="*/ 4 w 24"/>
                  <a:gd name="T41" fmla="*/ 20 h 22"/>
                  <a:gd name="T42" fmla="*/ 8 w 24"/>
                  <a:gd name="T43" fmla="*/ 22 h 22"/>
                  <a:gd name="T44" fmla="*/ 12 w 24"/>
                  <a:gd name="T45" fmla="*/ 22 h 22"/>
                  <a:gd name="T46" fmla="*/ 12 w 2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12" y="22"/>
                    </a:moveTo>
                    <a:lnTo>
                      <a:pt x="12" y="22"/>
                    </a:lnTo>
                    <a:lnTo>
                      <a:pt x="14" y="22"/>
                    </a:lnTo>
                    <a:lnTo>
                      <a:pt x="14" y="22"/>
                    </a:lnTo>
                    <a:lnTo>
                      <a:pt x="18" y="20"/>
                    </a:lnTo>
                    <a:lnTo>
                      <a:pt x="22" y="18"/>
                    </a:lnTo>
                    <a:lnTo>
                      <a:pt x="24" y="14"/>
                    </a:lnTo>
                    <a:lnTo>
                      <a:pt x="24" y="8"/>
                    </a:lnTo>
                    <a:lnTo>
                      <a:pt x="24" y="8"/>
                    </a:lnTo>
                    <a:lnTo>
                      <a:pt x="22" y="4"/>
                    </a:lnTo>
                    <a:lnTo>
                      <a:pt x="18" y="0"/>
                    </a:lnTo>
                    <a:lnTo>
                      <a:pt x="14" y="0"/>
                    </a:lnTo>
                    <a:lnTo>
                      <a:pt x="10" y="0"/>
                    </a:lnTo>
                    <a:lnTo>
                      <a:pt x="10" y="0"/>
                    </a:lnTo>
                    <a:lnTo>
                      <a:pt x="4" y="2"/>
                    </a:lnTo>
                    <a:lnTo>
                      <a:pt x="2" y="4"/>
                    </a:lnTo>
                    <a:lnTo>
                      <a:pt x="0" y="8"/>
                    </a:lnTo>
                    <a:lnTo>
                      <a:pt x="0" y="14"/>
                    </a:lnTo>
                    <a:lnTo>
                      <a:pt x="0" y="14"/>
                    </a:lnTo>
                    <a:lnTo>
                      <a:pt x="2" y="18"/>
                    </a:lnTo>
                    <a:lnTo>
                      <a:pt x="4" y="20"/>
                    </a:lnTo>
                    <a:lnTo>
                      <a:pt x="8" y="22"/>
                    </a:lnTo>
                    <a:lnTo>
                      <a:pt x="12" y="22"/>
                    </a:lnTo>
                    <a:lnTo>
                      <a:pt x="12"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22"/>
              <p:cNvSpPr>
                <a:spLocks/>
              </p:cNvSpPr>
              <p:nvPr userDrawn="1"/>
            </p:nvSpPr>
            <p:spPr bwMode="auto">
              <a:xfrm>
                <a:off x="-3252788" y="304800"/>
                <a:ext cx="38100" cy="38100"/>
              </a:xfrm>
              <a:custGeom>
                <a:avLst/>
                <a:gdLst>
                  <a:gd name="T0" fmla="*/ 12 w 24"/>
                  <a:gd name="T1" fmla="*/ 24 h 24"/>
                  <a:gd name="T2" fmla="*/ 12 w 24"/>
                  <a:gd name="T3" fmla="*/ 24 h 24"/>
                  <a:gd name="T4" fmla="*/ 14 w 24"/>
                  <a:gd name="T5" fmla="*/ 24 h 24"/>
                  <a:gd name="T6" fmla="*/ 14 w 24"/>
                  <a:gd name="T7" fmla="*/ 24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6 h 24"/>
                  <a:gd name="T20" fmla="*/ 20 w 24"/>
                  <a:gd name="T21" fmla="*/ 2 h 24"/>
                  <a:gd name="T22" fmla="*/ 16 w 24"/>
                  <a:gd name="T23" fmla="*/ 0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4"/>
                    </a:lnTo>
                    <a:lnTo>
                      <a:pt x="14" y="24"/>
                    </a:lnTo>
                    <a:lnTo>
                      <a:pt x="18" y="22"/>
                    </a:lnTo>
                    <a:lnTo>
                      <a:pt x="22" y="18"/>
                    </a:lnTo>
                    <a:lnTo>
                      <a:pt x="24" y="14"/>
                    </a:lnTo>
                    <a:lnTo>
                      <a:pt x="24" y="10"/>
                    </a:lnTo>
                    <a:lnTo>
                      <a:pt x="24" y="10"/>
                    </a:lnTo>
                    <a:lnTo>
                      <a:pt x="22" y="6"/>
                    </a:lnTo>
                    <a:lnTo>
                      <a:pt x="20" y="2"/>
                    </a:lnTo>
                    <a:lnTo>
                      <a:pt x="16" y="0"/>
                    </a:lnTo>
                    <a:lnTo>
                      <a:pt x="10" y="0"/>
                    </a:lnTo>
                    <a:lnTo>
                      <a:pt x="10" y="0"/>
                    </a:lnTo>
                    <a:lnTo>
                      <a:pt x="6" y="2"/>
                    </a:lnTo>
                    <a:lnTo>
                      <a:pt x="2" y="4"/>
                    </a:lnTo>
                    <a:lnTo>
                      <a:pt x="0" y="8"/>
                    </a:lnTo>
                    <a:lnTo>
                      <a:pt x="0" y="14"/>
                    </a:lnTo>
                    <a:lnTo>
                      <a:pt x="0" y="14"/>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23"/>
              <p:cNvSpPr>
                <a:spLocks/>
              </p:cNvSpPr>
              <p:nvPr userDrawn="1"/>
            </p:nvSpPr>
            <p:spPr bwMode="auto">
              <a:xfrm>
                <a:off x="-3151188" y="803275"/>
                <a:ext cx="38100" cy="38100"/>
              </a:xfrm>
              <a:custGeom>
                <a:avLst/>
                <a:gdLst>
                  <a:gd name="T0" fmla="*/ 14 w 24"/>
                  <a:gd name="T1" fmla="*/ 22 h 24"/>
                  <a:gd name="T2" fmla="*/ 14 w 24"/>
                  <a:gd name="T3" fmla="*/ 22 h 24"/>
                  <a:gd name="T4" fmla="*/ 20 w 24"/>
                  <a:gd name="T5" fmla="*/ 20 h 24"/>
                  <a:gd name="T6" fmla="*/ 22 w 24"/>
                  <a:gd name="T7" fmla="*/ 18 h 24"/>
                  <a:gd name="T8" fmla="*/ 24 w 24"/>
                  <a:gd name="T9" fmla="*/ 12 h 24"/>
                  <a:gd name="T10" fmla="*/ 24 w 24"/>
                  <a:gd name="T11" fmla="*/ 8 h 24"/>
                  <a:gd name="T12" fmla="*/ 24 w 24"/>
                  <a:gd name="T13" fmla="*/ 8 h 24"/>
                  <a:gd name="T14" fmla="*/ 22 w 24"/>
                  <a:gd name="T15" fmla="*/ 4 h 24"/>
                  <a:gd name="T16" fmla="*/ 18 w 24"/>
                  <a:gd name="T17" fmla="*/ 0 h 24"/>
                  <a:gd name="T18" fmla="*/ 14 w 24"/>
                  <a:gd name="T19" fmla="*/ 0 h 24"/>
                  <a:gd name="T20" fmla="*/ 8 w 24"/>
                  <a:gd name="T21" fmla="*/ 0 h 24"/>
                  <a:gd name="T22" fmla="*/ 8 w 24"/>
                  <a:gd name="T23" fmla="*/ 0 h 24"/>
                  <a:gd name="T24" fmla="*/ 4 w 24"/>
                  <a:gd name="T25" fmla="*/ 2 h 24"/>
                  <a:gd name="T26" fmla="*/ 2 w 24"/>
                  <a:gd name="T27" fmla="*/ 6 h 24"/>
                  <a:gd name="T28" fmla="*/ 0 w 24"/>
                  <a:gd name="T29" fmla="*/ 10 h 24"/>
                  <a:gd name="T30" fmla="*/ 0 w 24"/>
                  <a:gd name="T31" fmla="*/ 14 h 24"/>
                  <a:gd name="T32" fmla="*/ 0 w 24"/>
                  <a:gd name="T33" fmla="*/ 14 h 24"/>
                  <a:gd name="T34" fmla="*/ 2 w 24"/>
                  <a:gd name="T35" fmla="*/ 18 h 24"/>
                  <a:gd name="T36" fmla="*/ 4 w 24"/>
                  <a:gd name="T37" fmla="*/ 20 h 24"/>
                  <a:gd name="T38" fmla="*/ 8 w 24"/>
                  <a:gd name="T39" fmla="*/ 22 h 24"/>
                  <a:gd name="T40" fmla="*/ 12 w 24"/>
                  <a:gd name="T41" fmla="*/ 24 h 24"/>
                  <a:gd name="T42" fmla="*/ 12 w 24"/>
                  <a:gd name="T43" fmla="*/ 24 h 24"/>
                  <a:gd name="T44" fmla="*/ 14 w 24"/>
                  <a:gd name="T45" fmla="*/ 22 h 24"/>
                  <a:gd name="T46" fmla="*/ 14 w 24"/>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2"/>
                    </a:moveTo>
                    <a:lnTo>
                      <a:pt x="14" y="22"/>
                    </a:lnTo>
                    <a:lnTo>
                      <a:pt x="20" y="20"/>
                    </a:lnTo>
                    <a:lnTo>
                      <a:pt x="22" y="18"/>
                    </a:lnTo>
                    <a:lnTo>
                      <a:pt x="24" y="12"/>
                    </a:lnTo>
                    <a:lnTo>
                      <a:pt x="24" y="8"/>
                    </a:lnTo>
                    <a:lnTo>
                      <a:pt x="24" y="8"/>
                    </a:lnTo>
                    <a:lnTo>
                      <a:pt x="22" y="4"/>
                    </a:lnTo>
                    <a:lnTo>
                      <a:pt x="18" y="0"/>
                    </a:lnTo>
                    <a:lnTo>
                      <a:pt x="14" y="0"/>
                    </a:lnTo>
                    <a:lnTo>
                      <a:pt x="8" y="0"/>
                    </a:lnTo>
                    <a:lnTo>
                      <a:pt x="8" y="0"/>
                    </a:lnTo>
                    <a:lnTo>
                      <a:pt x="4" y="2"/>
                    </a:lnTo>
                    <a:lnTo>
                      <a:pt x="2" y="6"/>
                    </a:lnTo>
                    <a:lnTo>
                      <a:pt x="0" y="10"/>
                    </a:lnTo>
                    <a:lnTo>
                      <a:pt x="0" y="14"/>
                    </a:lnTo>
                    <a:lnTo>
                      <a:pt x="0" y="14"/>
                    </a:lnTo>
                    <a:lnTo>
                      <a:pt x="2" y="18"/>
                    </a:lnTo>
                    <a:lnTo>
                      <a:pt x="4" y="20"/>
                    </a:lnTo>
                    <a:lnTo>
                      <a:pt x="8"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24"/>
              <p:cNvSpPr>
                <a:spLocks/>
              </p:cNvSpPr>
              <p:nvPr userDrawn="1"/>
            </p:nvSpPr>
            <p:spPr bwMode="auto">
              <a:xfrm>
                <a:off x="-3217863" y="504825"/>
                <a:ext cx="34925" cy="38100"/>
              </a:xfrm>
              <a:custGeom>
                <a:avLst/>
                <a:gdLst>
                  <a:gd name="T0" fmla="*/ 10 w 22"/>
                  <a:gd name="T1" fmla="*/ 24 h 24"/>
                  <a:gd name="T2" fmla="*/ 10 w 22"/>
                  <a:gd name="T3" fmla="*/ 24 h 24"/>
                  <a:gd name="T4" fmla="*/ 14 w 22"/>
                  <a:gd name="T5" fmla="*/ 24 h 24"/>
                  <a:gd name="T6" fmla="*/ 14 w 22"/>
                  <a:gd name="T7" fmla="*/ 24 h 24"/>
                  <a:gd name="T8" fmla="*/ 18 w 22"/>
                  <a:gd name="T9" fmla="*/ 22 h 24"/>
                  <a:gd name="T10" fmla="*/ 20 w 22"/>
                  <a:gd name="T11" fmla="*/ 18 h 24"/>
                  <a:gd name="T12" fmla="*/ 22 w 22"/>
                  <a:gd name="T13" fmla="*/ 14 h 24"/>
                  <a:gd name="T14" fmla="*/ 22 w 22"/>
                  <a:gd name="T15" fmla="*/ 10 h 24"/>
                  <a:gd name="T16" fmla="*/ 22 w 22"/>
                  <a:gd name="T17" fmla="*/ 10 h 24"/>
                  <a:gd name="T18" fmla="*/ 20 w 22"/>
                  <a:gd name="T19" fmla="*/ 6 h 24"/>
                  <a:gd name="T20" fmla="*/ 18 w 22"/>
                  <a:gd name="T21" fmla="*/ 2 h 24"/>
                  <a:gd name="T22" fmla="*/ 14 w 22"/>
                  <a:gd name="T23" fmla="*/ 0 h 24"/>
                  <a:gd name="T24" fmla="*/ 8 w 22"/>
                  <a:gd name="T25" fmla="*/ 0 h 24"/>
                  <a:gd name="T26" fmla="*/ 8 w 22"/>
                  <a:gd name="T27" fmla="*/ 0 h 24"/>
                  <a:gd name="T28" fmla="*/ 4 w 22"/>
                  <a:gd name="T29" fmla="*/ 2 h 24"/>
                  <a:gd name="T30" fmla="*/ 0 w 22"/>
                  <a:gd name="T31" fmla="*/ 6 h 24"/>
                  <a:gd name="T32" fmla="*/ 0 w 22"/>
                  <a:gd name="T33" fmla="*/ 10 h 24"/>
                  <a:gd name="T34" fmla="*/ 0 w 22"/>
                  <a:gd name="T35" fmla="*/ 14 h 24"/>
                  <a:gd name="T36" fmla="*/ 0 w 22"/>
                  <a:gd name="T37" fmla="*/ 14 h 24"/>
                  <a:gd name="T38" fmla="*/ 0 w 22"/>
                  <a:gd name="T39" fmla="*/ 18 h 24"/>
                  <a:gd name="T40" fmla="*/ 4 w 22"/>
                  <a:gd name="T41" fmla="*/ 22 h 24"/>
                  <a:gd name="T42" fmla="*/ 6 w 22"/>
                  <a:gd name="T43" fmla="*/ 24 h 24"/>
                  <a:gd name="T44" fmla="*/ 10 w 22"/>
                  <a:gd name="T45" fmla="*/ 24 h 24"/>
                  <a:gd name="T46" fmla="*/ 10 w 22"/>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10" y="24"/>
                    </a:moveTo>
                    <a:lnTo>
                      <a:pt x="10" y="24"/>
                    </a:lnTo>
                    <a:lnTo>
                      <a:pt x="14" y="24"/>
                    </a:lnTo>
                    <a:lnTo>
                      <a:pt x="14" y="24"/>
                    </a:lnTo>
                    <a:lnTo>
                      <a:pt x="18" y="22"/>
                    </a:lnTo>
                    <a:lnTo>
                      <a:pt x="20" y="18"/>
                    </a:lnTo>
                    <a:lnTo>
                      <a:pt x="22" y="14"/>
                    </a:lnTo>
                    <a:lnTo>
                      <a:pt x="22" y="10"/>
                    </a:lnTo>
                    <a:lnTo>
                      <a:pt x="22" y="10"/>
                    </a:lnTo>
                    <a:lnTo>
                      <a:pt x="20" y="6"/>
                    </a:lnTo>
                    <a:lnTo>
                      <a:pt x="18" y="2"/>
                    </a:lnTo>
                    <a:lnTo>
                      <a:pt x="14" y="0"/>
                    </a:lnTo>
                    <a:lnTo>
                      <a:pt x="8" y="0"/>
                    </a:lnTo>
                    <a:lnTo>
                      <a:pt x="8" y="0"/>
                    </a:lnTo>
                    <a:lnTo>
                      <a:pt x="4" y="2"/>
                    </a:lnTo>
                    <a:lnTo>
                      <a:pt x="0" y="6"/>
                    </a:lnTo>
                    <a:lnTo>
                      <a:pt x="0" y="10"/>
                    </a:lnTo>
                    <a:lnTo>
                      <a:pt x="0" y="14"/>
                    </a:lnTo>
                    <a:lnTo>
                      <a:pt x="0" y="14"/>
                    </a:lnTo>
                    <a:lnTo>
                      <a:pt x="0" y="18"/>
                    </a:lnTo>
                    <a:lnTo>
                      <a:pt x="4" y="22"/>
                    </a:lnTo>
                    <a:lnTo>
                      <a:pt x="6" y="24"/>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25"/>
              <p:cNvSpPr>
                <a:spLocks/>
              </p:cNvSpPr>
              <p:nvPr userDrawn="1"/>
            </p:nvSpPr>
            <p:spPr bwMode="auto">
              <a:xfrm>
                <a:off x="-3236913" y="40640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4 h 24"/>
                  <a:gd name="T20" fmla="*/ 18 w 24"/>
                  <a:gd name="T21" fmla="*/ 2 h 24"/>
                  <a:gd name="T22" fmla="*/ 14 w 24"/>
                  <a:gd name="T23" fmla="*/ 0 h 24"/>
                  <a:gd name="T24" fmla="*/ 10 w 24"/>
                  <a:gd name="T25" fmla="*/ 0 h 24"/>
                  <a:gd name="T26" fmla="*/ 10 w 24"/>
                  <a:gd name="T27" fmla="*/ 0 h 24"/>
                  <a:gd name="T28" fmla="*/ 6 w 24"/>
                  <a:gd name="T29" fmla="*/ 0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2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2"/>
                    </a:lnTo>
                    <a:lnTo>
                      <a:pt x="14" y="22"/>
                    </a:lnTo>
                    <a:lnTo>
                      <a:pt x="18" y="22"/>
                    </a:lnTo>
                    <a:lnTo>
                      <a:pt x="22" y="18"/>
                    </a:lnTo>
                    <a:lnTo>
                      <a:pt x="24" y="14"/>
                    </a:lnTo>
                    <a:lnTo>
                      <a:pt x="24" y="10"/>
                    </a:lnTo>
                    <a:lnTo>
                      <a:pt x="24" y="10"/>
                    </a:lnTo>
                    <a:lnTo>
                      <a:pt x="22" y="4"/>
                    </a:lnTo>
                    <a:lnTo>
                      <a:pt x="18" y="2"/>
                    </a:lnTo>
                    <a:lnTo>
                      <a:pt x="14" y="0"/>
                    </a:lnTo>
                    <a:lnTo>
                      <a:pt x="10" y="0"/>
                    </a:lnTo>
                    <a:lnTo>
                      <a:pt x="10" y="0"/>
                    </a:lnTo>
                    <a:lnTo>
                      <a:pt x="6" y="0"/>
                    </a:lnTo>
                    <a:lnTo>
                      <a:pt x="2" y="4"/>
                    </a:lnTo>
                    <a:lnTo>
                      <a:pt x="0" y="8"/>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26"/>
              <p:cNvSpPr>
                <a:spLocks/>
              </p:cNvSpPr>
              <p:nvPr userDrawn="1"/>
            </p:nvSpPr>
            <p:spPr bwMode="auto">
              <a:xfrm>
                <a:off x="-2554288" y="208121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6 w 24"/>
                  <a:gd name="T15" fmla="*/ 24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8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6"/>
                    </a:lnTo>
                    <a:lnTo>
                      <a:pt x="2" y="20"/>
                    </a:lnTo>
                    <a:lnTo>
                      <a:pt x="2" y="20"/>
                    </a:lnTo>
                    <a:lnTo>
                      <a:pt x="6" y="24"/>
                    </a:lnTo>
                    <a:lnTo>
                      <a:pt x="12" y="24"/>
                    </a:lnTo>
                    <a:lnTo>
                      <a:pt x="12" y="24"/>
                    </a:lnTo>
                    <a:lnTo>
                      <a:pt x="18" y="22"/>
                    </a:lnTo>
                    <a:lnTo>
                      <a:pt x="18" y="22"/>
                    </a:lnTo>
                    <a:lnTo>
                      <a:pt x="22" y="20"/>
                    </a:lnTo>
                    <a:lnTo>
                      <a:pt x="24" y="14"/>
                    </a:lnTo>
                    <a:lnTo>
                      <a:pt x="24" y="10"/>
                    </a:lnTo>
                    <a:lnTo>
                      <a:pt x="22" y="6"/>
                    </a:lnTo>
                    <a:lnTo>
                      <a:pt x="22" y="6"/>
                    </a:lnTo>
                    <a:lnTo>
                      <a:pt x="18" y="2"/>
                    </a:lnTo>
                    <a:lnTo>
                      <a:pt x="14"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27"/>
              <p:cNvSpPr>
                <a:spLocks/>
              </p:cNvSpPr>
              <p:nvPr userDrawn="1"/>
            </p:nvSpPr>
            <p:spPr bwMode="auto">
              <a:xfrm>
                <a:off x="-1955800" y="2770188"/>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2" y="0"/>
                    </a:lnTo>
                    <a:lnTo>
                      <a:pt x="8" y="0"/>
                    </a:lnTo>
                    <a:lnTo>
                      <a:pt x="4" y="2"/>
                    </a:lnTo>
                    <a:lnTo>
                      <a:pt x="4" y="2"/>
                    </a:lnTo>
                    <a:lnTo>
                      <a:pt x="0" y="6"/>
                    </a:lnTo>
                    <a:lnTo>
                      <a:pt x="0" y="12"/>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8"/>
              <p:cNvSpPr>
                <a:spLocks/>
              </p:cNvSpPr>
              <p:nvPr userDrawn="1"/>
            </p:nvSpPr>
            <p:spPr bwMode="auto">
              <a:xfrm>
                <a:off x="-2239963" y="248126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2 h 24"/>
                  <a:gd name="T16" fmla="*/ 12 w 24"/>
                  <a:gd name="T17" fmla="*/ 24 h 24"/>
                  <a:gd name="T18" fmla="*/ 12 w 24"/>
                  <a:gd name="T19" fmla="*/ 24 h 24"/>
                  <a:gd name="T20" fmla="*/ 16 w 24"/>
                  <a:gd name="T21" fmla="*/ 22 h 24"/>
                  <a:gd name="T22" fmla="*/ 20 w 24"/>
                  <a:gd name="T23" fmla="*/ 20 h 24"/>
                  <a:gd name="T24" fmla="*/ 20 w 24"/>
                  <a:gd name="T25" fmla="*/ 20 h 24"/>
                  <a:gd name="T26" fmla="*/ 22 w 24"/>
                  <a:gd name="T27" fmla="*/ 16 h 24"/>
                  <a:gd name="T28" fmla="*/ 24 w 24"/>
                  <a:gd name="T29" fmla="*/ 12 h 24"/>
                  <a:gd name="T30" fmla="*/ 24 w 24"/>
                  <a:gd name="T31" fmla="*/ 8 h 24"/>
                  <a:gd name="T32" fmla="*/ 20 w 24"/>
                  <a:gd name="T33" fmla="*/ 4 h 24"/>
                  <a:gd name="T34" fmla="*/ 20 w 24"/>
                  <a:gd name="T35" fmla="*/ 4 h 24"/>
                  <a:gd name="T36" fmla="*/ 18 w 24"/>
                  <a:gd name="T37" fmla="*/ 0 h 24"/>
                  <a:gd name="T38" fmla="*/ 12 w 24"/>
                  <a:gd name="T39" fmla="*/ 0 h 24"/>
                  <a:gd name="T40" fmla="*/ 8 w 24"/>
                  <a:gd name="T41" fmla="*/ 0 h 24"/>
                  <a:gd name="T42" fmla="*/ 4 w 24"/>
                  <a:gd name="T43" fmla="*/ 2 h 24"/>
                  <a:gd name="T44" fmla="*/ 4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4" y="2"/>
                    </a:moveTo>
                    <a:lnTo>
                      <a:pt x="4" y="2"/>
                    </a:lnTo>
                    <a:lnTo>
                      <a:pt x="2" y="6"/>
                    </a:lnTo>
                    <a:lnTo>
                      <a:pt x="0" y="10"/>
                    </a:lnTo>
                    <a:lnTo>
                      <a:pt x="0" y="16"/>
                    </a:lnTo>
                    <a:lnTo>
                      <a:pt x="2" y="20"/>
                    </a:lnTo>
                    <a:lnTo>
                      <a:pt x="2" y="20"/>
                    </a:lnTo>
                    <a:lnTo>
                      <a:pt x="8" y="22"/>
                    </a:lnTo>
                    <a:lnTo>
                      <a:pt x="12" y="24"/>
                    </a:lnTo>
                    <a:lnTo>
                      <a:pt x="12" y="24"/>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29"/>
              <p:cNvSpPr>
                <a:spLocks/>
              </p:cNvSpPr>
              <p:nvPr userDrawn="1"/>
            </p:nvSpPr>
            <p:spPr bwMode="auto">
              <a:xfrm>
                <a:off x="-1803400" y="2903538"/>
                <a:ext cx="38100" cy="38100"/>
              </a:xfrm>
              <a:custGeom>
                <a:avLst/>
                <a:gdLst>
                  <a:gd name="T0" fmla="*/ 22 w 24"/>
                  <a:gd name="T1" fmla="*/ 18 h 24"/>
                  <a:gd name="T2" fmla="*/ 22 w 24"/>
                  <a:gd name="T3" fmla="*/ 18 h 24"/>
                  <a:gd name="T4" fmla="*/ 24 w 24"/>
                  <a:gd name="T5" fmla="*/ 14 h 24"/>
                  <a:gd name="T6" fmla="*/ 24 w 24"/>
                  <a:gd name="T7" fmla="*/ 10 h 24"/>
                  <a:gd name="T8" fmla="*/ 24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4 h 24"/>
                  <a:gd name="T22" fmla="*/ 4 w 24"/>
                  <a:gd name="T23" fmla="*/ 4 h 24"/>
                  <a:gd name="T24" fmla="*/ 2 w 24"/>
                  <a:gd name="T25" fmla="*/ 8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8 w 24"/>
                  <a:gd name="T41" fmla="*/ 22 h 24"/>
                  <a:gd name="T42" fmla="*/ 22 w 24"/>
                  <a:gd name="T43" fmla="*/ 18 h 24"/>
                  <a:gd name="T44" fmla="*/ 22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2" y="18"/>
                    </a:moveTo>
                    <a:lnTo>
                      <a:pt x="22" y="18"/>
                    </a:lnTo>
                    <a:lnTo>
                      <a:pt x="24" y="14"/>
                    </a:lnTo>
                    <a:lnTo>
                      <a:pt x="24" y="10"/>
                    </a:lnTo>
                    <a:lnTo>
                      <a:pt x="24" y="6"/>
                    </a:lnTo>
                    <a:lnTo>
                      <a:pt x="20" y="2"/>
                    </a:lnTo>
                    <a:lnTo>
                      <a:pt x="20" y="2"/>
                    </a:lnTo>
                    <a:lnTo>
                      <a:pt x="16" y="0"/>
                    </a:lnTo>
                    <a:lnTo>
                      <a:pt x="12" y="0"/>
                    </a:lnTo>
                    <a:lnTo>
                      <a:pt x="8" y="0"/>
                    </a:lnTo>
                    <a:lnTo>
                      <a:pt x="4" y="4"/>
                    </a:lnTo>
                    <a:lnTo>
                      <a:pt x="4" y="4"/>
                    </a:lnTo>
                    <a:lnTo>
                      <a:pt x="2" y="8"/>
                    </a:lnTo>
                    <a:lnTo>
                      <a:pt x="0" y="12"/>
                    </a:lnTo>
                    <a:lnTo>
                      <a:pt x="2" y="16"/>
                    </a:lnTo>
                    <a:lnTo>
                      <a:pt x="4" y="20"/>
                    </a:lnTo>
                    <a:lnTo>
                      <a:pt x="4" y="20"/>
                    </a:lnTo>
                    <a:lnTo>
                      <a:pt x="8" y="22"/>
                    </a:lnTo>
                    <a:lnTo>
                      <a:pt x="12" y="24"/>
                    </a:lnTo>
                    <a:lnTo>
                      <a:pt x="12" y="24"/>
                    </a:lnTo>
                    <a:lnTo>
                      <a:pt x="18" y="22"/>
                    </a:lnTo>
                    <a:lnTo>
                      <a:pt x="22" y="18"/>
                    </a:lnTo>
                    <a:lnTo>
                      <a:pt x="2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30"/>
              <p:cNvSpPr>
                <a:spLocks/>
              </p:cNvSpPr>
              <p:nvPr userDrawn="1"/>
            </p:nvSpPr>
            <p:spPr bwMode="auto">
              <a:xfrm>
                <a:off x="-1879600" y="2836863"/>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0 w 24"/>
                  <a:gd name="T17" fmla="*/ 0 h 24"/>
                  <a:gd name="T18" fmla="*/ 6 w 24"/>
                  <a:gd name="T19" fmla="*/ 0 h 24"/>
                  <a:gd name="T20" fmla="*/ 2 w 24"/>
                  <a:gd name="T21" fmla="*/ 4 h 24"/>
                  <a:gd name="T22" fmla="*/ 2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0" y="0"/>
                    </a:lnTo>
                    <a:lnTo>
                      <a:pt x="6" y="0"/>
                    </a:lnTo>
                    <a:lnTo>
                      <a:pt x="2" y="4"/>
                    </a:lnTo>
                    <a:lnTo>
                      <a:pt x="2" y="4"/>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31"/>
              <p:cNvSpPr>
                <a:spLocks/>
              </p:cNvSpPr>
              <p:nvPr userDrawn="1"/>
            </p:nvSpPr>
            <p:spPr bwMode="auto">
              <a:xfrm>
                <a:off x="-2170113" y="2554288"/>
                <a:ext cx="38100" cy="38100"/>
              </a:xfrm>
              <a:custGeom>
                <a:avLst/>
                <a:gdLst>
                  <a:gd name="T0" fmla="*/ 20 w 24"/>
                  <a:gd name="T1" fmla="*/ 20 h 24"/>
                  <a:gd name="T2" fmla="*/ 20 w 24"/>
                  <a:gd name="T3" fmla="*/ 20 h 24"/>
                  <a:gd name="T4" fmla="*/ 22 w 24"/>
                  <a:gd name="T5" fmla="*/ 18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8"/>
                    </a:lnTo>
                    <a:lnTo>
                      <a:pt x="24" y="12"/>
                    </a:lnTo>
                    <a:lnTo>
                      <a:pt x="22" y="8"/>
                    </a:lnTo>
                    <a:lnTo>
                      <a:pt x="20" y="4"/>
                    </a:lnTo>
                    <a:lnTo>
                      <a:pt x="20" y="4"/>
                    </a:lnTo>
                    <a:lnTo>
                      <a:pt x="16" y="2"/>
                    </a:lnTo>
                    <a:lnTo>
                      <a:pt x="12" y="0"/>
                    </a:lnTo>
                    <a:lnTo>
                      <a:pt x="8"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232"/>
              <p:cNvSpPr>
                <a:spLocks/>
              </p:cNvSpPr>
              <p:nvPr userDrawn="1"/>
            </p:nvSpPr>
            <p:spPr bwMode="auto">
              <a:xfrm>
                <a:off x="-2100263" y="2627313"/>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33"/>
              <p:cNvSpPr>
                <a:spLocks/>
              </p:cNvSpPr>
              <p:nvPr userDrawn="1"/>
            </p:nvSpPr>
            <p:spPr bwMode="auto">
              <a:xfrm>
                <a:off x="-2027238" y="2700338"/>
                <a:ext cx="36513" cy="38100"/>
              </a:xfrm>
              <a:custGeom>
                <a:avLst/>
                <a:gdLst>
                  <a:gd name="T0" fmla="*/ 19 w 23"/>
                  <a:gd name="T1" fmla="*/ 20 h 24"/>
                  <a:gd name="T2" fmla="*/ 19 w 23"/>
                  <a:gd name="T3" fmla="*/ 20 h 24"/>
                  <a:gd name="T4" fmla="*/ 21 w 23"/>
                  <a:gd name="T5" fmla="*/ 16 h 24"/>
                  <a:gd name="T6" fmla="*/ 23 w 23"/>
                  <a:gd name="T7" fmla="*/ 10 h 24"/>
                  <a:gd name="T8" fmla="*/ 21 w 23"/>
                  <a:gd name="T9" fmla="*/ 6 h 24"/>
                  <a:gd name="T10" fmla="*/ 19 w 23"/>
                  <a:gd name="T11" fmla="*/ 2 h 24"/>
                  <a:gd name="T12" fmla="*/ 19 w 23"/>
                  <a:gd name="T13" fmla="*/ 2 h 24"/>
                  <a:gd name="T14" fmla="*/ 15 w 23"/>
                  <a:gd name="T15" fmla="*/ 0 h 24"/>
                  <a:gd name="T16" fmla="*/ 11 w 23"/>
                  <a:gd name="T17" fmla="*/ 0 h 24"/>
                  <a:gd name="T18" fmla="*/ 5 w 23"/>
                  <a:gd name="T19" fmla="*/ 0 h 24"/>
                  <a:gd name="T20" fmla="*/ 2 w 23"/>
                  <a:gd name="T21" fmla="*/ 2 h 24"/>
                  <a:gd name="T22" fmla="*/ 2 w 23"/>
                  <a:gd name="T23" fmla="*/ 2 h 24"/>
                  <a:gd name="T24" fmla="*/ 0 w 23"/>
                  <a:gd name="T25" fmla="*/ 6 h 24"/>
                  <a:gd name="T26" fmla="*/ 0 w 23"/>
                  <a:gd name="T27" fmla="*/ 12 h 24"/>
                  <a:gd name="T28" fmla="*/ 0 w 23"/>
                  <a:gd name="T29" fmla="*/ 16 h 24"/>
                  <a:gd name="T30" fmla="*/ 2 w 23"/>
                  <a:gd name="T31" fmla="*/ 20 h 24"/>
                  <a:gd name="T32" fmla="*/ 2 w 23"/>
                  <a:gd name="T33" fmla="*/ 20 h 24"/>
                  <a:gd name="T34" fmla="*/ 5 w 23"/>
                  <a:gd name="T35" fmla="*/ 22 h 24"/>
                  <a:gd name="T36" fmla="*/ 11 w 23"/>
                  <a:gd name="T37" fmla="*/ 24 h 24"/>
                  <a:gd name="T38" fmla="*/ 11 w 23"/>
                  <a:gd name="T39" fmla="*/ 24 h 24"/>
                  <a:gd name="T40" fmla="*/ 15 w 23"/>
                  <a:gd name="T41" fmla="*/ 22 h 24"/>
                  <a:gd name="T42" fmla="*/ 19 w 23"/>
                  <a:gd name="T43" fmla="*/ 20 h 24"/>
                  <a:gd name="T44" fmla="*/ 19 w 23"/>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9" y="20"/>
                    </a:moveTo>
                    <a:lnTo>
                      <a:pt x="19" y="20"/>
                    </a:lnTo>
                    <a:lnTo>
                      <a:pt x="21" y="16"/>
                    </a:lnTo>
                    <a:lnTo>
                      <a:pt x="23" y="10"/>
                    </a:lnTo>
                    <a:lnTo>
                      <a:pt x="21" y="6"/>
                    </a:lnTo>
                    <a:lnTo>
                      <a:pt x="19" y="2"/>
                    </a:lnTo>
                    <a:lnTo>
                      <a:pt x="19" y="2"/>
                    </a:lnTo>
                    <a:lnTo>
                      <a:pt x="15" y="0"/>
                    </a:lnTo>
                    <a:lnTo>
                      <a:pt x="11" y="0"/>
                    </a:lnTo>
                    <a:lnTo>
                      <a:pt x="5" y="0"/>
                    </a:lnTo>
                    <a:lnTo>
                      <a:pt x="2" y="2"/>
                    </a:lnTo>
                    <a:lnTo>
                      <a:pt x="2" y="2"/>
                    </a:lnTo>
                    <a:lnTo>
                      <a:pt x="0" y="6"/>
                    </a:lnTo>
                    <a:lnTo>
                      <a:pt x="0" y="12"/>
                    </a:lnTo>
                    <a:lnTo>
                      <a:pt x="0" y="16"/>
                    </a:lnTo>
                    <a:lnTo>
                      <a:pt x="2" y="20"/>
                    </a:lnTo>
                    <a:lnTo>
                      <a:pt x="2" y="20"/>
                    </a:lnTo>
                    <a:lnTo>
                      <a:pt x="5" y="22"/>
                    </a:lnTo>
                    <a:lnTo>
                      <a:pt x="11" y="24"/>
                    </a:lnTo>
                    <a:lnTo>
                      <a:pt x="11" y="24"/>
                    </a:lnTo>
                    <a:lnTo>
                      <a:pt x="15" y="22"/>
                    </a:lnTo>
                    <a:lnTo>
                      <a:pt x="19" y="20"/>
                    </a:lnTo>
                    <a:lnTo>
                      <a:pt x="19"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34"/>
              <p:cNvSpPr>
                <a:spLocks/>
              </p:cNvSpPr>
              <p:nvPr userDrawn="1"/>
            </p:nvSpPr>
            <p:spPr bwMode="auto">
              <a:xfrm>
                <a:off x="-1724025" y="2967038"/>
                <a:ext cx="38100" cy="38100"/>
              </a:xfrm>
              <a:custGeom>
                <a:avLst/>
                <a:gdLst>
                  <a:gd name="T0" fmla="*/ 20 w 24"/>
                  <a:gd name="T1" fmla="*/ 2 h 24"/>
                  <a:gd name="T2" fmla="*/ 20 w 24"/>
                  <a:gd name="T3" fmla="*/ 2 h 24"/>
                  <a:gd name="T4" fmla="*/ 16 w 24"/>
                  <a:gd name="T5" fmla="*/ 0 h 24"/>
                  <a:gd name="T6" fmla="*/ 12 w 24"/>
                  <a:gd name="T7" fmla="*/ 0 h 24"/>
                  <a:gd name="T8" fmla="*/ 6 w 24"/>
                  <a:gd name="T9" fmla="*/ 0 h 24"/>
                  <a:gd name="T10" fmla="*/ 2 w 24"/>
                  <a:gd name="T11" fmla="*/ 4 h 24"/>
                  <a:gd name="T12" fmla="*/ 2 w 24"/>
                  <a:gd name="T13" fmla="*/ 4 h 24"/>
                  <a:gd name="T14" fmla="*/ 0 w 24"/>
                  <a:gd name="T15" fmla="*/ 8 h 24"/>
                  <a:gd name="T16" fmla="*/ 0 w 24"/>
                  <a:gd name="T17" fmla="*/ 12 h 24"/>
                  <a:gd name="T18" fmla="*/ 2 w 24"/>
                  <a:gd name="T19" fmla="*/ 18 h 24"/>
                  <a:gd name="T20" fmla="*/ 4 w 24"/>
                  <a:gd name="T21" fmla="*/ 20 h 24"/>
                  <a:gd name="T22" fmla="*/ 4 w 24"/>
                  <a:gd name="T23" fmla="*/ 20 h 24"/>
                  <a:gd name="T24" fmla="*/ 8 w 24"/>
                  <a:gd name="T25" fmla="*/ 22 h 24"/>
                  <a:gd name="T26" fmla="*/ 12 w 24"/>
                  <a:gd name="T27" fmla="*/ 24 h 24"/>
                  <a:gd name="T28" fmla="*/ 12 w 24"/>
                  <a:gd name="T29" fmla="*/ 24 h 24"/>
                  <a:gd name="T30" fmla="*/ 18 w 24"/>
                  <a:gd name="T31" fmla="*/ 22 h 24"/>
                  <a:gd name="T32" fmla="*/ 22 w 24"/>
                  <a:gd name="T33" fmla="*/ 18 h 24"/>
                  <a:gd name="T34" fmla="*/ 22 w 24"/>
                  <a:gd name="T35" fmla="*/ 18 h 24"/>
                  <a:gd name="T36" fmla="*/ 24 w 24"/>
                  <a:gd name="T37" fmla="*/ 14 h 24"/>
                  <a:gd name="T38" fmla="*/ 24 w 24"/>
                  <a:gd name="T39" fmla="*/ 10 h 24"/>
                  <a:gd name="T40" fmla="*/ 22 w 24"/>
                  <a:gd name="T41" fmla="*/ 6 h 24"/>
                  <a:gd name="T42" fmla="*/ 20 w 24"/>
                  <a:gd name="T43" fmla="*/ 2 h 24"/>
                  <a:gd name="T44" fmla="*/ 20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
                    </a:moveTo>
                    <a:lnTo>
                      <a:pt x="20" y="2"/>
                    </a:lnTo>
                    <a:lnTo>
                      <a:pt x="16" y="0"/>
                    </a:lnTo>
                    <a:lnTo>
                      <a:pt x="12" y="0"/>
                    </a:lnTo>
                    <a:lnTo>
                      <a:pt x="6" y="0"/>
                    </a:lnTo>
                    <a:lnTo>
                      <a:pt x="2" y="4"/>
                    </a:lnTo>
                    <a:lnTo>
                      <a:pt x="2" y="4"/>
                    </a:lnTo>
                    <a:lnTo>
                      <a:pt x="0" y="8"/>
                    </a:lnTo>
                    <a:lnTo>
                      <a:pt x="0" y="12"/>
                    </a:lnTo>
                    <a:lnTo>
                      <a:pt x="2" y="18"/>
                    </a:lnTo>
                    <a:lnTo>
                      <a:pt x="4" y="20"/>
                    </a:lnTo>
                    <a:lnTo>
                      <a:pt x="4" y="20"/>
                    </a:lnTo>
                    <a:lnTo>
                      <a:pt x="8" y="22"/>
                    </a:lnTo>
                    <a:lnTo>
                      <a:pt x="12" y="24"/>
                    </a:lnTo>
                    <a:lnTo>
                      <a:pt x="12" y="24"/>
                    </a:lnTo>
                    <a:lnTo>
                      <a:pt x="18" y="22"/>
                    </a:lnTo>
                    <a:lnTo>
                      <a:pt x="22" y="18"/>
                    </a:lnTo>
                    <a:lnTo>
                      <a:pt x="22" y="18"/>
                    </a:lnTo>
                    <a:lnTo>
                      <a:pt x="24"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235"/>
              <p:cNvSpPr>
                <a:spLocks/>
              </p:cNvSpPr>
              <p:nvPr userDrawn="1"/>
            </p:nvSpPr>
            <p:spPr bwMode="auto">
              <a:xfrm>
                <a:off x="-2989263" y="1282700"/>
                <a:ext cx="38100" cy="38100"/>
              </a:xfrm>
              <a:custGeom>
                <a:avLst/>
                <a:gdLst>
                  <a:gd name="T0" fmla="*/ 6 w 24"/>
                  <a:gd name="T1" fmla="*/ 2 h 24"/>
                  <a:gd name="T2" fmla="*/ 6 w 24"/>
                  <a:gd name="T3" fmla="*/ 2 h 24"/>
                  <a:gd name="T4" fmla="*/ 4 w 24"/>
                  <a:gd name="T5" fmla="*/ 4 h 24"/>
                  <a:gd name="T6" fmla="*/ 0 w 24"/>
                  <a:gd name="T7" fmla="*/ 8 h 24"/>
                  <a:gd name="T8" fmla="*/ 0 w 24"/>
                  <a:gd name="T9" fmla="*/ 12 h 24"/>
                  <a:gd name="T10" fmla="*/ 0 w 24"/>
                  <a:gd name="T11" fmla="*/ 18 h 24"/>
                  <a:gd name="T12" fmla="*/ 0 w 24"/>
                  <a:gd name="T13" fmla="*/ 18 h 24"/>
                  <a:gd name="T14" fmla="*/ 4 w 24"/>
                  <a:gd name="T15" fmla="*/ 22 h 24"/>
                  <a:gd name="T16" fmla="*/ 12 w 24"/>
                  <a:gd name="T17" fmla="*/ 24 h 24"/>
                  <a:gd name="T18" fmla="*/ 12 w 24"/>
                  <a:gd name="T19" fmla="*/ 24 h 24"/>
                  <a:gd name="T20" fmla="*/ 16 w 24"/>
                  <a:gd name="T21" fmla="*/ 24 h 24"/>
                  <a:gd name="T22" fmla="*/ 16 w 24"/>
                  <a:gd name="T23" fmla="*/ 24 h 24"/>
                  <a:gd name="T24" fmla="*/ 20 w 24"/>
                  <a:gd name="T25" fmla="*/ 22 h 24"/>
                  <a:gd name="T26" fmla="*/ 22 w 24"/>
                  <a:gd name="T27" fmla="*/ 18 h 24"/>
                  <a:gd name="T28" fmla="*/ 24 w 24"/>
                  <a:gd name="T29" fmla="*/ 12 h 24"/>
                  <a:gd name="T30" fmla="*/ 22 w 24"/>
                  <a:gd name="T31" fmla="*/ 8 h 24"/>
                  <a:gd name="T32" fmla="*/ 22 w 24"/>
                  <a:gd name="T33" fmla="*/ 8 h 24"/>
                  <a:gd name="T34" fmla="*/ 20 w 24"/>
                  <a:gd name="T35" fmla="*/ 4 h 24"/>
                  <a:gd name="T36" fmla="*/ 16 w 24"/>
                  <a:gd name="T37" fmla="*/ 2 h 24"/>
                  <a:gd name="T38" fmla="*/ 12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4" y="4"/>
                    </a:lnTo>
                    <a:lnTo>
                      <a:pt x="0" y="8"/>
                    </a:lnTo>
                    <a:lnTo>
                      <a:pt x="0" y="12"/>
                    </a:lnTo>
                    <a:lnTo>
                      <a:pt x="0" y="18"/>
                    </a:lnTo>
                    <a:lnTo>
                      <a:pt x="0" y="18"/>
                    </a:lnTo>
                    <a:lnTo>
                      <a:pt x="4" y="22"/>
                    </a:lnTo>
                    <a:lnTo>
                      <a:pt x="12" y="24"/>
                    </a:lnTo>
                    <a:lnTo>
                      <a:pt x="12" y="24"/>
                    </a:lnTo>
                    <a:lnTo>
                      <a:pt x="16" y="24"/>
                    </a:lnTo>
                    <a:lnTo>
                      <a:pt x="16" y="24"/>
                    </a:lnTo>
                    <a:lnTo>
                      <a:pt x="20" y="22"/>
                    </a:lnTo>
                    <a:lnTo>
                      <a:pt x="22" y="18"/>
                    </a:lnTo>
                    <a:lnTo>
                      <a:pt x="24" y="12"/>
                    </a:lnTo>
                    <a:lnTo>
                      <a:pt x="22" y="8"/>
                    </a:lnTo>
                    <a:lnTo>
                      <a:pt x="22" y="8"/>
                    </a:lnTo>
                    <a:lnTo>
                      <a:pt x="20" y="4"/>
                    </a:lnTo>
                    <a:lnTo>
                      <a:pt x="16" y="2"/>
                    </a:lnTo>
                    <a:lnTo>
                      <a:pt x="12"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36"/>
              <p:cNvSpPr>
                <a:spLocks/>
              </p:cNvSpPr>
              <p:nvPr userDrawn="1"/>
            </p:nvSpPr>
            <p:spPr bwMode="auto">
              <a:xfrm>
                <a:off x="-1641475" y="3027363"/>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0 w 24"/>
                  <a:gd name="T19" fmla="*/ 18 h 24"/>
                  <a:gd name="T20" fmla="*/ 4 w 24"/>
                  <a:gd name="T21" fmla="*/ 22 h 24"/>
                  <a:gd name="T22" fmla="*/ 4 w 24"/>
                  <a:gd name="T23" fmla="*/ 22 h 24"/>
                  <a:gd name="T24" fmla="*/ 8 w 24"/>
                  <a:gd name="T25" fmla="*/ 24 h 24"/>
                  <a:gd name="T26" fmla="*/ 12 w 24"/>
                  <a:gd name="T27" fmla="*/ 24 h 24"/>
                  <a:gd name="T28" fmla="*/ 12 w 24"/>
                  <a:gd name="T29" fmla="*/ 24 h 24"/>
                  <a:gd name="T30" fmla="*/ 16 w 24"/>
                  <a:gd name="T31" fmla="*/ 24 h 24"/>
                  <a:gd name="T32" fmla="*/ 20 w 24"/>
                  <a:gd name="T33" fmla="*/ 20 h 24"/>
                  <a:gd name="T34" fmla="*/ 20 w 24"/>
                  <a:gd name="T35" fmla="*/ 20 h 24"/>
                  <a:gd name="T36" fmla="*/ 22 w 24"/>
                  <a:gd name="T37" fmla="*/ 16 h 24"/>
                  <a:gd name="T38" fmla="*/ 24 w 24"/>
                  <a:gd name="T39" fmla="*/ 10 h 24"/>
                  <a:gd name="T40" fmla="*/ 22 w 24"/>
                  <a:gd name="T41" fmla="*/ 6 h 24"/>
                  <a:gd name="T42" fmla="*/ 18 w 24"/>
                  <a:gd name="T43" fmla="*/ 2 h 24"/>
                  <a:gd name="T44" fmla="*/ 18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8" y="2"/>
                    </a:moveTo>
                    <a:lnTo>
                      <a:pt x="18" y="2"/>
                    </a:lnTo>
                    <a:lnTo>
                      <a:pt x="14" y="0"/>
                    </a:lnTo>
                    <a:lnTo>
                      <a:pt x="10" y="0"/>
                    </a:lnTo>
                    <a:lnTo>
                      <a:pt x="6" y="2"/>
                    </a:lnTo>
                    <a:lnTo>
                      <a:pt x="2" y="6"/>
                    </a:lnTo>
                    <a:lnTo>
                      <a:pt x="2" y="6"/>
                    </a:lnTo>
                    <a:lnTo>
                      <a:pt x="0" y="10"/>
                    </a:lnTo>
                    <a:lnTo>
                      <a:pt x="0" y="14"/>
                    </a:lnTo>
                    <a:lnTo>
                      <a:pt x="0" y="18"/>
                    </a:lnTo>
                    <a:lnTo>
                      <a:pt x="4" y="22"/>
                    </a:lnTo>
                    <a:lnTo>
                      <a:pt x="4" y="22"/>
                    </a:lnTo>
                    <a:lnTo>
                      <a:pt x="8" y="24"/>
                    </a:lnTo>
                    <a:lnTo>
                      <a:pt x="12" y="24"/>
                    </a:lnTo>
                    <a:lnTo>
                      <a:pt x="12" y="24"/>
                    </a:lnTo>
                    <a:lnTo>
                      <a:pt x="16" y="24"/>
                    </a:lnTo>
                    <a:lnTo>
                      <a:pt x="20" y="20"/>
                    </a:lnTo>
                    <a:lnTo>
                      <a:pt x="20" y="20"/>
                    </a:lnTo>
                    <a:lnTo>
                      <a:pt x="22"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37"/>
              <p:cNvSpPr>
                <a:spLocks/>
              </p:cNvSpPr>
              <p:nvPr userDrawn="1"/>
            </p:nvSpPr>
            <p:spPr bwMode="auto">
              <a:xfrm>
                <a:off x="-2951163" y="1377950"/>
                <a:ext cx="38100" cy="38100"/>
              </a:xfrm>
              <a:custGeom>
                <a:avLst/>
                <a:gdLst>
                  <a:gd name="T0" fmla="*/ 8 w 24"/>
                  <a:gd name="T1" fmla="*/ 0 h 24"/>
                  <a:gd name="T2" fmla="*/ 8 w 24"/>
                  <a:gd name="T3" fmla="*/ 0 h 24"/>
                  <a:gd name="T4" fmla="*/ 4 w 24"/>
                  <a:gd name="T5" fmla="*/ 4 h 24"/>
                  <a:gd name="T6" fmla="*/ 2 w 24"/>
                  <a:gd name="T7" fmla="*/ 6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6"/>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238"/>
              <p:cNvSpPr>
                <a:spLocks/>
              </p:cNvSpPr>
              <p:nvPr userDrawn="1"/>
            </p:nvSpPr>
            <p:spPr bwMode="auto">
              <a:xfrm>
                <a:off x="-1476375" y="3144838"/>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2 w 24"/>
                  <a:gd name="T19" fmla="*/ 20 h 24"/>
                  <a:gd name="T20" fmla="*/ 4 w 24"/>
                  <a:gd name="T21" fmla="*/ 22 h 24"/>
                  <a:gd name="T22" fmla="*/ 4 w 24"/>
                  <a:gd name="T23" fmla="*/ 22 h 24"/>
                  <a:gd name="T24" fmla="*/ 4 w 24"/>
                  <a:gd name="T25" fmla="*/ 22 h 24"/>
                  <a:gd name="T26" fmla="*/ 4 w 24"/>
                  <a:gd name="T27" fmla="*/ 22 h 24"/>
                  <a:gd name="T28" fmla="*/ 12 w 24"/>
                  <a:gd name="T29" fmla="*/ 24 h 24"/>
                  <a:gd name="T30" fmla="*/ 12 w 24"/>
                  <a:gd name="T31" fmla="*/ 24 h 24"/>
                  <a:gd name="T32" fmla="*/ 18 w 24"/>
                  <a:gd name="T33" fmla="*/ 22 h 24"/>
                  <a:gd name="T34" fmla="*/ 18 w 24"/>
                  <a:gd name="T35" fmla="*/ 22 h 24"/>
                  <a:gd name="T36" fmla="*/ 22 w 24"/>
                  <a:gd name="T37" fmla="*/ 20 h 24"/>
                  <a:gd name="T38" fmla="*/ 22 w 24"/>
                  <a:gd name="T39" fmla="*/ 20 h 24"/>
                  <a:gd name="T40" fmla="*/ 24 w 24"/>
                  <a:gd name="T41" fmla="*/ 16 h 24"/>
                  <a:gd name="T42" fmla="*/ 24 w 24"/>
                  <a:gd name="T43" fmla="*/ 10 h 24"/>
                  <a:gd name="T44" fmla="*/ 22 w 24"/>
                  <a:gd name="T45" fmla="*/ 6 h 24"/>
                  <a:gd name="T46" fmla="*/ 18 w 24"/>
                  <a:gd name="T47" fmla="*/ 2 h 24"/>
                  <a:gd name="T48" fmla="*/ 18 w 24"/>
                  <a:gd name="T4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2"/>
                    </a:moveTo>
                    <a:lnTo>
                      <a:pt x="18" y="2"/>
                    </a:lnTo>
                    <a:lnTo>
                      <a:pt x="14" y="0"/>
                    </a:lnTo>
                    <a:lnTo>
                      <a:pt x="10" y="0"/>
                    </a:lnTo>
                    <a:lnTo>
                      <a:pt x="6" y="2"/>
                    </a:lnTo>
                    <a:lnTo>
                      <a:pt x="2" y="6"/>
                    </a:lnTo>
                    <a:lnTo>
                      <a:pt x="2" y="6"/>
                    </a:lnTo>
                    <a:lnTo>
                      <a:pt x="0" y="10"/>
                    </a:lnTo>
                    <a:lnTo>
                      <a:pt x="0" y="14"/>
                    </a:lnTo>
                    <a:lnTo>
                      <a:pt x="2" y="20"/>
                    </a:lnTo>
                    <a:lnTo>
                      <a:pt x="4" y="22"/>
                    </a:lnTo>
                    <a:lnTo>
                      <a:pt x="4" y="22"/>
                    </a:lnTo>
                    <a:lnTo>
                      <a:pt x="4" y="22"/>
                    </a:lnTo>
                    <a:lnTo>
                      <a:pt x="4" y="22"/>
                    </a:lnTo>
                    <a:lnTo>
                      <a:pt x="12" y="24"/>
                    </a:lnTo>
                    <a:lnTo>
                      <a:pt x="12" y="24"/>
                    </a:lnTo>
                    <a:lnTo>
                      <a:pt x="18" y="22"/>
                    </a:lnTo>
                    <a:lnTo>
                      <a:pt x="18" y="22"/>
                    </a:lnTo>
                    <a:lnTo>
                      <a:pt x="22" y="20"/>
                    </a:lnTo>
                    <a:lnTo>
                      <a:pt x="22" y="20"/>
                    </a:lnTo>
                    <a:lnTo>
                      <a:pt x="24"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39"/>
              <p:cNvSpPr>
                <a:spLocks/>
              </p:cNvSpPr>
              <p:nvPr userDrawn="1"/>
            </p:nvSpPr>
            <p:spPr bwMode="auto">
              <a:xfrm>
                <a:off x="-1558925" y="3087688"/>
                <a:ext cx="34925" cy="38100"/>
              </a:xfrm>
              <a:custGeom>
                <a:avLst/>
                <a:gdLst>
                  <a:gd name="T0" fmla="*/ 18 w 22"/>
                  <a:gd name="T1" fmla="*/ 2 h 24"/>
                  <a:gd name="T2" fmla="*/ 18 w 22"/>
                  <a:gd name="T3" fmla="*/ 2 h 24"/>
                  <a:gd name="T4" fmla="*/ 14 w 22"/>
                  <a:gd name="T5" fmla="*/ 0 h 24"/>
                  <a:gd name="T6" fmla="*/ 10 w 22"/>
                  <a:gd name="T7" fmla="*/ 0 h 24"/>
                  <a:gd name="T8" fmla="*/ 4 w 22"/>
                  <a:gd name="T9" fmla="*/ 2 h 24"/>
                  <a:gd name="T10" fmla="*/ 2 w 22"/>
                  <a:gd name="T11" fmla="*/ 6 h 24"/>
                  <a:gd name="T12" fmla="*/ 2 w 22"/>
                  <a:gd name="T13" fmla="*/ 6 h 24"/>
                  <a:gd name="T14" fmla="*/ 0 w 22"/>
                  <a:gd name="T15" fmla="*/ 10 h 24"/>
                  <a:gd name="T16" fmla="*/ 0 w 22"/>
                  <a:gd name="T17" fmla="*/ 14 h 24"/>
                  <a:gd name="T18" fmla="*/ 0 w 22"/>
                  <a:gd name="T19" fmla="*/ 18 h 24"/>
                  <a:gd name="T20" fmla="*/ 4 w 22"/>
                  <a:gd name="T21" fmla="*/ 22 h 24"/>
                  <a:gd name="T22" fmla="*/ 4 w 22"/>
                  <a:gd name="T23" fmla="*/ 22 h 24"/>
                  <a:gd name="T24" fmla="*/ 10 w 22"/>
                  <a:gd name="T25" fmla="*/ 24 h 24"/>
                  <a:gd name="T26" fmla="*/ 10 w 22"/>
                  <a:gd name="T27" fmla="*/ 24 h 24"/>
                  <a:gd name="T28" fmla="*/ 16 w 22"/>
                  <a:gd name="T29" fmla="*/ 22 h 24"/>
                  <a:gd name="T30" fmla="*/ 20 w 22"/>
                  <a:gd name="T31" fmla="*/ 20 h 24"/>
                  <a:gd name="T32" fmla="*/ 20 w 22"/>
                  <a:gd name="T33" fmla="*/ 20 h 24"/>
                  <a:gd name="T34" fmla="*/ 22 w 22"/>
                  <a:gd name="T35" fmla="*/ 14 h 24"/>
                  <a:gd name="T36" fmla="*/ 22 w 22"/>
                  <a:gd name="T37" fmla="*/ 10 h 24"/>
                  <a:gd name="T38" fmla="*/ 22 w 22"/>
                  <a:gd name="T39" fmla="*/ 6 h 24"/>
                  <a:gd name="T40" fmla="*/ 18 w 22"/>
                  <a:gd name="T41" fmla="*/ 2 h 24"/>
                  <a:gd name="T42" fmla="*/ 18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8" y="2"/>
                    </a:moveTo>
                    <a:lnTo>
                      <a:pt x="18" y="2"/>
                    </a:lnTo>
                    <a:lnTo>
                      <a:pt x="14" y="0"/>
                    </a:lnTo>
                    <a:lnTo>
                      <a:pt x="10" y="0"/>
                    </a:lnTo>
                    <a:lnTo>
                      <a:pt x="4" y="2"/>
                    </a:lnTo>
                    <a:lnTo>
                      <a:pt x="2" y="6"/>
                    </a:lnTo>
                    <a:lnTo>
                      <a:pt x="2" y="6"/>
                    </a:lnTo>
                    <a:lnTo>
                      <a:pt x="0" y="10"/>
                    </a:lnTo>
                    <a:lnTo>
                      <a:pt x="0" y="14"/>
                    </a:lnTo>
                    <a:lnTo>
                      <a:pt x="0" y="18"/>
                    </a:lnTo>
                    <a:lnTo>
                      <a:pt x="4" y="22"/>
                    </a:lnTo>
                    <a:lnTo>
                      <a:pt x="4" y="22"/>
                    </a:lnTo>
                    <a:lnTo>
                      <a:pt x="10" y="24"/>
                    </a:lnTo>
                    <a:lnTo>
                      <a:pt x="10" y="24"/>
                    </a:lnTo>
                    <a:lnTo>
                      <a:pt x="16" y="22"/>
                    </a:lnTo>
                    <a:lnTo>
                      <a:pt x="20" y="20"/>
                    </a:lnTo>
                    <a:lnTo>
                      <a:pt x="20" y="20"/>
                    </a:lnTo>
                    <a:lnTo>
                      <a:pt x="22" y="14"/>
                    </a:lnTo>
                    <a:lnTo>
                      <a:pt x="22"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40"/>
              <p:cNvSpPr>
                <a:spLocks/>
              </p:cNvSpPr>
              <p:nvPr userDrawn="1"/>
            </p:nvSpPr>
            <p:spPr bwMode="auto">
              <a:xfrm>
                <a:off x="-2665413" y="1912938"/>
                <a:ext cx="34925" cy="38100"/>
              </a:xfrm>
              <a:custGeom>
                <a:avLst/>
                <a:gdLst>
                  <a:gd name="T0" fmla="*/ 4 w 22"/>
                  <a:gd name="T1" fmla="*/ 2 h 24"/>
                  <a:gd name="T2" fmla="*/ 4 w 22"/>
                  <a:gd name="T3" fmla="*/ 2 h 24"/>
                  <a:gd name="T4" fmla="*/ 2 w 22"/>
                  <a:gd name="T5" fmla="*/ 6 h 24"/>
                  <a:gd name="T6" fmla="*/ 0 w 22"/>
                  <a:gd name="T7" fmla="*/ 10 h 24"/>
                  <a:gd name="T8" fmla="*/ 0 w 22"/>
                  <a:gd name="T9" fmla="*/ 14 h 24"/>
                  <a:gd name="T10" fmla="*/ 0 w 22"/>
                  <a:gd name="T11" fmla="*/ 18 h 24"/>
                  <a:gd name="T12" fmla="*/ 0 w 22"/>
                  <a:gd name="T13" fmla="*/ 18 h 24"/>
                  <a:gd name="T14" fmla="*/ 6 w 22"/>
                  <a:gd name="T15" fmla="*/ 22 h 24"/>
                  <a:gd name="T16" fmla="*/ 10 w 22"/>
                  <a:gd name="T17" fmla="*/ 24 h 24"/>
                  <a:gd name="T18" fmla="*/ 10 w 22"/>
                  <a:gd name="T19" fmla="*/ 24 h 24"/>
                  <a:gd name="T20" fmla="*/ 18 w 22"/>
                  <a:gd name="T21" fmla="*/ 22 h 24"/>
                  <a:gd name="T22" fmla="*/ 18 w 22"/>
                  <a:gd name="T23" fmla="*/ 22 h 24"/>
                  <a:gd name="T24" fmla="*/ 20 w 22"/>
                  <a:gd name="T25" fmla="*/ 18 h 24"/>
                  <a:gd name="T26" fmla="*/ 22 w 22"/>
                  <a:gd name="T27" fmla="*/ 14 h 24"/>
                  <a:gd name="T28" fmla="*/ 22 w 22"/>
                  <a:gd name="T29" fmla="*/ 10 h 24"/>
                  <a:gd name="T30" fmla="*/ 22 w 22"/>
                  <a:gd name="T31" fmla="*/ 6 h 24"/>
                  <a:gd name="T32" fmla="*/ 22 w 22"/>
                  <a:gd name="T33" fmla="*/ 6 h 24"/>
                  <a:gd name="T34" fmla="*/ 18 w 22"/>
                  <a:gd name="T35" fmla="*/ 2 h 24"/>
                  <a:gd name="T36" fmla="*/ 14 w 22"/>
                  <a:gd name="T37" fmla="*/ 0 h 24"/>
                  <a:gd name="T38" fmla="*/ 10 w 22"/>
                  <a:gd name="T39" fmla="*/ 0 h 24"/>
                  <a:gd name="T40" fmla="*/ 4 w 22"/>
                  <a:gd name="T41" fmla="*/ 2 h 24"/>
                  <a:gd name="T42" fmla="*/ 4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4" y="2"/>
                    </a:moveTo>
                    <a:lnTo>
                      <a:pt x="4" y="2"/>
                    </a:lnTo>
                    <a:lnTo>
                      <a:pt x="2" y="6"/>
                    </a:lnTo>
                    <a:lnTo>
                      <a:pt x="0" y="10"/>
                    </a:lnTo>
                    <a:lnTo>
                      <a:pt x="0" y="14"/>
                    </a:lnTo>
                    <a:lnTo>
                      <a:pt x="0" y="18"/>
                    </a:lnTo>
                    <a:lnTo>
                      <a:pt x="0" y="18"/>
                    </a:lnTo>
                    <a:lnTo>
                      <a:pt x="6" y="22"/>
                    </a:lnTo>
                    <a:lnTo>
                      <a:pt x="10" y="24"/>
                    </a:lnTo>
                    <a:lnTo>
                      <a:pt x="10" y="24"/>
                    </a:lnTo>
                    <a:lnTo>
                      <a:pt x="18" y="22"/>
                    </a:lnTo>
                    <a:lnTo>
                      <a:pt x="18" y="22"/>
                    </a:lnTo>
                    <a:lnTo>
                      <a:pt x="20" y="18"/>
                    </a:lnTo>
                    <a:lnTo>
                      <a:pt x="22" y="14"/>
                    </a:lnTo>
                    <a:lnTo>
                      <a:pt x="22"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241"/>
              <p:cNvSpPr>
                <a:spLocks/>
              </p:cNvSpPr>
              <p:nvPr userDrawn="1"/>
            </p:nvSpPr>
            <p:spPr bwMode="auto">
              <a:xfrm>
                <a:off x="-2306638" y="2405063"/>
                <a:ext cx="38100" cy="34925"/>
              </a:xfrm>
              <a:custGeom>
                <a:avLst/>
                <a:gdLst>
                  <a:gd name="T0" fmla="*/ 4 w 24"/>
                  <a:gd name="T1" fmla="*/ 2 h 22"/>
                  <a:gd name="T2" fmla="*/ 4 w 24"/>
                  <a:gd name="T3" fmla="*/ 2 h 22"/>
                  <a:gd name="T4" fmla="*/ 2 w 24"/>
                  <a:gd name="T5" fmla="*/ 6 h 22"/>
                  <a:gd name="T6" fmla="*/ 0 w 24"/>
                  <a:gd name="T7" fmla="*/ 10 h 22"/>
                  <a:gd name="T8" fmla="*/ 0 w 24"/>
                  <a:gd name="T9" fmla="*/ 14 h 22"/>
                  <a:gd name="T10" fmla="*/ 2 w 24"/>
                  <a:gd name="T11" fmla="*/ 18 h 22"/>
                  <a:gd name="T12" fmla="*/ 2 w 24"/>
                  <a:gd name="T13" fmla="*/ 18 h 22"/>
                  <a:gd name="T14" fmla="*/ 6 w 24"/>
                  <a:gd name="T15" fmla="*/ 22 h 22"/>
                  <a:gd name="T16" fmla="*/ 12 w 24"/>
                  <a:gd name="T17" fmla="*/ 22 h 22"/>
                  <a:gd name="T18" fmla="*/ 12 w 24"/>
                  <a:gd name="T19" fmla="*/ 22 h 22"/>
                  <a:gd name="T20" fmla="*/ 16 w 24"/>
                  <a:gd name="T21" fmla="*/ 22 h 22"/>
                  <a:gd name="T22" fmla="*/ 20 w 24"/>
                  <a:gd name="T23" fmla="*/ 20 h 22"/>
                  <a:gd name="T24" fmla="*/ 20 w 24"/>
                  <a:gd name="T25" fmla="*/ 20 h 22"/>
                  <a:gd name="T26" fmla="*/ 22 w 24"/>
                  <a:gd name="T27" fmla="*/ 16 h 22"/>
                  <a:gd name="T28" fmla="*/ 24 w 24"/>
                  <a:gd name="T29" fmla="*/ 12 h 22"/>
                  <a:gd name="T30" fmla="*/ 24 w 24"/>
                  <a:gd name="T31" fmla="*/ 8 h 22"/>
                  <a:gd name="T32" fmla="*/ 20 w 24"/>
                  <a:gd name="T33" fmla="*/ 4 h 22"/>
                  <a:gd name="T34" fmla="*/ 20 w 24"/>
                  <a:gd name="T35" fmla="*/ 4 h 22"/>
                  <a:gd name="T36" fmla="*/ 18 w 24"/>
                  <a:gd name="T37" fmla="*/ 0 h 22"/>
                  <a:gd name="T38" fmla="*/ 12 w 24"/>
                  <a:gd name="T39" fmla="*/ 0 h 22"/>
                  <a:gd name="T40" fmla="*/ 8 w 24"/>
                  <a:gd name="T41" fmla="*/ 0 h 22"/>
                  <a:gd name="T42" fmla="*/ 4 w 24"/>
                  <a:gd name="T43" fmla="*/ 2 h 22"/>
                  <a:gd name="T44" fmla="*/ 4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4" y="2"/>
                    </a:moveTo>
                    <a:lnTo>
                      <a:pt x="4" y="2"/>
                    </a:lnTo>
                    <a:lnTo>
                      <a:pt x="2" y="6"/>
                    </a:lnTo>
                    <a:lnTo>
                      <a:pt x="0" y="10"/>
                    </a:lnTo>
                    <a:lnTo>
                      <a:pt x="0" y="14"/>
                    </a:lnTo>
                    <a:lnTo>
                      <a:pt x="2" y="18"/>
                    </a:lnTo>
                    <a:lnTo>
                      <a:pt x="2" y="18"/>
                    </a:lnTo>
                    <a:lnTo>
                      <a:pt x="6" y="22"/>
                    </a:lnTo>
                    <a:lnTo>
                      <a:pt x="12" y="22"/>
                    </a:lnTo>
                    <a:lnTo>
                      <a:pt x="12" y="22"/>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242"/>
              <p:cNvSpPr>
                <a:spLocks/>
              </p:cNvSpPr>
              <p:nvPr userDrawn="1"/>
            </p:nvSpPr>
            <p:spPr bwMode="auto">
              <a:xfrm>
                <a:off x="-2719388" y="18272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43"/>
              <p:cNvSpPr>
                <a:spLocks/>
              </p:cNvSpPr>
              <p:nvPr userDrawn="1"/>
            </p:nvSpPr>
            <p:spPr bwMode="auto">
              <a:xfrm>
                <a:off x="-2817813" y="1649413"/>
                <a:ext cx="38100" cy="38100"/>
              </a:xfrm>
              <a:custGeom>
                <a:avLst/>
                <a:gdLst>
                  <a:gd name="T0" fmla="*/ 6 w 24"/>
                  <a:gd name="T1" fmla="*/ 2 h 24"/>
                  <a:gd name="T2" fmla="*/ 6 w 24"/>
                  <a:gd name="T3" fmla="*/ 2 h 24"/>
                  <a:gd name="T4" fmla="*/ 2 w 24"/>
                  <a:gd name="T5" fmla="*/ 4 h 24"/>
                  <a:gd name="T6" fmla="*/ 0 w 24"/>
                  <a:gd name="T7" fmla="*/ 8 h 24"/>
                  <a:gd name="T8" fmla="*/ 0 w 24"/>
                  <a:gd name="T9" fmla="*/ 12 h 24"/>
                  <a:gd name="T10" fmla="*/ 0 w 24"/>
                  <a:gd name="T11" fmla="*/ 18 h 24"/>
                  <a:gd name="T12" fmla="*/ 0 w 24"/>
                  <a:gd name="T13" fmla="*/ 18 h 24"/>
                  <a:gd name="T14" fmla="*/ 6 w 24"/>
                  <a:gd name="T15" fmla="*/ 22 h 24"/>
                  <a:gd name="T16" fmla="*/ 12 w 24"/>
                  <a:gd name="T17" fmla="*/ 24 h 24"/>
                  <a:gd name="T18" fmla="*/ 12 w 24"/>
                  <a:gd name="T19" fmla="*/ 24 h 24"/>
                  <a:gd name="T20" fmla="*/ 16 w 24"/>
                  <a:gd name="T21" fmla="*/ 22 h 24"/>
                  <a:gd name="T22" fmla="*/ 16 w 24"/>
                  <a:gd name="T23" fmla="*/ 22 h 24"/>
                  <a:gd name="T24" fmla="*/ 20 w 24"/>
                  <a:gd name="T25" fmla="*/ 20 h 24"/>
                  <a:gd name="T26" fmla="*/ 22 w 24"/>
                  <a:gd name="T27" fmla="*/ 16 h 24"/>
                  <a:gd name="T28" fmla="*/ 24 w 24"/>
                  <a:gd name="T29" fmla="*/ 10 h 24"/>
                  <a:gd name="T30" fmla="*/ 22 w 24"/>
                  <a:gd name="T31" fmla="*/ 6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4"/>
                    </a:lnTo>
                    <a:lnTo>
                      <a:pt x="0" y="8"/>
                    </a:lnTo>
                    <a:lnTo>
                      <a:pt x="0" y="12"/>
                    </a:lnTo>
                    <a:lnTo>
                      <a:pt x="0" y="18"/>
                    </a:lnTo>
                    <a:lnTo>
                      <a:pt x="0" y="18"/>
                    </a:lnTo>
                    <a:lnTo>
                      <a:pt x="6" y="22"/>
                    </a:lnTo>
                    <a:lnTo>
                      <a:pt x="12" y="24"/>
                    </a:lnTo>
                    <a:lnTo>
                      <a:pt x="12" y="24"/>
                    </a:lnTo>
                    <a:lnTo>
                      <a:pt x="16" y="22"/>
                    </a:lnTo>
                    <a:lnTo>
                      <a:pt x="16" y="22"/>
                    </a:lnTo>
                    <a:lnTo>
                      <a:pt x="20" y="20"/>
                    </a:lnTo>
                    <a:lnTo>
                      <a:pt x="22" y="16"/>
                    </a:lnTo>
                    <a:lnTo>
                      <a:pt x="24" y="10"/>
                    </a:lnTo>
                    <a:lnTo>
                      <a:pt x="22" y="6"/>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44"/>
              <p:cNvSpPr>
                <a:spLocks/>
              </p:cNvSpPr>
              <p:nvPr userDrawn="1"/>
            </p:nvSpPr>
            <p:spPr bwMode="auto">
              <a:xfrm>
                <a:off x="-2909888" y="1468438"/>
                <a:ext cx="38100" cy="38100"/>
              </a:xfrm>
              <a:custGeom>
                <a:avLst/>
                <a:gdLst>
                  <a:gd name="T0" fmla="*/ 8 w 24"/>
                  <a:gd name="T1" fmla="*/ 0 h 24"/>
                  <a:gd name="T2" fmla="*/ 8 w 24"/>
                  <a:gd name="T3" fmla="*/ 0 h 24"/>
                  <a:gd name="T4" fmla="*/ 4 w 24"/>
                  <a:gd name="T5" fmla="*/ 4 h 24"/>
                  <a:gd name="T6" fmla="*/ 2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8"/>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45"/>
              <p:cNvSpPr>
                <a:spLocks/>
              </p:cNvSpPr>
              <p:nvPr userDrawn="1"/>
            </p:nvSpPr>
            <p:spPr bwMode="auto">
              <a:xfrm>
                <a:off x="-2865438" y="1560513"/>
                <a:ext cx="38100" cy="38100"/>
              </a:xfrm>
              <a:custGeom>
                <a:avLst/>
                <a:gdLst>
                  <a:gd name="T0" fmla="*/ 6 w 24"/>
                  <a:gd name="T1" fmla="*/ 0 h 24"/>
                  <a:gd name="T2" fmla="*/ 6 w 24"/>
                  <a:gd name="T3" fmla="*/ 0 h 24"/>
                  <a:gd name="T4" fmla="*/ 4 w 24"/>
                  <a:gd name="T5" fmla="*/ 4 h 24"/>
                  <a:gd name="T6" fmla="*/ 0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20 w 24"/>
                  <a:gd name="T35" fmla="*/ 2 h 24"/>
                  <a:gd name="T36" fmla="*/ 16 w 24"/>
                  <a:gd name="T37" fmla="*/ 0 h 24"/>
                  <a:gd name="T38" fmla="*/ 12 w 24"/>
                  <a:gd name="T39" fmla="*/ 0 h 24"/>
                  <a:gd name="T40" fmla="*/ 6 w 24"/>
                  <a:gd name="T41" fmla="*/ 0 h 24"/>
                  <a:gd name="T42" fmla="*/ 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0"/>
                    </a:moveTo>
                    <a:lnTo>
                      <a:pt x="6" y="0"/>
                    </a:lnTo>
                    <a:lnTo>
                      <a:pt x="4" y="4"/>
                    </a:lnTo>
                    <a:lnTo>
                      <a:pt x="0" y="8"/>
                    </a:lnTo>
                    <a:lnTo>
                      <a:pt x="0" y="12"/>
                    </a:lnTo>
                    <a:lnTo>
                      <a:pt x="2" y="16"/>
                    </a:lnTo>
                    <a:lnTo>
                      <a:pt x="2" y="16"/>
                    </a:lnTo>
                    <a:lnTo>
                      <a:pt x="6" y="22"/>
                    </a:lnTo>
                    <a:lnTo>
                      <a:pt x="12" y="24"/>
                    </a:lnTo>
                    <a:lnTo>
                      <a:pt x="12" y="24"/>
                    </a:lnTo>
                    <a:lnTo>
                      <a:pt x="18" y="22"/>
                    </a:lnTo>
                    <a:lnTo>
                      <a:pt x="18" y="22"/>
                    </a:lnTo>
                    <a:lnTo>
                      <a:pt x="22" y="18"/>
                    </a:lnTo>
                    <a:lnTo>
                      <a:pt x="24" y="14"/>
                    </a:lnTo>
                    <a:lnTo>
                      <a:pt x="24" y="10"/>
                    </a:lnTo>
                    <a:lnTo>
                      <a:pt x="22" y="6"/>
                    </a:lnTo>
                    <a:lnTo>
                      <a:pt x="22" y="6"/>
                    </a:lnTo>
                    <a:lnTo>
                      <a:pt x="20" y="2"/>
                    </a:lnTo>
                    <a:lnTo>
                      <a:pt x="16" y="0"/>
                    </a:lnTo>
                    <a:lnTo>
                      <a:pt x="12" y="0"/>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246"/>
              <p:cNvSpPr>
                <a:spLocks/>
              </p:cNvSpPr>
              <p:nvPr userDrawn="1"/>
            </p:nvSpPr>
            <p:spPr bwMode="auto">
              <a:xfrm>
                <a:off x="-2770188" y="17383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0 h 24"/>
                  <a:gd name="T30" fmla="*/ 22 w 24"/>
                  <a:gd name="T31" fmla="*/ 6 h 24"/>
                  <a:gd name="T32" fmla="*/ 22 w 24"/>
                  <a:gd name="T33" fmla="*/ 6 h 24"/>
                  <a:gd name="T34" fmla="*/ 20 w 24"/>
                  <a:gd name="T35" fmla="*/ 2 h 24"/>
                  <a:gd name="T36" fmla="*/ 16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20"/>
                    </a:lnTo>
                    <a:lnTo>
                      <a:pt x="24" y="16"/>
                    </a:lnTo>
                    <a:lnTo>
                      <a:pt x="24" y="10"/>
                    </a:lnTo>
                    <a:lnTo>
                      <a:pt x="22" y="6"/>
                    </a:lnTo>
                    <a:lnTo>
                      <a:pt x="22" y="6"/>
                    </a:lnTo>
                    <a:lnTo>
                      <a:pt x="20" y="2"/>
                    </a:lnTo>
                    <a:lnTo>
                      <a:pt x="16"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247"/>
              <p:cNvSpPr>
                <a:spLocks/>
              </p:cNvSpPr>
              <p:nvPr userDrawn="1"/>
            </p:nvSpPr>
            <p:spPr bwMode="auto">
              <a:xfrm>
                <a:off x="-3062288" y="1092200"/>
                <a:ext cx="38100" cy="38100"/>
              </a:xfrm>
              <a:custGeom>
                <a:avLst/>
                <a:gdLst>
                  <a:gd name="T0" fmla="*/ 24 w 24"/>
                  <a:gd name="T1" fmla="*/ 8 h 24"/>
                  <a:gd name="T2" fmla="*/ 24 w 24"/>
                  <a:gd name="T3" fmla="*/ 8 h 24"/>
                  <a:gd name="T4" fmla="*/ 22 w 24"/>
                  <a:gd name="T5" fmla="*/ 4 h 24"/>
                  <a:gd name="T6" fmla="*/ 18 w 24"/>
                  <a:gd name="T7" fmla="*/ 2 h 24"/>
                  <a:gd name="T8" fmla="*/ 12 w 24"/>
                  <a:gd name="T9" fmla="*/ 0 h 24"/>
                  <a:gd name="T10" fmla="*/ 8 w 24"/>
                  <a:gd name="T11" fmla="*/ 2 h 24"/>
                  <a:gd name="T12" fmla="*/ 8 w 24"/>
                  <a:gd name="T13" fmla="*/ 2 h 24"/>
                  <a:gd name="T14" fmla="*/ 4 w 24"/>
                  <a:gd name="T15" fmla="*/ 4 h 24"/>
                  <a:gd name="T16" fmla="*/ 2 w 24"/>
                  <a:gd name="T17" fmla="*/ 8 h 24"/>
                  <a:gd name="T18" fmla="*/ 0 w 24"/>
                  <a:gd name="T19" fmla="*/ 12 h 24"/>
                  <a:gd name="T20" fmla="*/ 0 w 24"/>
                  <a:gd name="T21" fmla="*/ 16 h 24"/>
                  <a:gd name="T22" fmla="*/ 0 w 24"/>
                  <a:gd name="T23" fmla="*/ 16 h 24"/>
                  <a:gd name="T24" fmla="*/ 6 w 24"/>
                  <a:gd name="T25" fmla="*/ 22 h 24"/>
                  <a:gd name="T26" fmla="*/ 12 w 24"/>
                  <a:gd name="T27" fmla="*/ 24 h 24"/>
                  <a:gd name="T28" fmla="*/ 12 w 24"/>
                  <a:gd name="T29" fmla="*/ 24 h 24"/>
                  <a:gd name="T30" fmla="*/ 16 w 24"/>
                  <a:gd name="T31" fmla="*/ 24 h 24"/>
                  <a:gd name="T32" fmla="*/ 16 w 24"/>
                  <a:gd name="T33" fmla="*/ 24 h 24"/>
                  <a:gd name="T34" fmla="*/ 20 w 24"/>
                  <a:gd name="T35" fmla="*/ 22 h 24"/>
                  <a:gd name="T36" fmla="*/ 24 w 24"/>
                  <a:gd name="T37" fmla="*/ 18 h 24"/>
                  <a:gd name="T38" fmla="*/ 24 w 24"/>
                  <a:gd name="T39" fmla="*/ 14 h 24"/>
                  <a:gd name="T40" fmla="*/ 24 w 24"/>
                  <a:gd name="T41" fmla="*/ 8 h 24"/>
                  <a:gd name="T42" fmla="*/ 24 w 24"/>
                  <a:gd name="T4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8"/>
                    </a:moveTo>
                    <a:lnTo>
                      <a:pt x="24" y="8"/>
                    </a:lnTo>
                    <a:lnTo>
                      <a:pt x="22" y="4"/>
                    </a:lnTo>
                    <a:lnTo>
                      <a:pt x="18" y="2"/>
                    </a:lnTo>
                    <a:lnTo>
                      <a:pt x="12" y="0"/>
                    </a:lnTo>
                    <a:lnTo>
                      <a:pt x="8" y="2"/>
                    </a:lnTo>
                    <a:lnTo>
                      <a:pt x="8" y="2"/>
                    </a:lnTo>
                    <a:lnTo>
                      <a:pt x="4" y="4"/>
                    </a:lnTo>
                    <a:lnTo>
                      <a:pt x="2" y="8"/>
                    </a:lnTo>
                    <a:lnTo>
                      <a:pt x="0" y="12"/>
                    </a:lnTo>
                    <a:lnTo>
                      <a:pt x="0" y="16"/>
                    </a:lnTo>
                    <a:lnTo>
                      <a:pt x="0" y="16"/>
                    </a:lnTo>
                    <a:lnTo>
                      <a:pt x="6" y="22"/>
                    </a:lnTo>
                    <a:lnTo>
                      <a:pt x="12" y="24"/>
                    </a:lnTo>
                    <a:lnTo>
                      <a:pt x="12" y="24"/>
                    </a:lnTo>
                    <a:lnTo>
                      <a:pt x="16" y="24"/>
                    </a:lnTo>
                    <a:lnTo>
                      <a:pt x="16" y="24"/>
                    </a:lnTo>
                    <a:lnTo>
                      <a:pt x="20" y="22"/>
                    </a:lnTo>
                    <a:lnTo>
                      <a:pt x="24" y="18"/>
                    </a:lnTo>
                    <a:lnTo>
                      <a:pt x="24" y="14"/>
                    </a:lnTo>
                    <a:lnTo>
                      <a:pt x="24" y="8"/>
                    </a:lnTo>
                    <a:lnTo>
                      <a:pt x="24"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48"/>
              <p:cNvSpPr>
                <a:spLocks/>
              </p:cNvSpPr>
              <p:nvPr userDrawn="1"/>
            </p:nvSpPr>
            <p:spPr bwMode="auto">
              <a:xfrm>
                <a:off x="-2373313" y="2325688"/>
                <a:ext cx="38100" cy="38100"/>
              </a:xfrm>
              <a:custGeom>
                <a:avLst/>
                <a:gdLst>
                  <a:gd name="T0" fmla="*/ 6 w 24"/>
                  <a:gd name="T1" fmla="*/ 2 h 24"/>
                  <a:gd name="T2" fmla="*/ 6 w 24"/>
                  <a:gd name="T3" fmla="*/ 2 h 24"/>
                  <a:gd name="T4" fmla="*/ 2 w 24"/>
                  <a:gd name="T5" fmla="*/ 6 h 24"/>
                  <a:gd name="T6" fmla="*/ 0 w 24"/>
                  <a:gd name="T7" fmla="*/ 10 h 24"/>
                  <a:gd name="T8" fmla="*/ 2 w 24"/>
                  <a:gd name="T9" fmla="*/ 16 h 24"/>
                  <a:gd name="T10" fmla="*/ 4 w 24"/>
                  <a:gd name="T11" fmla="*/ 20 h 24"/>
                  <a:gd name="T12" fmla="*/ 4 w 24"/>
                  <a:gd name="T13" fmla="*/ 20 h 24"/>
                  <a:gd name="T14" fmla="*/ 8 w 24"/>
                  <a:gd name="T15" fmla="*/ 22 h 24"/>
                  <a:gd name="T16" fmla="*/ 12 w 24"/>
                  <a:gd name="T17" fmla="*/ 24 h 24"/>
                  <a:gd name="T18" fmla="*/ 12 w 24"/>
                  <a:gd name="T19" fmla="*/ 24 h 24"/>
                  <a:gd name="T20" fmla="*/ 16 w 24"/>
                  <a:gd name="T21" fmla="*/ 24 h 24"/>
                  <a:gd name="T22" fmla="*/ 20 w 24"/>
                  <a:gd name="T23" fmla="*/ 22 h 24"/>
                  <a:gd name="T24" fmla="*/ 20 w 24"/>
                  <a:gd name="T25" fmla="*/ 22 h 24"/>
                  <a:gd name="T26" fmla="*/ 24 w 24"/>
                  <a:gd name="T27" fmla="*/ 18 h 24"/>
                  <a:gd name="T28" fmla="*/ 24 w 24"/>
                  <a:gd name="T29" fmla="*/ 14 h 24"/>
                  <a:gd name="T30" fmla="*/ 24 w 24"/>
                  <a:gd name="T31" fmla="*/ 8 h 24"/>
                  <a:gd name="T32" fmla="*/ 22 w 24"/>
                  <a:gd name="T33" fmla="*/ 4 h 24"/>
                  <a:gd name="T34" fmla="*/ 22 w 24"/>
                  <a:gd name="T35" fmla="*/ 4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2" y="16"/>
                    </a:lnTo>
                    <a:lnTo>
                      <a:pt x="4" y="20"/>
                    </a:lnTo>
                    <a:lnTo>
                      <a:pt x="4" y="20"/>
                    </a:lnTo>
                    <a:lnTo>
                      <a:pt x="8" y="22"/>
                    </a:lnTo>
                    <a:lnTo>
                      <a:pt x="12" y="24"/>
                    </a:lnTo>
                    <a:lnTo>
                      <a:pt x="12" y="24"/>
                    </a:lnTo>
                    <a:lnTo>
                      <a:pt x="16" y="24"/>
                    </a:lnTo>
                    <a:lnTo>
                      <a:pt x="20" y="22"/>
                    </a:lnTo>
                    <a:lnTo>
                      <a:pt x="20" y="22"/>
                    </a:lnTo>
                    <a:lnTo>
                      <a:pt x="24" y="18"/>
                    </a:lnTo>
                    <a:lnTo>
                      <a:pt x="24" y="14"/>
                    </a:lnTo>
                    <a:lnTo>
                      <a:pt x="24" y="8"/>
                    </a:lnTo>
                    <a:lnTo>
                      <a:pt x="22" y="4"/>
                    </a:lnTo>
                    <a:lnTo>
                      <a:pt x="22" y="4"/>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49"/>
              <p:cNvSpPr>
                <a:spLocks/>
              </p:cNvSpPr>
              <p:nvPr userDrawn="1"/>
            </p:nvSpPr>
            <p:spPr bwMode="auto">
              <a:xfrm>
                <a:off x="-2433638" y="2246313"/>
                <a:ext cx="34925" cy="38100"/>
              </a:xfrm>
              <a:custGeom>
                <a:avLst/>
                <a:gdLst>
                  <a:gd name="T0" fmla="*/ 4 w 22"/>
                  <a:gd name="T1" fmla="*/ 2 h 24"/>
                  <a:gd name="T2" fmla="*/ 4 w 22"/>
                  <a:gd name="T3" fmla="*/ 2 h 24"/>
                  <a:gd name="T4" fmla="*/ 0 w 22"/>
                  <a:gd name="T5" fmla="*/ 6 h 24"/>
                  <a:gd name="T6" fmla="*/ 0 w 22"/>
                  <a:gd name="T7" fmla="*/ 10 h 24"/>
                  <a:gd name="T8" fmla="*/ 0 w 22"/>
                  <a:gd name="T9" fmla="*/ 14 h 24"/>
                  <a:gd name="T10" fmla="*/ 2 w 22"/>
                  <a:gd name="T11" fmla="*/ 20 h 24"/>
                  <a:gd name="T12" fmla="*/ 2 w 22"/>
                  <a:gd name="T13" fmla="*/ 20 h 24"/>
                  <a:gd name="T14" fmla="*/ 6 w 22"/>
                  <a:gd name="T15" fmla="*/ 22 h 24"/>
                  <a:gd name="T16" fmla="*/ 12 w 22"/>
                  <a:gd name="T17" fmla="*/ 24 h 24"/>
                  <a:gd name="T18" fmla="*/ 12 w 22"/>
                  <a:gd name="T19" fmla="*/ 24 h 24"/>
                  <a:gd name="T20" fmla="*/ 14 w 22"/>
                  <a:gd name="T21" fmla="*/ 24 h 24"/>
                  <a:gd name="T22" fmla="*/ 18 w 22"/>
                  <a:gd name="T23" fmla="*/ 22 h 24"/>
                  <a:gd name="T24" fmla="*/ 18 w 22"/>
                  <a:gd name="T25" fmla="*/ 22 h 24"/>
                  <a:gd name="T26" fmla="*/ 22 w 22"/>
                  <a:gd name="T27" fmla="*/ 18 h 24"/>
                  <a:gd name="T28" fmla="*/ 22 w 22"/>
                  <a:gd name="T29" fmla="*/ 14 h 24"/>
                  <a:gd name="T30" fmla="*/ 22 w 22"/>
                  <a:gd name="T31" fmla="*/ 8 h 24"/>
                  <a:gd name="T32" fmla="*/ 20 w 22"/>
                  <a:gd name="T33" fmla="*/ 4 h 24"/>
                  <a:gd name="T34" fmla="*/ 20 w 22"/>
                  <a:gd name="T35" fmla="*/ 4 h 24"/>
                  <a:gd name="T36" fmla="*/ 16 w 22"/>
                  <a:gd name="T37" fmla="*/ 2 h 24"/>
                  <a:gd name="T38" fmla="*/ 12 w 22"/>
                  <a:gd name="T39" fmla="*/ 0 h 24"/>
                  <a:gd name="T40" fmla="*/ 8 w 22"/>
                  <a:gd name="T41" fmla="*/ 0 h 24"/>
                  <a:gd name="T42" fmla="*/ 4 w 22"/>
                  <a:gd name="T43" fmla="*/ 2 h 24"/>
                  <a:gd name="T44" fmla="*/ 4 w 22"/>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4">
                    <a:moveTo>
                      <a:pt x="4" y="2"/>
                    </a:moveTo>
                    <a:lnTo>
                      <a:pt x="4" y="2"/>
                    </a:lnTo>
                    <a:lnTo>
                      <a:pt x="0" y="6"/>
                    </a:lnTo>
                    <a:lnTo>
                      <a:pt x="0" y="10"/>
                    </a:lnTo>
                    <a:lnTo>
                      <a:pt x="0" y="14"/>
                    </a:lnTo>
                    <a:lnTo>
                      <a:pt x="2" y="20"/>
                    </a:lnTo>
                    <a:lnTo>
                      <a:pt x="2" y="20"/>
                    </a:lnTo>
                    <a:lnTo>
                      <a:pt x="6" y="22"/>
                    </a:lnTo>
                    <a:lnTo>
                      <a:pt x="12" y="24"/>
                    </a:lnTo>
                    <a:lnTo>
                      <a:pt x="12" y="24"/>
                    </a:lnTo>
                    <a:lnTo>
                      <a:pt x="14" y="24"/>
                    </a:lnTo>
                    <a:lnTo>
                      <a:pt x="18" y="22"/>
                    </a:lnTo>
                    <a:lnTo>
                      <a:pt x="18" y="22"/>
                    </a:lnTo>
                    <a:lnTo>
                      <a:pt x="22" y="18"/>
                    </a:lnTo>
                    <a:lnTo>
                      <a:pt x="22" y="14"/>
                    </a:lnTo>
                    <a:lnTo>
                      <a:pt x="22" y="8"/>
                    </a:lnTo>
                    <a:lnTo>
                      <a:pt x="20" y="4"/>
                    </a:lnTo>
                    <a:lnTo>
                      <a:pt x="20" y="4"/>
                    </a:lnTo>
                    <a:lnTo>
                      <a:pt x="16" y="2"/>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50"/>
              <p:cNvSpPr>
                <a:spLocks/>
              </p:cNvSpPr>
              <p:nvPr userDrawn="1"/>
            </p:nvSpPr>
            <p:spPr bwMode="auto">
              <a:xfrm>
                <a:off x="-2497138" y="2163763"/>
                <a:ext cx="38100" cy="38100"/>
              </a:xfrm>
              <a:custGeom>
                <a:avLst/>
                <a:gdLst>
                  <a:gd name="T0" fmla="*/ 6 w 24"/>
                  <a:gd name="T1" fmla="*/ 2 h 24"/>
                  <a:gd name="T2" fmla="*/ 6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4 h 24"/>
                  <a:gd name="T16" fmla="*/ 12 w 24"/>
                  <a:gd name="T17" fmla="*/ 24 h 24"/>
                  <a:gd name="T18" fmla="*/ 12 w 24"/>
                  <a:gd name="T19" fmla="*/ 24 h 24"/>
                  <a:gd name="T20" fmla="*/ 16 w 24"/>
                  <a:gd name="T21" fmla="*/ 24 h 24"/>
                  <a:gd name="T22" fmla="*/ 20 w 24"/>
                  <a:gd name="T23" fmla="*/ 22 h 24"/>
                  <a:gd name="T24" fmla="*/ 20 w 24"/>
                  <a:gd name="T25" fmla="*/ 22 h 24"/>
                  <a:gd name="T26" fmla="*/ 22 w 24"/>
                  <a:gd name="T27" fmla="*/ 18 h 24"/>
                  <a:gd name="T28" fmla="*/ 24 w 24"/>
                  <a:gd name="T29" fmla="*/ 14 h 24"/>
                  <a:gd name="T30" fmla="*/ 24 w 24"/>
                  <a:gd name="T31" fmla="*/ 10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0" y="16"/>
                    </a:lnTo>
                    <a:lnTo>
                      <a:pt x="2" y="20"/>
                    </a:lnTo>
                    <a:lnTo>
                      <a:pt x="2" y="20"/>
                    </a:lnTo>
                    <a:lnTo>
                      <a:pt x="8" y="24"/>
                    </a:lnTo>
                    <a:lnTo>
                      <a:pt x="12" y="24"/>
                    </a:lnTo>
                    <a:lnTo>
                      <a:pt x="12" y="24"/>
                    </a:lnTo>
                    <a:lnTo>
                      <a:pt x="16" y="24"/>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51"/>
              <p:cNvSpPr>
                <a:spLocks/>
              </p:cNvSpPr>
              <p:nvPr userDrawn="1"/>
            </p:nvSpPr>
            <p:spPr bwMode="auto">
              <a:xfrm>
                <a:off x="-2611438" y="1998663"/>
                <a:ext cx="38100" cy="38100"/>
              </a:xfrm>
              <a:custGeom>
                <a:avLst/>
                <a:gdLst>
                  <a:gd name="T0" fmla="*/ 4 w 24"/>
                  <a:gd name="T1" fmla="*/ 2 h 24"/>
                  <a:gd name="T2" fmla="*/ 4 w 24"/>
                  <a:gd name="T3" fmla="*/ 2 h 24"/>
                  <a:gd name="T4" fmla="*/ 2 w 24"/>
                  <a:gd name="T5" fmla="*/ 6 h 24"/>
                  <a:gd name="T6" fmla="*/ 0 w 24"/>
                  <a:gd name="T7" fmla="*/ 10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52"/>
              <p:cNvSpPr>
                <a:spLocks/>
              </p:cNvSpPr>
              <p:nvPr userDrawn="1"/>
            </p:nvSpPr>
            <p:spPr bwMode="auto">
              <a:xfrm>
                <a:off x="-3278188" y="-609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4 w 24"/>
                  <a:gd name="T13" fmla="*/ 18 h 24"/>
                  <a:gd name="T14" fmla="*/ 24 w 24"/>
                  <a:gd name="T15" fmla="*/ 14 h 24"/>
                  <a:gd name="T16" fmla="*/ 24 w 24"/>
                  <a:gd name="T17" fmla="*/ 14 h 24"/>
                  <a:gd name="T18" fmla="*/ 24 w 24"/>
                  <a:gd name="T19" fmla="*/ 14 h 24"/>
                  <a:gd name="T20" fmla="*/ 24 w 24"/>
                  <a:gd name="T21" fmla="*/ 10 h 24"/>
                  <a:gd name="T22" fmla="*/ 22 w 24"/>
                  <a:gd name="T23" fmla="*/ 6 h 24"/>
                  <a:gd name="T24" fmla="*/ 18 w 24"/>
                  <a:gd name="T25" fmla="*/ 2 h 24"/>
                  <a:gd name="T26" fmla="*/ 14 w 24"/>
                  <a:gd name="T27" fmla="*/ 0 h 24"/>
                  <a:gd name="T28" fmla="*/ 14 w 24"/>
                  <a:gd name="T29" fmla="*/ 0 h 24"/>
                  <a:gd name="T30" fmla="*/ 8 w 24"/>
                  <a:gd name="T31" fmla="*/ 2 h 24"/>
                  <a:gd name="T32" fmla="*/ 4 w 24"/>
                  <a:gd name="T33" fmla="*/ 4 h 24"/>
                  <a:gd name="T34" fmla="*/ 2 w 24"/>
                  <a:gd name="T35" fmla="*/ 8 h 24"/>
                  <a:gd name="T36" fmla="*/ 0 w 24"/>
                  <a:gd name="T37" fmla="*/ 12 h 24"/>
                  <a:gd name="T38" fmla="*/ 0 w 24"/>
                  <a:gd name="T39" fmla="*/ 12 h 24"/>
                  <a:gd name="T40" fmla="*/ 0 w 24"/>
                  <a:gd name="T41" fmla="*/ 16 h 24"/>
                  <a:gd name="T42" fmla="*/ 4 w 24"/>
                  <a:gd name="T43" fmla="*/ 20 h 24"/>
                  <a:gd name="T44" fmla="*/ 6 w 24"/>
                  <a:gd name="T45" fmla="*/ 24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2" y="24"/>
                    </a:lnTo>
                    <a:lnTo>
                      <a:pt x="12" y="24"/>
                    </a:lnTo>
                    <a:lnTo>
                      <a:pt x="16" y="24"/>
                    </a:lnTo>
                    <a:lnTo>
                      <a:pt x="20" y="22"/>
                    </a:lnTo>
                    <a:lnTo>
                      <a:pt x="24" y="18"/>
                    </a:lnTo>
                    <a:lnTo>
                      <a:pt x="24" y="14"/>
                    </a:lnTo>
                    <a:lnTo>
                      <a:pt x="24" y="14"/>
                    </a:lnTo>
                    <a:lnTo>
                      <a:pt x="24" y="14"/>
                    </a:lnTo>
                    <a:lnTo>
                      <a:pt x="24" y="10"/>
                    </a:lnTo>
                    <a:lnTo>
                      <a:pt x="22" y="6"/>
                    </a:lnTo>
                    <a:lnTo>
                      <a:pt x="18" y="2"/>
                    </a:lnTo>
                    <a:lnTo>
                      <a:pt x="14" y="0"/>
                    </a:lnTo>
                    <a:lnTo>
                      <a:pt x="14" y="0"/>
                    </a:lnTo>
                    <a:lnTo>
                      <a:pt x="8" y="2"/>
                    </a:lnTo>
                    <a:lnTo>
                      <a:pt x="4" y="4"/>
                    </a:lnTo>
                    <a:lnTo>
                      <a:pt x="2" y="8"/>
                    </a:lnTo>
                    <a:lnTo>
                      <a:pt x="0" y="12"/>
                    </a:lnTo>
                    <a:lnTo>
                      <a:pt x="0" y="12"/>
                    </a:lnTo>
                    <a:lnTo>
                      <a:pt x="0" y="16"/>
                    </a:lnTo>
                    <a:lnTo>
                      <a:pt x="4"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53"/>
              <p:cNvSpPr>
                <a:spLocks/>
              </p:cNvSpPr>
              <p:nvPr userDrawn="1"/>
            </p:nvSpPr>
            <p:spPr bwMode="auto">
              <a:xfrm>
                <a:off x="-2871788" y="-2074863"/>
                <a:ext cx="38100" cy="38100"/>
              </a:xfrm>
              <a:custGeom>
                <a:avLst/>
                <a:gdLst>
                  <a:gd name="T0" fmla="*/ 14 w 24"/>
                  <a:gd name="T1" fmla="*/ 22 h 24"/>
                  <a:gd name="T2" fmla="*/ 14 w 24"/>
                  <a:gd name="T3" fmla="*/ 22 h 24"/>
                  <a:gd name="T4" fmla="*/ 16 w 24"/>
                  <a:gd name="T5" fmla="*/ 22 h 24"/>
                  <a:gd name="T6" fmla="*/ 16 w 24"/>
                  <a:gd name="T7" fmla="*/ 22 h 24"/>
                  <a:gd name="T8" fmla="*/ 18 w 24"/>
                  <a:gd name="T9" fmla="*/ 22 h 24"/>
                  <a:gd name="T10" fmla="*/ 18 w 24"/>
                  <a:gd name="T11" fmla="*/ 22 h 24"/>
                  <a:gd name="T12" fmla="*/ 20 w 24"/>
                  <a:gd name="T13" fmla="*/ 20 h 24"/>
                  <a:gd name="T14" fmla="*/ 20 w 24"/>
                  <a:gd name="T15" fmla="*/ 20 h 24"/>
                  <a:gd name="T16" fmla="*/ 22 w 24"/>
                  <a:gd name="T17" fmla="*/ 16 h 24"/>
                  <a:gd name="T18" fmla="*/ 24 w 24"/>
                  <a:gd name="T19" fmla="*/ 12 h 24"/>
                  <a:gd name="T20" fmla="*/ 24 w 24"/>
                  <a:gd name="T21" fmla="*/ 12 h 24"/>
                  <a:gd name="T22" fmla="*/ 24 w 24"/>
                  <a:gd name="T23" fmla="*/ 8 h 24"/>
                  <a:gd name="T24" fmla="*/ 24 w 24"/>
                  <a:gd name="T25" fmla="*/ 8 h 24"/>
                  <a:gd name="T26" fmla="*/ 22 w 24"/>
                  <a:gd name="T27" fmla="*/ 6 h 24"/>
                  <a:gd name="T28" fmla="*/ 22 w 24"/>
                  <a:gd name="T29" fmla="*/ 6 h 24"/>
                  <a:gd name="T30" fmla="*/ 22 w 24"/>
                  <a:gd name="T31" fmla="*/ 4 h 24"/>
                  <a:gd name="T32" fmla="*/ 22 w 24"/>
                  <a:gd name="T33" fmla="*/ 4 h 24"/>
                  <a:gd name="T34" fmla="*/ 20 w 24"/>
                  <a:gd name="T35" fmla="*/ 2 h 24"/>
                  <a:gd name="T36" fmla="*/ 20 w 24"/>
                  <a:gd name="T37" fmla="*/ 2 h 24"/>
                  <a:gd name="T38" fmla="*/ 18 w 24"/>
                  <a:gd name="T39" fmla="*/ 2 h 24"/>
                  <a:gd name="T40" fmla="*/ 18 w 24"/>
                  <a:gd name="T41" fmla="*/ 2 h 24"/>
                  <a:gd name="T42" fmla="*/ 16 w 24"/>
                  <a:gd name="T43" fmla="*/ 0 h 24"/>
                  <a:gd name="T44" fmla="*/ 16 w 24"/>
                  <a:gd name="T45" fmla="*/ 0 h 24"/>
                  <a:gd name="T46" fmla="*/ 14 w 24"/>
                  <a:gd name="T47" fmla="*/ 0 h 24"/>
                  <a:gd name="T48" fmla="*/ 14 w 24"/>
                  <a:gd name="T49" fmla="*/ 0 h 24"/>
                  <a:gd name="T50" fmla="*/ 10 w 24"/>
                  <a:gd name="T51" fmla="*/ 0 h 24"/>
                  <a:gd name="T52" fmla="*/ 10 w 24"/>
                  <a:gd name="T53" fmla="*/ 0 h 24"/>
                  <a:gd name="T54" fmla="*/ 6 w 24"/>
                  <a:gd name="T55" fmla="*/ 0 h 24"/>
                  <a:gd name="T56" fmla="*/ 6 w 24"/>
                  <a:gd name="T57" fmla="*/ 0 h 24"/>
                  <a:gd name="T58" fmla="*/ 4 w 24"/>
                  <a:gd name="T59" fmla="*/ 2 h 24"/>
                  <a:gd name="T60" fmla="*/ 4 w 24"/>
                  <a:gd name="T61" fmla="*/ 2 h 24"/>
                  <a:gd name="T62" fmla="*/ 4 w 24"/>
                  <a:gd name="T63" fmla="*/ 2 h 24"/>
                  <a:gd name="T64" fmla="*/ 4 w 24"/>
                  <a:gd name="T65" fmla="*/ 2 h 24"/>
                  <a:gd name="T66" fmla="*/ 2 w 24"/>
                  <a:gd name="T67" fmla="*/ 4 h 24"/>
                  <a:gd name="T68" fmla="*/ 2 w 24"/>
                  <a:gd name="T69" fmla="*/ 4 h 24"/>
                  <a:gd name="T70" fmla="*/ 0 w 24"/>
                  <a:gd name="T71" fmla="*/ 6 h 24"/>
                  <a:gd name="T72" fmla="*/ 0 w 24"/>
                  <a:gd name="T73" fmla="*/ 6 h 24"/>
                  <a:gd name="T74" fmla="*/ 0 w 24"/>
                  <a:gd name="T75" fmla="*/ 8 h 24"/>
                  <a:gd name="T76" fmla="*/ 0 w 24"/>
                  <a:gd name="T77" fmla="*/ 8 h 24"/>
                  <a:gd name="T78" fmla="*/ 0 w 24"/>
                  <a:gd name="T79" fmla="*/ 12 h 24"/>
                  <a:gd name="T80" fmla="*/ 0 w 24"/>
                  <a:gd name="T81" fmla="*/ 12 h 24"/>
                  <a:gd name="T82" fmla="*/ 0 w 24"/>
                  <a:gd name="T83" fmla="*/ 16 h 24"/>
                  <a:gd name="T84" fmla="*/ 4 w 24"/>
                  <a:gd name="T85" fmla="*/ 20 h 24"/>
                  <a:gd name="T86" fmla="*/ 4 w 24"/>
                  <a:gd name="T87" fmla="*/ 20 h 24"/>
                  <a:gd name="T88" fmla="*/ 6 w 24"/>
                  <a:gd name="T89" fmla="*/ 22 h 24"/>
                  <a:gd name="T90" fmla="*/ 12 w 24"/>
                  <a:gd name="T91" fmla="*/ 24 h 24"/>
                  <a:gd name="T92" fmla="*/ 12 w 24"/>
                  <a:gd name="T93" fmla="*/ 24 h 24"/>
                  <a:gd name="T94" fmla="*/ 14 w 24"/>
                  <a:gd name="T95" fmla="*/ 22 h 24"/>
                  <a:gd name="T96" fmla="*/ 14 w 24"/>
                  <a:gd name="T9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4">
                    <a:moveTo>
                      <a:pt x="14" y="22"/>
                    </a:moveTo>
                    <a:lnTo>
                      <a:pt x="14" y="22"/>
                    </a:lnTo>
                    <a:lnTo>
                      <a:pt x="16" y="22"/>
                    </a:lnTo>
                    <a:lnTo>
                      <a:pt x="16" y="22"/>
                    </a:lnTo>
                    <a:lnTo>
                      <a:pt x="18" y="22"/>
                    </a:lnTo>
                    <a:lnTo>
                      <a:pt x="18" y="22"/>
                    </a:lnTo>
                    <a:lnTo>
                      <a:pt x="20" y="20"/>
                    </a:lnTo>
                    <a:lnTo>
                      <a:pt x="20" y="20"/>
                    </a:lnTo>
                    <a:lnTo>
                      <a:pt x="22" y="16"/>
                    </a:lnTo>
                    <a:lnTo>
                      <a:pt x="24" y="12"/>
                    </a:lnTo>
                    <a:lnTo>
                      <a:pt x="24" y="12"/>
                    </a:lnTo>
                    <a:lnTo>
                      <a:pt x="24" y="8"/>
                    </a:lnTo>
                    <a:lnTo>
                      <a:pt x="24" y="8"/>
                    </a:lnTo>
                    <a:lnTo>
                      <a:pt x="22" y="6"/>
                    </a:lnTo>
                    <a:lnTo>
                      <a:pt x="22" y="6"/>
                    </a:lnTo>
                    <a:lnTo>
                      <a:pt x="22" y="4"/>
                    </a:lnTo>
                    <a:lnTo>
                      <a:pt x="22" y="4"/>
                    </a:lnTo>
                    <a:lnTo>
                      <a:pt x="20" y="2"/>
                    </a:lnTo>
                    <a:lnTo>
                      <a:pt x="20" y="2"/>
                    </a:lnTo>
                    <a:lnTo>
                      <a:pt x="18" y="2"/>
                    </a:lnTo>
                    <a:lnTo>
                      <a:pt x="18" y="2"/>
                    </a:lnTo>
                    <a:lnTo>
                      <a:pt x="16" y="0"/>
                    </a:lnTo>
                    <a:lnTo>
                      <a:pt x="16" y="0"/>
                    </a:lnTo>
                    <a:lnTo>
                      <a:pt x="14" y="0"/>
                    </a:lnTo>
                    <a:lnTo>
                      <a:pt x="14" y="0"/>
                    </a:lnTo>
                    <a:lnTo>
                      <a:pt x="10" y="0"/>
                    </a:lnTo>
                    <a:lnTo>
                      <a:pt x="10" y="0"/>
                    </a:lnTo>
                    <a:lnTo>
                      <a:pt x="6" y="0"/>
                    </a:lnTo>
                    <a:lnTo>
                      <a:pt x="6" y="0"/>
                    </a:lnTo>
                    <a:lnTo>
                      <a:pt x="4" y="2"/>
                    </a:lnTo>
                    <a:lnTo>
                      <a:pt x="4" y="2"/>
                    </a:lnTo>
                    <a:lnTo>
                      <a:pt x="4" y="2"/>
                    </a:lnTo>
                    <a:lnTo>
                      <a:pt x="4" y="2"/>
                    </a:lnTo>
                    <a:lnTo>
                      <a:pt x="2" y="4"/>
                    </a:lnTo>
                    <a:lnTo>
                      <a:pt x="2" y="4"/>
                    </a:lnTo>
                    <a:lnTo>
                      <a:pt x="0" y="6"/>
                    </a:lnTo>
                    <a:lnTo>
                      <a:pt x="0" y="6"/>
                    </a:lnTo>
                    <a:lnTo>
                      <a:pt x="0" y="8"/>
                    </a:lnTo>
                    <a:lnTo>
                      <a:pt x="0" y="8"/>
                    </a:lnTo>
                    <a:lnTo>
                      <a:pt x="0" y="12"/>
                    </a:lnTo>
                    <a:lnTo>
                      <a:pt x="0" y="12"/>
                    </a:lnTo>
                    <a:lnTo>
                      <a:pt x="0" y="16"/>
                    </a:lnTo>
                    <a:lnTo>
                      <a:pt x="4" y="20"/>
                    </a:lnTo>
                    <a:lnTo>
                      <a:pt x="4" y="20"/>
                    </a:lnTo>
                    <a:lnTo>
                      <a:pt x="6"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54"/>
              <p:cNvSpPr>
                <a:spLocks/>
              </p:cNvSpPr>
              <p:nvPr userDrawn="1"/>
            </p:nvSpPr>
            <p:spPr bwMode="auto">
              <a:xfrm>
                <a:off x="-3268663" y="-3675063"/>
                <a:ext cx="1547813" cy="2192338"/>
              </a:xfrm>
              <a:custGeom>
                <a:avLst/>
                <a:gdLst>
                  <a:gd name="T0" fmla="*/ 975 w 975"/>
                  <a:gd name="T1" fmla="*/ 0 h 1381"/>
                  <a:gd name="T2" fmla="*/ 961 w 975"/>
                  <a:gd name="T3" fmla="*/ 0 h 1381"/>
                  <a:gd name="T4" fmla="*/ 961 w 975"/>
                  <a:gd name="T5" fmla="*/ 0 h 1381"/>
                  <a:gd name="T6" fmla="*/ 879 w 975"/>
                  <a:gd name="T7" fmla="*/ 66 h 1381"/>
                  <a:gd name="T8" fmla="*/ 797 w 975"/>
                  <a:gd name="T9" fmla="*/ 136 h 1381"/>
                  <a:gd name="T10" fmla="*/ 720 w 975"/>
                  <a:gd name="T11" fmla="*/ 208 h 1381"/>
                  <a:gd name="T12" fmla="*/ 644 w 975"/>
                  <a:gd name="T13" fmla="*/ 282 h 1381"/>
                  <a:gd name="T14" fmla="*/ 572 w 975"/>
                  <a:gd name="T15" fmla="*/ 360 h 1381"/>
                  <a:gd name="T16" fmla="*/ 502 w 975"/>
                  <a:gd name="T17" fmla="*/ 442 h 1381"/>
                  <a:gd name="T18" fmla="*/ 436 w 975"/>
                  <a:gd name="T19" fmla="*/ 524 h 1381"/>
                  <a:gd name="T20" fmla="*/ 374 w 975"/>
                  <a:gd name="T21" fmla="*/ 610 h 1381"/>
                  <a:gd name="T22" fmla="*/ 314 w 975"/>
                  <a:gd name="T23" fmla="*/ 700 h 1381"/>
                  <a:gd name="T24" fmla="*/ 258 w 975"/>
                  <a:gd name="T25" fmla="*/ 790 h 1381"/>
                  <a:gd name="T26" fmla="*/ 206 w 975"/>
                  <a:gd name="T27" fmla="*/ 882 h 1381"/>
                  <a:gd name="T28" fmla="*/ 158 w 975"/>
                  <a:gd name="T29" fmla="*/ 978 h 1381"/>
                  <a:gd name="T30" fmla="*/ 112 w 975"/>
                  <a:gd name="T31" fmla="*/ 1076 h 1381"/>
                  <a:gd name="T32" fmla="*/ 70 w 975"/>
                  <a:gd name="T33" fmla="*/ 1173 h 1381"/>
                  <a:gd name="T34" fmla="*/ 34 w 975"/>
                  <a:gd name="T35" fmla="*/ 1275 h 1381"/>
                  <a:gd name="T36" fmla="*/ 0 w 975"/>
                  <a:gd name="T37" fmla="*/ 1379 h 1381"/>
                  <a:gd name="T38" fmla="*/ 0 w 975"/>
                  <a:gd name="T39" fmla="*/ 1379 h 1381"/>
                  <a:gd name="T40" fmla="*/ 8 w 975"/>
                  <a:gd name="T41" fmla="*/ 1381 h 1381"/>
                  <a:gd name="T42" fmla="*/ 8 w 975"/>
                  <a:gd name="T43" fmla="*/ 1381 h 1381"/>
                  <a:gd name="T44" fmla="*/ 42 w 975"/>
                  <a:gd name="T45" fmla="*/ 1277 h 1381"/>
                  <a:gd name="T46" fmla="*/ 78 w 975"/>
                  <a:gd name="T47" fmla="*/ 1175 h 1381"/>
                  <a:gd name="T48" fmla="*/ 120 w 975"/>
                  <a:gd name="T49" fmla="*/ 1076 h 1381"/>
                  <a:gd name="T50" fmla="*/ 166 w 975"/>
                  <a:gd name="T51" fmla="*/ 980 h 1381"/>
                  <a:gd name="T52" fmla="*/ 214 w 975"/>
                  <a:gd name="T53" fmla="*/ 884 h 1381"/>
                  <a:gd name="T54" fmla="*/ 268 w 975"/>
                  <a:gd name="T55" fmla="*/ 790 h 1381"/>
                  <a:gd name="T56" fmla="*/ 324 w 975"/>
                  <a:gd name="T57" fmla="*/ 700 h 1381"/>
                  <a:gd name="T58" fmla="*/ 384 w 975"/>
                  <a:gd name="T59" fmla="*/ 610 h 1381"/>
                  <a:gd name="T60" fmla="*/ 446 w 975"/>
                  <a:gd name="T61" fmla="*/ 524 h 1381"/>
                  <a:gd name="T62" fmla="*/ 514 w 975"/>
                  <a:gd name="T63" fmla="*/ 442 h 1381"/>
                  <a:gd name="T64" fmla="*/ 582 w 975"/>
                  <a:gd name="T65" fmla="*/ 360 h 1381"/>
                  <a:gd name="T66" fmla="*/ 656 w 975"/>
                  <a:gd name="T67" fmla="*/ 282 h 1381"/>
                  <a:gd name="T68" fmla="*/ 732 w 975"/>
                  <a:gd name="T69" fmla="*/ 208 h 1381"/>
                  <a:gd name="T70" fmla="*/ 809 w 975"/>
                  <a:gd name="T71" fmla="*/ 136 h 1381"/>
                  <a:gd name="T72" fmla="*/ 891 w 975"/>
                  <a:gd name="T73" fmla="*/ 66 h 1381"/>
                  <a:gd name="T74" fmla="*/ 975 w 975"/>
                  <a:gd name="T75" fmla="*/ 0 h 1381"/>
                  <a:gd name="T76" fmla="*/ 975 w 975"/>
                  <a:gd name="T7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5" h="1381">
                    <a:moveTo>
                      <a:pt x="975" y="0"/>
                    </a:moveTo>
                    <a:lnTo>
                      <a:pt x="961" y="0"/>
                    </a:lnTo>
                    <a:lnTo>
                      <a:pt x="961" y="0"/>
                    </a:lnTo>
                    <a:lnTo>
                      <a:pt x="879" y="66"/>
                    </a:lnTo>
                    <a:lnTo>
                      <a:pt x="797" y="136"/>
                    </a:lnTo>
                    <a:lnTo>
                      <a:pt x="720" y="208"/>
                    </a:lnTo>
                    <a:lnTo>
                      <a:pt x="644" y="282"/>
                    </a:lnTo>
                    <a:lnTo>
                      <a:pt x="572" y="360"/>
                    </a:lnTo>
                    <a:lnTo>
                      <a:pt x="502" y="442"/>
                    </a:lnTo>
                    <a:lnTo>
                      <a:pt x="436" y="524"/>
                    </a:lnTo>
                    <a:lnTo>
                      <a:pt x="374" y="610"/>
                    </a:lnTo>
                    <a:lnTo>
                      <a:pt x="314" y="700"/>
                    </a:lnTo>
                    <a:lnTo>
                      <a:pt x="258" y="790"/>
                    </a:lnTo>
                    <a:lnTo>
                      <a:pt x="206" y="882"/>
                    </a:lnTo>
                    <a:lnTo>
                      <a:pt x="158" y="978"/>
                    </a:lnTo>
                    <a:lnTo>
                      <a:pt x="112" y="1076"/>
                    </a:lnTo>
                    <a:lnTo>
                      <a:pt x="70" y="1173"/>
                    </a:lnTo>
                    <a:lnTo>
                      <a:pt x="34" y="1275"/>
                    </a:lnTo>
                    <a:lnTo>
                      <a:pt x="0" y="1379"/>
                    </a:lnTo>
                    <a:lnTo>
                      <a:pt x="0" y="1379"/>
                    </a:lnTo>
                    <a:lnTo>
                      <a:pt x="8" y="1381"/>
                    </a:lnTo>
                    <a:lnTo>
                      <a:pt x="8" y="1381"/>
                    </a:lnTo>
                    <a:lnTo>
                      <a:pt x="42" y="1277"/>
                    </a:lnTo>
                    <a:lnTo>
                      <a:pt x="78" y="1175"/>
                    </a:lnTo>
                    <a:lnTo>
                      <a:pt x="120" y="1076"/>
                    </a:lnTo>
                    <a:lnTo>
                      <a:pt x="166" y="980"/>
                    </a:lnTo>
                    <a:lnTo>
                      <a:pt x="214" y="884"/>
                    </a:lnTo>
                    <a:lnTo>
                      <a:pt x="268" y="790"/>
                    </a:lnTo>
                    <a:lnTo>
                      <a:pt x="324" y="700"/>
                    </a:lnTo>
                    <a:lnTo>
                      <a:pt x="384" y="610"/>
                    </a:lnTo>
                    <a:lnTo>
                      <a:pt x="446" y="524"/>
                    </a:lnTo>
                    <a:lnTo>
                      <a:pt x="514" y="442"/>
                    </a:lnTo>
                    <a:lnTo>
                      <a:pt x="582" y="360"/>
                    </a:lnTo>
                    <a:lnTo>
                      <a:pt x="656" y="282"/>
                    </a:lnTo>
                    <a:lnTo>
                      <a:pt x="732" y="208"/>
                    </a:lnTo>
                    <a:lnTo>
                      <a:pt x="809" y="136"/>
                    </a:lnTo>
                    <a:lnTo>
                      <a:pt x="891" y="66"/>
                    </a:lnTo>
                    <a:lnTo>
                      <a:pt x="975" y="0"/>
                    </a:lnTo>
                    <a:lnTo>
                      <a:pt x="975"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55"/>
              <p:cNvSpPr>
                <a:spLocks/>
              </p:cNvSpPr>
              <p:nvPr userDrawn="1"/>
            </p:nvSpPr>
            <p:spPr bwMode="auto">
              <a:xfrm>
                <a:off x="-3932238" y="-1781175"/>
                <a:ext cx="415925" cy="190500"/>
              </a:xfrm>
              <a:custGeom>
                <a:avLst/>
                <a:gdLst>
                  <a:gd name="T0" fmla="*/ 184 w 262"/>
                  <a:gd name="T1" fmla="*/ 116 h 120"/>
                  <a:gd name="T2" fmla="*/ 184 w 262"/>
                  <a:gd name="T3" fmla="*/ 116 h 120"/>
                  <a:gd name="T4" fmla="*/ 154 w 262"/>
                  <a:gd name="T5" fmla="*/ 114 h 120"/>
                  <a:gd name="T6" fmla="*/ 126 w 262"/>
                  <a:gd name="T7" fmla="*/ 106 h 120"/>
                  <a:gd name="T8" fmla="*/ 100 w 262"/>
                  <a:gd name="T9" fmla="*/ 96 h 120"/>
                  <a:gd name="T10" fmla="*/ 76 w 262"/>
                  <a:gd name="T11" fmla="*/ 84 h 120"/>
                  <a:gd name="T12" fmla="*/ 54 w 262"/>
                  <a:gd name="T13" fmla="*/ 66 h 120"/>
                  <a:gd name="T14" fmla="*/ 34 w 262"/>
                  <a:gd name="T15" fmla="*/ 48 h 120"/>
                  <a:gd name="T16" fmla="*/ 18 w 262"/>
                  <a:gd name="T17" fmla="*/ 26 h 120"/>
                  <a:gd name="T18" fmla="*/ 4 w 262"/>
                  <a:gd name="T19" fmla="*/ 0 h 120"/>
                  <a:gd name="T20" fmla="*/ 4 w 262"/>
                  <a:gd name="T21" fmla="*/ 0 h 120"/>
                  <a:gd name="T22" fmla="*/ 0 w 262"/>
                  <a:gd name="T23" fmla="*/ 2 h 120"/>
                  <a:gd name="T24" fmla="*/ 0 w 262"/>
                  <a:gd name="T25" fmla="*/ 2 h 120"/>
                  <a:gd name="T26" fmla="*/ 14 w 262"/>
                  <a:gd name="T27" fmla="*/ 28 h 120"/>
                  <a:gd name="T28" fmla="*/ 32 w 262"/>
                  <a:gd name="T29" fmla="*/ 50 h 120"/>
                  <a:gd name="T30" fmla="*/ 52 w 262"/>
                  <a:gd name="T31" fmla="*/ 70 h 120"/>
                  <a:gd name="T32" fmla="*/ 74 w 262"/>
                  <a:gd name="T33" fmla="*/ 86 h 120"/>
                  <a:gd name="T34" fmla="*/ 98 w 262"/>
                  <a:gd name="T35" fmla="*/ 100 h 120"/>
                  <a:gd name="T36" fmla="*/ 126 w 262"/>
                  <a:gd name="T37" fmla="*/ 110 h 120"/>
                  <a:gd name="T38" fmla="*/ 154 w 262"/>
                  <a:gd name="T39" fmla="*/ 118 h 120"/>
                  <a:gd name="T40" fmla="*/ 184 w 262"/>
                  <a:gd name="T41" fmla="*/ 120 h 120"/>
                  <a:gd name="T42" fmla="*/ 184 w 262"/>
                  <a:gd name="T43" fmla="*/ 120 h 120"/>
                  <a:gd name="T44" fmla="*/ 204 w 262"/>
                  <a:gd name="T45" fmla="*/ 118 h 120"/>
                  <a:gd name="T46" fmla="*/ 224 w 262"/>
                  <a:gd name="T47" fmla="*/ 116 h 120"/>
                  <a:gd name="T48" fmla="*/ 244 w 262"/>
                  <a:gd name="T49" fmla="*/ 110 h 120"/>
                  <a:gd name="T50" fmla="*/ 262 w 262"/>
                  <a:gd name="T51" fmla="*/ 104 h 120"/>
                  <a:gd name="T52" fmla="*/ 262 w 262"/>
                  <a:gd name="T53" fmla="*/ 104 h 120"/>
                  <a:gd name="T54" fmla="*/ 260 w 262"/>
                  <a:gd name="T55" fmla="*/ 100 h 120"/>
                  <a:gd name="T56" fmla="*/ 260 w 262"/>
                  <a:gd name="T57" fmla="*/ 100 h 120"/>
                  <a:gd name="T58" fmla="*/ 242 w 262"/>
                  <a:gd name="T59" fmla="*/ 106 h 120"/>
                  <a:gd name="T60" fmla="*/ 224 w 262"/>
                  <a:gd name="T61" fmla="*/ 112 h 120"/>
                  <a:gd name="T62" fmla="*/ 204 w 262"/>
                  <a:gd name="T63" fmla="*/ 114 h 120"/>
                  <a:gd name="T64" fmla="*/ 184 w 262"/>
                  <a:gd name="T65" fmla="*/ 116 h 120"/>
                  <a:gd name="T66" fmla="*/ 184 w 262"/>
                  <a:gd name="T6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120">
                    <a:moveTo>
                      <a:pt x="184" y="116"/>
                    </a:moveTo>
                    <a:lnTo>
                      <a:pt x="184" y="116"/>
                    </a:lnTo>
                    <a:lnTo>
                      <a:pt x="154" y="114"/>
                    </a:lnTo>
                    <a:lnTo>
                      <a:pt x="126" y="106"/>
                    </a:lnTo>
                    <a:lnTo>
                      <a:pt x="100" y="96"/>
                    </a:lnTo>
                    <a:lnTo>
                      <a:pt x="76" y="84"/>
                    </a:lnTo>
                    <a:lnTo>
                      <a:pt x="54" y="66"/>
                    </a:lnTo>
                    <a:lnTo>
                      <a:pt x="34" y="48"/>
                    </a:lnTo>
                    <a:lnTo>
                      <a:pt x="18" y="26"/>
                    </a:lnTo>
                    <a:lnTo>
                      <a:pt x="4" y="0"/>
                    </a:lnTo>
                    <a:lnTo>
                      <a:pt x="4" y="0"/>
                    </a:lnTo>
                    <a:lnTo>
                      <a:pt x="0" y="2"/>
                    </a:lnTo>
                    <a:lnTo>
                      <a:pt x="0" y="2"/>
                    </a:lnTo>
                    <a:lnTo>
                      <a:pt x="14" y="28"/>
                    </a:lnTo>
                    <a:lnTo>
                      <a:pt x="32" y="50"/>
                    </a:lnTo>
                    <a:lnTo>
                      <a:pt x="52" y="70"/>
                    </a:lnTo>
                    <a:lnTo>
                      <a:pt x="74" y="86"/>
                    </a:lnTo>
                    <a:lnTo>
                      <a:pt x="98" y="100"/>
                    </a:lnTo>
                    <a:lnTo>
                      <a:pt x="126" y="110"/>
                    </a:lnTo>
                    <a:lnTo>
                      <a:pt x="154" y="118"/>
                    </a:lnTo>
                    <a:lnTo>
                      <a:pt x="184" y="120"/>
                    </a:lnTo>
                    <a:lnTo>
                      <a:pt x="184" y="120"/>
                    </a:lnTo>
                    <a:lnTo>
                      <a:pt x="204" y="118"/>
                    </a:lnTo>
                    <a:lnTo>
                      <a:pt x="224" y="116"/>
                    </a:lnTo>
                    <a:lnTo>
                      <a:pt x="244" y="110"/>
                    </a:lnTo>
                    <a:lnTo>
                      <a:pt x="262" y="104"/>
                    </a:lnTo>
                    <a:lnTo>
                      <a:pt x="262" y="104"/>
                    </a:lnTo>
                    <a:lnTo>
                      <a:pt x="260" y="100"/>
                    </a:lnTo>
                    <a:lnTo>
                      <a:pt x="260" y="100"/>
                    </a:lnTo>
                    <a:lnTo>
                      <a:pt x="242" y="106"/>
                    </a:lnTo>
                    <a:lnTo>
                      <a:pt x="224" y="112"/>
                    </a:lnTo>
                    <a:lnTo>
                      <a:pt x="204" y="114"/>
                    </a:lnTo>
                    <a:lnTo>
                      <a:pt x="184" y="116"/>
                    </a:lnTo>
                    <a:lnTo>
                      <a:pt x="184" y="1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56"/>
              <p:cNvSpPr>
                <a:spLocks/>
              </p:cNvSpPr>
              <p:nvPr userDrawn="1"/>
            </p:nvSpPr>
            <p:spPr bwMode="auto">
              <a:xfrm>
                <a:off x="-3944938" y="-2182813"/>
                <a:ext cx="136525" cy="174625"/>
              </a:xfrm>
              <a:custGeom>
                <a:avLst/>
                <a:gdLst>
                  <a:gd name="T0" fmla="*/ 86 w 86"/>
                  <a:gd name="T1" fmla="*/ 4 h 110"/>
                  <a:gd name="T2" fmla="*/ 86 w 86"/>
                  <a:gd name="T3" fmla="*/ 4 h 110"/>
                  <a:gd name="T4" fmla="*/ 84 w 86"/>
                  <a:gd name="T5" fmla="*/ 0 h 110"/>
                  <a:gd name="T6" fmla="*/ 84 w 86"/>
                  <a:gd name="T7" fmla="*/ 0 h 110"/>
                  <a:gd name="T8" fmla="*/ 70 w 86"/>
                  <a:gd name="T9" fmla="*/ 10 h 110"/>
                  <a:gd name="T10" fmla="*/ 56 w 86"/>
                  <a:gd name="T11" fmla="*/ 22 h 110"/>
                  <a:gd name="T12" fmla="*/ 44 w 86"/>
                  <a:gd name="T13" fmla="*/ 34 h 110"/>
                  <a:gd name="T14" fmla="*/ 32 w 86"/>
                  <a:gd name="T15" fmla="*/ 48 h 110"/>
                  <a:gd name="T16" fmla="*/ 22 w 86"/>
                  <a:gd name="T17" fmla="*/ 62 h 110"/>
                  <a:gd name="T18" fmla="*/ 14 w 86"/>
                  <a:gd name="T19" fmla="*/ 76 h 110"/>
                  <a:gd name="T20" fmla="*/ 6 w 86"/>
                  <a:gd name="T21" fmla="*/ 92 h 110"/>
                  <a:gd name="T22" fmla="*/ 0 w 86"/>
                  <a:gd name="T23" fmla="*/ 108 h 110"/>
                  <a:gd name="T24" fmla="*/ 0 w 86"/>
                  <a:gd name="T25" fmla="*/ 108 h 110"/>
                  <a:gd name="T26" fmla="*/ 4 w 86"/>
                  <a:gd name="T27" fmla="*/ 110 h 110"/>
                  <a:gd name="T28" fmla="*/ 4 w 86"/>
                  <a:gd name="T29" fmla="*/ 110 h 110"/>
                  <a:gd name="T30" fmla="*/ 10 w 86"/>
                  <a:gd name="T31" fmla="*/ 94 h 110"/>
                  <a:gd name="T32" fmla="*/ 16 w 86"/>
                  <a:gd name="T33" fmla="*/ 78 h 110"/>
                  <a:gd name="T34" fmla="*/ 26 w 86"/>
                  <a:gd name="T35" fmla="*/ 64 h 110"/>
                  <a:gd name="T36" fmla="*/ 36 w 86"/>
                  <a:gd name="T37" fmla="*/ 50 h 110"/>
                  <a:gd name="T38" fmla="*/ 46 w 86"/>
                  <a:gd name="T39" fmla="*/ 36 h 110"/>
                  <a:gd name="T40" fmla="*/ 58 w 86"/>
                  <a:gd name="T41" fmla="*/ 24 h 110"/>
                  <a:gd name="T42" fmla="*/ 72 w 86"/>
                  <a:gd name="T43" fmla="*/ 14 h 110"/>
                  <a:gd name="T44" fmla="*/ 86 w 86"/>
                  <a:gd name="T45" fmla="*/ 4 h 110"/>
                  <a:gd name="T46" fmla="*/ 86 w 86"/>
                  <a:gd name="T47"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0">
                    <a:moveTo>
                      <a:pt x="86" y="4"/>
                    </a:moveTo>
                    <a:lnTo>
                      <a:pt x="86" y="4"/>
                    </a:lnTo>
                    <a:lnTo>
                      <a:pt x="84" y="0"/>
                    </a:lnTo>
                    <a:lnTo>
                      <a:pt x="84" y="0"/>
                    </a:lnTo>
                    <a:lnTo>
                      <a:pt x="70" y="10"/>
                    </a:lnTo>
                    <a:lnTo>
                      <a:pt x="56" y="22"/>
                    </a:lnTo>
                    <a:lnTo>
                      <a:pt x="44" y="34"/>
                    </a:lnTo>
                    <a:lnTo>
                      <a:pt x="32" y="48"/>
                    </a:lnTo>
                    <a:lnTo>
                      <a:pt x="22" y="62"/>
                    </a:lnTo>
                    <a:lnTo>
                      <a:pt x="14" y="76"/>
                    </a:lnTo>
                    <a:lnTo>
                      <a:pt x="6" y="92"/>
                    </a:lnTo>
                    <a:lnTo>
                      <a:pt x="0" y="108"/>
                    </a:lnTo>
                    <a:lnTo>
                      <a:pt x="0" y="108"/>
                    </a:lnTo>
                    <a:lnTo>
                      <a:pt x="4" y="110"/>
                    </a:lnTo>
                    <a:lnTo>
                      <a:pt x="4" y="110"/>
                    </a:lnTo>
                    <a:lnTo>
                      <a:pt x="10" y="94"/>
                    </a:lnTo>
                    <a:lnTo>
                      <a:pt x="16" y="78"/>
                    </a:lnTo>
                    <a:lnTo>
                      <a:pt x="26" y="64"/>
                    </a:lnTo>
                    <a:lnTo>
                      <a:pt x="36" y="50"/>
                    </a:lnTo>
                    <a:lnTo>
                      <a:pt x="46" y="36"/>
                    </a:lnTo>
                    <a:lnTo>
                      <a:pt x="58" y="24"/>
                    </a:lnTo>
                    <a:lnTo>
                      <a:pt x="72" y="14"/>
                    </a:lnTo>
                    <a:lnTo>
                      <a:pt x="86" y="4"/>
                    </a:lnTo>
                    <a:lnTo>
                      <a:pt x="86"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57"/>
              <p:cNvSpPr>
                <a:spLocks/>
              </p:cNvSpPr>
              <p:nvPr userDrawn="1"/>
            </p:nvSpPr>
            <p:spPr bwMode="auto">
              <a:xfrm>
                <a:off x="-3808413" y="-2220913"/>
                <a:ext cx="79375" cy="41275"/>
              </a:xfrm>
              <a:custGeom>
                <a:avLst/>
                <a:gdLst>
                  <a:gd name="T0" fmla="*/ 50 w 50"/>
                  <a:gd name="T1" fmla="*/ 6 h 26"/>
                  <a:gd name="T2" fmla="*/ 50 w 50"/>
                  <a:gd name="T3" fmla="*/ 6 h 26"/>
                  <a:gd name="T4" fmla="*/ 50 w 50"/>
                  <a:gd name="T5" fmla="*/ 0 h 26"/>
                  <a:gd name="T6" fmla="*/ 50 w 50"/>
                  <a:gd name="T7" fmla="*/ 0 h 26"/>
                  <a:gd name="T8" fmla="*/ 24 w 50"/>
                  <a:gd name="T9" fmla="*/ 10 h 26"/>
                  <a:gd name="T10" fmla="*/ 0 w 50"/>
                  <a:gd name="T11" fmla="*/ 24 h 26"/>
                  <a:gd name="T12" fmla="*/ 0 w 50"/>
                  <a:gd name="T13" fmla="*/ 24 h 26"/>
                  <a:gd name="T14" fmla="*/ 2 w 50"/>
                  <a:gd name="T15" fmla="*/ 26 h 26"/>
                  <a:gd name="T16" fmla="*/ 2 w 50"/>
                  <a:gd name="T17" fmla="*/ 26 h 26"/>
                  <a:gd name="T18" fmla="*/ 26 w 50"/>
                  <a:gd name="T19" fmla="*/ 14 h 26"/>
                  <a:gd name="T20" fmla="*/ 50 w 50"/>
                  <a:gd name="T21" fmla="*/ 6 h 26"/>
                  <a:gd name="T22" fmla="*/ 50 w 50"/>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6">
                    <a:moveTo>
                      <a:pt x="50" y="6"/>
                    </a:moveTo>
                    <a:lnTo>
                      <a:pt x="50" y="6"/>
                    </a:lnTo>
                    <a:lnTo>
                      <a:pt x="50" y="0"/>
                    </a:lnTo>
                    <a:lnTo>
                      <a:pt x="50" y="0"/>
                    </a:lnTo>
                    <a:lnTo>
                      <a:pt x="24" y="10"/>
                    </a:lnTo>
                    <a:lnTo>
                      <a:pt x="0" y="24"/>
                    </a:lnTo>
                    <a:lnTo>
                      <a:pt x="0" y="24"/>
                    </a:lnTo>
                    <a:lnTo>
                      <a:pt x="2" y="26"/>
                    </a:lnTo>
                    <a:lnTo>
                      <a:pt x="2" y="26"/>
                    </a:lnTo>
                    <a:lnTo>
                      <a:pt x="26" y="14"/>
                    </a:lnTo>
                    <a:lnTo>
                      <a:pt x="50" y="6"/>
                    </a:lnTo>
                    <a:lnTo>
                      <a:pt x="50" y="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58"/>
              <p:cNvSpPr>
                <a:spLocks/>
              </p:cNvSpPr>
              <p:nvPr userDrawn="1"/>
            </p:nvSpPr>
            <p:spPr bwMode="auto">
              <a:xfrm>
                <a:off x="-3960813" y="-2005013"/>
                <a:ext cx="19050" cy="150813"/>
              </a:xfrm>
              <a:custGeom>
                <a:avLst/>
                <a:gdLst>
                  <a:gd name="T0" fmla="*/ 8 w 12"/>
                  <a:gd name="T1" fmla="*/ 0 h 95"/>
                  <a:gd name="T2" fmla="*/ 8 w 12"/>
                  <a:gd name="T3" fmla="*/ 0 h 95"/>
                  <a:gd name="T4" fmla="*/ 2 w 12"/>
                  <a:gd name="T5" fmla="*/ 28 h 95"/>
                  <a:gd name="T6" fmla="*/ 0 w 12"/>
                  <a:gd name="T7" fmla="*/ 59 h 95"/>
                  <a:gd name="T8" fmla="*/ 0 w 12"/>
                  <a:gd name="T9" fmla="*/ 59 h 95"/>
                  <a:gd name="T10" fmla="*/ 0 w 12"/>
                  <a:gd name="T11" fmla="*/ 77 h 95"/>
                  <a:gd name="T12" fmla="*/ 4 w 12"/>
                  <a:gd name="T13" fmla="*/ 95 h 95"/>
                  <a:gd name="T14" fmla="*/ 4 w 12"/>
                  <a:gd name="T15" fmla="*/ 95 h 95"/>
                  <a:gd name="T16" fmla="*/ 6 w 12"/>
                  <a:gd name="T17" fmla="*/ 93 h 95"/>
                  <a:gd name="T18" fmla="*/ 6 w 12"/>
                  <a:gd name="T19" fmla="*/ 93 h 95"/>
                  <a:gd name="T20" fmla="*/ 4 w 12"/>
                  <a:gd name="T21" fmla="*/ 77 h 95"/>
                  <a:gd name="T22" fmla="*/ 4 w 12"/>
                  <a:gd name="T23" fmla="*/ 59 h 95"/>
                  <a:gd name="T24" fmla="*/ 4 w 12"/>
                  <a:gd name="T25" fmla="*/ 59 h 95"/>
                  <a:gd name="T26" fmla="*/ 6 w 12"/>
                  <a:gd name="T27" fmla="*/ 29 h 95"/>
                  <a:gd name="T28" fmla="*/ 12 w 12"/>
                  <a:gd name="T29" fmla="*/ 2 h 95"/>
                  <a:gd name="T30" fmla="*/ 12 w 12"/>
                  <a:gd name="T31" fmla="*/ 2 h 95"/>
                  <a:gd name="T32" fmla="*/ 8 w 12"/>
                  <a:gd name="T33" fmla="*/ 0 h 95"/>
                  <a:gd name="T34" fmla="*/ 8 w 12"/>
                  <a:gd name="T3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95">
                    <a:moveTo>
                      <a:pt x="8" y="0"/>
                    </a:moveTo>
                    <a:lnTo>
                      <a:pt x="8" y="0"/>
                    </a:lnTo>
                    <a:lnTo>
                      <a:pt x="2" y="28"/>
                    </a:lnTo>
                    <a:lnTo>
                      <a:pt x="0" y="59"/>
                    </a:lnTo>
                    <a:lnTo>
                      <a:pt x="0" y="59"/>
                    </a:lnTo>
                    <a:lnTo>
                      <a:pt x="0" y="77"/>
                    </a:lnTo>
                    <a:lnTo>
                      <a:pt x="4" y="95"/>
                    </a:lnTo>
                    <a:lnTo>
                      <a:pt x="4" y="95"/>
                    </a:lnTo>
                    <a:lnTo>
                      <a:pt x="6" y="93"/>
                    </a:lnTo>
                    <a:lnTo>
                      <a:pt x="6" y="93"/>
                    </a:lnTo>
                    <a:lnTo>
                      <a:pt x="4" y="77"/>
                    </a:lnTo>
                    <a:lnTo>
                      <a:pt x="4" y="59"/>
                    </a:lnTo>
                    <a:lnTo>
                      <a:pt x="4" y="59"/>
                    </a:lnTo>
                    <a:lnTo>
                      <a:pt x="6" y="29"/>
                    </a:lnTo>
                    <a:lnTo>
                      <a:pt x="12" y="2"/>
                    </a:lnTo>
                    <a:lnTo>
                      <a:pt x="12" y="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59"/>
              <p:cNvSpPr>
                <a:spLocks/>
              </p:cNvSpPr>
              <p:nvPr userDrawn="1"/>
            </p:nvSpPr>
            <p:spPr bwMode="auto">
              <a:xfrm>
                <a:off x="-3652838" y="-2230438"/>
                <a:ext cx="333375" cy="573088"/>
              </a:xfrm>
              <a:custGeom>
                <a:avLst/>
                <a:gdLst>
                  <a:gd name="T0" fmla="*/ 8 w 210"/>
                  <a:gd name="T1" fmla="*/ 0 h 361"/>
                  <a:gd name="T2" fmla="*/ 8 w 210"/>
                  <a:gd name="T3" fmla="*/ 0 h 361"/>
                  <a:gd name="T4" fmla="*/ 0 w 210"/>
                  <a:gd name="T5" fmla="*/ 0 h 361"/>
                  <a:gd name="T6" fmla="*/ 0 w 210"/>
                  <a:gd name="T7" fmla="*/ 0 h 361"/>
                  <a:gd name="T8" fmla="*/ 2 w 210"/>
                  <a:gd name="T9" fmla="*/ 4 h 361"/>
                  <a:gd name="T10" fmla="*/ 2 w 210"/>
                  <a:gd name="T11" fmla="*/ 4 h 361"/>
                  <a:gd name="T12" fmla="*/ 8 w 210"/>
                  <a:gd name="T13" fmla="*/ 4 h 361"/>
                  <a:gd name="T14" fmla="*/ 8 w 210"/>
                  <a:gd name="T15" fmla="*/ 4 h 361"/>
                  <a:gd name="T16" fmla="*/ 28 w 210"/>
                  <a:gd name="T17" fmla="*/ 4 h 361"/>
                  <a:gd name="T18" fmla="*/ 48 w 210"/>
                  <a:gd name="T19" fmla="*/ 8 h 361"/>
                  <a:gd name="T20" fmla="*/ 66 w 210"/>
                  <a:gd name="T21" fmla="*/ 12 h 361"/>
                  <a:gd name="T22" fmla="*/ 84 w 210"/>
                  <a:gd name="T23" fmla="*/ 18 h 361"/>
                  <a:gd name="T24" fmla="*/ 102 w 210"/>
                  <a:gd name="T25" fmla="*/ 28 h 361"/>
                  <a:gd name="T26" fmla="*/ 118 w 210"/>
                  <a:gd name="T27" fmla="*/ 38 h 361"/>
                  <a:gd name="T28" fmla="*/ 134 w 210"/>
                  <a:gd name="T29" fmla="*/ 48 h 361"/>
                  <a:gd name="T30" fmla="*/ 148 w 210"/>
                  <a:gd name="T31" fmla="*/ 62 h 361"/>
                  <a:gd name="T32" fmla="*/ 160 w 210"/>
                  <a:gd name="T33" fmla="*/ 76 h 361"/>
                  <a:gd name="T34" fmla="*/ 172 w 210"/>
                  <a:gd name="T35" fmla="*/ 90 h 361"/>
                  <a:gd name="T36" fmla="*/ 182 w 210"/>
                  <a:gd name="T37" fmla="*/ 106 h 361"/>
                  <a:gd name="T38" fmla="*/ 190 w 210"/>
                  <a:gd name="T39" fmla="*/ 124 h 361"/>
                  <a:gd name="T40" fmla="*/ 196 w 210"/>
                  <a:gd name="T41" fmla="*/ 142 h 361"/>
                  <a:gd name="T42" fmla="*/ 202 w 210"/>
                  <a:gd name="T43" fmla="*/ 162 h 361"/>
                  <a:gd name="T44" fmla="*/ 204 w 210"/>
                  <a:gd name="T45" fmla="*/ 181 h 361"/>
                  <a:gd name="T46" fmla="*/ 206 w 210"/>
                  <a:gd name="T47" fmla="*/ 201 h 361"/>
                  <a:gd name="T48" fmla="*/ 206 w 210"/>
                  <a:gd name="T49" fmla="*/ 201 h 361"/>
                  <a:gd name="T50" fmla="*/ 204 w 210"/>
                  <a:gd name="T51" fmla="*/ 225 h 361"/>
                  <a:gd name="T52" fmla="*/ 200 w 210"/>
                  <a:gd name="T53" fmla="*/ 247 h 361"/>
                  <a:gd name="T54" fmla="*/ 194 w 210"/>
                  <a:gd name="T55" fmla="*/ 269 h 361"/>
                  <a:gd name="T56" fmla="*/ 184 w 210"/>
                  <a:gd name="T57" fmla="*/ 289 h 361"/>
                  <a:gd name="T58" fmla="*/ 172 w 210"/>
                  <a:gd name="T59" fmla="*/ 309 h 361"/>
                  <a:gd name="T60" fmla="*/ 160 w 210"/>
                  <a:gd name="T61" fmla="*/ 327 h 361"/>
                  <a:gd name="T62" fmla="*/ 144 w 210"/>
                  <a:gd name="T63" fmla="*/ 343 h 361"/>
                  <a:gd name="T64" fmla="*/ 128 w 210"/>
                  <a:gd name="T65" fmla="*/ 359 h 361"/>
                  <a:gd name="T66" fmla="*/ 128 w 210"/>
                  <a:gd name="T67" fmla="*/ 359 h 361"/>
                  <a:gd name="T68" fmla="*/ 130 w 210"/>
                  <a:gd name="T69" fmla="*/ 361 h 361"/>
                  <a:gd name="T70" fmla="*/ 130 w 210"/>
                  <a:gd name="T71" fmla="*/ 361 h 361"/>
                  <a:gd name="T72" fmla="*/ 146 w 210"/>
                  <a:gd name="T73" fmla="*/ 347 h 361"/>
                  <a:gd name="T74" fmla="*/ 162 w 210"/>
                  <a:gd name="T75" fmla="*/ 329 h 361"/>
                  <a:gd name="T76" fmla="*/ 176 w 210"/>
                  <a:gd name="T77" fmla="*/ 311 h 361"/>
                  <a:gd name="T78" fmla="*/ 188 w 210"/>
                  <a:gd name="T79" fmla="*/ 291 h 361"/>
                  <a:gd name="T80" fmla="*/ 198 w 210"/>
                  <a:gd name="T81" fmla="*/ 271 h 361"/>
                  <a:gd name="T82" fmla="*/ 204 w 210"/>
                  <a:gd name="T83" fmla="*/ 247 h 361"/>
                  <a:gd name="T84" fmla="*/ 208 w 210"/>
                  <a:gd name="T85" fmla="*/ 225 h 361"/>
                  <a:gd name="T86" fmla="*/ 210 w 210"/>
                  <a:gd name="T87" fmla="*/ 201 h 361"/>
                  <a:gd name="T88" fmla="*/ 210 w 210"/>
                  <a:gd name="T89" fmla="*/ 201 h 361"/>
                  <a:gd name="T90" fmla="*/ 208 w 210"/>
                  <a:gd name="T91" fmla="*/ 179 h 361"/>
                  <a:gd name="T92" fmla="*/ 206 w 210"/>
                  <a:gd name="T93" fmla="*/ 160 h 361"/>
                  <a:gd name="T94" fmla="*/ 200 w 210"/>
                  <a:gd name="T95" fmla="*/ 142 h 361"/>
                  <a:gd name="T96" fmla="*/ 194 w 210"/>
                  <a:gd name="T97" fmla="*/ 122 h 361"/>
                  <a:gd name="T98" fmla="*/ 186 w 210"/>
                  <a:gd name="T99" fmla="*/ 106 h 361"/>
                  <a:gd name="T100" fmla="*/ 176 w 210"/>
                  <a:gd name="T101" fmla="*/ 88 h 361"/>
                  <a:gd name="T102" fmla="*/ 164 w 210"/>
                  <a:gd name="T103" fmla="*/ 72 h 361"/>
                  <a:gd name="T104" fmla="*/ 150 w 210"/>
                  <a:gd name="T105" fmla="*/ 58 h 361"/>
                  <a:gd name="T106" fmla="*/ 136 w 210"/>
                  <a:gd name="T107" fmla="*/ 46 h 361"/>
                  <a:gd name="T108" fmla="*/ 120 w 210"/>
                  <a:gd name="T109" fmla="*/ 34 h 361"/>
                  <a:gd name="T110" fmla="*/ 104 w 210"/>
                  <a:gd name="T111" fmla="*/ 24 h 361"/>
                  <a:gd name="T112" fmla="*/ 86 w 210"/>
                  <a:gd name="T113" fmla="*/ 16 h 361"/>
                  <a:gd name="T114" fmla="*/ 68 w 210"/>
                  <a:gd name="T115" fmla="*/ 8 h 361"/>
                  <a:gd name="T116" fmla="*/ 48 w 210"/>
                  <a:gd name="T117" fmla="*/ 4 h 361"/>
                  <a:gd name="T118" fmla="*/ 28 w 210"/>
                  <a:gd name="T119" fmla="*/ 0 h 361"/>
                  <a:gd name="T120" fmla="*/ 8 w 210"/>
                  <a:gd name="T121" fmla="*/ 0 h 361"/>
                  <a:gd name="T122" fmla="*/ 8 w 210"/>
                  <a:gd name="T1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361">
                    <a:moveTo>
                      <a:pt x="8" y="0"/>
                    </a:moveTo>
                    <a:lnTo>
                      <a:pt x="8" y="0"/>
                    </a:lnTo>
                    <a:lnTo>
                      <a:pt x="0" y="0"/>
                    </a:lnTo>
                    <a:lnTo>
                      <a:pt x="0" y="0"/>
                    </a:lnTo>
                    <a:lnTo>
                      <a:pt x="2" y="4"/>
                    </a:lnTo>
                    <a:lnTo>
                      <a:pt x="2" y="4"/>
                    </a:lnTo>
                    <a:lnTo>
                      <a:pt x="8" y="4"/>
                    </a:lnTo>
                    <a:lnTo>
                      <a:pt x="8" y="4"/>
                    </a:lnTo>
                    <a:lnTo>
                      <a:pt x="28" y="4"/>
                    </a:lnTo>
                    <a:lnTo>
                      <a:pt x="48" y="8"/>
                    </a:lnTo>
                    <a:lnTo>
                      <a:pt x="66" y="12"/>
                    </a:lnTo>
                    <a:lnTo>
                      <a:pt x="84" y="18"/>
                    </a:lnTo>
                    <a:lnTo>
                      <a:pt x="102" y="28"/>
                    </a:lnTo>
                    <a:lnTo>
                      <a:pt x="118" y="38"/>
                    </a:lnTo>
                    <a:lnTo>
                      <a:pt x="134" y="48"/>
                    </a:lnTo>
                    <a:lnTo>
                      <a:pt x="148" y="62"/>
                    </a:lnTo>
                    <a:lnTo>
                      <a:pt x="160" y="76"/>
                    </a:lnTo>
                    <a:lnTo>
                      <a:pt x="172" y="90"/>
                    </a:lnTo>
                    <a:lnTo>
                      <a:pt x="182" y="106"/>
                    </a:lnTo>
                    <a:lnTo>
                      <a:pt x="190" y="124"/>
                    </a:lnTo>
                    <a:lnTo>
                      <a:pt x="196" y="142"/>
                    </a:lnTo>
                    <a:lnTo>
                      <a:pt x="202" y="162"/>
                    </a:lnTo>
                    <a:lnTo>
                      <a:pt x="204" y="181"/>
                    </a:lnTo>
                    <a:lnTo>
                      <a:pt x="206" y="201"/>
                    </a:lnTo>
                    <a:lnTo>
                      <a:pt x="206" y="201"/>
                    </a:lnTo>
                    <a:lnTo>
                      <a:pt x="204" y="225"/>
                    </a:lnTo>
                    <a:lnTo>
                      <a:pt x="200" y="247"/>
                    </a:lnTo>
                    <a:lnTo>
                      <a:pt x="194" y="269"/>
                    </a:lnTo>
                    <a:lnTo>
                      <a:pt x="184" y="289"/>
                    </a:lnTo>
                    <a:lnTo>
                      <a:pt x="172" y="309"/>
                    </a:lnTo>
                    <a:lnTo>
                      <a:pt x="160" y="327"/>
                    </a:lnTo>
                    <a:lnTo>
                      <a:pt x="144" y="343"/>
                    </a:lnTo>
                    <a:lnTo>
                      <a:pt x="128" y="359"/>
                    </a:lnTo>
                    <a:lnTo>
                      <a:pt x="128" y="359"/>
                    </a:lnTo>
                    <a:lnTo>
                      <a:pt x="130" y="361"/>
                    </a:lnTo>
                    <a:lnTo>
                      <a:pt x="130" y="361"/>
                    </a:lnTo>
                    <a:lnTo>
                      <a:pt x="146" y="347"/>
                    </a:lnTo>
                    <a:lnTo>
                      <a:pt x="162" y="329"/>
                    </a:lnTo>
                    <a:lnTo>
                      <a:pt x="176" y="311"/>
                    </a:lnTo>
                    <a:lnTo>
                      <a:pt x="188" y="291"/>
                    </a:lnTo>
                    <a:lnTo>
                      <a:pt x="198" y="271"/>
                    </a:lnTo>
                    <a:lnTo>
                      <a:pt x="204" y="247"/>
                    </a:lnTo>
                    <a:lnTo>
                      <a:pt x="208" y="225"/>
                    </a:lnTo>
                    <a:lnTo>
                      <a:pt x="210" y="201"/>
                    </a:lnTo>
                    <a:lnTo>
                      <a:pt x="210" y="201"/>
                    </a:lnTo>
                    <a:lnTo>
                      <a:pt x="208" y="179"/>
                    </a:lnTo>
                    <a:lnTo>
                      <a:pt x="206" y="160"/>
                    </a:lnTo>
                    <a:lnTo>
                      <a:pt x="200" y="142"/>
                    </a:lnTo>
                    <a:lnTo>
                      <a:pt x="194" y="122"/>
                    </a:lnTo>
                    <a:lnTo>
                      <a:pt x="186" y="106"/>
                    </a:lnTo>
                    <a:lnTo>
                      <a:pt x="176" y="88"/>
                    </a:lnTo>
                    <a:lnTo>
                      <a:pt x="164" y="72"/>
                    </a:lnTo>
                    <a:lnTo>
                      <a:pt x="150" y="58"/>
                    </a:lnTo>
                    <a:lnTo>
                      <a:pt x="136" y="46"/>
                    </a:lnTo>
                    <a:lnTo>
                      <a:pt x="120" y="34"/>
                    </a:lnTo>
                    <a:lnTo>
                      <a:pt x="104" y="24"/>
                    </a:lnTo>
                    <a:lnTo>
                      <a:pt x="86" y="16"/>
                    </a:lnTo>
                    <a:lnTo>
                      <a:pt x="68" y="8"/>
                    </a:lnTo>
                    <a:lnTo>
                      <a:pt x="48" y="4"/>
                    </a:lnTo>
                    <a:lnTo>
                      <a:pt x="28"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60"/>
              <p:cNvSpPr>
                <a:spLocks/>
              </p:cNvSpPr>
              <p:nvPr userDrawn="1"/>
            </p:nvSpPr>
            <p:spPr bwMode="auto">
              <a:xfrm>
                <a:off x="-3106738" y="-1314450"/>
                <a:ext cx="860425" cy="3513138"/>
              </a:xfrm>
              <a:custGeom>
                <a:avLst/>
                <a:gdLst>
                  <a:gd name="T0" fmla="*/ 542 w 542"/>
                  <a:gd name="T1" fmla="*/ 2207 h 2213"/>
                  <a:gd name="T2" fmla="*/ 542 w 542"/>
                  <a:gd name="T3" fmla="*/ 2207 h 2213"/>
                  <a:gd name="T4" fmla="*/ 480 w 542"/>
                  <a:gd name="T5" fmla="*/ 2127 h 2213"/>
                  <a:gd name="T6" fmla="*/ 422 w 542"/>
                  <a:gd name="T7" fmla="*/ 2043 h 2213"/>
                  <a:gd name="T8" fmla="*/ 368 w 542"/>
                  <a:gd name="T9" fmla="*/ 1959 h 2213"/>
                  <a:gd name="T10" fmla="*/ 318 w 542"/>
                  <a:gd name="T11" fmla="*/ 1871 h 2213"/>
                  <a:gd name="T12" fmla="*/ 270 w 542"/>
                  <a:gd name="T13" fmla="*/ 1781 h 2213"/>
                  <a:gd name="T14" fmla="*/ 226 w 542"/>
                  <a:gd name="T15" fmla="*/ 1690 h 2213"/>
                  <a:gd name="T16" fmla="*/ 186 w 542"/>
                  <a:gd name="T17" fmla="*/ 1596 h 2213"/>
                  <a:gd name="T18" fmla="*/ 150 w 542"/>
                  <a:gd name="T19" fmla="*/ 1500 h 2213"/>
                  <a:gd name="T20" fmla="*/ 116 w 542"/>
                  <a:gd name="T21" fmla="*/ 1402 h 2213"/>
                  <a:gd name="T22" fmla="*/ 88 w 542"/>
                  <a:gd name="T23" fmla="*/ 1302 h 2213"/>
                  <a:gd name="T24" fmla="*/ 64 w 542"/>
                  <a:gd name="T25" fmla="*/ 1200 h 2213"/>
                  <a:gd name="T26" fmla="*/ 44 w 542"/>
                  <a:gd name="T27" fmla="*/ 1098 h 2213"/>
                  <a:gd name="T28" fmla="*/ 28 w 542"/>
                  <a:gd name="T29" fmla="*/ 994 h 2213"/>
                  <a:gd name="T30" fmla="*/ 16 w 542"/>
                  <a:gd name="T31" fmla="*/ 888 h 2213"/>
                  <a:gd name="T32" fmla="*/ 10 w 542"/>
                  <a:gd name="T33" fmla="*/ 780 h 2213"/>
                  <a:gd name="T34" fmla="*/ 8 w 542"/>
                  <a:gd name="T35" fmla="*/ 672 h 2213"/>
                  <a:gd name="T36" fmla="*/ 8 w 542"/>
                  <a:gd name="T37" fmla="*/ 672 h 2213"/>
                  <a:gd name="T38" fmla="*/ 8 w 542"/>
                  <a:gd name="T39" fmla="*/ 586 h 2213"/>
                  <a:gd name="T40" fmla="*/ 14 w 542"/>
                  <a:gd name="T41" fmla="*/ 500 h 2213"/>
                  <a:gd name="T42" fmla="*/ 20 w 542"/>
                  <a:gd name="T43" fmla="*/ 416 h 2213"/>
                  <a:gd name="T44" fmla="*/ 30 w 542"/>
                  <a:gd name="T45" fmla="*/ 330 h 2213"/>
                  <a:gd name="T46" fmla="*/ 44 w 542"/>
                  <a:gd name="T47" fmla="*/ 246 h 2213"/>
                  <a:gd name="T48" fmla="*/ 58 w 542"/>
                  <a:gd name="T49" fmla="*/ 164 h 2213"/>
                  <a:gd name="T50" fmla="*/ 78 w 542"/>
                  <a:gd name="T51" fmla="*/ 82 h 2213"/>
                  <a:gd name="T52" fmla="*/ 98 w 542"/>
                  <a:gd name="T53" fmla="*/ 0 h 2213"/>
                  <a:gd name="T54" fmla="*/ 98 w 542"/>
                  <a:gd name="T55" fmla="*/ 0 h 2213"/>
                  <a:gd name="T56" fmla="*/ 92 w 542"/>
                  <a:gd name="T57" fmla="*/ 0 h 2213"/>
                  <a:gd name="T58" fmla="*/ 92 w 542"/>
                  <a:gd name="T59" fmla="*/ 0 h 2213"/>
                  <a:gd name="T60" fmla="*/ 70 w 542"/>
                  <a:gd name="T61" fmla="*/ 82 h 2213"/>
                  <a:gd name="T62" fmla="*/ 52 w 542"/>
                  <a:gd name="T63" fmla="*/ 164 h 2213"/>
                  <a:gd name="T64" fmla="*/ 36 w 542"/>
                  <a:gd name="T65" fmla="*/ 246 h 2213"/>
                  <a:gd name="T66" fmla="*/ 22 w 542"/>
                  <a:gd name="T67" fmla="*/ 330 h 2213"/>
                  <a:gd name="T68" fmla="*/ 12 w 542"/>
                  <a:gd name="T69" fmla="*/ 416 h 2213"/>
                  <a:gd name="T70" fmla="*/ 6 w 542"/>
                  <a:gd name="T71" fmla="*/ 500 h 2213"/>
                  <a:gd name="T72" fmla="*/ 0 w 542"/>
                  <a:gd name="T73" fmla="*/ 586 h 2213"/>
                  <a:gd name="T74" fmla="*/ 0 w 542"/>
                  <a:gd name="T75" fmla="*/ 672 h 2213"/>
                  <a:gd name="T76" fmla="*/ 0 w 542"/>
                  <a:gd name="T77" fmla="*/ 672 h 2213"/>
                  <a:gd name="T78" fmla="*/ 2 w 542"/>
                  <a:gd name="T79" fmla="*/ 778 h 2213"/>
                  <a:gd name="T80" fmla="*/ 8 w 542"/>
                  <a:gd name="T81" fmla="*/ 884 h 2213"/>
                  <a:gd name="T82" fmla="*/ 20 w 542"/>
                  <a:gd name="T83" fmla="*/ 988 h 2213"/>
                  <a:gd name="T84" fmla="*/ 34 w 542"/>
                  <a:gd name="T85" fmla="*/ 1090 h 2213"/>
                  <a:gd name="T86" fmla="*/ 54 w 542"/>
                  <a:gd name="T87" fmla="*/ 1194 h 2213"/>
                  <a:gd name="T88" fmla="*/ 78 w 542"/>
                  <a:gd name="T89" fmla="*/ 1294 h 2213"/>
                  <a:gd name="T90" fmla="*/ 106 w 542"/>
                  <a:gd name="T91" fmla="*/ 1394 h 2213"/>
                  <a:gd name="T92" fmla="*/ 138 w 542"/>
                  <a:gd name="T93" fmla="*/ 1492 h 2213"/>
                  <a:gd name="T94" fmla="*/ 172 w 542"/>
                  <a:gd name="T95" fmla="*/ 1588 h 2213"/>
                  <a:gd name="T96" fmla="*/ 212 w 542"/>
                  <a:gd name="T97" fmla="*/ 1684 h 2213"/>
                  <a:gd name="T98" fmla="*/ 256 w 542"/>
                  <a:gd name="T99" fmla="*/ 1777 h 2213"/>
                  <a:gd name="T100" fmla="*/ 304 w 542"/>
                  <a:gd name="T101" fmla="*/ 1867 h 2213"/>
                  <a:gd name="T102" fmla="*/ 356 w 542"/>
                  <a:gd name="T103" fmla="*/ 1957 h 2213"/>
                  <a:gd name="T104" fmla="*/ 412 w 542"/>
                  <a:gd name="T105" fmla="*/ 2045 h 2213"/>
                  <a:gd name="T106" fmla="*/ 472 w 542"/>
                  <a:gd name="T107" fmla="*/ 2131 h 2213"/>
                  <a:gd name="T108" fmla="*/ 534 w 542"/>
                  <a:gd name="T109" fmla="*/ 2213 h 2213"/>
                  <a:gd name="T110" fmla="*/ 534 w 542"/>
                  <a:gd name="T111" fmla="*/ 2213 h 2213"/>
                  <a:gd name="T112" fmla="*/ 542 w 542"/>
                  <a:gd name="T113" fmla="*/ 2207 h 2213"/>
                  <a:gd name="T114" fmla="*/ 542 w 542"/>
                  <a:gd name="T115" fmla="*/ 2207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2" h="2213">
                    <a:moveTo>
                      <a:pt x="542" y="2207"/>
                    </a:moveTo>
                    <a:lnTo>
                      <a:pt x="542" y="2207"/>
                    </a:lnTo>
                    <a:lnTo>
                      <a:pt x="480" y="2127"/>
                    </a:lnTo>
                    <a:lnTo>
                      <a:pt x="422" y="2043"/>
                    </a:lnTo>
                    <a:lnTo>
                      <a:pt x="368" y="1959"/>
                    </a:lnTo>
                    <a:lnTo>
                      <a:pt x="318" y="1871"/>
                    </a:lnTo>
                    <a:lnTo>
                      <a:pt x="270" y="1781"/>
                    </a:lnTo>
                    <a:lnTo>
                      <a:pt x="226" y="1690"/>
                    </a:lnTo>
                    <a:lnTo>
                      <a:pt x="186" y="1596"/>
                    </a:lnTo>
                    <a:lnTo>
                      <a:pt x="150" y="1500"/>
                    </a:lnTo>
                    <a:lnTo>
                      <a:pt x="116" y="1402"/>
                    </a:lnTo>
                    <a:lnTo>
                      <a:pt x="88" y="1302"/>
                    </a:lnTo>
                    <a:lnTo>
                      <a:pt x="64" y="1200"/>
                    </a:lnTo>
                    <a:lnTo>
                      <a:pt x="44" y="1098"/>
                    </a:lnTo>
                    <a:lnTo>
                      <a:pt x="28" y="994"/>
                    </a:lnTo>
                    <a:lnTo>
                      <a:pt x="16" y="888"/>
                    </a:lnTo>
                    <a:lnTo>
                      <a:pt x="10" y="780"/>
                    </a:lnTo>
                    <a:lnTo>
                      <a:pt x="8" y="672"/>
                    </a:lnTo>
                    <a:lnTo>
                      <a:pt x="8" y="672"/>
                    </a:lnTo>
                    <a:lnTo>
                      <a:pt x="8" y="586"/>
                    </a:lnTo>
                    <a:lnTo>
                      <a:pt x="14" y="500"/>
                    </a:lnTo>
                    <a:lnTo>
                      <a:pt x="20" y="416"/>
                    </a:lnTo>
                    <a:lnTo>
                      <a:pt x="30" y="330"/>
                    </a:lnTo>
                    <a:lnTo>
                      <a:pt x="44" y="246"/>
                    </a:lnTo>
                    <a:lnTo>
                      <a:pt x="58" y="164"/>
                    </a:lnTo>
                    <a:lnTo>
                      <a:pt x="78" y="82"/>
                    </a:lnTo>
                    <a:lnTo>
                      <a:pt x="98" y="0"/>
                    </a:lnTo>
                    <a:lnTo>
                      <a:pt x="98" y="0"/>
                    </a:lnTo>
                    <a:lnTo>
                      <a:pt x="92" y="0"/>
                    </a:lnTo>
                    <a:lnTo>
                      <a:pt x="92" y="0"/>
                    </a:lnTo>
                    <a:lnTo>
                      <a:pt x="70" y="82"/>
                    </a:lnTo>
                    <a:lnTo>
                      <a:pt x="52" y="164"/>
                    </a:lnTo>
                    <a:lnTo>
                      <a:pt x="36" y="246"/>
                    </a:lnTo>
                    <a:lnTo>
                      <a:pt x="22" y="330"/>
                    </a:lnTo>
                    <a:lnTo>
                      <a:pt x="12" y="416"/>
                    </a:lnTo>
                    <a:lnTo>
                      <a:pt x="6" y="500"/>
                    </a:lnTo>
                    <a:lnTo>
                      <a:pt x="0" y="586"/>
                    </a:lnTo>
                    <a:lnTo>
                      <a:pt x="0" y="672"/>
                    </a:lnTo>
                    <a:lnTo>
                      <a:pt x="0" y="672"/>
                    </a:lnTo>
                    <a:lnTo>
                      <a:pt x="2" y="778"/>
                    </a:lnTo>
                    <a:lnTo>
                      <a:pt x="8" y="884"/>
                    </a:lnTo>
                    <a:lnTo>
                      <a:pt x="20" y="988"/>
                    </a:lnTo>
                    <a:lnTo>
                      <a:pt x="34" y="1090"/>
                    </a:lnTo>
                    <a:lnTo>
                      <a:pt x="54" y="1194"/>
                    </a:lnTo>
                    <a:lnTo>
                      <a:pt x="78" y="1294"/>
                    </a:lnTo>
                    <a:lnTo>
                      <a:pt x="106" y="1394"/>
                    </a:lnTo>
                    <a:lnTo>
                      <a:pt x="138" y="1492"/>
                    </a:lnTo>
                    <a:lnTo>
                      <a:pt x="172" y="1588"/>
                    </a:lnTo>
                    <a:lnTo>
                      <a:pt x="212" y="1684"/>
                    </a:lnTo>
                    <a:lnTo>
                      <a:pt x="256" y="1777"/>
                    </a:lnTo>
                    <a:lnTo>
                      <a:pt x="304" y="1867"/>
                    </a:lnTo>
                    <a:lnTo>
                      <a:pt x="356" y="1957"/>
                    </a:lnTo>
                    <a:lnTo>
                      <a:pt x="412" y="2045"/>
                    </a:lnTo>
                    <a:lnTo>
                      <a:pt x="472" y="2131"/>
                    </a:lnTo>
                    <a:lnTo>
                      <a:pt x="534" y="2213"/>
                    </a:lnTo>
                    <a:lnTo>
                      <a:pt x="534" y="2213"/>
                    </a:lnTo>
                    <a:lnTo>
                      <a:pt x="542" y="2207"/>
                    </a:lnTo>
                    <a:lnTo>
                      <a:pt x="542" y="2207"/>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61"/>
              <p:cNvSpPr>
                <a:spLocks/>
              </p:cNvSpPr>
              <p:nvPr userDrawn="1"/>
            </p:nvSpPr>
            <p:spPr bwMode="auto">
              <a:xfrm>
                <a:off x="-3008313" y="1646238"/>
                <a:ext cx="1281113" cy="1533525"/>
              </a:xfrm>
              <a:custGeom>
                <a:avLst/>
                <a:gdLst>
                  <a:gd name="T0" fmla="*/ 8 w 807"/>
                  <a:gd name="T1" fmla="*/ 0 h 966"/>
                  <a:gd name="T2" fmla="*/ 8 w 807"/>
                  <a:gd name="T3" fmla="*/ 0 h 966"/>
                  <a:gd name="T4" fmla="*/ 0 w 807"/>
                  <a:gd name="T5" fmla="*/ 4 h 966"/>
                  <a:gd name="T6" fmla="*/ 0 w 807"/>
                  <a:gd name="T7" fmla="*/ 4 h 966"/>
                  <a:gd name="T8" fmla="*/ 36 w 807"/>
                  <a:gd name="T9" fmla="*/ 74 h 966"/>
                  <a:gd name="T10" fmla="*/ 74 w 807"/>
                  <a:gd name="T11" fmla="*/ 144 h 966"/>
                  <a:gd name="T12" fmla="*/ 114 w 807"/>
                  <a:gd name="T13" fmla="*/ 212 h 966"/>
                  <a:gd name="T14" fmla="*/ 156 w 807"/>
                  <a:gd name="T15" fmla="*/ 278 h 966"/>
                  <a:gd name="T16" fmla="*/ 200 w 807"/>
                  <a:gd name="T17" fmla="*/ 344 h 966"/>
                  <a:gd name="T18" fmla="*/ 246 w 807"/>
                  <a:gd name="T19" fmla="*/ 408 h 966"/>
                  <a:gd name="T20" fmla="*/ 294 w 807"/>
                  <a:gd name="T21" fmla="*/ 470 h 966"/>
                  <a:gd name="T22" fmla="*/ 344 w 807"/>
                  <a:gd name="T23" fmla="*/ 532 h 966"/>
                  <a:gd name="T24" fmla="*/ 394 w 807"/>
                  <a:gd name="T25" fmla="*/ 592 h 966"/>
                  <a:gd name="T26" fmla="*/ 448 w 807"/>
                  <a:gd name="T27" fmla="*/ 650 h 966"/>
                  <a:gd name="T28" fmla="*/ 502 w 807"/>
                  <a:gd name="T29" fmla="*/ 706 h 966"/>
                  <a:gd name="T30" fmla="*/ 558 w 807"/>
                  <a:gd name="T31" fmla="*/ 762 h 966"/>
                  <a:gd name="T32" fmla="*/ 616 w 807"/>
                  <a:gd name="T33" fmla="*/ 816 h 966"/>
                  <a:gd name="T34" fmla="*/ 675 w 807"/>
                  <a:gd name="T35" fmla="*/ 868 h 966"/>
                  <a:gd name="T36" fmla="*/ 735 w 807"/>
                  <a:gd name="T37" fmla="*/ 918 h 966"/>
                  <a:gd name="T38" fmla="*/ 797 w 807"/>
                  <a:gd name="T39" fmla="*/ 966 h 966"/>
                  <a:gd name="T40" fmla="*/ 807 w 807"/>
                  <a:gd name="T41" fmla="*/ 966 h 966"/>
                  <a:gd name="T42" fmla="*/ 807 w 807"/>
                  <a:gd name="T43" fmla="*/ 966 h 966"/>
                  <a:gd name="T44" fmla="*/ 745 w 807"/>
                  <a:gd name="T45" fmla="*/ 918 h 966"/>
                  <a:gd name="T46" fmla="*/ 685 w 807"/>
                  <a:gd name="T47" fmla="*/ 870 h 966"/>
                  <a:gd name="T48" fmla="*/ 625 w 807"/>
                  <a:gd name="T49" fmla="*/ 818 h 966"/>
                  <a:gd name="T50" fmla="*/ 570 w 807"/>
                  <a:gd name="T51" fmla="*/ 766 h 966"/>
                  <a:gd name="T52" fmla="*/ 514 w 807"/>
                  <a:gd name="T53" fmla="*/ 710 h 966"/>
                  <a:gd name="T54" fmla="*/ 460 w 807"/>
                  <a:gd name="T55" fmla="*/ 654 h 966"/>
                  <a:gd name="T56" fmla="*/ 406 w 807"/>
                  <a:gd name="T57" fmla="*/ 596 h 966"/>
                  <a:gd name="T58" fmla="*/ 356 w 807"/>
                  <a:gd name="T59" fmla="*/ 536 h 966"/>
                  <a:gd name="T60" fmla="*/ 306 w 807"/>
                  <a:gd name="T61" fmla="*/ 474 h 966"/>
                  <a:gd name="T62" fmla="*/ 258 w 807"/>
                  <a:gd name="T63" fmla="*/ 412 h 966"/>
                  <a:gd name="T64" fmla="*/ 212 w 807"/>
                  <a:gd name="T65" fmla="*/ 346 h 966"/>
                  <a:gd name="T66" fmla="*/ 166 w 807"/>
                  <a:gd name="T67" fmla="*/ 280 h 966"/>
                  <a:gd name="T68" fmla="*/ 124 w 807"/>
                  <a:gd name="T69" fmla="*/ 212 h 966"/>
                  <a:gd name="T70" fmla="*/ 84 w 807"/>
                  <a:gd name="T71" fmla="*/ 142 h 966"/>
                  <a:gd name="T72" fmla="*/ 44 w 807"/>
                  <a:gd name="T73" fmla="*/ 72 h 966"/>
                  <a:gd name="T74" fmla="*/ 8 w 807"/>
                  <a:gd name="T75" fmla="*/ 0 h 966"/>
                  <a:gd name="T76" fmla="*/ 8 w 807"/>
                  <a:gd name="T7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966">
                    <a:moveTo>
                      <a:pt x="8" y="0"/>
                    </a:moveTo>
                    <a:lnTo>
                      <a:pt x="8" y="0"/>
                    </a:lnTo>
                    <a:lnTo>
                      <a:pt x="0" y="4"/>
                    </a:lnTo>
                    <a:lnTo>
                      <a:pt x="0" y="4"/>
                    </a:lnTo>
                    <a:lnTo>
                      <a:pt x="36" y="74"/>
                    </a:lnTo>
                    <a:lnTo>
                      <a:pt x="74" y="144"/>
                    </a:lnTo>
                    <a:lnTo>
                      <a:pt x="114" y="212"/>
                    </a:lnTo>
                    <a:lnTo>
                      <a:pt x="156" y="278"/>
                    </a:lnTo>
                    <a:lnTo>
                      <a:pt x="200" y="344"/>
                    </a:lnTo>
                    <a:lnTo>
                      <a:pt x="246" y="408"/>
                    </a:lnTo>
                    <a:lnTo>
                      <a:pt x="294" y="470"/>
                    </a:lnTo>
                    <a:lnTo>
                      <a:pt x="344" y="532"/>
                    </a:lnTo>
                    <a:lnTo>
                      <a:pt x="394" y="592"/>
                    </a:lnTo>
                    <a:lnTo>
                      <a:pt x="448" y="650"/>
                    </a:lnTo>
                    <a:lnTo>
                      <a:pt x="502" y="706"/>
                    </a:lnTo>
                    <a:lnTo>
                      <a:pt x="558" y="762"/>
                    </a:lnTo>
                    <a:lnTo>
                      <a:pt x="616" y="816"/>
                    </a:lnTo>
                    <a:lnTo>
                      <a:pt x="675" y="868"/>
                    </a:lnTo>
                    <a:lnTo>
                      <a:pt x="735" y="918"/>
                    </a:lnTo>
                    <a:lnTo>
                      <a:pt x="797" y="966"/>
                    </a:lnTo>
                    <a:lnTo>
                      <a:pt x="807" y="966"/>
                    </a:lnTo>
                    <a:lnTo>
                      <a:pt x="807" y="966"/>
                    </a:lnTo>
                    <a:lnTo>
                      <a:pt x="745" y="918"/>
                    </a:lnTo>
                    <a:lnTo>
                      <a:pt x="685" y="870"/>
                    </a:lnTo>
                    <a:lnTo>
                      <a:pt x="625" y="818"/>
                    </a:lnTo>
                    <a:lnTo>
                      <a:pt x="570" y="766"/>
                    </a:lnTo>
                    <a:lnTo>
                      <a:pt x="514" y="710"/>
                    </a:lnTo>
                    <a:lnTo>
                      <a:pt x="460" y="654"/>
                    </a:lnTo>
                    <a:lnTo>
                      <a:pt x="406" y="596"/>
                    </a:lnTo>
                    <a:lnTo>
                      <a:pt x="356" y="536"/>
                    </a:lnTo>
                    <a:lnTo>
                      <a:pt x="306" y="474"/>
                    </a:lnTo>
                    <a:lnTo>
                      <a:pt x="258" y="412"/>
                    </a:lnTo>
                    <a:lnTo>
                      <a:pt x="212" y="346"/>
                    </a:lnTo>
                    <a:lnTo>
                      <a:pt x="166" y="280"/>
                    </a:lnTo>
                    <a:lnTo>
                      <a:pt x="124" y="212"/>
                    </a:lnTo>
                    <a:lnTo>
                      <a:pt x="84" y="142"/>
                    </a:lnTo>
                    <a:lnTo>
                      <a:pt x="44" y="7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62"/>
              <p:cNvSpPr>
                <a:spLocks/>
              </p:cNvSpPr>
              <p:nvPr userDrawn="1"/>
            </p:nvSpPr>
            <p:spPr bwMode="auto">
              <a:xfrm>
                <a:off x="-3268663" y="1063625"/>
                <a:ext cx="114300" cy="231775"/>
              </a:xfrm>
              <a:custGeom>
                <a:avLst/>
                <a:gdLst>
                  <a:gd name="T0" fmla="*/ 52 w 72"/>
                  <a:gd name="T1" fmla="*/ 18 h 146"/>
                  <a:gd name="T2" fmla="*/ 52 w 72"/>
                  <a:gd name="T3" fmla="*/ 18 h 146"/>
                  <a:gd name="T4" fmla="*/ 46 w 72"/>
                  <a:gd name="T5" fmla="*/ 10 h 146"/>
                  <a:gd name="T6" fmla="*/ 38 w 72"/>
                  <a:gd name="T7" fmla="*/ 4 h 146"/>
                  <a:gd name="T8" fmla="*/ 30 w 72"/>
                  <a:gd name="T9" fmla="*/ 0 h 146"/>
                  <a:gd name="T10" fmla="*/ 18 w 72"/>
                  <a:gd name="T11" fmla="*/ 2 h 146"/>
                  <a:gd name="T12" fmla="*/ 18 w 72"/>
                  <a:gd name="T13" fmla="*/ 2 h 146"/>
                  <a:gd name="T14" fmla="*/ 10 w 72"/>
                  <a:gd name="T15" fmla="*/ 8 h 146"/>
                  <a:gd name="T16" fmla="*/ 4 w 72"/>
                  <a:gd name="T17" fmla="*/ 16 h 146"/>
                  <a:gd name="T18" fmla="*/ 0 w 72"/>
                  <a:gd name="T19" fmla="*/ 26 h 146"/>
                  <a:gd name="T20" fmla="*/ 2 w 72"/>
                  <a:gd name="T21" fmla="*/ 36 h 146"/>
                  <a:gd name="T22" fmla="*/ 2 w 72"/>
                  <a:gd name="T23" fmla="*/ 36 h 146"/>
                  <a:gd name="T24" fmla="*/ 6 w 72"/>
                  <a:gd name="T25" fmla="*/ 44 h 146"/>
                  <a:gd name="T26" fmla="*/ 14 w 72"/>
                  <a:gd name="T27" fmla="*/ 50 h 146"/>
                  <a:gd name="T28" fmla="*/ 22 w 72"/>
                  <a:gd name="T29" fmla="*/ 52 h 146"/>
                  <a:gd name="T30" fmla="*/ 32 w 72"/>
                  <a:gd name="T31" fmla="*/ 54 h 146"/>
                  <a:gd name="T32" fmla="*/ 32 w 72"/>
                  <a:gd name="T33" fmla="*/ 54 h 146"/>
                  <a:gd name="T34" fmla="*/ 66 w 72"/>
                  <a:gd name="T35" fmla="*/ 146 h 146"/>
                  <a:gd name="T36" fmla="*/ 66 w 72"/>
                  <a:gd name="T37" fmla="*/ 146 h 146"/>
                  <a:gd name="T38" fmla="*/ 72 w 72"/>
                  <a:gd name="T39" fmla="*/ 144 h 146"/>
                  <a:gd name="T40" fmla="*/ 72 w 72"/>
                  <a:gd name="T41" fmla="*/ 144 h 146"/>
                  <a:gd name="T42" fmla="*/ 40 w 72"/>
                  <a:gd name="T43" fmla="*/ 50 h 146"/>
                  <a:gd name="T44" fmla="*/ 40 w 72"/>
                  <a:gd name="T45" fmla="*/ 50 h 146"/>
                  <a:gd name="T46" fmla="*/ 46 w 72"/>
                  <a:gd name="T47" fmla="*/ 44 h 146"/>
                  <a:gd name="T48" fmla="*/ 52 w 72"/>
                  <a:gd name="T49" fmla="*/ 36 h 146"/>
                  <a:gd name="T50" fmla="*/ 54 w 72"/>
                  <a:gd name="T51" fmla="*/ 28 h 146"/>
                  <a:gd name="T52" fmla="*/ 52 w 72"/>
                  <a:gd name="T53" fmla="*/ 18 h 146"/>
                  <a:gd name="T54" fmla="*/ 52 w 72"/>
                  <a:gd name="T55"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46">
                    <a:moveTo>
                      <a:pt x="52" y="18"/>
                    </a:moveTo>
                    <a:lnTo>
                      <a:pt x="52" y="18"/>
                    </a:lnTo>
                    <a:lnTo>
                      <a:pt x="46" y="10"/>
                    </a:lnTo>
                    <a:lnTo>
                      <a:pt x="38" y="4"/>
                    </a:lnTo>
                    <a:lnTo>
                      <a:pt x="30" y="0"/>
                    </a:lnTo>
                    <a:lnTo>
                      <a:pt x="18" y="2"/>
                    </a:lnTo>
                    <a:lnTo>
                      <a:pt x="18" y="2"/>
                    </a:lnTo>
                    <a:lnTo>
                      <a:pt x="10" y="8"/>
                    </a:lnTo>
                    <a:lnTo>
                      <a:pt x="4" y="16"/>
                    </a:lnTo>
                    <a:lnTo>
                      <a:pt x="0" y="26"/>
                    </a:lnTo>
                    <a:lnTo>
                      <a:pt x="2" y="36"/>
                    </a:lnTo>
                    <a:lnTo>
                      <a:pt x="2" y="36"/>
                    </a:lnTo>
                    <a:lnTo>
                      <a:pt x="6" y="44"/>
                    </a:lnTo>
                    <a:lnTo>
                      <a:pt x="14" y="50"/>
                    </a:lnTo>
                    <a:lnTo>
                      <a:pt x="22" y="52"/>
                    </a:lnTo>
                    <a:lnTo>
                      <a:pt x="32" y="54"/>
                    </a:lnTo>
                    <a:lnTo>
                      <a:pt x="32" y="54"/>
                    </a:lnTo>
                    <a:lnTo>
                      <a:pt x="66" y="146"/>
                    </a:lnTo>
                    <a:lnTo>
                      <a:pt x="66" y="146"/>
                    </a:lnTo>
                    <a:lnTo>
                      <a:pt x="72" y="144"/>
                    </a:lnTo>
                    <a:lnTo>
                      <a:pt x="72" y="144"/>
                    </a:lnTo>
                    <a:lnTo>
                      <a:pt x="40" y="50"/>
                    </a:lnTo>
                    <a:lnTo>
                      <a:pt x="40" y="50"/>
                    </a:lnTo>
                    <a:lnTo>
                      <a:pt x="46" y="44"/>
                    </a:lnTo>
                    <a:lnTo>
                      <a:pt x="52" y="36"/>
                    </a:lnTo>
                    <a:lnTo>
                      <a:pt x="54" y="28"/>
                    </a:lnTo>
                    <a:lnTo>
                      <a:pt x="52" y="18"/>
                    </a:lnTo>
                    <a:lnTo>
                      <a:pt x="5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63"/>
              <p:cNvSpPr>
                <a:spLocks/>
              </p:cNvSpPr>
              <p:nvPr userDrawn="1"/>
            </p:nvSpPr>
            <p:spPr bwMode="auto">
              <a:xfrm>
                <a:off x="-2185988" y="2278063"/>
                <a:ext cx="1093788" cy="901700"/>
              </a:xfrm>
              <a:custGeom>
                <a:avLst/>
                <a:gdLst>
                  <a:gd name="T0" fmla="*/ 6 w 689"/>
                  <a:gd name="T1" fmla="*/ 0 h 568"/>
                  <a:gd name="T2" fmla="*/ 6 w 689"/>
                  <a:gd name="T3" fmla="*/ 0 h 568"/>
                  <a:gd name="T4" fmla="*/ 0 w 689"/>
                  <a:gd name="T5" fmla="*/ 6 h 568"/>
                  <a:gd name="T6" fmla="*/ 0 w 689"/>
                  <a:gd name="T7" fmla="*/ 6 h 568"/>
                  <a:gd name="T8" fmla="*/ 72 w 689"/>
                  <a:gd name="T9" fmla="*/ 88 h 568"/>
                  <a:gd name="T10" fmla="*/ 109 w 689"/>
                  <a:gd name="T11" fmla="*/ 128 h 568"/>
                  <a:gd name="T12" fmla="*/ 147 w 689"/>
                  <a:gd name="T13" fmla="*/ 168 h 568"/>
                  <a:gd name="T14" fmla="*/ 147 w 689"/>
                  <a:gd name="T15" fmla="*/ 168 h 568"/>
                  <a:gd name="T16" fmla="*/ 207 w 689"/>
                  <a:gd name="T17" fmla="*/ 226 h 568"/>
                  <a:gd name="T18" fmla="*/ 269 w 689"/>
                  <a:gd name="T19" fmla="*/ 282 h 568"/>
                  <a:gd name="T20" fmla="*/ 333 w 689"/>
                  <a:gd name="T21" fmla="*/ 336 h 568"/>
                  <a:gd name="T22" fmla="*/ 397 w 689"/>
                  <a:gd name="T23" fmla="*/ 386 h 568"/>
                  <a:gd name="T24" fmla="*/ 463 w 689"/>
                  <a:gd name="T25" fmla="*/ 436 h 568"/>
                  <a:gd name="T26" fmla="*/ 531 w 689"/>
                  <a:gd name="T27" fmla="*/ 482 h 568"/>
                  <a:gd name="T28" fmla="*/ 599 w 689"/>
                  <a:gd name="T29" fmla="*/ 526 h 568"/>
                  <a:gd name="T30" fmla="*/ 669 w 689"/>
                  <a:gd name="T31" fmla="*/ 568 h 568"/>
                  <a:gd name="T32" fmla="*/ 689 w 689"/>
                  <a:gd name="T33" fmla="*/ 568 h 568"/>
                  <a:gd name="T34" fmla="*/ 689 w 689"/>
                  <a:gd name="T35" fmla="*/ 568 h 568"/>
                  <a:gd name="T36" fmla="*/ 641 w 689"/>
                  <a:gd name="T37" fmla="*/ 540 h 568"/>
                  <a:gd name="T38" fmla="*/ 593 w 689"/>
                  <a:gd name="T39" fmla="*/ 512 h 568"/>
                  <a:gd name="T40" fmla="*/ 545 w 689"/>
                  <a:gd name="T41" fmla="*/ 480 h 568"/>
                  <a:gd name="T42" fmla="*/ 499 w 689"/>
                  <a:gd name="T43" fmla="*/ 450 h 568"/>
                  <a:gd name="T44" fmla="*/ 453 w 689"/>
                  <a:gd name="T45" fmla="*/ 418 h 568"/>
                  <a:gd name="T46" fmla="*/ 409 w 689"/>
                  <a:gd name="T47" fmla="*/ 384 h 568"/>
                  <a:gd name="T48" fmla="*/ 365 w 689"/>
                  <a:gd name="T49" fmla="*/ 350 h 568"/>
                  <a:gd name="T50" fmla="*/ 321 w 689"/>
                  <a:gd name="T51" fmla="*/ 314 h 568"/>
                  <a:gd name="T52" fmla="*/ 279 w 689"/>
                  <a:gd name="T53" fmla="*/ 278 h 568"/>
                  <a:gd name="T54" fmla="*/ 237 w 689"/>
                  <a:gd name="T55" fmla="*/ 242 h 568"/>
                  <a:gd name="T56" fmla="*/ 197 w 689"/>
                  <a:gd name="T57" fmla="*/ 204 h 568"/>
                  <a:gd name="T58" fmla="*/ 157 w 689"/>
                  <a:gd name="T59" fmla="*/ 164 h 568"/>
                  <a:gd name="T60" fmla="*/ 117 w 689"/>
                  <a:gd name="T61" fmla="*/ 124 h 568"/>
                  <a:gd name="T62" fmla="*/ 80 w 689"/>
                  <a:gd name="T63" fmla="*/ 84 h 568"/>
                  <a:gd name="T64" fmla="*/ 44 w 689"/>
                  <a:gd name="T65" fmla="*/ 42 h 568"/>
                  <a:gd name="T66" fmla="*/ 6 w 689"/>
                  <a:gd name="T67" fmla="*/ 0 h 568"/>
                  <a:gd name="T68" fmla="*/ 6 w 689"/>
                  <a:gd name="T6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68">
                    <a:moveTo>
                      <a:pt x="6" y="0"/>
                    </a:moveTo>
                    <a:lnTo>
                      <a:pt x="6" y="0"/>
                    </a:lnTo>
                    <a:lnTo>
                      <a:pt x="0" y="6"/>
                    </a:lnTo>
                    <a:lnTo>
                      <a:pt x="0" y="6"/>
                    </a:lnTo>
                    <a:lnTo>
                      <a:pt x="72" y="88"/>
                    </a:lnTo>
                    <a:lnTo>
                      <a:pt x="109" y="128"/>
                    </a:lnTo>
                    <a:lnTo>
                      <a:pt x="147" y="168"/>
                    </a:lnTo>
                    <a:lnTo>
                      <a:pt x="147" y="168"/>
                    </a:lnTo>
                    <a:lnTo>
                      <a:pt x="207" y="226"/>
                    </a:lnTo>
                    <a:lnTo>
                      <a:pt x="269" y="282"/>
                    </a:lnTo>
                    <a:lnTo>
                      <a:pt x="333" y="336"/>
                    </a:lnTo>
                    <a:lnTo>
                      <a:pt x="397" y="386"/>
                    </a:lnTo>
                    <a:lnTo>
                      <a:pt x="463" y="436"/>
                    </a:lnTo>
                    <a:lnTo>
                      <a:pt x="531" y="482"/>
                    </a:lnTo>
                    <a:lnTo>
                      <a:pt x="599" y="526"/>
                    </a:lnTo>
                    <a:lnTo>
                      <a:pt x="669" y="568"/>
                    </a:lnTo>
                    <a:lnTo>
                      <a:pt x="689" y="568"/>
                    </a:lnTo>
                    <a:lnTo>
                      <a:pt x="689" y="568"/>
                    </a:lnTo>
                    <a:lnTo>
                      <a:pt x="641" y="540"/>
                    </a:lnTo>
                    <a:lnTo>
                      <a:pt x="593" y="512"/>
                    </a:lnTo>
                    <a:lnTo>
                      <a:pt x="545" y="480"/>
                    </a:lnTo>
                    <a:lnTo>
                      <a:pt x="499" y="450"/>
                    </a:lnTo>
                    <a:lnTo>
                      <a:pt x="453" y="418"/>
                    </a:lnTo>
                    <a:lnTo>
                      <a:pt x="409" y="384"/>
                    </a:lnTo>
                    <a:lnTo>
                      <a:pt x="365" y="350"/>
                    </a:lnTo>
                    <a:lnTo>
                      <a:pt x="321" y="314"/>
                    </a:lnTo>
                    <a:lnTo>
                      <a:pt x="279" y="278"/>
                    </a:lnTo>
                    <a:lnTo>
                      <a:pt x="237" y="242"/>
                    </a:lnTo>
                    <a:lnTo>
                      <a:pt x="197" y="204"/>
                    </a:lnTo>
                    <a:lnTo>
                      <a:pt x="157" y="164"/>
                    </a:lnTo>
                    <a:lnTo>
                      <a:pt x="117" y="124"/>
                    </a:lnTo>
                    <a:lnTo>
                      <a:pt x="80" y="84"/>
                    </a:lnTo>
                    <a:lnTo>
                      <a:pt x="44" y="42"/>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64"/>
              <p:cNvSpPr>
                <a:spLocks/>
              </p:cNvSpPr>
              <p:nvPr userDrawn="1"/>
            </p:nvSpPr>
            <p:spPr bwMode="auto">
              <a:xfrm>
                <a:off x="-3135313" y="1365250"/>
                <a:ext cx="60325" cy="115888"/>
              </a:xfrm>
              <a:custGeom>
                <a:avLst/>
                <a:gdLst>
                  <a:gd name="T0" fmla="*/ 8 w 38"/>
                  <a:gd name="T1" fmla="*/ 0 h 73"/>
                  <a:gd name="T2" fmla="*/ 8 w 38"/>
                  <a:gd name="T3" fmla="*/ 0 h 73"/>
                  <a:gd name="T4" fmla="*/ 0 w 38"/>
                  <a:gd name="T5" fmla="*/ 2 h 73"/>
                  <a:gd name="T6" fmla="*/ 0 w 38"/>
                  <a:gd name="T7" fmla="*/ 2 h 73"/>
                  <a:gd name="T8" fmla="*/ 30 w 38"/>
                  <a:gd name="T9" fmla="*/ 73 h 73"/>
                  <a:gd name="T10" fmla="*/ 30 w 38"/>
                  <a:gd name="T11" fmla="*/ 73 h 73"/>
                  <a:gd name="T12" fmla="*/ 38 w 38"/>
                  <a:gd name="T13" fmla="*/ 71 h 73"/>
                  <a:gd name="T14" fmla="*/ 38 w 38"/>
                  <a:gd name="T15" fmla="*/ 71 h 73"/>
                  <a:gd name="T16" fmla="*/ 8 w 38"/>
                  <a:gd name="T17" fmla="*/ 0 h 73"/>
                  <a:gd name="T18" fmla="*/ 8 w 38"/>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3">
                    <a:moveTo>
                      <a:pt x="8" y="0"/>
                    </a:moveTo>
                    <a:lnTo>
                      <a:pt x="8" y="0"/>
                    </a:lnTo>
                    <a:lnTo>
                      <a:pt x="0" y="2"/>
                    </a:lnTo>
                    <a:lnTo>
                      <a:pt x="0" y="2"/>
                    </a:lnTo>
                    <a:lnTo>
                      <a:pt x="30" y="73"/>
                    </a:lnTo>
                    <a:lnTo>
                      <a:pt x="30" y="73"/>
                    </a:lnTo>
                    <a:lnTo>
                      <a:pt x="38" y="71"/>
                    </a:lnTo>
                    <a:lnTo>
                      <a:pt x="38" y="71"/>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66"/>
              <p:cNvSpPr>
                <a:spLocks/>
              </p:cNvSpPr>
              <p:nvPr userDrawn="1"/>
            </p:nvSpPr>
            <p:spPr bwMode="auto">
              <a:xfrm>
                <a:off x="-2960688" y="-3459163"/>
                <a:ext cx="1516063" cy="2138363"/>
              </a:xfrm>
              <a:custGeom>
                <a:avLst/>
                <a:gdLst>
                  <a:gd name="T0" fmla="*/ 180 w 955"/>
                  <a:gd name="T1" fmla="*/ 892 h 1347"/>
                  <a:gd name="T2" fmla="*/ 180 w 955"/>
                  <a:gd name="T3" fmla="*/ 892 h 1347"/>
                  <a:gd name="T4" fmla="*/ 152 w 955"/>
                  <a:gd name="T5" fmla="*/ 947 h 1347"/>
                  <a:gd name="T6" fmla="*/ 126 w 955"/>
                  <a:gd name="T7" fmla="*/ 1003 h 1347"/>
                  <a:gd name="T8" fmla="*/ 102 w 955"/>
                  <a:gd name="T9" fmla="*/ 1059 h 1347"/>
                  <a:gd name="T10" fmla="*/ 78 w 955"/>
                  <a:gd name="T11" fmla="*/ 1115 h 1347"/>
                  <a:gd name="T12" fmla="*/ 56 w 955"/>
                  <a:gd name="T13" fmla="*/ 1173 h 1347"/>
                  <a:gd name="T14" fmla="*/ 36 w 955"/>
                  <a:gd name="T15" fmla="*/ 1231 h 1347"/>
                  <a:gd name="T16" fmla="*/ 18 w 955"/>
                  <a:gd name="T17" fmla="*/ 1289 h 1347"/>
                  <a:gd name="T18" fmla="*/ 0 w 955"/>
                  <a:gd name="T19" fmla="*/ 1347 h 1347"/>
                  <a:gd name="T20" fmla="*/ 0 w 955"/>
                  <a:gd name="T21" fmla="*/ 1347 h 1347"/>
                  <a:gd name="T22" fmla="*/ 8 w 955"/>
                  <a:gd name="T23" fmla="*/ 1347 h 1347"/>
                  <a:gd name="T24" fmla="*/ 8 w 955"/>
                  <a:gd name="T25" fmla="*/ 1347 h 1347"/>
                  <a:gd name="T26" fmla="*/ 36 w 955"/>
                  <a:gd name="T27" fmla="*/ 1253 h 1347"/>
                  <a:gd name="T28" fmla="*/ 70 w 955"/>
                  <a:gd name="T29" fmla="*/ 1157 h 1347"/>
                  <a:gd name="T30" fmla="*/ 106 w 955"/>
                  <a:gd name="T31" fmla="*/ 1065 h 1347"/>
                  <a:gd name="T32" fmla="*/ 146 w 955"/>
                  <a:gd name="T33" fmla="*/ 973 h 1347"/>
                  <a:gd name="T34" fmla="*/ 190 w 955"/>
                  <a:gd name="T35" fmla="*/ 886 h 1347"/>
                  <a:gd name="T36" fmla="*/ 238 w 955"/>
                  <a:gd name="T37" fmla="*/ 798 h 1347"/>
                  <a:gd name="T38" fmla="*/ 288 w 955"/>
                  <a:gd name="T39" fmla="*/ 712 h 1347"/>
                  <a:gd name="T40" fmla="*/ 344 w 955"/>
                  <a:gd name="T41" fmla="*/ 628 h 1347"/>
                  <a:gd name="T42" fmla="*/ 402 w 955"/>
                  <a:gd name="T43" fmla="*/ 548 h 1347"/>
                  <a:gd name="T44" fmla="*/ 462 w 955"/>
                  <a:gd name="T45" fmla="*/ 468 h 1347"/>
                  <a:gd name="T46" fmla="*/ 528 w 955"/>
                  <a:gd name="T47" fmla="*/ 390 h 1347"/>
                  <a:gd name="T48" fmla="*/ 595 w 955"/>
                  <a:gd name="T49" fmla="*/ 316 h 1347"/>
                  <a:gd name="T50" fmla="*/ 667 w 955"/>
                  <a:gd name="T51" fmla="*/ 244 h 1347"/>
                  <a:gd name="T52" fmla="*/ 741 w 955"/>
                  <a:gd name="T53" fmla="*/ 176 h 1347"/>
                  <a:gd name="T54" fmla="*/ 819 w 955"/>
                  <a:gd name="T55" fmla="*/ 108 h 1347"/>
                  <a:gd name="T56" fmla="*/ 901 w 955"/>
                  <a:gd name="T57" fmla="*/ 44 h 1347"/>
                  <a:gd name="T58" fmla="*/ 923 w 955"/>
                  <a:gd name="T59" fmla="*/ 74 h 1347"/>
                  <a:gd name="T60" fmla="*/ 955 w 955"/>
                  <a:gd name="T61" fmla="*/ 0 h 1347"/>
                  <a:gd name="T62" fmla="*/ 875 w 955"/>
                  <a:gd name="T63" fmla="*/ 10 h 1347"/>
                  <a:gd name="T64" fmla="*/ 897 w 955"/>
                  <a:gd name="T65" fmla="*/ 38 h 1347"/>
                  <a:gd name="T66" fmla="*/ 897 w 955"/>
                  <a:gd name="T67" fmla="*/ 38 h 1347"/>
                  <a:gd name="T68" fmla="*/ 841 w 955"/>
                  <a:gd name="T69" fmla="*/ 82 h 1347"/>
                  <a:gd name="T70" fmla="*/ 787 w 955"/>
                  <a:gd name="T71" fmla="*/ 126 h 1347"/>
                  <a:gd name="T72" fmla="*/ 733 w 955"/>
                  <a:gd name="T73" fmla="*/ 172 h 1347"/>
                  <a:gd name="T74" fmla="*/ 681 w 955"/>
                  <a:gd name="T75" fmla="*/ 220 h 1347"/>
                  <a:gd name="T76" fmla="*/ 631 w 955"/>
                  <a:gd name="T77" fmla="*/ 270 h 1347"/>
                  <a:gd name="T78" fmla="*/ 584 w 955"/>
                  <a:gd name="T79" fmla="*/ 320 h 1347"/>
                  <a:gd name="T80" fmla="*/ 536 w 955"/>
                  <a:gd name="T81" fmla="*/ 372 h 1347"/>
                  <a:gd name="T82" fmla="*/ 490 w 955"/>
                  <a:gd name="T83" fmla="*/ 424 h 1347"/>
                  <a:gd name="T84" fmla="*/ 446 w 955"/>
                  <a:gd name="T85" fmla="*/ 480 h 1347"/>
                  <a:gd name="T86" fmla="*/ 402 w 955"/>
                  <a:gd name="T87" fmla="*/ 536 h 1347"/>
                  <a:gd name="T88" fmla="*/ 362 w 955"/>
                  <a:gd name="T89" fmla="*/ 592 h 1347"/>
                  <a:gd name="T90" fmla="*/ 322 w 955"/>
                  <a:gd name="T91" fmla="*/ 650 h 1347"/>
                  <a:gd name="T92" fmla="*/ 284 w 955"/>
                  <a:gd name="T93" fmla="*/ 708 h 1347"/>
                  <a:gd name="T94" fmla="*/ 248 w 955"/>
                  <a:gd name="T95" fmla="*/ 768 h 1347"/>
                  <a:gd name="T96" fmla="*/ 212 w 955"/>
                  <a:gd name="T97" fmla="*/ 830 h 1347"/>
                  <a:gd name="T98" fmla="*/ 180 w 955"/>
                  <a:gd name="T99" fmla="*/ 892 h 1347"/>
                  <a:gd name="T100" fmla="*/ 180 w 955"/>
                  <a:gd name="T101" fmla="*/ 89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5" h="1347">
                    <a:moveTo>
                      <a:pt x="180" y="892"/>
                    </a:moveTo>
                    <a:lnTo>
                      <a:pt x="180" y="892"/>
                    </a:lnTo>
                    <a:lnTo>
                      <a:pt x="152" y="947"/>
                    </a:lnTo>
                    <a:lnTo>
                      <a:pt x="126" y="1003"/>
                    </a:lnTo>
                    <a:lnTo>
                      <a:pt x="102" y="1059"/>
                    </a:lnTo>
                    <a:lnTo>
                      <a:pt x="78" y="1115"/>
                    </a:lnTo>
                    <a:lnTo>
                      <a:pt x="56" y="1173"/>
                    </a:lnTo>
                    <a:lnTo>
                      <a:pt x="36" y="1231"/>
                    </a:lnTo>
                    <a:lnTo>
                      <a:pt x="18" y="1289"/>
                    </a:lnTo>
                    <a:lnTo>
                      <a:pt x="0" y="1347"/>
                    </a:lnTo>
                    <a:lnTo>
                      <a:pt x="0" y="1347"/>
                    </a:lnTo>
                    <a:lnTo>
                      <a:pt x="8" y="1347"/>
                    </a:lnTo>
                    <a:lnTo>
                      <a:pt x="8" y="1347"/>
                    </a:lnTo>
                    <a:lnTo>
                      <a:pt x="36" y="1253"/>
                    </a:lnTo>
                    <a:lnTo>
                      <a:pt x="70" y="1157"/>
                    </a:lnTo>
                    <a:lnTo>
                      <a:pt x="106" y="1065"/>
                    </a:lnTo>
                    <a:lnTo>
                      <a:pt x="146" y="973"/>
                    </a:lnTo>
                    <a:lnTo>
                      <a:pt x="190" y="886"/>
                    </a:lnTo>
                    <a:lnTo>
                      <a:pt x="238" y="798"/>
                    </a:lnTo>
                    <a:lnTo>
                      <a:pt x="288" y="712"/>
                    </a:lnTo>
                    <a:lnTo>
                      <a:pt x="344" y="628"/>
                    </a:lnTo>
                    <a:lnTo>
                      <a:pt x="402" y="548"/>
                    </a:lnTo>
                    <a:lnTo>
                      <a:pt x="462" y="468"/>
                    </a:lnTo>
                    <a:lnTo>
                      <a:pt x="528" y="390"/>
                    </a:lnTo>
                    <a:lnTo>
                      <a:pt x="595" y="316"/>
                    </a:lnTo>
                    <a:lnTo>
                      <a:pt x="667" y="244"/>
                    </a:lnTo>
                    <a:lnTo>
                      <a:pt x="741" y="176"/>
                    </a:lnTo>
                    <a:lnTo>
                      <a:pt x="819" y="108"/>
                    </a:lnTo>
                    <a:lnTo>
                      <a:pt x="901" y="44"/>
                    </a:lnTo>
                    <a:lnTo>
                      <a:pt x="923" y="74"/>
                    </a:lnTo>
                    <a:lnTo>
                      <a:pt x="955" y="0"/>
                    </a:lnTo>
                    <a:lnTo>
                      <a:pt x="875" y="10"/>
                    </a:lnTo>
                    <a:lnTo>
                      <a:pt x="897" y="38"/>
                    </a:lnTo>
                    <a:lnTo>
                      <a:pt x="897" y="38"/>
                    </a:lnTo>
                    <a:lnTo>
                      <a:pt x="841" y="82"/>
                    </a:lnTo>
                    <a:lnTo>
                      <a:pt x="787" y="126"/>
                    </a:lnTo>
                    <a:lnTo>
                      <a:pt x="733" y="172"/>
                    </a:lnTo>
                    <a:lnTo>
                      <a:pt x="681" y="220"/>
                    </a:lnTo>
                    <a:lnTo>
                      <a:pt x="631" y="270"/>
                    </a:lnTo>
                    <a:lnTo>
                      <a:pt x="584" y="320"/>
                    </a:lnTo>
                    <a:lnTo>
                      <a:pt x="536" y="372"/>
                    </a:lnTo>
                    <a:lnTo>
                      <a:pt x="490" y="424"/>
                    </a:lnTo>
                    <a:lnTo>
                      <a:pt x="446" y="480"/>
                    </a:lnTo>
                    <a:lnTo>
                      <a:pt x="402" y="536"/>
                    </a:lnTo>
                    <a:lnTo>
                      <a:pt x="362" y="592"/>
                    </a:lnTo>
                    <a:lnTo>
                      <a:pt x="322" y="650"/>
                    </a:lnTo>
                    <a:lnTo>
                      <a:pt x="284" y="708"/>
                    </a:lnTo>
                    <a:lnTo>
                      <a:pt x="248" y="768"/>
                    </a:lnTo>
                    <a:lnTo>
                      <a:pt x="212" y="830"/>
                    </a:lnTo>
                    <a:lnTo>
                      <a:pt x="180" y="892"/>
                    </a:lnTo>
                    <a:lnTo>
                      <a:pt x="180" y="89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1" name="white"/>
            <p:cNvSpPr>
              <a:spLocks noEditPoints="1"/>
            </p:cNvSpPr>
            <p:nvPr userDrawn="1"/>
          </p:nvSpPr>
          <p:spPr bwMode="auto">
            <a:xfrm>
              <a:off x="-2747963" y="-247650"/>
              <a:ext cx="2722563" cy="3427413"/>
            </a:xfrm>
            <a:custGeom>
              <a:avLst/>
              <a:gdLst>
                <a:gd name="T0" fmla="*/ 1611 w 1715"/>
                <a:gd name="T1" fmla="*/ 2131 h 2159"/>
                <a:gd name="T2" fmla="*/ 1615 w 1715"/>
                <a:gd name="T3" fmla="*/ 2111 h 2159"/>
                <a:gd name="T4" fmla="*/ 1609 w 1715"/>
                <a:gd name="T5" fmla="*/ 2083 h 2159"/>
                <a:gd name="T6" fmla="*/ 1581 w 1715"/>
                <a:gd name="T7" fmla="*/ 2049 h 2159"/>
                <a:gd name="T8" fmla="*/ 1539 w 1715"/>
                <a:gd name="T9" fmla="*/ 2037 h 2159"/>
                <a:gd name="T10" fmla="*/ 1517 w 1715"/>
                <a:gd name="T11" fmla="*/ 2041 h 2159"/>
                <a:gd name="T12" fmla="*/ 1489 w 1715"/>
                <a:gd name="T13" fmla="*/ 2057 h 2159"/>
                <a:gd name="T14" fmla="*/ 1471 w 1715"/>
                <a:gd name="T15" fmla="*/ 2083 h 2159"/>
                <a:gd name="T16" fmla="*/ 1329 w 1715"/>
                <a:gd name="T17" fmla="*/ 2023 h 2159"/>
                <a:gd name="T18" fmla="*/ 1125 w 1715"/>
                <a:gd name="T19" fmla="*/ 1917 h 2159"/>
                <a:gd name="T20" fmla="*/ 935 w 1715"/>
                <a:gd name="T21" fmla="*/ 1793 h 2159"/>
                <a:gd name="T22" fmla="*/ 761 w 1715"/>
                <a:gd name="T23" fmla="*/ 1649 h 2159"/>
                <a:gd name="T24" fmla="*/ 601 w 1715"/>
                <a:gd name="T25" fmla="*/ 1489 h 2159"/>
                <a:gd name="T26" fmla="*/ 459 w 1715"/>
                <a:gd name="T27" fmla="*/ 1315 h 2159"/>
                <a:gd name="T28" fmla="*/ 338 w 1715"/>
                <a:gd name="T29" fmla="*/ 1127 h 2159"/>
                <a:gd name="T30" fmla="*/ 234 w 1715"/>
                <a:gd name="T31" fmla="*/ 926 h 2159"/>
                <a:gd name="T32" fmla="*/ 150 w 1715"/>
                <a:gd name="T33" fmla="*/ 714 h 2159"/>
                <a:gd name="T34" fmla="*/ 88 w 1715"/>
                <a:gd name="T35" fmla="*/ 492 h 2159"/>
                <a:gd name="T36" fmla="*/ 48 w 1715"/>
                <a:gd name="T37" fmla="*/ 260 h 2159"/>
                <a:gd name="T38" fmla="*/ 34 w 1715"/>
                <a:gd name="T39" fmla="*/ 58 h 2159"/>
                <a:gd name="T40" fmla="*/ 52 w 1715"/>
                <a:gd name="T41" fmla="*/ 48 h 2159"/>
                <a:gd name="T42" fmla="*/ 60 w 1715"/>
                <a:gd name="T43" fmla="*/ 28 h 2159"/>
                <a:gd name="T44" fmla="*/ 50 w 1715"/>
                <a:gd name="T45" fmla="*/ 8 h 2159"/>
                <a:gd name="T46" fmla="*/ 30 w 1715"/>
                <a:gd name="T47" fmla="*/ 0 h 2159"/>
                <a:gd name="T48" fmla="*/ 18 w 1715"/>
                <a:gd name="T49" fmla="*/ 4 h 2159"/>
                <a:gd name="T50" fmla="*/ 2 w 1715"/>
                <a:gd name="T51" fmla="*/ 24 h 2159"/>
                <a:gd name="T52" fmla="*/ 4 w 1715"/>
                <a:gd name="T53" fmla="*/ 40 h 2159"/>
                <a:gd name="T54" fmla="*/ 26 w 1715"/>
                <a:gd name="T55" fmla="*/ 58 h 2159"/>
                <a:gd name="T56" fmla="*/ 34 w 1715"/>
                <a:gd name="T57" fmla="*/ 212 h 2159"/>
                <a:gd name="T58" fmla="*/ 52 w 1715"/>
                <a:gd name="T59" fmla="*/ 344 h 2159"/>
                <a:gd name="T60" fmla="*/ 104 w 1715"/>
                <a:gd name="T61" fmla="*/ 588 h 2159"/>
                <a:gd name="T62" fmla="*/ 182 w 1715"/>
                <a:gd name="T63" fmla="*/ 824 h 2159"/>
                <a:gd name="T64" fmla="*/ 286 w 1715"/>
                <a:gd name="T65" fmla="*/ 1050 h 2159"/>
                <a:gd name="T66" fmla="*/ 414 w 1715"/>
                <a:gd name="T67" fmla="*/ 1261 h 2159"/>
                <a:gd name="T68" fmla="*/ 567 w 1715"/>
                <a:gd name="T69" fmla="*/ 1459 h 2159"/>
                <a:gd name="T70" fmla="*/ 661 w 1715"/>
                <a:gd name="T71" fmla="*/ 1563 h 2159"/>
                <a:gd name="T72" fmla="*/ 815 w 1715"/>
                <a:gd name="T73" fmla="*/ 1705 h 2159"/>
                <a:gd name="T74" fmla="*/ 979 w 1715"/>
                <a:gd name="T75" fmla="*/ 1833 h 2159"/>
                <a:gd name="T76" fmla="*/ 1155 w 1715"/>
                <a:gd name="T77" fmla="*/ 1945 h 2159"/>
                <a:gd name="T78" fmla="*/ 1339 w 1715"/>
                <a:gd name="T79" fmla="*/ 2039 h 2159"/>
                <a:gd name="T80" fmla="*/ 1469 w 1715"/>
                <a:gd name="T81" fmla="*/ 2091 h 2159"/>
                <a:gd name="T82" fmla="*/ 1465 w 1715"/>
                <a:gd name="T83" fmla="*/ 2111 h 2159"/>
                <a:gd name="T84" fmla="*/ 1475 w 1715"/>
                <a:gd name="T85" fmla="*/ 2149 h 2159"/>
                <a:gd name="T86" fmla="*/ 1491 w 1715"/>
                <a:gd name="T87" fmla="*/ 2159 h 2159"/>
                <a:gd name="T88" fmla="*/ 1473 w 1715"/>
                <a:gd name="T89" fmla="*/ 2125 h 2159"/>
                <a:gd name="T90" fmla="*/ 1471 w 1715"/>
                <a:gd name="T91" fmla="*/ 2103 h 2159"/>
                <a:gd name="T92" fmla="*/ 1539 w 1715"/>
                <a:gd name="T93" fmla="*/ 2117 h 2159"/>
                <a:gd name="T94" fmla="*/ 1597 w 1715"/>
                <a:gd name="T95" fmla="*/ 2149 h 2159"/>
                <a:gd name="T96" fmla="*/ 1597 w 1715"/>
                <a:gd name="T97" fmla="*/ 2159 h 2159"/>
                <a:gd name="T98" fmla="*/ 1609 w 1715"/>
                <a:gd name="T99" fmla="*/ 2139 h 2159"/>
                <a:gd name="T100" fmla="*/ 1679 w 1715"/>
                <a:gd name="T101" fmla="*/ 2159 h 2159"/>
                <a:gd name="T102" fmla="*/ 1663 w 1715"/>
                <a:gd name="T103" fmla="*/ 2147 h 2159"/>
                <a:gd name="T104" fmla="*/ 1607 w 1715"/>
                <a:gd name="T105" fmla="*/ 2129 h 2159"/>
                <a:gd name="T106" fmla="*/ 1475 w 1715"/>
                <a:gd name="T107" fmla="*/ 2085 h 2159"/>
                <a:gd name="T108" fmla="*/ 1493 w 1715"/>
                <a:gd name="T109" fmla="*/ 2061 h 2159"/>
                <a:gd name="T110" fmla="*/ 1519 w 1715"/>
                <a:gd name="T111" fmla="*/ 2045 h 2159"/>
                <a:gd name="T112" fmla="*/ 1539 w 1715"/>
                <a:gd name="T113" fmla="*/ 2041 h 2159"/>
                <a:gd name="T114" fmla="*/ 1579 w 1715"/>
                <a:gd name="T115" fmla="*/ 2053 h 2159"/>
                <a:gd name="T116" fmla="*/ 1603 w 1715"/>
                <a:gd name="T117" fmla="*/ 2085 h 2159"/>
                <a:gd name="T118" fmla="*/ 1609 w 1715"/>
                <a:gd name="T119" fmla="*/ 2111 h 2159"/>
                <a:gd name="T120" fmla="*/ 1607 w 1715"/>
                <a:gd name="T121" fmla="*/ 2129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2159">
                  <a:moveTo>
                    <a:pt x="1663" y="2147"/>
                  </a:moveTo>
                  <a:lnTo>
                    <a:pt x="1663" y="2147"/>
                  </a:lnTo>
                  <a:lnTo>
                    <a:pt x="1611" y="2131"/>
                  </a:lnTo>
                  <a:lnTo>
                    <a:pt x="1611" y="2131"/>
                  </a:lnTo>
                  <a:lnTo>
                    <a:pt x="1613" y="2121"/>
                  </a:lnTo>
                  <a:lnTo>
                    <a:pt x="1615" y="2111"/>
                  </a:lnTo>
                  <a:lnTo>
                    <a:pt x="1615" y="2111"/>
                  </a:lnTo>
                  <a:lnTo>
                    <a:pt x="1613" y="2097"/>
                  </a:lnTo>
                  <a:lnTo>
                    <a:pt x="1609" y="2083"/>
                  </a:lnTo>
                  <a:lnTo>
                    <a:pt x="1601" y="2069"/>
                  </a:lnTo>
                  <a:lnTo>
                    <a:pt x="1593" y="2059"/>
                  </a:lnTo>
                  <a:lnTo>
                    <a:pt x="1581" y="2049"/>
                  </a:lnTo>
                  <a:lnTo>
                    <a:pt x="1569" y="2043"/>
                  </a:lnTo>
                  <a:lnTo>
                    <a:pt x="1555" y="2039"/>
                  </a:lnTo>
                  <a:lnTo>
                    <a:pt x="1539" y="2037"/>
                  </a:lnTo>
                  <a:lnTo>
                    <a:pt x="1539" y="2037"/>
                  </a:lnTo>
                  <a:lnTo>
                    <a:pt x="1529" y="2037"/>
                  </a:lnTo>
                  <a:lnTo>
                    <a:pt x="1517" y="2041"/>
                  </a:lnTo>
                  <a:lnTo>
                    <a:pt x="1507" y="2045"/>
                  </a:lnTo>
                  <a:lnTo>
                    <a:pt x="1497" y="2049"/>
                  </a:lnTo>
                  <a:lnTo>
                    <a:pt x="1489" y="2057"/>
                  </a:lnTo>
                  <a:lnTo>
                    <a:pt x="1481" y="2065"/>
                  </a:lnTo>
                  <a:lnTo>
                    <a:pt x="1475" y="2073"/>
                  </a:lnTo>
                  <a:lnTo>
                    <a:pt x="1471" y="2083"/>
                  </a:lnTo>
                  <a:lnTo>
                    <a:pt x="1471" y="2083"/>
                  </a:lnTo>
                  <a:lnTo>
                    <a:pt x="1399" y="2055"/>
                  </a:lnTo>
                  <a:lnTo>
                    <a:pt x="1329" y="2023"/>
                  </a:lnTo>
                  <a:lnTo>
                    <a:pt x="1259" y="1991"/>
                  </a:lnTo>
                  <a:lnTo>
                    <a:pt x="1191" y="1955"/>
                  </a:lnTo>
                  <a:lnTo>
                    <a:pt x="1125" y="1917"/>
                  </a:lnTo>
                  <a:lnTo>
                    <a:pt x="1059" y="1879"/>
                  </a:lnTo>
                  <a:lnTo>
                    <a:pt x="997" y="1837"/>
                  </a:lnTo>
                  <a:lnTo>
                    <a:pt x="935" y="1793"/>
                  </a:lnTo>
                  <a:lnTo>
                    <a:pt x="875" y="1747"/>
                  </a:lnTo>
                  <a:lnTo>
                    <a:pt x="817" y="1699"/>
                  </a:lnTo>
                  <a:lnTo>
                    <a:pt x="761" y="1649"/>
                  </a:lnTo>
                  <a:lnTo>
                    <a:pt x="705" y="1599"/>
                  </a:lnTo>
                  <a:lnTo>
                    <a:pt x="653" y="1545"/>
                  </a:lnTo>
                  <a:lnTo>
                    <a:pt x="601" y="1489"/>
                  </a:lnTo>
                  <a:lnTo>
                    <a:pt x="553" y="1433"/>
                  </a:lnTo>
                  <a:lnTo>
                    <a:pt x="505" y="1375"/>
                  </a:lnTo>
                  <a:lnTo>
                    <a:pt x="459" y="1315"/>
                  </a:lnTo>
                  <a:lnTo>
                    <a:pt x="418" y="1253"/>
                  </a:lnTo>
                  <a:lnTo>
                    <a:pt x="376" y="1191"/>
                  </a:lnTo>
                  <a:lnTo>
                    <a:pt x="338" y="1127"/>
                  </a:lnTo>
                  <a:lnTo>
                    <a:pt x="300" y="1062"/>
                  </a:lnTo>
                  <a:lnTo>
                    <a:pt x="266" y="994"/>
                  </a:lnTo>
                  <a:lnTo>
                    <a:pt x="234" y="926"/>
                  </a:lnTo>
                  <a:lnTo>
                    <a:pt x="204" y="856"/>
                  </a:lnTo>
                  <a:lnTo>
                    <a:pt x="176" y="786"/>
                  </a:lnTo>
                  <a:lnTo>
                    <a:pt x="150" y="714"/>
                  </a:lnTo>
                  <a:lnTo>
                    <a:pt x="126" y="642"/>
                  </a:lnTo>
                  <a:lnTo>
                    <a:pt x="106" y="566"/>
                  </a:lnTo>
                  <a:lnTo>
                    <a:pt x="88" y="492"/>
                  </a:lnTo>
                  <a:lnTo>
                    <a:pt x="72" y="416"/>
                  </a:lnTo>
                  <a:lnTo>
                    <a:pt x="60" y="338"/>
                  </a:lnTo>
                  <a:lnTo>
                    <a:pt x="48" y="260"/>
                  </a:lnTo>
                  <a:lnTo>
                    <a:pt x="48" y="260"/>
                  </a:lnTo>
                  <a:lnTo>
                    <a:pt x="40" y="160"/>
                  </a:lnTo>
                  <a:lnTo>
                    <a:pt x="34" y="58"/>
                  </a:lnTo>
                  <a:lnTo>
                    <a:pt x="34" y="58"/>
                  </a:lnTo>
                  <a:lnTo>
                    <a:pt x="44" y="56"/>
                  </a:lnTo>
                  <a:lnTo>
                    <a:pt x="52" y="48"/>
                  </a:lnTo>
                  <a:lnTo>
                    <a:pt x="58" y="40"/>
                  </a:lnTo>
                  <a:lnTo>
                    <a:pt x="60" y="28"/>
                  </a:lnTo>
                  <a:lnTo>
                    <a:pt x="60" y="28"/>
                  </a:lnTo>
                  <a:lnTo>
                    <a:pt x="58" y="22"/>
                  </a:lnTo>
                  <a:lnTo>
                    <a:pt x="56" y="18"/>
                  </a:lnTo>
                  <a:lnTo>
                    <a:pt x="50" y="8"/>
                  </a:lnTo>
                  <a:lnTo>
                    <a:pt x="40" y="2"/>
                  </a:lnTo>
                  <a:lnTo>
                    <a:pt x="36" y="0"/>
                  </a:lnTo>
                  <a:lnTo>
                    <a:pt x="30" y="0"/>
                  </a:lnTo>
                  <a:lnTo>
                    <a:pt x="30" y="0"/>
                  </a:lnTo>
                  <a:lnTo>
                    <a:pt x="24" y="2"/>
                  </a:lnTo>
                  <a:lnTo>
                    <a:pt x="18" y="4"/>
                  </a:lnTo>
                  <a:lnTo>
                    <a:pt x="8" y="10"/>
                  </a:lnTo>
                  <a:lnTo>
                    <a:pt x="2" y="20"/>
                  </a:lnTo>
                  <a:lnTo>
                    <a:pt x="2" y="24"/>
                  </a:lnTo>
                  <a:lnTo>
                    <a:pt x="0" y="30"/>
                  </a:lnTo>
                  <a:lnTo>
                    <a:pt x="0" y="30"/>
                  </a:lnTo>
                  <a:lnTo>
                    <a:pt x="4" y="40"/>
                  </a:lnTo>
                  <a:lnTo>
                    <a:pt x="8" y="50"/>
                  </a:lnTo>
                  <a:lnTo>
                    <a:pt x="16" y="56"/>
                  </a:lnTo>
                  <a:lnTo>
                    <a:pt x="26" y="58"/>
                  </a:lnTo>
                  <a:lnTo>
                    <a:pt x="26" y="58"/>
                  </a:lnTo>
                  <a:lnTo>
                    <a:pt x="30" y="160"/>
                  </a:lnTo>
                  <a:lnTo>
                    <a:pt x="34" y="212"/>
                  </a:lnTo>
                  <a:lnTo>
                    <a:pt x="40" y="262"/>
                  </a:lnTo>
                  <a:lnTo>
                    <a:pt x="40" y="262"/>
                  </a:lnTo>
                  <a:lnTo>
                    <a:pt x="52" y="344"/>
                  </a:lnTo>
                  <a:lnTo>
                    <a:pt x="66" y="426"/>
                  </a:lnTo>
                  <a:lnTo>
                    <a:pt x="82" y="508"/>
                  </a:lnTo>
                  <a:lnTo>
                    <a:pt x="104" y="588"/>
                  </a:lnTo>
                  <a:lnTo>
                    <a:pt x="126" y="668"/>
                  </a:lnTo>
                  <a:lnTo>
                    <a:pt x="152" y="746"/>
                  </a:lnTo>
                  <a:lnTo>
                    <a:pt x="182" y="824"/>
                  </a:lnTo>
                  <a:lnTo>
                    <a:pt x="214" y="900"/>
                  </a:lnTo>
                  <a:lnTo>
                    <a:pt x="248" y="976"/>
                  </a:lnTo>
                  <a:lnTo>
                    <a:pt x="286" y="1050"/>
                  </a:lnTo>
                  <a:lnTo>
                    <a:pt x="326" y="1121"/>
                  </a:lnTo>
                  <a:lnTo>
                    <a:pt x="368" y="1191"/>
                  </a:lnTo>
                  <a:lnTo>
                    <a:pt x="414" y="1261"/>
                  </a:lnTo>
                  <a:lnTo>
                    <a:pt x="461" y="1329"/>
                  </a:lnTo>
                  <a:lnTo>
                    <a:pt x="513" y="1395"/>
                  </a:lnTo>
                  <a:lnTo>
                    <a:pt x="567" y="1459"/>
                  </a:lnTo>
                  <a:lnTo>
                    <a:pt x="567" y="1459"/>
                  </a:lnTo>
                  <a:lnTo>
                    <a:pt x="613" y="1513"/>
                  </a:lnTo>
                  <a:lnTo>
                    <a:pt x="661" y="1563"/>
                  </a:lnTo>
                  <a:lnTo>
                    <a:pt x="711" y="1613"/>
                  </a:lnTo>
                  <a:lnTo>
                    <a:pt x="763" y="1659"/>
                  </a:lnTo>
                  <a:lnTo>
                    <a:pt x="815" y="1705"/>
                  </a:lnTo>
                  <a:lnTo>
                    <a:pt x="869" y="1751"/>
                  </a:lnTo>
                  <a:lnTo>
                    <a:pt x="923" y="1793"/>
                  </a:lnTo>
                  <a:lnTo>
                    <a:pt x="979" y="1833"/>
                  </a:lnTo>
                  <a:lnTo>
                    <a:pt x="1037" y="1871"/>
                  </a:lnTo>
                  <a:lnTo>
                    <a:pt x="1095" y="1909"/>
                  </a:lnTo>
                  <a:lnTo>
                    <a:pt x="1155" y="1945"/>
                  </a:lnTo>
                  <a:lnTo>
                    <a:pt x="1215" y="1977"/>
                  </a:lnTo>
                  <a:lnTo>
                    <a:pt x="1277" y="2009"/>
                  </a:lnTo>
                  <a:lnTo>
                    <a:pt x="1339" y="2039"/>
                  </a:lnTo>
                  <a:lnTo>
                    <a:pt x="1403" y="2065"/>
                  </a:lnTo>
                  <a:lnTo>
                    <a:pt x="1469" y="2091"/>
                  </a:lnTo>
                  <a:lnTo>
                    <a:pt x="1469" y="2091"/>
                  </a:lnTo>
                  <a:lnTo>
                    <a:pt x="1467" y="2101"/>
                  </a:lnTo>
                  <a:lnTo>
                    <a:pt x="1465" y="2111"/>
                  </a:lnTo>
                  <a:lnTo>
                    <a:pt x="1465" y="2111"/>
                  </a:lnTo>
                  <a:lnTo>
                    <a:pt x="1467" y="2125"/>
                  </a:lnTo>
                  <a:lnTo>
                    <a:pt x="1471" y="2137"/>
                  </a:lnTo>
                  <a:lnTo>
                    <a:pt x="1475" y="2149"/>
                  </a:lnTo>
                  <a:lnTo>
                    <a:pt x="1483" y="2159"/>
                  </a:lnTo>
                  <a:lnTo>
                    <a:pt x="1491" y="2159"/>
                  </a:lnTo>
                  <a:lnTo>
                    <a:pt x="1491" y="2159"/>
                  </a:lnTo>
                  <a:lnTo>
                    <a:pt x="1483" y="2149"/>
                  </a:lnTo>
                  <a:lnTo>
                    <a:pt x="1475" y="2137"/>
                  </a:lnTo>
                  <a:lnTo>
                    <a:pt x="1473" y="2125"/>
                  </a:lnTo>
                  <a:lnTo>
                    <a:pt x="1471" y="2111"/>
                  </a:lnTo>
                  <a:lnTo>
                    <a:pt x="1471" y="2111"/>
                  </a:lnTo>
                  <a:lnTo>
                    <a:pt x="1471" y="2103"/>
                  </a:lnTo>
                  <a:lnTo>
                    <a:pt x="1473" y="2093"/>
                  </a:lnTo>
                  <a:lnTo>
                    <a:pt x="1473" y="2093"/>
                  </a:lnTo>
                  <a:lnTo>
                    <a:pt x="1539" y="2117"/>
                  </a:lnTo>
                  <a:lnTo>
                    <a:pt x="1605" y="2137"/>
                  </a:lnTo>
                  <a:lnTo>
                    <a:pt x="1605" y="2137"/>
                  </a:lnTo>
                  <a:lnTo>
                    <a:pt x="1597" y="2149"/>
                  </a:lnTo>
                  <a:lnTo>
                    <a:pt x="1589" y="2159"/>
                  </a:lnTo>
                  <a:lnTo>
                    <a:pt x="1597" y="2159"/>
                  </a:lnTo>
                  <a:lnTo>
                    <a:pt x="1597" y="2159"/>
                  </a:lnTo>
                  <a:lnTo>
                    <a:pt x="1603" y="2149"/>
                  </a:lnTo>
                  <a:lnTo>
                    <a:pt x="1609" y="2139"/>
                  </a:lnTo>
                  <a:lnTo>
                    <a:pt x="1609" y="2139"/>
                  </a:lnTo>
                  <a:lnTo>
                    <a:pt x="1661" y="2155"/>
                  </a:lnTo>
                  <a:lnTo>
                    <a:pt x="1661" y="2155"/>
                  </a:lnTo>
                  <a:lnTo>
                    <a:pt x="1679" y="2159"/>
                  </a:lnTo>
                  <a:lnTo>
                    <a:pt x="1715" y="2159"/>
                  </a:lnTo>
                  <a:lnTo>
                    <a:pt x="1715" y="2159"/>
                  </a:lnTo>
                  <a:lnTo>
                    <a:pt x="1663" y="2147"/>
                  </a:lnTo>
                  <a:lnTo>
                    <a:pt x="1663" y="2147"/>
                  </a:lnTo>
                  <a:close/>
                  <a:moveTo>
                    <a:pt x="1607" y="2129"/>
                  </a:moveTo>
                  <a:lnTo>
                    <a:pt x="1607" y="2129"/>
                  </a:lnTo>
                  <a:lnTo>
                    <a:pt x="1541" y="2109"/>
                  </a:lnTo>
                  <a:lnTo>
                    <a:pt x="1475" y="2085"/>
                  </a:lnTo>
                  <a:lnTo>
                    <a:pt x="1475" y="2085"/>
                  </a:lnTo>
                  <a:lnTo>
                    <a:pt x="1481" y="2075"/>
                  </a:lnTo>
                  <a:lnTo>
                    <a:pt x="1487" y="2067"/>
                  </a:lnTo>
                  <a:lnTo>
                    <a:pt x="1493" y="2061"/>
                  </a:lnTo>
                  <a:lnTo>
                    <a:pt x="1501" y="2055"/>
                  </a:lnTo>
                  <a:lnTo>
                    <a:pt x="1509" y="2049"/>
                  </a:lnTo>
                  <a:lnTo>
                    <a:pt x="1519" y="2045"/>
                  </a:lnTo>
                  <a:lnTo>
                    <a:pt x="1529" y="2043"/>
                  </a:lnTo>
                  <a:lnTo>
                    <a:pt x="1539" y="2041"/>
                  </a:lnTo>
                  <a:lnTo>
                    <a:pt x="1539" y="2041"/>
                  </a:lnTo>
                  <a:lnTo>
                    <a:pt x="1553" y="2043"/>
                  </a:lnTo>
                  <a:lnTo>
                    <a:pt x="1567" y="2047"/>
                  </a:lnTo>
                  <a:lnTo>
                    <a:pt x="1579" y="2053"/>
                  </a:lnTo>
                  <a:lnTo>
                    <a:pt x="1589" y="2063"/>
                  </a:lnTo>
                  <a:lnTo>
                    <a:pt x="1597" y="2073"/>
                  </a:lnTo>
                  <a:lnTo>
                    <a:pt x="1603" y="2085"/>
                  </a:lnTo>
                  <a:lnTo>
                    <a:pt x="1607" y="2097"/>
                  </a:lnTo>
                  <a:lnTo>
                    <a:pt x="1609" y="2111"/>
                  </a:lnTo>
                  <a:lnTo>
                    <a:pt x="1609" y="2111"/>
                  </a:lnTo>
                  <a:lnTo>
                    <a:pt x="1609" y="2121"/>
                  </a:lnTo>
                  <a:lnTo>
                    <a:pt x="1607" y="2129"/>
                  </a:lnTo>
                  <a:lnTo>
                    <a:pt x="1607" y="2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7" name="Red"/>
            <p:cNvGrpSpPr/>
            <p:nvPr userDrawn="1"/>
          </p:nvGrpSpPr>
          <p:grpSpPr>
            <a:xfrm>
              <a:off x="-4014788" y="-3675063"/>
              <a:ext cx="2982913" cy="6854826"/>
              <a:chOff x="-4014788" y="-3675063"/>
              <a:chExt cx="2982913" cy="6854826"/>
            </a:xfrm>
          </p:grpSpPr>
          <p:sp>
            <p:nvSpPr>
              <p:cNvPr id="375" name="red stroke"/>
              <p:cNvSpPr>
                <a:spLocks noEditPoints="1"/>
              </p:cNvSpPr>
              <p:nvPr userDrawn="1"/>
            </p:nvSpPr>
            <p:spPr bwMode="auto">
              <a:xfrm>
                <a:off x="-3138488" y="1471613"/>
                <a:ext cx="187325" cy="187325"/>
              </a:xfrm>
              <a:custGeom>
                <a:avLst/>
                <a:gdLst>
                  <a:gd name="T0" fmla="*/ 58 w 118"/>
                  <a:gd name="T1" fmla="*/ 0 h 118"/>
                  <a:gd name="T2" fmla="*/ 40 w 118"/>
                  <a:gd name="T3" fmla="*/ 4 h 118"/>
                  <a:gd name="T4" fmla="*/ 32 w 118"/>
                  <a:gd name="T5" fmla="*/ 6 h 118"/>
                  <a:gd name="T6" fmla="*/ 18 w 118"/>
                  <a:gd name="T7" fmla="*/ 16 h 118"/>
                  <a:gd name="T8" fmla="*/ 2 w 118"/>
                  <a:gd name="T9" fmla="*/ 42 h 118"/>
                  <a:gd name="T10" fmla="*/ 0 w 118"/>
                  <a:gd name="T11" fmla="*/ 58 h 118"/>
                  <a:gd name="T12" fmla="*/ 0 w 118"/>
                  <a:gd name="T13" fmla="*/ 70 h 118"/>
                  <a:gd name="T14" fmla="*/ 10 w 118"/>
                  <a:gd name="T15" fmla="*/ 92 h 118"/>
                  <a:gd name="T16" fmla="*/ 26 w 118"/>
                  <a:gd name="T17" fmla="*/ 108 h 118"/>
                  <a:gd name="T18" fmla="*/ 46 w 118"/>
                  <a:gd name="T19" fmla="*/ 116 h 118"/>
                  <a:gd name="T20" fmla="*/ 58 w 118"/>
                  <a:gd name="T21" fmla="*/ 118 h 118"/>
                  <a:gd name="T22" fmla="*/ 82 w 118"/>
                  <a:gd name="T23" fmla="*/ 114 h 118"/>
                  <a:gd name="T24" fmla="*/ 90 w 118"/>
                  <a:gd name="T25" fmla="*/ 110 h 118"/>
                  <a:gd name="T26" fmla="*/ 102 w 118"/>
                  <a:gd name="T27" fmla="*/ 100 h 118"/>
                  <a:gd name="T28" fmla="*/ 116 w 118"/>
                  <a:gd name="T29" fmla="*/ 74 h 118"/>
                  <a:gd name="T30" fmla="*/ 118 w 118"/>
                  <a:gd name="T31" fmla="*/ 58 h 118"/>
                  <a:gd name="T32" fmla="*/ 114 w 118"/>
                  <a:gd name="T33" fmla="*/ 36 h 118"/>
                  <a:gd name="T34" fmla="*/ 100 w 118"/>
                  <a:gd name="T35" fmla="*/ 18 h 118"/>
                  <a:gd name="T36" fmla="*/ 82 w 118"/>
                  <a:gd name="T37" fmla="*/ 4 h 118"/>
                  <a:gd name="T38" fmla="*/ 58 w 118"/>
                  <a:gd name="T39" fmla="*/ 0 h 118"/>
                  <a:gd name="T40" fmla="*/ 88 w 118"/>
                  <a:gd name="T41" fmla="*/ 106 h 118"/>
                  <a:gd name="T42" fmla="*/ 80 w 118"/>
                  <a:gd name="T43" fmla="*/ 110 h 118"/>
                  <a:gd name="T44" fmla="*/ 70 w 118"/>
                  <a:gd name="T45" fmla="*/ 114 h 118"/>
                  <a:gd name="T46" fmla="*/ 58 w 118"/>
                  <a:gd name="T47" fmla="*/ 114 h 118"/>
                  <a:gd name="T48" fmla="*/ 38 w 118"/>
                  <a:gd name="T49" fmla="*/ 110 h 118"/>
                  <a:gd name="T50" fmla="*/ 20 w 118"/>
                  <a:gd name="T51" fmla="*/ 98 h 118"/>
                  <a:gd name="T52" fmla="*/ 8 w 118"/>
                  <a:gd name="T53" fmla="*/ 80 h 118"/>
                  <a:gd name="T54" fmla="*/ 2 w 118"/>
                  <a:gd name="T55" fmla="*/ 58 h 118"/>
                  <a:gd name="T56" fmla="*/ 6 w 118"/>
                  <a:gd name="T57" fmla="*/ 44 h 118"/>
                  <a:gd name="T58" fmla="*/ 22 w 118"/>
                  <a:gd name="T59" fmla="*/ 18 h 118"/>
                  <a:gd name="T60" fmla="*/ 34 w 118"/>
                  <a:gd name="T61" fmla="*/ 10 h 118"/>
                  <a:gd name="T62" fmla="*/ 40 w 118"/>
                  <a:gd name="T63" fmla="*/ 6 h 118"/>
                  <a:gd name="T64" fmla="*/ 58 w 118"/>
                  <a:gd name="T65" fmla="*/ 2 h 118"/>
                  <a:gd name="T66" fmla="*/ 70 w 118"/>
                  <a:gd name="T67" fmla="*/ 4 h 118"/>
                  <a:gd name="T68" fmla="*/ 90 w 118"/>
                  <a:gd name="T69" fmla="*/ 12 h 118"/>
                  <a:gd name="T70" fmla="*/ 106 w 118"/>
                  <a:gd name="T71" fmla="*/ 28 h 118"/>
                  <a:gd name="T72" fmla="*/ 114 w 118"/>
                  <a:gd name="T73" fmla="*/ 48 h 118"/>
                  <a:gd name="T74" fmla="*/ 114 w 118"/>
                  <a:gd name="T75" fmla="*/ 58 h 118"/>
                  <a:gd name="T76" fmla="*/ 108 w 118"/>
                  <a:gd name="T77" fmla="*/ 86 h 118"/>
                  <a:gd name="T78" fmla="*/ 88 w 118"/>
                  <a:gd name="T79"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18">
                    <a:moveTo>
                      <a:pt x="58" y="0"/>
                    </a:moveTo>
                    <a:lnTo>
                      <a:pt x="58" y="0"/>
                    </a:lnTo>
                    <a:lnTo>
                      <a:pt x="48" y="0"/>
                    </a:lnTo>
                    <a:lnTo>
                      <a:pt x="40" y="4"/>
                    </a:lnTo>
                    <a:lnTo>
                      <a:pt x="40" y="4"/>
                    </a:lnTo>
                    <a:lnTo>
                      <a:pt x="32" y="6"/>
                    </a:lnTo>
                    <a:lnTo>
                      <a:pt x="32" y="6"/>
                    </a:lnTo>
                    <a:lnTo>
                      <a:pt x="18" y="16"/>
                    </a:lnTo>
                    <a:lnTo>
                      <a:pt x="8" y="28"/>
                    </a:lnTo>
                    <a:lnTo>
                      <a:pt x="2" y="42"/>
                    </a:lnTo>
                    <a:lnTo>
                      <a:pt x="0" y="50"/>
                    </a:lnTo>
                    <a:lnTo>
                      <a:pt x="0" y="58"/>
                    </a:lnTo>
                    <a:lnTo>
                      <a:pt x="0" y="58"/>
                    </a:lnTo>
                    <a:lnTo>
                      <a:pt x="0" y="70"/>
                    </a:lnTo>
                    <a:lnTo>
                      <a:pt x="4" y="82"/>
                    </a:lnTo>
                    <a:lnTo>
                      <a:pt x="10" y="92"/>
                    </a:lnTo>
                    <a:lnTo>
                      <a:pt x="18" y="100"/>
                    </a:lnTo>
                    <a:lnTo>
                      <a:pt x="26" y="108"/>
                    </a:lnTo>
                    <a:lnTo>
                      <a:pt x="36" y="114"/>
                    </a:lnTo>
                    <a:lnTo>
                      <a:pt x="46" y="116"/>
                    </a:lnTo>
                    <a:lnTo>
                      <a:pt x="58" y="118"/>
                    </a:lnTo>
                    <a:lnTo>
                      <a:pt x="58" y="118"/>
                    </a:lnTo>
                    <a:lnTo>
                      <a:pt x="70" y="116"/>
                    </a:lnTo>
                    <a:lnTo>
                      <a:pt x="82" y="114"/>
                    </a:lnTo>
                    <a:lnTo>
                      <a:pt x="82" y="114"/>
                    </a:lnTo>
                    <a:lnTo>
                      <a:pt x="90" y="110"/>
                    </a:lnTo>
                    <a:lnTo>
                      <a:pt x="90" y="110"/>
                    </a:lnTo>
                    <a:lnTo>
                      <a:pt x="102" y="100"/>
                    </a:lnTo>
                    <a:lnTo>
                      <a:pt x="110" y="88"/>
                    </a:lnTo>
                    <a:lnTo>
                      <a:pt x="116" y="74"/>
                    </a:lnTo>
                    <a:lnTo>
                      <a:pt x="118" y="58"/>
                    </a:lnTo>
                    <a:lnTo>
                      <a:pt x="118" y="58"/>
                    </a:lnTo>
                    <a:lnTo>
                      <a:pt x="116" y="48"/>
                    </a:lnTo>
                    <a:lnTo>
                      <a:pt x="114" y="36"/>
                    </a:lnTo>
                    <a:lnTo>
                      <a:pt x="108" y="26"/>
                    </a:lnTo>
                    <a:lnTo>
                      <a:pt x="100" y="18"/>
                    </a:lnTo>
                    <a:lnTo>
                      <a:pt x="92" y="10"/>
                    </a:lnTo>
                    <a:lnTo>
                      <a:pt x="82" y="4"/>
                    </a:lnTo>
                    <a:lnTo>
                      <a:pt x="70" y="0"/>
                    </a:lnTo>
                    <a:lnTo>
                      <a:pt x="58" y="0"/>
                    </a:lnTo>
                    <a:lnTo>
                      <a:pt x="58" y="0"/>
                    </a:lnTo>
                    <a:close/>
                    <a:moveTo>
                      <a:pt x="88" y="106"/>
                    </a:moveTo>
                    <a:lnTo>
                      <a:pt x="88" y="106"/>
                    </a:lnTo>
                    <a:lnTo>
                      <a:pt x="80" y="110"/>
                    </a:lnTo>
                    <a:lnTo>
                      <a:pt x="80" y="110"/>
                    </a:lnTo>
                    <a:lnTo>
                      <a:pt x="70" y="114"/>
                    </a:lnTo>
                    <a:lnTo>
                      <a:pt x="58" y="114"/>
                    </a:lnTo>
                    <a:lnTo>
                      <a:pt x="58" y="114"/>
                    </a:lnTo>
                    <a:lnTo>
                      <a:pt x="48" y="114"/>
                    </a:lnTo>
                    <a:lnTo>
                      <a:pt x="38" y="110"/>
                    </a:lnTo>
                    <a:lnTo>
                      <a:pt x="28" y="106"/>
                    </a:lnTo>
                    <a:lnTo>
                      <a:pt x="20" y="98"/>
                    </a:lnTo>
                    <a:lnTo>
                      <a:pt x="12" y="90"/>
                    </a:lnTo>
                    <a:lnTo>
                      <a:pt x="8" y="80"/>
                    </a:lnTo>
                    <a:lnTo>
                      <a:pt x="4" y="70"/>
                    </a:lnTo>
                    <a:lnTo>
                      <a:pt x="2" y="58"/>
                    </a:lnTo>
                    <a:lnTo>
                      <a:pt x="2" y="58"/>
                    </a:lnTo>
                    <a:lnTo>
                      <a:pt x="6" y="44"/>
                    </a:lnTo>
                    <a:lnTo>
                      <a:pt x="12" y="30"/>
                    </a:lnTo>
                    <a:lnTo>
                      <a:pt x="22" y="18"/>
                    </a:lnTo>
                    <a:lnTo>
                      <a:pt x="34" y="10"/>
                    </a:lnTo>
                    <a:lnTo>
                      <a:pt x="34" y="10"/>
                    </a:lnTo>
                    <a:lnTo>
                      <a:pt x="40" y="6"/>
                    </a:lnTo>
                    <a:lnTo>
                      <a:pt x="40" y="6"/>
                    </a:lnTo>
                    <a:lnTo>
                      <a:pt x="50" y="4"/>
                    </a:lnTo>
                    <a:lnTo>
                      <a:pt x="58" y="2"/>
                    </a:lnTo>
                    <a:lnTo>
                      <a:pt x="58" y="2"/>
                    </a:lnTo>
                    <a:lnTo>
                      <a:pt x="70" y="4"/>
                    </a:lnTo>
                    <a:lnTo>
                      <a:pt x="80" y="8"/>
                    </a:lnTo>
                    <a:lnTo>
                      <a:pt x="90" y="12"/>
                    </a:lnTo>
                    <a:lnTo>
                      <a:pt x="98" y="20"/>
                    </a:lnTo>
                    <a:lnTo>
                      <a:pt x="106" y="28"/>
                    </a:lnTo>
                    <a:lnTo>
                      <a:pt x="110" y="38"/>
                    </a:lnTo>
                    <a:lnTo>
                      <a:pt x="114" y="48"/>
                    </a:lnTo>
                    <a:lnTo>
                      <a:pt x="114" y="58"/>
                    </a:lnTo>
                    <a:lnTo>
                      <a:pt x="114" y="58"/>
                    </a:lnTo>
                    <a:lnTo>
                      <a:pt x="112" y="74"/>
                    </a:lnTo>
                    <a:lnTo>
                      <a:pt x="108" y="86"/>
                    </a:lnTo>
                    <a:lnTo>
                      <a:pt x="98" y="98"/>
                    </a:lnTo>
                    <a:lnTo>
                      <a:pt x="88" y="106"/>
                    </a:lnTo>
                    <a:lnTo>
                      <a:pt x="88" y="10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d arc"/>
              <p:cNvSpPr>
                <a:spLocks/>
              </p:cNvSpPr>
              <p:nvPr userDrawn="1"/>
            </p:nvSpPr>
            <p:spPr bwMode="auto">
              <a:xfrm>
                <a:off x="-3729038" y="-3157538"/>
                <a:ext cx="958850" cy="1862138"/>
              </a:xfrm>
              <a:custGeom>
                <a:avLst/>
                <a:gdLst>
                  <a:gd name="T0" fmla="*/ 546 w 604"/>
                  <a:gd name="T1" fmla="*/ 1165 h 1173"/>
                  <a:gd name="T2" fmla="*/ 484 w 604"/>
                  <a:gd name="T3" fmla="*/ 1157 h 1173"/>
                  <a:gd name="T4" fmla="*/ 386 w 604"/>
                  <a:gd name="T5" fmla="*/ 1127 h 1173"/>
                  <a:gd name="T6" fmla="*/ 346 w 604"/>
                  <a:gd name="T7" fmla="*/ 1107 h 1173"/>
                  <a:gd name="T8" fmla="*/ 312 w 604"/>
                  <a:gd name="T9" fmla="*/ 1077 h 1173"/>
                  <a:gd name="T10" fmla="*/ 304 w 604"/>
                  <a:gd name="T11" fmla="*/ 1059 h 1173"/>
                  <a:gd name="T12" fmla="*/ 290 w 604"/>
                  <a:gd name="T13" fmla="*/ 1053 h 1173"/>
                  <a:gd name="T14" fmla="*/ 276 w 604"/>
                  <a:gd name="T15" fmla="*/ 1055 h 1173"/>
                  <a:gd name="T16" fmla="*/ 218 w 604"/>
                  <a:gd name="T17" fmla="*/ 1021 h 1173"/>
                  <a:gd name="T18" fmla="*/ 180 w 604"/>
                  <a:gd name="T19" fmla="*/ 969 h 1173"/>
                  <a:gd name="T20" fmla="*/ 178 w 604"/>
                  <a:gd name="T21" fmla="*/ 945 h 1173"/>
                  <a:gd name="T22" fmla="*/ 166 w 604"/>
                  <a:gd name="T23" fmla="*/ 935 h 1173"/>
                  <a:gd name="T24" fmla="*/ 148 w 604"/>
                  <a:gd name="T25" fmla="*/ 935 h 1173"/>
                  <a:gd name="T26" fmla="*/ 96 w 604"/>
                  <a:gd name="T27" fmla="*/ 867 h 1173"/>
                  <a:gd name="T28" fmla="*/ 38 w 604"/>
                  <a:gd name="T29" fmla="*/ 708 h 1173"/>
                  <a:gd name="T30" fmla="*/ 38 w 604"/>
                  <a:gd name="T31" fmla="*/ 618 h 1173"/>
                  <a:gd name="T32" fmla="*/ 52 w 604"/>
                  <a:gd name="T33" fmla="*/ 596 h 1173"/>
                  <a:gd name="T34" fmla="*/ 48 w 604"/>
                  <a:gd name="T35" fmla="*/ 584 h 1173"/>
                  <a:gd name="T36" fmla="*/ 28 w 604"/>
                  <a:gd name="T37" fmla="*/ 570 h 1173"/>
                  <a:gd name="T38" fmla="*/ 38 w 604"/>
                  <a:gd name="T39" fmla="*/ 490 h 1173"/>
                  <a:gd name="T40" fmla="*/ 66 w 604"/>
                  <a:gd name="T41" fmla="*/ 388 h 1173"/>
                  <a:gd name="T42" fmla="*/ 158 w 604"/>
                  <a:gd name="T43" fmla="*/ 232 h 1173"/>
                  <a:gd name="T44" fmla="*/ 314 w 604"/>
                  <a:gd name="T45" fmla="*/ 98 h 1173"/>
                  <a:gd name="T46" fmla="*/ 434 w 604"/>
                  <a:gd name="T47" fmla="*/ 46 h 1173"/>
                  <a:gd name="T48" fmla="*/ 540 w 604"/>
                  <a:gd name="T49" fmla="*/ 24 h 1173"/>
                  <a:gd name="T50" fmla="*/ 566 w 604"/>
                  <a:gd name="T51" fmla="*/ 0 h 1173"/>
                  <a:gd name="T52" fmla="*/ 512 w 604"/>
                  <a:gd name="T53" fmla="*/ 24 h 1173"/>
                  <a:gd name="T54" fmla="*/ 408 w 604"/>
                  <a:gd name="T55" fmla="*/ 50 h 1173"/>
                  <a:gd name="T56" fmla="*/ 312 w 604"/>
                  <a:gd name="T57" fmla="*/ 94 h 1173"/>
                  <a:gd name="T58" fmla="*/ 154 w 604"/>
                  <a:gd name="T59" fmla="*/ 230 h 1173"/>
                  <a:gd name="T60" fmla="*/ 62 w 604"/>
                  <a:gd name="T61" fmla="*/ 386 h 1173"/>
                  <a:gd name="T62" fmla="*/ 34 w 604"/>
                  <a:gd name="T63" fmla="*/ 488 h 1173"/>
                  <a:gd name="T64" fmla="*/ 24 w 604"/>
                  <a:gd name="T65" fmla="*/ 570 h 1173"/>
                  <a:gd name="T66" fmla="*/ 0 w 604"/>
                  <a:gd name="T67" fmla="*/ 590 h 1173"/>
                  <a:gd name="T68" fmla="*/ 0 w 604"/>
                  <a:gd name="T69" fmla="*/ 596 h 1173"/>
                  <a:gd name="T70" fmla="*/ 14 w 604"/>
                  <a:gd name="T71" fmla="*/ 618 h 1173"/>
                  <a:gd name="T72" fmla="*/ 34 w 604"/>
                  <a:gd name="T73" fmla="*/ 708 h 1173"/>
                  <a:gd name="T74" fmla="*/ 94 w 604"/>
                  <a:gd name="T75" fmla="*/ 869 h 1173"/>
                  <a:gd name="T76" fmla="*/ 134 w 604"/>
                  <a:gd name="T77" fmla="*/ 949 h 1173"/>
                  <a:gd name="T78" fmla="*/ 132 w 604"/>
                  <a:gd name="T79" fmla="*/ 967 h 1173"/>
                  <a:gd name="T80" fmla="*/ 142 w 604"/>
                  <a:gd name="T81" fmla="*/ 981 h 1173"/>
                  <a:gd name="T82" fmla="*/ 164 w 604"/>
                  <a:gd name="T83" fmla="*/ 983 h 1173"/>
                  <a:gd name="T84" fmla="*/ 216 w 604"/>
                  <a:gd name="T85" fmla="*/ 1025 h 1173"/>
                  <a:gd name="T86" fmla="*/ 262 w 604"/>
                  <a:gd name="T87" fmla="*/ 1071 h 1173"/>
                  <a:gd name="T88" fmla="*/ 268 w 604"/>
                  <a:gd name="T89" fmla="*/ 1095 h 1173"/>
                  <a:gd name="T90" fmla="*/ 292 w 604"/>
                  <a:gd name="T91" fmla="*/ 1101 h 1173"/>
                  <a:gd name="T92" fmla="*/ 308 w 604"/>
                  <a:gd name="T93" fmla="*/ 1091 h 1173"/>
                  <a:gd name="T94" fmla="*/ 484 w 604"/>
                  <a:gd name="T95" fmla="*/ 1161 h 1173"/>
                  <a:gd name="T96" fmla="*/ 518 w 604"/>
                  <a:gd name="T97" fmla="*/ 1167 h 1173"/>
                  <a:gd name="T98" fmla="*/ 602 w 604"/>
                  <a:gd name="T99" fmla="*/ 1173 h 1173"/>
                  <a:gd name="T100" fmla="*/ 602 w 604"/>
                  <a:gd name="T101" fmla="*/ 116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 h="1173">
                    <a:moveTo>
                      <a:pt x="602" y="1169"/>
                    </a:moveTo>
                    <a:lnTo>
                      <a:pt x="602" y="1169"/>
                    </a:lnTo>
                    <a:lnTo>
                      <a:pt x="574" y="1167"/>
                    </a:lnTo>
                    <a:lnTo>
                      <a:pt x="546" y="1165"/>
                    </a:lnTo>
                    <a:lnTo>
                      <a:pt x="518" y="1163"/>
                    </a:lnTo>
                    <a:lnTo>
                      <a:pt x="492" y="1157"/>
                    </a:lnTo>
                    <a:lnTo>
                      <a:pt x="492" y="1157"/>
                    </a:lnTo>
                    <a:lnTo>
                      <a:pt x="484" y="1157"/>
                    </a:lnTo>
                    <a:lnTo>
                      <a:pt x="484" y="1157"/>
                    </a:lnTo>
                    <a:lnTo>
                      <a:pt x="458" y="1151"/>
                    </a:lnTo>
                    <a:lnTo>
                      <a:pt x="434" y="1143"/>
                    </a:lnTo>
                    <a:lnTo>
                      <a:pt x="386" y="1127"/>
                    </a:lnTo>
                    <a:lnTo>
                      <a:pt x="386" y="1127"/>
                    </a:lnTo>
                    <a:lnTo>
                      <a:pt x="382" y="1125"/>
                    </a:lnTo>
                    <a:lnTo>
                      <a:pt x="382" y="1125"/>
                    </a:lnTo>
                    <a:lnTo>
                      <a:pt x="346" y="1107"/>
                    </a:lnTo>
                    <a:lnTo>
                      <a:pt x="310" y="1089"/>
                    </a:lnTo>
                    <a:lnTo>
                      <a:pt x="310" y="1089"/>
                    </a:lnTo>
                    <a:lnTo>
                      <a:pt x="312" y="1083"/>
                    </a:lnTo>
                    <a:lnTo>
                      <a:pt x="312" y="1077"/>
                    </a:lnTo>
                    <a:lnTo>
                      <a:pt x="312" y="1077"/>
                    </a:lnTo>
                    <a:lnTo>
                      <a:pt x="312" y="1069"/>
                    </a:lnTo>
                    <a:lnTo>
                      <a:pt x="308" y="1063"/>
                    </a:lnTo>
                    <a:lnTo>
                      <a:pt x="304" y="1059"/>
                    </a:lnTo>
                    <a:lnTo>
                      <a:pt x="298" y="1055"/>
                    </a:lnTo>
                    <a:lnTo>
                      <a:pt x="298" y="1055"/>
                    </a:lnTo>
                    <a:lnTo>
                      <a:pt x="290" y="1053"/>
                    </a:lnTo>
                    <a:lnTo>
                      <a:pt x="290" y="1053"/>
                    </a:lnTo>
                    <a:lnTo>
                      <a:pt x="286" y="1051"/>
                    </a:lnTo>
                    <a:lnTo>
                      <a:pt x="286" y="1051"/>
                    </a:lnTo>
                    <a:lnTo>
                      <a:pt x="282" y="1053"/>
                    </a:lnTo>
                    <a:lnTo>
                      <a:pt x="276" y="1055"/>
                    </a:lnTo>
                    <a:lnTo>
                      <a:pt x="268" y="1061"/>
                    </a:lnTo>
                    <a:lnTo>
                      <a:pt x="268" y="1061"/>
                    </a:lnTo>
                    <a:lnTo>
                      <a:pt x="242" y="1041"/>
                    </a:lnTo>
                    <a:lnTo>
                      <a:pt x="218" y="1021"/>
                    </a:lnTo>
                    <a:lnTo>
                      <a:pt x="196" y="999"/>
                    </a:lnTo>
                    <a:lnTo>
                      <a:pt x="174" y="977"/>
                    </a:lnTo>
                    <a:lnTo>
                      <a:pt x="174" y="977"/>
                    </a:lnTo>
                    <a:lnTo>
                      <a:pt x="180" y="969"/>
                    </a:lnTo>
                    <a:lnTo>
                      <a:pt x="182" y="959"/>
                    </a:lnTo>
                    <a:lnTo>
                      <a:pt x="182" y="959"/>
                    </a:lnTo>
                    <a:lnTo>
                      <a:pt x="180" y="951"/>
                    </a:lnTo>
                    <a:lnTo>
                      <a:pt x="178" y="945"/>
                    </a:lnTo>
                    <a:lnTo>
                      <a:pt x="178" y="945"/>
                    </a:lnTo>
                    <a:lnTo>
                      <a:pt x="176" y="943"/>
                    </a:lnTo>
                    <a:lnTo>
                      <a:pt x="176" y="943"/>
                    </a:lnTo>
                    <a:lnTo>
                      <a:pt x="166" y="935"/>
                    </a:lnTo>
                    <a:lnTo>
                      <a:pt x="162" y="935"/>
                    </a:lnTo>
                    <a:lnTo>
                      <a:pt x="156" y="933"/>
                    </a:lnTo>
                    <a:lnTo>
                      <a:pt x="156" y="933"/>
                    </a:lnTo>
                    <a:lnTo>
                      <a:pt x="148" y="935"/>
                    </a:lnTo>
                    <a:lnTo>
                      <a:pt x="142" y="937"/>
                    </a:lnTo>
                    <a:lnTo>
                      <a:pt x="142" y="937"/>
                    </a:lnTo>
                    <a:lnTo>
                      <a:pt x="118" y="903"/>
                    </a:lnTo>
                    <a:lnTo>
                      <a:pt x="96" y="867"/>
                    </a:lnTo>
                    <a:lnTo>
                      <a:pt x="78" y="829"/>
                    </a:lnTo>
                    <a:lnTo>
                      <a:pt x="62" y="789"/>
                    </a:lnTo>
                    <a:lnTo>
                      <a:pt x="48" y="750"/>
                    </a:lnTo>
                    <a:lnTo>
                      <a:pt x="38" y="708"/>
                    </a:lnTo>
                    <a:lnTo>
                      <a:pt x="32" y="664"/>
                    </a:lnTo>
                    <a:lnTo>
                      <a:pt x="28" y="620"/>
                    </a:lnTo>
                    <a:lnTo>
                      <a:pt x="28" y="620"/>
                    </a:lnTo>
                    <a:lnTo>
                      <a:pt x="38" y="618"/>
                    </a:lnTo>
                    <a:lnTo>
                      <a:pt x="44" y="612"/>
                    </a:lnTo>
                    <a:lnTo>
                      <a:pt x="50" y="604"/>
                    </a:lnTo>
                    <a:lnTo>
                      <a:pt x="52" y="596"/>
                    </a:lnTo>
                    <a:lnTo>
                      <a:pt x="52" y="596"/>
                    </a:lnTo>
                    <a:lnTo>
                      <a:pt x="50" y="588"/>
                    </a:lnTo>
                    <a:lnTo>
                      <a:pt x="50" y="588"/>
                    </a:lnTo>
                    <a:lnTo>
                      <a:pt x="48" y="584"/>
                    </a:lnTo>
                    <a:lnTo>
                      <a:pt x="48" y="584"/>
                    </a:lnTo>
                    <a:lnTo>
                      <a:pt x="44" y="578"/>
                    </a:lnTo>
                    <a:lnTo>
                      <a:pt x="40" y="574"/>
                    </a:lnTo>
                    <a:lnTo>
                      <a:pt x="34" y="572"/>
                    </a:lnTo>
                    <a:lnTo>
                      <a:pt x="28" y="570"/>
                    </a:lnTo>
                    <a:lnTo>
                      <a:pt x="28" y="570"/>
                    </a:lnTo>
                    <a:lnTo>
                      <a:pt x="30" y="544"/>
                    </a:lnTo>
                    <a:lnTo>
                      <a:pt x="34" y="516"/>
                    </a:lnTo>
                    <a:lnTo>
                      <a:pt x="38" y="490"/>
                    </a:lnTo>
                    <a:lnTo>
                      <a:pt x="42" y="464"/>
                    </a:lnTo>
                    <a:lnTo>
                      <a:pt x="50" y="438"/>
                    </a:lnTo>
                    <a:lnTo>
                      <a:pt x="58" y="412"/>
                    </a:lnTo>
                    <a:lnTo>
                      <a:pt x="66" y="388"/>
                    </a:lnTo>
                    <a:lnTo>
                      <a:pt x="76" y="364"/>
                    </a:lnTo>
                    <a:lnTo>
                      <a:pt x="100" y="318"/>
                    </a:lnTo>
                    <a:lnTo>
                      <a:pt x="126" y="272"/>
                    </a:lnTo>
                    <a:lnTo>
                      <a:pt x="158" y="232"/>
                    </a:lnTo>
                    <a:lnTo>
                      <a:pt x="192" y="194"/>
                    </a:lnTo>
                    <a:lnTo>
                      <a:pt x="230" y="158"/>
                    </a:lnTo>
                    <a:lnTo>
                      <a:pt x="270" y="126"/>
                    </a:lnTo>
                    <a:lnTo>
                      <a:pt x="314" y="98"/>
                    </a:lnTo>
                    <a:lnTo>
                      <a:pt x="360" y="74"/>
                    </a:lnTo>
                    <a:lnTo>
                      <a:pt x="384" y="64"/>
                    </a:lnTo>
                    <a:lnTo>
                      <a:pt x="410" y="54"/>
                    </a:lnTo>
                    <a:lnTo>
                      <a:pt x="434" y="46"/>
                    </a:lnTo>
                    <a:lnTo>
                      <a:pt x="460" y="40"/>
                    </a:lnTo>
                    <a:lnTo>
                      <a:pt x="486" y="34"/>
                    </a:lnTo>
                    <a:lnTo>
                      <a:pt x="512" y="28"/>
                    </a:lnTo>
                    <a:lnTo>
                      <a:pt x="540" y="24"/>
                    </a:lnTo>
                    <a:lnTo>
                      <a:pt x="568" y="22"/>
                    </a:lnTo>
                    <a:lnTo>
                      <a:pt x="568" y="40"/>
                    </a:lnTo>
                    <a:lnTo>
                      <a:pt x="602" y="20"/>
                    </a:lnTo>
                    <a:lnTo>
                      <a:pt x="566" y="0"/>
                    </a:lnTo>
                    <a:lnTo>
                      <a:pt x="568" y="18"/>
                    </a:lnTo>
                    <a:lnTo>
                      <a:pt x="568" y="18"/>
                    </a:lnTo>
                    <a:lnTo>
                      <a:pt x="540" y="20"/>
                    </a:lnTo>
                    <a:lnTo>
                      <a:pt x="512" y="24"/>
                    </a:lnTo>
                    <a:lnTo>
                      <a:pt x="486" y="30"/>
                    </a:lnTo>
                    <a:lnTo>
                      <a:pt x="460" y="36"/>
                    </a:lnTo>
                    <a:lnTo>
                      <a:pt x="434" y="42"/>
                    </a:lnTo>
                    <a:lnTo>
                      <a:pt x="408" y="50"/>
                    </a:lnTo>
                    <a:lnTo>
                      <a:pt x="384" y="60"/>
                    </a:lnTo>
                    <a:lnTo>
                      <a:pt x="358" y="70"/>
                    </a:lnTo>
                    <a:lnTo>
                      <a:pt x="336" y="82"/>
                    </a:lnTo>
                    <a:lnTo>
                      <a:pt x="312" y="94"/>
                    </a:lnTo>
                    <a:lnTo>
                      <a:pt x="268" y="124"/>
                    </a:lnTo>
                    <a:lnTo>
                      <a:pt x="228" y="156"/>
                    </a:lnTo>
                    <a:lnTo>
                      <a:pt x="190" y="190"/>
                    </a:lnTo>
                    <a:lnTo>
                      <a:pt x="154" y="230"/>
                    </a:lnTo>
                    <a:lnTo>
                      <a:pt x="124" y="270"/>
                    </a:lnTo>
                    <a:lnTo>
                      <a:pt x="96" y="316"/>
                    </a:lnTo>
                    <a:lnTo>
                      <a:pt x="72" y="362"/>
                    </a:lnTo>
                    <a:lnTo>
                      <a:pt x="62" y="386"/>
                    </a:lnTo>
                    <a:lnTo>
                      <a:pt x="54" y="412"/>
                    </a:lnTo>
                    <a:lnTo>
                      <a:pt x="46" y="436"/>
                    </a:lnTo>
                    <a:lnTo>
                      <a:pt x="40" y="462"/>
                    </a:lnTo>
                    <a:lnTo>
                      <a:pt x="34" y="488"/>
                    </a:lnTo>
                    <a:lnTo>
                      <a:pt x="30" y="516"/>
                    </a:lnTo>
                    <a:lnTo>
                      <a:pt x="26" y="542"/>
                    </a:lnTo>
                    <a:lnTo>
                      <a:pt x="24" y="570"/>
                    </a:lnTo>
                    <a:lnTo>
                      <a:pt x="24" y="570"/>
                    </a:lnTo>
                    <a:lnTo>
                      <a:pt x="16" y="572"/>
                    </a:lnTo>
                    <a:lnTo>
                      <a:pt x="8" y="576"/>
                    </a:lnTo>
                    <a:lnTo>
                      <a:pt x="4" y="584"/>
                    </a:lnTo>
                    <a:lnTo>
                      <a:pt x="0" y="590"/>
                    </a:lnTo>
                    <a:lnTo>
                      <a:pt x="0" y="590"/>
                    </a:lnTo>
                    <a:lnTo>
                      <a:pt x="0" y="596"/>
                    </a:lnTo>
                    <a:lnTo>
                      <a:pt x="0" y="596"/>
                    </a:lnTo>
                    <a:lnTo>
                      <a:pt x="0" y="596"/>
                    </a:lnTo>
                    <a:lnTo>
                      <a:pt x="0" y="596"/>
                    </a:lnTo>
                    <a:lnTo>
                      <a:pt x="2" y="606"/>
                    </a:lnTo>
                    <a:lnTo>
                      <a:pt x="8" y="612"/>
                    </a:lnTo>
                    <a:lnTo>
                      <a:pt x="14" y="618"/>
                    </a:lnTo>
                    <a:lnTo>
                      <a:pt x="24" y="620"/>
                    </a:lnTo>
                    <a:lnTo>
                      <a:pt x="24" y="620"/>
                    </a:lnTo>
                    <a:lnTo>
                      <a:pt x="28" y="666"/>
                    </a:lnTo>
                    <a:lnTo>
                      <a:pt x="34" y="708"/>
                    </a:lnTo>
                    <a:lnTo>
                      <a:pt x="46" y="752"/>
                    </a:lnTo>
                    <a:lnTo>
                      <a:pt x="58" y="791"/>
                    </a:lnTo>
                    <a:lnTo>
                      <a:pt x="74" y="831"/>
                    </a:lnTo>
                    <a:lnTo>
                      <a:pt x="94" y="869"/>
                    </a:lnTo>
                    <a:lnTo>
                      <a:pt x="114" y="905"/>
                    </a:lnTo>
                    <a:lnTo>
                      <a:pt x="138" y="941"/>
                    </a:lnTo>
                    <a:lnTo>
                      <a:pt x="138" y="941"/>
                    </a:lnTo>
                    <a:lnTo>
                      <a:pt x="134" y="949"/>
                    </a:lnTo>
                    <a:lnTo>
                      <a:pt x="130" y="959"/>
                    </a:lnTo>
                    <a:lnTo>
                      <a:pt x="130" y="959"/>
                    </a:lnTo>
                    <a:lnTo>
                      <a:pt x="132" y="967"/>
                    </a:lnTo>
                    <a:lnTo>
                      <a:pt x="132" y="967"/>
                    </a:lnTo>
                    <a:lnTo>
                      <a:pt x="134" y="971"/>
                    </a:lnTo>
                    <a:lnTo>
                      <a:pt x="134" y="971"/>
                    </a:lnTo>
                    <a:lnTo>
                      <a:pt x="138" y="977"/>
                    </a:lnTo>
                    <a:lnTo>
                      <a:pt x="142" y="981"/>
                    </a:lnTo>
                    <a:lnTo>
                      <a:pt x="150" y="983"/>
                    </a:lnTo>
                    <a:lnTo>
                      <a:pt x="156" y="985"/>
                    </a:lnTo>
                    <a:lnTo>
                      <a:pt x="156" y="985"/>
                    </a:lnTo>
                    <a:lnTo>
                      <a:pt x="164" y="983"/>
                    </a:lnTo>
                    <a:lnTo>
                      <a:pt x="170" y="979"/>
                    </a:lnTo>
                    <a:lnTo>
                      <a:pt x="170" y="979"/>
                    </a:lnTo>
                    <a:lnTo>
                      <a:pt x="192" y="1003"/>
                    </a:lnTo>
                    <a:lnTo>
                      <a:pt x="216" y="1025"/>
                    </a:lnTo>
                    <a:lnTo>
                      <a:pt x="240" y="1045"/>
                    </a:lnTo>
                    <a:lnTo>
                      <a:pt x="266" y="1065"/>
                    </a:lnTo>
                    <a:lnTo>
                      <a:pt x="266" y="1065"/>
                    </a:lnTo>
                    <a:lnTo>
                      <a:pt x="262" y="1071"/>
                    </a:lnTo>
                    <a:lnTo>
                      <a:pt x="262" y="1077"/>
                    </a:lnTo>
                    <a:lnTo>
                      <a:pt x="262" y="1077"/>
                    </a:lnTo>
                    <a:lnTo>
                      <a:pt x="264" y="1087"/>
                    </a:lnTo>
                    <a:lnTo>
                      <a:pt x="268" y="1095"/>
                    </a:lnTo>
                    <a:lnTo>
                      <a:pt x="276" y="1101"/>
                    </a:lnTo>
                    <a:lnTo>
                      <a:pt x="286" y="1103"/>
                    </a:lnTo>
                    <a:lnTo>
                      <a:pt x="286" y="1103"/>
                    </a:lnTo>
                    <a:lnTo>
                      <a:pt x="292" y="1101"/>
                    </a:lnTo>
                    <a:lnTo>
                      <a:pt x="298" y="1099"/>
                    </a:lnTo>
                    <a:lnTo>
                      <a:pt x="304" y="1097"/>
                    </a:lnTo>
                    <a:lnTo>
                      <a:pt x="308" y="1091"/>
                    </a:lnTo>
                    <a:lnTo>
                      <a:pt x="308" y="1091"/>
                    </a:lnTo>
                    <a:lnTo>
                      <a:pt x="348" y="1115"/>
                    </a:lnTo>
                    <a:lnTo>
                      <a:pt x="392" y="1133"/>
                    </a:lnTo>
                    <a:lnTo>
                      <a:pt x="436" y="1149"/>
                    </a:lnTo>
                    <a:lnTo>
                      <a:pt x="484" y="1161"/>
                    </a:lnTo>
                    <a:lnTo>
                      <a:pt x="484" y="1161"/>
                    </a:lnTo>
                    <a:lnTo>
                      <a:pt x="490" y="1161"/>
                    </a:lnTo>
                    <a:lnTo>
                      <a:pt x="490" y="1161"/>
                    </a:lnTo>
                    <a:lnTo>
                      <a:pt x="518" y="1167"/>
                    </a:lnTo>
                    <a:lnTo>
                      <a:pt x="546" y="1169"/>
                    </a:lnTo>
                    <a:lnTo>
                      <a:pt x="574" y="1171"/>
                    </a:lnTo>
                    <a:lnTo>
                      <a:pt x="602" y="1173"/>
                    </a:lnTo>
                    <a:lnTo>
                      <a:pt x="602" y="1173"/>
                    </a:lnTo>
                    <a:lnTo>
                      <a:pt x="604" y="1171"/>
                    </a:lnTo>
                    <a:lnTo>
                      <a:pt x="604" y="1171"/>
                    </a:lnTo>
                    <a:lnTo>
                      <a:pt x="602" y="1169"/>
                    </a:lnTo>
                    <a:lnTo>
                      <a:pt x="602" y="1169"/>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d stroke"/>
              <p:cNvSpPr>
                <a:spLocks noEditPoints="1"/>
              </p:cNvSpPr>
              <p:nvPr userDrawn="1"/>
            </p:nvSpPr>
            <p:spPr bwMode="auto">
              <a:xfrm>
                <a:off x="-2868613" y="-2306638"/>
                <a:ext cx="187325" cy="187325"/>
              </a:xfrm>
              <a:custGeom>
                <a:avLst/>
                <a:gdLst>
                  <a:gd name="T0" fmla="*/ 0 w 118"/>
                  <a:gd name="T1" fmla="*/ 60 h 118"/>
                  <a:gd name="T2" fmla="*/ 6 w 118"/>
                  <a:gd name="T3" fmla="*/ 82 h 118"/>
                  <a:gd name="T4" fmla="*/ 18 w 118"/>
                  <a:gd name="T5" fmla="*/ 102 h 118"/>
                  <a:gd name="T6" fmla="*/ 36 w 118"/>
                  <a:gd name="T7" fmla="*/ 114 h 118"/>
                  <a:gd name="T8" fmla="*/ 60 w 118"/>
                  <a:gd name="T9" fmla="*/ 118 h 118"/>
                  <a:gd name="T10" fmla="*/ 72 w 118"/>
                  <a:gd name="T11" fmla="*/ 118 h 118"/>
                  <a:gd name="T12" fmla="*/ 92 w 118"/>
                  <a:gd name="T13" fmla="*/ 108 h 118"/>
                  <a:gd name="T14" fmla="*/ 108 w 118"/>
                  <a:gd name="T15" fmla="*/ 92 h 118"/>
                  <a:gd name="T16" fmla="*/ 118 w 118"/>
                  <a:gd name="T17" fmla="*/ 72 h 118"/>
                  <a:gd name="T18" fmla="*/ 118 w 118"/>
                  <a:gd name="T19" fmla="*/ 60 h 118"/>
                  <a:gd name="T20" fmla="*/ 114 w 118"/>
                  <a:gd name="T21" fmla="*/ 36 h 118"/>
                  <a:gd name="T22" fmla="*/ 102 w 118"/>
                  <a:gd name="T23" fmla="*/ 18 h 118"/>
                  <a:gd name="T24" fmla="*/ 82 w 118"/>
                  <a:gd name="T25" fmla="*/ 6 h 118"/>
                  <a:gd name="T26" fmla="*/ 60 w 118"/>
                  <a:gd name="T27" fmla="*/ 0 h 118"/>
                  <a:gd name="T28" fmla="*/ 48 w 118"/>
                  <a:gd name="T29" fmla="*/ 2 h 118"/>
                  <a:gd name="T30" fmla="*/ 26 w 118"/>
                  <a:gd name="T31" fmla="*/ 10 h 118"/>
                  <a:gd name="T32" fmla="*/ 10 w 118"/>
                  <a:gd name="T33" fmla="*/ 26 h 118"/>
                  <a:gd name="T34" fmla="*/ 2 w 118"/>
                  <a:gd name="T35" fmla="*/ 48 h 118"/>
                  <a:gd name="T36" fmla="*/ 0 w 118"/>
                  <a:gd name="T37" fmla="*/ 60 h 118"/>
                  <a:gd name="T38" fmla="*/ 116 w 118"/>
                  <a:gd name="T39" fmla="*/ 60 h 118"/>
                  <a:gd name="T40" fmla="*/ 112 w 118"/>
                  <a:gd name="T41" fmla="*/ 82 h 118"/>
                  <a:gd name="T42" fmla="*/ 100 w 118"/>
                  <a:gd name="T43" fmla="*/ 100 h 118"/>
                  <a:gd name="T44" fmla="*/ 82 w 118"/>
                  <a:gd name="T45" fmla="*/ 112 h 118"/>
                  <a:gd name="T46" fmla="*/ 60 w 118"/>
                  <a:gd name="T47" fmla="*/ 116 h 118"/>
                  <a:gd name="T48" fmla="*/ 48 w 118"/>
                  <a:gd name="T49" fmla="*/ 114 h 118"/>
                  <a:gd name="T50" fmla="*/ 28 w 118"/>
                  <a:gd name="T51" fmla="*/ 106 h 118"/>
                  <a:gd name="T52" fmla="*/ 14 w 118"/>
                  <a:gd name="T53" fmla="*/ 90 h 118"/>
                  <a:gd name="T54" fmla="*/ 4 w 118"/>
                  <a:gd name="T55" fmla="*/ 70 h 118"/>
                  <a:gd name="T56" fmla="*/ 4 w 118"/>
                  <a:gd name="T57" fmla="*/ 60 h 118"/>
                  <a:gd name="T58" fmla="*/ 8 w 118"/>
                  <a:gd name="T59" fmla="*/ 38 h 118"/>
                  <a:gd name="T60" fmla="*/ 20 w 118"/>
                  <a:gd name="T61" fmla="*/ 20 h 118"/>
                  <a:gd name="T62" fmla="*/ 38 w 118"/>
                  <a:gd name="T63" fmla="*/ 8 h 118"/>
                  <a:gd name="T64" fmla="*/ 60 w 118"/>
                  <a:gd name="T65" fmla="*/ 4 h 118"/>
                  <a:gd name="T66" fmla="*/ 70 w 118"/>
                  <a:gd name="T67" fmla="*/ 4 h 118"/>
                  <a:gd name="T68" fmla="*/ 90 w 118"/>
                  <a:gd name="T69" fmla="*/ 14 h 118"/>
                  <a:gd name="T70" fmla="*/ 106 w 118"/>
                  <a:gd name="T71" fmla="*/ 28 h 118"/>
                  <a:gd name="T72" fmla="*/ 114 w 118"/>
                  <a:gd name="T73" fmla="*/ 48 h 118"/>
                  <a:gd name="T74" fmla="*/ 116 w 118"/>
                  <a:gd name="T75"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0" y="60"/>
                    </a:moveTo>
                    <a:lnTo>
                      <a:pt x="0" y="60"/>
                    </a:lnTo>
                    <a:lnTo>
                      <a:pt x="2" y="72"/>
                    </a:lnTo>
                    <a:lnTo>
                      <a:pt x="6" y="82"/>
                    </a:lnTo>
                    <a:lnTo>
                      <a:pt x="10" y="92"/>
                    </a:lnTo>
                    <a:lnTo>
                      <a:pt x="18" y="102"/>
                    </a:lnTo>
                    <a:lnTo>
                      <a:pt x="26" y="108"/>
                    </a:lnTo>
                    <a:lnTo>
                      <a:pt x="36" y="114"/>
                    </a:lnTo>
                    <a:lnTo>
                      <a:pt x="48" y="118"/>
                    </a:lnTo>
                    <a:lnTo>
                      <a:pt x="60" y="118"/>
                    </a:ln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6" y="36"/>
                    </a:lnTo>
                    <a:lnTo>
                      <a:pt x="2" y="48"/>
                    </a:lnTo>
                    <a:lnTo>
                      <a:pt x="0" y="60"/>
                    </a:lnTo>
                    <a:lnTo>
                      <a:pt x="0" y="60"/>
                    </a:lnTo>
                    <a:close/>
                    <a:moveTo>
                      <a:pt x="116" y="60"/>
                    </a:moveTo>
                    <a:lnTo>
                      <a:pt x="116" y="60"/>
                    </a:lnTo>
                    <a:lnTo>
                      <a:pt x="114" y="70"/>
                    </a:lnTo>
                    <a:lnTo>
                      <a:pt x="112" y="82"/>
                    </a:lnTo>
                    <a:lnTo>
                      <a:pt x="106" y="90"/>
                    </a:lnTo>
                    <a:lnTo>
                      <a:pt x="100" y="100"/>
                    </a:lnTo>
                    <a:lnTo>
                      <a:pt x="90" y="106"/>
                    </a:lnTo>
                    <a:lnTo>
                      <a:pt x="82" y="112"/>
                    </a:lnTo>
                    <a:lnTo>
                      <a:pt x="70" y="114"/>
                    </a:lnTo>
                    <a:lnTo>
                      <a:pt x="60" y="116"/>
                    </a:lnTo>
                    <a:lnTo>
                      <a:pt x="60" y="116"/>
                    </a:lnTo>
                    <a:lnTo>
                      <a:pt x="48" y="114"/>
                    </a:lnTo>
                    <a:lnTo>
                      <a:pt x="38" y="112"/>
                    </a:lnTo>
                    <a:lnTo>
                      <a:pt x="28" y="106"/>
                    </a:lnTo>
                    <a:lnTo>
                      <a:pt x="20" y="100"/>
                    </a:lnTo>
                    <a:lnTo>
                      <a:pt x="14" y="90"/>
                    </a:lnTo>
                    <a:lnTo>
                      <a:pt x="8" y="82"/>
                    </a:lnTo>
                    <a:lnTo>
                      <a:pt x="4" y="70"/>
                    </a:lnTo>
                    <a:lnTo>
                      <a:pt x="4" y="60"/>
                    </a:lnTo>
                    <a:lnTo>
                      <a:pt x="4" y="60"/>
                    </a:lnTo>
                    <a:lnTo>
                      <a:pt x="4" y="48"/>
                    </a:lnTo>
                    <a:lnTo>
                      <a:pt x="8" y="38"/>
                    </a:lnTo>
                    <a:lnTo>
                      <a:pt x="14" y="28"/>
                    </a:lnTo>
                    <a:lnTo>
                      <a:pt x="20" y="20"/>
                    </a:lnTo>
                    <a:lnTo>
                      <a:pt x="28" y="14"/>
                    </a:lnTo>
                    <a:lnTo>
                      <a:pt x="38" y="8"/>
                    </a:lnTo>
                    <a:lnTo>
                      <a:pt x="48" y="4"/>
                    </a:lnTo>
                    <a:lnTo>
                      <a:pt x="60" y="4"/>
                    </a:lnTo>
                    <a:lnTo>
                      <a:pt x="60" y="4"/>
                    </a:lnTo>
                    <a:lnTo>
                      <a:pt x="70" y="4"/>
                    </a:lnTo>
                    <a:lnTo>
                      <a:pt x="82" y="8"/>
                    </a:lnTo>
                    <a:lnTo>
                      <a:pt x="90" y="14"/>
                    </a:lnTo>
                    <a:lnTo>
                      <a:pt x="100" y="20"/>
                    </a:lnTo>
                    <a:lnTo>
                      <a:pt x="106" y="28"/>
                    </a:lnTo>
                    <a:lnTo>
                      <a:pt x="112" y="38"/>
                    </a:lnTo>
                    <a:lnTo>
                      <a:pt x="114" y="48"/>
                    </a:lnTo>
                    <a:lnTo>
                      <a:pt x="116" y="60"/>
                    </a:lnTo>
                    <a:lnTo>
                      <a:pt x="116" y="6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2" name="red dots"/>
              <p:cNvGrpSpPr/>
              <p:nvPr userDrawn="1"/>
            </p:nvGrpSpPr>
            <p:grpSpPr>
              <a:xfrm>
                <a:off x="-2868613" y="2243138"/>
                <a:ext cx="903288" cy="936625"/>
                <a:chOff x="-2868613" y="2243138"/>
                <a:chExt cx="903288" cy="936625"/>
              </a:xfrm>
            </p:grpSpPr>
            <p:sp>
              <p:nvSpPr>
                <p:cNvPr id="383" name="Freeform 280"/>
                <p:cNvSpPr>
                  <a:spLocks/>
                </p:cNvSpPr>
                <p:nvPr userDrawn="1"/>
              </p:nvSpPr>
              <p:spPr bwMode="auto">
                <a:xfrm>
                  <a:off x="-2617788" y="2566988"/>
                  <a:ext cx="73025" cy="76200"/>
                </a:xfrm>
                <a:custGeom>
                  <a:avLst/>
                  <a:gdLst>
                    <a:gd name="T0" fmla="*/ 8 w 46"/>
                    <a:gd name="T1" fmla="*/ 6 h 48"/>
                    <a:gd name="T2" fmla="*/ 8 w 46"/>
                    <a:gd name="T3" fmla="*/ 6 h 48"/>
                    <a:gd name="T4" fmla="*/ 2 w 46"/>
                    <a:gd name="T5" fmla="*/ 14 h 48"/>
                    <a:gd name="T6" fmla="*/ 0 w 46"/>
                    <a:gd name="T7" fmla="*/ 22 h 48"/>
                    <a:gd name="T8" fmla="*/ 0 w 46"/>
                    <a:gd name="T9" fmla="*/ 32 h 48"/>
                    <a:gd name="T10" fmla="*/ 4 w 46"/>
                    <a:gd name="T11" fmla="*/ 40 h 48"/>
                    <a:gd name="T12" fmla="*/ 4 w 46"/>
                    <a:gd name="T13" fmla="*/ 40 h 48"/>
                    <a:gd name="T14" fmla="*/ 8 w 46"/>
                    <a:gd name="T15" fmla="*/ 44 h 48"/>
                    <a:gd name="T16" fmla="*/ 14 w 46"/>
                    <a:gd name="T17" fmla="*/ 46 h 48"/>
                    <a:gd name="T18" fmla="*/ 22 w 46"/>
                    <a:gd name="T19" fmla="*/ 48 h 48"/>
                    <a:gd name="T20" fmla="*/ 22 w 46"/>
                    <a:gd name="T21" fmla="*/ 48 h 48"/>
                    <a:gd name="T22" fmla="*/ 32 w 46"/>
                    <a:gd name="T23" fmla="*/ 48 h 48"/>
                    <a:gd name="T24" fmla="*/ 38 w 46"/>
                    <a:gd name="T25" fmla="*/ 44 h 48"/>
                    <a:gd name="T26" fmla="*/ 38 w 46"/>
                    <a:gd name="T27" fmla="*/ 44 h 48"/>
                    <a:gd name="T28" fmla="*/ 44 w 46"/>
                    <a:gd name="T29" fmla="*/ 36 h 48"/>
                    <a:gd name="T30" fmla="*/ 46 w 46"/>
                    <a:gd name="T31" fmla="*/ 26 h 48"/>
                    <a:gd name="T32" fmla="*/ 46 w 46"/>
                    <a:gd name="T33" fmla="*/ 18 h 48"/>
                    <a:gd name="T34" fmla="*/ 42 w 46"/>
                    <a:gd name="T35" fmla="*/ 10 h 48"/>
                    <a:gd name="T36" fmla="*/ 42 w 46"/>
                    <a:gd name="T37" fmla="*/ 10 h 48"/>
                    <a:gd name="T38" fmla="*/ 34 w 46"/>
                    <a:gd name="T39" fmla="*/ 4 h 48"/>
                    <a:gd name="T40" fmla="*/ 26 w 46"/>
                    <a:gd name="T41" fmla="*/ 0 h 48"/>
                    <a:gd name="T42" fmla="*/ 16 w 46"/>
                    <a:gd name="T43" fmla="*/ 2 h 48"/>
                    <a:gd name="T44" fmla="*/ 8 w 46"/>
                    <a:gd name="T45" fmla="*/ 6 h 48"/>
                    <a:gd name="T46" fmla="*/ 8 w 46"/>
                    <a:gd name="T4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8" y="6"/>
                      </a:moveTo>
                      <a:lnTo>
                        <a:pt x="8" y="6"/>
                      </a:lnTo>
                      <a:lnTo>
                        <a:pt x="2" y="14"/>
                      </a:lnTo>
                      <a:lnTo>
                        <a:pt x="0" y="22"/>
                      </a:lnTo>
                      <a:lnTo>
                        <a:pt x="0" y="32"/>
                      </a:lnTo>
                      <a:lnTo>
                        <a:pt x="4" y="40"/>
                      </a:lnTo>
                      <a:lnTo>
                        <a:pt x="4" y="40"/>
                      </a:lnTo>
                      <a:lnTo>
                        <a:pt x="8" y="44"/>
                      </a:lnTo>
                      <a:lnTo>
                        <a:pt x="14" y="46"/>
                      </a:lnTo>
                      <a:lnTo>
                        <a:pt x="22" y="48"/>
                      </a:lnTo>
                      <a:lnTo>
                        <a:pt x="22" y="48"/>
                      </a:lnTo>
                      <a:lnTo>
                        <a:pt x="32" y="48"/>
                      </a:lnTo>
                      <a:lnTo>
                        <a:pt x="38" y="44"/>
                      </a:lnTo>
                      <a:lnTo>
                        <a:pt x="38" y="44"/>
                      </a:lnTo>
                      <a:lnTo>
                        <a:pt x="44" y="36"/>
                      </a:lnTo>
                      <a:lnTo>
                        <a:pt x="46" y="26"/>
                      </a:lnTo>
                      <a:lnTo>
                        <a:pt x="46" y="18"/>
                      </a:lnTo>
                      <a:lnTo>
                        <a:pt x="42" y="10"/>
                      </a:lnTo>
                      <a:lnTo>
                        <a:pt x="42" y="10"/>
                      </a:lnTo>
                      <a:lnTo>
                        <a:pt x="34" y="4"/>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81"/>
                <p:cNvSpPr>
                  <a:spLocks/>
                </p:cNvSpPr>
                <p:nvPr userDrawn="1"/>
              </p:nvSpPr>
              <p:spPr bwMode="auto">
                <a:xfrm>
                  <a:off x="-2747963" y="2408238"/>
                  <a:ext cx="76200" cy="76200"/>
                </a:xfrm>
                <a:custGeom>
                  <a:avLst/>
                  <a:gdLst>
                    <a:gd name="T0" fmla="*/ 10 w 48"/>
                    <a:gd name="T1" fmla="*/ 4 h 48"/>
                    <a:gd name="T2" fmla="*/ 10 w 48"/>
                    <a:gd name="T3" fmla="*/ 4 h 48"/>
                    <a:gd name="T4" fmla="*/ 4 w 48"/>
                    <a:gd name="T5" fmla="*/ 12 h 48"/>
                    <a:gd name="T6" fmla="*/ 0 w 48"/>
                    <a:gd name="T7" fmla="*/ 20 h 48"/>
                    <a:gd name="T8" fmla="*/ 2 w 48"/>
                    <a:gd name="T9" fmla="*/ 30 h 48"/>
                    <a:gd name="T10" fmla="*/ 6 w 48"/>
                    <a:gd name="T11" fmla="*/ 38 h 48"/>
                    <a:gd name="T12" fmla="*/ 6 w 48"/>
                    <a:gd name="T13" fmla="*/ 38 h 48"/>
                    <a:gd name="T14" fmla="*/ 10 w 48"/>
                    <a:gd name="T15" fmla="*/ 42 h 48"/>
                    <a:gd name="T16" fmla="*/ 14 w 48"/>
                    <a:gd name="T17" fmla="*/ 44 h 48"/>
                    <a:gd name="T18" fmla="*/ 20 w 48"/>
                    <a:gd name="T19" fmla="*/ 46 h 48"/>
                    <a:gd name="T20" fmla="*/ 24 w 48"/>
                    <a:gd name="T21" fmla="*/ 48 h 48"/>
                    <a:gd name="T22" fmla="*/ 24 w 48"/>
                    <a:gd name="T23" fmla="*/ 48 h 48"/>
                    <a:gd name="T24" fmla="*/ 32 w 48"/>
                    <a:gd name="T25" fmla="*/ 46 h 48"/>
                    <a:gd name="T26" fmla="*/ 38 w 48"/>
                    <a:gd name="T27" fmla="*/ 42 h 48"/>
                    <a:gd name="T28" fmla="*/ 38 w 48"/>
                    <a:gd name="T29" fmla="*/ 42 h 48"/>
                    <a:gd name="T30" fmla="*/ 46 w 48"/>
                    <a:gd name="T31" fmla="*/ 36 h 48"/>
                    <a:gd name="T32" fmla="*/ 48 w 48"/>
                    <a:gd name="T33" fmla="*/ 26 h 48"/>
                    <a:gd name="T34" fmla="*/ 48 w 48"/>
                    <a:gd name="T35" fmla="*/ 18 h 48"/>
                    <a:gd name="T36" fmla="*/ 44 w 48"/>
                    <a:gd name="T37" fmla="*/ 8 h 48"/>
                    <a:gd name="T38" fmla="*/ 44 w 48"/>
                    <a:gd name="T39" fmla="*/ 8 h 48"/>
                    <a:gd name="T40" fmla="*/ 36 w 48"/>
                    <a:gd name="T41" fmla="*/ 2 h 48"/>
                    <a:gd name="T42" fmla="*/ 28 w 48"/>
                    <a:gd name="T43" fmla="*/ 0 h 48"/>
                    <a:gd name="T44" fmla="*/ 18 w 48"/>
                    <a:gd name="T45" fmla="*/ 0 h 48"/>
                    <a:gd name="T46" fmla="*/ 10 w 48"/>
                    <a:gd name="T47" fmla="*/ 4 h 48"/>
                    <a:gd name="T48" fmla="*/ 10 w 48"/>
                    <a:gd name="T4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10" y="4"/>
                      </a:moveTo>
                      <a:lnTo>
                        <a:pt x="10" y="4"/>
                      </a:lnTo>
                      <a:lnTo>
                        <a:pt x="4" y="12"/>
                      </a:lnTo>
                      <a:lnTo>
                        <a:pt x="0" y="20"/>
                      </a:lnTo>
                      <a:lnTo>
                        <a:pt x="2" y="30"/>
                      </a:lnTo>
                      <a:lnTo>
                        <a:pt x="6" y="38"/>
                      </a:lnTo>
                      <a:lnTo>
                        <a:pt x="6" y="38"/>
                      </a:lnTo>
                      <a:lnTo>
                        <a:pt x="10" y="42"/>
                      </a:lnTo>
                      <a:lnTo>
                        <a:pt x="14" y="44"/>
                      </a:lnTo>
                      <a:lnTo>
                        <a:pt x="20" y="46"/>
                      </a:lnTo>
                      <a:lnTo>
                        <a:pt x="24" y="48"/>
                      </a:lnTo>
                      <a:lnTo>
                        <a:pt x="24" y="48"/>
                      </a:lnTo>
                      <a:lnTo>
                        <a:pt x="32" y="46"/>
                      </a:lnTo>
                      <a:lnTo>
                        <a:pt x="38" y="42"/>
                      </a:lnTo>
                      <a:lnTo>
                        <a:pt x="38" y="42"/>
                      </a:lnTo>
                      <a:lnTo>
                        <a:pt x="46" y="36"/>
                      </a:lnTo>
                      <a:lnTo>
                        <a:pt x="48" y="26"/>
                      </a:lnTo>
                      <a:lnTo>
                        <a:pt x="48" y="18"/>
                      </a:lnTo>
                      <a:lnTo>
                        <a:pt x="44" y="8"/>
                      </a:lnTo>
                      <a:lnTo>
                        <a:pt x="44" y="8"/>
                      </a:lnTo>
                      <a:lnTo>
                        <a:pt x="36" y="2"/>
                      </a:lnTo>
                      <a:lnTo>
                        <a:pt x="28" y="0"/>
                      </a:lnTo>
                      <a:lnTo>
                        <a:pt x="18" y="0"/>
                      </a:lnTo>
                      <a:lnTo>
                        <a:pt x="10" y="4"/>
                      </a:lnTo>
                      <a:lnTo>
                        <a:pt x="10" y="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82"/>
                <p:cNvSpPr>
                  <a:spLocks/>
                </p:cNvSpPr>
                <p:nvPr userDrawn="1"/>
              </p:nvSpPr>
              <p:spPr bwMode="auto">
                <a:xfrm>
                  <a:off x="-2484438" y="2722563"/>
                  <a:ext cx="76200" cy="76200"/>
                </a:xfrm>
                <a:custGeom>
                  <a:avLst/>
                  <a:gdLst>
                    <a:gd name="T0" fmla="*/ 8 w 48"/>
                    <a:gd name="T1" fmla="*/ 6 h 48"/>
                    <a:gd name="T2" fmla="*/ 8 w 48"/>
                    <a:gd name="T3" fmla="*/ 6 h 48"/>
                    <a:gd name="T4" fmla="*/ 2 w 48"/>
                    <a:gd name="T5" fmla="*/ 14 h 48"/>
                    <a:gd name="T6" fmla="*/ 0 w 48"/>
                    <a:gd name="T7" fmla="*/ 22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2 h 48"/>
                    <a:gd name="T24" fmla="*/ 40 w 48"/>
                    <a:gd name="T25" fmla="*/ 42 h 48"/>
                    <a:gd name="T26" fmla="*/ 46 w 48"/>
                    <a:gd name="T27" fmla="*/ 34 h 48"/>
                    <a:gd name="T28" fmla="*/ 48 w 48"/>
                    <a:gd name="T29" fmla="*/ 26 h 48"/>
                    <a:gd name="T30" fmla="*/ 46 w 48"/>
                    <a:gd name="T31" fmla="*/ 16 h 48"/>
                    <a:gd name="T32" fmla="*/ 42 w 48"/>
                    <a:gd name="T33" fmla="*/ 8 h 48"/>
                    <a:gd name="T34" fmla="*/ 42 w 48"/>
                    <a:gd name="T35" fmla="*/ 8 h 48"/>
                    <a:gd name="T36" fmla="*/ 34 w 48"/>
                    <a:gd name="T37" fmla="*/ 2 h 48"/>
                    <a:gd name="T38" fmla="*/ 26 w 48"/>
                    <a:gd name="T39" fmla="*/ 0 h 48"/>
                    <a:gd name="T40" fmla="*/ 16 w 48"/>
                    <a:gd name="T41" fmla="*/ 2 h 48"/>
                    <a:gd name="T42" fmla="*/ 8 w 48"/>
                    <a:gd name="T43" fmla="*/ 6 h 48"/>
                    <a:gd name="T44" fmla="*/ 8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8" y="6"/>
                      </a:moveTo>
                      <a:lnTo>
                        <a:pt x="8" y="6"/>
                      </a:lnTo>
                      <a:lnTo>
                        <a:pt x="2" y="14"/>
                      </a:lnTo>
                      <a:lnTo>
                        <a:pt x="0" y="22"/>
                      </a:lnTo>
                      <a:lnTo>
                        <a:pt x="2" y="32"/>
                      </a:lnTo>
                      <a:lnTo>
                        <a:pt x="6" y="40"/>
                      </a:lnTo>
                      <a:lnTo>
                        <a:pt x="6" y="40"/>
                      </a:lnTo>
                      <a:lnTo>
                        <a:pt x="14" y="46"/>
                      </a:lnTo>
                      <a:lnTo>
                        <a:pt x="24" y="48"/>
                      </a:lnTo>
                      <a:lnTo>
                        <a:pt x="24" y="48"/>
                      </a:lnTo>
                      <a:lnTo>
                        <a:pt x="32" y="46"/>
                      </a:lnTo>
                      <a:lnTo>
                        <a:pt x="40" y="42"/>
                      </a:lnTo>
                      <a:lnTo>
                        <a:pt x="40" y="42"/>
                      </a:lnTo>
                      <a:lnTo>
                        <a:pt x="46" y="34"/>
                      </a:lnTo>
                      <a:lnTo>
                        <a:pt x="48" y="26"/>
                      </a:lnTo>
                      <a:lnTo>
                        <a:pt x="46" y="16"/>
                      </a:lnTo>
                      <a:lnTo>
                        <a:pt x="42" y="8"/>
                      </a:lnTo>
                      <a:lnTo>
                        <a:pt x="42" y="8"/>
                      </a:lnTo>
                      <a:lnTo>
                        <a:pt x="34" y="2"/>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83"/>
                <p:cNvSpPr>
                  <a:spLocks/>
                </p:cNvSpPr>
                <p:nvPr userDrawn="1"/>
              </p:nvSpPr>
              <p:spPr bwMode="auto">
                <a:xfrm>
                  <a:off x="-2036763" y="3148013"/>
                  <a:ext cx="71438" cy="31750"/>
                </a:xfrm>
                <a:custGeom>
                  <a:avLst/>
                  <a:gdLst>
                    <a:gd name="T0" fmla="*/ 4 w 45"/>
                    <a:gd name="T1" fmla="*/ 8 h 20"/>
                    <a:gd name="T2" fmla="*/ 4 w 45"/>
                    <a:gd name="T3" fmla="*/ 8 h 20"/>
                    <a:gd name="T4" fmla="*/ 2 w 45"/>
                    <a:gd name="T5" fmla="*/ 14 h 20"/>
                    <a:gd name="T6" fmla="*/ 0 w 45"/>
                    <a:gd name="T7" fmla="*/ 20 h 20"/>
                    <a:gd name="T8" fmla="*/ 45 w 45"/>
                    <a:gd name="T9" fmla="*/ 20 h 20"/>
                    <a:gd name="T10" fmla="*/ 45 w 45"/>
                    <a:gd name="T11" fmla="*/ 20 h 20"/>
                    <a:gd name="T12" fmla="*/ 43 w 45"/>
                    <a:gd name="T13" fmla="*/ 12 h 20"/>
                    <a:gd name="T14" fmla="*/ 37 w 45"/>
                    <a:gd name="T15" fmla="*/ 4 h 20"/>
                    <a:gd name="T16" fmla="*/ 37 w 45"/>
                    <a:gd name="T17" fmla="*/ 4 h 20"/>
                    <a:gd name="T18" fmla="*/ 29 w 45"/>
                    <a:gd name="T19" fmla="*/ 0 h 20"/>
                    <a:gd name="T20" fmla="*/ 19 w 45"/>
                    <a:gd name="T21" fmla="*/ 0 h 20"/>
                    <a:gd name="T22" fmla="*/ 11 w 45"/>
                    <a:gd name="T23" fmla="*/ 2 h 20"/>
                    <a:gd name="T24" fmla="*/ 4 w 45"/>
                    <a:gd name="T25" fmla="*/ 8 h 20"/>
                    <a:gd name="T26" fmla="*/ 4 w 45"/>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20">
                      <a:moveTo>
                        <a:pt x="4" y="8"/>
                      </a:moveTo>
                      <a:lnTo>
                        <a:pt x="4" y="8"/>
                      </a:lnTo>
                      <a:lnTo>
                        <a:pt x="2" y="14"/>
                      </a:lnTo>
                      <a:lnTo>
                        <a:pt x="0" y="20"/>
                      </a:lnTo>
                      <a:lnTo>
                        <a:pt x="45" y="20"/>
                      </a:lnTo>
                      <a:lnTo>
                        <a:pt x="45" y="20"/>
                      </a:lnTo>
                      <a:lnTo>
                        <a:pt x="43" y="12"/>
                      </a:lnTo>
                      <a:lnTo>
                        <a:pt x="37" y="4"/>
                      </a:lnTo>
                      <a:lnTo>
                        <a:pt x="37" y="4"/>
                      </a:lnTo>
                      <a:lnTo>
                        <a:pt x="29" y="0"/>
                      </a:lnTo>
                      <a:lnTo>
                        <a:pt x="19" y="0"/>
                      </a:lnTo>
                      <a:lnTo>
                        <a:pt x="11" y="2"/>
                      </a:lnTo>
                      <a:lnTo>
                        <a:pt x="4" y="8"/>
                      </a:lnTo>
                      <a:lnTo>
                        <a:pt x="4"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84"/>
                <p:cNvSpPr>
                  <a:spLocks/>
                </p:cNvSpPr>
                <p:nvPr userDrawn="1"/>
              </p:nvSpPr>
              <p:spPr bwMode="auto">
                <a:xfrm>
                  <a:off x="-2192338" y="3011488"/>
                  <a:ext cx="76200" cy="76200"/>
                </a:xfrm>
                <a:custGeom>
                  <a:avLst/>
                  <a:gdLst>
                    <a:gd name="T0" fmla="*/ 6 w 48"/>
                    <a:gd name="T1" fmla="*/ 8 h 48"/>
                    <a:gd name="T2" fmla="*/ 6 w 48"/>
                    <a:gd name="T3" fmla="*/ 8 h 48"/>
                    <a:gd name="T4" fmla="*/ 0 w 48"/>
                    <a:gd name="T5" fmla="*/ 16 h 48"/>
                    <a:gd name="T6" fmla="*/ 0 w 48"/>
                    <a:gd name="T7" fmla="*/ 26 h 48"/>
                    <a:gd name="T8" fmla="*/ 2 w 48"/>
                    <a:gd name="T9" fmla="*/ 34 h 48"/>
                    <a:gd name="T10" fmla="*/ 8 w 48"/>
                    <a:gd name="T11" fmla="*/ 42 h 48"/>
                    <a:gd name="T12" fmla="*/ 8 w 48"/>
                    <a:gd name="T13" fmla="*/ 42 h 48"/>
                    <a:gd name="T14" fmla="*/ 14 w 48"/>
                    <a:gd name="T15" fmla="*/ 48 h 48"/>
                    <a:gd name="T16" fmla="*/ 24 w 48"/>
                    <a:gd name="T17" fmla="*/ 48 h 48"/>
                    <a:gd name="T18" fmla="*/ 24 w 48"/>
                    <a:gd name="T19" fmla="*/ 48 h 48"/>
                    <a:gd name="T20" fmla="*/ 32 w 48"/>
                    <a:gd name="T21" fmla="*/ 46 h 48"/>
                    <a:gd name="T22" fmla="*/ 42 w 48"/>
                    <a:gd name="T23" fmla="*/ 40 h 48"/>
                    <a:gd name="T24" fmla="*/ 42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2 w 48"/>
                    <a:gd name="T39" fmla="*/ 0 h 48"/>
                    <a:gd name="T40" fmla="*/ 14 w 48"/>
                    <a:gd name="T41" fmla="*/ 2 h 48"/>
                    <a:gd name="T42" fmla="*/ 6 w 48"/>
                    <a:gd name="T43" fmla="*/ 8 h 48"/>
                    <a:gd name="T44" fmla="*/ 6 w 4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8"/>
                      </a:moveTo>
                      <a:lnTo>
                        <a:pt x="6" y="8"/>
                      </a:lnTo>
                      <a:lnTo>
                        <a:pt x="0" y="16"/>
                      </a:lnTo>
                      <a:lnTo>
                        <a:pt x="0" y="26"/>
                      </a:lnTo>
                      <a:lnTo>
                        <a:pt x="2" y="34"/>
                      </a:lnTo>
                      <a:lnTo>
                        <a:pt x="8" y="42"/>
                      </a:lnTo>
                      <a:lnTo>
                        <a:pt x="8" y="42"/>
                      </a:lnTo>
                      <a:lnTo>
                        <a:pt x="14" y="48"/>
                      </a:lnTo>
                      <a:lnTo>
                        <a:pt x="24" y="48"/>
                      </a:lnTo>
                      <a:lnTo>
                        <a:pt x="24" y="48"/>
                      </a:lnTo>
                      <a:lnTo>
                        <a:pt x="32" y="46"/>
                      </a:lnTo>
                      <a:lnTo>
                        <a:pt x="42" y="40"/>
                      </a:lnTo>
                      <a:lnTo>
                        <a:pt x="42" y="40"/>
                      </a:lnTo>
                      <a:lnTo>
                        <a:pt x="46" y="32"/>
                      </a:lnTo>
                      <a:lnTo>
                        <a:pt x="48" y="24"/>
                      </a:lnTo>
                      <a:lnTo>
                        <a:pt x="46" y="14"/>
                      </a:lnTo>
                      <a:lnTo>
                        <a:pt x="40" y="6"/>
                      </a:lnTo>
                      <a:lnTo>
                        <a:pt x="40" y="6"/>
                      </a:lnTo>
                      <a:lnTo>
                        <a:pt x="32" y="2"/>
                      </a:lnTo>
                      <a:lnTo>
                        <a:pt x="22" y="0"/>
                      </a:lnTo>
                      <a:lnTo>
                        <a:pt x="14" y="2"/>
                      </a:lnTo>
                      <a:lnTo>
                        <a:pt x="6" y="8"/>
                      </a:lnTo>
                      <a:lnTo>
                        <a:pt x="6"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85"/>
                <p:cNvSpPr>
                  <a:spLocks/>
                </p:cNvSpPr>
                <p:nvPr userDrawn="1"/>
              </p:nvSpPr>
              <p:spPr bwMode="auto">
                <a:xfrm>
                  <a:off x="-2341563" y="2871788"/>
                  <a:ext cx="76200" cy="76200"/>
                </a:xfrm>
                <a:custGeom>
                  <a:avLst/>
                  <a:gdLst>
                    <a:gd name="T0" fmla="*/ 6 w 48"/>
                    <a:gd name="T1" fmla="*/ 6 h 48"/>
                    <a:gd name="T2" fmla="*/ 6 w 48"/>
                    <a:gd name="T3" fmla="*/ 6 h 48"/>
                    <a:gd name="T4" fmla="*/ 2 w 48"/>
                    <a:gd name="T5" fmla="*/ 14 h 48"/>
                    <a:gd name="T6" fmla="*/ 0 w 48"/>
                    <a:gd name="T7" fmla="*/ 24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0 h 48"/>
                    <a:gd name="T24" fmla="*/ 40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4 w 48"/>
                    <a:gd name="T39" fmla="*/ 0 h 48"/>
                    <a:gd name="T40" fmla="*/ 14 w 48"/>
                    <a:gd name="T41" fmla="*/ 2 h 48"/>
                    <a:gd name="T42" fmla="*/ 6 w 48"/>
                    <a:gd name="T43" fmla="*/ 6 h 48"/>
                    <a:gd name="T44" fmla="*/ 6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6"/>
                      </a:moveTo>
                      <a:lnTo>
                        <a:pt x="6" y="6"/>
                      </a:lnTo>
                      <a:lnTo>
                        <a:pt x="2" y="14"/>
                      </a:lnTo>
                      <a:lnTo>
                        <a:pt x="0" y="24"/>
                      </a:lnTo>
                      <a:lnTo>
                        <a:pt x="2" y="32"/>
                      </a:lnTo>
                      <a:lnTo>
                        <a:pt x="6" y="40"/>
                      </a:lnTo>
                      <a:lnTo>
                        <a:pt x="6" y="40"/>
                      </a:lnTo>
                      <a:lnTo>
                        <a:pt x="14" y="46"/>
                      </a:lnTo>
                      <a:lnTo>
                        <a:pt x="24" y="48"/>
                      </a:lnTo>
                      <a:lnTo>
                        <a:pt x="24" y="48"/>
                      </a:lnTo>
                      <a:lnTo>
                        <a:pt x="32" y="46"/>
                      </a:lnTo>
                      <a:lnTo>
                        <a:pt x="40" y="40"/>
                      </a:lnTo>
                      <a:lnTo>
                        <a:pt x="40" y="40"/>
                      </a:lnTo>
                      <a:lnTo>
                        <a:pt x="46" y="32"/>
                      </a:lnTo>
                      <a:lnTo>
                        <a:pt x="48" y="24"/>
                      </a:lnTo>
                      <a:lnTo>
                        <a:pt x="46" y="14"/>
                      </a:lnTo>
                      <a:lnTo>
                        <a:pt x="40" y="6"/>
                      </a:lnTo>
                      <a:lnTo>
                        <a:pt x="40" y="6"/>
                      </a:lnTo>
                      <a:lnTo>
                        <a:pt x="32" y="2"/>
                      </a:lnTo>
                      <a:lnTo>
                        <a:pt x="24" y="0"/>
                      </a:lnTo>
                      <a:lnTo>
                        <a:pt x="14" y="2"/>
                      </a:lnTo>
                      <a:lnTo>
                        <a:pt x="6" y="6"/>
                      </a:lnTo>
                      <a:lnTo>
                        <a:pt x="6"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86"/>
                <p:cNvSpPr>
                  <a:spLocks/>
                </p:cNvSpPr>
                <p:nvPr userDrawn="1"/>
              </p:nvSpPr>
              <p:spPr bwMode="auto">
                <a:xfrm>
                  <a:off x="-2868613" y="2243138"/>
                  <a:ext cx="76200" cy="73025"/>
                </a:xfrm>
                <a:custGeom>
                  <a:avLst/>
                  <a:gdLst>
                    <a:gd name="T0" fmla="*/ 8 w 48"/>
                    <a:gd name="T1" fmla="*/ 6 h 46"/>
                    <a:gd name="T2" fmla="*/ 8 w 48"/>
                    <a:gd name="T3" fmla="*/ 6 h 46"/>
                    <a:gd name="T4" fmla="*/ 4 w 48"/>
                    <a:gd name="T5" fmla="*/ 10 h 46"/>
                    <a:gd name="T6" fmla="*/ 4 w 48"/>
                    <a:gd name="T7" fmla="*/ 10 h 46"/>
                    <a:gd name="T8" fmla="*/ 2 w 48"/>
                    <a:gd name="T9" fmla="*/ 14 h 46"/>
                    <a:gd name="T10" fmla="*/ 2 w 48"/>
                    <a:gd name="T11" fmla="*/ 14 h 46"/>
                    <a:gd name="T12" fmla="*/ 2 w 48"/>
                    <a:gd name="T13" fmla="*/ 18 h 46"/>
                    <a:gd name="T14" fmla="*/ 2 w 48"/>
                    <a:gd name="T15" fmla="*/ 18 h 46"/>
                    <a:gd name="T16" fmla="*/ 0 w 48"/>
                    <a:gd name="T17" fmla="*/ 22 h 46"/>
                    <a:gd name="T18" fmla="*/ 0 w 48"/>
                    <a:gd name="T19" fmla="*/ 22 h 46"/>
                    <a:gd name="T20" fmla="*/ 2 w 48"/>
                    <a:gd name="T21" fmla="*/ 28 h 46"/>
                    <a:gd name="T22" fmla="*/ 2 w 48"/>
                    <a:gd name="T23" fmla="*/ 28 h 46"/>
                    <a:gd name="T24" fmla="*/ 2 w 48"/>
                    <a:gd name="T25" fmla="*/ 32 h 46"/>
                    <a:gd name="T26" fmla="*/ 2 w 48"/>
                    <a:gd name="T27" fmla="*/ 32 h 46"/>
                    <a:gd name="T28" fmla="*/ 4 w 48"/>
                    <a:gd name="T29" fmla="*/ 36 h 46"/>
                    <a:gd name="T30" fmla="*/ 4 w 48"/>
                    <a:gd name="T31" fmla="*/ 36 h 46"/>
                    <a:gd name="T32" fmla="*/ 8 w 48"/>
                    <a:gd name="T33" fmla="*/ 40 h 46"/>
                    <a:gd name="T34" fmla="*/ 8 w 48"/>
                    <a:gd name="T35" fmla="*/ 40 h 46"/>
                    <a:gd name="T36" fmla="*/ 16 w 48"/>
                    <a:gd name="T37" fmla="*/ 46 h 46"/>
                    <a:gd name="T38" fmla="*/ 24 w 48"/>
                    <a:gd name="T39" fmla="*/ 46 h 46"/>
                    <a:gd name="T40" fmla="*/ 24 w 48"/>
                    <a:gd name="T41" fmla="*/ 46 h 46"/>
                    <a:gd name="T42" fmla="*/ 34 w 48"/>
                    <a:gd name="T43" fmla="*/ 46 h 46"/>
                    <a:gd name="T44" fmla="*/ 42 w 48"/>
                    <a:gd name="T45" fmla="*/ 40 h 46"/>
                    <a:gd name="T46" fmla="*/ 42 w 48"/>
                    <a:gd name="T47" fmla="*/ 40 h 46"/>
                    <a:gd name="T48" fmla="*/ 44 w 48"/>
                    <a:gd name="T49" fmla="*/ 36 h 46"/>
                    <a:gd name="T50" fmla="*/ 44 w 48"/>
                    <a:gd name="T51" fmla="*/ 36 h 46"/>
                    <a:gd name="T52" fmla="*/ 46 w 48"/>
                    <a:gd name="T53" fmla="*/ 32 h 46"/>
                    <a:gd name="T54" fmla="*/ 46 w 48"/>
                    <a:gd name="T55" fmla="*/ 32 h 46"/>
                    <a:gd name="T56" fmla="*/ 48 w 48"/>
                    <a:gd name="T57" fmla="*/ 28 h 46"/>
                    <a:gd name="T58" fmla="*/ 48 w 48"/>
                    <a:gd name="T59" fmla="*/ 28 h 46"/>
                    <a:gd name="T60" fmla="*/ 48 w 48"/>
                    <a:gd name="T61" fmla="*/ 22 h 46"/>
                    <a:gd name="T62" fmla="*/ 48 w 48"/>
                    <a:gd name="T63" fmla="*/ 22 h 46"/>
                    <a:gd name="T64" fmla="*/ 46 w 48"/>
                    <a:gd name="T65" fmla="*/ 14 h 46"/>
                    <a:gd name="T66" fmla="*/ 42 w 48"/>
                    <a:gd name="T67" fmla="*/ 6 h 46"/>
                    <a:gd name="T68" fmla="*/ 42 w 48"/>
                    <a:gd name="T69" fmla="*/ 6 h 46"/>
                    <a:gd name="T70" fmla="*/ 34 w 48"/>
                    <a:gd name="T71" fmla="*/ 0 h 46"/>
                    <a:gd name="T72" fmla="*/ 24 w 48"/>
                    <a:gd name="T73" fmla="*/ 0 h 46"/>
                    <a:gd name="T74" fmla="*/ 16 w 48"/>
                    <a:gd name="T75" fmla="*/ 0 h 46"/>
                    <a:gd name="T76" fmla="*/ 8 w 48"/>
                    <a:gd name="T77" fmla="*/ 6 h 46"/>
                    <a:gd name="T78" fmla="*/ 8 w 48"/>
                    <a:gd name="T7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46">
                      <a:moveTo>
                        <a:pt x="8" y="6"/>
                      </a:moveTo>
                      <a:lnTo>
                        <a:pt x="8" y="6"/>
                      </a:lnTo>
                      <a:lnTo>
                        <a:pt x="4" y="10"/>
                      </a:lnTo>
                      <a:lnTo>
                        <a:pt x="4" y="10"/>
                      </a:lnTo>
                      <a:lnTo>
                        <a:pt x="2" y="14"/>
                      </a:lnTo>
                      <a:lnTo>
                        <a:pt x="2" y="14"/>
                      </a:lnTo>
                      <a:lnTo>
                        <a:pt x="2" y="18"/>
                      </a:lnTo>
                      <a:lnTo>
                        <a:pt x="2" y="18"/>
                      </a:lnTo>
                      <a:lnTo>
                        <a:pt x="0" y="22"/>
                      </a:lnTo>
                      <a:lnTo>
                        <a:pt x="0" y="22"/>
                      </a:lnTo>
                      <a:lnTo>
                        <a:pt x="2" y="28"/>
                      </a:lnTo>
                      <a:lnTo>
                        <a:pt x="2" y="28"/>
                      </a:lnTo>
                      <a:lnTo>
                        <a:pt x="2" y="32"/>
                      </a:lnTo>
                      <a:lnTo>
                        <a:pt x="2" y="32"/>
                      </a:lnTo>
                      <a:lnTo>
                        <a:pt x="4" y="36"/>
                      </a:lnTo>
                      <a:lnTo>
                        <a:pt x="4" y="36"/>
                      </a:lnTo>
                      <a:lnTo>
                        <a:pt x="8" y="40"/>
                      </a:lnTo>
                      <a:lnTo>
                        <a:pt x="8" y="40"/>
                      </a:lnTo>
                      <a:lnTo>
                        <a:pt x="16" y="46"/>
                      </a:lnTo>
                      <a:lnTo>
                        <a:pt x="24" y="46"/>
                      </a:lnTo>
                      <a:lnTo>
                        <a:pt x="24" y="46"/>
                      </a:lnTo>
                      <a:lnTo>
                        <a:pt x="34" y="46"/>
                      </a:lnTo>
                      <a:lnTo>
                        <a:pt x="42" y="40"/>
                      </a:lnTo>
                      <a:lnTo>
                        <a:pt x="42" y="40"/>
                      </a:lnTo>
                      <a:lnTo>
                        <a:pt x="44" y="36"/>
                      </a:lnTo>
                      <a:lnTo>
                        <a:pt x="44" y="36"/>
                      </a:lnTo>
                      <a:lnTo>
                        <a:pt x="46" y="32"/>
                      </a:lnTo>
                      <a:lnTo>
                        <a:pt x="46" y="32"/>
                      </a:lnTo>
                      <a:lnTo>
                        <a:pt x="48" y="28"/>
                      </a:lnTo>
                      <a:lnTo>
                        <a:pt x="48" y="28"/>
                      </a:lnTo>
                      <a:lnTo>
                        <a:pt x="48" y="22"/>
                      </a:lnTo>
                      <a:lnTo>
                        <a:pt x="48" y="22"/>
                      </a:lnTo>
                      <a:lnTo>
                        <a:pt x="46" y="14"/>
                      </a:lnTo>
                      <a:lnTo>
                        <a:pt x="42" y="6"/>
                      </a:lnTo>
                      <a:lnTo>
                        <a:pt x="42" y="6"/>
                      </a:lnTo>
                      <a:lnTo>
                        <a:pt x="34" y="0"/>
                      </a:lnTo>
                      <a:lnTo>
                        <a:pt x="24" y="0"/>
                      </a:lnTo>
                      <a:lnTo>
                        <a:pt x="16" y="0"/>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3" name="red circles"/>
              <p:cNvGrpSpPr/>
              <p:nvPr userDrawn="1"/>
            </p:nvGrpSpPr>
            <p:grpSpPr>
              <a:xfrm>
                <a:off x="-3179763" y="1289050"/>
                <a:ext cx="1022350" cy="1004888"/>
                <a:chOff x="-3179763" y="1289050"/>
                <a:chExt cx="1022350" cy="1004888"/>
              </a:xfrm>
            </p:grpSpPr>
            <p:sp>
              <p:nvSpPr>
                <p:cNvPr id="368" name="Freeform 265"/>
                <p:cNvSpPr>
                  <a:spLocks/>
                </p:cNvSpPr>
                <p:nvPr userDrawn="1"/>
              </p:nvSpPr>
              <p:spPr bwMode="auto">
                <a:xfrm>
                  <a:off x="-3024188" y="1614488"/>
                  <a:ext cx="25400" cy="31750"/>
                </a:xfrm>
                <a:custGeom>
                  <a:avLst/>
                  <a:gdLst>
                    <a:gd name="T0" fmla="*/ 14 w 16"/>
                    <a:gd name="T1" fmla="*/ 14 h 20"/>
                    <a:gd name="T2" fmla="*/ 14 w 16"/>
                    <a:gd name="T3" fmla="*/ 14 h 20"/>
                    <a:gd name="T4" fmla="*/ 8 w 16"/>
                    <a:gd name="T5" fmla="*/ 0 h 20"/>
                    <a:gd name="T6" fmla="*/ 8 w 16"/>
                    <a:gd name="T7" fmla="*/ 0 h 20"/>
                    <a:gd name="T8" fmla="*/ 0 w 16"/>
                    <a:gd name="T9" fmla="*/ 4 h 20"/>
                    <a:gd name="T10" fmla="*/ 0 w 16"/>
                    <a:gd name="T11" fmla="*/ 4 h 20"/>
                    <a:gd name="T12" fmla="*/ 6 w 16"/>
                    <a:gd name="T13" fmla="*/ 16 h 20"/>
                    <a:gd name="T14" fmla="*/ 6 w 16"/>
                    <a:gd name="T15" fmla="*/ 16 h 20"/>
                    <a:gd name="T16" fmla="*/ 8 w 16"/>
                    <a:gd name="T17" fmla="*/ 20 h 20"/>
                    <a:gd name="T18" fmla="*/ 8 w 16"/>
                    <a:gd name="T19" fmla="*/ 20 h 20"/>
                    <a:gd name="T20" fmla="*/ 16 w 16"/>
                    <a:gd name="T21" fmla="*/ 16 h 20"/>
                    <a:gd name="T22" fmla="*/ 16 w 16"/>
                    <a:gd name="T23" fmla="*/ 16 h 20"/>
                    <a:gd name="T24" fmla="*/ 14 w 16"/>
                    <a:gd name="T25" fmla="*/ 14 h 20"/>
                    <a:gd name="T26" fmla="*/ 14 w 16"/>
                    <a:gd name="T2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14"/>
                      </a:moveTo>
                      <a:lnTo>
                        <a:pt x="14" y="14"/>
                      </a:lnTo>
                      <a:lnTo>
                        <a:pt x="8" y="0"/>
                      </a:lnTo>
                      <a:lnTo>
                        <a:pt x="8" y="0"/>
                      </a:lnTo>
                      <a:lnTo>
                        <a:pt x="0" y="4"/>
                      </a:lnTo>
                      <a:lnTo>
                        <a:pt x="0" y="4"/>
                      </a:lnTo>
                      <a:lnTo>
                        <a:pt x="6" y="16"/>
                      </a:lnTo>
                      <a:lnTo>
                        <a:pt x="6" y="16"/>
                      </a:lnTo>
                      <a:lnTo>
                        <a:pt x="8" y="20"/>
                      </a:lnTo>
                      <a:lnTo>
                        <a:pt x="8" y="20"/>
                      </a:lnTo>
                      <a:lnTo>
                        <a:pt x="16" y="16"/>
                      </a:lnTo>
                      <a:lnTo>
                        <a:pt x="16" y="16"/>
                      </a:lnTo>
                      <a:lnTo>
                        <a:pt x="14" y="14"/>
                      </a:lnTo>
                      <a:lnTo>
                        <a:pt x="1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67"/>
                <p:cNvSpPr>
                  <a:spLocks/>
                </p:cNvSpPr>
                <p:nvPr userDrawn="1"/>
              </p:nvSpPr>
              <p:spPr bwMode="auto">
                <a:xfrm>
                  <a:off x="-3084513" y="1481138"/>
                  <a:ext cx="22225" cy="31750"/>
                </a:xfrm>
                <a:custGeom>
                  <a:avLst/>
                  <a:gdLst>
                    <a:gd name="T0" fmla="*/ 0 w 14"/>
                    <a:gd name="T1" fmla="*/ 4 h 20"/>
                    <a:gd name="T2" fmla="*/ 0 w 14"/>
                    <a:gd name="T3" fmla="*/ 4 h 20"/>
                    <a:gd name="T4" fmla="*/ 8 w 14"/>
                    <a:gd name="T5" fmla="*/ 20 h 20"/>
                    <a:gd name="T6" fmla="*/ 8 w 14"/>
                    <a:gd name="T7" fmla="*/ 20 h 20"/>
                    <a:gd name="T8" fmla="*/ 14 w 14"/>
                    <a:gd name="T9" fmla="*/ 18 h 20"/>
                    <a:gd name="T10" fmla="*/ 14 w 14"/>
                    <a:gd name="T11" fmla="*/ 18 h 20"/>
                    <a:gd name="T12" fmla="*/ 6 w 14"/>
                    <a:gd name="T13" fmla="*/ 0 h 20"/>
                    <a:gd name="T14" fmla="*/ 6 w 14"/>
                    <a:gd name="T15" fmla="*/ 0 h 20"/>
                    <a:gd name="T16" fmla="*/ 0 w 14"/>
                    <a:gd name="T17" fmla="*/ 4 h 20"/>
                    <a:gd name="T18" fmla="*/ 0 w 14"/>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0" y="4"/>
                      </a:moveTo>
                      <a:lnTo>
                        <a:pt x="0" y="4"/>
                      </a:lnTo>
                      <a:lnTo>
                        <a:pt x="8" y="20"/>
                      </a:lnTo>
                      <a:lnTo>
                        <a:pt x="8" y="20"/>
                      </a:lnTo>
                      <a:lnTo>
                        <a:pt x="14" y="18"/>
                      </a:lnTo>
                      <a:lnTo>
                        <a:pt x="14" y="18"/>
                      </a:lnTo>
                      <a:lnTo>
                        <a:pt x="6" y="0"/>
                      </a:lnTo>
                      <a:lnTo>
                        <a:pt x="6" y="0"/>
                      </a:lnTo>
                      <a:lnTo>
                        <a:pt x="0" y="4"/>
                      </a:lnTo>
                      <a:lnTo>
                        <a:pt x="0"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73"/>
                <p:cNvSpPr>
                  <a:spLocks/>
                </p:cNvSpPr>
                <p:nvPr userDrawn="1"/>
              </p:nvSpPr>
              <p:spPr bwMode="auto">
                <a:xfrm>
                  <a:off x="-3103563" y="1506538"/>
                  <a:ext cx="117475" cy="117475"/>
                </a:xfrm>
                <a:custGeom>
                  <a:avLst/>
                  <a:gdLst>
                    <a:gd name="T0" fmla="*/ 36 w 74"/>
                    <a:gd name="T1" fmla="*/ 0 h 74"/>
                    <a:gd name="T2" fmla="*/ 36 w 74"/>
                    <a:gd name="T3" fmla="*/ 0 h 74"/>
                    <a:gd name="T4" fmla="*/ 26 w 74"/>
                    <a:gd name="T5" fmla="*/ 2 h 74"/>
                    <a:gd name="T6" fmla="*/ 26 w 74"/>
                    <a:gd name="T7" fmla="*/ 2 h 74"/>
                    <a:gd name="T8" fmla="*/ 20 w 74"/>
                    <a:gd name="T9" fmla="*/ 4 h 74"/>
                    <a:gd name="T10" fmla="*/ 20 w 74"/>
                    <a:gd name="T11" fmla="*/ 4 h 74"/>
                    <a:gd name="T12" fmla="*/ 12 w 74"/>
                    <a:gd name="T13" fmla="*/ 10 h 74"/>
                    <a:gd name="T14" fmla="*/ 4 w 74"/>
                    <a:gd name="T15" fmla="*/ 18 h 74"/>
                    <a:gd name="T16" fmla="*/ 0 w 74"/>
                    <a:gd name="T17" fmla="*/ 26 h 74"/>
                    <a:gd name="T18" fmla="*/ 0 w 74"/>
                    <a:gd name="T19" fmla="*/ 36 h 74"/>
                    <a:gd name="T20" fmla="*/ 0 w 74"/>
                    <a:gd name="T21" fmla="*/ 36 h 74"/>
                    <a:gd name="T22" fmla="*/ 0 w 74"/>
                    <a:gd name="T23" fmla="*/ 44 h 74"/>
                    <a:gd name="T24" fmla="*/ 2 w 74"/>
                    <a:gd name="T25" fmla="*/ 52 h 74"/>
                    <a:gd name="T26" fmla="*/ 6 w 74"/>
                    <a:gd name="T27" fmla="*/ 58 h 74"/>
                    <a:gd name="T28" fmla="*/ 10 w 74"/>
                    <a:gd name="T29" fmla="*/ 64 h 74"/>
                    <a:gd name="T30" fmla="*/ 16 w 74"/>
                    <a:gd name="T31" fmla="*/ 68 h 74"/>
                    <a:gd name="T32" fmla="*/ 22 w 74"/>
                    <a:gd name="T33" fmla="*/ 72 h 74"/>
                    <a:gd name="T34" fmla="*/ 30 w 74"/>
                    <a:gd name="T35" fmla="*/ 74 h 74"/>
                    <a:gd name="T36" fmla="*/ 36 w 74"/>
                    <a:gd name="T37" fmla="*/ 74 h 74"/>
                    <a:gd name="T38" fmla="*/ 36 w 74"/>
                    <a:gd name="T39" fmla="*/ 74 h 74"/>
                    <a:gd name="T40" fmla="*/ 44 w 74"/>
                    <a:gd name="T41" fmla="*/ 74 h 74"/>
                    <a:gd name="T42" fmla="*/ 50 w 74"/>
                    <a:gd name="T43" fmla="*/ 72 h 74"/>
                    <a:gd name="T44" fmla="*/ 50 w 74"/>
                    <a:gd name="T45" fmla="*/ 72 h 74"/>
                    <a:gd name="T46" fmla="*/ 58 w 74"/>
                    <a:gd name="T47" fmla="*/ 68 h 74"/>
                    <a:gd name="T48" fmla="*/ 58 w 74"/>
                    <a:gd name="T49" fmla="*/ 68 h 74"/>
                    <a:gd name="T50" fmla="*/ 64 w 74"/>
                    <a:gd name="T51" fmla="*/ 62 h 74"/>
                    <a:gd name="T52" fmla="*/ 70 w 74"/>
                    <a:gd name="T53" fmla="*/ 54 h 74"/>
                    <a:gd name="T54" fmla="*/ 74 w 74"/>
                    <a:gd name="T55" fmla="*/ 46 h 74"/>
                    <a:gd name="T56" fmla="*/ 74 w 74"/>
                    <a:gd name="T57" fmla="*/ 36 h 74"/>
                    <a:gd name="T58" fmla="*/ 74 w 74"/>
                    <a:gd name="T59" fmla="*/ 36 h 74"/>
                    <a:gd name="T60" fmla="*/ 74 w 74"/>
                    <a:gd name="T61" fmla="*/ 30 h 74"/>
                    <a:gd name="T62" fmla="*/ 72 w 74"/>
                    <a:gd name="T63" fmla="*/ 22 h 74"/>
                    <a:gd name="T64" fmla="*/ 68 w 74"/>
                    <a:gd name="T65" fmla="*/ 16 h 74"/>
                    <a:gd name="T66" fmla="*/ 64 w 74"/>
                    <a:gd name="T67" fmla="*/ 10 h 74"/>
                    <a:gd name="T68" fmla="*/ 58 w 74"/>
                    <a:gd name="T69" fmla="*/ 6 h 74"/>
                    <a:gd name="T70" fmla="*/ 52 w 74"/>
                    <a:gd name="T71" fmla="*/ 2 h 74"/>
                    <a:gd name="T72" fmla="*/ 44 w 74"/>
                    <a:gd name="T73" fmla="*/ 0 h 74"/>
                    <a:gd name="T74" fmla="*/ 36 w 74"/>
                    <a:gd name="T75" fmla="*/ 0 h 74"/>
                    <a:gd name="T76" fmla="*/ 36 w 74"/>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4">
                      <a:moveTo>
                        <a:pt x="36" y="0"/>
                      </a:moveTo>
                      <a:lnTo>
                        <a:pt x="36" y="0"/>
                      </a:lnTo>
                      <a:lnTo>
                        <a:pt x="26" y="2"/>
                      </a:lnTo>
                      <a:lnTo>
                        <a:pt x="26" y="2"/>
                      </a:lnTo>
                      <a:lnTo>
                        <a:pt x="20" y="4"/>
                      </a:lnTo>
                      <a:lnTo>
                        <a:pt x="20" y="4"/>
                      </a:lnTo>
                      <a:lnTo>
                        <a:pt x="12" y="10"/>
                      </a:lnTo>
                      <a:lnTo>
                        <a:pt x="4" y="18"/>
                      </a:lnTo>
                      <a:lnTo>
                        <a:pt x="0" y="26"/>
                      </a:lnTo>
                      <a:lnTo>
                        <a:pt x="0" y="36"/>
                      </a:lnTo>
                      <a:lnTo>
                        <a:pt x="0" y="36"/>
                      </a:lnTo>
                      <a:lnTo>
                        <a:pt x="0" y="44"/>
                      </a:lnTo>
                      <a:lnTo>
                        <a:pt x="2" y="52"/>
                      </a:lnTo>
                      <a:lnTo>
                        <a:pt x="6" y="58"/>
                      </a:lnTo>
                      <a:lnTo>
                        <a:pt x="10" y="64"/>
                      </a:lnTo>
                      <a:lnTo>
                        <a:pt x="16" y="68"/>
                      </a:lnTo>
                      <a:lnTo>
                        <a:pt x="22" y="72"/>
                      </a:lnTo>
                      <a:lnTo>
                        <a:pt x="30" y="74"/>
                      </a:lnTo>
                      <a:lnTo>
                        <a:pt x="36" y="74"/>
                      </a:lnTo>
                      <a:lnTo>
                        <a:pt x="36" y="74"/>
                      </a:lnTo>
                      <a:lnTo>
                        <a:pt x="44" y="74"/>
                      </a:lnTo>
                      <a:lnTo>
                        <a:pt x="50" y="72"/>
                      </a:lnTo>
                      <a:lnTo>
                        <a:pt x="50" y="72"/>
                      </a:lnTo>
                      <a:lnTo>
                        <a:pt x="58" y="68"/>
                      </a:lnTo>
                      <a:lnTo>
                        <a:pt x="58" y="68"/>
                      </a:lnTo>
                      <a:lnTo>
                        <a:pt x="64" y="62"/>
                      </a:lnTo>
                      <a:lnTo>
                        <a:pt x="70" y="54"/>
                      </a:lnTo>
                      <a:lnTo>
                        <a:pt x="74" y="46"/>
                      </a:lnTo>
                      <a:lnTo>
                        <a:pt x="74" y="36"/>
                      </a:lnTo>
                      <a:lnTo>
                        <a:pt x="74" y="36"/>
                      </a:lnTo>
                      <a:lnTo>
                        <a:pt x="74" y="30"/>
                      </a:lnTo>
                      <a:lnTo>
                        <a:pt x="72" y="22"/>
                      </a:lnTo>
                      <a:lnTo>
                        <a:pt x="68" y="16"/>
                      </a:lnTo>
                      <a:lnTo>
                        <a:pt x="64" y="10"/>
                      </a:lnTo>
                      <a:lnTo>
                        <a:pt x="58" y="6"/>
                      </a:lnTo>
                      <a:lnTo>
                        <a:pt x="52" y="2"/>
                      </a:lnTo>
                      <a:lnTo>
                        <a:pt x="44" y="0"/>
                      </a:lnTo>
                      <a:lnTo>
                        <a:pt x="36" y="0"/>
                      </a:lnTo>
                      <a:lnTo>
                        <a:pt x="3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75"/>
                <p:cNvSpPr>
                  <a:spLocks/>
                </p:cNvSpPr>
                <p:nvPr userDrawn="1"/>
              </p:nvSpPr>
              <p:spPr bwMode="auto">
                <a:xfrm>
                  <a:off x="-3179763" y="1289050"/>
                  <a:ext cx="79375" cy="79375"/>
                </a:xfrm>
                <a:custGeom>
                  <a:avLst/>
                  <a:gdLst>
                    <a:gd name="T0" fmla="*/ 36 w 50"/>
                    <a:gd name="T1" fmla="*/ 48 h 50"/>
                    <a:gd name="T2" fmla="*/ 36 w 50"/>
                    <a:gd name="T3" fmla="*/ 48 h 50"/>
                    <a:gd name="T4" fmla="*/ 42 w 50"/>
                    <a:gd name="T5" fmla="*/ 44 h 50"/>
                    <a:gd name="T6" fmla="*/ 46 w 50"/>
                    <a:gd name="T7" fmla="*/ 38 h 50"/>
                    <a:gd name="T8" fmla="*/ 48 w 50"/>
                    <a:gd name="T9" fmla="*/ 32 h 50"/>
                    <a:gd name="T10" fmla="*/ 50 w 50"/>
                    <a:gd name="T11" fmla="*/ 26 h 50"/>
                    <a:gd name="T12" fmla="*/ 50 w 50"/>
                    <a:gd name="T13" fmla="*/ 26 h 50"/>
                    <a:gd name="T14" fmla="*/ 48 w 50"/>
                    <a:gd name="T15" fmla="*/ 16 h 50"/>
                    <a:gd name="T16" fmla="*/ 42 w 50"/>
                    <a:gd name="T17" fmla="*/ 8 h 50"/>
                    <a:gd name="T18" fmla="*/ 34 w 50"/>
                    <a:gd name="T19" fmla="*/ 2 h 50"/>
                    <a:gd name="T20" fmla="*/ 24 w 50"/>
                    <a:gd name="T21" fmla="*/ 0 h 50"/>
                    <a:gd name="T22" fmla="*/ 24 w 50"/>
                    <a:gd name="T23" fmla="*/ 0 h 50"/>
                    <a:gd name="T24" fmla="*/ 16 w 50"/>
                    <a:gd name="T25" fmla="*/ 2 h 50"/>
                    <a:gd name="T26" fmla="*/ 16 w 50"/>
                    <a:gd name="T27" fmla="*/ 2 h 50"/>
                    <a:gd name="T28" fmla="*/ 10 w 50"/>
                    <a:gd name="T29" fmla="*/ 4 h 50"/>
                    <a:gd name="T30" fmla="*/ 10 w 50"/>
                    <a:gd name="T31" fmla="*/ 4 h 50"/>
                    <a:gd name="T32" fmla="*/ 6 w 50"/>
                    <a:gd name="T33" fmla="*/ 8 h 50"/>
                    <a:gd name="T34" fmla="*/ 2 w 50"/>
                    <a:gd name="T35" fmla="*/ 14 h 50"/>
                    <a:gd name="T36" fmla="*/ 0 w 50"/>
                    <a:gd name="T37" fmla="*/ 18 h 50"/>
                    <a:gd name="T38" fmla="*/ 0 w 50"/>
                    <a:gd name="T39" fmla="*/ 26 h 50"/>
                    <a:gd name="T40" fmla="*/ 0 w 50"/>
                    <a:gd name="T41" fmla="*/ 26 h 50"/>
                    <a:gd name="T42" fmla="*/ 2 w 50"/>
                    <a:gd name="T43" fmla="*/ 34 h 50"/>
                    <a:gd name="T44" fmla="*/ 6 w 50"/>
                    <a:gd name="T45" fmla="*/ 42 h 50"/>
                    <a:gd name="T46" fmla="*/ 14 w 50"/>
                    <a:gd name="T47" fmla="*/ 48 h 50"/>
                    <a:gd name="T48" fmla="*/ 24 w 50"/>
                    <a:gd name="T49" fmla="*/ 50 h 50"/>
                    <a:gd name="T50" fmla="*/ 24 w 50"/>
                    <a:gd name="T51" fmla="*/ 50 h 50"/>
                    <a:gd name="T52" fmla="*/ 28 w 50"/>
                    <a:gd name="T53" fmla="*/ 50 h 50"/>
                    <a:gd name="T54" fmla="*/ 28 w 50"/>
                    <a:gd name="T55" fmla="*/ 50 h 50"/>
                    <a:gd name="T56" fmla="*/ 36 w 50"/>
                    <a:gd name="T57" fmla="*/ 48 h 50"/>
                    <a:gd name="T58" fmla="*/ 36 w 50"/>
                    <a:gd name="T5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36" y="48"/>
                      </a:moveTo>
                      <a:lnTo>
                        <a:pt x="36" y="48"/>
                      </a:lnTo>
                      <a:lnTo>
                        <a:pt x="42" y="44"/>
                      </a:lnTo>
                      <a:lnTo>
                        <a:pt x="46" y="38"/>
                      </a:lnTo>
                      <a:lnTo>
                        <a:pt x="48" y="32"/>
                      </a:lnTo>
                      <a:lnTo>
                        <a:pt x="50" y="26"/>
                      </a:lnTo>
                      <a:lnTo>
                        <a:pt x="50" y="26"/>
                      </a:lnTo>
                      <a:lnTo>
                        <a:pt x="48" y="16"/>
                      </a:lnTo>
                      <a:lnTo>
                        <a:pt x="42" y="8"/>
                      </a:lnTo>
                      <a:lnTo>
                        <a:pt x="34" y="2"/>
                      </a:lnTo>
                      <a:lnTo>
                        <a:pt x="24" y="0"/>
                      </a:lnTo>
                      <a:lnTo>
                        <a:pt x="24" y="0"/>
                      </a:lnTo>
                      <a:lnTo>
                        <a:pt x="16" y="2"/>
                      </a:lnTo>
                      <a:lnTo>
                        <a:pt x="16" y="2"/>
                      </a:lnTo>
                      <a:lnTo>
                        <a:pt x="10" y="4"/>
                      </a:lnTo>
                      <a:lnTo>
                        <a:pt x="10" y="4"/>
                      </a:lnTo>
                      <a:lnTo>
                        <a:pt x="6" y="8"/>
                      </a:lnTo>
                      <a:lnTo>
                        <a:pt x="2" y="14"/>
                      </a:lnTo>
                      <a:lnTo>
                        <a:pt x="0" y="18"/>
                      </a:lnTo>
                      <a:lnTo>
                        <a:pt x="0" y="26"/>
                      </a:lnTo>
                      <a:lnTo>
                        <a:pt x="0" y="26"/>
                      </a:lnTo>
                      <a:lnTo>
                        <a:pt x="2" y="34"/>
                      </a:lnTo>
                      <a:lnTo>
                        <a:pt x="6" y="42"/>
                      </a:lnTo>
                      <a:lnTo>
                        <a:pt x="14" y="48"/>
                      </a:lnTo>
                      <a:lnTo>
                        <a:pt x="24" y="50"/>
                      </a:lnTo>
                      <a:lnTo>
                        <a:pt x="24" y="50"/>
                      </a:lnTo>
                      <a:lnTo>
                        <a:pt x="28" y="50"/>
                      </a:lnTo>
                      <a:lnTo>
                        <a:pt x="28" y="50"/>
                      </a:lnTo>
                      <a:lnTo>
                        <a:pt x="36" y="48"/>
                      </a:lnTo>
                      <a:lnTo>
                        <a:pt x="36" y="4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87"/>
                <p:cNvSpPr>
                  <a:spLocks/>
                </p:cNvSpPr>
                <p:nvPr userDrawn="1"/>
              </p:nvSpPr>
              <p:spPr bwMode="auto">
                <a:xfrm>
                  <a:off x="-2271713" y="2179638"/>
                  <a:ext cx="114300" cy="114300"/>
                </a:xfrm>
                <a:custGeom>
                  <a:avLst/>
                  <a:gdLst>
                    <a:gd name="T0" fmla="*/ 60 w 72"/>
                    <a:gd name="T1" fmla="*/ 62 h 72"/>
                    <a:gd name="T2" fmla="*/ 60 w 72"/>
                    <a:gd name="T3" fmla="*/ 62 h 72"/>
                    <a:gd name="T4" fmla="*/ 66 w 72"/>
                    <a:gd name="T5" fmla="*/ 56 h 72"/>
                    <a:gd name="T6" fmla="*/ 68 w 72"/>
                    <a:gd name="T7" fmla="*/ 50 h 72"/>
                    <a:gd name="T8" fmla="*/ 70 w 72"/>
                    <a:gd name="T9" fmla="*/ 44 h 72"/>
                    <a:gd name="T10" fmla="*/ 72 w 72"/>
                    <a:gd name="T11" fmla="*/ 36 h 72"/>
                    <a:gd name="T12" fmla="*/ 72 w 72"/>
                    <a:gd name="T13" fmla="*/ 36 h 72"/>
                    <a:gd name="T14" fmla="*/ 70 w 72"/>
                    <a:gd name="T15" fmla="*/ 30 h 72"/>
                    <a:gd name="T16" fmla="*/ 68 w 72"/>
                    <a:gd name="T17" fmla="*/ 22 h 72"/>
                    <a:gd name="T18" fmla="*/ 64 w 72"/>
                    <a:gd name="T19" fmla="*/ 16 h 72"/>
                    <a:gd name="T20" fmla="*/ 60 w 72"/>
                    <a:gd name="T21" fmla="*/ 12 h 72"/>
                    <a:gd name="T22" fmla="*/ 56 w 72"/>
                    <a:gd name="T23" fmla="*/ 8 h 72"/>
                    <a:gd name="T24" fmla="*/ 50 w 72"/>
                    <a:gd name="T25" fmla="*/ 4 h 72"/>
                    <a:gd name="T26" fmla="*/ 42 w 72"/>
                    <a:gd name="T27" fmla="*/ 2 h 72"/>
                    <a:gd name="T28" fmla="*/ 36 w 72"/>
                    <a:gd name="T29" fmla="*/ 0 h 72"/>
                    <a:gd name="T30" fmla="*/ 36 w 72"/>
                    <a:gd name="T31" fmla="*/ 0 h 72"/>
                    <a:gd name="T32" fmla="*/ 24 w 72"/>
                    <a:gd name="T33" fmla="*/ 2 h 72"/>
                    <a:gd name="T34" fmla="*/ 16 w 72"/>
                    <a:gd name="T35" fmla="*/ 6 h 72"/>
                    <a:gd name="T36" fmla="*/ 16 w 72"/>
                    <a:gd name="T37" fmla="*/ 6 h 72"/>
                    <a:gd name="T38" fmla="*/ 8 w 72"/>
                    <a:gd name="T39" fmla="*/ 12 h 72"/>
                    <a:gd name="T40" fmla="*/ 8 w 72"/>
                    <a:gd name="T41" fmla="*/ 12 h 72"/>
                    <a:gd name="T42" fmla="*/ 4 w 72"/>
                    <a:gd name="T43" fmla="*/ 18 h 72"/>
                    <a:gd name="T44" fmla="*/ 2 w 72"/>
                    <a:gd name="T45" fmla="*/ 24 h 72"/>
                    <a:gd name="T46" fmla="*/ 0 w 72"/>
                    <a:gd name="T47" fmla="*/ 30 h 72"/>
                    <a:gd name="T48" fmla="*/ 0 w 72"/>
                    <a:gd name="T49" fmla="*/ 36 h 72"/>
                    <a:gd name="T50" fmla="*/ 0 w 72"/>
                    <a:gd name="T51" fmla="*/ 36 h 72"/>
                    <a:gd name="T52" fmla="*/ 0 w 72"/>
                    <a:gd name="T53" fmla="*/ 44 h 72"/>
                    <a:gd name="T54" fmla="*/ 2 w 72"/>
                    <a:gd name="T55" fmla="*/ 50 h 72"/>
                    <a:gd name="T56" fmla="*/ 6 w 72"/>
                    <a:gd name="T57" fmla="*/ 58 h 72"/>
                    <a:gd name="T58" fmla="*/ 10 w 72"/>
                    <a:gd name="T59" fmla="*/ 62 h 72"/>
                    <a:gd name="T60" fmla="*/ 14 w 72"/>
                    <a:gd name="T61" fmla="*/ 66 h 72"/>
                    <a:gd name="T62" fmla="*/ 22 w 72"/>
                    <a:gd name="T63" fmla="*/ 70 h 72"/>
                    <a:gd name="T64" fmla="*/ 28 w 72"/>
                    <a:gd name="T65" fmla="*/ 72 h 72"/>
                    <a:gd name="T66" fmla="*/ 36 w 72"/>
                    <a:gd name="T67" fmla="*/ 72 h 72"/>
                    <a:gd name="T68" fmla="*/ 36 w 72"/>
                    <a:gd name="T69" fmla="*/ 72 h 72"/>
                    <a:gd name="T70" fmla="*/ 44 w 72"/>
                    <a:gd name="T71" fmla="*/ 72 h 72"/>
                    <a:gd name="T72" fmla="*/ 54 w 72"/>
                    <a:gd name="T73" fmla="*/ 68 h 72"/>
                    <a:gd name="T74" fmla="*/ 54 w 72"/>
                    <a:gd name="T75" fmla="*/ 68 h 72"/>
                    <a:gd name="T76" fmla="*/ 60 w 72"/>
                    <a:gd name="T77" fmla="*/ 62 h 72"/>
                    <a:gd name="T78" fmla="*/ 60 w 72"/>
                    <a:gd name="T7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2">
                      <a:moveTo>
                        <a:pt x="60" y="62"/>
                      </a:moveTo>
                      <a:lnTo>
                        <a:pt x="60" y="62"/>
                      </a:lnTo>
                      <a:lnTo>
                        <a:pt x="66" y="56"/>
                      </a:lnTo>
                      <a:lnTo>
                        <a:pt x="68" y="50"/>
                      </a:lnTo>
                      <a:lnTo>
                        <a:pt x="70" y="44"/>
                      </a:lnTo>
                      <a:lnTo>
                        <a:pt x="72" y="36"/>
                      </a:lnTo>
                      <a:lnTo>
                        <a:pt x="72" y="36"/>
                      </a:lnTo>
                      <a:lnTo>
                        <a:pt x="70" y="30"/>
                      </a:lnTo>
                      <a:lnTo>
                        <a:pt x="68" y="22"/>
                      </a:lnTo>
                      <a:lnTo>
                        <a:pt x="64" y="16"/>
                      </a:lnTo>
                      <a:lnTo>
                        <a:pt x="60" y="12"/>
                      </a:lnTo>
                      <a:lnTo>
                        <a:pt x="56" y="8"/>
                      </a:lnTo>
                      <a:lnTo>
                        <a:pt x="50" y="4"/>
                      </a:lnTo>
                      <a:lnTo>
                        <a:pt x="42" y="2"/>
                      </a:lnTo>
                      <a:lnTo>
                        <a:pt x="36" y="0"/>
                      </a:lnTo>
                      <a:lnTo>
                        <a:pt x="36" y="0"/>
                      </a:lnTo>
                      <a:lnTo>
                        <a:pt x="24" y="2"/>
                      </a:lnTo>
                      <a:lnTo>
                        <a:pt x="16" y="6"/>
                      </a:lnTo>
                      <a:lnTo>
                        <a:pt x="16" y="6"/>
                      </a:lnTo>
                      <a:lnTo>
                        <a:pt x="8" y="12"/>
                      </a:lnTo>
                      <a:lnTo>
                        <a:pt x="8" y="12"/>
                      </a:lnTo>
                      <a:lnTo>
                        <a:pt x="4" y="18"/>
                      </a:lnTo>
                      <a:lnTo>
                        <a:pt x="2" y="24"/>
                      </a:lnTo>
                      <a:lnTo>
                        <a:pt x="0" y="30"/>
                      </a:lnTo>
                      <a:lnTo>
                        <a:pt x="0" y="36"/>
                      </a:lnTo>
                      <a:lnTo>
                        <a:pt x="0" y="36"/>
                      </a:lnTo>
                      <a:lnTo>
                        <a:pt x="0" y="44"/>
                      </a:lnTo>
                      <a:lnTo>
                        <a:pt x="2" y="50"/>
                      </a:lnTo>
                      <a:lnTo>
                        <a:pt x="6" y="58"/>
                      </a:lnTo>
                      <a:lnTo>
                        <a:pt x="10" y="62"/>
                      </a:lnTo>
                      <a:lnTo>
                        <a:pt x="14" y="66"/>
                      </a:lnTo>
                      <a:lnTo>
                        <a:pt x="22" y="70"/>
                      </a:lnTo>
                      <a:lnTo>
                        <a:pt x="28" y="72"/>
                      </a:lnTo>
                      <a:lnTo>
                        <a:pt x="36" y="72"/>
                      </a:lnTo>
                      <a:lnTo>
                        <a:pt x="36" y="72"/>
                      </a:lnTo>
                      <a:lnTo>
                        <a:pt x="44" y="72"/>
                      </a:lnTo>
                      <a:lnTo>
                        <a:pt x="54" y="68"/>
                      </a:lnTo>
                      <a:lnTo>
                        <a:pt x="54" y="68"/>
                      </a:lnTo>
                      <a:lnTo>
                        <a:pt x="60" y="62"/>
                      </a:lnTo>
                      <a:lnTo>
                        <a:pt x="60" y="6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4" name="Freeform 271"/>
              <p:cNvSpPr>
                <a:spLocks/>
              </p:cNvSpPr>
              <p:nvPr userDrawn="1"/>
            </p:nvSpPr>
            <p:spPr bwMode="auto">
              <a:xfrm>
                <a:off x="-2833688" y="-2271713"/>
                <a:ext cx="120650" cy="120650"/>
              </a:xfrm>
              <a:custGeom>
                <a:avLst/>
                <a:gdLst>
                  <a:gd name="T0" fmla="*/ 0 w 76"/>
                  <a:gd name="T1" fmla="*/ 38 h 76"/>
                  <a:gd name="T2" fmla="*/ 0 w 76"/>
                  <a:gd name="T3" fmla="*/ 38 h 76"/>
                  <a:gd name="T4" fmla="*/ 0 w 76"/>
                  <a:gd name="T5" fmla="*/ 46 h 76"/>
                  <a:gd name="T6" fmla="*/ 4 w 76"/>
                  <a:gd name="T7" fmla="*/ 52 h 76"/>
                  <a:gd name="T8" fmla="*/ 6 w 76"/>
                  <a:gd name="T9" fmla="*/ 58 h 76"/>
                  <a:gd name="T10" fmla="*/ 12 w 76"/>
                  <a:gd name="T11" fmla="*/ 64 h 76"/>
                  <a:gd name="T12" fmla="*/ 16 w 76"/>
                  <a:gd name="T13" fmla="*/ 68 h 76"/>
                  <a:gd name="T14" fmla="*/ 24 w 76"/>
                  <a:gd name="T15" fmla="*/ 72 h 76"/>
                  <a:gd name="T16" fmla="*/ 30 w 76"/>
                  <a:gd name="T17" fmla="*/ 74 h 76"/>
                  <a:gd name="T18" fmla="*/ 38 w 76"/>
                  <a:gd name="T19" fmla="*/ 76 h 76"/>
                  <a:gd name="T20" fmla="*/ 38 w 76"/>
                  <a:gd name="T21" fmla="*/ 76 h 76"/>
                  <a:gd name="T22" fmla="*/ 46 w 76"/>
                  <a:gd name="T23" fmla="*/ 74 h 76"/>
                  <a:gd name="T24" fmla="*/ 52 w 76"/>
                  <a:gd name="T25" fmla="*/ 72 h 76"/>
                  <a:gd name="T26" fmla="*/ 58 w 76"/>
                  <a:gd name="T27" fmla="*/ 68 h 76"/>
                  <a:gd name="T28" fmla="*/ 64 w 76"/>
                  <a:gd name="T29" fmla="*/ 64 h 76"/>
                  <a:gd name="T30" fmla="*/ 68 w 76"/>
                  <a:gd name="T31" fmla="*/ 58 h 76"/>
                  <a:gd name="T32" fmla="*/ 72 w 76"/>
                  <a:gd name="T33" fmla="*/ 52 h 76"/>
                  <a:gd name="T34" fmla="*/ 74 w 76"/>
                  <a:gd name="T35" fmla="*/ 46 h 76"/>
                  <a:gd name="T36" fmla="*/ 76 w 76"/>
                  <a:gd name="T37" fmla="*/ 38 h 76"/>
                  <a:gd name="T38" fmla="*/ 76 w 76"/>
                  <a:gd name="T39" fmla="*/ 38 h 76"/>
                  <a:gd name="T40" fmla="*/ 74 w 76"/>
                  <a:gd name="T41" fmla="*/ 30 h 76"/>
                  <a:gd name="T42" fmla="*/ 72 w 76"/>
                  <a:gd name="T43" fmla="*/ 22 h 76"/>
                  <a:gd name="T44" fmla="*/ 68 w 76"/>
                  <a:gd name="T45" fmla="*/ 16 h 76"/>
                  <a:gd name="T46" fmla="*/ 64 w 76"/>
                  <a:gd name="T47" fmla="*/ 12 h 76"/>
                  <a:gd name="T48" fmla="*/ 58 w 76"/>
                  <a:gd name="T49" fmla="*/ 6 h 76"/>
                  <a:gd name="T50" fmla="*/ 52 w 76"/>
                  <a:gd name="T51" fmla="*/ 4 h 76"/>
                  <a:gd name="T52" fmla="*/ 46 w 76"/>
                  <a:gd name="T53" fmla="*/ 0 h 76"/>
                  <a:gd name="T54" fmla="*/ 38 w 76"/>
                  <a:gd name="T55" fmla="*/ 0 h 76"/>
                  <a:gd name="T56" fmla="*/ 38 w 76"/>
                  <a:gd name="T57" fmla="*/ 0 h 76"/>
                  <a:gd name="T58" fmla="*/ 30 w 76"/>
                  <a:gd name="T59" fmla="*/ 0 h 76"/>
                  <a:gd name="T60" fmla="*/ 24 w 76"/>
                  <a:gd name="T61" fmla="*/ 4 h 76"/>
                  <a:gd name="T62" fmla="*/ 16 w 76"/>
                  <a:gd name="T63" fmla="*/ 6 h 76"/>
                  <a:gd name="T64" fmla="*/ 12 w 76"/>
                  <a:gd name="T65" fmla="*/ 12 h 76"/>
                  <a:gd name="T66" fmla="*/ 6 w 76"/>
                  <a:gd name="T67" fmla="*/ 16 h 76"/>
                  <a:gd name="T68" fmla="*/ 4 w 76"/>
                  <a:gd name="T69" fmla="*/ 22 h 76"/>
                  <a:gd name="T70" fmla="*/ 0 w 76"/>
                  <a:gd name="T71" fmla="*/ 30 h 76"/>
                  <a:gd name="T72" fmla="*/ 0 w 76"/>
                  <a:gd name="T73" fmla="*/ 38 h 76"/>
                  <a:gd name="T74" fmla="*/ 0 w 76"/>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0" y="38"/>
                    </a:moveTo>
                    <a:lnTo>
                      <a:pt x="0" y="38"/>
                    </a:lnTo>
                    <a:lnTo>
                      <a:pt x="0" y="46"/>
                    </a:lnTo>
                    <a:lnTo>
                      <a:pt x="4" y="52"/>
                    </a:lnTo>
                    <a:lnTo>
                      <a:pt x="6" y="58"/>
                    </a:lnTo>
                    <a:lnTo>
                      <a:pt x="12" y="64"/>
                    </a:lnTo>
                    <a:lnTo>
                      <a:pt x="16" y="68"/>
                    </a:lnTo>
                    <a:lnTo>
                      <a:pt x="24" y="72"/>
                    </a:lnTo>
                    <a:lnTo>
                      <a:pt x="30" y="74"/>
                    </a:lnTo>
                    <a:lnTo>
                      <a:pt x="38" y="76"/>
                    </a:lnTo>
                    <a:lnTo>
                      <a:pt x="38" y="76"/>
                    </a:lnTo>
                    <a:lnTo>
                      <a:pt x="46" y="74"/>
                    </a:lnTo>
                    <a:lnTo>
                      <a:pt x="52" y="72"/>
                    </a:lnTo>
                    <a:lnTo>
                      <a:pt x="58" y="68"/>
                    </a:lnTo>
                    <a:lnTo>
                      <a:pt x="64" y="64"/>
                    </a:lnTo>
                    <a:lnTo>
                      <a:pt x="68" y="58"/>
                    </a:lnTo>
                    <a:lnTo>
                      <a:pt x="72" y="52"/>
                    </a:lnTo>
                    <a:lnTo>
                      <a:pt x="74" y="46"/>
                    </a:lnTo>
                    <a:lnTo>
                      <a:pt x="76" y="38"/>
                    </a:lnTo>
                    <a:lnTo>
                      <a:pt x="76" y="38"/>
                    </a:lnTo>
                    <a:lnTo>
                      <a:pt x="74" y="30"/>
                    </a:lnTo>
                    <a:lnTo>
                      <a:pt x="72" y="22"/>
                    </a:lnTo>
                    <a:lnTo>
                      <a:pt x="68" y="16"/>
                    </a:lnTo>
                    <a:lnTo>
                      <a:pt x="64" y="12"/>
                    </a:lnTo>
                    <a:lnTo>
                      <a:pt x="58" y="6"/>
                    </a:lnTo>
                    <a:lnTo>
                      <a:pt x="52" y="4"/>
                    </a:lnTo>
                    <a:lnTo>
                      <a:pt x="46" y="0"/>
                    </a:lnTo>
                    <a:lnTo>
                      <a:pt x="38" y="0"/>
                    </a:lnTo>
                    <a:lnTo>
                      <a:pt x="38" y="0"/>
                    </a:lnTo>
                    <a:lnTo>
                      <a:pt x="30" y="0"/>
                    </a:lnTo>
                    <a:lnTo>
                      <a:pt x="24" y="4"/>
                    </a:lnTo>
                    <a:lnTo>
                      <a:pt x="16" y="6"/>
                    </a:lnTo>
                    <a:lnTo>
                      <a:pt x="12" y="12"/>
                    </a:lnTo>
                    <a:lnTo>
                      <a:pt x="6" y="16"/>
                    </a:lnTo>
                    <a:lnTo>
                      <a:pt x="4" y="22"/>
                    </a:lnTo>
                    <a:lnTo>
                      <a:pt x="0" y="30"/>
                    </a:lnTo>
                    <a:lnTo>
                      <a:pt x="0" y="38"/>
                    </a:lnTo>
                    <a:lnTo>
                      <a:pt x="0"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74"/>
              <p:cNvSpPr>
                <a:spLocks/>
              </p:cNvSpPr>
              <p:nvPr userDrawn="1"/>
            </p:nvSpPr>
            <p:spPr bwMode="auto">
              <a:xfrm>
                <a:off x="-3979863" y="-1857375"/>
                <a:ext cx="79375" cy="79375"/>
              </a:xfrm>
              <a:custGeom>
                <a:avLst/>
                <a:gdLst>
                  <a:gd name="T0" fmla="*/ 26 w 50"/>
                  <a:gd name="T1" fmla="*/ 0 h 50"/>
                  <a:gd name="T2" fmla="*/ 26 w 50"/>
                  <a:gd name="T3" fmla="*/ 0 h 50"/>
                  <a:gd name="T4" fmla="*/ 18 w 50"/>
                  <a:gd name="T5" fmla="*/ 0 h 50"/>
                  <a:gd name="T6" fmla="*/ 18 w 50"/>
                  <a:gd name="T7" fmla="*/ 0 h 50"/>
                  <a:gd name="T8" fmla="*/ 16 w 50"/>
                  <a:gd name="T9" fmla="*/ 2 h 50"/>
                  <a:gd name="T10" fmla="*/ 16 w 50"/>
                  <a:gd name="T11" fmla="*/ 2 h 50"/>
                  <a:gd name="T12" fmla="*/ 10 w 50"/>
                  <a:gd name="T13" fmla="*/ 6 h 50"/>
                  <a:gd name="T14" fmla="*/ 4 w 50"/>
                  <a:gd name="T15" fmla="*/ 12 h 50"/>
                  <a:gd name="T16" fmla="*/ 2 w 50"/>
                  <a:gd name="T17" fmla="*/ 18 h 50"/>
                  <a:gd name="T18" fmla="*/ 0 w 50"/>
                  <a:gd name="T19" fmla="*/ 26 h 50"/>
                  <a:gd name="T20" fmla="*/ 0 w 50"/>
                  <a:gd name="T21" fmla="*/ 26 h 50"/>
                  <a:gd name="T22" fmla="*/ 2 w 50"/>
                  <a:gd name="T23" fmla="*/ 36 h 50"/>
                  <a:gd name="T24" fmla="*/ 8 w 50"/>
                  <a:gd name="T25" fmla="*/ 44 h 50"/>
                  <a:gd name="T26" fmla="*/ 16 w 50"/>
                  <a:gd name="T27" fmla="*/ 48 h 50"/>
                  <a:gd name="T28" fmla="*/ 26 w 50"/>
                  <a:gd name="T29" fmla="*/ 50 h 50"/>
                  <a:gd name="T30" fmla="*/ 26 w 50"/>
                  <a:gd name="T31" fmla="*/ 50 h 50"/>
                  <a:gd name="T32" fmla="*/ 30 w 50"/>
                  <a:gd name="T33" fmla="*/ 50 h 50"/>
                  <a:gd name="T34" fmla="*/ 30 w 50"/>
                  <a:gd name="T35" fmla="*/ 50 h 50"/>
                  <a:gd name="T36" fmla="*/ 34 w 50"/>
                  <a:gd name="T37" fmla="*/ 48 h 50"/>
                  <a:gd name="T38" fmla="*/ 34 w 50"/>
                  <a:gd name="T39" fmla="*/ 48 h 50"/>
                  <a:gd name="T40" fmla="*/ 40 w 50"/>
                  <a:gd name="T41" fmla="*/ 46 h 50"/>
                  <a:gd name="T42" fmla="*/ 46 w 50"/>
                  <a:gd name="T43" fmla="*/ 40 h 50"/>
                  <a:gd name="T44" fmla="*/ 50 w 50"/>
                  <a:gd name="T45" fmla="*/ 34 h 50"/>
                  <a:gd name="T46" fmla="*/ 50 w 50"/>
                  <a:gd name="T47" fmla="*/ 26 h 50"/>
                  <a:gd name="T48" fmla="*/ 50 w 50"/>
                  <a:gd name="T49" fmla="*/ 26 h 50"/>
                  <a:gd name="T50" fmla="*/ 48 w 50"/>
                  <a:gd name="T51" fmla="*/ 16 h 50"/>
                  <a:gd name="T52" fmla="*/ 44 w 50"/>
                  <a:gd name="T53" fmla="*/ 8 h 50"/>
                  <a:gd name="T54" fmla="*/ 36 w 50"/>
                  <a:gd name="T55" fmla="*/ 2 h 50"/>
                  <a:gd name="T56" fmla="*/ 26 w 50"/>
                  <a:gd name="T57" fmla="*/ 0 h 50"/>
                  <a:gd name="T58" fmla="*/ 26 w 5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26" y="0"/>
                    </a:moveTo>
                    <a:lnTo>
                      <a:pt x="26" y="0"/>
                    </a:lnTo>
                    <a:lnTo>
                      <a:pt x="18" y="0"/>
                    </a:lnTo>
                    <a:lnTo>
                      <a:pt x="18" y="0"/>
                    </a:lnTo>
                    <a:lnTo>
                      <a:pt x="16" y="2"/>
                    </a:lnTo>
                    <a:lnTo>
                      <a:pt x="16" y="2"/>
                    </a:lnTo>
                    <a:lnTo>
                      <a:pt x="10" y="6"/>
                    </a:lnTo>
                    <a:lnTo>
                      <a:pt x="4" y="12"/>
                    </a:lnTo>
                    <a:lnTo>
                      <a:pt x="2" y="18"/>
                    </a:lnTo>
                    <a:lnTo>
                      <a:pt x="0" y="26"/>
                    </a:lnTo>
                    <a:lnTo>
                      <a:pt x="0" y="26"/>
                    </a:lnTo>
                    <a:lnTo>
                      <a:pt x="2" y="36"/>
                    </a:lnTo>
                    <a:lnTo>
                      <a:pt x="8" y="44"/>
                    </a:lnTo>
                    <a:lnTo>
                      <a:pt x="16" y="48"/>
                    </a:lnTo>
                    <a:lnTo>
                      <a:pt x="26" y="50"/>
                    </a:lnTo>
                    <a:lnTo>
                      <a:pt x="26" y="50"/>
                    </a:lnTo>
                    <a:lnTo>
                      <a:pt x="30" y="50"/>
                    </a:lnTo>
                    <a:lnTo>
                      <a:pt x="30" y="50"/>
                    </a:lnTo>
                    <a:lnTo>
                      <a:pt x="34" y="48"/>
                    </a:lnTo>
                    <a:lnTo>
                      <a:pt x="34" y="48"/>
                    </a:lnTo>
                    <a:lnTo>
                      <a:pt x="40" y="46"/>
                    </a:lnTo>
                    <a:lnTo>
                      <a:pt x="46" y="40"/>
                    </a:lnTo>
                    <a:lnTo>
                      <a:pt x="50" y="34"/>
                    </a:lnTo>
                    <a:lnTo>
                      <a:pt x="50" y="26"/>
                    </a:lnTo>
                    <a:lnTo>
                      <a:pt x="50" y="26"/>
                    </a:lnTo>
                    <a:lnTo>
                      <a:pt x="48" y="16"/>
                    </a:lnTo>
                    <a:lnTo>
                      <a:pt x="44" y="8"/>
                    </a:lnTo>
                    <a:lnTo>
                      <a:pt x="36" y="2"/>
                    </a:lnTo>
                    <a:lnTo>
                      <a:pt x="26" y="0"/>
                    </a:lnTo>
                    <a:lnTo>
                      <a:pt x="2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76"/>
              <p:cNvSpPr>
                <a:spLocks/>
              </p:cNvSpPr>
              <p:nvPr userDrawn="1"/>
            </p:nvSpPr>
            <p:spPr bwMode="auto">
              <a:xfrm>
                <a:off x="-1111250" y="-3675063"/>
                <a:ext cx="79375" cy="22225"/>
              </a:xfrm>
              <a:custGeom>
                <a:avLst/>
                <a:gdLst>
                  <a:gd name="T0" fmla="*/ 0 w 50"/>
                  <a:gd name="T1" fmla="*/ 0 h 14"/>
                  <a:gd name="T2" fmla="*/ 0 w 50"/>
                  <a:gd name="T3" fmla="*/ 0 h 14"/>
                  <a:gd name="T4" fmla="*/ 2 w 50"/>
                  <a:gd name="T5" fmla="*/ 2 h 14"/>
                  <a:gd name="T6" fmla="*/ 2 w 50"/>
                  <a:gd name="T7" fmla="*/ 2 h 14"/>
                  <a:gd name="T8" fmla="*/ 6 w 50"/>
                  <a:gd name="T9" fmla="*/ 6 h 14"/>
                  <a:gd name="T10" fmla="*/ 6 w 50"/>
                  <a:gd name="T11" fmla="*/ 6 h 14"/>
                  <a:gd name="T12" fmla="*/ 10 w 50"/>
                  <a:gd name="T13" fmla="*/ 10 h 14"/>
                  <a:gd name="T14" fmla="*/ 10 w 50"/>
                  <a:gd name="T15" fmla="*/ 10 h 14"/>
                  <a:gd name="T16" fmla="*/ 14 w 50"/>
                  <a:gd name="T17" fmla="*/ 12 h 14"/>
                  <a:gd name="T18" fmla="*/ 14 w 50"/>
                  <a:gd name="T19" fmla="*/ 12 h 14"/>
                  <a:gd name="T20" fmla="*/ 20 w 50"/>
                  <a:gd name="T21" fmla="*/ 14 h 14"/>
                  <a:gd name="T22" fmla="*/ 20 w 50"/>
                  <a:gd name="T23" fmla="*/ 14 h 14"/>
                  <a:gd name="T24" fmla="*/ 26 w 50"/>
                  <a:gd name="T25" fmla="*/ 14 h 14"/>
                  <a:gd name="T26" fmla="*/ 26 w 50"/>
                  <a:gd name="T27" fmla="*/ 14 h 14"/>
                  <a:gd name="T28" fmla="*/ 30 w 50"/>
                  <a:gd name="T29" fmla="*/ 14 h 14"/>
                  <a:gd name="T30" fmla="*/ 30 w 50"/>
                  <a:gd name="T31" fmla="*/ 14 h 14"/>
                  <a:gd name="T32" fmla="*/ 36 w 50"/>
                  <a:gd name="T33" fmla="*/ 12 h 14"/>
                  <a:gd name="T34" fmla="*/ 36 w 50"/>
                  <a:gd name="T35" fmla="*/ 12 h 14"/>
                  <a:gd name="T36" fmla="*/ 40 w 50"/>
                  <a:gd name="T37" fmla="*/ 10 h 14"/>
                  <a:gd name="T38" fmla="*/ 40 w 50"/>
                  <a:gd name="T39" fmla="*/ 10 h 14"/>
                  <a:gd name="T40" fmla="*/ 44 w 50"/>
                  <a:gd name="T41" fmla="*/ 6 h 14"/>
                  <a:gd name="T42" fmla="*/ 44 w 50"/>
                  <a:gd name="T43" fmla="*/ 6 h 14"/>
                  <a:gd name="T44" fmla="*/ 48 w 50"/>
                  <a:gd name="T45" fmla="*/ 2 h 14"/>
                  <a:gd name="T46" fmla="*/ 48 w 50"/>
                  <a:gd name="T47" fmla="*/ 2 h 14"/>
                  <a:gd name="T48" fmla="*/ 50 w 50"/>
                  <a:gd name="T49" fmla="*/ 0 h 14"/>
                  <a:gd name="T50" fmla="*/ 0 w 50"/>
                  <a:gd name="T5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4">
                    <a:moveTo>
                      <a:pt x="0" y="0"/>
                    </a:moveTo>
                    <a:lnTo>
                      <a:pt x="0" y="0"/>
                    </a:lnTo>
                    <a:lnTo>
                      <a:pt x="2" y="2"/>
                    </a:lnTo>
                    <a:lnTo>
                      <a:pt x="2" y="2"/>
                    </a:lnTo>
                    <a:lnTo>
                      <a:pt x="6" y="6"/>
                    </a:lnTo>
                    <a:lnTo>
                      <a:pt x="6" y="6"/>
                    </a:lnTo>
                    <a:lnTo>
                      <a:pt x="10" y="10"/>
                    </a:lnTo>
                    <a:lnTo>
                      <a:pt x="10" y="10"/>
                    </a:lnTo>
                    <a:lnTo>
                      <a:pt x="14" y="12"/>
                    </a:lnTo>
                    <a:lnTo>
                      <a:pt x="14" y="12"/>
                    </a:lnTo>
                    <a:lnTo>
                      <a:pt x="20" y="14"/>
                    </a:lnTo>
                    <a:lnTo>
                      <a:pt x="20" y="14"/>
                    </a:lnTo>
                    <a:lnTo>
                      <a:pt x="26" y="14"/>
                    </a:lnTo>
                    <a:lnTo>
                      <a:pt x="26" y="14"/>
                    </a:lnTo>
                    <a:lnTo>
                      <a:pt x="30" y="14"/>
                    </a:lnTo>
                    <a:lnTo>
                      <a:pt x="30" y="14"/>
                    </a:lnTo>
                    <a:lnTo>
                      <a:pt x="36" y="12"/>
                    </a:lnTo>
                    <a:lnTo>
                      <a:pt x="36" y="12"/>
                    </a:lnTo>
                    <a:lnTo>
                      <a:pt x="40" y="10"/>
                    </a:lnTo>
                    <a:lnTo>
                      <a:pt x="40" y="10"/>
                    </a:lnTo>
                    <a:lnTo>
                      <a:pt x="44" y="6"/>
                    </a:lnTo>
                    <a:lnTo>
                      <a:pt x="44" y="6"/>
                    </a:lnTo>
                    <a:lnTo>
                      <a:pt x="48" y="2"/>
                    </a:lnTo>
                    <a:lnTo>
                      <a:pt x="48" y="2"/>
                    </a:lnTo>
                    <a:lnTo>
                      <a:pt x="50" y="0"/>
                    </a:lnTo>
                    <a:lnTo>
                      <a:pt x="0"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77"/>
              <p:cNvSpPr>
                <a:spLocks/>
              </p:cNvSpPr>
              <p:nvPr userDrawn="1"/>
            </p:nvSpPr>
            <p:spPr bwMode="auto">
              <a:xfrm>
                <a:off x="-2786063" y="-2925763"/>
                <a:ext cx="76200" cy="76200"/>
              </a:xfrm>
              <a:custGeom>
                <a:avLst/>
                <a:gdLst>
                  <a:gd name="T0" fmla="*/ 4 w 48"/>
                  <a:gd name="T1" fmla="*/ 12 h 48"/>
                  <a:gd name="T2" fmla="*/ 4 w 48"/>
                  <a:gd name="T3" fmla="*/ 12 h 48"/>
                  <a:gd name="T4" fmla="*/ 2 w 48"/>
                  <a:gd name="T5" fmla="*/ 16 h 48"/>
                  <a:gd name="T6" fmla="*/ 2 w 48"/>
                  <a:gd name="T7" fmla="*/ 16 h 48"/>
                  <a:gd name="T8" fmla="*/ 0 w 48"/>
                  <a:gd name="T9" fmla="*/ 20 h 48"/>
                  <a:gd name="T10" fmla="*/ 0 w 48"/>
                  <a:gd name="T11" fmla="*/ 20 h 48"/>
                  <a:gd name="T12" fmla="*/ 0 w 48"/>
                  <a:gd name="T13" fmla="*/ 24 h 48"/>
                  <a:gd name="T14" fmla="*/ 0 w 48"/>
                  <a:gd name="T15" fmla="*/ 24 h 48"/>
                  <a:gd name="T16" fmla="*/ 2 w 48"/>
                  <a:gd name="T17" fmla="*/ 34 h 48"/>
                  <a:gd name="T18" fmla="*/ 6 w 48"/>
                  <a:gd name="T19" fmla="*/ 42 h 48"/>
                  <a:gd name="T20" fmla="*/ 6 w 48"/>
                  <a:gd name="T21" fmla="*/ 42 h 48"/>
                  <a:gd name="T22" fmla="*/ 14 w 48"/>
                  <a:gd name="T23" fmla="*/ 46 h 48"/>
                  <a:gd name="T24" fmla="*/ 24 w 48"/>
                  <a:gd name="T25" fmla="*/ 48 h 48"/>
                  <a:gd name="T26" fmla="*/ 24 w 48"/>
                  <a:gd name="T27" fmla="*/ 48 h 48"/>
                  <a:gd name="T28" fmla="*/ 32 w 48"/>
                  <a:gd name="T29" fmla="*/ 46 h 48"/>
                  <a:gd name="T30" fmla="*/ 40 w 48"/>
                  <a:gd name="T31" fmla="*/ 42 h 48"/>
                  <a:gd name="T32" fmla="*/ 40 w 48"/>
                  <a:gd name="T33" fmla="*/ 42 h 48"/>
                  <a:gd name="T34" fmla="*/ 46 w 48"/>
                  <a:gd name="T35" fmla="*/ 34 h 48"/>
                  <a:gd name="T36" fmla="*/ 48 w 48"/>
                  <a:gd name="T37" fmla="*/ 24 h 48"/>
                  <a:gd name="T38" fmla="*/ 48 w 48"/>
                  <a:gd name="T39" fmla="*/ 24 h 48"/>
                  <a:gd name="T40" fmla="*/ 48 w 48"/>
                  <a:gd name="T41" fmla="*/ 20 h 48"/>
                  <a:gd name="T42" fmla="*/ 48 w 48"/>
                  <a:gd name="T43" fmla="*/ 20 h 48"/>
                  <a:gd name="T44" fmla="*/ 46 w 48"/>
                  <a:gd name="T45" fmla="*/ 16 h 48"/>
                  <a:gd name="T46" fmla="*/ 46 w 48"/>
                  <a:gd name="T47" fmla="*/ 16 h 48"/>
                  <a:gd name="T48" fmla="*/ 44 w 48"/>
                  <a:gd name="T49" fmla="*/ 12 h 48"/>
                  <a:gd name="T50" fmla="*/ 44 w 48"/>
                  <a:gd name="T51" fmla="*/ 12 h 48"/>
                  <a:gd name="T52" fmla="*/ 40 w 48"/>
                  <a:gd name="T53" fmla="*/ 8 h 48"/>
                  <a:gd name="T54" fmla="*/ 40 w 48"/>
                  <a:gd name="T55" fmla="*/ 8 h 48"/>
                  <a:gd name="T56" fmla="*/ 36 w 48"/>
                  <a:gd name="T57" fmla="*/ 4 h 48"/>
                  <a:gd name="T58" fmla="*/ 36 w 48"/>
                  <a:gd name="T59" fmla="*/ 4 h 48"/>
                  <a:gd name="T60" fmla="*/ 32 w 48"/>
                  <a:gd name="T61" fmla="*/ 2 h 48"/>
                  <a:gd name="T62" fmla="*/ 32 w 48"/>
                  <a:gd name="T63" fmla="*/ 2 h 48"/>
                  <a:gd name="T64" fmla="*/ 28 w 48"/>
                  <a:gd name="T65" fmla="*/ 2 h 48"/>
                  <a:gd name="T66" fmla="*/ 28 w 48"/>
                  <a:gd name="T67" fmla="*/ 2 h 48"/>
                  <a:gd name="T68" fmla="*/ 22 w 48"/>
                  <a:gd name="T69" fmla="*/ 0 h 48"/>
                  <a:gd name="T70" fmla="*/ 16 w 48"/>
                  <a:gd name="T71" fmla="*/ 2 h 48"/>
                  <a:gd name="T72" fmla="*/ 12 w 48"/>
                  <a:gd name="T73" fmla="*/ 4 h 48"/>
                  <a:gd name="T74" fmla="*/ 6 w 48"/>
                  <a:gd name="T75" fmla="*/ 8 h 48"/>
                  <a:gd name="T76" fmla="*/ 6 w 48"/>
                  <a:gd name="T77" fmla="*/ 8 h 48"/>
                  <a:gd name="T78" fmla="*/ 4 w 48"/>
                  <a:gd name="T79" fmla="*/ 12 h 48"/>
                  <a:gd name="T80" fmla="*/ 4 w 48"/>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8">
                    <a:moveTo>
                      <a:pt x="4" y="12"/>
                    </a:moveTo>
                    <a:lnTo>
                      <a:pt x="4" y="12"/>
                    </a:lnTo>
                    <a:lnTo>
                      <a:pt x="2" y="16"/>
                    </a:lnTo>
                    <a:lnTo>
                      <a:pt x="2" y="16"/>
                    </a:lnTo>
                    <a:lnTo>
                      <a:pt x="0" y="20"/>
                    </a:lnTo>
                    <a:lnTo>
                      <a:pt x="0" y="20"/>
                    </a:lnTo>
                    <a:lnTo>
                      <a:pt x="0" y="24"/>
                    </a:lnTo>
                    <a:lnTo>
                      <a:pt x="0" y="24"/>
                    </a:lnTo>
                    <a:lnTo>
                      <a:pt x="2" y="34"/>
                    </a:lnTo>
                    <a:lnTo>
                      <a:pt x="6" y="42"/>
                    </a:lnTo>
                    <a:lnTo>
                      <a:pt x="6" y="42"/>
                    </a:lnTo>
                    <a:lnTo>
                      <a:pt x="14" y="46"/>
                    </a:lnTo>
                    <a:lnTo>
                      <a:pt x="24" y="48"/>
                    </a:lnTo>
                    <a:lnTo>
                      <a:pt x="24" y="48"/>
                    </a:lnTo>
                    <a:lnTo>
                      <a:pt x="32" y="46"/>
                    </a:lnTo>
                    <a:lnTo>
                      <a:pt x="40" y="42"/>
                    </a:lnTo>
                    <a:lnTo>
                      <a:pt x="40" y="42"/>
                    </a:lnTo>
                    <a:lnTo>
                      <a:pt x="46" y="34"/>
                    </a:lnTo>
                    <a:lnTo>
                      <a:pt x="48" y="24"/>
                    </a:lnTo>
                    <a:lnTo>
                      <a:pt x="48" y="24"/>
                    </a:lnTo>
                    <a:lnTo>
                      <a:pt x="48" y="20"/>
                    </a:lnTo>
                    <a:lnTo>
                      <a:pt x="48" y="20"/>
                    </a:lnTo>
                    <a:lnTo>
                      <a:pt x="46" y="16"/>
                    </a:lnTo>
                    <a:lnTo>
                      <a:pt x="46" y="16"/>
                    </a:lnTo>
                    <a:lnTo>
                      <a:pt x="44" y="12"/>
                    </a:lnTo>
                    <a:lnTo>
                      <a:pt x="44" y="12"/>
                    </a:lnTo>
                    <a:lnTo>
                      <a:pt x="40" y="8"/>
                    </a:lnTo>
                    <a:lnTo>
                      <a:pt x="40" y="8"/>
                    </a:lnTo>
                    <a:lnTo>
                      <a:pt x="36" y="4"/>
                    </a:lnTo>
                    <a:lnTo>
                      <a:pt x="36" y="4"/>
                    </a:lnTo>
                    <a:lnTo>
                      <a:pt x="32" y="2"/>
                    </a:lnTo>
                    <a:lnTo>
                      <a:pt x="32" y="2"/>
                    </a:lnTo>
                    <a:lnTo>
                      <a:pt x="28" y="2"/>
                    </a:lnTo>
                    <a:lnTo>
                      <a:pt x="28" y="2"/>
                    </a:lnTo>
                    <a:lnTo>
                      <a:pt x="22" y="0"/>
                    </a:lnTo>
                    <a:lnTo>
                      <a:pt x="16" y="2"/>
                    </a:lnTo>
                    <a:lnTo>
                      <a:pt x="12" y="4"/>
                    </a:lnTo>
                    <a:lnTo>
                      <a:pt x="6" y="8"/>
                    </a:lnTo>
                    <a:lnTo>
                      <a:pt x="6" y="8"/>
                    </a:lnTo>
                    <a:lnTo>
                      <a:pt x="4" y="12"/>
                    </a:lnTo>
                    <a:lnTo>
                      <a:pt x="4" y="1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78"/>
              <p:cNvSpPr>
                <a:spLocks/>
              </p:cNvSpPr>
              <p:nvPr userDrawn="1"/>
            </p:nvSpPr>
            <p:spPr bwMode="auto">
              <a:xfrm>
                <a:off x="-2665413" y="-3081338"/>
                <a:ext cx="76200" cy="76200"/>
              </a:xfrm>
              <a:custGeom>
                <a:avLst/>
                <a:gdLst>
                  <a:gd name="T0" fmla="*/ 42 w 48"/>
                  <a:gd name="T1" fmla="*/ 38 h 48"/>
                  <a:gd name="T2" fmla="*/ 42 w 48"/>
                  <a:gd name="T3" fmla="*/ 38 h 48"/>
                  <a:gd name="T4" fmla="*/ 48 w 48"/>
                  <a:gd name="T5" fmla="*/ 30 h 48"/>
                  <a:gd name="T6" fmla="*/ 48 w 48"/>
                  <a:gd name="T7" fmla="*/ 22 h 48"/>
                  <a:gd name="T8" fmla="*/ 46 w 48"/>
                  <a:gd name="T9" fmla="*/ 12 h 48"/>
                  <a:gd name="T10" fmla="*/ 38 w 48"/>
                  <a:gd name="T11" fmla="*/ 4 h 48"/>
                  <a:gd name="T12" fmla="*/ 38 w 48"/>
                  <a:gd name="T13" fmla="*/ 4 h 48"/>
                  <a:gd name="T14" fmla="*/ 30 w 48"/>
                  <a:gd name="T15" fmla="*/ 0 h 48"/>
                  <a:gd name="T16" fmla="*/ 22 w 48"/>
                  <a:gd name="T17" fmla="*/ 0 h 48"/>
                  <a:gd name="T18" fmla="*/ 12 w 48"/>
                  <a:gd name="T19" fmla="*/ 2 h 48"/>
                  <a:gd name="T20" fmla="*/ 6 w 48"/>
                  <a:gd name="T21" fmla="*/ 8 h 48"/>
                  <a:gd name="T22" fmla="*/ 6 w 48"/>
                  <a:gd name="T23" fmla="*/ 8 h 48"/>
                  <a:gd name="T24" fmla="*/ 0 w 48"/>
                  <a:gd name="T25" fmla="*/ 16 h 48"/>
                  <a:gd name="T26" fmla="*/ 0 w 48"/>
                  <a:gd name="T27" fmla="*/ 26 h 48"/>
                  <a:gd name="T28" fmla="*/ 2 w 48"/>
                  <a:gd name="T29" fmla="*/ 34 h 48"/>
                  <a:gd name="T30" fmla="*/ 8 w 48"/>
                  <a:gd name="T31" fmla="*/ 42 h 48"/>
                  <a:gd name="T32" fmla="*/ 8 w 48"/>
                  <a:gd name="T33" fmla="*/ 42 h 48"/>
                  <a:gd name="T34" fmla="*/ 16 w 48"/>
                  <a:gd name="T35" fmla="*/ 46 h 48"/>
                  <a:gd name="T36" fmla="*/ 24 w 48"/>
                  <a:gd name="T37" fmla="*/ 48 h 48"/>
                  <a:gd name="T38" fmla="*/ 24 w 48"/>
                  <a:gd name="T39" fmla="*/ 48 h 48"/>
                  <a:gd name="T40" fmla="*/ 34 w 48"/>
                  <a:gd name="T41" fmla="*/ 46 h 48"/>
                  <a:gd name="T42" fmla="*/ 38 w 48"/>
                  <a:gd name="T43" fmla="*/ 42 h 48"/>
                  <a:gd name="T44" fmla="*/ 42 w 48"/>
                  <a:gd name="T45" fmla="*/ 38 h 48"/>
                  <a:gd name="T46" fmla="*/ 42 w 48"/>
                  <a:gd name="T4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2" y="38"/>
                    </a:moveTo>
                    <a:lnTo>
                      <a:pt x="42" y="38"/>
                    </a:lnTo>
                    <a:lnTo>
                      <a:pt x="48" y="30"/>
                    </a:lnTo>
                    <a:lnTo>
                      <a:pt x="48" y="22"/>
                    </a:lnTo>
                    <a:lnTo>
                      <a:pt x="46" y="12"/>
                    </a:lnTo>
                    <a:lnTo>
                      <a:pt x="38" y="4"/>
                    </a:lnTo>
                    <a:lnTo>
                      <a:pt x="38" y="4"/>
                    </a:lnTo>
                    <a:lnTo>
                      <a:pt x="30" y="0"/>
                    </a:lnTo>
                    <a:lnTo>
                      <a:pt x="22" y="0"/>
                    </a:lnTo>
                    <a:lnTo>
                      <a:pt x="12" y="2"/>
                    </a:lnTo>
                    <a:lnTo>
                      <a:pt x="6" y="8"/>
                    </a:lnTo>
                    <a:lnTo>
                      <a:pt x="6" y="8"/>
                    </a:lnTo>
                    <a:lnTo>
                      <a:pt x="0" y="16"/>
                    </a:lnTo>
                    <a:lnTo>
                      <a:pt x="0" y="26"/>
                    </a:lnTo>
                    <a:lnTo>
                      <a:pt x="2" y="34"/>
                    </a:lnTo>
                    <a:lnTo>
                      <a:pt x="8" y="42"/>
                    </a:lnTo>
                    <a:lnTo>
                      <a:pt x="8" y="42"/>
                    </a:lnTo>
                    <a:lnTo>
                      <a:pt x="16" y="46"/>
                    </a:lnTo>
                    <a:lnTo>
                      <a:pt x="24" y="48"/>
                    </a:lnTo>
                    <a:lnTo>
                      <a:pt x="24" y="48"/>
                    </a:lnTo>
                    <a:lnTo>
                      <a:pt x="34" y="46"/>
                    </a:lnTo>
                    <a:lnTo>
                      <a:pt x="38" y="42"/>
                    </a:lnTo>
                    <a:lnTo>
                      <a:pt x="42" y="38"/>
                    </a:lnTo>
                    <a:lnTo>
                      <a:pt x="42"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79"/>
              <p:cNvSpPr>
                <a:spLocks/>
              </p:cNvSpPr>
              <p:nvPr userDrawn="1"/>
            </p:nvSpPr>
            <p:spPr bwMode="auto">
              <a:xfrm>
                <a:off x="-2538413" y="-3233738"/>
                <a:ext cx="76200" cy="76200"/>
              </a:xfrm>
              <a:custGeom>
                <a:avLst/>
                <a:gdLst>
                  <a:gd name="T0" fmla="*/ 42 w 48"/>
                  <a:gd name="T1" fmla="*/ 42 h 48"/>
                  <a:gd name="T2" fmla="*/ 42 w 48"/>
                  <a:gd name="T3" fmla="*/ 42 h 48"/>
                  <a:gd name="T4" fmla="*/ 46 w 48"/>
                  <a:gd name="T5" fmla="*/ 34 h 48"/>
                  <a:gd name="T6" fmla="*/ 48 w 48"/>
                  <a:gd name="T7" fmla="*/ 24 h 48"/>
                  <a:gd name="T8" fmla="*/ 48 w 48"/>
                  <a:gd name="T9" fmla="*/ 24 h 48"/>
                  <a:gd name="T10" fmla="*/ 46 w 48"/>
                  <a:gd name="T11" fmla="*/ 14 h 48"/>
                  <a:gd name="T12" fmla="*/ 42 w 48"/>
                  <a:gd name="T13" fmla="*/ 8 h 48"/>
                  <a:gd name="T14" fmla="*/ 42 w 48"/>
                  <a:gd name="T15" fmla="*/ 8 h 48"/>
                  <a:gd name="T16" fmla="*/ 38 w 48"/>
                  <a:gd name="T17" fmla="*/ 4 h 48"/>
                  <a:gd name="T18" fmla="*/ 38 w 48"/>
                  <a:gd name="T19" fmla="*/ 4 h 48"/>
                  <a:gd name="T20" fmla="*/ 34 w 48"/>
                  <a:gd name="T21" fmla="*/ 2 h 48"/>
                  <a:gd name="T22" fmla="*/ 34 w 48"/>
                  <a:gd name="T23" fmla="*/ 2 h 48"/>
                  <a:gd name="T24" fmla="*/ 30 w 48"/>
                  <a:gd name="T25" fmla="*/ 0 h 48"/>
                  <a:gd name="T26" fmla="*/ 30 w 48"/>
                  <a:gd name="T27" fmla="*/ 0 h 48"/>
                  <a:gd name="T28" fmla="*/ 20 w 48"/>
                  <a:gd name="T29" fmla="*/ 0 h 48"/>
                  <a:gd name="T30" fmla="*/ 20 w 48"/>
                  <a:gd name="T31" fmla="*/ 0 h 48"/>
                  <a:gd name="T32" fmla="*/ 16 w 48"/>
                  <a:gd name="T33" fmla="*/ 2 h 48"/>
                  <a:gd name="T34" fmla="*/ 16 w 48"/>
                  <a:gd name="T35" fmla="*/ 2 h 48"/>
                  <a:gd name="T36" fmla="*/ 12 w 48"/>
                  <a:gd name="T37" fmla="*/ 4 h 48"/>
                  <a:gd name="T38" fmla="*/ 12 w 48"/>
                  <a:gd name="T39" fmla="*/ 4 h 48"/>
                  <a:gd name="T40" fmla="*/ 8 w 48"/>
                  <a:gd name="T41" fmla="*/ 8 h 48"/>
                  <a:gd name="T42" fmla="*/ 8 w 48"/>
                  <a:gd name="T43" fmla="*/ 8 h 48"/>
                  <a:gd name="T44" fmla="*/ 2 w 48"/>
                  <a:gd name="T45" fmla="*/ 14 h 48"/>
                  <a:gd name="T46" fmla="*/ 0 w 48"/>
                  <a:gd name="T47" fmla="*/ 24 h 48"/>
                  <a:gd name="T48" fmla="*/ 0 w 48"/>
                  <a:gd name="T49" fmla="*/ 24 h 48"/>
                  <a:gd name="T50" fmla="*/ 2 w 48"/>
                  <a:gd name="T51" fmla="*/ 34 h 48"/>
                  <a:gd name="T52" fmla="*/ 8 w 48"/>
                  <a:gd name="T53" fmla="*/ 42 h 48"/>
                  <a:gd name="T54" fmla="*/ 8 w 48"/>
                  <a:gd name="T55" fmla="*/ 42 h 48"/>
                  <a:gd name="T56" fmla="*/ 12 w 48"/>
                  <a:gd name="T57" fmla="*/ 44 h 48"/>
                  <a:gd name="T58" fmla="*/ 12 w 48"/>
                  <a:gd name="T59" fmla="*/ 44 h 48"/>
                  <a:gd name="T60" fmla="*/ 16 w 48"/>
                  <a:gd name="T61" fmla="*/ 46 h 48"/>
                  <a:gd name="T62" fmla="*/ 16 w 48"/>
                  <a:gd name="T63" fmla="*/ 46 h 48"/>
                  <a:gd name="T64" fmla="*/ 20 w 48"/>
                  <a:gd name="T65" fmla="*/ 48 h 48"/>
                  <a:gd name="T66" fmla="*/ 20 w 48"/>
                  <a:gd name="T67" fmla="*/ 48 h 48"/>
                  <a:gd name="T68" fmla="*/ 24 w 48"/>
                  <a:gd name="T69" fmla="*/ 48 h 48"/>
                  <a:gd name="T70" fmla="*/ 24 w 48"/>
                  <a:gd name="T71" fmla="*/ 48 h 48"/>
                  <a:gd name="T72" fmla="*/ 30 w 48"/>
                  <a:gd name="T73" fmla="*/ 48 h 48"/>
                  <a:gd name="T74" fmla="*/ 30 w 48"/>
                  <a:gd name="T75" fmla="*/ 48 h 48"/>
                  <a:gd name="T76" fmla="*/ 34 w 48"/>
                  <a:gd name="T77" fmla="*/ 46 h 48"/>
                  <a:gd name="T78" fmla="*/ 34 w 48"/>
                  <a:gd name="T79" fmla="*/ 46 h 48"/>
                  <a:gd name="T80" fmla="*/ 38 w 48"/>
                  <a:gd name="T81" fmla="*/ 44 h 48"/>
                  <a:gd name="T82" fmla="*/ 38 w 48"/>
                  <a:gd name="T83" fmla="*/ 44 h 48"/>
                  <a:gd name="T84" fmla="*/ 42 w 48"/>
                  <a:gd name="T85" fmla="*/ 42 h 48"/>
                  <a:gd name="T86" fmla="*/ 42 w 48"/>
                  <a:gd name="T8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2" y="42"/>
                    </a:moveTo>
                    <a:lnTo>
                      <a:pt x="42" y="42"/>
                    </a:lnTo>
                    <a:lnTo>
                      <a:pt x="46" y="34"/>
                    </a:lnTo>
                    <a:lnTo>
                      <a:pt x="48" y="24"/>
                    </a:lnTo>
                    <a:lnTo>
                      <a:pt x="48" y="24"/>
                    </a:lnTo>
                    <a:lnTo>
                      <a:pt x="46" y="14"/>
                    </a:lnTo>
                    <a:lnTo>
                      <a:pt x="42" y="8"/>
                    </a:lnTo>
                    <a:lnTo>
                      <a:pt x="42" y="8"/>
                    </a:lnTo>
                    <a:lnTo>
                      <a:pt x="38" y="4"/>
                    </a:lnTo>
                    <a:lnTo>
                      <a:pt x="38" y="4"/>
                    </a:lnTo>
                    <a:lnTo>
                      <a:pt x="34" y="2"/>
                    </a:lnTo>
                    <a:lnTo>
                      <a:pt x="34" y="2"/>
                    </a:lnTo>
                    <a:lnTo>
                      <a:pt x="30" y="0"/>
                    </a:lnTo>
                    <a:lnTo>
                      <a:pt x="30" y="0"/>
                    </a:lnTo>
                    <a:lnTo>
                      <a:pt x="20" y="0"/>
                    </a:lnTo>
                    <a:lnTo>
                      <a:pt x="20" y="0"/>
                    </a:lnTo>
                    <a:lnTo>
                      <a:pt x="16" y="2"/>
                    </a:lnTo>
                    <a:lnTo>
                      <a:pt x="16" y="2"/>
                    </a:lnTo>
                    <a:lnTo>
                      <a:pt x="12" y="4"/>
                    </a:lnTo>
                    <a:lnTo>
                      <a:pt x="12" y="4"/>
                    </a:lnTo>
                    <a:lnTo>
                      <a:pt x="8" y="8"/>
                    </a:lnTo>
                    <a:lnTo>
                      <a:pt x="8" y="8"/>
                    </a:lnTo>
                    <a:lnTo>
                      <a:pt x="2" y="14"/>
                    </a:lnTo>
                    <a:lnTo>
                      <a:pt x="0" y="24"/>
                    </a:lnTo>
                    <a:lnTo>
                      <a:pt x="0" y="24"/>
                    </a:lnTo>
                    <a:lnTo>
                      <a:pt x="2" y="34"/>
                    </a:lnTo>
                    <a:lnTo>
                      <a:pt x="8" y="42"/>
                    </a:lnTo>
                    <a:lnTo>
                      <a:pt x="8" y="42"/>
                    </a:lnTo>
                    <a:lnTo>
                      <a:pt x="12" y="44"/>
                    </a:lnTo>
                    <a:lnTo>
                      <a:pt x="12" y="44"/>
                    </a:lnTo>
                    <a:lnTo>
                      <a:pt x="16" y="46"/>
                    </a:lnTo>
                    <a:lnTo>
                      <a:pt x="16" y="46"/>
                    </a:lnTo>
                    <a:lnTo>
                      <a:pt x="20" y="48"/>
                    </a:lnTo>
                    <a:lnTo>
                      <a:pt x="20" y="48"/>
                    </a:lnTo>
                    <a:lnTo>
                      <a:pt x="24" y="48"/>
                    </a:lnTo>
                    <a:lnTo>
                      <a:pt x="24" y="48"/>
                    </a:lnTo>
                    <a:lnTo>
                      <a:pt x="30" y="48"/>
                    </a:lnTo>
                    <a:lnTo>
                      <a:pt x="30" y="48"/>
                    </a:lnTo>
                    <a:lnTo>
                      <a:pt x="34" y="46"/>
                    </a:lnTo>
                    <a:lnTo>
                      <a:pt x="34" y="46"/>
                    </a:lnTo>
                    <a:lnTo>
                      <a:pt x="38" y="44"/>
                    </a:lnTo>
                    <a:lnTo>
                      <a:pt x="38" y="44"/>
                    </a:lnTo>
                    <a:lnTo>
                      <a:pt x="42" y="42"/>
                    </a:lnTo>
                    <a:lnTo>
                      <a:pt x="42" y="4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88"/>
              <p:cNvSpPr>
                <a:spLocks noEditPoints="1"/>
              </p:cNvSpPr>
              <p:nvPr userDrawn="1"/>
            </p:nvSpPr>
            <p:spPr bwMode="auto">
              <a:xfrm>
                <a:off x="-4014788" y="-2227263"/>
                <a:ext cx="231775" cy="231775"/>
              </a:xfrm>
              <a:custGeom>
                <a:avLst/>
                <a:gdLst>
                  <a:gd name="T0" fmla="*/ 130 w 146"/>
                  <a:gd name="T1" fmla="*/ 28 h 146"/>
                  <a:gd name="T2" fmla="*/ 106 w 146"/>
                  <a:gd name="T3" fmla="*/ 6 h 146"/>
                  <a:gd name="T4" fmla="*/ 72 w 146"/>
                  <a:gd name="T5" fmla="*/ 0 h 146"/>
                  <a:gd name="T6" fmla="*/ 58 w 146"/>
                  <a:gd name="T7" fmla="*/ 0 h 146"/>
                  <a:gd name="T8" fmla="*/ 32 w 146"/>
                  <a:gd name="T9" fmla="*/ 12 h 146"/>
                  <a:gd name="T10" fmla="*/ 12 w 146"/>
                  <a:gd name="T11" fmla="*/ 32 h 146"/>
                  <a:gd name="T12" fmla="*/ 0 w 146"/>
                  <a:gd name="T13" fmla="*/ 58 h 146"/>
                  <a:gd name="T14" fmla="*/ 0 w 146"/>
                  <a:gd name="T15" fmla="*/ 74 h 146"/>
                  <a:gd name="T16" fmla="*/ 2 w 146"/>
                  <a:gd name="T17" fmla="*/ 94 h 146"/>
                  <a:gd name="T18" fmla="*/ 12 w 146"/>
                  <a:gd name="T19" fmla="*/ 114 h 146"/>
                  <a:gd name="T20" fmla="*/ 24 w 146"/>
                  <a:gd name="T21" fmla="*/ 128 h 146"/>
                  <a:gd name="T22" fmla="*/ 42 w 146"/>
                  <a:gd name="T23" fmla="*/ 140 h 146"/>
                  <a:gd name="T24" fmla="*/ 46 w 146"/>
                  <a:gd name="T25" fmla="*/ 142 h 146"/>
                  <a:gd name="T26" fmla="*/ 60 w 146"/>
                  <a:gd name="T27" fmla="*/ 146 h 146"/>
                  <a:gd name="T28" fmla="*/ 72 w 146"/>
                  <a:gd name="T29" fmla="*/ 146 h 146"/>
                  <a:gd name="T30" fmla="*/ 102 w 146"/>
                  <a:gd name="T31" fmla="*/ 140 h 146"/>
                  <a:gd name="T32" fmla="*/ 124 w 146"/>
                  <a:gd name="T33" fmla="*/ 126 h 146"/>
                  <a:gd name="T34" fmla="*/ 140 w 146"/>
                  <a:gd name="T35" fmla="*/ 102 h 146"/>
                  <a:gd name="T36" fmla="*/ 146 w 146"/>
                  <a:gd name="T37" fmla="*/ 74 h 146"/>
                  <a:gd name="T38" fmla="*/ 146 w 146"/>
                  <a:gd name="T39" fmla="*/ 62 h 146"/>
                  <a:gd name="T40" fmla="*/ 138 w 146"/>
                  <a:gd name="T41" fmla="*/ 40 h 146"/>
                  <a:gd name="T42" fmla="*/ 132 w 146"/>
                  <a:gd name="T43" fmla="*/ 30 h 146"/>
                  <a:gd name="T44" fmla="*/ 130 w 146"/>
                  <a:gd name="T45" fmla="*/ 28 h 146"/>
                  <a:gd name="T46" fmla="*/ 144 w 146"/>
                  <a:gd name="T47" fmla="*/ 74 h 146"/>
                  <a:gd name="T48" fmla="*/ 138 w 146"/>
                  <a:gd name="T49" fmla="*/ 100 h 146"/>
                  <a:gd name="T50" fmla="*/ 122 w 146"/>
                  <a:gd name="T51" fmla="*/ 122 h 146"/>
                  <a:gd name="T52" fmla="*/ 100 w 146"/>
                  <a:gd name="T53" fmla="*/ 138 h 146"/>
                  <a:gd name="T54" fmla="*/ 72 w 146"/>
                  <a:gd name="T55" fmla="*/ 144 h 146"/>
                  <a:gd name="T56" fmla="*/ 60 w 146"/>
                  <a:gd name="T57" fmla="*/ 142 h 146"/>
                  <a:gd name="T58" fmla="*/ 48 w 146"/>
                  <a:gd name="T59" fmla="*/ 138 h 146"/>
                  <a:gd name="T60" fmla="*/ 44 w 146"/>
                  <a:gd name="T61" fmla="*/ 136 h 146"/>
                  <a:gd name="T62" fmla="*/ 26 w 146"/>
                  <a:gd name="T63" fmla="*/ 126 h 146"/>
                  <a:gd name="T64" fmla="*/ 14 w 146"/>
                  <a:gd name="T65" fmla="*/ 112 h 146"/>
                  <a:gd name="T66" fmla="*/ 6 w 146"/>
                  <a:gd name="T67" fmla="*/ 94 h 146"/>
                  <a:gd name="T68" fmla="*/ 2 w 146"/>
                  <a:gd name="T69" fmla="*/ 74 h 146"/>
                  <a:gd name="T70" fmla="*/ 4 w 146"/>
                  <a:gd name="T71" fmla="*/ 58 h 146"/>
                  <a:gd name="T72" fmla="*/ 14 w 146"/>
                  <a:gd name="T73" fmla="*/ 34 h 146"/>
                  <a:gd name="T74" fmla="*/ 34 w 146"/>
                  <a:gd name="T75" fmla="*/ 14 h 146"/>
                  <a:gd name="T76" fmla="*/ 58 w 146"/>
                  <a:gd name="T77" fmla="*/ 4 h 146"/>
                  <a:gd name="T78" fmla="*/ 72 w 146"/>
                  <a:gd name="T79" fmla="*/ 2 h 146"/>
                  <a:gd name="T80" fmla="*/ 104 w 146"/>
                  <a:gd name="T81" fmla="*/ 10 h 146"/>
                  <a:gd name="T82" fmla="*/ 128 w 146"/>
                  <a:gd name="T83" fmla="*/ 28 h 146"/>
                  <a:gd name="T84" fmla="*/ 130 w 146"/>
                  <a:gd name="T85" fmla="*/ 32 h 146"/>
                  <a:gd name="T86" fmla="*/ 136 w 146"/>
                  <a:gd name="T87" fmla="*/ 42 h 146"/>
                  <a:gd name="T88" fmla="*/ 142 w 146"/>
                  <a:gd name="T89" fmla="*/ 62 h 146"/>
                  <a:gd name="T90" fmla="*/ 144 w 146"/>
                  <a:gd name="T91"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146">
                    <a:moveTo>
                      <a:pt x="130" y="28"/>
                    </a:moveTo>
                    <a:lnTo>
                      <a:pt x="130" y="28"/>
                    </a:lnTo>
                    <a:lnTo>
                      <a:pt x="118" y="16"/>
                    </a:lnTo>
                    <a:lnTo>
                      <a:pt x="106" y="6"/>
                    </a:lnTo>
                    <a:lnTo>
                      <a:pt x="90" y="2"/>
                    </a:lnTo>
                    <a:lnTo>
                      <a:pt x="72" y="0"/>
                    </a:lnTo>
                    <a:lnTo>
                      <a:pt x="72" y="0"/>
                    </a:lnTo>
                    <a:lnTo>
                      <a:pt x="58" y="0"/>
                    </a:lnTo>
                    <a:lnTo>
                      <a:pt x="44" y="6"/>
                    </a:lnTo>
                    <a:lnTo>
                      <a:pt x="32" y="12"/>
                    </a:lnTo>
                    <a:lnTo>
                      <a:pt x="20" y="22"/>
                    </a:lnTo>
                    <a:lnTo>
                      <a:pt x="12" y="32"/>
                    </a:lnTo>
                    <a:lnTo>
                      <a:pt x="6" y="44"/>
                    </a:lnTo>
                    <a:lnTo>
                      <a:pt x="0" y="58"/>
                    </a:lnTo>
                    <a:lnTo>
                      <a:pt x="0" y="74"/>
                    </a:lnTo>
                    <a:lnTo>
                      <a:pt x="0" y="74"/>
                    </a:lnTo>
                    <a:lnTo>
                      <a:pt x="0" y="84"/>
                    </a:lnTo>
                    <a:lnTo>
                      <a:pt x="2" y="94"/>
                    </a:lnTo>
                    <a:lnTo>
                      <a:pt x="6" y="104"/>
                    </a:lnTo>
                    <a:lnTo>
                      <a:pt x="12" y="114"/>
                    </a:lnTo>
                    <a:lnTo>
                      <a:pt x="18" y="122"/>
                    </a:lnTo>
                    <a:lnTo>
                      <a:pt x="24" y="128"/>
                    </a:lnTo>
                    <a:lnTo>
                      <a:pt x="34" y="136"/>
                    </a:lnTo>
                    <a:lnTo>
                      <a:pt x="42" y="140"/>
                    </a:lnTo>
                    <a:lnTo>
                      <a:pt x="42" y="140"/>
                    </a:lnTo>
                    <a:lnTo>
                      <a:pt x="46" y="142"/>
                    </a:lnTo>
                    <a:lnTo>
                      <a:pt x="46" y="142"/>
                    </a:lnTo>
                    <a:lnTo>
                      <a:pt x="60" y="146"/>
                    </a:lnTo>
                    <a:lnTo>
                      <a:pt x="72" y="146"/>
                    </a:lnTo>
                    <a:lnTo>
                      <a:pt x="72" y="146"/>
                    </a:lnTo>
                    <a:lnTo>
                      <a:pt x="88" y="146"/>
                    </a:lnTo>
                    <a:lnTo>
                      <a:pt x="102" y="140"/>
                    </a:lnTo>
                    <a:lnTo>
                      <a:pt x="114" y="134"/>
                    </a:lnTo>
                    <a:lnTo>
                      <a:pt x="124" y="126"/>
                    </a:lnTo>
                    <a:lnTo>
                      <a:pt x="134" y="114"/>
                    </a:lnTo>
                    <a:lnTo>
                      <a:pt x="140" y="102"/>
                    </a:lnTo>
                    <a:lnTo>
                      <a:pt x="144" y="88"/>
                    </a:lnTo>
                    <a:lnTo>
                      <a:pt x="146" y="74"/>
                    </a:lnTo>
                    <a:lnTo>
                      <a:pt x="146" y="74"/>
                    </a:lnTo>
                    <a:lnTo>
                      <a:pt x="146" y="62"/>
                    </a:lnTo>
                    <a:lnTo>
                      <a:pt x="142" y="50"/>
                    </a:lnTo>
                    <a:lnTo>
                      <a:pt x="138" y="40"/>
                    </a:lnTo>
                    <a:lnTo>
                      <a:pt x="132" y="30"/>
                    </a:lnTo>
                    <a:lnTo>
                      <a:pt x="132" y="30"/>
                    </a:lnTo>
                    <a:lnTo>
                      <a:pt x="130" y="28"/>
                    </a:lnTo>
                    <a:lnTo>
                      <a:pt x="130" y="28"/>
                    </a:lnTo>
                    <a:close/>
                    <a:moveTo>
                      <a:pt x="144" y="74"/>
                    </a:moveTo>
                    <a:lnTo>
                      <a:pt x="144" y="74"/>
                    </a:lnTo>
                    <a:lnTo>
                      <a:pt x="142" y="88"/>
                    </a:lnTo>
                    <a:lnTo>
                      <a:pt x="138" y="100"/>
                    </a:lnTo>
                    <a:lnTo>
                      <a:pt x="132" y="112"/>
                    </a:lnTo>
                    <a:lnTo>
                      <a:pt x="122" y="122"/>
                    </a:lnTo>
                    <a:lnTo>
                      <a:pt x="112" y="132"/>
                    </a:lnTo>
                    <a:lnTo>
                      <a:pt x="100" y="138"/>
                    </a:lnTo>
                    <a:lnTo>
                      <a:pt x="88" y="142"/>
                    </a:lnTo>
                    <a:lnTo>
                      <a:pt x="72" y="144"/>
                    </a:lnTo>
                    <a:lnTo>
                      <a:pt x="72" y="144"/>
                    </a:lnTo>
                    <a:lnTo>
                      <a:pt x="60" y="142"/>
                    </a:lnTo>
                    <a:lnTo>
                      <a:pt x="48" y="138"/>
                    </a:lnTo>
                    <a:lnTo>
                      <a:pt x="48" y="138"/>
                    </a:lnTo>
                    <a:lnTo>
                      <a:pt x="44" y="136"/>
                    </a:lnTo>
                    <a:lnTo>
                      <a:pt x="44" y="136"/>
                    </a:lnTo>
                    <a:lnTo>
                      <a:pt x="34" y="132"/>
                    </a:lnTo>
                    <a:lnTo>
                      <a:pt x="26" y="126"/>
                    </a:lnTo>
                    <a:lnTo>
                      <a:pt x="20" y="120"/>
                    </a:lnTo>
                    <a:lnTo>
                      <a:pt x="14" y="112"/>
                    </a:lnTo>
                    <a:lnTo>
                      <a:pt x="10" y="102"/>
                    </a:lnTo>
                    <a:lnTo>
                      <a:pt x="6" y="94"/>
                    </a:lnTo>
                    <a:lnTo>
                      <a:pt x="4" y="84"/>
                    </a:lnTo>
                    <a:lnTo>
                      <a:pt x="2" y="74"/>
                    </a:lnTo>
                    <a:lnTo>
                      <a:pt x="2" y="74"/>
                    </a:lnTo>
                    <a:lnTo>
                      <a:pt x="4" y="58"/>
                    </a:lnTo>
                    <a:lnTo>
                      <a:pt x="8" y="46"/>
                    </a:lnTo>
                    <a:lnTo>
                      <a:pt x="14" y="34"/>
                    </a:lnTo>
                    <a:lnTo>
                      <a:pt x="24" y="24"/>
                    </a:lnTo>
                    <a:lnTo>
                      <a:pt x="34" y="14"/>
                    </a:lnTo>
                    <a:lnTo>
                      <a:pt x="46" y="8"/>
                    </a:lnTo>
                    <a:lnTo>
                      <a:pt x="58" y="4"/>
                    </a:lnTo>
                    <a:lnTo>
                      <a:pt x="72" y="2"/>
                    </a:lnTo>
                    <a:lnTo>
                      <a:pt x="72" y="2"/>
                    </a:lnTo>
                    <a:lnTo>
                      <a:pt x="88" y="4"/>
                    </a:lnTo>
                    <a:lnTo>
                      <a:pt x="104" y="10"/>
                    </a:lnTo>
                    <a:lnTo>
                      <a:pt x="116" y="18"/>
                    </a:lnTo>
                    <a:lnTo>
                      <a:pt x="128" y="28"/>
                    </a:lnTo>
                    <a:lnTo>
                      <a:pt x="128" y="28"/>
                    </a:lnTo>
                    <a:lnTo>
                      <a:pt x="130" y="32"/>
                    </a:lnTo>
                    <a:lnTo>
                      <a:pt x="130" y="32"/>
                    </a:lnTo>
                    <a:lnTo>
                      <a:pt x="136" y="42"/>
                    </a:lnTo>
                    <a:lnTo>
                      <a:pt x="140" y="52"/>
                    </a:lnTo>
                    <a:lnTo>
                      <a:pt x="142" y="62"/>
                    </a:lnTo>
                    <a:lnTo>
                      <a:pt x="144" y="74"/>
                    </a:lnTo>
                    <a:lnTo>
                      <a:pt x="144" y="7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400"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59"/>
          </a:xfrm>
          <a:prstGeom prst="rect">
            <a:avLst/>
          </a:prstGeom>
        </p:spPr>
      </p:pic>
    </p:spTree>
    <p:extLst>
      <p:ext uri="{BB962C8B-B14F-4D97-AF65-F5344CB8AC3E}">
        <p14:creationId xmlns:p14="http://schemas.microsoft.com/office/powerpoint/2010/main" val="282405453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 Red">
    <p:spTree>
      <p:nvGrpSpPr>
        <p:cNvPr id="1" name=""/>
        <p:cNvGrpSpPr/>
        <p:nvPr/>
      </p:nvGrpSpPr>
      <p:grpSpPr>
        <a:xfrm>
          <a:off x="0" y="0"/>
          <a:ext cx="0" cy="0"/>
          <a:chOff x="0" y="0"/>
          <a:chExt cx="0" cy="0"/>
        </a:xfrm>
      </p:grpSpPr>
      <p:sp>
        <p:nvSpPr>
          <p:cNvPr id="12" name="White Fill"/>
          <p:cNvSpPr/>
          <p:nvPr userDrawn="1"/>
        </p:nvSpPr>
        <p:spPr>
          <a:xfrm>
            <a:off x="0" y="-1"/>
            <a:ext cx="12188952" cy="6858000"/>
          </a:xfrm>
          <a:prstGeom prst="rect">
            <a:avLst/>
          </a:prstGeom>
          <a:solidFill>
            <a:schemeClr val="bg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Background red"/>
          <p:cNvPicPr>
            <a:picLocks noChangeAspect="1"/>
          </p:cNvPicPr>
          <p:nvPr userDrawn="1"/>
        </p:nvPicPr>
        <p:blipFill rotWithShape="1">
          <a:blip r:embed="rId2">
            <a:extLst>
              <a:ext uri="{28A0092B-C50C-407E-A947-70E740481C1C}">
                <a14:useLocalDpi xmlns:a14="http://schemas.microsoft.com/office/drawing/2010/main" val="0"/>
              </a:ext>
            </a:extLst>
          </a:blip>
          <a:srcRect t="20862" b="-1"/>
          <a:stretch/>
        </p:blipFill>
        <p:spPr>
          <a:xfrm>
            <a:off x="1219200" y="0"/>
            <a:ext cx="10972800" cy="6512797"/>
          </a:xfrm>
          <a:prstGeom prst="rect">
            <a:avLst/>
          </a:prstGeom>
        </p:spPr>
      </p:pic>
      <p:sp>
        <p:nvSpPr>
          <p:cNvPr id="5" name="Gray Mask"/>
          <p:cNvSpPr>
            <a:spLocks/>
          </p:cNvSpPr>
          <p:nvPr userDrawn="1"/>
        </p:nvSpPr>
        <p:spPr bwMode="auto">
          <a:xfrm>
            <a:off x="3175" y="0"/>
            <a:ext cx="12185650" cy="6858000"/>
          </a:xfrm>
          <a:custGeom>
            <a:avLst/>
            <a:gdLst>
              <a:gd name="T0" fmla="*/ 1442 w 3840"/>
              <a:gd name="T1" fmla="*/ 374 h 2160"/>
              <a:gd name="T2" fmla="*/ 1490 w 3840"/>
              <a:gd name="T3" fmla="*/ 0 h 2160"/>
              <a:gd name="T4" fmla="*/ 0 w 3840"/>
              <a:gd name="T5" fmla="*/ 0 h 2160"/>
              <a:gd name="T6" fmla="*/ 0 w 3840"/>
              <a:gd name="T7" fmla="*/ 2160 h 2160"/>
              <a:gd name="T8" fmla="*/ 3840 w 3840"/>
              <a:gd name="T9" fmla="*/ 2160 h 2160"/>
              <a:gd name="T10" fmla="*/ 3840 w 3840"/>
              <a:gd name="T11" fmla="*/ 1515 h 2160"/>
              <a:gd name="T12" fmla="*/ 2913 w 3840"/>
              <a:gd name="T13" fmla="*/ 1845 h 2160"/>
              <a:gd name="T14" fmla="*/ 1442 w 3840"/>
              <a:gd name="T15" fmla="*/ 374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2160">
                <a:moveTo>
                  <a:pt x="1442" y="374"/>
                </a:moveTo>
                <a:cubicBezTo>
                  <a:pt x="1442" y="245"/>
                  <a:pt x="1459" y="120"/>
                  <a:pt x="1490" y="0"/>
                </a:cubicBezTo>
                <a:cubicBezTo>
                  <a:pt x="0" y="0"/>
                  <a:pt x="0" y="0"/>
                  <a:pt x="0" y="0"/>
                </a:cubicBezTo>
                <a:cubicBezTo>
                  <a:pt x="0" y="2160"/>
                  <a:pt x="0" y="2160"/>
                  <a:pt x="0" y="2160"/>
                </a:cubicBezTo>
                <a:cubicBezTo>
                  <a:pt x="3840" y="2160"/>
                  <a:pt x="3840" y="2160"/>
                  <a:pt x="3840" y="2160"/>
                </a:cubicBezTo>
                <a:cubicBezTo>
                  <a:pt x="3840" y="1515"/>
                  <a:pt x="3840" y="1515"/>
                  <a:pt x="3840" y="1515"/>
                </a:cubicBezTo>
                <a:cubicBezTo>
                  <a:pt x="3587" y="1721"/>
                  <a:pt x="3264" y="1845"/>
                  <a:pt x="2913" y="1845"/>
                </a:cubicBezTo>
                <a:cubicBezTo>
                  <a:pt x="2100" y="1845"/>
                  <a:pt x="1442" y="1186"/>
                  <a:pt x="1442" y="374"/>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8" name="Halftone"/>
          <p:cNvGrpSpPr/>
          <p:nvPr userDrawn="1"/>
        </p:nvGrpSpPr>
        <p:grpSpPr>
          <a:xfrm>
            <a:off x="0" y="4447956"/>
            <a:ext cx="8404321" cy="2410044"/>
            <a:chOff x="0" y="4447956"/>
            <a:chExt cx="8404321" cy="2410044"/>
          </a:xfrm>
          <a:solidFill>
            <a:schemeClr val="bg2"/>
          </a:solidFill>
        </p:grpSpPr>
        <p:sp>
          <p:nvSpPr>
            <p:cNvPr id="16" name="Oval 13"/>
            <p:cNvSpPr>
              <a:spLocks noChangeArrowheads="1"/>
            </p:cNvSpPr>
            <p:nvPr userDrawn="1"/>
          </p:nvSpPr>
          <p:spPr bwMode="auto">
            <a:xfrm>
              <a:off x="2506552" y="5584617"/>
              <a:ext cx="210444" cy="2104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2592337" y="5060520"/>
              <a:ext cx="38872" cy="38872"/>
            </a:xfrm>
            <a:custGeom>
              <a:avLst/>
              <a:gdLst>
                <a:gd name="T0" fmla="*/ 7 w 12"/>
                <a:gd name="T1" fmla="*/ 11 h 12"/>
                <a:gd name="T2" fmla="*/ 12 w 12"/>
                <a:gd name="T3" fmla="*/ 5 h 12"/>
                <a:gd name="T4" fmla="*/ 5 w 12"/>
                <a:gd name="T5" fmla="*/ 0 h 12"/>
                <a:gd name="T6" fmla="*/ 0 w 12"/>
                <a:gd name="T7" fmla="*/ 6 h 12"/>
                <a:gd name="T8" fmla="*/ 7 w 12"/>
                <a:gd name="T9" fmla="*/ 11 h 12"/>
              </a:gdLst>
              <a:ahLst/>
              <a:cxnLst>
                <a:cxn ang="0">
                  <a:pos x="T0" y="T1"/>
                </a:cxn>
                <a:cxn ang="0">
                  <a:pos x="T2" y="T3"/>
                </a:cxn>
                <a:cxn ang="0">
                  <a:pos x="T4" y="T5"/>
                </a:cxn>
                <a:cxn ang="0">
                  <a:pos x="T6" y="T7"/>
                </a:cxn>
                <a:cxn ang="0">
                  <a:pos x="T8" y="T9"/>
                </a:cxn>
              </a:cxnLst>
              <a:rect l="0" t="0" r="r" b="b"/>
              <a:pathLst>
                <a:path w="12" h="12">
                  <a:moveTo>
                    <a:pt x="7" y="11"/>
                  </a:moveTo>
                  <a:cubicBezTo>
                    <a:pt x="10" y="11"/>
                    <a:pt x="12" y="8"/>
                    <a:pt x="12" y="5"/>
                  </a:cubicBezTo>
                  <a:cubicBezTo>
                    <a:pt x="11" y="2"/>
                    <a:pt x="8" y="0"/>
                    <a:pt x="5" y="0"/>
                  </a:cubicBezTo>
                  <a:cubicBezTo>
                    <a:pt x="2" y="1"/>
                    <a:pt x="0" y="3"/>
                    <a:pt x="0" y="6"/>
                  </a:cubicBezTo>
                  <a:cubicBezTo>
                    <a:pt x="1" y="10"/>
                    <a:pt x="4" y="12"/>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4895148" y="6736023"/>
              <a:ext cx="292208" cy="121977"/>
            </a:xfrm>
            <a:custGeom>
              <a:avLst/>
              <a:gdLst>
                <a:gd name="T0" fmla="*/ 0 w 92"/>
                <a:gd name="T1" fmla="*/ 38 h 38"/>
                <a:gd name="T2" fmla="*/ 92 w 92"/>
                <a:gd name="T3" fmla="*/ 38 h 38"/>
                <a:gd name="T4" fmla="*/ 0 w 92"/>
                <a:gd name="T5" fmla="*/ 38 h 38"/>
              </a:gdLst>
              <a:ahLst/>
              <a:cxnLst>
                <a:cxn ang="0">
                  <a:pos x="T0" y="T1"/>
                </a:cxn>
                <a:cxn ang="0">
                  <a:pos x="T2" y="T3"/>
                </a:cxn>
                <a:cxn ang="0">
                  <a:pos x="T4" y="T5"/>
                </a:cxn>
              </a:cxnLst>
              <a:rect l="0" t="0" r="r" b="b"/>
              <a:pathLst>
                <a:path w="92" h="38">
                  <a:moveTo>
                    <a:pt x="0" y="38"/>
                  </a:moveTo>
                  <a:cubicBezTo>
                    <a:pt x="92" y="38"/>
                    <a:pt x="92" y="38"/>
                    <a:pt x="92" y="38"/>
                  </a:cubicBezTo>
                  <a:cubicBezTo>
                    <a:pt x="72" y="2"/>
                    <a:pt x="22" y="0"/>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0" y="5265602"/>
              <a:ext cx="4895148" cy="1592398"/>
            </a:xfrm>
            <a:custGeom>
              <a:avLst/>
              <a:gdLst>
                <a:gd name="T0" fmla="*/ 1533 w 1539"/>
                <a:gd name="T1" fmla="*/ 416 h 499"/>
                <a:gd name="T2" fmla="*/ 1447 w 1539"/>
                <a:gd name="T3" fmla="*/ 414 h 499"/>
                <a:gd name="T4" fmla="*/ 1475 w 1539"/>
                <a:gd name="T5" fmla="*/ 470 h 499"/>
                <a:gd name="T6" fmla="*/ 1416 w 1539"/>
                <a:gd name="T7" fmla="*/ 469 h 499"/>
                <a:gd name="T8" fmla="*/ 1438 w 1539"/>
                <a:gd name="T9" fmla="*/ 410 h 499"/>
                <a:gd name="T10" fmla="*/ 1368 w 1539"/>
                <a:gd name="T11" fmla="*/ 388 h 499"/>
                <a:gd name="T12" fmla="*/ 1307 w 1539"/>
                <a:gd name="T13" fmla="*/ 379 h 499"/>
                <a:gd name="T14" fmla="*/ 1206 w 1539"/>
                <a:gd name="T15" fmla="*/ 375 h 499"/>
                <a:gd name="T16" fmla="*/ 1122 w 1539"/>
                <a:gd name="T17" fmla="*/ 374 h 499"/>
                <a:gd name="T18" fmla="*/ 1142 w 1539"/>
                <a:gd name="T19" fmla="*/ 301 h 499"/>
                <a:gd name="T20" fmla="*/ 1062 w 1539"/>
                <a:gd name="T21" fmla="*/ 332 h 499"/>
                <a:gd name="T22" fmla="*/ 1075 w 1539"/>
                <a:gd name="T23" fmla="*/ 383 h 499"/>
                <a:gd name="T24" fmla="*/ 1049 w 1539"/>
                <a:gd name="T25" fmla="*/ 382 h 499"/>
                <a:gd name="T26" fmla="*/ 1057 w 1539"/>
                <a:gd name="T27" fmla="*/ 316 h 499"/>
                <a:gd name="T28" fmla="*/ 987 w 1539"/>
                <a:gd name="T29" fmla="*/ 291 h 499"/>
                <a:gd name="T30" fmla="*/ 924 w 1539"/>
                <a:gd name="T31" fmla="*/ 282 h 499"/>
                <a:gd name="T32" fmla="*/ 829 w 1539"/>
                <a:gd name="T33" fmla="*/ 279 h 499"/>
                <a:gd name="T34" fmla="*/ 822 w 1539"/>
                <a:gd name="T35" fmla="*/ 192 h 499"/>
                <a:gd name="T36" fmla="*/ 785 w 1539"/>
                <a:gd name="T37" fmla="*/ 260 h 499"/>
                <a:gd name="T38" fmla="*/ 775 w 1539"/>
                <a:gd name="T39" fmla="*/ 306 h 499"/>
                <a:gd name="T40" fmla="*/ 770 w 1539"/>
                <a:gd name="T41" fmla="*/ 246 h 499"/>
                <a:gd name="T42" fmla="*/ 694 w 1539"/>
                <a:gd name="T43" fmla="*/ 203 h 499"/>
                <a:gd name="T44" fmla="*/ 709 w 1539"/>
                <a:gd name="T45" fmla="*/ 278 h 499"/>
                <a:gd name="T46" fmla="*/ 653 w 1539"/>
                <a:gd name="T47" fmla="*/ 277 h 499"/>
                <a:gd name="T48" fmla="*/ 675 w 1539"/>
                <a:gd name="T49" fmla="*/ 221 h 499"/>
                <a:gd name="T50" fmla="*/ 584 w 1539"/>
                <a:gd name="T51" fmla="*/ 222 h 499"/>
                <a:gd name="T52" fmla="*/ 448 w 1539"/>
                <a:gd name="T53" fmla="*/ 183 h 499"/>
                <a:gd name="T54" fmla="*/ 479 w 1539"/>
                <a:gd name="T55" fmla="*/ 123 h 499"/>
                <a:gd name="T56" fmla="*/ 395 w 1539"/>
                <a:gd name="T57" fmla="*/ 140 h 499"/>
                <a:gd name="T58" fmla="*/ 427 w 1539"/>
                <a:gd name="T59" fmla="*/ 183 h 499"/>
                <a:gd name="T60" fmla="*/ 402 w 1539"/>
                <a:gd name="T61" fmla="*/ 198 h 499"/>
                <a:gd name="T62" fmla="*/ 362 w 1539"/>
                <a:gd name="T63" fmla="*/ 183 h 499"/>
                <a:gd name="T64" fmla="*/ 344 w 1539"/>
                <a:gd name="T65" fmla="*/ 94 h 499"/>
                <a:gd name="T66" fmla="*/ 299 w 1539"/>
                <a:gd name="T67" fmla="*/ 152 h 499"/>
                <a:gd name="T68" fmla="*/ 297 w 1539"/>
                <a:gd name="T69" fmla="*/ 204 h 499"/>
                <a:gd name="T70" fmla="*/ 293 w 1539"/>
                <a:gd name="T71" fmla="*/ 125 h 499"/>
                <a:gd name="T72" fmla="*/ 201 w 1539"/>
                <a:gd name="T73" fmla="*/ 126 h 499"/>
                <a:gd name="T74" fmla="*/ 67 w 1539"/>
                <a:gd name="T75" fmla="*/ 88 h 499"/>
                <a:gd name="T76" fmla="*/ 98 w 1539"/>
                <a:gd name="T77" fmla="*/ 29 h 499"/>
                <a:gd name="T78" fmla="*/ 46 w 1539"/>
                <a:gd name="T79" fmla="*/ 2 h 499"/>
                <a:gd name="T80" fmla="*/ 40 w 1539"/>
                <a:gd name="T81" fmla="*/ 84 h 499"/>
                <a:gd name="T82" fmla="*/ 10 w 1539"/>
                <a:gd name="T83" fmla="*/ 114 h 499"/>
                <a:gd name="T84" fmla="*/ 0 w 1539"/>
                <a:gd name="T85" fmla="*/ 179 h 499"/>
                <a:gd name="T86" fmla="*/ 22 w 1539"/>
                <a:gd name="T87" fmla="*/ 181 h 499"/>
                <a:gd name="T88" fmla="*/ 0 w 1539"/>
                <a:gd name="T89" fmla="*/ 180 h 499"/>
                <a:gd name="T90" fmla="*/ 1539 w 1539"/>
                <a:gd name="T91"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9" h="499">
                  <a:moveTo>
                    <a:pt x="1505" y="470"/>
                  </a:moveTo>
                  <a:cubicBezTo>
                    <a:pt x="1529" y="456"/>
                    <a:pt x="1538" y="438"/>
                    <a:pt x="1533" y="416"/>
                  </a:cubicBezTo>
                  <a:cubicBezTo>
                    <a:pt x="1528" y="397"/>
                    <a:pt x="1511" y="382"/>
                    <a:pt x="1491" y="382"/>
                  </a:cubicBezTo>
                  <a:cubicBezTo>
                    <a:pt x="1471" y="382"/>
                    <a:pt x="1453" y="395"/>
                    <a:pt x="1447" y="414"/>
                  </a:cubicBezTo>
                  <a:cubicBezTo>
                    <a:pt x="1444" y="423"/>
                    <a:pt x="1444" y="433"/>
                    <a:pt x="1448" y="442"/>
                  </a:cubicBezTo>
                  <a:cubicBezTo>
                    <a:pt x="1452" y="455"/>
                    <a:pt x="1462" y="464"/>
                    <a:pt x="1475" y="470"/>
                  </a:cubicBezTo>
                  <a:cubicBezTo>
                    <a:pt x="1462" y="474"/>
                    <a:pt x="1451" y="482"/>
                    <a:pt x="1444" y="493"/>
                  </a:cubicBezTo>
                  <a:cubicBezTo>
                    <a:pt x="1437" y="482"/>
                    <a:pt x="1428" y="474"/>
                    <a:pt x="1416" y="469"/>
                  </a:cubicBezTo>
                  <a:cubicBezTo>
                    <a:pt x="1426" y="463"/>
                    <a:pt x="1434" y="455"/>
                    <a:pt x="1438" y="444"/>
                  </a:cubicBezTo>
                  <a:cubicBezTo>
                    <a:pt x="1442" y="433"/>
                    <a:pt x="1442" y="421"/>
                    <a:pt x="1438" y="410"/>
                  </a:cubicBezTo>
                  <a:cubicBezTo>
                    <a:pt x="1431" y="392"/>
                    <a:pt x="1414" y="380"/>
                    <a:pt x="1395" y="380"/>
                  </a:cubicBezTo>
                  <a:cubicBezTo>
                    <a:pt x="1385" y="380"/>
                    <a:pt x="1376" y="383"/>
                    <a:pt x="1368" y="388"/>
                  </a:cubicBezTo>
                  <a:cubicBezTo>
                    <a:pt x="1357" y="396"/>
                    <a:pt x="1351" y="406"/>
                    <a:pt x="1348" y="421"/>
                  </a:cubicBezTo>
                  <a:cubicBezTo>
                    <a:pt x="1342" y="398"/>
                    <a:pt x="1330" y="383"/>
                    <a:pt x="1307" y="379"/>
                  </a:cubicBezTo>
                  <a:cubicBezTo>
                    <a:pt x="1282" y="374"/>
                    <a:pt x="1264" y="386"/>
                    <a:pt x="1252" y="409"/>
                  </a:cubicBezTo>
                  <a:cubicBezTo>
                    <a:pt x="1243" y="389"/>
                    <a:pt x="1228" y="377"/>
                    <a:pt x="1206" y="375"/>
                  </a:cubicBezTo>
                  <a:cubicBezTo>
                    <a:pt x="1185" y="374"/>
                    <a:pt x="1168" y="384"/>
                    <a:pt x="1157" y="403"/>
                  </a:cubicBezTo>
                  <a:cubicBezTo>
                    <a:pt x="1149" y="389"/>
                    <a:pt x="1138" y="379"/>
                    <a:pt x="1122" y="374"/>
                  </a:cubicBezTo>
                  <a:cubicBezTo>
                    <a:pt x="1138" y="367"/>
                    <a:pt x="1147" y="357"/>
                    <a:pt x="1151" y="342"/>
                  </a:cubicBezTo>
                  <a:cubicBezTo>
                    <a:pt x="1155" y="327"/>
                    <a:pt x="1152" y="313"/>
                    <a:pt x="1142" y="301"/>
                  </a:cubicBezTo>
                  <a:cubicBezTo>
                    <a:pt x="1125" y="281"/>
                    <a:pt x="1094" y="280"/>
                    <a:pt x="1076" y="299"/>
                  </a:cubicBezTo>
                  <a:cubicBezTo>
                    <a:pt x="1066" y="308"/>
                    <a:pt x="1062" y="319"/>
                    <a:pt x="1062" y="332"/>
                  </a:cubicBezTo>
                  <a:cubicBezTo>
                    <a:pt x="1063" y="352"/>
                    <a:pt x="1074" y="365"/>
                    <a:pt x="1091" y="373"/>
                  </a:cubicBezTo>
                  <a:cubicBezTo>
                    <a:pt x="1085" y="377"/>
                    <a:pt x="1080" y="379"/>
                    <a:pt x="1075" y="383"/>
                  </a:cubicBezTo>
                  <a:cubicBezTo>
                    <a:pt x="1070" y="387"/>
                    <a:pt x="1066" y="391"/>
                    <a:pt x="1062" y="395"/>
                  </a:cubicBezTo>
                  <a:cubicBezTo>
                    <a:pt x="1057" y="391"/>
                    <a:pt x="1054" y="386"/>
                    <a:pt x="1049" y="382"/>
                  </a:cubicBezTo>
                  <a:cubicBezTo>
                    <a:pt x="1045" y="379"/>
                    <a:pt x="1040" y="376"/>
                    <a:pt x="1035" y="373"/>
                  </a:cubicBezTo>
                  <a:cubicBezTo>
                    <a:pt x="1057" y="354"/>
                    <a:pt x="1064" y="337"/>
                    <a:pt x="1057" y="316"/>
                  </a:cubicBezTo>
                  <a:cubicBezTo>
                    <a:pt x="1051" y="297"/>
                    <a:pt x="1034" y="284"/>
                    <a:pt x="1014" y="284"/>
                  </a:cubicBezTo>
                  <a:cubicBezTo>
                    <a:pt x="1004" y="283"/>
                    <a:pt x="995" y="286"/>
                    <a:pt x="987" y="291"/>
                  </a:cubicBezTo>
                  <a:cubicBezTo>
                    <a:pt x="976" y="298"/>
                    <a:pt x="969" y="308"/>
                    <a:pt x="965" y="323"/>
                  </a:cubicBezTo>
                  <a:cubicBezTo>
                    <a:pt x="959" y="300"/>
                    <a:pt x="946" y="285"/>
                    <a:pt x="924" y="282"/>
                  </a:cubicBezTo>
                  <a:cubicBezTo>
                    <a:pt x="899" y="279"/>
                    <a:pt x="882" y="290"/>
                    <a:pt x="870" y="311"/>
                  </a:cubicBezTo>
                  <a:cubicBezTo>
                    <a:pt x="858" y="291"/>
                    <a:pt x="853" y="287"/>
                    <a:pt x="829" y="279"/>
                  </a:cubicBezTo>
                  <a:cubicBezTo>
                    <a:pt x="856" y="268"/>
                    <a:pt x="868" y="251"/>
                    <a:pt x="863" y="227"/>
                  </a:cubicBezTo>
                  <a:cubicBezTo>
                    <a:pt x="860" y="207"/>
                    <a:pt x="842" y="193"/>
                    <a:pt x="822" y="192"/>
                  </a:cubicBezTo>
                  <a:cubicBezTo>
                    <a:pt x="801" y="192"/>
                    <a:pt x="783" y="206"/>
                    <a:pt x="779" y="227"/>
                  </a:cubicBezTo>
                  <a:cubicBezTo>
                    <a:pt x="776" y="239"/>
                    <a:pt x="779" y="250"/>
                    <a:pt x="785" y="260"/>
                  </a:cubicBezTo>
                  <a:cubicBezTo>
                    <a:pt x="792" y="270"/>
                    <a:pt x="801" y="275"/>
                    <a:pt x="813" y="279"/>
                  </a:cubicBezTo>
                  <a:cubicBezTo>
                    <a:pt x="797" y="282"/>
                    <a:pt x="784" y="291"/>
                    <a:pt x="775" y="306"/>
                  </a:cubicBezTo>
                  <a:cubicBezTo>
                    <a:pt x="767" y="292"/>
                    <a:pt x="757" y="283"/>
                    <a:pt x="742" y="278"/>
                  </a:cubicBezTo>
                  <a:cubicBezTo>
                    <a:pt x="757" y="271"/>
                    <a:pt x="766" y="261"/>
                    <a:pt x="770" y="246"/>
                  </a:cubicBezTo>
                  <a:cubicBezTo>
                    <a:pt x="773" y="231"/>
                    <a:pt x="770" y="218"/>
                    <a:pt x="760" y="206"/>
                  </a:cubicBezTo>
                  <a:cubicBezTo>
                    <a:pt x="743" y="186"/>
                    <a:pt x="713" y="184"/>
                    <a:pt x="694" y="203"/>
                  </a:cubicBezTo>
                  <a:cubicBezTo>
                    <a:pt x="684" y="213"/>
                    <a:pt x="680" y="224"/>
                    <a:pt x="681" y="237"/>
                  </a:cubicBezTo>
                  <a:cubicBezTo>
                    <a:pt x="682" y="256"/>
                    <a:pt x="692" y="269"/>
                    <a:pt x="709" y="278"/>
                  </a:cubicBezTo>
                  <a:cubicBezTo>
                    <a:pt x="696" y="283"/>
                    <a:pt x="687" y="290"/>
                    <a:pt x="680" y="300"/>
                  </a:cubicBezTo>
                  <a:cubicBezTo>
                    <a:pt x="673" y="290"/>
                    <a:pt x="664" y="282"/>
                    <a:pt x="653" y="277"/>
                  </a:cubicBezTo>
                  <a:cubicBezTo>
                    <a:pt x="663" y="271"/>
                    <a:pt x="670" y="263"/>
                    <a:pt x="674" y="252"/>
                  </a:cubicBezTo>
                  <a:cubicBezTo>
                    <a:pt x="678" y="242"/>
                    <a:pt x="679" y="231"/>
                    <a:pt x="675" y="221"/>
                  </a:cubicBezTo>
                  <a:cubicBezTo>
                    <a:pt x="669" y="202"/>
                    <a:pt x="656" y="191"/>
                    <a:pt x="637" y="189"/>
                  </a:cubicBezTo>
                  <a:cubicBezTo>
                    <a:pt x="611" y="185"/>
                    <a:pt x="593" y="198"/>
                    <a:pt x="584" y="222"/>
                  </a:cubicBezTo>
                  <a:cubicBezTo>
                    <a:pt x="567" y="176"/>
                    <a:pt x="508" y="174"/>
                    <a:pt x="488" y="216"/>
                  </a:cubicBezTo>
                  <a:cubicBezTo>
                    <a:pt x="480" y="199"/>
                    <a:pt x="468" y="188"/>
                    <a:pt x="448" y="183"/>
                  </a:cubicBezTo>
                  <a:cubicBezTo>
                    <a:pt x="452" y="182"/>
                    <a:pt x="454" y="181"/>
                    <a:pt x="456" y="180"/>
                  </a:cubicBezTo>
                  <a:cubicBezTo>
                    <a:pt x="478" y="171"/>
                    <a:pt x="488" y="146"/>
                    <a:pt x="479" y="123"/>
                  </a:cubicBezTo>
                  <a:cubicBezTo>
                    <a:pt x="470" y="102"/>
                    <a:pt x="445" y="91"/>
                    <a:pt x="423" y="99"/>
                  </a:cubicBezTo>
                  <a:cubicBezTo>
                    <a:pt x="406" y="106"/>
                    <a:pt x="395" y="122"/>
                    <a:pt x="395" y="140"/>
                  </a:cubicBezTo>
                  <a:cubicBezTo>
                    <a:pt x="395" y="157"/>
                    <a:pt x="405" y="173"/>
                    <a:pt x="422" y="180"/>
                  </a:cubicBezTo>
                  <a:cubicBezTo>
                    <a:pt x="424" y="181"/>
                    <a:pt x="426" y="181"/>
                    <a:pt x="427" y="183"/>
                  </a:cubicBezTo>
                  <a:cubicBezTo>
                    <a:pt x="423" y="185"/>
                    <a:pt x="418" y="187"/>
                    <a:pt x="414" y="189"/>
                  </a:cubicBezTo>
                  <a:cubicBezTo>
                    <a:pt x="410" y="192"/>
                    <a:pt x="406" y="194"/>
                    <a:pt x="402" y="198"/>
                  </a:cubicBezTo>
                  <a:cubicBezTo>
                    <a:pt x="399" y="201"/>
                    <a:pt x="396" y="205"/>
                    <a:pt x="392" y="209"/>
                  </a:cubicBezTo>
                  <a:cubicBezTo>
                    <a:pt x="385" y="196"/>
                    <a:pt x="375" y="188"/>
                    <a:pt x="362" y="183"/>
                  </a:cubicBezTo>
                  <a:cubicBezTo>
                    <a:pt x="386" y="166"/>
                    <a:pt x="394" y="148"/>
                    <a:pt x="387" y="127"/>
                  </a:cubicBezTo>
                  <a:cubicBezTo>
                    <a:pt x="381" y="108"/>
                    <a:pt x="364" y="95"/>
                    <a:pt x="344" y="94"/>
                  </a:cubicBezTo>
                  <a:cubicBezTo>
                    <a:pt x="325" y="94"/>
                    <a:pt x="307" y="106"/>
                    <a:pt x="300" y="124"/>
                  </a:cubicBezTo>
                  <a:cubicBezTo>
                    <a:pt x="297" y="134"/>
                    <a:pt x="297" y="143"/>
                    <a:pt x="299" y="152"/>
                  </a:cubicBezTo>
                  <a:cubicBezTo>
                    <a:pt x="303" y="166"/>
                    <a:pt x="312" y="176"/>
                    <a:pt x="325" y="183"/>
                  </a:cubicBezTo>
                  <a:cubicBezTo>
                    <a:pt x="313" y="187"/>
                    <a:pt x="305" y="194"/>
                    <a:pt x="297" y="204"/>
                  </a:cubicBezTo>
                  <a:cubicBezTo>
                    <a:pt x="291" y="194"/>
                    <a:pt x="283" y="187"/>
                    <a:pt x="272" y="182"/>
                  </a:cubicBezTo>
                  <a:cubicBezTo>
                    <a:pt x="292" y="167"/>
                    <a:pt x="300" y="148"/>
                    <a:pt x="293" y="125"/>
                  </a:cubicBezTo>
                  <a:cubicBezTo>
                    <a:pt x="287" y="106"/>
                    <a:pt x="273" y="95"/>
                    <a:pt x="254" y="93"/>
                  </a:cubicBezTo>
                  <a:cubicBezTo>
                    <a:pt x="228" y="90"/>
                    <a:pt x="211" y="103"/>
                    <a:pt x="201" y="126"/>
                  </a:cubicBezTo>
                  <a:cubicBezTo>
                    <a:pt x="185" y="81"/>
                    <a:pt x="127" y="78"/>
                    <a:pt x="106" y="119"/>
                  </a:cubicBezTo>
                  <a:cubicBezTo>
                    <a:pt x="98" y="102"/>
                    <a:pt x="85" y="92"/>
                    <a:pt x="67" y="88"/>
                  </a:cubicBezTo>
                  <a:cubicBezTo>
                    <a:pt x="70" y="86"/>
                    <a:pt x="72" y="85"/>
                    <a:pt x="74" y="84"/>
                  </a:cubicBezTo>
                  <a:cubicBezTo>
                    <a:pt x="96" y="75"/>
                    <a:pt x="106" y="51"/>
                    <a:pt x="98" y="29"/>
                  </a:cubicBezTo>
                  <a:cubicBezTo>
                    <a:pt x="93" y="13"/>
                    <a:pt x="78" y="2"/>
                    <a:pt x="62" y="1"/>
                  </a:cubicBezTo>
                  <a:cubicBezTo>
                    <a:pt x="57" y="0"/>
                    <a:pt x="51" y="0"/>
                    <a:pt x="46" y="2"/>
                  </a:cubicBezTo>
                  <a:cubicBezTo>
                    <a:pt x="28" y="6"/>
                    <a:pt x="15" y="22"/>
                    <a:pt x="13" y="40"/>
                  </a:cubicBezTo>
                  <a:cubicBezTo>
                    <a:pt x="12" y="60"/>
                    <a:pt x="22" y="77"/>
                    <a:pt x="40" y="84"/>
                  </a:cubicBezTo>
                  <a:cubicBezTo>
                    <a:pt x="42" y="85"/>
                    <a:pt x="44" y="86"/>
                    <a:pt x="47" y="88"/>
                  </a:cubicBezTo>
                  <a:cubicBezTo>
                    <a:pt x="30" y="92"/>
                    <a:pt x="19" y="101"/>
                    <a:pt x="10" y="114"/>
                  </a:cubicBezTo>
                  <a:cubicBezTo>
                    <a:pt x="7" y="110"/>
                    <a:pt x="3" y="106"/>
                    <a:pt x="0" y="102"/>
                  </a:cubicBezTo>
                  <a:cubicBezTo>
                    <a:pt x="0" y="179"/>
                    <a:pt x="0" y="179"/>
                    <a:pt x="0" y="179"/>
                  </a:cubicBezTo>
                  <a:cubicBezTo>
                    <a:pt x="3" y="175"/>
                    <a:pt x="7" y="170"/>
                    <a:pt x="10" y="166"/>
                  </a:cubicBezTo>
                  <a:cubicBezTo>
                    <a:pt x="14" y="171"/>
                    <a:pt x="18" y="176"/>
                    <a:pt x="22" y="181"/>
                  </a:cubicBezTo>
                  <a:cubicBezTo>
                    <a:pt x="18" y="184"/>
                    <a:pt x="15" y="187"/>
                    <a:pt x="11" y="189"/>
                  </a:cubicBezTo>
                  <a:cubicBezTo>
                    <a:pt x="7" y="186"/>
                    <a:pt x="4" y="183"/>
                    <a:pt x="0" y="180"/>
                  </a:cubicBezTo>
                  <a:cubicBezTo>
                    <a:pt x="0" y="499"/>
                    <a:pt x="0" y="499"/>
                    <a:pt x="0" y="499"/>
                  </a:cubicBezTo>
                  <a:cubicBezTo>
                    <a:pt x="1539" y="499"/>
                    <a:pt x="1539" y="499"/>
                    <a:pt x="1539" y="499"/>
                  </a:cubicBezTo>
                  <a:cubicBezTo>
                    <a:pt x="1531" y="484"/>
                    <a:pt x="1520" y="475"/>
                    <a:pt x="1505" y="4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2550785" y="5321898"/>
              <a:ext cx="120636" cy="121977"/>
            </a:xfrm>
            <a:custGeom>
              <a:avLst/>
              <a:gdLst>
                <a:gd name="T0" fmla="*/ 19 w 38"/>
                <a:gd name="T1" fmla="*/ 38 h 38"/>
                <a:gd name="T2" fmla="*/ 38 w 38"/>
                <a:gd name="T3" fmla="*/ 19 h 38"/>
                <a:gd name="T4" fmla="*/ 19 w 38"/>
                <a:gd name="T5" fmla="*/ 0 h 38"/>
                <a:gd name="T6" fmla="*/ 0 w 38"/>
                <a:gd name="T7" fmla="*/ 20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30" y="38"/>
                    <a:pt x="38" y="29"/>
                    <a:pt x="38" y="19"/>
                  </a:cubicBezTo>
                  <a:cubicBezTo>
                    <a:pt x="38" y="9"/>
                    <a:pt x="29" y="0"/>
                    <a:pt x="19" y="0"/>
                  </a:cubicBezTo>
                  <a:cubicBezTo>
                    <a:pt x="8" y="0"/>
                    <a:pt x="0" y="9"/>
                    <a:pt x="0" y="20"/>
                  </a:cubicBezTo>
                  <a:cubicBezTo>
                    <a:pt x="0" y="30"/>
                    <a:pt x="9"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2865779" y="5335302"/>
              <a:ext cx="95169" cy="95169"/>
            </a:xfrm>
            <a:custGeom>
              <a:avLst/>
              <a:gdLst>
                <a:gd name="T0" fmla="*/ 15 w 30"/>
                <a:gd name="T1" fmla="*/ 30 h 30"/>
                <a:gd name="T2" fmla="*/ 30 w 30"/>
                <a:gd name="T3" fmla="*/ 15 h 30"/>
                <a:gd name="T4" fmla="*/ 15 w 30"/>
                <a:gd name="T5" fmla="*/ 0 h 30"/>
                <a:gd name="T6" fmla="*/ 0 w 30"/>
                <a:gd name="T7" fmla="*/ 15 h 30"/>
                <a:gd name="T8" fmla="*/ 15 w 30"/>
                <a:gd name="T9" fmla="*/ 30 h 30"/>
              </a:gdLst>
              <a:ahLst/>
              <a:cxnLst>
                <a:cxn ang="0">
                  <a:pos x="T0" y="T1"/>
                </a:cxn>
                <a:cxn ang="0">
                  <a:pos x="T2" y="T3"/>
                </a:cxn>
                <a:cxn ang="0">
                  <a:pos x="T4" y="T5"/>
                </a:cxn>
                <a:cxn ang="0">
                  <a:pos x="T6" y="T7"/>
                </a:cxn>
                <a:cxn ang="0">
                  <a:pos x="T8" y="T9"/>
                </a:cxn>
              </a:cxnLst>
              <a:rect l="0" t="0" r="r" b="b"/>
              <a:pathLst>
                <a:path w="30" h="30">
                  <a:moveTo>
                    <a:pt x="15" y="30"/>
                  </a:moveTo>
                  <a:cubicBezTo>
                    <a:pt x="24" y="30"/>
                    <a:pt x="30" y="24"/>
                    <a:pt x="30" y="15"/>
                  </a:cubicBezTo>
                  <a:cubicBezTo>
                    <a:pt x="30" y="7"/>
                    <a:pt x="24" y="0"/>
                    <a:pt x="15" y="0"/>
                  </a:cubicBezTo>
                  <a:cubicBezTo>
                    <a:pt x="7" y="0"/>
                    <a:pt x="0" y="7"/>
                    <a:pt x="0" y="15"/>
                  </a:cubicBezTo>
                  <a:cubicBezTo>
                    <a:pt x="0" y="23"/>
                    <a:pt x="7" y="30"/>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9"/>
            <p:cNvSpPr>
              <a:spLocks noChangeArrowheads="1"/>
            </p:cNvSpPr>
            <p:nvPr userDrawn="1"/>
          </p:nvSpPr>
          <p:spPr bwMode="auto">
            <a:xfrm>
              <a:off x="2782674" y="5864762"/>
              <a:ext cx="261379" cy="2586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userDrawn="1"/>
          </p:nvSpPr>
          <p:spPr bwMode="auto">
            <a:xfrm>
              <a:off x="2821547" y="5596681"/>
              <a:ext cx="187656" cy="188997"/>
            </a:xfrm>
            <a:custGeom>
              <a:avLst/>
              <a:gdLst>
                <a:gd name="T0" fmla="*/ 29 w 59"/>
                <a:gd name="T1" fmla="*/ 59 h 59"/>
                <a:gd name="T2" fmla="*/ 59 w 59"/>
                <a:gd name="T3" fmla="*/ 29 h 59"/>
                <a:gd name="T4" fmla="*/ 29 w 59"/>
                <a:gd name="T5" fmla="*/ 0 h 59"/>
                <a:gd name="T6" fmla="*/ 0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46" y="59"/>
                    <a:pt x="59" y="45"/>
                    <a:pt x="59" y="29"/>
                  </a:cubicBezTo>
                  <a:cubicBezTo>
                    <a:pt x="59" y="13"/>
                    <a:pt x="46" y="0"/>
                    <a:pt x="29" y="0"/>
                  </a:cubicBezTo>
                  <a:cubicBezTo>
                    <a:pt x="13" y="0"/>
                    <a:pt x="0" y="13"/>
                    <a:pt x="0" y="29"/>
                  </a:cubicBezTo>
                  <a:cubicBezTo>
                    <a:pt x="0" y="45"/>
                    <a:pt x="13" y="58"/>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userDrawn="1"/>
          </p:nvSpPr>
          <p:spPr bwMode="auto">
            <a:xfrm>
              <a:off x="5210143" y="6772214"/>
              <a:ext cx="270761" cy="85786"/>
            </a:xfrm>
            <a:custGeom>
              <a:avLst/>
              <a:gdLst>
                <a:gd name="T0" fmla="*/ 48 w 85"/>
                <a:gd name="T1" fmla="*/ 2 h 27"/>
                <a:gd name="T2" fmla="*/ 0 w 85"/>
                <a:gd name="T3" fmla="*/ 27 h 27"/>
                <a:gd name="T4" fmla="*/ 85 w 85"/>
                <a:gd name="T5" fmla="*/ 27 h 27"/>
                <a:gd name="T6" fmla="*/ 48 w 85"/>
                <a:gd name="T7" fmla="*/ 2 h 27"/>
              </a:gdLst>
              <a:ahLst/>
              <a:cxnLst>
                <a:cxn ang="0">
                  <a:pos x="T0" y="T1"/>
                </a:cxn>
                <a:cxn ang="0">
                  <a:pos x="T2" y="T3"/>
                </a:cxn>
                <a:cxn ang="0">
                  <a:pos x="T4" y="T5"/>
                </a:cxn>
                <a:cxn ang="0">
                  <a:pos x="T6" y="T7"/>
                </a:cxn>
              </a:cxnLst>
              <a:rect l="0" t="0" r="r" b="b"/>
              <a:pathLst>
                <a:path w="85" h="27">
                  <a:moveTo>
                    <a:pt x="48" y="2"/>
                  </a:moveTo>
                  <a:cubicBezTo>
                    <a:pt x="28" y="0"/>
                    <a:pt x="11" y="9"/>
                    <a:pt x="0" y="27"/>
                  </a:cubicBezTo>
                  <a:cubicBezTo>
                    <a:pt x="85" y="27"/>
                    <a:pt x="85" y="27"/>
                    <a:pt x="85" y="27"/>
                  </a:cubicBezTo>
                  <a:cubicBezTo>
                    <a:pt x="79" y="14"/>
                    <a:pt x="66" y="4"/>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userDrawn="1"/>
          </p:nvSpPr>
          <p:spPr bwMode="auto">
            <a:xfrm>
              <a:off x="6778413" y="6813766"/>
              <a:ext cx="178274" cy="44234"/>
            </a:xfrm>
            <a:custGeom>
              <a:avLst/>
              <a:gdLst>
                <a:gd name="T0" fmla="*/ 28 w 56"/>
                <a:gd name="T1" fmla="*/ 0 h 14"/>
                <a:gd name="T2" fmla="*/ 0 w 56"/>
                <a:gd name="T3" fmla="*/ 14 h 14"/>
                <a:gd name="T4" fmla="*/ 56 w 56"/>
                <a:gd name="T5" fmla="*/ 14 h 14"/>
                <a:gd name="T6" fmla="*/ 28 w 56"/>
                <a:gd name="T7" fmla="*/ 0 h 14"/>
              </a:gdLst>
              <a:ahLst/>
              <a:cxnLst>
                <a:cxn ang="0">
                  <a:pos x="T0" y="T1"/>
                </a:cxn>
                <a:cxn ang="0">
                  <a:pos x="T2" y="T3"/>
                </a:cxn>
                <a:cxn ang="0">
                  <a:pos x="T4" y="T5"/>
                </a:cxn>
                <a:cxn ang="0">
                  <a:pos x="T6" y="T7"/>
                </a:cxn>
              </a:cxnLst>
              <a:rect l="0" t="0" r="r" b="b"/>
              <a:pathLst>
                <a:path w="56" h="14">
                  <a:moveTo>
                    <a:pt x="28" y="0"/>
                  </a:moveTo>
                  <a:cubicBezTo>
                    <a:pt x="17" y="0"/>
                    <a:pt x="6" y="5"/>
                    <a:pt x="0" y="14"/>
                  </a:cubicBezTo>
                  <a:cubicBezTo>
                    <a:pt x="56" y="14"/>
                    <a:pt x="56" y="14"/>
                    <a:pt x="56" y="14"/>
                  </a:cubicBezTo>
                  <a:cubicBezTo>
                    <a:pt x="49" y="6"/>
                    <a:pt x="39" y="1"/>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userDrawn="1"/>
          </p:nvSpPr>
          <p:spPr bwMode="auto">
            <a:xfrm>
              <a:off x="7093407" y="6823150"/>
              <a:ext cx="152806" cy="34850"/>
            </a:xfrm>
            <a:custGeom>
              <a:avLst/>
              <a:gdLst>
                <a:gd name="T0" fmla="*/ 0 w 48"/>
                <a:gd name="T1" fmla="*/ 11 h 11"/>
                <a:gd name="T2" fmla="*/ 48 w 48"/>
                <a:gd name="T3" fmla="*/ 11 h 11"/>
                <a:gd name="T4" fmla="*/ 24 w 48"/>
                <a:gd name="T5" fmla="*/ 1 h 11"/>
                <a:gd name="T6" fmla="*/ 0 w 48"/>
                <a:gd name="T7" fmla="*/ 11 h 11"/>
              </a:gdLst>
              <a:ahLst/>
              <a:cxnLst>
                <a:cxn ang="0">
                  <a:pos x="T0" y="T1"/>
                </a:cxn>
                <a:cxn ang="0">
                  <a:pos x="T2" y="T3"/>
                </a:cxn>
                <a:cxn ang="0">
                  <a:pos x="T4" y="T5"/>
                </a:cxn>
                <a:cxn ang="0">
                  <a:pos x="T6" y="T7"/>
                </a:cxn>
              </a:cxnLst>
              <a:rect l="0" t="0" r="r" b="b"/>
              <a:pathLst>
                <a:path w="48" h="11">
                  <a:moveTo>
                    <a:pt x="0" y="11"/>
                  </a:moveTo>
                  <a:cubicBezTo>
                    <a:pt x="48" y="11"/>
                    <a:pt x="48" y="11"/>
                    <a:pt x="48" y="11"/>
                  </a:cubicBezTo>
                  <a:cubicBezTo>
                    <a:pt x="42" y="4"/>
                    <a:pt x="33" y="0"/>
                    <a:pt x="24" y="1"/>
                  </a:cubicBezTo>
                  <a:cubicBezTo>
                    <a:pt x="15" y="1"/>
                    <a:pt x="6" y="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userDrawn="1"/>
          </p:nvSpPr>
          <p:spPr bwMode="auto">
            <a:xfrm>
              <a:off x="6460737" y="6803043"/>
              <a:ext cx="199720" cy="54957"/>
            </a:xfrm>
            <a:custGeom>
              <a:avLst/>
              <a:gdLst>
                <a:gd name="T0" fmla="*/ 32 w 63"/>
                <a:gd name="T1" fmla="*/ 1 h 17"/>
                <a:gd name="T2" fmla="*/ 0 w 63"/>
                <a:gd name="T3" fmla="*/ 17 h 17"/>
                <a:gd name="T4" fmla="*/ 63 w 63"/>
                <a:gd name="T5" fmla="*/ 17 h 17"/>
                <a:gd name="T6" fmla="*/ 32 w 63"/>
                <a:gd name="T7" fmla="*/ 1 h 17"/>
              </a:gdLst>
              <a:ahLst/>
              <a:cxnLst>
                <a:cxn ang="0">
                  <a:pos x="T0" y="T1"/>
                </a:cxn>
                <a:cxn ang="0">
                  <a:pos x="T2" y="T3"/>
                </a:cxn>
                <a:cxn ang="0">
                  <a:pos x="T4" y="T5"/>
                </a:cxn>
                <a:cxn ang="0">
                  <a:pos x="T6" y="T7"/>
                </a:cxn>
              </a:cxnLst>
              <a:rect l="0" t="0" r="r" b="b"/>
              <a:pathLst>
                <a:path w="63" h="17">
                  <a:moveTo>
                    <a:pt x="32" y="1"/>
                  </a:moveTo>
                  <a:cubicBezTo>
                    <a:pt x="19" y="0"/>
                    <a:pt x="8" y="7"/>
                    <a:pt x="0" y="17"/>
                  </a:cubicBezTo>
                  <a:cubicBezTo>
                    <a:pt x="63" y="17"/>
                    <a:pt x="63" y="17"/>
                    <a:pt x="63" y="17"/>
                  </a:cubicBezTo>
                  <a:cubicBezTo>
                    <a:pt x="56" y="7"/>
                    <a:pt x="45" y="1"/>
                    <a:pt x="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userDrawn="1"/>
          </p:nvSpPr>
          <p:spPr bwMode="auto">
            <a:xfrm>
              <a:off x="7415104" y="6835213"/>
              <a:ext cx="120636" cy="22787"/>
            </a:xfrm>
            <a:custGeom>
              <a:avLst/>
              <a:gdLst>
                <a:gd name="T0" fmla="*/ 0 w 38"/>
                <a:gd name="T1" fmla="*/ 7 h 7"/>
                <a:gd name="T2" fmla="*/ 38 w 38"/>
                <a:gd name="T3" fmla="*/ 7 h 7"/>
                <a:gd name="T4" fmla="*/ 19 w 38"/>
                <a:gd name="T5" fmla="*/ 0 h 7"/>
                <a:gd name="T6" fmla="*/ 0 w 38"/>
                <a:gd name="T7" fmla="*/ 7 h 7"/>
              </a:gdLst>
              <a:ahLst/>
              <a:cxnLst>
                <a:cxn ang="0">
                  <a:pos x="T0" y="T1"/>
                </a:cxn>
                <a:cxn ang="0">
                  <a:pos x="T2" y="T3"/>
                </a:cxn>
                <a:cxn ang="0">
                  <a:pos x="T4" y="T5"/>
                </a:cxn>
                <a:cxn ang="0">
                  <a:pos x="T6" y="T7"/>
                </a:cxn>
              </a:cxnLst>
              <a:rect l="0" t="0" r="r" b="b"/>
              <a:pathLst>
                <a:path w="38" h="7">
                  <a:moveTo>
                    <a:pt x="0" y="7"/>
                  </a:moveTo>
                  <a:cubicBezTo>
                    <a:pt x="38" y="7"/>
                    <a:pt x="38" y="7"/>
                    <a:pt x="38" y="7"/>
                  </a:cubicBezTo>
                  <a:cubicBezTo>
                    <a:pt x="33" y="2"/>
                    <a:pt x="26" y="0"/>
                    <a:pt x="19" y="0"/>
                  </a:cubicBezTo>
                  <a:cubicBezTo>
                    <a:pt x="11" y="0"/>
                    <a:pt x="5" y="2"/>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userDrawn="1"/>
          </p:nvSpPr>
          <p:spPr bwMode="auto">
            <a:xfrm>
              <a:off x="6148424" y="6797681"/>
              <a:ext cx="219826" cy="60319"/>
            </a:xfrm>
            <a:custGeom>
              <a:avLst/>
              <a:gdLst>
                <a:gd name="T0" fmla="*/ 35 w 69"/>
                <a:gd name="T1" fmla="*/ 0 h 19"/>
                <a:gd name="T2" fmla="*/ 0 w 69"/>
                <a:gd name="T3" fmla="*/ 19 h 19"/>
                <a:gd name="T4" fmla="*/ 69 w 69"/>
                <a:gd name="T5" fmla="*/ 19 h 19"/>
                <a:gd name="T6" fmla="*/ 35 w 69"/>
                <a:gd name="T7" fmla="*/ 0 h 19"/>
              </a:gdLst>
              <a:ahLst/>
              <a:cxnLst>
                <a:cxn ang="0">
                  <a:pos x="T0" y="T1"/>
                </a:cxn>
                <a:cxn ang="0">
                  <a:pos x="T2" y="T3"/>
                </a:cxn>
                <a:cxn ang="0">
                  <a:pos x="T4" y="T5"/>
                </a:cxn>
                <a:cxn ang="0">
                  <a:pos x="T6" y="T7"/>
                </a:cxn>
              </a:cxnLst>
              <a:rect l="0" t="0" r="r" b="b"/>
              <a:pathLst>
                <a:path w="69" h="19">
                  <a:moveTo>
                    <a:pt x="35" y="0"/>
                  </a:moveTo>
                  <a:cubicBezTo>
                    <a:pt x="20" y="0"/>
                    <a:pt x="7" y="7"/>
                    <a:pt x="0" y="19"/>
                  </a:cubicBezTo>
                  <a:cubicBezTo>
                    <a:pt x="69" y="19"/>
                    <a:pt x="69" y="19"/>
                    <a:pt x="69" y="19"/>
                  </a:cubicBezTo>
                  <a:cubicBezTo>
                    <a:pt x="62" y="7"/>
                    <a:pt x="49"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userDrawn="1"/>
          </p:nvSpPr>
          <p:spPr bwMode="auto">
            <a:xfrm>
              <a:off x="5525137" y="6781597"/>
              <a:ext cx="251996" cy="76403"/>
            </a:xfrm>
            <a:custGeom>
              <a:avLst/>
              <a:gdLst>
                <a:gd name="T0" fmla="*/ 38 w 79"/>
                <a:gd name="T1" fmla="*/ 0 h 24"/>
                <a:gd name="T2" fmla="*/ 0 w 79"/>
                <a:gd name="T3" fmla="*/ 24 h 24"/>
                <a:gd name="T4" fmla="*/ 79 w 79"/>
                <a:gd name="T5" fmla="*/ 24 h 24"/>
                <a:gd name="T6" fmla="*/ 38 w 79"/>
                <a:gd name="T7" fmla="*/ 0 h 24"/>
              </a:gdLst>
              <a:ahLst/>
              <a:cxnLst>
                <a:cxn ang="0">
                  <a:pos x="T0" y="T1"/>
                </a:cxn>
                <a:cxn ang="0">
                  <a:pos x="T2" y="T3"/>
                </a:cxn>
                <a:cxn ang="0">
                  <a:pos x="T4" y="T5"/>
                </a:cxn>
                <a:cxn ang="0">
                  <a:pos x="T6" y="T7"/>
                </a:cxn>
              </a:cxnLst>
              <a:rect l="0" t="0" r="r" b="b"/>
              <a:pathLst>
                <a:path w="79" h="24">
                  <a:moveTo>
                    <a:pt x="38" y="0"/>
                  </a:moveTo>
                  <a:cubicBezTo>
                    <a:pt x="22" y="1"/>
                    <a:pt x="9" y="9"/>
                    <a:pt x="0" y="24"/>
                  </a:cubicBezTo>
                  <a:cubicBezTo>
                    <a:pt x="79" y="24"/>
                    <a:pt x="79" y="24"/>
                    <a:pt x="79" y="24"/>
                  </a:cubicBezTo>
                  <a:cubicBezTo>
                    <a:pt x="71" y="9"/>
                    <a:pt x="5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userDrawn="1"/>
          </p:nvSpPr>
          <p:spPr bwMode="auto">
            <a:xfrm>
              <a:off x="8073241" y="6855319"/>
              <a:ext cx="16085" cy="2681"/>
            </a:xfrm>
            <a:custGeom>
              <a:avLst/>
              <a:gdLst>
                <a:gd name="T0" fmla="*/ 0 w 5"/>
                <a:gd name="T1" fmla="*/ 1 h 1"/>
                <a:gd name="T2" fmla="*/ 5 w 5"/>
                <a:gd name="T3" fmla="*/ 1 h 1"/>
                <a:gd name="T4" fmla="*/ 2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5" y="1"/>
                    <a:pt x="5" y="1"/>
                    <a:pt x="5" y="1"/>
                  </a:cubicBezTo>
                  <a:cubicBezTo>
                    <a:pt x="4" y="1"/>
                    <a:pt x="3" y="0"/>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userDrawn="1"/>
          </p:nvSpPr>
          <p:spPr bwMode="auto">
            <a:xfrm>
              <a:off x="5833429" y="6777576"/>
              <a:ext cx="242613" cy="80424"/>
            </a:xfrm>
            <a:custGeom>
              <a:avLst/>
              <a:gdLst>
                <a:gd name="T0" fmla="*/ 27 w 76"/>
                <a:gd name="T1" fmla="*/ 5 h 25"/>
                <a:gd name="T2" fmla="*/ 27 w 76"/>
                <a:gd name="T3" fmla="*/ 5 h 25"/>
                <a:gd name="T4" fmla="*/ 0 w 76"/>
                <a:gd name="T5" fmla="*/ 25 h 25"/>
                <a:gd name="T6" fmla="*/ 76 w 76"/>
                <a:gd name="T7" fmla="*/ 25 h 25"/>
                <a:gd name="T8" fmla="*/ 27 w 76"/>
                <a:gd name="T9" fmla="*/ 5 h 25"/>
              </a:gdLst>
              <a:ahLst/>
              <a:cxnLst>
                <a:cxn ang="0">
                  <a:pos x="T0" y="T1"/>
                </a:cxn>
                <a:cxn ang="0">
                  <a:pos x="T2" y="T3"/>
                </a:cxn>
                <a:cxn ang="0">
                  <a:pos x="T4" y="T5"/>
                </a:cxn>
                <a:cxn ang="0">
                  <a:pos x="T6" y="T7"/>
                </a:cxn>
                <a:cxn ang="0">
                  <a:pos x="T8" y="T9"/>
                </a:cxn>
              </a:cxnLst>
              <a:rect l="0" t="0" r="r" b="b"/>
              <a:pathLst>
                <a:path w="76" h="25">
                  <a:moveTo>
                    <a:pt x="27" y="5"/>
                  </a:moveTo>
                  <a:cubicBezTo>
                    <a:pt x="27" y="5"/>
                    <a:pt x="27" y="5"/>
                    <a:pt x="27" y="5"/>
                  </a:cubicBezTo>
                  <a:cubicBezTo>
                    <a:pt x="16" y="8"/>
                    <a:pt x="6" y="15"/>
                    <a:pt x="0" y="25"/>
                  </a:cubicBezTo>
                  <a:cubicBezTo>
                    <a:pt x="76" y="25"/>
                    <a:pt x="76" y="25"/>
                    <a:pt x="76" y="25"/>
                  </a:cubicBezTo>
                  <a:cubicBezTo>
                    <a:pt x="66" y="8"/>
                    <a:pt x="46"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userDrawn="1"/>
          </p:nvSpPr>
          <p:spPr bwMode="auto">
            <a:xfrm>
              <a:off x="7735460" y="6844596"/>
              <a:ext cx="85786" cy="13404"/>
            </a:xfrm>
            <a:custGeom>
              <a:avLst/>
              <a:gdLst>
                <a:gd name="T0" fmla="*/ 0 w 27"/>
                <a:gd name="T1" fmla="*/ 4 h 4"/>
                <a:gd name="T2" fmla="*/ 27 w 27"/>
                <a:gd name="T3" fmla="*/ 4 h 4"/>
                <a:gd name="T4" fmla="*/ 13 w 27"/>
                <a:gd name="T5" fmla="*/ 0 h 4"/>
                <a:gd name="T6" fmla="*/ 0 w 27"/>
                <a:gd name="T7" fmla="*/ 4 h 4"/>
              </a:gdLst>
              <a:ahLst/>
              <a:cxnLst>
                <a:cxn ang="0">
                  <a:pos x="T0" y="T1"/>
                </a:cxn>
                <a:cxn ang="0">
                  <a:pos x="T2" y="T3"/>
                </a:cxn>
                <a:cxn ang="0">
                  <a:pos x="T4" y="T5"/>
                </a:cxn>
                <a:cxn ang="0">
                  <a:pos x="T6" y="T7"/>
                </a:cxn>
              </a:cxnLst>
              <a:rect l="0" t="0" r="r" b="b"/>
              <a:pathLst>
                <a:path w="27" h="4">
                  <a:moveTo>
                    <a:pt x="0" y="4"/>
                  </a:moveTo>
                  <a:cubicBezTo>
                    <a:pt x="27" y="4"/>
                    <a:pt x="27" y="4"/>
                    <a:pt x="27" y="4"/>
                  </a:cubicBezTo>
                  <a:cubicBezTo>
                    <a:pt x="23" y="1"/>
                    <a:pt x="18" y="0"/>
                    <a:pt x="13" y="0"/>
                  </a:cubicBezTo>
                  <a:cubicBezTo>
                    <a:pt x="8" y="0"/>
                    <a:pt x="3" y="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userDrawn="1"/>
          </p:nvSpPr>
          <p:spPr bwMode="auto">
            <a:xfrm>
              <a:off x="1568270" y="5559150"/>
              <a:ext cx="264060" cy="264060"/>
            </a:xfrm>
            <a:custGeom>
              <a:avLst/>
              <a:gdLst>
                <a:gd name="T0" fmla="*/ 42 w 83"/>
                <a:gd name="T1" fmla="*/ 82 h 83"/>
                <a:gd name="T2" fmla="*/ 83 w 83"/>
                <a:gd name="T3" fmla="*/ 41 h 83"/>
                <a:gd name="T4" fmla="*/ 41 w 83"/>
                <a:gd name="T5" fmla="*/ 0 h 83"/>
                <a:gd name="T6" fmla="*/ 0 w 83"/>
                <a:gd name="T7" fmla="*/ 41 h 83"/>
                <a:gd name="T8" fmla="*/ 42 w 83"/>
                <a:gd name="T9" fmla="*/ 82 h 83"/>
              </a:gdLst>
              <a:ahLst/>
              <a:cxnLst>
                <a:cxn ang="0">
                  <a:pos x="T0" y="T1"/>
                </a:cxn>
                <a:cxn ang="0">
                  <a:pos x="T2" y="T3"/>
                </a:cxn>
                <a:cxn ang="0">
                  <a:pos x="T4" y="T5"/>
                </a:cxn>
                <a:cxn ang="0">
                  <a:pos x="T6" y="T7"/>
                </a:cxn>
                <a:cxn ang="0">
                  <a:pos x="T8" y="T9"/>
                </a:cxn>
              </a:cxnLst>
              <a:rect l="0" t="0" r="r" b="b"/>
              <a:pathLst>
                <a:path w="83" h="83">
                  <a:moveTo>
                    <a:pt x="42" y="82"/>
                  </a:moveTo>
                  <a:cubicBezTo>
                    <a:pt x="65" y="82"/>
                    <a:pt x="83" y="64"/>
                    <a:pt x="83" y="41"/>
                  </a:cubicBezTo>
                  <a:cubicBezTo>
                    <a:pt x="83" y="18"/>
                    <a:pt x="64" y="0"/>
                    <a:pt x="41" y="0"/>
                  </a:cubicBezTo>
                  <a:cubicBezTo>
                    <a:pt x="19" y="0"/>
                    <a:pt x="0" y="19"/>
                    <a:pt x="0" y="41"/>
                  </a:cubicBezTo>
                  <a:cubicBezTo>
                    <a:pt x="1" y="64"/>
                    <a:pt x="19" y="83"/>
                    <a:pt x="4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userDrawn="1"/>
          </p:nvSpPr>
          <p:spPr bwMode="auto">
            <a:xfrm>
              <a:off x="1651375" y="5028351"/>
              <a:ext cx="101871" cy="99190"/>
            </a:xfrm>
            <a:custGeom>
              <a:avLst/>
              <a:gdLst>
                <a:gd name="T0" fmla="*/ 16 w 32"/>
                <a:gd name="T1" fmla="*/ 31 h 31"/>
                <a:gd name="T2" fmla="*/ 31 w 32"/>
                <a:gd name="T3" fmla="*/ 16 h 31"/>
                <a:gd name="T4" fmla="*/ 16 w 32"/>
                <a:gd name="T5" fmla="*/ 0 h 31"/>
                <a:gd name="T6" fmla="*/ 0 w 32"/>
                <a:gd name="T7" fmla="*/ 16 h 31"/>
                <a:gd name="T8" fmla="*/ 16 w 32"/>
                <a:gd name="T9" fmla="*/ 31 h 31"/>
              </a:gdLst>
              <a:ahLst/>
              <a:cxnLst>
                <a:cxn ang="0">
                  <a:pos x="T0" y="T1"/>
                </a:cxn>
                <a:cxn ang="0">
                  <a:pos x="T2" y="T3"/>
                </a:cxn>
                <a:cxn ang="0">
                  <a:pos x="T4" y="T5"/>
                </a:cxn>
                <a:cxn ang="0">
                  <a:pos x="T6" y="T7"/>
                </a:cxn>
                <a:cxn ang="0">
                  <a:pos x="T8" y="T9"/>
                </a:cxn>
              </a:cxnLst>
              <a:rect l="0" t="0" r="r" b="b"/>
              <a:pathLst>
                <a:path w="32" h="31">
                  <a:moveTo>
                    <a:pt x="16" y="31"/>
                  </a:moveTo>
                  <a:cubicBezTo>
                    <a:pt x="24" y="31"/>
                    <a:pt x="31" y="25"/>
                    <a:pt x="31" y="16"/>
                  </a:cubicBezTo>
                  <a:cubicBezTo>
                    <a:pt x="32" y="7"/>
                    <a:pt x="25"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userDrawn="1"/>
          </p:nvSpPr>
          <p:spPr bwMode="auto">
            <a:xfrm>
              <a:off x="3097669" y="5871463"/>
              <a:ext cx="245294" cy="245294"/>
            </a:xfrm>
            <a:custGeom>
              <a:avLst/>
              <a:gdLst>
                <a:gd name="T0" fmla="*/ 39 w 77"/>
                <a:gd name="T1" fmla="*/ 77 h 77"/>
                <a:gd name="T2" fmla="*/ 76 w 77"/>
                <a:gd name="T3" fmla="*/ 38 h 77"/>
                <a:gd name="T4" fmla="*/ 37 w 77"/>
                <a:gd name="T5" fmla="*/ 0 h 77"/>
                <a:gd name="T6" fmla="*/ 0 w 77"/>
                <a:gd name="T7" fmla="*/ 39 h 77"/>
                <a:gd name="T8" fmla="*/ 39 w 77"/>
                <a:gd name="T9" fmla="*/ 77 h 77"/>
              </a:gdLst>
              <a:ahLst/>
              <a:cxnLst>
                <a:cxn ang="0">
                  <a:pos x="T0" y="T1"/>
                </a:cxn>
                <a:cxn ang="0">
                  <a:pos x="T2" y="T3"/>
                </a:cxn>
                <a:cxn ang="0">
                  <a:pos x="T4" y="T5"/>
                </a:cxn>
                <a:cxn ang="0">
                  <a:pos x="T6" y="T7"/>
                </a:cxn>
                <a:cxn ang="0">
                  <a:pos x="T8" y="T9"/>
                </a:cxn>
              </a:cxnLst>
              <a:rect l="0" t="0" r="r" b="b"/>
              <a:pathLst>
                <a:path w="77" h="77">
                  <a:moveTo>
                    <a:pt x="39" y="77"/>
                  </a:moveTo>
                  <a:cubicBezTo>
                    <a:pt x="60" y="76"/>
                    <a:pt x="77" y="59"/>
                    <a:pt x="76" y="38"/>
                  </a:cubicBezTo>
                  <a:cubicBezTo>
                    <a:pt x="76" y="16"/>
                    <a:pt x="58" y="0"/>
                    <a:pt x="37" y="0"/>
                  </a:cubicBezTo>
                  <a:cubicBezTo>
                    <a:pt x="16" y="1"/>
                    <a:pt x="0" y="18"/>
                    <a:pt x="0" y="39"/>
                  </a:cubicBezTo>
                  <a:cubicBezTo>
                    <a:pt x="1" y="60"/>
                    <a:pt x="18"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1605802" y="5287048"/>
              <a:ext cx="191678" cy="191678"/>
            </a:xfrm>
            <a:custGeom>
              <a:avLst/>
              <a:gdLst>
                <a:gd name="T0" fmla="*/ 30 w 60"/>
                <a:gd name="T1" fmla="*/ 60 h 60"/>
                <a:gd name="T2" fmla="*/ 59 w 60"/>
                <a:gd name="T3" fmla="*/ 30 h 60"/>
                <a:gd name="T4" fmla="*/ 29 w 60"/>
                <a:gd name="T5" fmla="*/ 0 h 60"/>
                <a:gd name="T6" fmla="*/ 0 w 60"/>
                <a:gd name="T7" fmla="*/ 30 h 60"/>
                <a:gd name="T8" fmla="*/ 30 w 60"/>
                <a:gd name="T9" fmla="*/ 60 h 60"/>
              </a:gdLst>
              <a:ahLst/>
              <a:cxnLst>
                <a:cxn ang="0">
                  <a:pos x="T0" y="T1"/>
                </a:cxn>
                <a:cxn ang="0">
                  <a:pos x="T2" y="T3"/>
                </a:cxn>
                <a:cxn ang="0">
                  <a:pos x="T4" y="T5"/>
                </a:cxn>
                <a:cxn ang="0">
                  <a:pos x="T6" y="T7"/>
                </a:cxn>
                <a:cxn ang="0">
                  <a:pos x="T8" y="T9"/>
                </a:cxn>
              </a:cxnLst>
              <a:rect l="0" t="0" r="r" b="b"/>
              <a:pathLst>
                <a:path w="60" h="60">
                  <a:moveTo>
                    <a:pt x="30" y="60"/>
                  </a:moveTo>
                  <a:cubicBezTo>
                    <a:pt x="46" y="60"/>
                    <a:pt x="60" y="46"/>
                    <a:pt x="59" y="30"/>
                  </a:cubicBezTo>
                  <a:cubicBezTo>
                    <a:pt x="59" y="14"/>
                    <a:pt x="46" y="0"/>
                    <a:pt x="29" y="0"/>
                  </a:cubicBezTo>
                  <a:cubicBezTo>
                    <a:pt x="13" y="0"/>
                    <a:pt x="0" y="14"/>
                    <a:pt x="0" y="30"/>
                  </a:cubicBezTo>
                  <a:cubicBezTo>
                    <a:pt x="0" y="47"/>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userDrawn="1"/>
          </p:nvSpPr>
          <p:spPr bwMode="auto">
            <a:xfrm>
              <a:off x="1377933" y="4754909"/>
              <a:ext cx="37531" cy="37531"/>
            </a:xfrm>
            <a:custGeom>
              <a:avLst/>
              <a:gdLst>
                <a:gd name="T0" fmla="*/ 6 w 12"/>
                <a:gd name="T1" fmla="*/ 11 h 12"/>
                <a:gd name="T2" fmla="*/ 11 w 12"/>
                <a:gd name="T3" fmla="*/ 6 h 12"/>
                <a:gd name="T4" fmla="*/ 6 w 12"/>
                <a:gd name="T5" fmla="*/ 0 h 12"/>
                <a:gd name="T6" fmla="*/ 0 w 12"/>
                <a:gd name="T7" fmla="*/ 6 h 12"/>
                <a:gd name="T8" fmla="*/ 6 w 12"/>
                <a:gd name="T9" fmla="*/ 11 h 12"/>
              </a:gdLst>
              <a:ahLst/>
              <a:cxnLst>
                <a:cxn ang="0">
                  <a:pos x="T0" y="T1"/>
                </a:cxn>
                <a:cxn ang="0">
                  <a:pos x="T2" y="T3"/>
                </a:cxn>
                <a:cxn ang="0">
                  <a:pos x="T4" y="T5"/>
                </a:cxn>
                <a:cxn ang="0">
                  <a:pos x="T6" y="T7"/>
                </a:cxn>
                <a:cxn ang="0">
                  <a:pos x="T8" y="T9"/>
                </a:cxn>
              </a:cxnLst>
              <a:rect l="0" t="0" r="r" b="b"/>
              <a:pathLst>
                <a:path w="12" h="12">
                  <a:moveTo>
                    <a:pt x="6" y="11"/>
                  </a:moveTo>
                  <a:cubicBezTo>
                    <a:pt x="9" y="12"/>
                    <a:pt x="12" y="9"/>
                    <a:pt x="11" y="6"/>
                  </a:cubicBezTo>
                  <a:cubicBezTo>
                    <a:pt x="11" y="3"/>
                    <a:pt x="9"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1288127" y="5277665"/>
              <a:ext cx="213124" cy="210444"/>
            </a:xfrm>
            <a:custGeom>
              <a:avLst/>
              <a:gdLst>
                <a:gd name="T0" fmla="*/ 34 w 67"/>
                <a:gd name="T1" fmla="*/ 66 h 66"/>
                <a:gd name="T2" fmla="*/ 67 w 67"/>
                <a:gd name="T3" fmla="*/ 33 h 66"/>
                <a:gd name="T4" fmla="*/ 34 w 67"/>
                <a:gd name="T5" fmla="*/ 0 h 66"/>
                <a:gd name="T6" fmla="*/ 1 w 67"/>
                <a:gd name="T7" fmla="*/ 33 h 66"/>
                <a:gd name="T8" fmla="*/ 34 w 67"/>
                <a:gd name="T9" fmla="*/ 66 h 66"/>
              </a:gdLst>
              <a:ahLst/>
              <a:cxnLst>
                <a:cxn ang="0">
                  <a:pos x="T0" y="T1"/>
                </a:cxn>
                <a:cxn ang="0">
                  <a:pos x="T2" y="T3"/>
                </a:cxn>
                <a:cxn ang="0">
                  <a:pos x="T4" y="T5"/>
                </a:cxn>
                <a:cxn ang="0">
                  <a:pos x="T6" y="T7"/>
                </a:cxn>
                <a:cxn ang="0">
                  <a:pos x="T8" y="T9"/>
                </a:cxn>
              </a:cxnLst>
              <a:rect l="0" t="0" r="r" b="b"/>
              <a:pathLst>
                <a:path w="67" h="66">
                  <a:moveTo>
                    <a:pt x="34" y="66"/>
                  </a:moveTo>
                  <a:cubicBezTo>
                    <a:pt x="52" y="66"/>
                    <a:pt x="67" y="51"/>
                    <a:pt x="67" y="33"/>
                  </a:cubicBezTo>
                  <a:cubicBezTo>
                    <a:pt x="67" y="14"/>
                    <a:pt x="52" y="0"/>
                    <a:pt x="34" y="0"/>
                  </a:cubicBezTo>
                  <a:cubicBezTo>
                    <a:pt x="15" y="0"/>
                    <a:pt x="0" y="15"/>
                    <a:pt x="1" y="33"/>
                  </a:cubicBezTo>
                  <a:cubicBezTo>
                    <a:pt x="1" y="51"/>
                    <a:pt x="16" y="66"/>
                    <a:pt x="3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1062939" y="4741505"/>
              <a:ext cx="60319" cy="60319"/>
            </a:xfrm>
            <a:custGeom>
              <a:avLst/>
              <a:gdLst>
                <a:gd name="T0" fmla="*/ 11 w 19"/>
                <a:gd name="T1" fmla="*/ 18 h 19"/>
                <a:gd name="T2" fmla="*/ 18 w 19"/>
                <a:gd name="T3" fmla="*/ 9 h 19"/>
                <a:gd name="T4" fmla="*/ 9 w 19"/>
                <a:gd name="T5" fmla="*/ 1 h 19"/>
                <a:gd name="T6" fmla="*/ 1 w 19"/>
                <a:gd name="T7" fmla="*/ 11 h 19"/>
                <a:gd name="T8" fmla="*/ 11 w 19"/>
                <a:gd name="T9" fmla="*/ 18 h 19"/>
              </a:gdLst>
              <a:ahLst/>
              <a:cxnLst>
                <a:cxn ang="0">
                  <a:pos x="T0" y="T1"/>
                </a:cxn>
                <a:cxn ang="0">
                  <a:pos x="T2" y="T3"/>
                </a:cxn>
                <a:cxn ang="0">
                  <a:pos x="T4" y="T5"/>
                </a:cxn>
                <a:cxn ang="0">
                  <a:pos x="T6" y="T7"/>
                </a:cxn>
                <a:cxn ang="0">
                  <a:pos x="T8" y="T9"/>
                </a:cxn>
              </a:cxnLst>
              <a:rect l="0" t="0" r="r" b="b"/>
              <a:pathLst>
                <a:path w="19" h="19">
                  <a:moveTo>
                    <a:pt x="11" y="18"/>
                  </a:moveTo>
                  <a:cubicBezTo>
                    <a:pt x="15" y="18"/>
                    <a:pt x="19" y="14"/>
                    <a:pt x="18" y="9"/>
                  </a:cubicBezTo>
                  <a:cubicBezTo>
                    <a:pt x="18" y="4"/>
                    <a:pt x="13" y="0"/>
                    <a:pt x="9" y="1"/>
                  </a:cubicBezTo>
                  <a:cubicBezTo>
                    <a:pt x="4" y="1"/>
                    <a:pt x="0" y="6"/>
                    <a:pt x="1" y="11"/>
                  </a:cubicBezTo>
                  <a:cubicBezTo>
                    <a:pt x="1" y="16"/>
                    <a:pt x="6"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1332360" y="5016287"/>
              <a:ext cx="124658" cy="124658"/>
            </a:xfrm>
            <a:custGeom>
              <a:avLst/>
              <a:gdLst>
                <a:gd name="T0" fmla="*/ 20 w 39"/>
                <a:gd name="T1" fmla="*/ 39 h 39"/>
                <a:gd name="T2" fmla="*/ 39 w 39"/>
                <a:gd name="T3" fmla="*/ 20 h 39"/>
                <a:gd name="T4" fmla="*/ 20 w 39"/>
                <a:gd name="T5" fmla="*/ 0 h 39"/>
                <a:gd name="T6" fmla="*/ 0 w 39"/>
                <a:gd name="T7" fmla="*/ 20 h 39"/>
                <a:gd name="T8" fmla="*/ 20 w 39"/>
                <a:gd name="T9" fmla="*/ 39 h 39"/>
              </a:gdLst>
              <a:ahLst/>
              <a:cxnLst>
                <a:cxn ang="0">
                  <a:pos x="T0" y="T1"/>
                </a:cxn>
                <a:cxn ang="0">
                  <a:pos x="T2" y="T3"/>
                </a:cxn>
                <a:cxn ang="0">
                  <a:pos x="T4" y="T5"/>
                </a:cxn>
                <a:cxn ang="0">
                  <a:pos x="T6" y="T7"/>
                </a:cxn>
                <a:cxn ang="0">
                  <a:pos x="T8" y="T9"/>
                </a:cxn>
              </a:cxnLst>
              <a:rect l="0" t="0" r="r" b="b"/>
              <a:pathLst>
                <a:path w="39" h="39">
                  <a:moveTo>
                    <a:pt x="20" y="39"/>
                  </a:moveTo>
                  <a:cubicBezTo>
                    <a:pt x="31" y="39"/>
                    <a:pt x="39" y="31"/>
                    <a:pt x="39" y="20"/>
                  </a:cubicBezTo>
                  <a:cubicBezTo>
                    <a:pt x="39" y="9"/>
                    <a:pt x="31" y="0"/>
                    <a:pt x="20" y="0"/>
                  </a:cubicBezTo>
                  <a:cubicBezTo>
                    <a:pt x="9" y="0"/>
                    <a:pt x="0" y="9"/>
                    <a:pt x="0" y="20"/>
                  </a:cubicBezTo>
                  <a:cubicBezTo>
                    <a:pt x="0" y="30"/>
                    <a:pt x="9" y="39"/>
                    <a:pt x="2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2194238" y="5573894"/>
              <a:ext cx="229209" cy="230549"/>
            </a:xfrm>
            <a:custGeom>
              <a:avLst/>
              <a:gdLst>
                <a:gd name="T0" fmla="*/ 36 w 72"/>
                <a:gd name="T1" fmla="*/ 72 h 72"/>
                <a:gd name="T2" fmla="*/ 72 w 72"/>
                <a:gd name="T3" fmla="*/ 36 h 72"/>
                <a:gd name="T4" fmla="*/ 36 w 72"/>
                <a:gd name="T5" fmla="*/ 0 h 72"/>
                <a:gd name="T6" fmla="*/ 0 w 72"/>
                <a:gd name="T7" fmla="*/ 36 h 72"/>
                <a:gd name="T8" fmla="*/ 36 w 72"/>
                <a:gd name="T9" fmla="*/ 72 h 72"/>
              </a:gdLst>
              <a:ahLst/>
              <a:cxnLst>
                <a:cxn ang="0">
                  <a:pos x="T0" y="T1"/>
                </a:cxn>
                <a:cxn ang="0">
                  <a:pos x="T2" y="T3"/>
                </a:cxn>
                <a:cxn ang="0">
                  <a:pos x="T4" y="T5"/>
                </a:cxn>
                <a:cxn ang="0">
                  <a:pos x="T6" y="T7"/>
                </a:cxn>
                <a:cxn ang="0">
                  <a:pos x="T8" y="T9"/>
                </a:cxn>
              </a:cxnLst>
              <a:rect l="0" t="0" r="r" b="b"/>
              <a:pathLst>
                <a:path w="72" h="72">
                  <a:moveTo>
                    <a:pt x="36" y="72"/>
                  </a:moveTo>
                  <a:cubicBezTo>
                    <a:pt x="55" y="72"/>
                    <a:pt x="72" y="55"/>
                    <a:pt x="72" y="36"/>
                  </a:cubicBezTo>
                  <a:cubicBezTo>
                    <a:pt x="71" y="16"/>
                    <a:pt x="55"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1883265" y="5568532"/>
              <a:ext cx="241272" cy="245294"/>
            </a:xfrm>
            <a:custGeom>
              <a:avLst/>
              <a:gdLst>
                <a:gd name="T0" fmla="*/ 38 w 76"/>
                <a:gd name="T1" fmla="*/ 77 h 77"/>
                <a:gd name="T2" fmla="*/ 76 w 76"/>
                <a:gd name="T3" fmla="*/ 38 h 77"/>
                <a:gd name="T4" fmla="*/ 38 w 76"/>
                <a:gd name="T5" fmla="*/ 0 h 77"/>
                <a:gd name="T6" fmla="*/ 0 w 76"/>
                <a:gd name="T7" fmla="*/ 38 h 77"/>
                <a:gd name="T8" fmla="*/ 38 w 76"/>
                <a:gd name="T9" fmla="*/ 77 h 77"/>
              </a:gdLst>
              <a:ahLst/>
              <a:cxnLst>
                <a:cxn ang="0">
                  <a:pos x="T0" y="T1"/>
                </a:cxn>
                <a:cxn ang="0">
                  <a:pos x="T2" y="T3"/>
                </a:cxn>
                <a:cxn ang="0">
                  <a:pos x="T4" y="T5"/>
                </a:cxn>
                <a:cxn ang="0">
                  <a:pos x="T6" y="T7"/>
                </a:cxn>
                <a:cxn ang="0">
                  <a:pos x="T8" y="T9"/>
                </a:cxn>
              </a:cxnLst>
              <a:rect l="0" t="0" r="r" b="b"/>
              <a:pathLst>
                <a:path w="76" h="77">
                  <a:moveTo>
                    <a:pt x="38" y="77"/>
                  </a:moveTo>
                  <a:cubicBezTo>
                    <a:pt x="59" y="77"/>
                    <a:pt x="76" y="59"/>
                    <a:pt x="76" y="38"/>
                  </a:cubicBezTo>
                  <a:cubicBezTo>
                    <a:pt x="76" y="17"/>
                    <a:pt x="59" y="0"/>
                    <a:pt x="38" y="0"/>
                  </a:cubicBezTo>
                  <a:cubicBezTo>
                    <a:pt x="16" y="0"/>
                    <a:pt x="0" y="17"/>
                    <a:pt x="0" y="38"/>
                  </a:cubicBezTo>
                  <a:cubicBezTo>
                    <a:pt x="0" y="59"/>
                    <a:pt x="16" y="76"/>
                    <a:pt x="38"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2233110" y="5309835"/>
              <a:ext cx="146104" cy="146104"/>
            </a:xfrm>
            <a:custGeom>
              <a:avLst/>
              <a:gdLst>
                <a:gd name="T0" fmla="*/ 23 w 46"/>
                <a:gd name="T1" fmla="*/ 46 h 46"/>
                <a:gd name="T2" fmla="*/ 46 w 46"/>
                <a:gd name="T3" fmla="*/ 23 h 46"/>
                <a:gd name="T4" fmla="*/ 23 w 46"/>
                <a:gd name="T5" fmla="*/ 0 h 46"/>
                <a:gd name="T6" fmla="*/ 0 w 46"/>
                <a:gd name="T7" fmla="*/ 23 h 46"/>
                <a:gd name="T8" fmla="*/ 23 w 46"/>
                <a:gd name="T9" fmla="*/ 46 h 46"/>
              </a:gdLst>
              <a:ahLst/>
              <a:cxnLst>
                <a:cxn ang="0">
                  <a:pos x="T0" y="T1"/>
                </a:cxn>
                <a:cxn ang="0">
                  <a:pos x="T2" y="T3"/>
                </a:cxn>
                <a:cxn ang="0">
                  <a:pos x="T4" y="T5"/>
                </a:cxn>
                <a:cxn ang="0">
                  <a:pos x="T6" y="T7"/>
                </a:cxn>
                <a:cxn ang="0">
                  <a:pos x="T8" y="T9"/>
                </a:cxn>
              </a:cxnLst>
              <a:rect l="0" t="0" r="r" b="b"/>
              <a:pathLst>
                <a:path w="46" h="46">
                  <a:moveTo>
                    <a:pt x="23" y="46"/>
                  </a:moveTo>
                  <a:cubicBezTo>
                    <a:pt x="36" y="46"/>
                    <a:pt x="46" y="36"/>
                    <a:pt x="46" y="23"/>
                  </a:cubicBezTo>
                  <a:cubicBezTo>
                    <a:pt x="46" y="10"/>
                    <a:pt x="35" y="0"/>
                    <a:pt x="23" y="0"/>
                  </a:cubicBezTo>
                  <a:cubicBezTo>
                    <a:pt x="10" y="0"/>
                    <a:pt x="0" y="11"/>
                    <a:pt x="0" y="23"/>
                  </a:cubicBezTo>
                  <a:cubicBezTo>
                    <a:pt x="0" y="36"/>
                    <a:pt x="11" y="46"/>
                    <a:pt x="2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1962348" y="5041755"/>
              <a:ext cx="80424" cy="76403"/>
            </a:xfrm>
            <a:custGeom>
              <a:avLst/>
              <a:gdLst>
                <a:gd name="T0" fmla="*/ 13 w 25"/>
                <a:gd name="T1" fmla="*/ 24 h 24"/>
                <a:gd name="T2" fmla="*/ 25 w 25"/>
                <a:gd name="T3" fmla="*/ 12 h 24"/>
                <a:gd name="T4" fmla="*/ 13 w 25"/>
                <a:gd name="T5" fmla="*/ 0 h 24"/>
                <a:gd name="T6" fmla="*/ 1 w 25"/>
                <a:gd name="T7" fmla="*/ 11 h 24"/>
                <a:gd name="T8" fmla="*/ 13 w 25"/>
                <a:gd name="T9" fmla="*/ 24 h 24"/>
              </a:gdLst>
              <a:ahLst/>
              <a:cxnLst>
                <a:cxn ang="0">
                  <a:pos x="T0" y="T1"/>
                </a:cxn>
                <a:cxn ang="0">
                  <a:pos x="T2" y="T3"/>
                </a:cxn>
                <a:cxn ang="0">
                  <a:pos x="T4" y="T5"/>
                </a:cxn>
                <a:cxn ang="0">
                  <a:pos x="T6" y="T7"/>
                </a:cxn>
                <a:cxn ang="0">
                  <a:pos x="T8" y="T9"/>
                </a:cxn>
              </a:cxnLst>
              <a:rect l="0" t="0" r="r" b="b"/>
              <a:pathLst>
                <a:path w="25" h="24">
                  <a:moveTo>
                    <a:pt x="13" y="24"/>
                  </a:moveTo>
                  <a:cubicBezTo>
                    <a:pt x="19" y="24"/>
                    <a:pt x="25" y="18"/>
                    <a:pt x="25" y="12"/>
                  </a:cubicBezTo>
                  <a:cubicBezTo>
                    <a:pt x="25" y="5"/>
                    <a:pt x="20" y="0"/>
                    <a:pt x="13" y="0"/>
                  </a:cubicBezTo>
                  <a:cubicBezTo>
                    <a:pt x="6" y="0"/>
                    <a:pt x="1" y="5"/>
                    <a:pt x="1" y="11"/>
                  </a:cubicBezTo>
                  <a:cubicBezTo>
                    <a:pt x="0" y="18"/>
                    <a:pt x="6" y="24"/>
                    <a:pt x="1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userDrawn="1"/>
          </p:nvSpPr>
          <p:spPr bwMode="auto">
            <a:xfrm>
              <a:off x="1918116" y="5296431"/>
              <a:ext cx="171571" cy="172912"/>
            </a:xfrm>
            <a:custGeom>
              <a:avLst/>
              <a:gdLst>
                <a:gd name="T0" fmla="*/ 27 w 54"/>
                <a:gd name="T1" fmla="*/ 54 h 54"/>
                <a:gd name="T2" fmla="*/ 53 w 54"/>
                <a:gd name="T3" fmla="*/ 27 h 54"/>
                <a:gd name="T4" fmla="*/ 27 w 54"/>
                <a:gd name="T5" fmla="*/ 1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1"/>
                    <a:pt x="53" y="27"/>
                  </a:cubicBezTo>
                  <a:cubicBezTo>
                    <a:pt x="53" y="12"/>
                    <a:pt x="41" y="0"/>
                    <a:pt x="27" y="1"/>
                  </a:cubicBezTo>
                  <a:cubicBezTo>
                    <a:pt x="12" y="1"/>
                    <a:pt x="0" y="13"/>
                    <a:pt x="0" y="27"/>
                  </a:cubicBezTo>
                  <a:cubicBezTo>
                    <a:pt x="1" y="42"/>
                    <a:pt x="13" y="54"/>
                    <a:pt x="2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userDrawn="1"/>
          </p:nvSpPr>
          <p:spPr bwMode="auto">
            <a:xfrm>
              <a:off x="76403" y="4970713"/>
              <a:ext cx="213124" cy="214464"/>
            </a:xfrm>
            <a:custGeom>
              <a:avLst/>
              <a:gdLst>
                <a:gd name="T0" fmla="*/ 33 w 67"/>
                <a:gd name="T1" fmla="*/ 67 h 67"/>
                <a:gd name="T2" fmla="*/ 66 w 67"/>
                <a:gd name="T3" fmla="*/ 33 h 67"/>
                <a:gd name="T4" fmla="*/ 33 w 67"/>
                <a:gd name="T5" fmla="*/ 0 h 67"/>
                <a:gd name="T6" fmla="*/ 0 w 67"/>
                <a:gd name="T7" fmla="*/ 34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cubicBezTo>
                    <a:pt x="52" y="67"/>
                    <a:pt x="67" y="52"/>
                    <a:pt x="66" y="33"/>
                  </a:cubicBezTo>
                  <a:cubicBezTo>
                    <a:pt x="66" y="15"/>
                    <a:pt x="51" y="0"/>
                    <a:pt x="33" y="0"/>
                  </a:cubicBezTo>
                  <a:cubicBezTo>
                    <a:pt x="14" y="0"/>
                    <a:pt x="0" y="15"/>
                    <a:pt x="0" y="34"/>
                  </a:cubicBezTo>
                  <a:cubicBezTo>
                    <a:pt x="0" y="52"/>
                    <a:pt x="15" y="67"/>
                    <a:pt x="3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userDrawn="1"/>
          </p:nvSpPr>
          <p:spPr bwMode="auto">
            <a:xfrm>
              <a:off x="1017365" y="5002883"/>
              <a:ext cx="150125" cy="150125"/>
            </a:xfrm>
            <a:custGeom>
              <a:avLst/>
              <a:gdLst>
                <a:gd name="T0" fmla="*/ 23 w 47"/>
                <a:gd name="T1" fmla="*/ 47 h 47"/>
                <a:gd name="T2" fmla="*/ 47 w 47"/>
                <a:gd name="T3" fmla="*/ 24 h 47"/>
                <a:gd name="T4" fmla="*/ 24 w 47"/>
                <a:gd name="T5" fmla="*/ 0 h 47"/>
                <a:gd name="T6" fmla="*/ 0 w 47"/>
                <a:gd name="T7" fmla="*/ 24 h 47"/>
                <a:gd name="T8" fmla="*/ 23 w 47"/>
                <a:gd name="T9" fmla="*/ 47 h 47"/>
              </a:gdLst>
              <a:ahLst/>
              <a:cxnLst>
                <a:cxn ang="0">
                  <a:pos x="T0" y="T1"/>
                </a:cxn>
                <a:cxn ang="0">
                  <a:pos x="T2" y="T3"/>
                </a:cxn>
                <a:cxn ang="0">
                  <a:pos x="T4" y="T5"/>
                </a:cxn>
                <a:cxn ang="0">
                  <a:pos x="T6" y="T7"/>
                </a:cxn>
                <a:cxn ang="0">
                  <a:pos x="T8" y="T9"/>
                </a:cxn>
              </a:cxnLst>
              <a:rect l="0" t="0" r="r" b="b"/>
              <a:pathLst>
                <a:path w="47" h="47">
                  <a:moveTo>
                    <a:pt x="23" y="47"/>
                  </a:moveTo>
                  <a:cubicBezTo>
                    <a:pt x="36" y="47"/>
                    <a:pt x="47" y="37"/>
                    <a:pt x="47" y="24"/>
                  </a:cubicBezTo>
                  <a:cubicBezTo>
                    <a:pt x="47" y="11"/>
                    <a:pt x="36" y="0"/>
                    <a:pt x="24" y="0"/>
                  </a:cubicBezTo>
                  <a:cubicBezTo>
                    <a:pt x="11" y="0"/>
                    <a:pt x="0" y="11"/>
                    <a:pt x="0" y="24"/>
                  </a:cubicBezTo>
                  <a:cubicBezTo>
                    <a:pt x="0" y="37"/>
                    <a:pt x="11" y="47"/>
                    <a:pt x="2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userDrawn="1"/>
          </p:nvSpPr>
          <p:spPr bwMode="auto">
            <a:xfrm>
              <a:off x="159508" y="4447956"/>
              <a:ext cx="41553" cy="41553"/>
            </a:xfrm>
            <a:custGeom>
              <a:avLst/>
              <a:gdLst>
                <a:gd name="T0" fmla="*/ 6 w 13"/>
                <a:gd name="T1" fmla="*/ 13 h 13"/>
                <a:gd name="T2" fmla="*/ 13 w 13"/>
                <a:gd name="T3" fmla="*/ 7 h 13"/>
                <a:gd name="T4" fmla="*/ 6 w 13"/>
                <a:gd name="T5" fmla="*/ 0 h 13"/>
                <a:gd name="T6" fmla="*/ 0 w 13"/>
                <a:gd name="T7" fmla="*/ 6 h 13"/>
                <a:gd name="T8" fmla="*/ 6 w 13"/>
                <a:gd name="T9" fmla="*/ 13 h 13"/>
              </a:gdLst>
              <a:ahLst/>
              <a:cxnLst>
                <a:cxn ang="0">
                  <a:pos x="T0" y="T1"/>
                </a:cxn>
                <a:cxn ang="0">
                  <a:pos x="T2" y="T3"/>
                </a:cxn>
                <a:cxn ang="0">
                  <a:pos x="T4" y="T5"/>
                </a:cxn>
                <a:cxn ang="0">
                  <a:pos x="T6" y="T7"/>
                </a:cxn>
                <a:cxn ang="0">
                  <a:pos x="T8" y="T9"/>
                </a:cxn>
              </a:cxnLst>
              <a:rect l="0" t="0" r="r" b="b"/>
              <a:pathLst>
                <a:path w="13" h="13">
                  <a:moveTo>
                    <a:pt x="6" y="13"/>
                  </a:moveTo>
                  <a:cubicBezTo>
                    <a:pt x="10" y="13"/>
                    <a:pt x="13" y="10"/>
                    <a:pt x="13" y="7"/>
                  </a:cubicBezTo>
                  <a:cubicBezTo>
                    <a:pt x="13" y="3"/>
                    <a:pt x="10" y="0"/>
                    <a:pt x="6" y="0"/>
                  </a:cubicBezTo>
                  <a:cubicBezTo>
                    <a:pt x="3" y="0"/>
                    <a:pt x="0" y="2"/>
                    <a:pt x="0" y="6"/>
                  </a:cubicBezTo>
                  <a:cubicBezTo>
                    <a:pt x="0" y="10"/>
                    <a:pt x="2"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userDrawn="1"/>
          </p:nvSpPr>
          <p:spPr bwMode="auto">
            <a:xfrm>
              <a:off x="388717" y="4981436"/>
              <a:ext cx="193018" cy="194359"/>
            </a:xfrm>
            <a:custGeom>
              <a:avLst/>
              <a:gdLst>
                <a:gd name="T0" fmla="*/ 30 w 61"/>
                <a:gd name="T1" fmla="*/ 61 h 61"/>
                <a:gd name="T2" fmla="*/ 61 w 61"/>
                <a:gd name="T3" fmla="*/ 31 h 61"/>
                <a:gd name="T4" fmla="*/ 30 w 61"/>
                <a:gd name="T5" fmla="*/ 0 h 61"/>
                <a:gd name="T6" fmla="*/ 0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cubicBezTo>
                    <a:pt x="47" y="61"/>
                    <a:pt x="61" y="48"/>
                    <a:pt x="61" y="31"/>
                  </a:cubicBezTo>
                  <a:cubicBezTo>
                    <a:pt x="61" y="14"/>
                    <a:pt x="47" y="0"/>
                    <a:pt x="30" y="0"/>
                  </a:cubicBezTo>
                  <a:cubicBezTo>
                    <a:pt x="14" y="0"/>
                    <a:pt x="0" y="14"/>
                    <a:pt x="0" y="30"/>
                  </a:cubicBezTo>
                  <a:cubicBezTo>
                    <a:pt x="0" y="47"/>
                    <a:pt x="13" y="61"/>
                    <a:pt x="3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userDrawn="1"/>
          </p:nvSpPr>
          <p:spPr bwMode="auto">
            <a:xfrm>
              <a:off x="432950" y="4722739"/>
              <a:ext cx="104551" cy="104551"/>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5"/>
                    <a:pt x="33" y="16"/>
                  </a:cubicBezTo>
                  <a:cubicBezTo>
                    <a:pt x="33" y="7"/>
                    <a:pt x="25" y="0"/>
                    <a:pt x="16" y="0"/>
                  </a:cubicBezTo>
                  <a:cubicBezTo>
                    <a:pt x="7" y="0"/>
                    <a:pt x="0" y="8"/>
                    <a:pt x="0" y="17"/>
                  </a:cubicBezTo>
                  <a:cubicBezTo>
                    <a:pt x="0" y="26"/>
                    <a:pt x="7"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userDrawn="1"/>
          </p:nvSpPr>
          <p:spPr bwMode="auto">
            <a:xfrm>
              <a:off x="113935" y="4709335"/>
              <a:ext cx="131359" cy="131359"/>
            </a:xfrm>
            <a:custGeom>
              <a:avLst/>
              <a:gdLst>
                <a:gd name="T0" fmla="*/ 20 w 41"/>
                <a:gd name="T1" fmla="*/ 41 h 41"/>
                <a:gd name="T2" fmla="*/ 41 w 41"/>
                <a:gd name="T3" fmla="*/ 20 h 41"/>
                <a:gd name="T4" fmla="*/ 20 w 41"/>
                <a:gd name="T5" fmla="*/ 0 h 41"/>
                <a:gd name="T6" fmla="*/ 0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32" y="41"/>
                    <a:pt x="41" y="31"/>
                    <a:pt x="41" y="20"/>
                  </a:cubicBezTo>
                  <a:cubicBezTo>
                    <a:pt x="41" y="9"/>
                    <a:pt x="31" y="0"/>
                    <a:pt x="20" y="0"/>
                  </a:cubicBezTo>
                  <a:cubicBezTo>
                    <a:pt x="9" y="0"/>
                    <a:pt x="0" y="9"/>
                    <a:pt x="0" y="20"/>
                  </a:cubicBezTo>
                  <a:cubicBezTo>
                    <a:pt x="0" y="32"/>
                    <a:pt x="9" y="40"/>
                    <a:pt x="2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userDrawn="1"/>
          </p:nvSpPr>
          <p:spPr bwMode="auto">
            <a:xfrm>
              <a:off x="2277343" y="5051137"/>
              <a:ext cx="57638" cy="57638"/>
            </a:xfrm>
            <a:custGeom>
              <a:avLst/>
              <a:gdLst>
                <a:gd name="T0" fmla="*/ 10 w 18"/>
                <a:gd name="T1" fmla="*/ 17 h 18"/>
                <a:gd name="T2" fmla="*/ 18 w 18"/>
                <a:gd name="T3" fmla="*/ 8 h 18"/>
                <a:gd name="T4" fmla="*/ 9 w 18"/>
                <a:gd name="T5" fmla="*/ 0 h 18"/>
                <a:gd name="T6" fmla="*/ 0 w 18"/>
                <a:gd name="T7" fmla="*/ 9 h 18"/>
                <a:gd name="T8" fmla="*/ 10 w 18"/>
                <a:gd name="T9" fmla="*/ 17 h 18"/>
              </a:gdLst>
              <a:ahLst/>
              <a:cxnLst>
                <a:cxn ang="0">
                  <a:pos x="T0" y="T1"/>
                </a:cxn>
                <a:cxn ang="0">
                  <a:pos x="T2" y="T3"/>
                </a:cxn>
                <a:cxn ang="0">
                  <a:pos x="T4" y="T5"/>
                </a:cxn>
                <a:cxn ang="0">
                  <a:pos x="T6" y="T7"/>
                </a:cxn>
                <a:cxn ang="0">
                  <a:pos x="T8" y="T9"/>
                </a:cxn>
              </a:cxnLst>
              <a:rect l="0" t="0" r="r" b="b"/>
              <a:pathLst>
                <a:path w="18" h="18">
                  <a:moveTo>
                    <a:pt x="10" y="17"/>
                  </a:moveTo>
                  <a:cubicBezTo>
                    <a:pt x="15" y="17"/>
                    <a:pt x="18" y="13"/>
                    <a:pt x="18" y="8"/>
                  </a:cubicBezTo>
                  <a:cubicBezTo>
                    <a:pt x="18" y="3"/>
                    <a:pt x="14" y="0"/>
                    <a:pt x="9" y="0"/>
                  </a:cubicBezTo>
                  <a:cubicBezTo>
                    <a:pt x="4" y="0"/>
                    <a:pt x="0" y="4"/>
                    <a:pt x="0" y="9"/>
                  </a:cubicBezTo>
                  <a:cubicBezTo>
                    <a:pt x="0" y="14"/>
                    <a:pt x="4" y="18"/>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51"/>
            <p:cNvSpPr>
              <a:spLocks noChangeArrowheads="1"/>
            </p:cNvSpPr>
            <p:nvPr userDrawn="1"/>
          </p:nvSpPr>
          <p:spPr bwMode="auto">
            <a:xfrm>
              <a:off x="352526" y="5249517"/>
              <a:ext cx="264060" cy="2680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userDrawn="1"/>
          </p:nvSpPr>
          <p:spPr bwMode="auto">
            <a:xfrm>
              <a:off x="747944" y="4732121"/>
              <a:ext cx="79084" cy="79084"/>
            </a:xfrm>
            <a:custGeom>
              <a:avLst/>
              <a:gdLst>
                <a:gd name="T0" fmla="*/ 13 w 25"/>
                <a:gd name="T1" fmla="*/ 25 h 25"/>
                <a:gd name="T2" fmla="*/ 25 w 25"/>
                <a:gd name="T3" fmla="*/ 13 h 25"/>
                <a:gd name="T4" fmla="*/ 12 w 25"/>
                <a:gd name="T5" fmla="*/ 0 h 25"/>
                <a:gd name="T6" fmla="*/ 0 w 25"/>
                <a:gd name="T7" fmla="*/ 13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19" y="25"/>
                    <a:pt x="25" y="20"/>
                    <a:pt x="25" y="13"/>
                  </a:cubicBezTo>
                  <a:cubicBezTo>
                    <a:pt x="25" y="6"/>
                    <a:pt x="19" y="0"/>
                    <a:pt x="12" y="0"/>
                  </a:cubicBezTo>
                  <a:cubicBezTo>
                    <a:pt x="5" y="0"/>
                    <a:pt x="0" y="6"/>
                    <a:pt x="0" y="13"/>
                  </a:cubicBezTo>
                  <a:cubicBezTo>
                    <a:pt x="0" y="20"/>
                    <a:pt x="6"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userDrawn="1"/>
          </p:nvSpPr>
          <p:spPr bwMode="auto">
            <a:xfrm>
              <a:off x="977153" y="5268282"/>
              <a:ext cx="231890" cy="229209"/>
            </a:xfrm>
            <a:custGeom>
              <a:avLst/>
              <a:gdLst>
                <a:gd name="T0" fmla="*/ 36 w 73"/>
                <a:gd name="T1" fmla="*/ 72 h 72"/>
                <a:gd name="T2" fmla="*/ 73 w 73"/>
                <a:gd name="T3" fmla="*/ 36 h 72"/>
                <a:gd name="T4" fmla="*/ 37 w 73"/>
                <a:gd name="T5" fmla="*/ 0 h 72"/>
                <a:gd name="T6" fmla="*/ 0 w 73"/>
                <a:gd name="T7" fmla="*/ 36 h 72"/>
                <a:gd name="T8" fmla="*/ 36 w 73"/>
                <a:gd name="T9" fmla="*/ 72 h 72"/>
              </a:gdLst>
              <a:ahLst/>
              <a:cxnLst>
                <a:cxn ang="0">
                  <a:pos x="T0" y="T1"/>
                </a:cxn>
                <a:cxn ang="0">
                  <a:pos x="T2" y="T3"/>
                </a:cxn>
                <a:cxn ang="0">
                  <a:pos x="T4" y="T5"/>
                </a:cxn>
                <a:cxn ang="0">
                  <a:pos x="T6" y="T7"/>
                </a:cxn>
                <a:cxn ang="0">
                  <a:pos x="T8" y="T9"/>
                </a:cxn>
              </a:cxnLst>
              <a:rect l="0" t="0" r="r" b="b"/>
              <a:pathLst>
                <a:path w="73" h="72">
                  <a:moveTo>
                    <a:pt x="36" y="72"/>
                  </a:moveTo>
                  <a:cubicBezTo>
                    <a:pt x="56" y="72"/>
                    <a:pt x="72" y="56"/>
                    <a:pt x="73" y="36"/>
                  </a:cubicBezTo>
                  <a:cubicBezTo>
                    <a:pt x="73" y="16"/>
                    <a:pt x="57" y="0"/>
                    <a:pt x="37" y="0"/>
                  </a:cubicBezTo>
                  <a:cubicBezTo>
                    <a:pt x="17" y="0"/>
                    <a:pt x="1"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userDrawn="1"/>
          </p:nvSpPr>
          <p:spPr bwMode="auto">
            <a:xfrm>
              <a:off x="699690" y="4993500"/>
              <a:ext cx="175593" cy="172912"/>
            </a:xfrm>
            <a:custGeom>
              <a:avLst/>
              <a:gdLst>
                <a:gd name="T0" fmla="*/ 28 w 55"/>
                <a:gd name="T1" fmla="*/ 54 h 54"/>
                <a:gd name="T2" fmla="*/ 54 w 55"/>
                <a:gd name="T3" fmla="*/ 26 h 54"/>
                <a:gd name="T4" fmla="*/ 27 w 55"/>
                <a:gd name="T5" fmla="*/ 0 h 54"/>
                <a:gd name="T6" fmla="*/ 0 w 55"/>
                <a:gd name="T7" fmla="*/ 27 h 54"/>
                <a:gd name="T8" fmla="*/ 28 w 55"/>
                <a:gd name="T9" fmla="*/ 54 h 54"/>
              </a:gdLst>
              <a:ahLst/>
              <a:cxnLst>
                <a:cxn ang="0">
                  <a:pos x="T0" y="T1"/>
                </a:cxn>
                <a:cxn ang="0">
                  <a:pos x="T2" y="T3"/>
                </a:cxn>
                <a:cxn ang="0">
                  <a:pos x="T4" y="T5"/>
                </a:cxn>
                <a:cxn ang="0">
                  <a:pos x="T6" y="T7"/>
                </a:cxn>
                <a:cxn ang="0">
                  <a:pos x="T8" y="T9"/>
                </a:cxn>
              </a:cxnLst>
              <a:rect l="0" t="0" r="r" b="b"/>
              <a:pathLst>
                <a:path w="55" h="54">
                  <a:moveTo>
                    <a:pt x="28" y="54"/>
                  </a:moveTo>
                  <a:cubicBezTo>
                    <a:pt x="43" y="54"/>
                    <a:pt x="55" y="41"/>
                    <a:pt x="54" y="26"/>
                  </a:cubicBezTo>
                  <a:cubicBezTo>
                    <a:pt x="54" y="11"/>
                    <a:pt x="42" y="0"/>
                    <a:pt x="27" y="0"/>
                  </a:cubicBezTo>
                  <a:cubicBezTo>
                    <a:pt x="12" y="0"/>
                    <a:pt x="0" y="12"/>
                    <a:pt x="0" y="27"/>
                  </a:cubicBezTo>
                  <a:cubicBezTo>
                    <a:pt x="1" y="42"/>
                    <a:pt x="13" y="54"/>
                    <a:pt x="2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userDrawn="1"/>
          </p:nvSpPr>
          <p:spPr bwMode="auto">
            <a:xfrm>
              <a:off x="664839" y="5258900"/>
              <a:ext cx="247975" cy="247975"/>
            </a:xfrm>
            <a:custGeom>
              <a:avLst/>
              <a:gdLst>
                <a:gd name="T0" fmla="*/ 39 w 78"/>
                <a:gd name="T1" fmla="*/ 78 h 78"/>
                <a:gd name="T2" fmla="*/ 77 w 78"/>
                <a:gd name="T3" fmla="*/ 39 h 78"/>
                <a:gd name="T4" fmla="*/ 39 w 78"/>
                <a:gd name="T5" fmla="*/ 0 h 78"/>
                <a:gd name="T6" fmla="*/ 0 w 78"/>
                <a:gd name="T7" fmla="*/ 39 h 78"/>
                <a:gd name="T8" fmla="*/ 39 w 78"/>
                <a:gd name="T9" fmla="*/ 78 h 78"/>
              </a:gdLst>
              <a:ahLst/>
              <a:cxnLst>
                <a:cxn ang="0">
                  <a:pos x="T0" y="T1"/>
                </a:cxn>
                <a:cxn ang="0">
                  <a:pos x="T2" y="T3"/>
                </a:cxn>
                <a:cxn ang="0">
                  <a:pos x="T4" y="T5"/>
                </a:cxn>
                <a:cxn ang="0">
                  <a:pos x="T6" y="T7"/>
                </a:cxn>
                <a:cxn ang="0">
                  <a:pos x="T8" y="T9"/>
                </a:cxn>
              </a:cxnLst>
              <a:rect l="0" t="0" r="r" b="b"/>
              <a:pathLst>
                <a:path w="78" h="78">
                  <a:moveTo>
                    <a:pt x="39" y="78"/>
                  </a:moveTo>
                  <a:cubicBezTo>
                    <a:pt x="60" y="78"/>
                    <a:pt x="78" y="60"/>
                    <a:pt x="77" y="39"/>
                  </a:cubicBezTo>
                  <a:cubicBezTo>
                    <a:pt x="77" y="17"/>
                    <a:pt x="60" y="0"/>
                    <a:pt x="39" y="0"/>
                  </a:cubicBezTo>
                  <a:cubicBezTo>
                    <a:pt x="17" y="0"/>
                    <a:pt x="0" y="18"/>
                    <a:pt x="0" y="39"/>
                  </a:cubicBezTo>
                  <a:cubicBezTo>
                    <a:pt x="0" y="61"/>
                    <a:pt x="17"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userDrawn="1"/>
          </p:nvSpPr>
          <p:spPr bwMode="auto">
            <a:xfrm>
              <a:off x="474502" y="4454658"/>
              <a:ext cx="21446" cy="25468"/>
            </a:xfrm>
            <a:custGeom>
              <a:avLst/>
              <a:gdLst>
                <a:gd name="T0" fmla="*/ 3 w 7"/>
                <a:gd name="T1" fmla="*/ 7 h 8"/>
                <a:gd name="T2" fmla="*/ 6 w 7"/>
                <a:gd name="T3" fmla="*/ 4 h 8"/>
                <a:gd name="T4" fmla="*/ 3 w 7"/>
                <a:gd name="T5" fmla="*/ 0 h 8"/>
                <a:gd name="T6" fmla="*/ 0 w 7"/>
                <a:gd name="T7" fmla="*/ 4 h 8"/>
                <a:gd name="T8" fmla="*/ 3 w 7"/>
                <a:gd name="T9" fmla="*/ 7 h 8"/>
              </a:gdLst>
              <a:ahLst/>
              <a:cxnLst>
                <a:cxn ang="0">
                  <a:pos x="T0" y="T1"/>
                </a:cxn>
                <a:cxn ang="0">
                  <a:pos x="T2" y="T3"/>
                </a:cxn>
                <a:cxn ang="0">
                  <a:pos x="T4" y="T5"/>
                </a:cxn>
                <a:cxn ang="0">
                  <a:pos x="T6" y="T7"/>
                </a:cxn>
                <a:cxn ang="0">
                  <a:pos x="T8" y="T9"/>
                </a:cxn>
              </a:cxnLst>
              <a:rect l="0" t="0" r="r" b="b"/>
              <a:pathLst>
                <a:path w="7" h="8">
                  <a:moveTo>
                    <a:pt x="3" y="7"/>
                  </a:moveTo>
                  <a:cubicBezTo>
                    <a:pt x="5" y="8"/>
                    <a:pt x="7" y="6"/>
                    <a:pt x="6" y="4"/>
                  </a:cubicBezTo>
                  <a:cubicBezTo>
                    <a:pt x="6" y="3"/>
                    <a:pt x="5" y="2"/>
                    <a:pt x="3" y="0"/>
                  </a:cubicBezTo>
                  <a:cubicBezTo>
                    <a:pt x="2" y="2"/>
                    <a:pt x="0" y="3"/>
                    <a:pt x="0" y="4"/>
                  </a:cubicBezTo>
                  <a:cubicBezTo>
                    <a:pt x="1" y="5"/>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userDrawn="1"/>
          </p:nvSpPr>
          <p:spPr bwMode="auto">
            <a:xfrm>
              <a:off x="0" y="5312516"/>
              <a:ext cx="28149" cy="143423"/>
            </a:xfrm>
            <a:custGeom>
              <a:avLst/>
              <a:gdLst>
                <a:gd name="T0" fmla="*/ 0 w 9"/>
                <a:gd name="T1" fmla="*/ 0 h 45"/>
                <a:gd name="T2" fmla="*/ 0 w 9"/>
                <a:gd name="T3" fmla="*/ 45 h 45"/>
                <a:gd name="T4" fmla="*/ 0 w 9"/>
                <a:gd name="T5" fmla="*/ 0 h 45"/>
              </a:gdLst>
              <a:ahLst/>
              <a:cxnLst>
                <a:cxn ang="0">
                  <a:pos x="T0" y="T1"/>
                </a:cxn>
                <a:cxn ang="0">
                  <a:pos x="T2" y="T3"/>
                </a:cxn>
                <a:cxn ang="0">
                  <a:pos x="T4" y="T5"/>
                </a:cxn>
              </a:cxnLst>
              <a:rect l="0" t="0" r="r" b="b"/>
              <a:pathLst>
                <a:path w="9" h="45">
                  <a:moveTo>
                    <a:pt x="0" y="0"/>
                  </a:moveTo>
                  <a:cubicBezTo>
                    <a:pt x="0" y="45"/>
                    <a:pt x="0" y="45"/>
                    <a:pt x="0" y="45"/>
                  </a:cubicBezTo>
                  <a:cubicBezTo>
                    <a:pt x="8" y="30"/>
                    <a:pt x="9" y="1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userDrawn="1"/>
          </p:nvSpPr>
          <p:spPr bwMode="auto">
            <a:xfrm>
              <a:off x="4399199" y="5654318"/>
              <a:ext cx="69701" cy="67020"/>
            </a:xfrm>
            <a:custGeom>
              <a:avLst/>
              <a:gdLst>
                <a:gd name="T0" fmla="*/ 11 w 22"/>
                <a:gd name="T1" fmla="*/ 21 h 21"/>
                <a:gd name="T2" fmla="*/ 22 w 22"/>
                <a:gd name="T3" fmla="*/ 10 h 21"/>
                <a:gd name="T4" fmla="*/ 11 w 22"/>
                <a:gd name="T5" fmla="*/ 0 h 21"/>
                <a:gd name="T6" fmla="*/ 0 w 22"/>
                <a:gd name="T7" fmla="*/ 11 h 21"/>
                <a:gd name="T8" fmla="*/ 11 w 22"/>
                <a:gd name="T9" fmla="*/ 21 h 21"/>
              </a:gdLst>
              <a:ahLst/>
              <a:cxnLst>
                <a:cxn ang="0">
                  <a:pos x="T0" y="T1"/>
                </a:cxn>
                <a:cxn ang="0">
                  <a:pos x="T2" y="T3"/>
                </a:cxn>
                <a:cxn ang="0">
                  <a:pos x="T4" y="T5"/>
                </a:cxn>
                <a:cxn ang="0">
                  <a:pos x="T6" y="T7"/>
                </a:cxn>
                <a:cxn ang="0">
                  <a:pos x="T8" y="T9"/>
                </a:cxn>
              </a:cxnLst>
              <a:rect l="0" t="0" r="r" b="b"/>
              <a:pathLst>
                <a:path w="22" h="21">
                  <a:moveTo>
                    <a:pt x="11" y="21"/>
                  </a:moveTo>
                  <a:cubicBezTo>
                    <a:pt x="17" y="21"/>
                    <a:pt x="22" y="16"/>
                    <a:pt x="22" y="10"/>
                  </a:cubicBezTo>
                  <a:cubicBezTo>
                    <a:pt x="21" y="4"/>
                    <a:pt x="17" y="0"/>
                    <a:pt x="11" y="0"/>
                  </a:cubicBezTo>
                  <a:cubicBezTo>
                    <a:pt x="5" y="0"/>
                    <a:pt x="0" y="5"/>
                    <a:pt x="0" y="11"/>
                  </a:cubicBezTo>
                  <a:cubicBezTo>
                    <a:pt x="0" y="17"/>
                    <a:pt x="6"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userDrawn="1"/>
          </p:nvSpPr>
          <p:spPr bwMode="auto">
            <a:xfrm>
              <a:off x="4354966" y="5913016"/>
              <a:ext cx="162189" cy="162189"/>
            </a:xfrm>
            <a:custGeom>
              <a:avLst/>
              <a:gdLst>
                <a:gd name="T0" fmla="*/ 25 w 51"/>
                <a:gd name="T1" fmla="*/ 51 h 51"/>
                <a:gd name="T2" fmla="*/ 51 w 51"/>
                <a:gd name="T3" fmla="*/ 25 h 51"/>
                <a:gd name="T4" fmla="*/ 25 w 51"/>
                <a:gd name="T5" fmla="*/ 0 h 51"/>
                <a:gd name="T6" fmla="*/ 0 w 51"/>
                <a:gd name="T7" fmla="*/ 25 h 51"/>
                <a:gd name="T8" fmla="*/ 25 w 51"/>
                <a:gd name="T9" fmla="*/ 51 h 51"/>
              </a:gdLst>
              <a:ahLst/>
              <a:cxnLst>
                <a:cxn ang="0">
                  <a:pos x="T0" y="T1"/>
                </a:cxn>
                <a:cxn ang="0">
                  <a:pos x="T2" y="T3"/>
                </a:cxn>
                <a:cxn ang="0">
                  <a:pos x="T4" y="T5"/>
                </a:cxn>
                <a:cxn ang="0">
                  <a:pos x="T6" y="T7"/>
                </a:cxn>
                <a:cxn ang="0">
                  <a:pos x="T8" y="T9"/>
                </a:cxn>
              </a:cxnLst>
              <a:rect l="0" t="0" r="r" b="b"/>
              <a:pathLst>
                <a:path w="51" h="51">
                  <a:moveTo>
                    <a:pt x="25" y="51"/>
                  </a:moveTo>
                  <a:cubicBezTo>
                    <a:pt x="39" y="51"/>
                    <a:pt x="51" y="40"/>
                    <a:pt x="51" y="25"/>
                  </a:cubicBezTo>
                  <a:cubicBezTo>
                    <a:pt x="51" y="12"/>
                    <a:pt x="39" y="0"/>
                    <a:pt x="25" y="0"/>
                  </a:cubicBezTo>
                  <a:cubicBezTo>
                    <a:pt x="12" y="0"/>
                    <a:pt x="1" y="11"/>
                    <a:pt x="0" y="25"/>
                  </a:cubicBezTo>
                  <a:cubicBezTo>
                    <a:pt x="0" y="39"/>
                    <a:pt x="11" y="50"/>
                    <a:pt x="2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userDrawn="1"/>
          </p:nvSpPr>
          <p:spPr bwMode="auto">
            <a:xfrm>
              <a:off x="4669960" y="5925079"/>
              <a:ext cx="139402" cy="138062"/>
            </a:xfrm>
            <a:custGeom>
              <a:avLst/>
              <a:gdLst>
                <a:gd name="T0" fmla="*/ 22 w 44"/>
                <a:gd name="T1" fmla="*/ 43 h 43"/>
                <a:gd name="T2" fmla="*/ 43 w 44"/>
                <a:gd name="T3" fmla="*/ 22 h 43"/>
                <a:gd name="T4" fmla="*/ 22 w 44"/>
                <a:gd name="T5" fmla="*/ 0 h 43"/>
                <a:gd name="T6" fmla="*/ 0 w 44"/>
                <a:gd name="T7" fmla="*/ 22 h 43"/>
                <a:gd name="T8" fmla="*/ 22 w 44"/>
                <a:gd name="T9" fmla="*/ 43 h 43"/>
              </a:gdLst>
              <a:ahLst/>
              <a:cxnLst>
                <a:cxn ang="0">
                  <a:pos x="T0" y="T1"/>
                </a:cxn>
                <a:cxn ang="0">
                  <a:pos x="T2" y="T3"/>
                </a:cxn>
                <a:cxn ang="0">
                  <a:pos x="T4" y="T5"/>
                </a:cxn>
                <a:cxn ang="0">
                  <a:pos x="T6" y="T7"/>
                </a:cxn>
                <a:cxn ang="0">
                  <a:pos x="T8" y="T9"/>
                </a:cxn>
              </a:cxnLst>
              <a:rect l="0" t="0" r="r" b="b"/>
              <a:pathLst>
                <a:path w="44" h="43">
                  <a:moveTo>
                    <a:pt x="22" y="43"/>
                  </a:moveTo>
                  <a:cubicBezTo>
                    <a:pt x="33" y="43"/>
                    <a:pt x="43" y="33"/>
                    <a:pt x="43" y="22"/>
                  </a:cubicBezTo>
                  <a:cubicBezTo>
                    <a:pt x="44" y="10"/>
                    <a:pt x="34" y="0"/>
                    <a:pt x="22" y="0"/>
                  </a:cubicBezTo>
                  <a:cubicBezTo>
                    <a:pt x="10" y="0"/>
                    <a:pt x="0" y="9"/>
                    <a:pt x="0" y="22"/>
                  </a:cubicBezTo>
                  <a:cubicBezTo>
                    <a:pt x="0" y="33"/>
                    <a:pt x="10" y="43"/>
                    <a:pt x="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userDrawn="1"/>
          </p:nvSpPr>
          <p:spPr bwMode="auto">
            <a:xfrm>
              <a:off x="4628408" y="6187798"/>
              <a:ext cx="219826" cy="222507"/>
            </a:xfrm>
            <a:custGeom>
              <a:avLst/>
              <a:gdLst>
                <a:gd name="T0" fmla="*/ 34 w 69"/>
                <a:gd name="T1" fmla="*/ 69 h 70"/>
                <a:gd name="T2" fmla="*/ 69 w 69"/>
                <a:gd name="T3" fmla="*/ 35 h 70"/>
                <a:gd name="T4" fmla="*/ 35 w 69"/>
                <a:gd name="T5" fmla="*/ 0 h 70"/>
                <a:gd name="T6" fmla="*/ 0 w 69"/>
                <a:gd name="T7" fmla="*/ 35 h 70"/>
                <a:gd name="T8" fmla="*/ 34 w 69"/>
                <a:gd name="T9" fmla="*/ 69 h 70"/>
              </a:gdLst>
              <a:ahLst/>
              <a:cxnLst>
                <a:cxn ang="0">
                  <a:pos x="T0" y="T1"/>
                </a:cxn>
                <a:cxn ang="0">
                  <a:pos x="T2" y="T3"/>
                </a:cxn>
                <a:cxn ang="0">
                  <a:pos x="T4" y="T5"/>
                </a:cxn>
                <a:cxn ang="0">
                  <a:pos x="T6" y="T7"/>
                </a:cxn>
                <a:cxn ang="0">
                  <a:pos x="T8" y="T9"/>
                </a:cxn>
              </a:cxnLst>
              <a:rect l="0" t="0" r="r" b="b"/>
              <a:pathLst>
                <a:path w="69" h="70">
                  <a:moveTo>
                    <a:pt x="34" y="69"/>
                  </a:moveTo>
                  <a:cubicBezTo>
                    <a:pt x="54" y="70"/>
                    <a:pt x="69" y="54"/>
                    <a:pt x="69" y="35"/>
                  </a:cubicBezTo>
                  <a:cubicBezTo>
                    <a:pt x="69" y="16"/>
                    <a:pt x="54" y="0"/>
                    <a:pt x="35" y="0"/>
                  </a:cubicBezTo>
                  <a:cubicBezTo>
                    <a:pt x="16" y="0"/>
                    <a:pt x="0" y="16"/>
                    <a:pt x="0" y="35"/>
                  </a:cubicBezTo>
                  <a:cubicBezTo>
                    <a:pt x="0" y="54"/>
                    <a:pt x="16" y="69"/>
                    <a:pt x="3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userDrawn="1"/>
          </p:nvSpPr>
          <p:spPr bwMode="auto">
            <a:xfrm>
              <a:off x="4714194" y="5663701"/>
              <a:ext cx="48254" cy="48254"/>
            </a:xfrm>
            <a:custGeom>
              <a:avLst/>
              <a:gdLst>
                <a:gd name="T0" fmla="*/ 7 w 15"/>
                <a:gd name="T1" fmla="*/ 15 h 15"/>
                <a:gd name="T2" fmla="*/ 15 w 15"/>
                <a:gd name="T3" fmla="*/ 8 h 15"/>
                <a:gd name="T4" fmla="*/ 8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2" y="15"/>
                    <a:pt x="15" y="12"/>
                    <a:pt x="15" y="8"/>
                  </a:cubicBezTo>
                  <a:cubicBezTo>
                    <a:pt x="15" y="4"/>
                    <a:pt x="12" y="0"/>
                    <a:pt x="8" y="0"/>
                  </a:cubicBezTo>
                  <a:cubicBezTo>
                    <a:pt x="4" y="0"/>
                    <a:pt x="0" y="3"/>
                    <a:pt x="0" y="7"/>
                  </a:cubicBezTo>
                  <a:cubicBezTo>
                    <a:pt x="0" y="11"/>
                    <a:pt x="4"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userDrawn="1"/>
          </p:nvSpPr>
          <p:spPr bwMode="auto">
            <a:xfrm>
              <a:off x="4316094" y="6177075"/>
              <a:ext cx="238592" cy="239932"/>
            </a:xfrm>
            <a:custGeom>
              <a:avLst/>
              <a:gdLst>
                <a:gd name="T0" fmla="*/ 38 w 75"/>
                <a:gd name="T1" fmla="*/ 75 h 75"/>
                <a:gd name="T2" fmla="*/ 75 w 75"/>
                <a:gd name="T3" fmla="*/ 38 h 75"/>
                <a:gd name="T4" fmla="*/ 37 w 75"/>
                <a:gd name="T5" fmla="*/ 0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9"/>
                    <a:pt x="75" y="38"/>
                  </a:cubicBezTo>
                  <a:cubicBezTo>
                    <a:pt x="75" y="17"/>
                    <a:pt x="58" y="0"/>
                    <a:pt x="37" y="0"/>
                  </a:cubicBezTo>
                  <a:cubicBezTo>
                    <a:pt x="17" y="0"/>
                    <a:pt x="0" y="17"/>
                    <a:pt x="0" y="38"/>
                  </a:cubicBezTo>
                  <a:cubicBezTo>
                    <a:pt x="0" y="59"/>
                    <a:pt x="17"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userDrawn="1"/>
          </p:nvSpPr>
          <p:spPr bwMode="auto">
            <a:xfrm>
              <a:off x="4084205" y="5640914"/>
              <a:ext cx="92488" cy="92488"/>
            </a:xfrm>
            <a:custGeom>
              <a:avLst/>
              <a:gdLst>
                <a:gd name="T0" fmla="*/ 14 w 29"/>
                <a:gd name="T1" fmla="*/ 29 h 29"/>
                <a:gd name="T2" fmla="*/ 29 w 29"/>
                <a:gd name="T3" fmla="*/ 15 h 29"/>
                <a:gd name="T4" fmla="*/ 15 w 29"/>
                <a:gd name="T5" fmla="*/ 0 h 29"/>
                <a:gd name="T6" fmla="*/ 0 w 29"/>
                <a:gd name="T7" fmla="*/ 14 h 29"/>
                <a:gd name="T8" fmla="*/ 14 w 29"/>
                <a:gd name="T9" fmla="*/ 29 h 29"/>
              </a:gdLst>
              <a:ahLst/>
              <a:cxnLst>
                <a:cxn ang="0">
                  <a:pos x="T0" y="T1"/>
                </a:cxn>
                <a:cxn ang="0">
                  <a:pos x="T2" y="T3"/>
                </a:cxn>
                <a:cxn ang="0">
                  <a:pos x="T4" y="T5"/>
                </a:cxn>
                <a:cxn ang="0">
                  <a:pos x="T6" y="T7"/>
                </a:cxn>
                <a:cxn ang="0">
                  <a:pos x="T8" y="T9"/>
                </a:cxn>
              </a:cxnLst>
              <a:rect l="0" t="0" r="r" b="b"/>
              <a:pathLst>
                <a:path w="29" h="29">
                  <a:moveTo>
                    <a:pt x="14" y="29"/>
                  </a:moveTo>
                  <a:cubicBezTo>
                    <a:pt x="22" y="29"/>
                    <a:pt x="29" y="23"/>
                    <a:pt x="29" y="15"/>
                  </a:cubicBezTo>
                  <a:cubicBezTo>
                    <a:pt x="29" y="7"/>
                    <a:pt x="23" y="0"/>
                    <a:pt x="15" y="0"/>
                  </a:cubicBezTo>
                  <a:cubicBezTo>
                    <a:pt x="7" y="0"/>
                    <a:pt x="0" y="6"/>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65"/>
            <p:cNvSpPr>
              <a:spLocks noChangeArrowheads="1"/>
            </p:cNvSpPr>
            <p:nvPr userDrawn="1"/>
          </p:nvSpPr>
          <p:spPr bwMode="auto">
            <a:xfrm>
              <a:off x="3769210" y="5628851"/>
              <a:ext cx="117955" cy="1179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userDrawn="1"/>
          </p:nvSpPr>
          <p:spPr bwMode="auto">
            <a:xfrm>
              <a:off x="3813444" y="5367472"/>
              <a:ext cx="29489" cy="30830"/>
            </a:xfrm>
            <a:custGeom>
              <a:avLst/>
              <a:gdLst>
                <a:gd name="T0" fmla="*/ 4 w 9"/>
                <a:gd name="T1" fmla="*/ 10 h 10"/>
                <a:gd name="T2" fmla="*/ 9 w 9"/>
                <a:gd name="T3" fmla="*/ 6 h 10"/>
                <a:gd name="T4" fmla="*/ 5 w 9"/>
                <a:gd name="T5" fmla="*/ 1 h 10"/>
                <a:gd name="T6" fmla="*/ 0 w 9"/>
                <a:gd name="T7" fmla="*/ 5 h 10"/>
                <a:gd name="T8" fmla="*/ 4 w 9"/>
                <a:gd name="T9" fmla="*/ 10 h 10"/>
              </a:gdLst>
              <a:ahLst/>
              <a:cxnLst>
                <a:cxn ang="0">
                  <a:pos x="T0" y="T1"/>
                </a:cxn>
                <a:cxn ang="0">
                  <a:pos x="T2" y="T3"/>
                </a:cxn>
                <a:cxn ang="0">
                  <a:pos x="T4" y="T5"/>
                </a:cxn>
                <a:cxn ang="0">
                  <a:pos x="T6" y="T7"/>
                </a:cxn>
                <a:cxn ang="0">
                  <a:pos x="T8" y="T9"/>
                </a:cxn>
              </a:cxnLst>
              <a:rect l="0" t="0" r="r" b="b"/>
              <a:pathLst>
                <a:path w="9" h="10">
                  <a:moveTo>
                    <a:pt x="4" y="10"/>
                  </a:moveTo>
                  <a:cubicBezTo>
                    <a:pt x="7" y="10"/>
                    <a:pt x="9" y="8"/>
                    <a:pt x="9" y="6"/>
                  </a:cubicBezTo>
                  <a:cubicBezTo>
                    <a:pt x="9" y="3"/>
                    <a:pt x="7" y="1"/>
                    <a:pt x="5" y="1"/>
                  </a:cubicBezTo>
                  <a:cubicBezTo>
                    <a:pt x="2" y="0"/>
                    <a:pt x="0" y="2"/>
                    <a:pt x="0" y="5"/>
                  </a:cubicBezTo>
                  <a:cubicBezTo>
                    <a:pt x="0" y="7"/>
                    <a:pt x="2"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userDrawn="1"/>
          </p:nvSpPr>
          <p:spPr bwMode="auto">
            <a:xfrm>
              <a:off x="4039971" y="5903633"/>
              <a:ext cx="183635" cy="180955"/>
            </a:xfrm>
            <a:custGeom>
              <a:avLst/>
              <a:gdLst>
                <a:gd name="T0" fmla="*/ 28 w 58"/>
                <a:gd name="T1" fmla="*/ 57 h 57"/>
                <a:gd name="T2" fmla="*/ 57 w 58"/>
                <a:gd name="T3" fmla="*/ 28 h 57"/>
                <a:gd name="T4" fmla="*/ 29 w 58"/>
                <a:gd name="T5" fmla="*/ 0 h 57"/>
                <a:gd name="T6" fmla="*/ 0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44" y="57"/>
                    <a:pt x="58" y="44"/>
                    <a:pt x="57" y="28"/>
                  </a:cubicBezTo>
                  <a:cubicBezTo>
                    <a:pt x="57" y="12"/>
                    <a:pt x="44" y="0"/>
                    <a:pt x="29" y="0"/>
                  </a:cubicBezTo>
                  <a:cubicBezTo>
                    <a:pt x="13" y="0"/>
                    <a:pt x="0" y="12"/>
                    <a:pt x="0" y="28"/>
                  </a:cubicBezTo>
                  <a:cubicBezTo>
                    <a:pt x="0" y="44"/>
                    <a:pt x="12" y="57"/>
                    <a:pt x="2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userDrawn="1"/>
          </p:nvSpPr>
          <p:spPr bwMode="auto">
            <a:xfrm>
              <a:off x="4001100" y="6167692"/>
              <a:ext cx="258698" cy="258698"/>
            </a:xfrm>
            <a:custGeom>
              <a:avLst/>
              <a:gdLst>
                <a:gd name="T0" fmla="*/ 41 w 81"/>
                <a:gd name="T1" fmla="*/ 81 h 81"/>
                <a:gd name="T2" fmla="*/ 81 w 81"/>
                <a:gd name="T3" fmla="*/ 41 h 81"/>
                <a:gd name="T4" fmla="*/ 40 w 81"/>
                <a:gd name="T5" fmla="*/ 1 h 81"/>
                <a:gd name="T6" fmla="*/ 0 w 81"/>
                <a:gd name="T7" fmla="*/ 41 h 81"/>
                <a:gd name="T8" fmla="*/ 41 w 81"/>
                <a:gd name="T9" fmla="*/ 81 h 81"/>
              </a:gdLst>
              <a:ahLst/>
              <a:cxnLst>
                <a:cxn ang="0">
                  <a:pos x="T0" y="T1"/>
                </a:cxn>
                <a:cxn ang="0">
                  <a:pos x="T2" y="T3"/>
                </a:cxn>
                <a:cxn ang="0">
                  <a:pos x="T4" y="T5"/>
                </a:cxn>
                <a:cxn ang="0">
                  <a:pos x="T6" y="T7"/>
                </a:cxn>
                <a:cxn ang="0">
                  <a:pos x="T8" y="T9"/>
                </a:cxn>
              </a:cxnLst>
              <a:rect l="0" t="0" r="r" b="b"/>
              <a:pathLst>
                <a:path w="81" h="81">
                  <a:moveTo>
                    <a:pt x="41" y="81"/>
                  </a:moveTo>
                  <a:cubicBezTo>
                    <a:pt x="63" y="81"/>
                    <a:pt x="81" y="63"/>
                    <a:pt x="81" y="41"/>
                  </a:cubicBezTo>
                  <a:cubicBezTo>
                    <a:pt x="81" y="18"/>
                    <a:pt x="63" y="0"/>
                    <a:pt x="40" y="1"/>
                  </a:cubicBezTo>
                  <a:cubicBezTo>
                    <a:pt x="18" y="1"/>
                    <a:pt x="1" y="19"/>
                    <a:pt x="0" y="41"/>
                  </a:cubicBezTo>
                  <a:cubicBezTo>
                    <a:pt x="0" y="63"/>
                    <a:pt x="18"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userDrawn="1"/>
          </p:nvSpPr>
          <p:spPr bwMode="auto">
            <a:xfrm>
              <a:off x="5302630" y="5947866"/>
              <a:ext cx="88467" cy="89807"/>
            </a:xfrm>
            <a:custGeom>
              <a:avLst/>
              <a:gdLst>
                <a:gd name="T0" fmla="*/ 14 w 28"/>
                <a:gd name="T1" fmla="*/ 28 h 28"/>
                <a:gd name="T2" fmla="*/ 28 w 28"/>
                <a:gd name="T3" fmla="*/ 14 h 28"/>
                <a:gd name="T4" fmla="*/ 14 w 28"/>
                <a:gd name="T5" fmla="*/ 1 h 28"/>
                <a:gd name="T6" fmla="*/ 0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2"/>
                    <a:pt x="28" y="14"/>
                  </a:cubicBezTo>
                  <a:cubicBezTo>
                    <a:pt x="28" y="7"/>
                    <a:pt x="21" y="0"/>
                    <a:pt x="14" y="1"/>
                  </a:cubicBezTo>
                  <a:cubicBezTo>
                    <a:pt x="6" y="1"/>
                    <a:pt x="0" y="7"/>
                    <a:pt x="0" y="14"/>
                  </a:cubicBezTo>
                  <a:cubicBezTo>
                    <a:pt x="0" y="22"/>
                    <a:pt x="6"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userDrawn="1"/>
          </p:nvSpPr>
          <p:spPr bwMode="auto">
            <a:xfrm>
              <a:off x="4908552" y="6467943"/>
              <a:ext cx="266740" cy="274783"/>
            </a:xfrm>
            <a:custGeom>
              <a:avLst/>
              <a:gdLst>
                <a:gd name="T0" fmla="*/ 42 w 84"/>
                <a:gd name="T1" fmla="*/ 85 h 86"/>
                <a:gd name="T2" fmla="*/ 84 w 84"/>
                <a:gd name="T3" fmla="*/ 43 h 86"/>
                <a:gd name="T4" fmla="*/ 42 w 84"/>
                <a:gd name="T5" fmla="*/ 0 h 86"/>
                <a:gd name="T6" fmla="*/ 0 w 84"/>
                <a:gd name="T7" fmla="*/ 43 h 86"/>
                <a:gd name="T8" fmla="*/ 42 w 84"/>
                <a:gd name="T9" fmla="*/ 85 h 86"/>
              </a:gdLst>
              <a:ahLst/>
              <a:cxnLst>
                <a:cxn ang="0">
                  <a:pos x="T0" y="T1"/>
                </a:cxn>
                <a:cxn ang="0">
                  <a:pos x="T2" y="T3"/>
                </a:cxn>
                <a:cxn ang="0">
                  <a:pos x="T4" y="T5"/>
                </a:cxn>
                <a:cxn ang="0">
                  <a:pos x="T6" y="T7"/>
                </a:cxn>
                <a:cxn ang="0">
                  <a:pos x="T8" y="T9"/>
                </a:cxn>
              </a:cxnLst>
              <a:rect l="0" t="0" r="r" b="b"/>
              <a:pathLst>
                <a:path w="84" h="86">
                  <a:moveTo>
                    <a:pt x="42" y="85"/>
                  </a:moveTo>
                  <a:cubicBezTo>
                    <a:pt x="68" y="85"/>
                    <a:pt x="84" y="65"/>
                    <a:pt x="84" y="43"/>
                  </a:cubicBezTo>
                  <a:cubicBezTo>
                    <a:pt x="84" y="19"/>
                    <a:pt x="65" y="0"/>
                    <a:pt x="42" y="0"/>
                  </a:cubicBezTo>
                  <a:cubicBezTo>
                    <a:pt x="19" y="0"/>
                    <a:pt x="0" y="19"/>
                    <a:pt x="0" y="43"/>
                  </a:cubicBezTo>
                  <a:cubicBezTo>
                    <a:pt x="0" y="66"/>
                    <a:pt x="19" y="86"/>
                    <a:pt x="4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userDrawn="1"/>
          </p:nvSpPr>
          <p:spPr bwMode="auto">
            <a:xfrm>
              <a:off x="3724977" y="5890229"/>
              <a:ext cx="203741" cy="205082"/>
            </a:xfrm>
            <a:custGeom>
              <a:avLst/>
              <a:gdLst>
                <a:gd name="T0" fmla="*/ 33 w 64"/>
                <a:gd name="T1" fmla="*/ 64 h 64"/>
                <a:gd name="T2" fmla="*/ 64 w 64"/>
                <a:gd name="T3" fmla="*/ 33 h 64"/>
                <a:gd name="T4" fmla="*/ 32 w 64"/>
                <a:gd name="T5" fmla="*/ 0 h 64"/>
                <a:gd name="T6" fmla="*/ 0 w 64"/>
                <a:gd name="T7" fmla="*/ 32 h 64"/>
                <a:gd name="T8" fmla="*/ 33 w 64"/>
                <a:gd name="T9" fmla="*/ 64 h 64"/>
              </a:gdLst>
              <a:ahLst/>
              <a:cxnLst>
                <a:cxn ang="0">
                  <a:pos x="T0" y="T1"/>
                </a:cxn>
                <a:cxn ang="0">
                  <a:pos x="T2" y="T3"/>
                </a:cxn>
                <a:cxn ang="0">
                  <a:pos x="T4" y="T5"/>
                </a:cxn>
                <a:cxn ang="0">
                  <a:pos x="T6" y="T7"/>
                </a:cxn>
                <a:cxn ang="0">
                  <a:pos x="T8" y="T9"/>
                </a:cxn>
              </a:cxnLst>
              <a:rect l="0" t="0" r="r" b="b"/>
              <a:pathLst>
                <a:path w="64" h="64">
                  <a:moveTo>
                    <a:pt x="33" y="64"/>
                  </a:moveTo>
                  <a:cubicBezTo>
                    <a:pt x="50" y="64"/>
                    <a:pt x="64" y="50"/>
                    <a:pt x="64" y="33"/>
                  </a:cubicBezTo>
                  <a:cubicBezTo>
                    <a:pt x="64" y="15"/>
                    <a:pt x="50" y="0"/>
                    <a:pt x="32" y="0"/>
                  </a:cubicBezTo>
                  <a:cubicBezTo>
                    <a:pt x="15" y="0"/>
                    <a:pt x="0" y="15"/>
                    <a:pt x="0" y="32"/>
                  </a:cubicBezTo>
                  <a:cubicBezTo>
                    <a:pt x="0" y="50"/>
                    <a:pt x="15" y="64"/>
                    <a:pt x="3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userDrawn="1"/>
          </p:nvSpPr>
          <p:spPr bwMode="auto">
            <a:xfrm>
              <a:off x="5219525" y="6474644"/>
              <a:ext cx="254676" cy="254676"/>
            </a:xfrm>
            <a:custGeom>
              <a:avLst/>
              <a:gdLst>
                <a:gd name="T0" fmla="*/ 40 w 80"/>
                <a:gd name="T1" fmla="*/ 80 h 80"/>
                <a:gd name="T2" fmla="*/ 80 w 80"/>
                <a:gd name="T3" fmla="*/ 40 h 80"/>
                <a:gd name="T4" fmla="*/ 40 w 80"/>
                <a:gd name="T5" fmla="*/ 0 h 80"/>
                <a:gd name="T6" fmla="*/ 0 w 80"/>
                <a:gd name="T7" fmla="*/ 40 h 80"/>
                <a:gd name="T8" fmla="*/ 40 w 80"/>
                <a:gd name="T9" fmla="*/ 80 h 80"/>
              </a:gdLst>
              <a:ahLst/>
              <a:cxnLst>
                <a:cxn ang="0">
                  <a:pos x="T0" y="T1"/>
                </a:cxn>
                <a:cxn ang="0">
                  <a:pos x="T2" y="T3"/>
                </a:cxn>
                <a:cxn ang="0">
                  <a:pos x="T4" y="T5"/>
                </a:cxn>
                <a:cxn ang="0">
                  <a:pos x="T6" y="T7"/>
                </a:cxn>
                <a:cxn ang="0">
                  <a:pos x="T8" y="T9"/>
                </a:cxn>
              </a:cxnLst>
              <a:rect l="0" t="0" r="r" b="b"/>
              <a:pathLst>
                <a:path w="80" h="80">
                  <a:moveTo>
                    <a:pt x="40" y="80"/>
                  </a:moveTo>
                  <a:cubicBezTo>
                    <a:pt x="62" y="80"/>
                    <a:pt x="80" y="62"/>
                    <a:pt x="80" y="40"/>
                  </a:cubicBezTo>
                  <a:cubicBezTo>
                    <a:pt x="79" y="18"/>
                    <a:pt x="62"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3"/>
            <p:cNvSpPr>
              <a:spLocks noChangeArrowheads="1"/>
            </p:cNvSpPr>
            <p:nvPr userDrawn="1"/>
          </p:nvSpPr>
          <p:spPr bwMode="auto">
            <a:xfrm>
              <a:off x="5569370" y="6218628"/>
              <a:ext cx="159508" cy="1595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userDrawn="1"/>
          </p:nvSpPr>
          <p:spPr bwMode="auto">
            <a:xfrm>
              <a:off x="5531839" y="6481347"/>
              <a:ext cx="238592" cy="238592"/>
            </a:xfrm>
            <a:custGeom>
              <a:avLst/>
              <a:gdLst>
                <a:gd name="T0" fmla="*/ 38 w 75"/>
                <a:gd name="T1" fmla="*/ 75 h 75"/>
                <a:gd name="T2" fmla="*/ 74 w 75"/>
                <a:gd name="T3" fmla="*/ 37 h 75"/>
                <a:gd name="T4" fmla="*/ 36 w 75"/>
                <a:gd name="T5" fmla="*/ 1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8"/>
                    <a:pt x="74" y="37"/>
                  </a:cubicBezTo>
                  <a:cubicBezTo>
                    <a:pt x="74" y="17"/>
                    <a:pt x="57" y="0"/>
                    <a:pt x="36" y="1"/>
                  </a:cubicBezTo>
                  <a:cubicBezTo>
                    <a:pt x="16" y="1"/>
                    <a:pt x="0" y="18"/>
                    <a:pt x="0" y="38"/>
                  </a:cubicBezTo>
                  <a:cubicBezTo>
                    <a:pt x="0" y="59"/>
                    <a:pt x="17"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userDrawn="1"/>
          </p:nvSpPr>
          <p:spPr bwMode="auto">
            <a:xfrm>
              <a:off x="5258397" y="6206564"/>
              <a:ext cx="178274" cy="182295"/>
            </a:xfrm>
            <a:custGeom>
              <a:avLst/>
              <a:gdLst>
                <a:gd name="T0" fmla="*/ 28 w 56"/>
                <a:gd name="T1" fmla="*/ 57 h 57"/>
                <a:gd name="T2" fmla="*/ 56 w 56"/>
                <a:gd name="T3" fmla="*/ 28 h 57"/>
                <a:gd name="T4" fmla="*/ 28 w 56"/>
                <a:gd name="T5" fmla="*/ 0 h 57"/>
                <a:gd name="T6" fmla="*/ 0 w 56"/>
                <a:gd name="T7" fmla="*/ 29 h 57"/>
                <a:gd name="T8" fmla="*/ 28 w 56"/>
                <a:gd name="T9" fmla="*/ 57 h 57"/>
              </a:gdLst>
              <a:ahLst/>
              <a:cxnLst>
                <a:cxn ang="0">
                  <a:pos x="T0" y="T1"/>
                </a:cxn>
                <a:cxn ang="0">
                  <a:pos x="T2" y="T3"/>
                </a:cxn>
                <a:cxn ang="0">
                  <a:pos x="T4" y="T5"/>
                </a:cxn>
                <a:cxn ang="0">
                  <a:pos x="T6" y="T7"/>
                </a:cxn>
                <a:cxn ang="0">
                  <a:pos x="T8" y="T9"/>
                </a:cxn>
              </a:cxnLst>
              <a:rect l="0" t="0" r="r" b="b"/>
              <a:pathLst>
                <a:path w="56" h="57">
                  <a:moveTo>
                    <a:pt x="28" y="57"/>
                  </a:moveTo>
                  <a:cubicBezTo>
                    <a:pt x="44" y="57"/>
                    <a:pt x="56" y="44"/>
                    <a:pt x="56" y="28"/>
                  </a:cubicBezTo>
                  <a:cubicBezTo>
                    <a:pt x="56" y="13"/>
                    <a:pt x="43" y="1"/>
                    <a:pt x="28" y="0"/>
                  </a:cubicBezTo>
                  <a:cubicBezTo>
                    <a:pt x="13" y="0"/>
                    <a:pt x="0" y="13"/>
                    <a:pt x="0" y="29"/>
                  </a:cubicBezTo>
                  <a:cubicBezTo>
                    <a:pt x="0" y="44"/>
                    <a:pt x="12" y="57"/>
                    <a:pt x="2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userDrawn="1"/>
          </p:nvSpPr>
          <p:spPr bwMode="auto">
            <a:xfrm>
              <a:off x="5846833" y="6493410"/>
              <a:ext cx="215805" cy="217145"/>
            </a:xfrm>
            <a:custGeom>
              <a:avLst/>
              <a:gdLst>
                <a:gd name="T0" fmla="*/ 34 w 68"/>
                <a:gd name="T1" fmla="*/ 68 h 68"/>
                <a:gd name="T2" fmla="*/ 68 w 68"/>
                <a:gd name="T3" fmla="*/ 35 h 68"/>
                <a:gd name="T4" fmla="*/ 34 w 68"/>
                <a:gd name="T5" fmla="*/ 0 h 68"/>
                <a:gd name="T6" fmla="*/ 0 w 68"/>
                <a:gd name="T7" fmla="*/ 34 h 68"/>
                <a:gd name="T8" fmla="*/ 34 w 68"/>
                <a:gd name="T9" fmla="*/ 68 h 68"/>
              </a:gdLst>
              <a:ahLst/>
              <a:cxnLst>
                <a:cxn ang="0">
                  <a:pos x="T0" y="T1"/>
                </a:cxn>
                <a:cxn ang="0">
                  <a:pos x="T2" y="T3"/>
                </a:cxn>
                <a:cxn ang="0">
                  <a:pos x="T4" y="T5"/>
                </a:cxn>
                <a:cxn ang="0">
                  <a:pos x="T6" y="T7"/>
                </a:cxn>
                <a:cxn ang="0">
                  <a:pos x="T8" y="T9"/>
                </a:cxn>
              </a:cxnLst>
              <a:rect l="0" t="0" r="r" b="b"/>
              <a:pathLst>
                <a:path w="68" h="68">
                  <a:moveTo>
                    <a:pt x="34" y="68"/>
                  </a:moveTo>
                  <a:cubicBezTo>
                    <a:pt x="52" y="68"/>
                    <a:pt x="68" y="53"/>
                    <a:pt x="68" y="35"/>
                  </a:cubicBezTo>
                  <a:cubicBezTo>
                    <a:pt x="68" y="16"/>
                    <a:pt x="53" y="0"/>
                    <a:pt x="34" y="0"/>
                  </a:cubicBezTo>
                  <a:cubicBezTo>
                    <a:pt x="15" y="0"/>
                    <a:pt x="0" y="15"/>
                    <a:pt x="0" y="34"/>
                  </a:cubicBezTo>
                  <a:cubicBezTo>
                    <a:pt x="0" y="53"/>
                    <a:pt x="15" y="68"/>
                    <a:pt x="3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userDrawn="1"/>
          </p:nvSpPr>
          <p:spPr bwMode="auto">
            <a:xfrm>
              <a:off x="4939382" y="6197181"/>
              <a:ext cx="203741" cy="203741"/>
            </a:xfrm>
            <a:custGeom>
              <a:avLst/>
              <a:gdLst>
                <a:gd name="T0" fmla="*/ 32 w 64"/>
                <a:gd name="T1" fmla="*/ 63 h 64"/>
                <a:gd name="T2" fmla="*/ 63 w 64"/>
                <a:gd name="T3" fmla="*/ 32 h 64"/>
                <a:gd name="T4" fmla="*/ 31 w 64"/>
                <a:gd name="T5" fmla="*/ 0 h 64"/>
                <a:gd name="T6" fmla="*/ 1 w 64"/>
                <a:gd name="T7" fmla="*/ 32 h 64"/>
                <a:gd name="T8" fmla="*/ 32 w 64"/>
                <a:gd name="T9" fmla="*/ 63 h 64"/>
              </a:gdLst>
              <a:ahLst/>
              <a:cxnLst>
                <a:cxn ang="0">
                  <a:pos x="T0" y="T1"/>
                </a:cxn>
                <a:cxn ang="0">
                  <a:pos x="T2" y="T3"/>
                </a:cxn>
                <a:cxn ang="0">
                  <a:pos x="T4" y="T5"/>
                </a:cxn>
                <a:cxn ang="0">
                  <a:pos x="T6" y="T7"/>
                </a:cxn>
                <a:cxn ang="0">
                  <a:pos x="T8" y="T9"/>
                </a:cxn>
              </a:cxnLst>
              <a:rect l="0" t="0" r="r" b="b"/>
              <a:pathLst>
                <a:path w="64" h="64">
                  <a:moveTo>
                    <a:pt x="32" y="63"/>
                  </a:moveTo>
                  <a:cubicBezTo>
                    <a:pt x="50" y="63"/>
                    <a:pt x="64" y="49"/>
                    <a:pt x="63" y="32"/>
                  </a:cubicBezTo>
                  <a:cubicBezTo>
                    <a:pt x="63" y="14"/>
                    <a:pt x="49" y="0"/>
                    <a:pt x="31" y="0"/>
                  </a:cubicBezTo>
                  <a:cubicBezTo>
                    <a:pt x="14" y="1"/>
                    <a:pt x="0" y="15"/>
                    <a:pt x="1" y="32"/>
                  </a:cubicBezTo>
                  <a:cubicBezTo>
                    <a:pt x="1" y="50"/>
                    <a:pt x="15" y="64"/>
                    <a:pt x="3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userDrawn="1"/>
          </p:nvSpPr>
          <p:spPr bwMode="auto">
            <a:xfrm>
              <a:off x="5025167" y="5673084"/>
              <a:ext cx="32170" cy="29489"/>
            </a:xfrm>
            <a:custGeom>
              <a:avLst/>
              <a:gdLst>
                <a:gd name="T0" fmla="*/ 5 w 10"/>
                <a:gd name="T1" fmla="*/ 9 h 9"/>
                <a:gd name="T2" fmla="*/ 10 w 10"/>
                <a:gd name="T3" fmla="*/ 4 h 9"/>
                <a:gd name="T4" fmla="*/ 5 w 10"/>
                <a:gd name="T5" fmla="*/ 0 h 9"/>
                <a:gd name="T6" fmla="*/ 0 w 10"/>
                <a:gd name="T7" fmla="*/ 5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cubicBezTo>
                    <a:pt x="7" y="9"/>
                    <a:pt x="10" y="7"/>
                    <a:pt x="10" y="4"/>
                  </a:cubicBezTo>
                  <a:cubicBezTo>
                    <a:pt x="10" y="2"/>
                    <a:pt x="7" y="0"/>
                    <a:pt x="5" y="0"/>
                  </a:cubicBezTo>
                  <a:cubicBezTo>
                    <a:pt x="2" y="0"/>
                    <a:pt x="0" y="2"/>
                    <a:pt x="0" y="5"/>
                  </a:cubicBezTo>
                  <a:cubicBezTo>
                    <a:pt x="1" y="7"/>
                    <a:pt x="2"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userDrawn="1"/>
          </p:nvSpPr>
          <p:spPr bwMode="auto">
            <a:xfrm>
              <a:off x="4984955" y="5938483"/>
              <a:ext cx="113935" cy="115275"/>
            </a:xfrm>
            <a:custGeom>
              <a:avLst/>
              <a:gdLst>
                <a:gd name="T0" fmla="*/ 18 w 36"/>
                <a:gd name="T1" fmla="*/ 35 h 36"/>
                <a:gd name="T2" fmla="*/ 36 w 36"/>
                <a:gd name="T3" fmla="*/ 18 h 36"/>
                <a:gd name="T4" fmla="*/ 18 w 36"/>
                <a:gd name="T5" fmla="*/ 0 h 36"/>
                <a:gd name="T6" fmla="*/ 0 w 36"/>
                <a:gd name="T7" fmla="*/ 17 h 36"/>
                <a:gd name="T8" fmla="*/ 18 w 36"/>
                <a:gd name="T9" fmla="*/ 35 h 36"/>
              </a:gdLst>
              <a:ahLst/>
              <a:cxnLst>
                <a:cxn ang="0">
                  <a:pos x="T0" y="T1"/>
                </a:cxn>
                <a:cxn ang="0">
                  <a:pos x="T2" y="T3"/>
                </a:cxn>
                <a:cxn ang="0">
                  <a:pos x="T4" y="T5"/>
                </a:cxn>
                <a:cxn ang="0">
                  <a:pos x="T6" y="T7"/>
                </a:cxn>
                <a:cxn ang="0">
                  <a:pos x="T8" y="T9"/>
                </a:cxn>
              </a:cxnLst>
              <a:rect l="0" t="0" r="r" b="b"/>
              <a:pathLst>
                <a:path w="36" h="36">
                  <a:moveTo>
                    <a:pt x="18" y="35"/>
                  </a:moveTo>
                  <a:cubicBezTo>
                    <a:pt x="28" y="36"/>
                    <a:pt x="36" y="28"/>
                    <a:pt x="36" y="18"/>
                  </a:cubicBezTo>
                  <a:cubicBezTo>
                    <a:pt x="36" y="7"/>
                    <a:pt x="28" y="0"/>
                    <a:pt x="18" y="0"/>
                  </a:cubicBezTo>
                  <a:cubicBezTo>
                    <a:pt x="8" y="0"/>
                    <a:pt x="0" y="8"/>
                    <a:pt x="0" y="17"/>
                  </a:cubicBezTo>
                  <a:cubicBezTo>
                    <a:pt x="0" y="27"/>
                    <a:pt x="8" y="35"/>
                    <a:pt x="1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userDrawn="1"/>
          </p:nvSpPr>
          <p:spPr bwMode="auto">
            <a:xfrm>
              <a:off x="6206061" y="6244095"/>
              <a:ext cx="104551" cy="105892"/>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6"/>
                    <a:pt x="33" y="16"/>
                  </a:cubicBezTo>
                  <a:cubicBezTo>
                    <a:pt x="33" y="7"/>
                    <a:pt x="25" y="0"/>
                    <a:pt x="16" y="0"/>
                  </a:cubicBezTo>
                  <a:cubicBezTo>
                    <a:pt x="7" y="0"/>
                    <a:pt x="0" y="8"/>
                    <a:pt x="0" y="17"/>
                  </a:cubicBezTo>
                  <a:cubicBezTo>
                    <a:pt x="1" y="26"/>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userDrawn="1"/>
          </p:nvSpPr>
          <p:spPr bwMode="auto">
            <a:xfrm>
              <a:off x="6476822" y="6516197"/>
              <a:ext cx="171571" cy="171571"/>
            </a:xfrm>
            <a:custGeom>
              <a:avLst/>
              <a:gdLst>
                <a:gd name="T0" fmla="*/ 27 w 54"/>
                <a:gd name="T1" fmla="*/ 54 h 54"/>
                <a:gd name="T2" fmla="*/ 54 w 54"/>
                <a:gd name="T3" fmla="*/ 27 h 54"/>
                <a:gd name="T4" fmla="*/ 27 w 54"/>
                <a:gd name="T5" fmla="*/ 0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2"/>
                    <a:pt x="54" y="27"/>
                  </a:cubicBezTo>
                  <a:cubicBezTo>
                    <a:pt x="54" y="12"/>
                    <a:pt x="42" y="0"/>
                    <a:pt x="27" y="0"/>
                  </a:cubicBezTo>
                  <a:cubicBezTo>
                    <a:pt x="12" y="0"/>
                    <a:pt x="0" y="13"/>
                    <a:pt x="0" y="27"/>
                  </a:cubicBezTo>
                  <a:cubicBezTo>
                    <a:pt x="0" y="42"/>
                    <a:pt x="13" y="54"/>
                    <a:pt x="2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userDrawn="1"/>
          </p:nvSpPr>
          <p:spPr bwMode="auto">
            <a:xfrm>
              <a:off x="7105471" y="6537643"/>
              <a:ext cx="127339" cy="128679"/>
            </a:xfrm>
            <a:custGeom>
              <a:avLst/>
              <a:gdLst>
                <a:gd name="T0" fmla="*/ 20 w 40"/>
                <a:gd name="T1" fmla="*/ 40 h 40"/>
                <a:gd name="T2" fmla="*/ 40 w 40"/>
                <a:gd name="T3" fmla="*/ 20 h 40"/>
                <a:gd name="T4" fmla="*/ 20 w 40"/>
                <a:gd name="T5" fmla="*/ 0 h 40"/>
                <a:gd name="T6" fmla="*/ 0 w 40"/>
                <a:gd name="T7" fmla="*/ 20 h 40"/>
                <a:gd name="T8" fmla="*/ 20 w 40"/>
                <a:gd name="T9" fmla="*/ 40 h 40"/>
              </a:gdLst>
              <a:ahLst/>
              <a:cxnLst>
                <a:cxn ang="0">
                  <a:pos x="T0" y="T1"/>
                </a:cxn>
                <a:cxn ang="0">
                  <a:pos x="T2" y="T3"/>
                </a:cxn>
                <a:cxn ang="0">
                  <a:pos x="T4" y="T5"/>
                </a:cxn>
                <a:cxn ang="0">
                  <a:pos x="T6" y="T7"/>
                </a:cxn>
                <a:cxn ang="0">
                  <a:pos x="T8" y="T9"/>
                </a:cxn>
              </a:cxnLst>
              <a:rect l="0" t="0" r="r" b="b"/>
              <a:pathLst>
                <a:path w="40" h="40">
                  <a:moveTo>
                    <a:pt x="20" y="40"/>
                  </a:moveTo>
                  <a:cubicBezTo>
                    <a:pt x="31" y="40"/>
                    <a:pt x="40" y="31"/>
                    <a:pt x="40" y="20"/>
                  </a:cubicBezTo>
                  <a:cubicBezTo>
                    <a:pt x="39" y="9"/>
                    <a:pt x="31" y="1"/>
                    <a:pt x="20" y="0"/>
                  </a:cubicBezTo>
                  <a:cubicBezTo>
                    <a:pt x="10" y="0"/>
                    <a:pt x="0" y="9"/>
                    <a:pt x="0" y="20"/>
                  </a:cubicBezTo>
                  <a:cubicBezTo>
                    <a:pt x="0" y="31"/>
                    <a:pt x="9" y="40"/>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userDrawn="1"/>
          </p:nvSpPr>
          <p:spPr bwMode="auto">
            <a:xfrm>
              <a:off x="6521056" y="6254818"/>
              <a:ext cx="83105" cy="81765"/>
            </a:xfrm>
            <a:custGeom>
              <a:avLst/>
              <a:gdLst>
                <a:gd name="T0" fmla="*/ 13 w 26"/>
                <a:gd name="T1" fmla="*/ 26 h 26"/>
                <a:gd name="T2" fmla="*/ 25 w 26"/>
                <a:gd name="T3" fmla="*/ 13 h 26"/>
                <a:gd name="T4" fmla="*/ 12 w 26"/>
                <a:gd name="T5" fmla="*/ 1 h 26"/>
                <a:gd name="T6" fmla="*/ 0 w 26"/>
                <a:gd name="T7" fmla="*/ 13 h 26"/>
                <a:gd name="T8" fmla="*/ 13 w 26"/>
                <a:gd name="T9" fmla="*/ 26 h 26"/>
              </a:gdLst>
              <a:ahLst/>
              <a:cxnLst>
                <a:cxn ang="0">
                  <a:pos x="T0" y="T1"/>
                </a:cxn>
                <a:cxn ang="0">
                  <a:pos x="T2" y="T3"/>
                </a:cxn>
                <a:cxn ang="0">
                  <a:pos x="T4" y="T5"/>
                </a:cxn>
                <a:cxn ang="0">
                  <a:pos x="T6" y="T7"/>
                </a:cxn>
                <a:cxn ang="0">
                  <a:pos x="T8" y="T9"/>
                </a:cxn>
              </a:cxnLst>
              <a:rect l="0" t="0" r="r" b="b"/>
              <a:pathLst>
                <a:path w="26" h="26">
                  <a:moveTo>
                    <a:pt x="13" y="26"/>
                  </a:moveTo>
                  <a:cubicBezTo>
                    <a:pt x="20" y="26"/>
                    <a:pt x="25" y="20"/>
                    <a:pt x="25" y="13"/>
                  </a:cubicBezTo>
                  <a:cubicBezTo>
                    <a:pt x="26" y="6"/>
                    <a:pt x="19" y="0"/>
                    <a:pt x="12" y="1"/>
                  </a:cubicBezTo>
                  <a:cubicBezTo>
                    <a:pt x="6" y="1"/>
                    <a:pt x="0" y="6"/>
                    <a:pt x="0" y="13"/>
                  </a:cubicBezTo>
                  <a:cubicBezTo>
                    <a:pt x="0" y="20"/>
                    <a:pt x="6" y="26"/>
                    <a:pt x="1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userDrawn="1"/>
          </p:nvSpPr>
          <p:spPr bwMode="auto">
            <a:xfrm>
              <a:off x="6791817" y="6528260"/>
              <a:ext cx="148785" cy="150125"/>
            </a:xfrm>
            <a:custGeom>
              <a:avLst/>
              <a:gdLst>
                <a:gd name="T0" fmla="*/ 24 w 47"/>
                <a:gd name="T1" fmla="*/ 47 h 47"/>
                <a:gd name="T2" fmla="*/ 47 w 47"/>
                <a:gd name="T3" fmla="*/ 23 h 47"/>
                <a:gd name="T4" fmla="*/ 24 w 47"/>
                <a:gd name="T5" fmla="*/ 0 h 47"/>
                <a:gd name="T6" fmla="*/ 0 w 47"/>
                <a:gd name="T7" fmla="*/ 23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37" y="47"/>
                    <a:pt x="47" y="36"/>
                    <a:pt x="47" y="23"/>
                  </a:cubicBezTo>
                  <a:cubicBezTo>
                    <a:pt x="47" y="10"/>
                    <a:pt x="37" y="0"/>
                    <a:pt x="24" y="0"/>
                  </a:cubicBezTo>
                  <a:cubicBezTo>
                    <a:pt x="11" y="0"/>
                    <a:pt x="0" y="10"/>
                    <a:pt x="0" y="23"/>
                  </a:cubicBezTo>
                  <a:cubicBezTo>
                    <a:pt x="1" y="36"/>
                    <a:pt x="11" y="46"/>
                    <a:pt x="2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userDrawn="1"/>
          </p:nvSpPr>
          <p:spPr bwMode="auto">
            <a:xfrm>
              <a:off x="3690127" y="6162331"/>
              <a:ext cx="273442" cy="273442"/>
            </a:xfrm>
            <a:custGeom>
              <a:avLst/>
              <a:gdLst>
                <a:gd name="T0" fmla="*/ 43 w 86"/>
                <a:gd name="T1" fmla="*/ 86 h 86"/>
                <a:gd name="T2" fmla="*/ 86 w 86"/>
                <a:gd name="T3" fmla="*/ 43 h 86"/>
                <a:gd name="T4" fmla="*/ 43 w 86"/>
                <a:gd name="T5" fmla="*/ 0 h 86"/>
                <a:gd name="T6" fmla="*/ 1 w 86"/>
                <a:gd name="T7" fmla="*/ 42 h 86"/>
                <a:gd name="T8" fmla="*/ 43 w 86"/>
                <a:gd name="T9" fmla="*/ 86 h 86"/>
              </a:gdLst>
              <a:ahLst/>
              <a:cxnLst>
                <a:cxn ang="0">
                  <a:pos x="T0" y="T1"/>
                </a:cxn>
                <a:cxn ang="0">
                  <a:pos x="T2" y="T3"/>
                </a:cxn>
                <a:cxn ang="0">
                  <a:pos x="T4" y="T5"/>
                </a:cxn>
                <a:cxn ang="0">
                  <a:pos x="T6" y="T7"/>
                </a:cxn>
                <a:cxn ang="0">
                  <a:pos x="T8" y="T9"/>
                </a:cxn>
              </a:cxnLst>
              <a:rect l="0" t="0" r="r" b="b"/>
              <a:pathLst>
                <a:path w="86" h="86">
                  <a:moveTo>
                    <a:pt x="43" y="86"/>
                  </a:moveTo>
                  <a:cubicBezTo>
                    <a:pt x="66" y="86"/>
                    <a:pt x="86" y="67"/>
                    <a:pt x="86" y="43"/>
                  </a:cubicBezTo>
                  <a:cubicBezTo>
                    <a:pt x="86" y="19"/>
                    <a:pt x="67" y="0"/>
                    <a:pt x="43" y="0"/>
                  </a:cubicBezTo>
                  <a:cubicBezTo>
                    <a:pt x="20" y="0"/>
                    <a:pt x="1" y="19"/>
                    <a:pt x="1" y="42"/>
                  </a:cubicBezTo>
                  <a:cubicBezTo>
                    <a:pt x="0" y="66"/>
                    <a:pt x="19" y="86"/>
                    <a:pt x="4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userDrawn="1"/>
          </p:nvSpPr>
          <p:spPr bwMode="auto">
            <a:xfrm>
              <a:off x="8050454" y="6800362"/>
              <a:ext cx="57638" cy="57638"/>
            </a:xfrm>
            <a:custGeom>
              <a:avLst/>
              <a:gdLst>
                <a:gd name="T0" fmla="*/ 9 w 18"/>
                <a:gd name="T1" fmla="*/ 0 h 18"/>
                <a:gd name="T2" fmla="*/ 0 w 18"/>
                <a:gd name="T3" fmla="*/ 9 h 18"/>
                <a:gd name="T4" fmla="*/ 10 w 18"/>
                <a:gd name="T5" fmla="*/ 18 h 18"/>
                <a:gd name="T6" fmla="*/ 18 w 18"/>
                <a:gd name="T7" fmla="*/ 9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5" y="0"/>
                    <a:pt x="0" y="5"/>
                    <a:pt x="0" y="9"/>
                  </a:cubicBezTo>
                  <a:cubicBezTo>
                    <a:pt x="1" y="14"/>
                    <a:pt x="5" y="18"/>
                    <a:pt x="10" y="18"/>
                  </a:cubicBezTo>
                  <a:cubicBezTo>
                    <a:pt x="15" y="18"/>
                    <a:pt x="18" y="14"/>
                    <a:pt x="18" y="9"/>
                  </a:cubicBezTo>
                  <a:cubicBezTo>
                    <a:pt x="18" y="4"/>
                    <a:pt x="1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userDrawn="1"/>
          </p:nvSpPr>
          <p:spPr bwMode="auto">
            <a:xfrm>
              <a:off x="8365449" y="6820469"/>
              <a:ext cx="38872" cy="37531"/>
            </a:xfrm>
            <a:custGeom>
              <a:avLst/>
              <a:gdLst>
                <a:gd name="T0" fmla="*/ 5 w 12"/>
                <a:gd name="T1" fmla="*/ 1 h 12"/>
                <a:gd name="T2" fmla="*/ 1 w 12"/>
                <a:gd name="T3" fmla="*/ 7 h 12"/>
                <a:gd name="T4" fmla="*/ 7 w 12"/>
                <a:gd name="T5" fmla="*/ 12 h 12"/>
                <a:gd name="T6" fmla="*/ 12 w 12"/>
                <a:gd name="T7" fmla="*/ 6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2" y="1"/>
                    <a:pt x="0" y="4"/>
                    <a:pt x="1" y="7"/>
                  </a:cubicBezTo>
                  <a:cubicBezTo>
                    <a:pt x="1" y="10"/>
                    <a:pt x="4" y="12"/>
                    <a:pt x="7" y="12"/>
                  </a:cubicBezTo>
                  <a:cubicBezTo>
                    <a:pt x="10" y="11"/>
                    <a:pt x="12" y="9"/>
                    <a:pt x="12" y="6"/>
                  </a:cubicBezTo>
                  <a:cubicBezTo>
                    <a:pt x="12" y="2"/>
                    <a:pt x="9"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userDrawn="1"/>
          </p:nvSpPr>
          <p:spPr bwMode="auto">
            <a:xfrm>
              <a:off x="7739481" y="6781597"/>
              <a:ext cx="76403" cy="76403"/>
            </a:xfrm>
            <a:custGeom>
              <a:avLst/>
              <a:gdLst>
                <a:gd name="T0" fmla="*/ 12 w 24"/>
                <a:gd name="T1" fmla="*/ 24 h 24"/>
                <a:gd name="T2" fmla="*/ 24 w 24"/>
                <a:gd name="T3" fmla="*/ 12 h 24"/>
                <a:gd name="T4" fmla="*/ 12 w 24"/>
                <a:gd name="T5" fmla="*/ 0 h 24"/>
                <a:gd name="T6" fmla="*/ 0 w 24"/>
                <a:gd name="T7" fmla="*/ 12 h 24"/>
                <a:gd name="T8" fmla="*/ 12 w 24"/>
                <a:gd name="T9" fmla="*/ 24 h 24"/>
              </a:gdLst>
              <a:ahLst/>
              <a:cxnLst>
                <a:cxn ang="0">
                  <a:pos x="T0" y="T1"/>
                </a:cxn>
                <a:cxn ang="0">
                  <a:pos x="T2" y="T3"/>
                </a:cxn>
                <a:cxn ang="0">
                  <a:pos x="T4" y="T5"/>
                </a:cxn>
                <a:cxn ang="0">
                  <a:pos x="T6" y="T7"/>
                </a:cxn>
                <a:cxn ang="0">
                  <a:pos x="T8" y="T9"/>
                </a:cxn>
              </a:cxnLst>
              <a:rect l="0" t="0" r="r" b="b"/>
              <a:pathLst>
                <a:path w="24" h="24">
                  <a:moveTo>
                    <a:pt x="12" y="24"/>
                  </a:moveTo>
                  <a:cubicBezTo>
                    <a:pt x="19" y="24"/>
                    <a:pt x="24" y="19"/>
                    <a:pt x="24" y="12"/>
                  </a:cubicBezTo>
                  <a:cubicBezTo>
                    <a:pt x="24" y="6"/>
                    <a:pt x="19" y="0"/>
                    <a:pt x="12" y="0"/>
                  </a:cubicBezTo>
                  <a:cubicBezTo>
                    <a:pt x="6" y="0"/>
                    <a:pt x="0" y="5"/>
                    <a:pt x="0" y="12"/>
                  </a:cubicBezTo>
                  <a:cubicBezTo>
                    <a:pt x="0" y="18"/>
                    <a:pt x="6" y="24"/>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userDrawn="1"/>
          </p:nvSpPr>
          <p:spPr bwMode="auto">
            <a:xfrm>
              <a:off x="7424487" y="6756129"/>
              <a:ext cx="101871" cy="101871"/>
            </a:xfrm>
            <a:custGeom>
              <a:avLst/>
              <a:gdLst>
                <a:gd name="T0" fmla="*/ 16 w 32"/>
                <a:gd name="T1" fmla="*/ 32 h 32"/>
                <a:gd name="T2" fmla="*/ 32 w 32"/>
                <a:gd name="T3" fmla="*/ 17 h 32"/>
                <a:gd name="T4" fmla="*/ 16 w 32"/>
                <a:gd name="T5" fmla="*/ 0 h 32"/>
                <a:gd name="T6" fmla="*/ 0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25" y="32"/>
                    <a:pt x="31" y="25"/>
                    <a:pt x="32" y="17"/>
                  </a:cubicBezTo>
                  <a:cubicBezTo>
                    <a:pt x="32" y="8"/>
                    <a:pt x="25" y="0"/>
                    <a:pt x="16" y="0"/>
                  </a:cubicBezTo>
                  <a:cubicBezTo>
                    <a:pt x="7" y="0"/>
                    <a:pt x="0" y="7"/>
                    <a:pt x="0" y="16"/>
                  </a:cubicBezTo>
                  <a:cubicBezTo>
                    <a:pt x="0" y="25"/>
                    <a:pt x="7"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userDrawn="1"/>
          </p:nvSpPr>
          <p:spPr bwMode="auto">
            <a:xfrm>
              <a:off x="3409983" y="5880846"/>
              <a:ext cx="225188" cy="226528"/>
            </a:xfrm>
            <a:custGeom>
              <a:avLst/>
              <a:gdLst>
                <a:gd name="T0" fmla="*/ 36 w 71"/>
                <a:gd name="T1" fmla="*/ 71 h 71"/>
                <a:gd name="T2" fmla="*/ 71 w 71"/>
                <a:gd name="T3" fmla="*/ 35 h 71"/>
                <a:gd name="T4" fmla="*/ 35 w 71"/>
                <a:gd name="T5" fmla="*/ 0 h 71"/>
                <a:gd name="T6" fmla="*/ 0 w 71"/>
                <a:gd name="T7" fmla="*/ 36 h 71"/>
                <a:gd name="T8" fmla="*/ 36 w 71"/>
                <a:gd name="T9" fmla="*/ 71 h 71"/>
              </a:gdLst>
              <a:ahLst/>
              <a:cxnLst>
                <a:cxn ang="0">
                  <a:pos x="T0" y="T1"/>
                </a:cxn>
                <a:cxn ang="0">
                  <a:pos x="T2" y="T3"/>
                </a:cxn>
                <a:cxn ang="0">
                  <a:pos x="T4" y="T5"/>
                </a:cxn>
                <a:cxn ang="0">
                  <a:pos x="T6" y="T7"/>
                </a:cxn>
                <a:cxn ang="0">
                  <a:pos x="T8" y="T9"/>
                </a:cxn>
              </a:cxnLst>
              <a:rect l="0" t="0" r="r" b="b"/>
              <a:pathLst>
                <a:path w="71" h="71">
                  <a:moveTo>
                    <a:pt x="36" y="71"/>
                  </a:moveTo>
                  <a:cubicBezTo>
                    <a:pt x="55" y="71"/>
                    <a:pt x="71" y="55"/>
                    <a:pt x="71" y="35"/>
                  </a:cubicBezTo>
                  <a:cubicBezTo>
                    <a:pt x="71" y="16"/>
                    <a:pt x="55" y="0"/>
                    <a:pt x="35" y="0"/>
                  </a:cubicBezTo>
                  <a:cubicBezTo>
                    <a:pt x="16" y="0"/>
                    <a:pt x="0" y="16"/>
                    <a:pt x="0" y="36"/>
                  </a:cubicBezTo>
                  <a:cubicBezTo>
                    <a:pt x="0" y="55"/>
                    <a:pt x="16" y="71"/>
                    <a:pt x="3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userDrawn="1"/>
          </p:nvSpPr>
          <p:spPr bwMode="auto">
            <a:xfrm>
              <a:off x="3183455" y="5344685"/>
              <a:ext cx="73723" cy="76403"/>
            </a:xfrm>
            <a:custGeom>
              <a:avLst/>
              <a:gdLst>
                <a:gd name="T0" fmla="*/ 11 w 23"/>
                <a:gd name="T1" fmla="*/ 24 h 24"/>
                <a:gd name="T2" fmla="*/ 23 w 23"/>
                <a:gd name="T3" fmla="*/ 12 h 24"/>
                <a:gd name="T4" fmla="*/ 11 w 23"/>
                <a:gd name="T5" fmla="*/ 1 h 24"/>
                <a:gd name="T6" fmla="*/ 0 w 23"/>
                <a:gd name="T7" fmla="*/ 12 h 24"/>
                <a:gd name="T8" fmla="*/ 11 w 23"/>
                <a:gd name="T9" fmla="*/ 24 h 24"/>
              </a:gdLst>
              <a:ahLst/>
              <a:cxnLst>
                <a:cxn ang="0">
                  <a:pos x="T0" y="T1"/>
                </a:cxn>
                <a:cxn ang="0">
                  <a:pos x="T2" y="T3"/>
                </a:cxn>
                <a:cxn ang="0">
                  <a:pos x="T4" y="T5"/>
                </a:cxn>
                <a:cxn ang="0">
                  <a:pos x="T6" y="T7"/>
                </a:cxn>
                <a:cxn ang="0">
                  <a:pos x="T8" y="T9"/>
                </a:cxn>
              </a:cxnLst>
              <a:rect l="0" t="0" r="r" b="b"/>
              <a:pathLst>
                <a:path w="23" h="24">
                  <a:moveTo>
                    <a:pt x="11" y="24"/>
                  </a:moveTo>
                  <a:cubicBezTo>
                    <a:pt x="17" y="24"/>
                    <a:pt x="23" y="18"/>
                    <a:pt x="23" y="12"/>
                  </a:cubicBezTo>
                  <a:cubicBezTo>
                    <a:pt x="23" y="6"/>
                    <a:pt x="18" y="1"/>
                    <a:pt x="11" y="1"/>
                  </a:cubicBezTo>
                  <a:cubicBezTo>
                    <a:pt x="5" y="0"/>
                    <a:pt x="0" y="5"/>
                    <a:pt x="0" y="12"/>
                  </a:cubicBezTo>
                  <a:cubicBezTo>
                    <a:pt x="0" y="18"/>
                    <a:pt x="4" y="24"/>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userDrawn="1"/>
          </p:nvSpPr>
          <p:spPr bwMode="auto">
            <a:xfrm>
              <a:off x="3136541" y="5603383"/>
              <a:ext cx="164870" cy="168891"/>
            </a:xfrm>
            <a:custGeom>
              <a:avLst/>
              <a:gdLst>
                <a:gd name="T0" fmla="*/ 26 w 52"/>
                <a:gd name="T1" fmla="*/ 52 h 53"/>
                <a:gd name="T2" fmla="*/ 52 w 52"/>
                <a:gd name="T3" fmla="*/ 27 h 53"/>
                <a:gd name="T4" fmla="*/ 27 w 52"/>
                <a:gd name="T5" fmla="*/ 1 h 53"/>
                <a:gd name="T6" fmla="*/ 0 w 52"/>
                <a:gd name="T7" fmla="*/ 26 h 53"/>
                <a:gd name="T8" fmla="*/ 26 w 52"/>
                <a:gd name="T9" fmla="*/ 52 h 53"/>
              </a:gdLst>
              <a:ahLst/>
              <a:cxnLst>
                <a:cxn ang="0">
                  <a:pos x="T0" y="T1"/>
                </a:cxn>
                <a:cxn ang="0">
                  <a:pos x="T2" y="T3"/>
                </a:cxn>
                <a:cxn ang="0">
                  <a:pos x="T4" y="T5"/>
                </a:cxn>
                <a:cxn ang="0">
                  <a:pos x="T6" y="T7"/>
                </a:cxn>
                <a:cxn ang="0">
                  <a:pos x="T8" y="T9"/>
                </a:cxn>
              </a:cxnLst>
              <a:rect l="0" t="0" r="r" b="b"/>
              <a:pathLst>
                <a:path w="52" h="53">
                  <a:moveTo>
                    <a:pt x="26" y="52"/>
                  </a:moveTo>
                  <a:cubicBezTo>
                    <a:pt x="40" y="53"/>
                    <a:pt x="52" y="41"/>
                    <a:pt x="52" y="27"/>
                  </a:cubicBezTo>
                  <a:cubicBezTo>
                    <a:pt x="52" y="12"/>
                    <a:pt x="41" y="1"/>
                    <a:pt x="27" y="1"/>
                  </a:cubicBezTo>
                  <a:cubicBezTo>
                    <a:pt x="12" y="0"/>
                    <a:pt x="0" y="12"/>
                    <a:pt x="0" y="26"/>
                  </a:cubicBezTo>
                  <a:cubicBezTo>
                    <a:pt x="0" y="40"/>
                    <a:pt x="12"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userDrawn="1"/>
          </p:nvSpPr>
          <p:spPr bwMode="auto">
            <a:xfrm>
              <a:off x="3495768" y="5358090"/>
              <a:ext cx="53616" cy="50935"/>
            </a:xfrm>
            <a:custGeom>
              <a:avLst/>
              <a:gdLst>
                <a:gd name="T0" fmla="*/ 9 w 17"/>
                <a:gd name="T1" fmla="*/ 16 h 16"/>
                <a:gd name="T2" fmla="*/ 17 w 17"/>
                <a:gd name="T3" fmla="*/ 8 h 16"/>
                <a:gd name="T4" fmla="*/ 8 w 17"/>
                <a:gd name="T5" fmla="*/ 0 h 16"/>
                <a:gd name="T6" fmla="*/ 0 w 17"/>
                <a:gd name="T7" fmla="*/ 8 h 16"/>
                <a:gd name="T8" fmla="*/ 9 w 17"/>
                <a:gd name="T9" fmla="*/ 16 h 16"/>
              </a:gdLst>
              <a:ahLst/>
              <a:cxnLst>
                <a:cxn ang="0">
                  <a:pos x="T0" y="T1"/>
                </a:cxn>
                <a:cxn ang="0">
                  <a:pos x="T2" y="T3"/>
                </a:cxn>
                <a:cxn ang="0">
                  <a:pos x="T4" y="T5"/>
                </a:cxn>
                <a:cxn ang="0">
                  <a:pos x="T6" y="T7"/>
                </a:cxn>
                <a:cxn ang="0">
                  <a:pos x="T8" y="T9"/>
                </a:cxn>
              </a:cxnLst>
              <a:rect l="0" t="0" r="r" b="b"/>
              <a:pathLst>
                <a:path w="17" h="16">
                  <a:moveTo>
                    <a:pt x="9" y="16"/>
                  </a:moveTo>
                  <a:cubicBezTo>
                    <a:pt x="13" y="16"/>
                    <a:pt x="17" y="12"/>
                    <a:pt x="17" y="8"/>
                  </a:cubicBezTo>
                  <a:cubicBezTo>
                    <a:pt x="17" y="4"/>
                    <a:pt x="12" y="0"/>
                    <a:pt x="8" y="0"/>
                  </a:cubicBezTo>
                  <a:cubicBezTo>
                    <a:pt x="4" y="0"/>
                    <a:pt x="0" y="4"/>
                    <a:pt x="0" y="8"/>
                  </a:cubicBezTo>
                  <a:cubicBezTo>
                    <a:pt x="1" y="13"/>
                    <a:pt x="4"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userDrawn="1"/>
          </p:nvSpPr>
          <p:spPr bwMode="auto">
            <a:xfrm>
              <a:off x="3451535" y="5615447"/>
              <a:ext cx="143423" cy="144763"/>
            </a:xfrm>
            <a:custGeom>
              <a:avLst/>
              <a:gdLst>
                <a:gd name="T0" fmla="*/ 22 w 45"/>
                <a:gd name="T1" fmla="*/ 44 h 45"/>
                <a:gd name="T2" fmla="*/ 44 w 45"/>
                <a:gd name="T3" fmla="*/ 23 h 45"/>
                <a:gd name="T4" fmla="*/ 23 w 45"/>
                <a:gd name="T5" fmla="*/ 0 h 45"/>
                <a:gd name="T6" fmla="*/ 0 w 45"/>
                <a:gd name="T7" fmla="*/ 23 h 45"/>
                <a:gd name="T8" fmla="*/ 22 w 45"/>
                <a:gd name="T9" fmla="*/ 44 h 45"/>
              </a:gdLst>
              <a:ahLst/>
              <a:cxnLst>
                <a:cxn ang="0">
                  <a:pos x="T0" y="T1"/>
                </a:cxn>
                <a:cxn ang="0">
                  <a:pos x="T2" y="T3"/>
                </a:cxn>
                <a:cxn ang="0">
                  <a:pos x="T4" y="T5"/>
                </a:cxn>
                <a:cxn ang="0">
                  <a:pos x="T6" y="T7"/>
                </a:cxn>
                <a:cxn ang="0">
                  <a:pos x="T8" y="T9"/>
                </a:cxn>
              </a:cxnLst>
              <a:rect l="0" t="0" r="r" b="b"/>
              <a:pathLst>
                <a:path w="45" h="45">
                  <a:moveTo>
                    <a:pt x="22" y="44"/>
                  </a:moveTo>
                  <a:cubicBezTo>
                    <a:pt x="34" y="45"/>
                    <a:pt x="44" y="35"/>
                    <a:pt x="44" y="23"/>
                  </a:cubicBezTo>
                  <a:cubicBezTo>
                    <a:pt x="45" y="10"/>
                    <a:pt x="35" y="0"/>
                    <a:pt x="23" y="0"/>
                  </a:cubicBezTo>
                  <a:cubicBezTo>
                    <a:pt x="10" y="0"/>
                    <a:pt x="0" y="10"/>
                    <a:pt x="0" y="23"/>
                  </a:cubicBezTo>
                  <a:cubicBezTo>
                    <a:pt x="0" y="35"/>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userDrawn="1"/>
          </p:nvSpPr>
          <p:spPr bwMode="auto">
            <a:xfrm>
              <a:off x="5617625" y="5961271"/>
              <a:ext cx="62999" cy="67020"/>
            </a:xfrm>
            <a:custGeom>
              <a:avLst/>
              <a:gdLst>
                <a:gd name="T0" fmla="*/ 10 w 20"/>
                <a:gd name="T1" fmla="*/ 20 h 21"/>
                <a:gd name="T2" fmla="*/ 20 w 20"/>
                <a:gd name="T3" fmla="*/ 11 h 21"/>
                <a:gd name="T4" fmla="*/ 10 w 20"/>
                <a:gd name="T5" fmla="*/ 0 h 21"/>
                <a:gd name="T6" fmla="*/ 0 w 20"/>
                <a:gd name="T7" fmla="*/ 10 h 21"/>
                <a:gd name="T8" fmla="*/ 10 w 20"/>
                <a:gd name="T9" fmla="*/ 20 h 21"/>
              </a:gdLst>
              <a:ahLst/>
              <a:cxnLst>
                <a:cxn ang="0">
                  <a:pos x="T0" y="T1"/>
                </a:cxn>
                <a:cxn ang="0">
                  <a:pos x="T2" y="T3"/>
                </a:cxn>
                <a:cxn ang="0">
                  <a:pos x="T4" y="T5"/>
                </a:cxn>
                <a:cxn ang="0">
                  <a:pos x="T6" y="T7"/>
                </a:cxn>
                <a:cxn ang="0">
                  <a:pos x="T8" y="T9"/>
                </a:cxn>
              </a:cxnLst>
              <a:rect l="0" t="0" r="r" b="b"/>
              <a:pathLst>
                <a:path w="20" h="21">
                  <a:moveTo>
                    <a:pt x="10" y="20"/>
                  </a:moveTo>
                  <a:cubicBezTo>
                    <a:pt x="15" y="21"/>
                    <a:pt x="20" y="17"/>
                    <a:pt x="20" y="11"/>
                  </a:cubicBezTo>
                  <a:cubicBezTo>
                    <a:pt x="20" y="5"/>
                    <a:pt x="16" y="0"/>
                    <a:pt x="10" y="0"/>
                  </a:cubicBezTo>
                  <a:cubicBezTo>
                    <a:pt x="5" y="0"/>
                    <a:pt x="0" y="5"/>
                    <a:pt x="0" y="10"/>
                  </a:cubicBezTo>
                  <a:cubicBezTo>
                    <a:pt x="0" y="16"/>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userDrawn="1"/>
          </p:nvSpPr>
          <p:spPr bwMode="auto">
            <a:xfrm>
              <a:off x="5888386" y="6232032"/>
              <a:ext cx="132700" cy="13404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2"/>
                    <a:pt x="42" y="21"/>
                  </a:cubicBezTo>
                  <a:cubicBezTo>
                    <a:pt x="42" y="9"/>
                    <a:pt x="33" y="0"/>
                    <a:pt x="21" y="0"/>
                  </a:cubicBezTo>
                  <a:cubicBezTo>
                    <a:pt x="9" y="0"/>
                    <a:pt x="0" y="9"/>
                    <a:pt x="0" y="21"/>
                  </a:cubicBezTo>
                  <a:cubicBezTo>
                    <a:pt x="0" y="32"/>
                    <a:pt x="10" y="42"/>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userDrawn="1"/>
          </p:nvSpPr>
          <p:spPr bwMode="auto">
            <a:xfrm>
              <a:off x="6161828" y="6502793"/>
              <a:ext cx="193018" cy="195699"/>
            </a:xfrm>
            <a:custGeom>
              <a:avLst/>
              <a:gdLst>
                <a:gd name="T0" fmla="*/ 31 w 61"/>
                <a:gd name="T1" fmla="*/ 61 h 61"/>
                <a:gd name="T2" fmla="*/ 61 w 61"/>
                <a:gd name="T3" fmla="*/ 31 h 61"/>
                <a:gd name="T4" fmla="*/ 30 w 61"/>
                <a:gd name="T5" fmla="*/ 1 h 61"/>
                <a:gd name="T6" fmla="*/ 0 w 61"/>
                <a:gd name="T7" fmla="*/ 31 h 61"/>
                <a:gd name="T8" fmla="*/ 31 w 61"/>
                <a:gd name="T9" fmla="*/ 61 h 61"/>
              </a:gdLst>
              <a:ahLst/>
              <a:cxnLst>
                <a:cxn ang="0">
                  <a:pos x="T0" y="T1"/>
                </a:cxn>
                <a:cxn ang="0">
                  <a:pos x="T2" y="T3"/>
                </a:cxn>
                <a:cxn ang="0">
                  <a:pos x="T4" y="T5"/>
                </a:cxn>
                <a:cxn ang="0">
                  <a:pos x="T6" y="T7"/>
                </a:cxn>
                <a:cxn ang="0">
                  <a:pos x="T8" y="T9"/>
                </a:cxn>
              </a:cxnLst>
              <a:rect l="0" t="0" r="r" b="b"/>
              <a:pathLst>
                <a:path w="61" h="61">
                  <a:moveTo>
                    <a:pt x="31" y="61"/>
                  </a:moveTo>
                  <a:cubicBezTo>
                    <a:pt x="48" y="61"/>
                    <a:pt x="61" y="48"/>
                    <a:pt x="61" y="31"/>
                  </a:cubicBezTo>
                  <a:cubicBezTo>
                    <a:pt x="61" y="14"/>
                    <a:pt x="47" y="0"/>
                    <a:pt x="30" y="1"/>
                  </a:cubicBezTo>
                  <a:cubicBezTo>
                    <a:pt x="14" y="1"/>
                    <a:pt x="0" y="15"/>
                    <a:pt x="0" y="31"/>
                  </a:cubicBezTo>
                  <a:cubicBezTo>
                    <a:pt x="0" y="48"/>
                    <a:pt x="14" y="61"/>
                    <a:pt x="3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userDrawn="1"/>
          </p:nvSpPr>
          <p:spPr bwMode="auto">
            <a:xfrm>
              <a:off x="5932619" y="5973334"/>
              <a:ext cx="44234" cy="41553"/>
            </a:xfrm>
            <a:custGeom>
              <a:avLst/>
              <a:gdLst>
                <a:gd name="T0" fmla="*/ 7 w 14"/>
                <a:gd name="T1" fmla="*/ 13 h 13"/>
                <a:gd name="T2" fmla="*/ 14 w 14"/>
                <a:gd name="T3" fmla="*/ 6 h 13"/>
                <a:gd name="T4" fmla="*/ 7 w 14"/>
                <a:gd name="T5" fmla="*/ 0 h 13"/>
                <a:gd name="T6" fmla="*/ 1 w 14"/>
                <a:gd name="T7" fmla="*/ 7 h 13"/>
                <a:gd name="T8" fmla="*/ 7 w 14"/>
                <a:gd name="T9" fmla="*/ 13 h 13"/>
              </a:gdLst>
              <a:ahLst/>
              <a:cxnLst>
                <a:cxn ang="0">
                  <a:pos x="T0" y="T1"/>
                </a:cxn>
                <a:cxn ang="0">
                  <a:pos x="T2" y="T3"/>
                </a:cxn>
                <a:cxn ang="0">
                  <a:pos x="T4" y="T5"/>
                </a:cxn>
                <a:cxn ang="0">
                  <a:pos x="T6" y="T7"/>
                </a:cxn>
                <a:cxn ang="0">
                  <a:pos x="T8" y="T9"/>
                </a:cxn>
              </a:cxnLst>
              <a:rect l="0" t="0" r="r" b="b"/>
              <a:pathLst>
                <a:path w="14" h="13">
                  <a:moveTo>
                    <a:pt x="7" y="13"/>
                  </a:moveTo>
                  <a:cubicBezTo>
                    <a:pt x="11" y="13"/>
                    <a:pt x="14" y="9"/>
                    <a:pt x="14" y="6"/>
                  </a:cubicBezTo>
                  <a:cubicBezTo>
                    <a:pt x="13" y="2"/>
                    <a:pt x="10" y="0"/>
                    <a:pt x="7" y="0"/>
                  </a:cubicBezTo>
                  <a:cubicBezTo>
                    <a:pt x="3" y="0"/>
                    <a:pt x="0" y="3"/>
                    <a:pt x="1" y="7"/>
                  </a:cubicBezTo>
                  <a:cubicBezTo>
                    <a:pt x="1" y="11"/>
                    <a:pt x="4" y="13"/>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userDrawn="1"/>
          </p:nvSpPr>
          <p:spPr bwMode="auto">
            <a:xfrm>
              <a:off x="4895148" y="6858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userDrawn="1"/>
          </p:nvSpPr>
          <p:spPr bwMode="auto">
            <a:xfrm>
              <a:off x="5187356" y="6835213"/>
              <a:ext cx="22787" cy="22787"/>
            </a:xfrm>
            <a:custGeom>
              <a:avLst/>
              <a:gdLst>
                <a:gd name="T0" fmla="*/ 3 w 7"/>
                <a:gd name="T1" fmla="*/ 7 h 7"/>
                <a:gd name="T2" fmla="*/ 5 w 7"/>
                <a:gd name="T3" fmla="*/ 3 h 7"/>
                <a:gd name="T4" fmla="*/ 7 w 7"/>
                <a:gd name="T5" fmla="*/ 0 h 7"/>
                <a:gd name="T6" fmla="*/ 0 w 7"/>
                <a:gd name="T7" fmla="*/ 0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4" y="6"/>
                    <a:pt x="5" y="5"/>
                    <a:pt x="5" y="3"/>
                  </a:cubicBezTo>
                  <a:cubicBezTo>
                    <a:pt x="6" y="2"/>
                    <a:pt x="7" y="1"/>
                    <a:pt x="7" y="0"/>
                  </a:cubicBezTo>
                  <a:cubicBezTo>
                    <a:pt x="0" y="0"/>
                    <a:pt x="0" y="0"/>
                    <a:pt x="0" y="0"/>
                  </a:cubicBezTo>
                  <a:cubicBezTo>
                    <a:pt x="1" y="2"/>
                    <a:pt x="2"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3" name="Concentric Circles"/>
          <p:cNvGrpSpPr/>
          <p:nvPr userDrawn="1"/>
        </p:nvGrpSpPr>
        <p:grpSpPr>
          <a:xfrm>
            <a:off x="4130697" y="-29953"/>
            <a:ext cx="8140735" cy="6854906"/>
            <a:chOff x="4051321" y="3"/>
            <a:chExt cx="8140735" cy="6854906"/>
          </a:xfrm>
        </p:grpSpPr>
        <p:sp>
          <p:nvSpPr>
            <p:cNvPr id="542" name="White"/>
            <p:cNvSpPr>
              <a:spLocks noEditPoints="1"/>
            </p:cNvSpPr>
            <p:nvPr userDrawn="1"/>
          </p:nvSpPr>
          <p:spPr bwMode="auto">
            <a:xfrm>
              <a:off x="4719661" y="1250968"/>
              <a:ext cx="4410094" cy="4411715"/>
            </a:xfrm>
            <a:custGeom>
              <a:avLst/>
              <a:gdLst>
                <a:gd name="T0" fmla="*/ 15 w 1339"/>
                <a:gd name="T1" fmla="*/ 35 h 1339"/>
                <a:gd name="T2" fmla="*/ 23 w 1339"/>
                <a:gd name="T3" fmla="*/ 155 h 1339"/>
                <a:gd name="T4" fmla="*/ 336 w 1339"/>
                <a:gd name="T5" fmla="*/ 865 h 1339"/>
                <a:gd name="T6" fmla="*/ 870 w 1339"/>
                <a:gd name="T7" fmla="*/ 1239 h 1339"/>
                <a:gd name="T8" fmla="*/ 868 w 1339"/>
                <a:gd name="T9" fmla="*/ 1251 h 1339"/>
                <a:gd name="T10" fmla="*/ 912 w 1339"/>
                <a:gd name="T11" fmla="*/ 1295 h 1339"/>
                <a:gd name="T12" fmla="*/ 953 w 1339"/>
                <a:gd name="T13" fmla="*/ 1268 h 1339"/>
                <a:gd name="T14" fmla="*/ 984 w 1339"/>
                <a:gd name="T15" fmla="*/ 1277 h 1339"/>
                <a:gd name="T16" fmla="*/ 1305 w 1339"/>
                <a:gd name="T17" fmla="*/ 1324 h 1339"/>
                <a:gd name="T18" fmla="*/ 1321 w 1339"/>
                <a:gd name="T19" fmla="*/ 1339 h 1339"/>
                <a:gd name="T20" fmla="*/ 1339 w 1339"/>
                <a:gd name="T21" fmla="*/ 1322 h 1339"/>
                <a:gd name="T22" fmla="*/ 1322 w 1339"/>
                <a:gd name="T23" fmla="*/ 1305 h 1339"/>
                <a:gd name="T24" fmla="*/ 1305 w 1339"/>
                <a:gd name="T25" fmla="*/ 1319 h 1339"/>
                <a:gd name="T26" fmla="*/ 986 w 1339"/>
                <a:gd name="T27" fmla="*/ 1272 h 1339"/>
                <a:gd name="T28" fmla="*/ 955 w 1339"/>
                <a:gd name="T29" fmla="*/ 1263 h 1339"/>
                <a:gd name="T30" fmla="*/ 957 w 1339"/>
                <a:gd name="T31" fmla="*/ 1251 h 1339"/>
                <a:gd name="T32" fmla="*/ 912 w 1339"/>
                <a:gd name="T33" fmla="*/ 1207 h 1339"/>
                <a:gd name="T34" fmla="*/ 871 w 1339"/>
                <a:gd name="T35" fmla="*/ 1234 h 1339"/>
                <a:gd name="T36" fmla="*/ 29 w 1339"/>
                <a:gd name="T37" fmla="*/ 154 h 1339"/>
                <a:gd name="T38" fmla="*/ 20 w 1339"/>
                <a:gd name="T39" fmla="*/ 35 h 1339"/>
                <a:gd name="T40" fmla="*/ 35 w 1339"/>
                <a:gd name="T41" fmla="*/ 17 h 1339"/>
                <a:gd name="T42" fmla="*/ 17 w 1339"/>
                <a:gd name="T43" fmla="*/ 0 h 1339"/>
                <a:gd name="T44" fmla="*/ 0 w 1339"/>
                <a:gd name="T45" fmla="*/ 18 h 1339"/>
                <a:gd name="T46" fmla="*/ 15 w 1339"/>
                <a:gd name="T47" fmla="*/ 35 h 1339"/>
                <a:gd name="T48" fmla="*/ 912 w 1339"/>
                <a:gd name="T49" fmla="*/ 1210 h 1339"/>
                <a:gd name="T50" fmla="*/ 953 w 1339"/>
                <a:gd name="T51" fmla="*/ 1251 h 1339"/>
                <a:gd name="T52" fmla="*/ 952 w 1339"/>
                <a:gd name="T53" fmla="*/ 1262 h 1339"/>
                <a:gd name="T54" fmla="*/ 874 w 1339"/>
                <a:gd name="T55" fmla="*/ 1236 h 1339"/>
                <a:gd name="T56" fmla="*/ 912 w 1339"/>
                <a:gd name="T57" fmla="*/ 1210 h 1339"/>
                <a:gd name="T58" fmla="*/ 873 w 1339"/>
                <a:gd name="T59" fmla="*/ 1240 h 1339"/>
                <a:gd name="T60" fmla="*/ 950 w 1339"/>
                <a:gd name="T61" fmla="*/ 1267 h 1339"/>
                <a:gd name="T62" fmla="*/ 912 w 1339"/>
                <a:gd name="T63" fmla="*/ 1292 h 1339"/>
                <a:gd name="T64" fmla="*/ 871 w 1339"/>
                <a:gd name="T65" fmla="*/ 1251 h 1339"/>
                <a:gd name="T66" fmla="*/ 873 w 1339"/>
                <a:gd name="T67" fmla="*/ 124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9" h="1339">
                  <a:moveTo>
                    <a:pt x="15" y="35"/>
                  </a:moveTo>
                  <a:cubicBezTo>
                    <a:pt x="16" y="75"/>
                    <a:pt x="19" y="115"/>
                    <a:pt x="23" y="155"/>
                  </a:cubicBezTo>
                  <a:cubicBezTo>
                    <a:pt x="54" y="418"/>
                    <a:pt x="162" y="664"/>
                    <a:pt x="336" y="865"/>
                  </a:cubicBezTo>
                  <a:cubicBezTo>
                    <a:pt x="481" y="1034"/>
                    <a:pt x="664" y="1162"/>
                    <a:pt x="870" y="1239"/>
                  </a:cubicBezTo>
                  <a:cubicBezTo>
                    <a:pt x="869" y="1243"/>
                    <a:pt x="868" y="1247"/>
                    <a:pt x="868" y="1251"/>
                  </a:cubicBezTo>
                  <a:cubicBezTo>
                    <a:pt x="868" y="1275"/>
                    <a:pt x="888" y="1295"/>
                    <a:pt x="912" y="1295"/>
                  </a:cubicBezTo>
                  <a:cubicBezTo>
                    <a:pt x="931" y="1295"/>
                    <a:pt x="947" y="1284"/>
                    <a:pt x="953" y="1268"/>
                  </a:cubicBezTo>
                  <a:cubicBezTo>
                    <a:pt x="964" y="1271"/>
                    <a:pt x="974" y="1274"/>
                    <a:pt x="984" y="1277"/>
                  </a:cubicBezTo>
                  <a:cubicBezTo>
                    <a:pt x="1088" y="1306"/>
                    <a:pt x="1196" y="1322"/>
                    <a:pt x="1305" y="1324"/>
                  </a:cubicBezTo>
                  <a:cubicBezTo>
                    <a:pt x="1306" y="1333"/>
                    <a:pt x="1313" y="1339"/>
                    <a:pt x="1321" y="1339"/>
                  </a:cubicBezTo>
                  <a:cubicBezTo>
                    <a:pt x="1331" y="1339"/>
                    <a:pt x="1339" y="1332"/>
                    <a:pt x="1339" y="1322"/>
                  </a:cubicBezTo>
                  <a:cubicBezTo>
                    <a:pt x="1339" y="1313"/>
                    <a:pt x="1332" y="1305"/>
                    <a:pt x="1322" y="1305"/>
                  </a:cubicBezTo>
                  <a:cubicBezTo>
                    <a:pt x="1313" y="1304"/>
                    <a:pt x="1306" y="1311"/>
                    <a:pt x="1305" y="1319"/>
                  </a:cubicBezTo>
                  <a:cubicBezTo>
                    <a:pt x="1196" y="1316"/>
                    <a:pt x="1089" y="1300"/>
                    <a:pt x="986" y="1272"/>
                  </a:cubicBezTo>
                  <a:cubicBezTo>
                    <a:pt x="975" y="1269"/>
                    <a:pt x="965" y="1266"/>
                    <a:pt x="955" y="1263"/>
                  </a:cubicBezTo>
                  <a:cubicBezTo>
                    <a:pt x="956" y="1259"/>
                    <a:pt x="957" y="1255"/>
                    <a:pt x="957" y="1251"/>
                  </a:cubicBezTo>
                  <a:cubicBezTo>
                    <a:pt x="957" y="1227"/>
                    <a:pt x="937" y="1207"/>
                    <a:pt x="912" y="1207"/>
                  </a:cubicBezTo>
                  <a:cubicBezTo>
                    <a:pt x="894" y="1207"/>
                    <a:pt x="878" y="1218"/>
                    <a:pt x="871" y="1234"/>
                  </a:cubicBezTo>
                  <a:cubicBezTo>
                    <a:pt x="412" y="1061"/>
                    <a:pt x="86" y="649"/>
                    <a:pt x="29" y="154"/>
                  </a:cubicBezTo>
                  <a:cubicBezTo>
                    <a:pt x="24" y="115"/>
                    <a:pt x="21" y="75"/>
                    <a:pt x="20" y="35"/>
                  </a:cubicBezTo>
                  <a:cubicBezTo>
                    <a:pt x="29" y="33"/>
                    <a:pt x="35" y="26"/>
                    <a:pt x="35" y="17"/>
                  </a:cubicBezTo>
                  <a:cubicBezTo>
                    <a:pt x="35" y="7"/>
                    <a:pt x="27" y="0"/>
                    <a:pt x="17" y="0"/>
                  </a:cubicBezTo>
                  <a:cubicBezTo>
                    <a:pt x="7" y="0"/>
                    <a:pt x="0" y="8"/>
                    <a:pt x="0" y="18"/>
                  </a:cubicBezTo>
                  <a:cubicBezTo>
                    <a:pt x="0" y="27"/>
                    <a:pt x="7" y="33"/>
                    <a:pt x="15" y="35"/>
                  </a:cubicBezTo>
                  <a:close/>
                  <a:moveTo>
                    <a:pt x="912" y="1210"/>
                  </a:moveTo>
                  <a:cubicBezTo>
                    <a:pt x="935" y="1210"/>
                    <a:pt x="953" y="1228"/>
                    <a:pt x="953" y="1251"/>
                  </a:cubicBezTo>
                  <a:cubicBezTo>
                    <a:pt x="953" y="1255"/>
                    <a:pt x="953" y="1258"/>
                    <a:pt x="952" y="1262"/>
                  </a:cubicBezTo>
                  <a:cubicBezTo>
                    <a:pt x="926" y="1254"/>
                    <a:pt x="900" y="1245"/>
                    <a:pt x="874" y="1236"/>
                  </a:cubicBezTo>
                  <a:cubicBezTo>
                    <a:pt x="880" y="1221"/>
                    <a:pt x="895" y="1210"/>
                    <a:pt x="912" y="1210"/>
                  </a:cubicBezTo>
                  <a:close/>
                  <a:moveTo>
                    <a:pt x="873" y="1240"/>
                  </a:moveTo>
                  <a:cubicBezTo>
                    <a:pt x="898" y="1250"/>
                    <a:pt x="924" y="1259"/>
                    <a:pt x="950" y="1267"/>
                  </a:cubicBezTo>
                  <a:cubicBezTo>
                    <a:pt x="944" y="1282"/>
                    <a:pt x="929" y="1292"/>
                    <a:pt x="912" y="1292"/>
                  </a:cubicBezTo>
                  <a:cubicBezTo>
                    <a:pt x="890" y="1292"/>
                    <a:pt x="871" y="1274"/>
                    <a:pt x="871" y="1251"/>
                  </a:cubicBezTo>
                  <a:cubicBezTo>
                    <a:pt x="871" y="1247"/>
                    <a:pt x="872" y="1244"/>
                    <a:pt x="873" y="1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02" name="Gray"/>
            <p:cNvGrpSpPr/>
            <p:nvPr userDrawn="1"/>
          </p:nvGrpSpPr>
          <p:grpSpPr>
            <a:xfrm>
              <a:off x="4051321" y="3"/>
              <a:ext cx="8140735" cy="6854906"/>
              <a:chOff x="4051321" y="3"/>
              <a:chExt cx="8140735" cy="6854906"/>
            </a:xfrm>
          </p:grpSpPr>
          <p:sp>
            <p:nvSpPr>
              <p:cNvPr id="435" name="Freeform 427"/>
              <p:cNvSpPr>
                <a:spLocks/>
              </p:cNvSpPr>
              <p:nvPr userDrawn="1"/>
            </p:nvSpPr>
            <p:spPr bwMode="auto">
              <a:xfrm>
                <a:off x="4370410" y="3014701"/>
                <a:ext cx="55563" cy="49213"/>
              </a:xfrm>
              <a:custGeom>
                <a:avLst/>
                <a:gdLst>
                  <a:gd name="T0" fmla="*/ 2 w 17"/>
                  <a:gd name="T1" fmla="*/ 11 h 15"/>
                  <a:gd name="T2" fmla="*/ 9 w 17"/>
                  <a:gd name="T3" fmla="*/ 15 h 15"/>
                  <a:gd name="T4" fmla="*/ 11 w 17"/>
                  <a:gd name="T5" fmla="*/ 15 h 15"/>
                  <a:gd name="T6" fmla="*/ 15 w 17"/>
                  <a:gd name="T7" fmla="*/ 6 h 15"/>
                  <a:gd name="T8" fmla="*/ 6 w 17"/>
                  <a:gd name="T9" fmla="*/ 1 h 15"/>
                  <a:gd name="T10" fmla="*/ 2 w 17"/>
                  <a:gd name="T11" fmla="*/ 11 h 15"/>
                </a:gdLst>
                <a:ahLst/>
                <a:cxnLst>
                  <a:cxn ang="0">
                    <a:pos x="T0" y="T1"/>
                  </a:cxn>
                  <a:cxn ang="0">
                    <a:pos x="T2" y="T3"/>
                  </a:cxn>
                  <a:cxn ang="0">
                    <a:pos x="T4" y="T5"/>
                  </a:cxn>
                  <a:cxn ang="0">
                    <a:pos x="T6" y="T7"/>
                  </a:cxn>
                  <a:cxn ang="0">
                    <a:pos x="T8" y="T9"/>
                  </a:cxn>
                  <a:cxn ang="0">
                    <a:pos x="T10" y="T11"/>
                  </a:cxn>
                </a:cxnLst>
                <a:rect l="0" t="0" r="r" b="b"/>
                <a:pathLst>
                  <a:path w="17" h="15">
                    <a:moveTo>
                      <a:pt x="2" y="11"/>
                    </a:moveTo>
                    <a:cubicBezTo>
                      <a:pt x="3" y="13"/>
                      <a:pt x="6" y="15"/>
                      <a:pt x="9" y="15"/>
                    </a:cubicBezTo>
                    <a:cubicBezTo>
                      <a:pt x="9" y="15"/>
                      <a:pt x="10" y="15"/>
                      <a:pt x="11" y="15"/>
                    </a:cubicBezTo>
                    <a:cubicBezTo>
                      <a:pt x="15" y="13"/>
                      <a:pt x="17" y="9"/>
                      <a:pt x="15" y="6"/>
                    </a:cubicBezTo>
                    <a:cubicBezTo>
                      <a:pt x="14" y="2"/>
                      <a:pt x="10" y="0"/>
                      <a:pt x="6" y="1"/>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428"/>
              <p:cNvSpPr>
                <a:spLocks/>
              </p:cNvSpPr>
              <p:nvPr userDrawn="1"/>
            </p:nvSpPr>
            <p:spPr bwMode="auto">
              <a:xfrm>
                <a:off x="9359944" y="6278640"/>
                <a:ext cx="49213" cy="49213"/>
              </a:xfrm>
              <a:custGeom>
                <a:avLst/>
                <a:gdLst>
                  <a:gd name="T0" fmla="*/ 8 w 15"/>
                  <a:gd name="T1" fmla="*/ 15 h 15"/>
                  <a:gd name="T2" fmla="*/ 8 w 15"/>
                  <a:gd name="T3" fmla="*/ 15 h 15"/>
                  <a:gd name="T4" fmla="*/ 14 w 15"/>
                  <a:gd name="T5" fmla="*/ 7 h 15"/>
                  <a:gd name="T6" fmla="*/ 7 w 15"/>
                  <a:gd name="T7" fmla="*/ 0 h 15"/>
                  <a:gd name="T8" fmla="*/ 0 w 15"/>
                  <a:gd name="T9" fmla="*/ 8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8" y="15"/>
                    </a:cubicBezTo>
                    <a:cubicBezTo>
                      <a:pt x="12" y="14"/>
                      <a:pt x="15" y="11"/>
                      <a:pt x="14" y="7"/>
                    </a:cubicBezTo>
                    <a:cubicBezTo>
                      <a:pt x="14" y="3"/>
                      <a:pt x="11" y="0"/>
                      <a:pt x="7" y="0"/>
                    </a:cubicBezTo>
                    <a:cubicBezTo>
                      <a:pt x="3" y="1"/>
                      <a:pt x="0" y="4"/>
                      <a:pt x="0" y="8"/>
                    </a:cubicBezTo>
                    <a:cubicBezTo>
                      <a:pt x="0"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29"/>
              <p:cNvSpPr>
                <a:spLocks/>
              </p:cNvSpPr>
              <p:nvPr userDrawn="1"/>
            </p:nvSpPr>
            <p:spPr bwMode="auto">
              <a:xfrm>
                <a:off x="9853658" y="6229427"/>
                <a:ext cx="52388" cy="49213"/>
              </a:xfrm>
              <a:custGeom>
                <a:avLst/>
                <a:gdLst>
                  <a:gd name="T0" fmla="*/ 8 w 16"/>
                  <a:gd name="T1" fmla="*/ 15 h 15"/>
                  <a:gd name="T2" fmla="*/ 9 w 16"/>
                  <a:gd name="T3" fmla="*/ 15 h 15"/>
                  <a:gd name="T4" fmla="*/ 15 w 16"/>
                  <a:gd name="T5" fmla="*/ 7 h 15"/>
                  <a:gd name="T6" fmla="*/ 7 w 16"/>
                  <a:gd name="T7" fmla="*/ 1 h 15"/>
                  <a:gd name="T8" fmla="*/ 7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13" y="14"/>
                      <a:pt x="16" y="10"/>
                      <a:pt x="15" y="7"/>
                    </a:cubicBezTo>
                    <a:cubicBezTo>
                      <a:pt x="15" y="3"/>
                      <a:pt x="11" y="0"/>
                      <a:pt x="7" y="1"/>
                    </a:cubicBezTo>
                    <a:cubicBezTo>
                      <a:pt x="7" y="1"/>
                      <a:pt x="7" y="1"/>
                      <a:pt x="7" y="1"/>
                    </a:cubicBezTo>
                    <a:cubicBezTo>
                      <a:pt x="3" y="1"/>
                      <a:pt x="0" y="5"/>
                      <a:pt x="1" y="9"/>
                    </a:cubicBezTo>
                    <a:cubicBezTo>
                      <a:pt x="2" y="12"/>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30"/>
              <p:cNvSpPr>
                <a:spLocks/>
              </p:cNvSpPr>
              <p:nvPr userDrawn="1"/>
            </p:nvSpPr>
            <p:spPr bwMode="auto">
              <a:xfrm>
                <a:off x="9607595" y="6258002"/>
                <a:ext cx="49213" cy="49213"/>
              </a:xfrm>
              <a:custGeom>
                <a:avLst/>
                <a:gdLst>
                  <a:gd name="T0" fmla="*/ 8 w 15"/>
                  <a:gd name="T1" fmla="*/ 15 h 15"/>
                  <a:gd name="T2" fmla="*/ 9 w 15"/>
                  <a:gd name="T3" fmla="*/ 15 h 15"/>
                  <a:gd name="T4" fmla="*/ 15 w 15"/>
                  <a:gd name="T5" fmla="*/ 7 h 15"/>
                  <a:gd name="T6" fmla="*/ 7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2" y="15"/>
                      <a:pt x="15" y="11"/>
                      <a:pt x="15" y="7"/>
                    </a:cubicBezTo>
                    <a:cubicBezTo>
                      <a:pt x="15" y="3"/>
                      <a:pt x="11" y="0"/>
                      <a:pt x="7" y="1"/>
                    </a:cubicBezTo>
                    <a:cubicBezTo>
                      <a:pt x="3"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31"/>
              <p:cNvSpPr>
                <a:spLocks/>
              </p:cNvSpPr>
              <p:nvPr userDrawn="1"/>
            </p:nvSpPr>
            <p:spPr bwMode="auto">
              <a:xfrm>
                <a:off x="9485357" y="6272290"/>
                <a:ext cx="46038" cy="46038"/>
              </a:xfrm>
              <a:custGeom>
                <a:avLst/>
                <a:gdLst>
                  <a:gd name="T0" fmla="*/ 7 w 14"/>
                  <a:gd name="T1" fmla="*/ 14 h 14"/>
                  <a:gd name="T2" fmla="*/ 8 w 14"/>
                  <a:gd name="T3" fmla="*/ 14 h 14"/>
                  <a:gd name="T4" fmla="*/ 14 w 14"/>
                  <a:gd name="T5" fmla="*/ 7 h 14"/>
                  <a:gd name="T6" fmla="*/ 7 w 14"/>
                  <a:gd name="T7" fmla="*/ 0 h 14"/>
                  <a:gd name="T8" fmla="*/ 0 w 14"/>
                  <a:gd name="T9" fmla="*/ 8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8" y="14"/>
                    </a:cubicBezTo>
                    <a:cubicBezTo>
                      <a:pt x="12" y="14"/>
                      <a:pt x="14" y="11"/>
                      <a:pt x="14" y="7"/>
                    </a:cubicBezTo>
                    <a:cubicBezTo>
                      <a:pt x="14" y="3"/>
                      <a:pt x="10" y="0"/>
                      <a:pt x="7" y="0"/>
                    </a:cubicBezTo>
                    <a:cubicBezTo>
                      <a:pt x="3" y="0"/>
                      <a:pt x="0" y="4"/>
                      <a:pt x="0" y="8"/>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32"/>
              <p:cNvSpPr>
                <a:spLocks/>
              </p:cNvSpPr>
              <p:nvPr userDrawn="1"/>
            </p:nvSpPr>
            <p:spPr bwMode="auto">
              <a:xfrm>
                <a:off x="6818345" y="5737296"/>
                <a:ext cx="52388" cy="50801"/>
              </a:xfrm>
              <a:custGeom>
                <a:avLst/>
                <a:gdLst>
                  <a:gd name="T0" fmla="*/ 5 w 16"/>
                  <a:gd name="T1" fmla="*/ 14 h 15"/>
                  <a:gd name="T2" fmla="*/ 8 w 16"/>
                  <a:gd name="T3" fmla="*/ 15 h 15"/>
                  <a:gd name="T4" fmla="*/ 14 w 16"/>
                  <a:gd name="T5" fmla="*/ 11 h 15"/>
                  <a:gd name="T6" fmla="*/ 11 w 16"/>
                  <a:gd name="T7" fmla="*/ 2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4"/>
                      <a:pt x="14" y="11"/>
                    </a:cubicBezTo>
                    <a:cubicBezTo>
                      <a:pt x="16" y="8"/>
                      <a:pt x="15" y="3"/>
                      <a:pt x="11" y="2"/>
                    </a:cubicBezTo>
                    <a:cubicBezTo>
                      <a:pt x="8" y="0"/>
                      <a:pt x="4" y="1"/>
                      <a:pt x="2"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33"/>
              <p:cNvSpPr>
                <a:spLocks/>
              </p:cNvSpPr>
              <p:nvPr userDrawn="1"/>
            </p:nvSpPr>
            <p:spPr bwMode="auto">
              <a:xfrm>
                <a:off x="9234531" y="6284990"/>
                <a:ext cx="49213" cy="46038"/>
              </a:xfrm>
              <a:custGeom>
                <a:avLst/>
                <a:gdLst>
                  <a:gd name="T0" fmla="*/ 7 w 15"/>
                  <a:gd name="T1" fmla="*/ 14 h 14"/>
                  <a:gd name="T2" fmla="*/ 8 w 15"/>
                  <a:gd name="T3" fmla="*/ 14 h 14"/>
                  <a:gd name="T4" fmla="*/ 8 w 15"/>
                  <a:gd name="T5" fmla="*/ 14 h 14"/>
                  <a:gd name="T6" fmla="*/ 14 w 15"/>
                  <a:gd name="T7" fmla="*/ 7 h 14"/>
                  <a:gd name="T8" fmla="*/ 7 w 15"/>
                  <a:gd name="T9" fmla="*/ 0 h 14"/>
                  <a:gd name="T10" fmla="*/ 0 w 15"/>
                  <a:gd name="T11" fmla="*/ 7 h 14"/>
                  <a:gd name="T12" fmla="*/ 7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14"/>
                    </a:moveTo>
                    <a:cubicBezTo>
                      <a:pt x="7" y="14"/>
                      <a:pt x="7" y="14"/>
                      <a:pt x="8" y="14"/>
                    </a:cubicBezTo>
                    <a:cubicBezTo>
                      <a:pt x="8" y="14"/>
                      <a:pt x="8" y="14"/>
                      <a:pt x="8" y="14"/>
                    </a:cubicBezTo>
                    <a:cubicBezTo>
                      <a:pt x="11" y="14"/>
                      <a:pt x="15" y="11"/>
                      <a:pt x="14" y="7"/>
                    </a:cubicBezTo>
                    <a:cubicBezTo>
                      <a:pt x="14" y="3"/>
                      <a:pt x="11" y="0"/>
                      <a:pt x="7" y="0"/>
                    </a:cubicBezTo>
                    <a:cubicBezTo>
                      <a:pt x="3" y="0"/>
                      <a:pt x="0" y="3"/>
                      <a:pt x="0" y="7"/>
                    </a:cubicBezTo>
                    <a:cubicBezTo>
                      <a:pt x="0" y="11"/>
                      <a:pt x="4"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34"/>
              <p:cNvSpPr>
                <a:spLocks/>
              </p:cNvSpPr>
              <p:nvPr userDrawn="1"/>
            </p:nvSpPr>
            <p:spPr bwMode="auto">
              <a:xfrm>
                <a:off x="8859879" y="6278640"/>
                <a:ext cx="49213" cy="49213"/>
              </a:xfrm>
              <a:custGeom>
                <a:avLst/>
                <a:gdLst>
                  <a:gd name="T0" fmla="*/ 7 w 15"/>
                  <a:gd name="T1" fmla="*/ 15 h 15"/>
                  <a:gd name="T2" fmla="*/ 8 w 15"/>
                  <a:gd name="T3" fmla="*/ 15 h 15"/>
                  <a:gd name="T4" fmla="*/ 15 w 15"/>
                  <a:gd name="T5" fmla="*/ 8 h 15"/>
                  <a:gd name="T6" fmla="*/ 8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4"/>
                      <a:pt x="12" y="1"/>
                      <a:pt x="8" y="1"/>
                    </a:cubicBezTo>
                    <a:cubicBezTo>
                      <a:pt x="4" y="0"/>
                      <a:pt x="1" y="3"/>
                      <a:pt x="1" y="7"/>
                    </a:cubicBezTo>
                    <a:cubicBezTo>
                      <a:pt x="0" y="11"/>
                      <a:pt x="3"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35"/>
              <p:cNvSpPr>
                <a:spLocks/>
              </p:cNvSpPr>
              <p:nvPr userDrawn="1"/>
            </p:nvSpPr>
            <p:spPr bwMode="auto">
              <a:xfrm>
                <a:off x="9109118" y="6284990"/>
                <a:ext cx="49213" cy="49213"/>
              </a:xfrm>
              <a:custGeom>
                <a:avLst/>
                <a:gdLst>
                  <a:gd name="T0" fmla="*/ 7 w 15"/>
                  <a:gd name="T1" fmla="*/ 15 h 15"/>
                  <a:gd name="T2" fmla="*/ 14 w 15"/>
                  <a:gd name="T3" fmla="*/ 7 h 15"/>
                  <a:gd name="T4" fmla="*/ 7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1" y="15"/>
                      <a:pt x="15" y="11"/>
                      <a:pt x="14" y="7"/>
                    </a:cubicBezTo>
                    <a:cubicBezTo>
                      <a:pt x="14" y="4"/>
                      <a:pt x="11" y="0"/>
                      <a:pt x="7" y="0"/>
                    </a:cubicBezTo>
                    <a:cubicBezTo>
                      <a:pt x="3" y="0"/>
                      <a:pt x="0" y="4"/>
                      <a:pt x="0" y="7"/>
                    </a:cubicBezTo>
                    <a:cubicBezTo>
                      <a:pt x="0" y="11"/>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436"/>
              <p:cNvSpPr>
                <a:spLocks/>
              </p:cNvSpPr>
              <p:nvPr userDrawn="1"/>
            </p:nvSpPr>
            <p:spPr bwMode="auto">
              <a:xfrm>
                <a:off x="8985292" y="6284990"/>
                <a:ext cx="49213" cy="46038"/>
              </a:xfrm>
              <a:custGeom>
                <a:avLst/>
                <a:gdLst>
                  <a:gd name="T0" fmla="*/ 7 w 15"/>
                  <a:gd name="T1" fmla="*/ 14 h 14"/>
                  <a:gd name="T2" fmla="*/ 7 w 15"/>
                  <a:gd name="T3" fmla="*/ 14 h 14"/>
                  <a:gd name="T4" fmla="*/ 15 w 15"/>
                  <a:gd name="T5" fmla="*/ 7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1"/>
                      <a:pt x="15" y="7"/>
                    </a:cubicBezTo>
                    <a:cubicBezTo>
                      <a:pt x="15" y="3"/>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37"/>
              <p:cNvSpPr>
                <a:spLocks/>
              </p:cNvSpPr>
              <p:nvPr userDrawn="1"/>
            </p:nvSpPr>
            <p:spPr bwMode="auto">
              <a:xfrm>
                <a:off x="8734466" y="6272290"/>
                <a:ext cx="49213" cy="49213"/>
              </a:xfrm>
              <a:custGeom>
                <a:avLst/>
                <a:gdLst>
                  <a:gd name="T0" fmla="*/ 7 w 15"/>
                  <a:gd name="T1" fmla="*/ 14 h 15"/>
                  <a:gd name="T2" fmla="*/ 8 w 15"/>
                  <a:gd name="T3" fmla="*/ 15 h 15"/>
                  <a:gd name="T4" fmla="*/ 15 w 15"/>
                  <a:gd name="T5" fmla="*/ 8 h 15"/>
                  <a:gd name="T6" fmla="*/ 8 w 15"/>
                  <a:gd name="T7" fmla="*/ 0 h 15"/>
                  <a:gd name="T8" fmla="*/ 1 w 15"/>
                  <a:gd name="T9" fmla="*/ 7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7" y="14"/>
                      <a:pt x="8" y="15"/>
                      <a:pt x="8" y="15"/>
                    </a:cubicBezTo>
                    <a:cubicBezTo>
                      <a:pt x="11" y="15"/>
                      <a:pt x="15" y="12"/>
                      <a:pt x="15" y="8"/>
                    </a:cubicBezTo>
                    <a:cubicBezTo>
                      <a:pt x="15" y="4"/>
                      <a:pt x="12" y="1"/>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438"/>
              <p:cNvSpPr>
                <a:spLocks/>
              </p:cNvSpPr>
              <p:nvPr userDrawn="1"/>
            </p:nvSpPr>
            <p:spPr bwMode="auto">
              <a:xfrm>
                <a:off x="10466436" y="6097663"/>
                <a:ext cx="49213" cy="49213"/>
              </a:xfrm>
              <a:custGeom>
                <a:avLst/>
                <a:gdLst>
                  <a:gd name="T0" fmla="*/ 7 w 15"/>
                  <a:gd name="T1" fmla="*/ 15 h 15"/>
                  <a:gd name="T2" fmla="*/ 9 w 15"/>
                  <a:gd name="T3" fmla="*/ 15 h 15"/>
                  <a:gd name="T4" fmla="*/ 14 w 15"/>
                  <a:gd name="T5" fmla="*/ 6 h 15"/>
                  <a:gd name="T6" fmla="*/ 6 w 15"/>
                  <a:gd name="T7" fmla="*/ 1 h 15"/>
                  <a:gd name="T8" fmla="*/ 6 w 15"/>
                  <a:gd name="T9" fmla="*/ 1 h 15"/>
                  <a:gd name="T10" fmla="*/ 1 w 15"/>
                  <a:gd name="T11" fmla="*/ 10 h 15"/>
                  <a:gd name="T12" fmla="*/ 7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15"/>
                    </a:moveTo>
                    <a:cubicBezTo>
                      <a:pt x="8" y="15"/>
                      <a:pt x="9" y="15"/>
                      <a:pt x="9" y="15"/>
                    </a:cubicBezTo>
                    <a:cubicBezTo>
                      <a:pt x="13" y="14"/>
                      <a:pt x="15" y="10"/>
                      <a:pt x="14" y="6"/>
                    </a:cubicBezTo>
                    <a:cubicBezTo>
                      <a:pt x="13" y="2"/>
                      <a:pt x="9" y="0"/>
                      <a:pt x="6" y="1"/>
                    </a:cubicBezTo>
                    <a:cubicBezTo>
                      <a:pt x="6" y="1"/>
                      <a:pt x="6" y="1"/>
                      <a:pt x="6" y="1"/>
                    </a:cubicBezTo>
                    <a:cubicBezTo>
                      <a:pt x="2" y="2"/>
                      <a:pt x="0" y="6"/>
                      <a:pt x="1" y="10"/>
                    </a:cubicBezTo>
                    <a:cubicBezTo>
                      <a:pt x="1" y="13"/>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39"/>
              <p:cNvSpPr>
                <a:spLocks/>
              </p:cNvSpPr>
              <p:nvPr userDrawn="1"/>
            </p:nvSpPr>
            <p:spPr bwMode="auto">
              <a:xfrm>
                <a:off x="10585499" y="6064325"/>
                <a:ext cx="52388" cy="49213"/>
              </a:xfrm>
              <a:custGeom>
                <a:avLst/>
                <a:gdLst>
                  <a:gd name="T0" fmla="*/ 8 w 16"/>
                  <a:gd name="T1" fmla="*/ 15 h 15"/>
                  <a:gd name="T2" fmla="*/ 10 w 16"/>
                  <a:gd name="T3" fmla="*/ 14 h 15"/>
                  <a:gd name="T4" fmla="*/ 15 w 16"/>
                  <a:gd name="T5" fmla="*/ 5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4"/>
                    </a:cubicBezTo>
                    <a:cubicBezTo>
                      <a:pt x="14" y="13"/>
                      <a:pt x="16" y="9"/>
                      <a:pt x="15" y="5"/>
                    </a:cubicBezTo>
                    <a:cubicBezTo>
                      <a:pt x="13"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440"/>
              <p:cNvSpPr>
                <a:spLocks/>
              </p:cNvSpPr>
              <p:nvPr userDrawn="1"/>
            </p:nvSpPr>
            <p:spPr bwMode="auto">
              <a:xfrm>
                <a:off x="10702975" y="6024637"/>
                <a:ext cx="53975"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5"/>
                    </a:cubicBezTo>
                    <a:cubicBezTo>
                      <a:pt x="14" y="13"/>
                      <a:pt x="16" y="9"/>
                      <a:pt x="15" y="6"/>
                    </a:cubicBezTo>
                    <a:cubicBezTo>
                      <a:pt x="13" y="2"/>
                      <a:pt x="9"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41"/>
              <p:cNvSpPr>
                <a:spLocks/>
              </p:cNvSpPr>
              <p:nvPr userDrawn="1"/>
            </p:nvSpPr>
            <p:spPr bwMode="auto">
              <a:xfrm>
                <a:off x="10101310" y="6186564"/>
                <a:ext cx="52388" cy="49213"/>
              </a:xfrm>
              <a:custGeom>
                <a:avLst/>
                <a:gdLst>
                  <a:gd name="T0" fmla="*/ 8 w 16"/>
                  <a:gd name="T1" fmla="*/ 15 h 15"/>
                  <a:gd name="T2" fmla="*/ 9 w 16"/>
                  <a:gd name="T3" fmla="*/ 15 h 15"/>
                  <a:gd name="T4" fmla="*/ 15 w 16"/>
                  <a:gd name="T5" fmla="*/ 6 h 15"/>
                  <a:gd name="T6" fmla="*/ 6 w 16"/>
                  <a:gd name="T7" fmla="*/ 1 h 15"/>
                  <a:gd name="T8" fmla="*/ 1 w 16"/>
                  <a:gd name="T9" fmla="*/ 9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9" y="15"/>
                    </a:cubicBezTo>
                    <a:cubicBezTo>
                      <a:pt x="13" y="14"/>
                      <a:pt x="16" y="10"/>
                      <a:pt x="15" y="6"/>
                    </a:cubicBezTo>
                    <a:cubicBezTo>
                      <a:pt x="14" y="2"/>
                      <a:pt x="10" y="0"/>
                      <a:pt x="6" y="1"/>
                    </a:cubicBezTo>
                    <a:cubicBezTo>
                      <a:pt x="3" y="1"/>
                      <a:pt x="0" y="5"/>
                      <a:pt x="1" y="9"/>
                    </a:cubicBezTo>
                    <a:cubicBezTo>
                      <a:pt x="2"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442"/>
              <p:cNvSpPr>
                <a:spLocks/>
              </p:cNvSpPr>
              <p:nvPr userDrawn="1"/>
            </p:nvSpPr>
            <p:spPr bwMode="auto">
              <a:xfrm>
                <a:off x="9979071" y="6208789"/>
                <a:ext cx="49213" cy="49213"/>
              </a:xfrm>
              <a:custGeom>
                <a:avLst/>
                <a:gdLst>
                  <a:gd name="T0" fmla="*/ 8 w 15"/>
                  <a:gd name="T1" fmla="*/ 15 h 15"/>
                  <a:gd name="T2" fmla="*/ 9 w 15"/>
                  <a:gd name="T3" fmla="*/ 15 h 15"/>
                  <a:gd name="T4" fmla="*/ 15 w 15"/>
                  <a:gd name="T5" fmla="*/ 6 h 15"/>
                  <a:gd name="T6" fmla="*/ 6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3" y="14"/>
                      <a:pt x="15" y="10"/>
                      <a:pt x="15" y="6"/>
                    </a:cubicBezTo>
                    <a:cubicBezTo>
                      <a:pt x="14" y="2"/>
                      <a:pt x="10" y="0"/>
                      <a:pt x="6" y="1"/>
                    </a:cubicBezTo>
                    <a:cubicBezTo>
                      <a:pt x="2"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43"/>
              <p:cNvSpPr>
                <a:spLocks/>
              </p:cNvSpPr>
              <p:nvPr userDrawn="1"/>
            </p:nvSpPr>
            <p:spPr bwMode="auto">
              <a:xfrm>
                <a:off x="10223548" y="6159576"/>
                <a:ext cx="52388" cy="49213"/>
              </a:xfrm>
              <a:custGeom>
                <a:avLst/>
                <a:gdLst>
                  <a:gd name="T0" fmla="*/ 8 w 16"/>
                  <a:gd name="T1" fmla="*/ 15 h 15"/>
                  <a:gd name="T2" fmla="*/ 9 w 16"/>
                  <a:gd name="T3" fmla="*/ 15 h 15"/>
                  <a:gd name="T4" fmla="*/ 9 w 16"/>
                  <a:gd name="T5" fmla="*/ 15 h 15"/>
                  <a:gd name="T6" fmla="*/ 15 w 16"/>
                  <a:gd name="T7" fmla="*/ 6 h 15"/>
                  <a:gd name="T8" fmla="*/ 6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9" y="15"/>
                      <a:pt x="9" y="15"/>
                      <a:pt x="9" y="15"/>
                    </a:cubicBezTo>
                    <a:cubicBezTo>
                      <a:pt x="13" y="14"/>
                      <a:pt x="16" y="10"/>
                      <a:pt x="15" y="6"/>
                    </a:cubicBezTo>
                    <a:cubicBezTo>
                      <a:pt x="14" y="2"/>
                      <a:pt x="10" y="0"/>
                      <a:pt x="6" y="1"/>
                    </a:cubicBezTo>
                    <a:cubicBezTo>
                      <a:pt x="3" y="2"/>
                      <a:pt x="0" y="5"/>
                      <a:pt x="1" y="9"/>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44"/>
              <p:cNvSpPr>
                <a:spLocks/>
              </p:cNvSpPr>
              <p:nvPr userDrawn="1"/>
            </p:nvSpPr>
            <p:spPr bwMode="auto">
              <a:xfrm>
                <a:off x="10344198" y="6129413"/>
                <a:ext cx="52388"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10" y="15"/>
                    </a:cubicBezTo>
                    <a:cubicBezTo>
                      <a:pt x="13" y="14"/>
                      <a:pt x="16" y="10"/>
                      <a:pt x="15" y="6"/>
                    </a:cubicBezTo>
                    <a:cubicBezTo>
                      <a:pt x="14"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45"/>
              <p:cNvSpPr>
                <a:spLocks/>
              </p:cNvSpPr>
              <p:nvPr userDrawn="1"/>
            </p:nvSpPr>
            <p:spPr bwMode="auto">
              <a:xfrm>
                <a:off x="8486815" y="6248477"/>
                <a:ext cx="49213" cy="46038"/>
              </a:xfrm>
              <a:custGeom>
                <a:avLst/>
                <a:gdLst>
                  <a:gd name="T0" fmla="*/ 6 w 15"/>
                  <a:gd name="T1" fmla="*/ 14 h 14"/>
                  <a:gd name="T2" fmla="*/ 7 w 15"/>
                  <a:gd name="T3" fmla="*/ 14 h 14"/>
                  <a:gd name="T4" fmla="*/ 14 w 15"/>
                  <a:gd name="T5" fmla="*/ 8 h 14"/>
                  <a:gd name="T6" fmla="*/ 8 w 15"/>
                  <a:gd name="T7" fmla="*/ 0 h 14"/>
                  <a:gd name="T8" fmla="*/ 0 w 15"/>
                  <a:gd name="T9" fmla="*/ 6 h 14"/>
                  <a:gd name="T10" fmla="*/ 6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6" y="14"/>
                    </a:moveTo>
                    <a:cubicBezTo>
                      <a:pt x="7" y="14"/>
                      <a:pt x="7" y="14"/>
                      <a:pt x="7" y="14"/>
                    </a:cubicBezTo>
                    <a:cubicBezTo>
                      <a:pt x="11" y="14"/>
                      <a:pt x="14" y="12"/>
                      <a:pt x="14" y="8"/>
                    </a:cubicBezTo>
                    <a:cubicBezTo>
                      <a:pt x="15" y="4"/>
                      <a:pt x="12" y="0"/>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46"/>
              <p:cNvSpPr>
                <a:spLocks/>
              </p:cNvSpPr>
              <p:nvPr userDrawn="1"/>
            </p:nvSpPr>
            <p:spPr bwMode="auto">
              <a:xfrm>
                <a:off x="7394610" y="5984949"/>
                <a:ext cx="52388" cy="49213"/>
              </a:xfrm>
              <a:custGeom>
                <a:avLst/>
                <a:gdLst>
                  <a:gd name="T0" fmla="*/ 5 w 16"/>
                  <a:gd name="T1" fmla="*/ 15 h 15"/>
                  <a:gd name="T2" fmla="*/ 8 w 16"/>
                  <a:gd name="T3" fmla="*/ 15 h 15"/>
                  <a:gd name="T4" fmla="*/ 14 w 16"/>
                  <a:gd name="T5" fmla="*/ 11 h 15"/>
                  <a:gd name="T6" fmla="*/ 10 w 16"/>
                  <a:gd name="T7" fmla="*/ 2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0" y="15"/>
                      <a:pt x="13" y="14"/>
                      <a:pt x="14" y="11"/>
                    </a:cubicBezTo>
                    <a:cubicBezTo>
                      <a:pt x="16" y="7"/>
                      <a:pt x="14" y="3"/>
                      <a:pt x="10" y="2"/>
                    </a:cubicBezTo>
                    <a:cubicBezTo>
                      <a:pt x="6" y="0"/>
                      <a:pt x="2" y="2"/>
                      <a:pt x="1" y="6"/>
                    </a:cubicBezTo>
                    <a:cubicBezTo>
                      <a:pt x="0" y="10"/>
                      <a:pt x="1" y="14"/>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47"/>
              <p:cNvSpPr>
                <a:spLocks/>
              </p:cNvSpPr>
              <p:nvPr userDrawn="1"/>
            </p:nvSpPr>
            <p:spPr bwMode="auto">
              <a:xfrm>
                <a:off x="7275547" y="5942086"/>
                <a:ext cx="52388" cy="49213"/>
              </a:xfrm>
              <a:custGeom>
                <a:avLst/>
                <a:gdLst>
                  <a:gd name="T0" fmla="*/ 5 w 16"/>
                  <a:gd name="T1" fmla="*/ 15 h 15"/>
                  <a:gd name="T2" fmla="*/ 8 w 16"/>
                  <a:gd name="T3" fmla="*/ 15 h 15"/>
                  <a:gd name="T4" fmla="*/ 15 w 16"/>
                  <a:gd name="T5" fmla="*/ 11 h 15"/>
                  <a:gd name="T6" fmla="*/ 11 w 16"/>
                  <a:gd name="T7" fmla="*/ 1 h 15"/>
                  <a:gd name="T8" fmla="*/ 1 w 16"/>
                  <a:gd name="T9" fmla="*/ 5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5" y="11"/>
                    </a:cubicBezTo>
                    <a:cubicBezTo>
                      <a:pt x="16" y="7"/>
                      <a:pt x="14" y="3"/>
                      <a:pt x="11" y="1"/>
                    </a:cubicBezTo>
                    <a:cubicBezTo>
                      <a:pt x="7" y="0"/>
                      <a:pt x="3" y="2"/>
                      <a:pt x="1" y="5"/>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448"/>
              <p:cNvSpPr>
                <a:spLocks/>
              </p:cNvSpPr>
              <p:nvPr userDrawn="1"/>
            </p:nvSpPr>
            <p:spPr bwMode="auto">
              <a:xfrm>
                <a:off x="7631149" y="6064325"/>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6" y="15"/>
                      <a:pt x="7" y="15"/>
                      <a:pt x="8" y="15"/>
                    </a:cubicBezTo>
                    <a:cubicBezTo>
                      <a:pt x="11" y="15"/>
                      <a:pt x="14" y="13"/>
                      <a:pt x="15" y="10"/>
                    </a:cubicBezTo>
                    <a:cubicBezTo>
                      <a:pt x="16" y="7"/>
                      <a:pt x="14" y="3"/>
                      <a:pt x="10" y="1"/>
                    </a:cubicBezTo>
                    <a:cubicBezTo>
                      <a:pt x="6" y="0"/>
                      <a:pt x="2" y="2"/>
                      <a:pt x="1"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49"/>
              <p:cNvSpPr>
                <a:spLocks/>
              </p:cNvSpPr>
              <p:nvPr userDrawn="1"/>
            </p:nvSpPr>
            <p:spPr bwMode="auto">
              <a:xfrm>
                <a:off x="7512086" y="6027812"/>
                <a:ext cx="52388" cy="49213"/>
              </a:xfrm>
              <a:custGeom>
                <a:avLst/>
                <a:gdLst>
                  <a:gd name="T0" fmla="*/ 5 w 16"/>
                  <a:gd name="T1" fmla="*/ 15 h 15"/>
                  <a:gd name="T2" fmla="*/ 8 w 16"/>
                  <a:gd name="T3" fmla="*/ 15 h 15"/>
                  <a:gd name="T4" fmla="*/ 14 w 16"/>
                  <a:gd name="T5" fmla="*/ 10 h 15"/>
                  <a:gd name="T6" fmla="*/ 10 w 16"/>
                  <a:gd name="T7" fmla="*/ 1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4" y="10"/>
                    </a:cubicBezTo>
                    <a:cubicBezTo>
                      <a:pt x="16" y="6"/>
                      <a:pt x="14" y="2"/>
                      <a:pt x="10" y="1"/>
                    </a:cubicBezTo>
                    <a:cubicBezTo>
                      <a:pt x="6" y="0"/>
                      <a:pt x="2" y="2"/>
                      <a:pt x="1" y="6"/>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50"/>
              <p:cNvSpPr>
                <a:spLocks/>
              </p:cNvSpPr>
              <p:nvPr userDrawn="1"/>
            </p:nvSpPr>
            <p:spPr bwMode="auto">
              <a:xfrm>
                <a:off x="8612228" y="6261177"/>
                <a:ext cx="46038" cy="46038"/>
              </a:xfrm>
              <a:custGeom>
                <a:avLst/>
                <a:gdLst>
                  <a:gd name="T0" fmla="*/ 6 w 14"/>
                  <a:gd name="T1" fmla="*/ 14 h 14"/>
                  <a:gd name="T2" fmla="*/ 7 w 14"/>
                  <a:gd name="T3" fmla="*/ 14 h 14"/>
                  <a:gd name="T4" fmla="*/ 14 w 14"/>
                  <a:gd name="T5" fmla="*/ 8 h 14"/>
                  <a:gd name="T6" fmla="*/ 8 w 14"/>
                  <a:gd name="T7" fmla="*/ 0 h 14"/>
                  <a:gd name="T8" fmla="*/ 0 w 14"/>
                  <a:gd name="T9" fmla="*/ 7 h 14"/>
                  <a:gd name="T10" fmla="*/ 6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6" y="14"/>
                    </a:moveTo>
                    <a:cubicBezTo>
                      <a:pt x="7" y="14"/>
                      <a:pt x="7" y="14"/>
                      <a:pt x="7" y="14"/>
                    </a:cubicBezTo>
                    <a:cubicBezTo>
                      <a:pt x="11" y="14"/>
                      <a:pt x="14" y="12"/>
                      <a:pt x="14" y="8"/>
                    </a:cubicBezTo>
                    <a:cubicBezTo>
                      <a:pt x="14" y="4"/>
                      <a:pt x="12" y="1"/>
                      <a:pt x="8" y="0"/>
                    </a:cubicBezTo>
                    <a:cubicBezTo>
                      <a:pt x="4" y="0"/>
                      <a:pt x="0" y="3"/>
                      <a:pt x="0" y="7"/>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51"/>
              <p:cNvSpPr>
                <a:spLocks/>
              </p:cNvSpPr>
              <p:nvPr userDrawn="1"/>
            </p:nvSpPr>
            <p:spPr bwMode="auto">
              <a:xfrm>
                <a:off x="6929471" y="5794446"/>
                <a:ext cx="52388" cy="49213"/>
              </a:xfrm>
              <a:custGeom>
                <a:avLst/>
                <a:gdLst>
                  <a:gd name="T0" fmla="*/ 5 w 16"/>
                  <a:gd name="T1" fmla="*/ 14 h 15"/>
                  <a:gd name="T2" fmla="*/ 8 w 16"/>
                  <a:gd name="T3" fmla="*/ 15 h 15"/>
                  <a:gd name="T4" fmla="*/ 15 w 16"/>
                  <a:gd name="T5" fmla="*/ 11 h 15"/>
                  <a:gd name="T6" fmla="*/ 11 w 16"/>
                  <a:gd name="T7" fmla="*/ 1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3"/>
                      <a:pt x="15" y="11"/>
                    </a:cubicBezTo>
                    <a:cubicBezTo>
                      <a:pt x="16" y="7"/>
                      <a:pt x="15" y="3"/>
                      <a:pt x="11" y="1"/>
                    </a:cubicBezTo>
                    <a:cubicBezTo>
                      <a:pt x="8" y="0"/>
                      <a:pt x="4" y="1"/>
                      <a:pt x="2" y="5"/>
                    </a:cubicBezTo>
                    <a:cubicBezTo>
                      <a:pt x="0" y="8"/>
                      <a:pt x="2"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52"/>
              <p:cNvSpPr>
                <a:spLocks/>
              </p:cNvSpPr>
              <p:nvPr userDrawn="1"/>
            </p:nvSpPr>
            <p:spPr bwMode="auto">
              <a:xfrm>
                <a:off x="7045359" y="5846835"/>
                <a:ext cx="52388" cy="49213"/>
              </a:xfrm>
              <a:custGeom>
                <a:avLst/>
                <a:gdLst>
                  <a:gd name="T0" fmla="*/ 5 w 16"/>
                  <a:gd name="T1" fmla="*/ 14 h 15"/>
                  <a:gd name="T2" fmla="*/ 5 w 16"/>
                  <a:gd name="T3" fmla="*/ 14 h 15"/>
                  <a:gd name="T4" fmla="*/ 8 w 16"/>
                  <a:gd name="T5" fmla="*/ 15 h 15"/>
                  <a:gd name="T6" fmla="*/ 14 w 16"/>
                  <a:gd name="T7" fmla="*/ 11 h 15"/>
                  <a:gd name="T8" fmla="*/ 11 w 16"/>
                  <a:gd name="T9" fmla="*/ 1 h 15"/>
                  <a:gd name="T10" fmla="*/ 1 w 16"/>
                  <a:gd name="T11" fmla="*/ 5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5" y="14"/>
                      <a:pt x="5" y="14"/>
                      <a:pt x="5" y="14"/>
                    </a:cubicBezTo>
                    <a:cubicBezTo>
                      <a:pt x="6" y="15"/>
                      <a:pt x="7" y="15"/>
                      <a:pt x="8" y="15"/>
                    </a:cubicBezTo>
                    <a:cubicBezTo>
                      <a:pt x="10" y="15"/>
                      <a:pt x="13" y="13"/>
                      <a:pt x="14" y="11"/>
                    </a:cubicBezTo>
                    <a:cubicBezTo>
                      <a:pt x="16" y="7"/>
                      <a:pt x="14" y="3"/>
                      <a:pt x="11" y="1"/>
                    </a:cubicBezTo>
                    <a:cubicBezTo>
                      <a:pt x="7" y="0"/>
                      <a:pt x="3" y="1"/>
                      <a:pt x="1"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53"/>
              <p:cNvSpPr>
                <a:spLocks/>
              </p:cNvSpPr>
              <p:nvPr userDrawn="1"/>
            </p:nvSpPr>
            <p:spPr bwMode="auto">
              <a:xfrm>
                <a:off x="7159659" y="5896048"/>
                <a:ext cx="52388" cy="49213"/>
              </a:xfrm>
              <a:custGeom>
                <a:avLst/>
                <a:gdLst>
                  <a:gd name="T0" fmla="*/ 5 w 16"/>
                  <a:gd name="T1" fmla="*/ 14 h 15"/>
                  <a:gd name="T2" fmla="*/ 8 w 16"/>
                  <a:gd name="T3" fmla="*/ 15 h 15"/>
                  <a:gd name="T4" fmla="*/ 14 w 16"/>
                  <a:gd name="T5" fmla="*/ 11 h 15"/>
                  <a:gd name="T6" fmla="*/ 10 w 16"/>
                  <a:gd name="T7" fmla="*/ 1 h 15"/>
                  <a:gd name="T8" fmla="*/ 1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0" y="15"/>
                      <a:pt x="13" y="13"/>
                      <a:pt x="14" y="11"/>
                    </a:cubicBezTo>
                    <a:cubicBezTo>
                      <a:pt x="16" y="7"/>
                      <a:pt x="14" y="3"/>
                      <a:pt x="10" y="1"/>
                    </a:cubicBezTo>
                    <a:cubicBezTo>
                      <a:pt x="7" y="0"/>
                      <a:pt x="3" y="1"/>
                      <a:pt x="1" y="5"/>
                    </a:cubicBezTo>
                    <a:cubicBezTo>
                      <a:pt x="0" y="9"/>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54"/>
              <p:cNvSpPr>
                <a:spLocks/>
              </p:cNvSpPr>
              <p:nvPr userDrawn="1"/>
            </p:nvSpPr>
            <p:spPr bwMode="auto">
              <a:xfrm>
                <a:off x="8240752" y="6208789"/>
                <a:ext cx="49213" cy="49213"/>
              </a:xfrm>
              <a:custGeom>
                <a:avLst/>
                <a:gdLst>
                  <a:gd name="T0" fmla="*/ 6 w 15"/>
                  <a:gd name="T1" fmla="*/ 15 h 15"/>
                  <a:gd name="T2" fmla="*/ 7 w 15"/>
                  <a:gd name="T3" fmla="*/ 15 h 15"/>
                  <a:gd name="T4" fmla="*/ 14 w 15"/>
                  <a:gd name="T5" fmla="*/ 9 h 15"/>
                  <a:gd name="T6" fmla="*/ 8 w 15"/>
                  <a:gd name="T7" fmla="*/ 1 h 15"/>
                  <a:gd name="T8" fmla="*/ 0 w 15"/>
                  <a:gd name="T9" fmla="*/ 7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5"/>
                      <a:pt x="12" y="2"/>
                      <a:pt x="8" y="1"/>
                    </a:cubicBezTo>
                    <a:cubicBezTo>
                      <a:pt x="5" y="0"/>
                      <a:pt x="1"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55"/>
              <p:cNvSpPr>
                <a:spLocks/>
              </p:cNvSpPr>
              <p:nvPr userDrawn="1"/>
            </p:nvSpPr>
            <p:spPr bwMode="auto">
              <a:xfrm>
                <a:off x="7750212" y="6100838"/>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8" y="15"/>
                      <a:pt x="8" y="15"/>
                    </a:cubicBezTo>
                    <a:cubicBezTo>
                      <a:pt x="11" y="15"/>
                      <a:pt x="14" y="13"/>
                      <a:pt x="15" y="10"/>
                    </a:cubicBezTo>
                    <a:cubicBezTo>
                      <a:pt x="16" y="6"/>
                      <a:pt x="14" y="2"/>
                      <a:pt x="10" y="1"/>
                    </a:cubicBezTo>
                    <a:cubicBezTo>
                      <a:pt x="6" y="0"/>
                      <a:pt x="2" y="2"/>
                      <a:pt x="1"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56"/>
              <p:cNvSpPr>
                <a:spLocks/>
              </p:cNvSpPr>
              <p:nvPr userDrawn="1"/>
            </p:nvSpPr>
            <p:spPr bwMode="auto">
              <a:xfrm>
                <a:off x="10822038" y="5984949"/>
                <a:ext cx="52388" cy="49213"/>
              </a:xfrm>
              <a:custGeom>
                <a:avLst/>
                <a:gdLst>
                  <a:gd name="T0" fmla="*/ 8 w 16"/>
                  <a:gd name="T1" fmla="*/ 15 h 15"/>
                  <a:gd name="T2" fmla="*/ 10 w 16"/>
                  <a:gd name="T3" fmla="*/ 14 h 15"/>
                  <a:gd name="T4" fmla="*/ 15 w 16"/>
                  <a:gd name="T5" fmla="*/ 5 h 15"/>
                  <a:gd name="T6" fmla="*/ 5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4"/>
                      <a:pt x="10" y="14"/>
                    </a:cubicBezTo>
                    <a:cubicBezTo>
                      <a:pt x="14" y="13"/>
                      <a:pt x="16" y="9"/>
                      <a:pt x="15" y="5"/>
                    </a:cubicBezTo>
                    <a:cubicBezTo>
                      <a:pt x="13" y="1"/>
                      <a:pt x="9" y="0"/>
                      <a:pt x="5"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57"/>
              <p:cNvSpPr>
                <a:spLocks/>
              </p:cNvSpPr>
              <p:nvPr userDrawn="1"/>
            </p:nvSpPr>
            <p:spPr bwMode="auto">
              <a:xfrm>
                <a:off x="8361402" y="6229427"/>
                <a:ext cx="50800" cy="49213"/>
              </a:xfrm>
              <a:custGeom>
                <a:avLst/>
                <a:gdLst>
                  <a:gd name="T0" fmla="*/ 7 w 15"/>
                  <a:gd name="T1" fmla="*/ 15 h 15"/>
                  <a:gd name="T2" fmla="*/ 8 w 15"/>
                  <a:gd name="T3" fmla="*/ 15 h 15"/>
                  <a:gd name="T4" fmla="*/ 15 w 15"/>
                  <a:gd name="T5" fmla="*/ 9 h 15"/>
                  <a:gd name="T6" fmla="*/ 9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3"/>
                      <a:pt x="15" y="9"/>
                    </a:cubicBezTo>
                    <a:cubicBezTo>
                      <a:pt x="15" y="5"/>
                      <a:pt x="13" y="2"/>
                      <a:pt x="9" y="1"/>
                    </a:cubicBezTo>
                    <a:cubicBezTo>
                      <a:pt x="5" y="0"/>
                      <a:pt x="1"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58"/>
              <p:cNvSpPr>
                <a:spLocks/>
              </p:cNvSpPr>
              <p:nvPr userDrawn="1"/>
            </p:nvSpPr>
            <p:spPr bwMode="auto">
              <a:xfrm>
                <a:off x="7870862" y="6132588"/>
                <a:ext cx="53975" cy="50801"/>
              </a:xfrm>
              <a:custGeom>
                <a:avLst/>
                <a:gdLst>
                  <a:gd name="T0" fmla="*/ 6 w 16"/>
                  <a:gd name="T1" fmla="*/ 14 h 15"/>
                  <a:gd name="T2" fmla="*/ 8 w 16"/>
                  <a:gd name="T3" fmla="*/ 15 h 15"/>
                  <a:gd name="T4" fmla="*/ 15 w 16"/>
                  <a:gd name="T5" fmla="*/ 9 h 15"/>
                  <a:gd name="T6" fmla="*/ 10 w 16"/>
                  <a:gd name="T7" fmla="*/ 1 h 15"/>
                  <a:gd name="T8" fmla="*/ 1 w 16"/>
                  <a:gd name="T9" fmla="*/ 6 h 15"/>
                  <a:gd name="T10" fmla="*/ 6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6" y="14"/>
                    </a:moveTo>
                    <a:cubicBezTo>
                      <a:pt x="7" y="15"/>
                      <a:pt x="7" y="15"/>
                      <a:pt x="8" y="15"/>
                    </a:cubicBezTo>
                    <a:cubicBezTo>
                      <a:pt x="11" y="15"/>
                      <a:pt x="14" y="13"/>
                      <a:pt x="15" y="9"/>
                    </a:cubicBezTo>
                    <a:cubicBezTo>
                      <a:pt x="16" y="5"/>
                      <a:pt x="13" y="2"/>
                      <a:pt x="10" y="1"/>
                    </a:cubicBezTo>
                    <a:cubicBezTo>
                      <a:pt x="6" y="0"/>
                      <a:pt x="2" y="2"/>
                      <a:pt x="1" y="6"/>
                    </a:cubicBezTo>
                    <a:cubicBezTo>
                      <a:pt x="0" y="10"/>
                      <a:pt x="2" y="13"/>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59"/>
              <p:cNvSpPr>
                <a:spLocks/>
              </p:cNvSpPr>
              <p:nvPr userDrawn="1"/>
            </p:nvSpPr>
            <p:spPr bwMode="auto">
              <a:xfrm>
                <a:off x="7993100" y="6159576"/>
                <a:ext cx="52388" cy="49213"/>
              </a:xfrm>
              <a:custGeom>
                <a:avLst/>
                <a:gdLst>
                  <a:gd name="T0" fmla="*/ 6 w 16"/>
                  <a:gd name="T1" fmla="*/ 15 h 15"/>
                  <a:gd name="T2" fmla="*/ 8 w 16"/>
                  <a:gd name="T3" fmla="*/ 15 h 15"/>
                  <a:gd name="T4" fmla="*/ 15 w 16"/>
                  <a:gd name="T5" fmla="*/ 10 h 15"/>
                  <a:gd name="T6" fmla="*/ 9 w 16"/>
                  <a:gd name="T7" fmla="*/ 1 h 15"/>
                  <a:gd name="T8" fmla="*/ 1 w 16"/>
                  <a:gd name="T9" fmla="*/ 7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7" y="15"/>
                      <a:pt x="8" y="15"/>
                    </a:cubicBezTo>
                    <a:cubicBezTo>
                      <a:pt x="11" y="15"/>
                      <a:pt x="14" y="13"/>
                      <a:pt x="15" y="10"/>
                    </a:cubicBezTo>
                    <a:cubicBezTo>
                      <a:pt x="16" y="6"/>
                      <a:pt x="13" y="2"/>
                      <a:pt x="9" y="1"/>
                    </a:cubicBezTo>
                    <a:cubicBezTo>
                      <a:pt x="6" y="0"/>
                      <a:pt x="2" y="3"/>
                      <a:pt x="1"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0"/>
              <p:cNvSpPr>
                <a:spLocks/>
              </p:cNvSpPr>
              <p:nvPr userDrawn="1"/>
            </p:nvSpPr>
            <p:spPr bwMode="auto">
              <a:xfrm>
                <a:off x="8115338" y="6186564"/>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1"/>
              <p:cNvSpPr>
                <a:spLocks/>
              </p:cNvSpPr>
              <p:nvPr userDrawn="1"/>
            </p:nvSpPr>
            <p:spPr bwMode="auto">
              <a:xfrm>
                <a:off x="9731420" y="6245302"/>
                <a:ext cx="50800" cy="49213"/>
              </a:xfrm>
              <a:custGeom>
                <a:avLst/>
                <a:gdLst>
                  <a:gd name="T0" fmla="*/ 8 w 15"/>
                  <a:gd name="T1" fmla="*/ 15 h 15"/>
                  <a:gd name="T2" fmla="*/ 8 w 15"/>
                  <a:gd name="T3" fmla="*/ 15 h 15"/>
                  <a:gd name="T4" fmla="*/ 8 w 15"/>
                  <a:gd name="T5" fmla="*/ 15 h 15"/>
                  <a:gd name="T6" fmla="*/ 15 w 15"/>
                  <a:gd name="T7" fmla="*/ 7 h 15"/>
                  <a:gd name="T8" fmla="*/ 7 w 15"/>
                  <a:gd name="T9" fmla="*/ 1 h 15"/>
                  <a:gd name="T10" fmla="*/ 0 w 15"/>
                  <a:gd name="T11" fmla="*/ 9 h 15"/>
                  <a:gd name="T12" fmla="*/ 8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8" y="15"/>
                    </a:moveTo>
                    <a:cubicBezTo>
                      <a:pt x="8" y="15"/>
                      <a:pt x="8" y="15"/>
                      <a:pt x="8" y="15"/>
                    </a:cubicBezTo>
                    <a:cubicBezTo>
                      <a:pt x="8" y="15"/>
                      <a:pt x="8" y="15"/>
                      <a:pt x="8" y="15"/>
                    </a:cubicBezTo>
                    <a:cubicBezTo>
                      <a:pt x="12" y="14"/>
                      <a:pt x="15" y="11"/>
                      <a:pt x="15" y="7"/>
                    </a:cubicBezTo>
                    <a:cubicBezTo>
                      <a:pt x="14" y="3"/>
                      <a:pt x="11" y="0"/>
                      <a:pt x="7" y="1"/>
                    </a:cubicBezTo>
                    <a:cubicBezTo>
                      <a:pt x="3" y="1"/>
                      <a:pt x="0" y="5"/>
                      <a:pt x="0"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62"/>
              <p:cNvSpPr>
                <a:spLocks/>
              </p:cNvSpPr>
              <p:nvPr userDrawn="1"/>
            </p:nvSpPr>
            <p:spPr bwMode="auto">
              <a:xfrm>
                <a:off x="11928530" y="5418205"/>
                <a:ext cx="52388" cy="52388"/>
              </a:xfrm>
              <a:custGeom>
                <a:avLst/>
                <a:gdLst>
                  <a:gd name="T0" fmla="*/ 2 w 16"/>
                  <a:gd name="T1" fmla="*/ 12 h 16"/>
                  <a:gd name="T2" fmla="*/ 8 w 16"/>
                  <a:gd name="T3" fmla="*/ 16 h 16"/>
                  <a:gd name="T4" fmla="*/ 12 w 16"/>
                  <a:gd name="T5" fmla="*/ 14 h 16"/>
                  <a:gd name="T6" fmla="*/ 14 w 16"/>
                  <a:gd name="T7" fmla="*/ 4 h 16"/>
                  <a:gd name="T8" fmla="*/ 4 w 16"/>
                  <a:gd name="T9" fmla="*/ 3 h 16"/>
                  <a:gd name="T10" fmla="*/ 2 w 16"/>
                  <a:gd name="T11" fmla="*/ 12 h 16"/>
                </a:gdLst>
                <a:ahLst/>
                <a:cxnLst>
                  <a:cxn ang="0">
                    <a:pos x="T0" y="T1"/>
                  </a:cxn>
                  <a:cxn ang="0">
                    <a:pos x="T2" y="T3"/>
                  </a:cxn>
                  <a:cxn ang="0">
                    <a:pos x="T4" y="T5"/>
                  </a:cxn>
                  <a:cxn ang="0">
                    <a:pos x="T6" y="T7"/>
                  </a:cxn>
                  <a:cxn ang="0">
                    <a:pos x="T8" y="T9"/>
                  </a:cxn>
                  <a:cxn ang="0">
                    <a:pos x="T10" y="T11"/>
                  </a:cxn>
                </a:cxnLst>
                <a:rect l="0" t="0" r="r" b="b"/>
                <a:pathLst>
                  <a:path w="16" h="16">
                    <a:moveTo>
                      <a:pt x="2" y="12"/>
                    </a:moveTo>
                    <a:cubicBezTo>
                      <a:pt x="4" y="14"/>
                      <a:pt x="6" y="16"/>
                      <a:pt x="8" y="16"/>
                    </a:cubicBezTo>
                    <a:cubicBezTo>
                      <a:pt x="10" y="16"/>
                      <a:pt x="11" y="15"/>
                      <a:pt x="12" y="14"/>
                    </a:cubicBezTo>
                    <a:cubicBezTo>
                      <a:pt x="15" y="12"/>
                      <a:pt x="16" y="8"/>
                      <a:pt x="14" y="4"/>
                    </a:cubicBezTo>
                    <a:cubicBezTo>
                      <a:pt x="12" y="1"/>
                      <a:pt x="7" y="0"/>
                      <a:pt x="4" y="3"/>
                    </a:cubicBezTo>
                    <a:cubicBezTo>
                      <a:pt x="1" y="5"/>
                      <a:pt x="0" y="9"/>
                      <a:pt x="2" y="1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3"/>
              <p:cNvSpPr>
                <a:spLocks/>
              </p:cNvSpPr>
              <p:nvPr userDrawn="1"/>
            </p:nvSpPr>
            <p:spPr bwMode="auto">
              <a:xfrm>
                <a:off x="12030130" y="5349941"/>
                <a:ext cx="53975" cy="49213"/>
              </a:xfrm>
              <a:custGeom>
                <a:avLst/>
                <a:gdLst>
                  <a:gd name="T0" fmla="*/ 8 w 16"/>
                  <a:gd name="T1" fmla="*/ 15 h 15"/>
                  <a:gd name="T2" fmla="*/ 12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2" y="14"/>
                    </a:cubicBezTo>
                    <a:cubicBezTo>
                      <a:pt x="16" y="11"/>
                      <a:pt x="16" y="7"/>
                      <a:pt x="14" y="4"/>
                    </a:cubicBezTo>
                    <a:cubicBezTo>
                      <a:pt x="12" y="1"/>
                      <a:pt x="7" y="0"/>
                      <a:pt x="4" y="2"/>
                    </a:cubicBezTo>
                    <a:cubicBezTo>
                      <a:pt x="1" y="4"/>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4"/>
              <p:cNvSpPr>
                <a:spLocks/>
              </p:cNvSpPr>
              <p:nvPr userDrawn="1"/>
            </p:nvSpPr>
            <p:spPr bwMode="auto">
              <a:xfrm>
                <a:off x="12133318" y="5273740"/>
                <a:ext cx="52388" cy="52388"/>
              </a:xfrm>
              <a:custGeom>
                <a:avLst/>
                <a:gdLst>
                  <a:gd name="T0" fmla="*/ 8 w 16"/>
                  <a:gd name="T1" fmla="*/ 16 h 16"/>
                  <a:gd name="T2" fmla="*/ 12 w 16"/>
                  <a:gd name="T3" fmla="*/ 14 h 16"/>
                  <a:gd name="T4" fmla="*/ 14 w 16"/>
                  <a:gd name="T5" fmla="*/ 4 h 16"/>
                  <a:gd name="T6" fmla="*/ 4 w 16"/>
                  <a:gd name="T7" fmla="*/ 3 h 16"/>
                  <a:gd name="T8" fmla="*/ 2 w 16"/>
                  <a:gd name="T9" fmla="*/ 13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4"/>
                    </a:cubicBezTo>
                    <a:cubicBezTo>
                      <a:pt x="15" y="12"/>
                      <a:pt x="16" y="7"/>
                      <a:pt x="14" y="4"/>
                    </a:cubicBezTo>
                    <a:cubicBezTo>
                      <a:pt x="11" y="1"/>
                      <a:pt x="7" y="0"/>
                      <a:pt x="4" y="3"/>
                    </a:cubicBezTo>
                    <a:cubicBezTo>
                      <a:pt x="0" y="5"/>
                      <a:pt x="0" y="10"/>
                      <a:pt x="2" y="13"/>
                    </a:cubicBezTo>
                    <a:cubicBezTo>
                      <a:pt x="4" y="15"/>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5"/>
              <p:cNvSpPr>
                <a:spLocks/>
              </p:cNvSpPr>
              <p:nvPr userDrawn="1"/>
            </p:nvSpPr>
            <p:spPr bwMode="auto">
              <a:xfrm>
                <a:off x="11823754" y="5488055"/>
                <a:ext cx="55563" cy="49213"/>
              </a:xfrm>
              <a:custGeom>
                <a:avLst/>
                <a:gdLst>
                  <a:gd name="T0" fmla="*/ 5 w 17"/>
                  <a:gd name="T1" fmla="*/ 2 h 15"/>
                  <a:gd name="T2" fmla="*/ 3 w 17"/>
                  <a:gd name="T3" fmla="*/ 12 h 15"/>
                  <a:gd name="T4" fmla="*/ 9 w 17"/>
                  <a:gd name="T5" fmla="*/ 15 h 15"/>
                  <a:gd name="T6" fmla="*/ 12 w 17"/>
                  <a:gd name="T7" fmla="*/ 14 h 15"/>
                  <a:gd name="T8" fmla="*/ 15 w 17"/>
                  <a:gd name="T9" fmla="*/ 4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3" y="12"/>
                    </a:cubicBezTo>
                    <a:cubicBezTo>
                      <a:pt x="4" y="14"/>
                      <a:pt x="6" y="15"/>
                      <a:pt x="9" y="15"/>
                    </a:cubicBezTo>
                    <a:cubicBezTo>
                      <a:pt x="10" y="15"/>
                      <a:pt x="11" y="15"/>
                      <a:pt x="12" y="14"/>
                    </a:cubicBezTo>
                    <a:cubicBezTo>
                      <a:pt x="16" y="12"/>
                      <a:pt x="17" y="8"/>
                      <a:pt x="15" y="4"/>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6"/>
              <p:cNvSpPr>
                <a:spLocks/>
              </p:cNvSpPr>
              <p:nvPr userDrawn="1"/>
            </p:nvSpPr>
            <p:spPr bwMode="auto">
              <a:xfrm>
                <a:off x="11717391" y="5553144"/>
                <a:ext cx="57150" cy="49213"/>
              </a:xfrm>
              <a:custGeom>
                <a:avLst/>
                <a:gdLst>
                  <a:gd name="T0" fmla="*/ 5 w 17"/>
                  <a:gd name="T1" fmla="*/ 2 h 15"/>
                  <a:gd name="T2" fmla="*/ 2 w 17"/>
                  <a:gd name="T3" fmla="*/ 12 h 15"/>
                  <a:gd name="T4" fmla="*/ 8 w 17"/>
                  <a:gd name="T5" fmla="*/ 15 h 15"/>
                  <a:gd name="T6" fmla="*/ 12 w 17"/>
                  <a:gd name="T7" fmla="*/ 14 h 15"/>
                  <a:gd name="T8" fmla="*/ 14 w 17"/>
                  <a:gd name="T9" fmla="*/ 5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2" y="12"/>
                    </a:cubicBezTo>
                    <a:cubicBezTo>
                      <a:pt x="4" y="14"/>
                      <a:pt x="6" y="15"/>
                      <a:pt x="8" y="15"/>
                    </a:cubicBezTo>
                    <a:cubicBezTo>
                      <a:pt x="10" y="15"/>
                      <a:pt x="11" y="15"/>
                      <a:pt x="12" y="14"/>
                    </a:cubicBezTo>
                    <a:cubicBezTo>
                      <a:pt x="15" y="12"/>
                      <a:pt x="17" y="8"/>
                      <a:pt x="14" y="5"/>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67"/>
              <p:cNvSpPr>
                <a:spLocks/>
              </p:cNvSpPr>
              <p:nvPr userDrawn="1"/>
            </p:nvSpPr>
            <p:spPr bwMode="auto">
              <a:xfrm>
                <a:off x="11503078" y="5678558"/>
                <a:ext cx="53975" cy="49213"/>
              </a:xfrm>
              <a:custGeom>
                <a:avLst/>
                <a:gdLst>
                  <a:gd name="T0" fmla="*/ 4 w 16"/>
                  <a:gd name="T1" fmla="*/ 2 h 15"/>
                  <a:gd name="T2" fmla="*/ 1 w 16"/>
                  <a:gd name="T3" fmla="*/ 11 h 15"/>
                  <a:gd name="T4" fmla="*/ 8 w 16"/>
                  <a:gd name="T5" fmla="*/ 15 h 15"/>
                  <a:gd name="T6" fmla="*/ 11 w 16"/>
                  <a:gd name="T7" fmla="*/ 14 h 15"/>
                  <a:gd name="T8" fmla="*/ 14 w 16"/>
                  <a:gd name="T9" fmla="*/ 4 h 15"/>
                  <a:gd name="T10" fmla="*/ 4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4" y="2"/>
                    </a:moveTo>
                    <a:cubicBezTo>
                      <a:pt x="1" y="3"/>
                      <a:pt x="0" y="8"/>
                      <a:pt x="1" y="11"/>
                    </a:cubicBezTo>
                    <a:cubicBezTo>
                      <a:pt x="3" y="14"/>
                      <a:pt x="5" y="15"/>
                      <a:pt x="8" y="15"/>
                    </a:cubicBezTo>
                    <a:cubicBezTo>
                      <a:pt x="9" y="15"/>
                      <a:pt x="10" y="15"/>
                      <a:pt x="11" y="14"/>
                    </a:cubicBezTo>
                    <a:cubicBezTo>
                      <a:pt x="15" y="12"/>
                      <a:pt x="16" y="8"/>
                      <a:pt x="14" y="4"/>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68"/>
              <p:cNvSpPr>
                <a:spLocks/>
              </p:cNvSpPr>
              <p:nvPr userDrawn="1"/>
            </p:nvSpPr>
            <p:spPr bwMode="auto">
              <a:xfrm>
                <a:off x="11052226" y="5892873"/>
                <a:ext cx="52388" cy="49213"/>
              </a:xfrm>
              <a:custGeom>
                <a:avLst/>
                <a:gdLst>
                  <a:gd name="T0" fmla="*/ 6 w 16"/>
                  <a:gd name="T1" fmla="*/ 1 h 15"/>
                  <a:gd name="T2" fmla="*/ 2 w 16"/>
                  <a:gd name="T3" fmla="*/ 11 h 15"/>
                  <a:gd name="T4" fmla="*/ 8 w 16"/>
                  <a:gd name="T5" fmla="*/ 15 h 15"/>
                  <a:gd name="T6" fmla="*/ 11 w 16"/>
                  <a:gd name="T7" fmla="*/ 15 h 15"/>
                  <a:gd name="T8" fmla="*/ 15 w 16"/>
                  <a:gd name="T9" fmla="*/ 5 h 15"/>
                  <a:gd name="T10" fmla="*/ 6 w 16"/>
                  <a:gd name="T11" fmla="*/ 1 h 15"/>
                </a:gdLst>
                <a:ahLst/>
                <a:cxnLst>
                  <a:cxn ang="0">
                    <a:pos x="T0" y="T1"/>
                  </a:cxn>
                  <a:cxn ang="0">
                    <a:pos x="T2" y="T3"/>
                  </a:cxn>
                  <a:cxn ang="0">
                    <a:pos x="T4" y="T5"/>
                  </a:cxn>
                  <a:cxn ang="0">
                    <a:pos x="T6" y="T7"/>
                  </a:cxn>
                  <a:cxn ang="0">
                    <a:pos x="T8" y="T9"/>
                  </a:cxn>
                  <a:cxn ang="0">
                    <a:pos x="T10" y="T11"/>
                  </a:cxn>
                </a:cxnLst>
                <a:rect l="0" t="0" r="r" b="b"/>
                <a:pathLst>
                  <a:path w="16" h="15">
                    <a:moveTo>
                      <a:pt x="6" y="1"/>
                    </a:moveTo>
                    <a:cubicBezTo>
                      <a:pt x="2" y="3"/>
                      <a:pt x="0" y="7"/>
                      <a:pt x="2" y="11"/>
                    </a:cubicBezTo>
                    <a:cubicBezTo>
                      <a:pt x="3" y="13"/>
                      <a:pt x="6" y="15"/>
                      <a:pt x="8" y="15"/>
                    </a:cubicBezTo>
                    <a:cubicBezTo>
                      <a:pt x="9" y="15"/>
                      <a:pt x="10" y="15"/>
                      <a:pt x="11" y="15"/>
                    </a:cubicBezTo>
                    <a:cubicBezTo>
                      <a:pt x="15" y="13"/>
                      <a:pt x="16" y="9"/>
                      <a:pt x="15" y="5"/>
                    </a:cubicBezTo>
                    <a:cubicBezTo>
                      <a:pt x="13" y="2"/>
                      <a:pt x="9"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69"/>
              <p:cNvSpPr>
                <a:spLocks/>
              </p:cNvSpPr>
              <p:nvPr userDrawn="1"/>
            </p:nvSpPr>
            <p:spPr bwMode="auto">
              <a:xfrm>
                <a:off x="11168114" y="5843660"/>
                <a:ext cx="52388"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7"/>
                      <a:pt x="2" y="11"/>
                    </a:cubicBezTo>
                    <a:cubicBezTo>
                      <a:pt x="3" y="14"/>
                      <a:pt x="5"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0"/>
              <p:cNvSpPr>
                <a:spLocks/>
              </p:cNvSpPr>
              <p:nvPr userDrawn="1"/>
            </p:nvSpPr>
            <p:spPr bwMode="auto">
              <a:xfrm>
                <a:off x="10937926" y="5938911"/>
                <a:ext cx="52388" cy="49213"/>
              </a:xfrm>
              <a:custGeom>
                <a:avLst/>
                <a:gdLst>
                  <a:gd name="T0" fmla="*/ 6 w 16"/>
                  <a:gd name="T1" fmla="*/ 2 h 15"/>
                  <a:gd name="T2" fmla="*/ 2 w 16"/>
                  <a:gd name="T3" fmla="*/ 11 h 15"/>
                  <a:gd name="T4" fmla="*/ 8 w 16"/>
                  <a:gd name="T5" fmla="*/ 15 h 15"/>
                  <a:gd name="T6" fmla="*/ 11 w 16"/>
                  <a:gd name="T7" fmla="*/ 15 h 15"/>
                  <a:gd name="T8" fmla="*/ 15 w 16"/>
                  <a:gd name="T9" fmla="*/ 6 h 15"/>
                  <a:gd name="T10" fmla="*/ 6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6" y="2"/>
                    </a:moveTo>
                    <a:cubicBezTo>
                      <a:pt x="2" y="3"/>
                      <a:pt x="0" y="7"/>
                      <a:pt x="2" y="11"/>
                    </a:cubicBezTo>
                    <a:cubicBezTo>
                      <a:pt x="3" y="14"/>
                      <a:pt x="5" y="15"/>
                      <a:pt x="8" y="15"/>
                    </a:cubicBezTo>
                    <a:cubicBezTo>
                      <a:pt x="9" y="15"/>
                      <a:pt x="10" y="15"/>
                      <a:pt x="11" y="15"/>
                    </a:cubicBezTo>
                    <a:cubicBezTo>
                      <a:pt x="15" y="13"/>
                      <a:pt x="16" y="9"/>
                      <a:pt x="15" y="6"/>
                    </a:cubicBezTo>
                    <a:cubicBezTo>
                      <a:pt x="13" y="2"/>
                      <a:pt x="9" y="0"/>
                      <a:pt x="6"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71"/>
              <p:cNvSpPr>
                <a:spLocks/>
              </p:cNvSpPr>
              <p:nvPr userDrawn="1"/>
            </p:nvSpPr>
            <p:spPr bwMode="auto">
              <a:xfrm>
                <a:off x="11391953" y="5734121"/>
                <a:ext cx="52388" cy="53976"/>
              </a:xfrm>
              <a:custGeom>
                <a:avLst/>
                <a:gdLst>
                  <a:gd name="T0" fmla="*/ 5 w 16"/>
                  <a:gd name="T1" fmla="*/ 2 h 16"/>
                  <a:gd name="T2" fmla="*/ 2 w 16"/>
                  <a:gd name="T3" fmla="*/ 12 h 16"/>
                  <a:gd name="T4" fmla="*/ 8 w 16"/>
                  <a:gd name="T5" fmla="*/ 16 h 16"/>
                  <a:gd name="T6" fmla="*/ 11 w 16"/>
                  <a:gd name="T7" fmla="*/ 15 h 16"/>
                  <a:gd name="T8" fmla="*/ 15 w 16"/>
                  <a:gd name="T9" fmla="*/ 5 h 16"/>
                  <a:gd name="T10" fmla="*/ 5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5" y="2"/>
                    </a:moveTo>
                    <a:cubicBezTo>
                      <a:pt x="2" y="4"/>
                      <a:pt x="0" y="8"/>
                      <a:pt x="2" y="12"/>
                    </a:cubicBezTo>
                    <a:cubicBezTo>
                      <a:pt x="3" y="14"/>
                      <a:pt x="6" y="16"/>
                      <a:pt x="8" y="16"/>
                    </a:cubicBezTo>
                    <a:cubicBezTo>
                      <a:pt x="9" y="16"/>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72"/>
              <p:cNvSpPr>
                <a:spLocks/>
              </p:cNvSpPr>
              <p:nvPr userDrawn="1"/>
            </p:nvSpPr>
            <p:spPr bwMode="auto">
              <a:xfrm>
                <a:off x="11279240" y="5791271"/>
                <a:ext cx="53975"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8"/>
                      <a:pt x="2" y="11"/>
                    </a:cubicBezTo>
                    <a:cubicBezTo>
                      <a:pt x="3" y="14"/>
                      <a:pt x="6"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73"/>
              <p:cNvSpPr>
                <a:spLocks/>
              </p:cNvSpPr>
              <p:nvPr userDrawn="1"/>
            </p:nvSpPr>
            <p:spPr bwMode="auto">
              <a:xfrm>
                <a:off x="11612616" y="5616644"/>
                <a:ext cx="52388" cy="52388"/>
              </a:xfrm>
              <a:custGeom>
                <a:avLst/>
                <a:gdLst>
                  <a:gd name="T0" fmla="*/ 4 w 16"/>
                  <a:gd name="T1" fmla="*/ 2 h 16"/>
                  <a:gd name="T2" fmla="*/ 2 w 16"/>
                  <a:gd name="T3" fmla="*/ 12 h 16"/>
                  <a:gd name="T4" fmla="*/ 8 w 16"/>
                  <a:gd name="T5" fmla="*/ 16 h 16"/>
                  <a:gd name="T6" fmla="*/ 11 w 16"/>
                  <a:gd name="T7" fmla="*/ 15 h 16"/>
                  <a:gd name="T8" fmla="*/ 14 w 16"/>
                  <a:gd name="T9" fmla="*/ 5 h 16"/>
                  <a:gd name="T10" fmla="*/ 4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4" y="2"/>
                    </a:moveTo>
                    <a:cubicBezTo>
                      <a:pt x="1" y="4"/>
                      <a:pt x="0" y="9"/>
                      <a:pt x="2" y="12"/>
                    </a:cubicBezTo>
                    <a:cubicBezTo>
                      <a:pt x="3" y="14"/>
                      <a:pt x="5" y="16"/>
                      <a:pt x="8" y="16"/>
                    </a:cubicBezTo>
                    <a:cubicBezTo>
                      <a:pt x="9" y="16"/>
                      <a:pt x="10" y="15"/>
                      <a:pt x="11" y="15"/>
                    </a:cubicBezTo>
                    <a:cubicBezTo>
                      <a:pt x="15" y="13"/>
                      <a:pt x="16" y="8"/>
                      <a:pt x="14" y="5"/>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74"/>
              <p:cNvSpPr>
                <a:spLocks/>
              </p:cNvSpPr>
              <p:nvPr userDrawn="1"/>
            </p:nvSpPr>
            <p:spPr bwMode="auto">
              <a:xfrm>
                <a:off x="6383369" y="5491230"/>
                <a:ext cx="52388" cy="49213"/>
              </a:xfrm>
              <a:custGeom>
                <a:avLst/>
                <a:gdLst>
                  <a:gd name="T0" fmla="*/ 4 w 16"/>
                  <a:gd name="T1" fmla="*/ 14 h 15"/>
                  <a:gd name="T2" fmla="*/ 8 w 16"/>
                  <a:gd name="T3" fmla="*/ 15 h 15"/>
                  <a:gd name="T4" fmla="*/ 14 w 16"/>
                  <a:gd name="T5" fmla="*/ 11 h 15"/>
                  <a:gd name="T6" fmla="*/ 12 w 16"/>
                  <a:gd name="T7" fmla="*/ 2 h 15"/>
                  <a:gd name="T8" fmla="*/ 2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6" y="14"/>
                      <a:pt x="7" y="15"/>
                      <a:pt x="8" y="15"/>
                    </a:cubicBezTo>
                    <a:cubicBezTo>
                      <a:pt x="11" y="15"/>
                      <a:pt x="13" y="14"/>
                      <a:pt x="14" y="11"/>
                    </a:cubicBezTo>
                    <a:cubicBezTo>
                      <a:pt x="16" y="8"/>
                      <a:pt x="15" y="4"/>
                      <a:pt x="12" y="2"/>
                    </a:cubicBezTo>
                    <a:cubicBezTo>
                      <a:pt x="9" y="0"/>
                      <a:pt x="4" y="1"/>
                      <a:pt x="2"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75"/>
              <p:cNvSpPr>
                <a:spLocks/>
              </p:cNvSpPr>
              <p:nvPr userDrawn="1"/>
            </p:nvSpPr>
            <p:spPr bwMode="auto">
              <a:xfrm>
                <a:off x="4057671" y="931877"/>
                <a:ext cx="49213" cy="46038"/>
              </a:xfrm>
              <a:custGeom>
                <a:avLst/>
                <a:gdLst>
                  <a:gd name="T0" fmla="*/ 7 w 15"/>
                  <a:gd name="T1" fmla="*/ 14 h 14"/>
                  <a:gd name="T2" fmla="*/ 7 w 15"/>
                  <a:gd name="T3" fmla="*/ 14 h 14"/>
                  <a:gd name="T4" fmla="*/ 14 w 15"/>
                  <a:gd name="T5" fmla="*/ 8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2"/>
                      <a:pt x="14" y="8"/>
                    </a:cubicBezTo>
                    <a:cubicBezTo>
                      <a:pt x="15" y="4"/>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76"/>
              <p:cNvSpPr>
                <a:spLocks/>
              </p:cNvSpPr>
              <p:nvPr userDrawn="1"/>
            </p:nvSpPr>
            <p:spPr bwMode="auto">
              <a:xfrm>
                <a:off x="4051321" y="1057290"/>
                <a:ext cx="49213" cy="46038"/>
              </a:xfrm>
              <a:custGeom>
                <a:avLst/>
                <a:gdLst>
                  <a:gd name="T0" fmla="*/ 7 w 15"/>
                  <a:gd name="T1" fmla="*/ 14 h 14"/>
                  <a:gd name="T2" fmla="*/ 8 w 15"/>
                  <a:gd name="T3" fmla="*/ 14 h 14"/>
                  <a:gd name="T4" fmla="*/ 15 w 15"/>
                  <a:gd name="T5" fmla="*/ 7 h 14"/>
                  <a:gd name="T6" fmla="*/ 8 w 15"/>
                  <a:gd name="T7" fmla="*/ 0 h 14"/>
                  <a:gd name="T8" fmla="*/ 1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8" y="14"/>
                      <a:pt x="8" y="14"/>
                    </a:cubicBezTo>
                    <a:cubicBezTo>
                      <a:pt x="11" y="14"/>
                      <a:pt x="15" y="11"/>
                      <a:pt x="15" y="7"/>
                    </a:cubicBezTo>
                    <a:cubicBezTo>
                      <a:pt x="15" y="4"/>
                      <a:pt x="12" y="0"/>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77"/>
              <p:cNvSpPr>
                <a:spLocks/>
              </p:cNvSpPr>
              <p:nvPr userDrawn="1"/>
            </p:nvSpPr>
            <p:spPr bwMode="auto">
              <a:xfrm>
                <a:off x="4051321" y="1182704"/>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78"/>
              <p:cNvSpPr>
                <a:spLocks/>
              </p:cNvSpPr>
              <p:nvPr userDrawn="1"/>
            </p:nvSpPr>
            <p:spPr bwMode="auto">
              <a:xfrm>
                <a:off x="4078309" y="682636"/>
                <a:ext cx="49213" cy="49213"/>
              </a:xfrm>
              <a:custGeom>
                <a:avLst/>
                <a:gdLst>
                  <a:gd name="T0" fmla="*/ 7 w 15"/>
                  <a:gd name="T1" fmla="*/ 15 h 15"/>
                  <a:gd name="T2" fmla="*/ 8 w 15"/>
                  <a:gd name="T3" fmla="*/ 15 h 15"/>
                  <a:gd name="T4" fmla="*/ 15 w 15"/>
                  <a:gd name="T5" fmla="*/ 8 h 15"/>
                  <a:gd name="T6" fmla="*/ 8 w 15"/>
                  <a:gd name="T7" fmla="*/ 1 h 15"/>
                  <a:gd name="T8" fmla="*/ 0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5"/>
                      <a:pt x="12" y="1"/>
                      <a:pt x="8" y="1"/>
                    </a:cubicBezTo>
                    <a:cubicBezTo>
                      <a:pt x="4" y="0"/>
                      <a:pt x="1" y="3"/>
                      <a:pt x="0"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79"/>
              <p:cNvSpPr>
                <a:spLocks/>
              </p:cNvSpPr>
              <p:nvPr userDrawn="1"/>
            </p:nvSpPr>
            <p:spPr bwMode="auto">
              <a:xfrm>
                <a:off x="4291035" y="2779748"/>
                <a:ext cx="50800" cy="49213"/>
              </a:xfrm>
              <a:custGeom>
                <a:avLst/>
                <a:gdLst>
                  <a:gd name="T0" fmla="*/ 1 w 15"/>
                  <a:gd name="T1" fmla="*/ 10 h 15"/>
                  <a:gd name="T2" fmla="*/ 7 w 15"/>
                  <a:gd name="T3" fmla="*/ 15 h 15"/>
                  <a:gd name="T4" fmla="*/ 10 w 15"/>
                  <a:gd name="T5" fmla="*/ 14 h 15"/>
                  <a:gd name="T6" fmla="*/ 14 w 15"/>
                  <a:gd name="T7" fmla="*/ 5 h 15"/>
                  <a:gd name="T8" fmla="*/ 5 w 15"/>
                  <a:gd name="T9" fmla="*/ 1 h 15"/>
                  <a:gd name="T10" fmla="*/ 1 w 15"/>
                  <a:gd name="T11" fmla="*/ 10 h 15"/>
                </a:gdLst>
                <a:ahLst/>
                <a:cxnLst>
                  <a:cxn ang="0">
                    <a:pos x="T0" y="T1"/>
                  </a:cxn>
                  <a:cxn ang="0">
                    <a:pos x="T2" y="T3"/>
                  </a:cxn>
                  <a:cxn ang="0">
                    <a:pos x="T4" y="T5"/>
                  </a:cxn>
                  <a:cxn ang="0">
                    <a:pos x="T6" y="T7"/>
                  </a:cxn>
                  <a:cxn ang="0">
                    <a:pos x="T8" y="T9"/>
                  </a:cxn>
                  <a:cxn ang="0">
                    <a:pos x="T10" y="T11"/>
                  </a:cxn>
                </a:cxnLst>
                <a:rect l="0" t="0" r="r" b="b"/>
                <a:pathLst>
                  <a:path w="15" h="15">
                    <a:moveTo>
                      <a:pt x="1" y="10"/>
                    </a:moveTo>
                    <a:cubicBezTo>
                      <a:pt x="2" y="13"/>
                      <a:pt x="4" y="15"/>
                      <a:pt x="7" y="15"/>
                    </a:cubicBezTo>
                    <a:cubicBezTo>
                      <a:pt x="8" y="15"/>
                      <a:pt x="9" y="14"/>
                      <a:pt x="10" y="14"/>
                    </a:cubicBezTo>
                    <a:cubicBezTo>
                      <a:pt x="13" y="13"/>
                      <a:pt x="15" y="9"/>
                      <a:pt x="14" y="5"/>
                    </a:cubicBezTo>
                    <a:cubicBezTo>
                      <a:pt x="13" y="2"/>
                      <a:pt x="9" y="0"/>
                      <a:pt x="5"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0"/>
              <p:cNvSpPr>
                <a:spLocks/>
              </p:cNvSpPr>
              <p:nvPr userDrawn="1"/>
            </p:nvSpPr>
            <p:spPr bwMode="auto">
              <a:xfrm>
                <a:off x="4067196" y="1679598"/>
                <a:ext cx="50800" cy="49213"/>
              </a:xfrm>
              <a:custGeom>
                <a:avLst/>
                <a:gdLst>
                  <a:gd name="T0" fmla="*/ 8 w 15"/>
                  <a:gd name="T1" fmla="*/ 15 h 15"/>
                  <a:gd name="T2" fmla="*/ 15 w 15"/>
                  <a:gd name="T3" fmla="*/ 7 h 15"/>
                  <a:gd name="T4" fmla="*/ 7 w 15"/>
                  <a:gd name="T5" fmla="*/ 1 h 15"/>
                  <a:gd name="T6" fmla="*/ 1 w 15"/>
                  <a:gd name="T7" fmla="*/ 8 h 15"/>
                  <a:gd name="T8" fmla="*/ 8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4"/>
                      <a:pt x="15" y="11"/>
                      <a:pt x="15" y="7"/>
                    </a:cubicBezTo>
                    <a:cubicBezTo>
                      <a:pt x="15" y="3"/>
                      <a:pt x="11" y="0"/>
                      <a:pt x="7" y="1"/>
                    </a:cubicBezTo>
                    <a:cubicBezTo>
                      <a:pt x="3" y="1"/>
                      <a:pt x="0" y="4"/>
                      <a:pt x="1" y="8"/>
                    </a:cubicBezTo>
                    <a:cubicBezTo>
                      <a:pt x="1" y="12"/>
                      <a:pt x="4" y="15"/>
                      <a:pt x="8"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1"/>
              <p:cNvSpPr>
                <a:spLocks/>
              </p:cNvSpPr>
              <p:nvPr userDrawn="1"/>
            </p:nvSpPr>
            <p:spPr bwMode="auto">
              <a:xfrm>
                <a:off x="4252934" y="2657509"/>
                <a:ext cx="52388" cy="50801"/>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10" y="15"/>
                      <a:pt x="10" y="15"/>
                    </a:cubicBezTo>
                    <a:cubicBezTo>
                      <a:pt x="14" y="14"/>
                      <a:pt x="16" y="10"/>
                      <a:pt x="15" y="6"/>
                    </a:cubicBezTo>
                    <a:cubicBezTo>
                      <a:pt x="14" y="2"/>
                      <a:pt x="10" y="0"/>
                      <a:pt x="6" y="1"/>
                    </a:cubicBezTo>
                    <a:cubicBezTo>
                      <a:pt x="3" y="3"/>
                      <a:pt x="0" y="7"/>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2"/>
              <p:cNvSpPr>
                <a:spLocks/>
              </p:cNvSpPr>
              <p:nvPr userDrawn="1"/>
            </p:nvSpPr>
            <p:spPr bwMode="auto">
              <a:xfrm>
                <a:off x="6705632" y="5678558"/>
                <a:ext cx="55563" cy="52388"/>
              </a:xfrm>
              <a:custGeom>
                <a:avLst/>
                <a:gdLst>
                  <a:gd name="T0" fmla="*/ 5 w 17"/>
                  <a:gd name="T1" fmla="*/ 15 h 16"/>
                  <a:gd name="T2" fmla="*/ 8 w 17"/>
                  <a:gd name="T3" fmla="*/ 16 h 16"/>
                  <a:gd name="T4" fmla="*/ 15 w 17"/>
                  <a:gd name="T5" fmla="*/ 12 h 16"/>
                  <a:gd name="T6" fmla="*/ 12 w 17"/>
                  <a:gd name="T7" fmla="*/ 2 h 16"/>
                  <a:gd name="T8" fmla="*/ 2 w 17"/>
                  <a:gd name="T9" fmla="*/ 5 h 16"/>
                  <a:gd name="T10" fmla="*/ 5 w 17"/>
                  <a:gd name="T11" fmla="*/ 15 h 16"/>
                </a:gdLst>
                <a:ahLst/>
                <a:cxnLst>
                  <a:cxn ang="0">
                    <a:pos x="T0" y="T1"/>
                  </a:cxn>
                  <a:cxn ang="0">
                    <a:pos x="T2" y="T3"/>
                  </a:cxn>
                  <a:cxn ang="0">
                    <a:pos x="T4" y="T5"/>
                  </a:cxn>
                  <a:cxn ang="0">
                    <a:pos x="T6" y="T7"/>
                  </a:cxn>
                  <a:cxn ang="0">
                    <a:pos x="T8" y="T9"/>
                  </a:cxn>
                  <a:cxn ang="0">
                    <a:pos x="T10" y="T11"/>
                  </a:cxn>
                </a:cxnLst>
                <a:rect l="0" t="0" r="r" b="b"/>
                <a:pathLst>
                  <a:path w="17" h="16">
                    <a:moveTo>
                      <a:pt x="5" y="15"/>
                    </a:moveTo>
                    <a:cubicBezTo>
                      <a:pt x="6" y="15"/>
                      <a:pt x="7" y="16"/>
                      <a:pt x="8" y="16"/>
                    </a:cubicBezTo>
                    <a:cubicBezTo>
                      <a:pt x="11" y="16"/>
                      <a:pt x="13" y="14"/>
                      <a:pt x="15" y="12"/>
                    </a:cubicBezTo>
                    <a:cubicBezTo>
                      <a:pt x="17" y="8"/>
                      <a:pt x="15" y="4"/>
                      <a:pt x="12" y="2"/>
                    </a:cubicBezTo>
                    <a:cubicBezTo>
                      <a:pt x="8" y="0"/>
                      <a:pt x="4" y="2"/>
                      <a:pt x="2" y="5"/>
                    </a:cubicBezTo>
                    <a:cubicBezTo>
                      <a:pt x="0" y="8"/>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83"/>
              <p:cNvSpPr>
                <a:spLocks/>
              </p:cNvSpPr>
              <p:nvPr userDrawn="1"/>
            </p:nvSpPr>
            <p:spPr bwMode="auto">
              <a:xfrm>
                <a:off x="4060846" y="1557359"/>
                <a:ext cx="46038" cy="46038"/>
              </a:xfrm>
              <a:custGeom>
                <a:avLst/>
                <a:gdLst>
                  <a:gd name="T0" fmla="*/ 7 w 14"/>
                  <a:gd name="T1" fmla="*/ 14 h 14"/>
                  <a:gd name="T2" fmla="*/ 14 w 14"/>
                  <a:gd name="T3" fmla="*/ 6 h 14"/>
                  <a:gd name="T4" fmla="*/ 6 w 14"/>
                  <a:gd name="T5" fmla="*/ 0 h 14"/>
                  <a:gd name="T6" fmla="*/ 0 w 14"/>
                  <a:gd name="T7" fmla="*/ 7 h 14"/>
                  <a:gd name="T8" fmla="*/ 7 w 14"/>
                  <a:gd name="T9" fmla="*/ 14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11" y="14"/>
                      <a:pt x="14" y="10"/>
                      <a:pt x="14" y="6"/>
                    </a:cubicBezTo>
                    <a:cubicBezTo>
                      <a:pt x="14" y="2"/>
                      <a:pt x="10" y="0"/>
                      <a:pt x="6" y="0"/>
                    </a:cubicBezTo>
                    <a:cubicBezTo>
                      <a:pt x="3" y="0"/>
                      <a:pt x="0" y="3"/>
                      <a:pt x="0" y="7"/>
                    </a:cubicBezTo>
                    <a:cubicBezTo>
                      <a:pt x="0" y="11"/>
                      <a:pt x="3" y="14"/>
                      <a:pt x="7" y="14"/>
                    </a:cubicBezTo>
                    <a:cubicBezTo>
                      <a:pt x="7" y="14"/>
                      <a:pt x="7"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84"/>
              <p:cNvSpPr>
                <a:spLocks/>
              </p:cNvSpPr>
              <p:nvPr userDrawn="1"/>
            </p:nvSpPr>
            <p:spPr bwMode="auto">
              <a:xfrm>
                <a:off x="4051321" y="1308118"/>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85"/>
              <p:cNvSpPr>
                <a:spLocks/>
              </p:cNvSpPr>
              <p:nvPr userDrawn="1"/>
            </p:nvSpPr>
            <p:spPr bwMode="auto">
              <a:xfrm>
                <a:off x="4054496" y="1433532"/>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0 w 14"/>
                  <a:gd name="T11" fmla="*/ 7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7"/>
                      <a:pt x="0" y="7"/>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86"/>
              <p:cNvSpPr>
                <a:spLocks/>
              </p:cNvSpPr>
              <p:nvPr userDrawn="1"/>
            </p:nvSpPr>
            <p:spPr bwMode="auto">
              <a:xfrm>
                <a:off x="4110059" y="434983"/>
                <a:ext cx="49213" cy="49213"/>
              </a:xfrm>
              <a:custGeom>
                <a:avLst/>
                <a:gdLst>
                  <a:gd name="T0" fmla="*/ 6 w 15"/>
                  <a:gd name="T1" fmla="*/ 15 h 15"/>
                  <a:gd name="T2" fmla="*/ 8 w 15"/>
                  <a:gd name="T3" fmla="*/ 15 h 15"/>
                  <a:gd name="T4" fmla="*/ 15 w 15"/>
                  <a:gd name="T5" fmla="*/ 9 h 15"/>
                  <a:gd name="T6" fmla="*/ 9 w 15"/>
                  <a:gd name="T7" fmla="*/ 0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7" y="15"/>
                      <a:pt x="7" y="15"/>
                      <a:pt x="8" y="15"/>
                    </a:cubicBezTo>
                    <a:cubicBezTo>
                      <a:pt x="11" y="15"/>
                      <a:pt x="14" y="12"/>
                      <a:pt x="15" y="9"/>
                    </a:cubicBezTo>
                    <a:cubicBezTo>
                      <a:pt x="15" y="5"/>
                      <a:pt x="12" y="1"/>
                      <a:pt x="9" y="0"/>
                    </a:cubicBezTo>
                    <a:cubicBezTo>
                      <a:pt x="5" y="0"/>
                      <a:pt x="1" y="3"/>
                      <a:pt x="0"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87"/>
              <p:cNvSpPr>
                <a:spLocks/>
              </p:cNvSpPr>
              <p:nvPr userDrawn="1"/>
            </p:nvSpPr>
            <p:spPr bwMode="auto">
              <a:xfrm>
                <a:off x="4094184" y="560397"/>
                <a:ext cx="49213" cy="46038"/>
              </a:xfrm>
              <a:custGeom>
                <a:avLst/>
                <a:gdLst>
                  <a:gd name="T0" fmla="*/ 6 w 15"/>
                  <a:gd name="T1" fmla="*/ 14 h 14"/>
                  <a:gd name="T2" fmla="*/ 7 w 15"/>
                  <a:gd name="T3" fmla="*/ 14 h 14"/>
                  <a:gd name="T4" fmla="*/ 14 w 15"/>
                  <a:gd name="T5" fmla="*/ 8 h 14"/>
                  <a:gd name="T6" fmla="*/ 14 w 15"/>
                  <a:gd name="T7" fmla="*/ 8 h 14"/>
                  <a:gd name="T8" fmla="*/ 8 w 15"/>
                  <a:gd name="T9" fmla="*/ 0 h 14"/>
                  <a:gd name="T10" fmla="*/ 0 w 15"/>
                  <a:gd name="T11" fmla="*/ 6 h 14"/>
                  <a:gd name="T12" fmla="*/ 6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6" y="14"/>
                    </a:moveTo>
                    <a:cubicBezTo>
                      <a:pt x="6" y="14"/>
                      <a:pt x="7" y="14"/>
                      <a:pt x="7" y="14"/>
                    </a:cubicBezTo>
                    <a:cubicBezTo>
                      <a:pt x="11" y="14"/>
                      <a:pt x="14" y="12"/>
                      <a:pt x="14" y="8"/>
                    </a:cubicBezTo>
                    <a:cubicBezTo>
                      <a:pt x="14" y="8"/>
                      <a:pt x="14" y="8"/>
                      <a:pt x="14" y="8"/>
                    </a:cubicBezTo>
                    <a:cubicBezTo>
                      <a:pt x="15" y="4"/>
                      <a:pt x="12" y="1"/>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88"/>
              <p:cNvSpPr>
                <a:spLocks/>
              </p:cNvSpPr>
              <p:nvPr userDrawn="1"/>
            </p:nvSpPr>
            <p:spPr bwMode="auto">
              <a:xfrm>
                <a:off x="4130696" y="309569"/>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89"/>
              <p:cNvSpPr>
                <a:spLocks/>
              </p:cNvSpPr>
              <p:nvPr userDrawn="1"/>
            </p:nvSpPr>
            <p:spPr bwMode="auto">
              <a:xfrm>
                <a:off x="4183084" y="65091"/>
                <a:ext cx="49213" cy="50801"/>
              </a:xfrm>
              <a:custGeom>
                <a:avLst/>
                <a:gdLst>
                  <a:gd name="T0" fmla="*/ 6 w 15"/>
                  <a:gd name="T1" fmla="*/ 15 h 15"/>
                  <a:gd name="T2" fmla="*/ 7 w 15"/>
                  <a:gd name="T3" fmla="*/ 15 h 15"/>
                  <a:gd name="T4" fmla="*/ 14 w 15"/>
                  <a:gd name="T5" fmla="*/ 9 h 15"/>
                  <a:gd name="T6" fmla="*/ 9 w 15"/>
                  <a:gd name="T7" fmla="*/ 1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6"/>
                      <a:pt x="13" y="2"/>
                      <a:pt x="9" y="1"/>
                    </a:cubicBezTo>
                    <a:cubicBezTo>
                      <a:pt x="5" y="0"/>
                      <a:pt x="1" y="2"/>
                      <a:pt x="0"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0"/>
              <p:cNvSpPr>
                <a:spLocks/>
              </p:cNvSpPr>
              <p:nvPr userDrawn="1"/>
            </p:nvSpPr>
            <p:spPr bwMode="auto">
              <a:xfrm>
                <a:off x="4152921" y="187330"/>
                <a:ext cx="53975" cy="49213"/>
              </a:xfrm>
              <a:custGeom>
                <a:avLst/>
                <a:gdLst>
                  <a:gd name="T0" fmla="*/ 7 w 16"/>
                  <a:gd name="T1" fmla="*/ 15 h 15"/>
                  <a:gd name="T2" fmla="*/ 8 w 16"/>
                  <a:gd name="T3" fmla="*/ 15 h 15"/>
                  <a:gd name="T4" fmla="*/ 15 w 16"/>
                  <a:gd name="T5" fmla="*/ 9 h 15"/>
                  <a:gd name="T6" fmla="*/ 15 w 16"/>
                  <a:gd name="T7" fmla="*/ 9 h 15"/>
                  <a:gd name="T8" fmla="*/ 10 w 16"/>
                  <a:gd name="T9" fmla="*/ 1 h 15"/>
                  <a:gd name="T10" fmla="*/ 1 w 16"/>
                  <a:gd name="T11" fmla="*/ 6 h 15"/>
                  <a:gd name="T12" fmla="*/ 7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7" y="15"/>
                    </a:moveTo>
                    <a:cubicBezTo>
                      <a:pt x="7" y="15"/>
                      <a:pt x="8" y="15"/>
                      <a:pt x="8" y="15"/>
                    </a:cubicBezTo>
                    <a:cubicBezTo>
                      <a:pt x="11" y="15"/>
                      <a:pt x="14" y="13"/>
                      <a:pt x="15" y="9"/>
                    </a:cubicBezTo>
                    <a:cubicBezTo>
                      <a:pt x="15" y="9"/>
                      <a:pt x="15" y="9"/>
                      <a:pt x="15" y="9"/>
                    </a:cubicBezTo>
                    <a:cubicBezTo>
                      <a:pt x="16" y="5"/>
                      <a:pt x="13" y="2"/>
                      <a:pt x="10" y="1"/>
                    </a:cubicBezTo>
                    <a:cubicBezTo>
                      <a:pt x="6" y="0"/>
                      <a:pt x="2" y="3"/>
                      <a:pt x="1" y="6"/>
                    </a:cubicBezTo>
                    <a:cubicBezTo>
                      <a:pt x="0" y="10"/>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91"/>
              <p:cNvSpPr>
                <a:spLocks/>
              </p:cNvSpPr>
              <p:nvPr userDrawn="1"/>
            </p:nvSpPr>
            <p:spPr bwMode="auto">
              <a:xfrm>
                <a:off x="4081484" y="1805012"/>
                <a:ext cx="49213" cy="49213"/>
              </a:xfrm>
              <a:custGeom>
                <a:avLst/>
                <a:gdLst>
                  <a:gd name="T0" fmla="*/ 8 w 15"/>
                  <a:gd name="T1" fmla="*/ 14 h 15"/>
                  <a:gd name="T2" fmla="*/ 15 w 15"/>
                  <a:gd name="T3" fmla="*/ 7 h 15"/>
                  <a:gd name="T4" fmla="*/ 7 w 15"/>
                  <a:gd name="T5" fmla="*/ 0 h 15"/>
                  <a:gd name="T6" fmla="*/ 1 w 15"/>
                  <a:gd name="T7" fmla="*/ 8 h 15"/>
                  <a:gd name="T8" fmla="*/ 8 w 15"/>
                  <a:gd name="T9" fmla="*/ 15 h 15"/>
                  <a:gd name="T10" fmla="*/ 8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8" y="14"/>
                    </a:moveTo>
                    <a:cubicBezTo>
                      <a:pt x="12" y="14"/>
                      <a:pt x="15" y="10"/>
                      <a:pt x="15" y="7"/>
                    </a:cubicBezTo>
                    <a:cubicBezTo>
                      <a:pt x="14" y="3"/>
                      <a:pt x="11" y="0"/>
                      <a:pt x="7" y="0"/>
                    </a:cubicBezTo>
                    <a:cubicBezTo>
                      <a:pt x="3" y="1"/>
                      <a:pt x="0" y="4"/>
                      <a:pt x="1" y="8"/>
                    </a:cubicBezTo>
                    <a:cubicBezTo>
                      <a:pt x="1" y="12"/>
                      <a:pt x="4" y="15"/>
                      <a:pt x="8" y="15"/>
                    </a:cubicBezTo>
                    <a:cubicBezTo>
                      <a:pt x="8" y="15"/>
                      <a:pt x="8" y="15"/>
                      <a:pt x="8"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92"/>
              <p:cNvSpPr>
                <a:spLocks/>
              </p:cNvSpPr>
              <p:nvPr userDrawn="1"/>
            </p:nvSpPr>
            <p:spPr bwMode="auto">
              <a:xfrm>
                <a:off x="4189434" y="2417794"/>
                <a:ext cx="49213" cy="49213"/>
              </a:xfrm>
              <a:custGeom>
                <a:avLst/>
                <a:gdLst>
                  <a:gd name="T0" fmla="*/ 6 w 15"/>
                  <a:gd name="T1" fmla="*/ 1 h 15"/>
                  <a:gd name="T2" fmla="*/ 1 w 15"/>
                  <a:gd name="T3" fmla="*/ 10 h 15"/>
                  <a:gd name="T4" fmla="*/ 8 w 15"/>
                  <a:gd name="T5" fmla="*/ 15 h 15"/>
                  <a:gd name="T6" fmla="*/ 9 w 15"/>
                  <a:gd name="T7" fmla="*/ 15 h 15"/>
                  <a:gd name="T8" fmla="*/ 15 w 15"/>
                  <a:gd name="T9" fmla="*/ 6 h 15"/>
                  <a:gd name="T10" fmla="*/ 15 w 15"/>
                  <a:gd name="T11" fmla="*/ 6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2" y="2"/>
                      <a:pt x="0" y="6"/>
                      <a:pt x="1" y="10"/>
                    </a:cubicBezTo>
                    <a:cubicBezTo>
                      <a:pt x="2" y="13"/>
                      <a:pt x="4" y="15"/>
                      <a:pt x="8" y="15"/>
                    </a:cubicBezTo>
                    <a:cubicBezTo>
                      <a:pt x="8" y="15"/>
                      <a:pt x="9" y="15"/>
                      <a:pt x="9" y="15"/>
                    </a:cubicBezTo>
                    <a:cubicBezTo>
                      <a:pt x="13" y="14"/>
                      <a:pt x="15" y="10"/>
                      <a:pt x="15" y="6"/>
                    </a:cubicBezTo>
                    <a:cubicBezTo>
                      <a:pt x="15" y="6"/>
                      <a:pt x="15" y="6"/>
                      <a:pt x="15" y="6"/>
                    </a:cubicBezTo>
                    <a:cubicBezTo>
                      <a:pt x="14" y="3"/>
                      <a:pt x="10"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93"/>
              <p:cNvSpPr>
                <a:spLocks/>
              </p:cNvSpPr>
              <p:nvPr userDrawn="1"/>
            </p:nvSpPr>
            <p:spPr bwMode="auto">
              <a:xfrm>
                <a:off x="4159271" y="2295555"/>
                <a:ext cx="53975" cy="49213"/>
              </a:xfrm>
              <a:custGeom>
                <a:avLst/>
                <a:gdLst>
                  <a:gd name="T0" fmla="*/ 15 w 16"/>
                  <a:gd name="T1" fmla="*/ 7 h 15"/>
                  <a:gd name="T2" fmla="*/ 7 w 16"/>
                  <a:gd name="T3" fmla="*/ 1 h 15"/>
                  <a:gd name="T4" fmla="*/ 1 w 16"/>
                  <a:gd name="T5" fmla="*/ 10 h 15"/>
                  <a:gd name="T6" fmla="*/ 8 w 16"/>
                  <a:gd name="T7" fmla="*/ 15 h 15"/>
                  <a:gd name="T8" fmla="*/ 10 w 16"/>
                  <a:gd name="T9" fmla="*/ 15 h 15"/>
                  <a:gd name="T10" fmla="*/ 15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5" y="7"/>
                    </a:moveTo>
                    <a:cubicBezTo>
                      <a:pt x="14" y="3"/>
                      <a:pt x="11" y="0"/>
                      <a:pt x="7" y="1"/>
                    </a:cubicBezTo>
                    <a:cubicBezTo>
                      <a:pt x="3" y="2"/>
                      <a:pt x="0" y="6"/>
                      <a:pt x="1" y="10"/>
                    </a:cubicBezTo>
                    <a:cubicBezTo>
                      <a:pt x="2" y="13"/>
                      <a:pt x="5" y="15"/>
                      <a:pt x="8" y="15"/>
                    </a:cubicBezTo>
                    <a:cubicBezTo>
                      <a:pt x="9" y="15"/>
                      <a:pt x="9" y="15"/>
                      <a:pt x="10" y="15"/>
                    </a:cubicBezTo>
                    <a:cubicBezTo>
                      <a:pt x="14" y="14"/>
                      <a:pt x="16"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94"/>
              <p:cNvSpPr>
                <a:spLocks/>
              </p:cNvSpPr>
              <p:nvPr userDrawn="1"/>
            </p:nvSpPr>
            <p:spPr bwMode="auto">
              <a:xfrm>
                <a:off x="4097359" y="1927251"/>
                <a:ext cx="49213" cy="49213"/>
              </a:xfrm>
              <a:custGeom>
                <a:avLst/>
                <a:gdLst>
                  <a:gd name="T0" fmla="*/ 8 w 15"/>
                  <a:gd name="T1" fmla="*/ 15 h 15"/>
                  <a:gd name="T2" fmla="*/ 14 w 15"/>
                  <a:gd name="T3" fmla="*/ 7 h 15"/>
                  <a:gd name="T4" fmla="*/ 6 w 15"/>
                  <a:gd name="T5" fmla="*/ 1 h 15"/>
                  <a:gd name="T6" fmla="*/ 0 w 15"/>
                  <a:gd name="T7" fmla="*/ 9 h 15"/>
                  <a:gd name="T8" fmla="*/ 7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5"/>
                      <a:pt x="15" y="11"/>
                      <a:pt x="14" y="7"/>
                    </a:cubicBezTo>
                    <a:cubicBezTo>
                      <a:pt x="14" y="3"/>
                      <a:pt x="10" y="0"/>
                      <a:pt x="6" y="1"/>
                    </a:cubicBezTo>
                    <a:cubicBezTo>
                      <a:pt x="3" y="2"/>
                      <a:pt x="0" y="5"/>
                      <a:pt x="0" y="9"/>
                    </a:cubicBezTo>
                    <a:cubicBezTo>
                      <a:pt x="1" y="13"/>
                      <a:pt x="4" y="15"/>
                      <a:pt x="7"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95"/>
              <p:cNvSpPr>
                <a:spLocks/>
              </p:cNvSpPr>
              <p:nvPr userDrawn="1"/>
            </p:nvSpPr>
            <p:spPr bwMode="auto">
              <a:xfrm>
                <a:off x="4219597" y="2540033"/>
                <a:ext cx="52388" cy="49213"/>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9" y="15"/>
                      <a:pt x="10" y="15"/>
                    </a:cubicBezTo>
                    <a:cubicBezTo>
                      <a:pt x="14" y="14"/>
                      <a:pt x="16" y="10"/>
                      <a:pt x="15" y="6"/>
                    </a:cubicBezTo>
                    <a:cubicBezTo>
                      <a:pt x="14" y="2"/>
                      <a:pt x="10" y="0"/>
                      <a:pt x="6"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96"/>
              <p:cNvSpPr>
                <a:spLocks/>
              </p:cNvSpPr>
              <p:nvPr userDrawn="1"/>
            </p:nvSpPr>
            <p:spPr bwMode="auto">
              <a:xfrm>
                <a:off x="4137046" y="2173316"/>
                <a:ext cx="49213" cy="50801"/>
              </a:xfrm>
              <a:custGeom>
                <a:avLst/>
                <a:gdLst>
                  <a:gd name="T0" fmla="*/ 15 w 15"/>
                  <a:gd name="T1" fmla="*/ 7 h 15"/>
                  <a:gd name="T2" fmla="*/ 6 w 15"/>
                  <a:gd name="T3" fmla="*/ 1 h 15"/>
                  <a:gd name="T4" fmla="*/ 1 w 15"/>
                  <a:gd name="T5" fmla="*/ 9 h 15"/>
                  <a:gd name="T6" fmla="*/ 8 w 15"/>
                  <a:gd name="T7" fmla="*/ 15 h 15"/>
                  <a:gd name="T8" fmla="*/ 9 w 15"/>
                  <a:gd name="T9" fmla="*/ 15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4" y="3"/>
                      <a:pt x="10" y="0"/>
                      <a:pt x="6" y="1"/>
                    </a:cubicBezTo>
                    <a:cubicBezTo>
                      <a:pt x="2" y="2"/>
                      <a:pt x="0" y="5"/>
                      <a:pt x="1" y="9"/>
                    </a:cubicBezTo>
                    <a:cubicBezTo>
                      <a:pt x="1" y="13"/>
                      <a:pt x="4" y="15"/>
                      <a:pt x="8" y="15"/>
                    </a:cubicBezTo>
                    <a:cubicBezTo>
                      <a:pt x="8" y="15"/>
                      <a:pt x="9" y="15"/>
                      <a:pt x="9" y="15"/>
                    </a:cubicBezTo>
                    <a:cubicBezTo>
                      <a:pt x="13" y="14"/>
                      <a:pt x="15"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97"/>
              <p:cNvSpPr>
                <a:spLocks/>
              </p:cNvSpPr>
              <p:nvPr userDrawn="1"/>
            </p:nvSpPr>
            <p:spPr bwMode="auto">
              <a:xfrm>
                <a:off x="4113234" y="2052665"/>
                <a:ext cx="53975" cy="49213"/>
              </a:xfrm>
              <a:custGeom>
                <a:avLst/>
                <a:gdLst>
                  <a:gd name="T0" fmla="*/ 9 w 16"/>
                  <a:gd name="T1" fmla="*/ 15 h 15"/>
                  <a:gd name="T2" fmla="*/ 15 w 16"/>
                  <a:gd name="T3" fmla="*/ 6 h 15"/>
                  <a:gd name="T4" fmla="*/ 7 w 16"/>
                  <a:gd name="T5" fmla="*/ 0 h 15"/>
                  <a:gd name="T6" fmla="*/ 1 w 16"/>
                  <a:gd name="T7" fmla="*/ 9 h 15"/>
                  <a:gd name="T8" fmla="*/ 8 w 16"/>
                  <a:gd name="T9" fmla="*/ 15 h 15"/>
                  <a:gd name="T10" fmla="*/ 9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9" y="15"/>
                    </a:moveTo>
                    <a:cubicBezTo>
                      <a:pt x="13" y="14"/>
                      <a:pt x="16" y="10"/>
                      <a:pt x="15" y="6"/>
                    </a:cubicBezTo>
                    <a:cubicBezTo>
                      <a:pt x="14" y="2"/>
                      <a:pt x="11" y="0"/>
                      <a:pt x="7" y="0"/>
                    </a:cubicBezTo>
                    <a:cubicBezTo>
                      <a:pt x="3" y="1"/>
                      <a:pt x="0" y="5"/>
                      <a:pt x="1" y="9"/>
                    </a:cubicBezTo>
                    <a:cubicBezTo>
                      <a:pt x="2" y="12"/>
                      <a:pt x="5" y="15"/>
                      <a:pt x="8" y="15"/>
                    </a:cubicBezTo>
                    <a:cubicBezTo>
                      <a:pt x="8" y="15"/>
                      <a:pt x="9"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98"/>
              <p:cNvSpPr>
                <a:spLocks/>
              </p:cNvSpPr>
              <p:nvPr userDrawn="1"/>
            </p:nvSpPr>
            <p:spPr bwMode="auto">
              <a:xfrm>
                <a:off x="4949850" y="4114852"/>
                <a:ext cx="57150" cy="49213"/>
              </a:xfrm>
              <a:custGeom>
                <a:avLst/>
                <a:gdLst>
                  <a:gd name="T0" fmla="*/ 9 w 17"/>
                  <a:gd name="T1" fmla="*/ 15 h 15"/>
                  <a:gd name="T2" fmla="*/ 13 w 17"/>
                  <a:gd name="T3" fmla="*/ 14 h 15"/>
                  <a:gd name="T4" fmla="*/ 14 w 17"/>
                  <a:gd name="T5" fmla="*/ 4 h 15"/>
                  <a:gd name="T6" fmla="*/ 5 w 17"/>
                  <a:gd name="T7" fmla="*/ 2 h 15"/>
                  <a:gd name="T8" fmla="*/ 3 w 17"/>
                  <a:gd name="T9" fmla="*/ 12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10" y="15"/>
                      <a:pt x="11" y="15"/>
                      <a:pt x="13" y="14"/>
                    </a:cubicBezTo>
                    <a:cubicBezTo>
                      <a:pt x="16" y="11"/>
                      <a:pt x="17" y="7"/>
                      <a:pt x="14" y="4"/>
                    </a:cubicBezTo>
                    <a:cubicBezTo>
                      <a:pt x="12" y="1"/>
                      <a:pt x="8" y="0"/>
                      <a:pt x="5" y="2"/>
                    </a:cubicBezTo>
                    <a:cubicBezTo>
                      <a:pt x="1" y="4"/>
                      <a:pt x="0" y="9"/>
                      <a:pt x="3" y="12"/>
                    </a:cubicBezTo>
                    <a:cubicBezTo>
                      <a:pt x="4" y="14"/>
                      <a:pt x="6"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99"/>
              <p:cNvSpPr>
                <a:spLocks/>
              </p:cNvSpPr>
              <p:nvPr userDrawn="1"/>
            </p:nvSpPr>
            <p:spPr bwMode="auto">
              <a:xfrm>
                <a:off x="5691216" y="4957824"/>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3"/>
                    </a:cubicBezTo>
                    <a:cubicBezTo>
                      <a:pt x="10" y="0"/>
                      <a:pt x="5" y="0"/>
                      <a:pt x="3" y="3"/>
                    </a:cubicBezTo>
                    <a:cubicBezTo>
                      <a:pt x="0" y="6"/>
                      <a:pt x="0" y="11"/>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0"/>
              <p:cNvSpPr>
                <a:spLocks/>
              </p:cNvSpPr>
              <p:nvPr userDrawn="1"/>
            </p:nvSpPr>
            <p:spPr bwMode="auto">
              <a:xfrm>
                <a:off x="5338789" y="4602220"/>
                <a:ext cx="52388" cy="49213"/>
              </a:xfrm>
              <a:custGeom>
                <a:avLst/>
                <a:gdLst>
                  <a:gd name="T0" fmla="*/ 8 w 16"/>
                  <a:gd name="T1" fmla="*/ 15 h 15"/>
                  <a:gd name="T2" fmla="*/ 13 w 16"/>
                  <a:gd name="T3" fmla="*/ 14 h 15"/>
                  <a:gd name="T4" fmla="*/ 13 w 16"/>
                  <a:gd name="T5" fmla="*/ 4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4"/>
                    </a:cubicBezTo>
                    <a:cubicBezTo>
                      <a:pt x="16" y="11"/>
                      <a:pt x="16" y="7"/>
                      <a:pt x="13" y="4"/>
                    </a:cubicBezTo>
                    <a:cubicBezTo>
                      <a:pt x="11" y="1"/>
                      <a:pt x="6" y="0"/>
                      <a:pt x="3" y="3"/>
                    </a:cubicBezTo>
                    <a:cubicBezTo>
                      <a:pt x="1"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1"/>
              <p:cNvSpPr>
                <a:spLocks/>
              </p:cNvSpPr>
              <p:nvPr userDrawn="1"/>
            </p:nvSpPr>
            <p:spPr bwMode="auto">
              <a:xfrm>
                <a:off x="5878541" y="5121339"/>
                <a:ext cx="53975" cy="50801"/>
              </a:xfrm>
              <a:custGeom>
                <a:avLst/>
                <a:gdLst>
                  <a:gd name="T0" fmla="*/ 8 w 16"/>
                  <a:gd name="T1" fmla="*/ 15 h 15"/>
                  <a:gd name="T2" fmla="*/ 14 w 16"/>
                  <a:gd name="T3" fmla="*/ 12 h 15"/>
                  <a:gd name="T4" fmla="*/ 13 w 16"/>
                  <a:gd name="T5" fmla="*/ 2 h 15"/>
                  <a:gd name="T6" fmla="*/ 3 w 16"/>
                  <a:gd name="T7" fmla="*/ 3 h 15"/>
                  <a:gd name="T8" fmla="*/ 4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4" y="12"/>
                    </a:cubicBezTo>
                    <a:cubicBezTo>
                      <a:pt x="16" y="9"/>
                      <a:pt x="16" y="5"/>
                      <a:pt x="13" y="2"/>
                    </a:cubicBezTo>
                    <a:cubicBezTo>
                      <a:pt x="10" y="0"/>
                      <a:pt x="5" y="0"/>
                      <a:pt x="3" y="3"/>
                    </a:cubicBezTo>
                    <a:cubicBezTo>
                      <a:pt x="0" y="6"/>
                      <a:pt x="1" y="11"/>
                      <a:pt x="4" y="13"/>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2"/>
              <p:cNvSpPr>
                <a:spLocks/>
              </p:cNvSpPr>
              <p:nvPr userDrawn="1"/>
            </p:nvSpPr>
            <p:spPr bwMode="auto">
              <a:xfrm>
                <a:off x="5783291" y="5040375"/>
                <a:ext cx="52388" cy="49213"/>
              </a:xfrm>
              <a:custGeom>
                <a:avLst/>
                <a:gdLst>
                  <a:gd name="T0" fmla="*/ 8 w 16"/>
                  <a:gd name="T1" fmla="*/ 15 h 15"/>
                  <a:gd name="T2" fmla="*/ 13 w 16"/>
                  <a:gd name="T3" fmla="*/ 13 h 15"/>
                  <a:gd name="T4" fmla="*/ 13 w 16"/>
                  <a:gd name="T5" fmla="*/ 3 h 15"/>
                  <a:gd name="T6" fmla="*/ 3 w 16"/>
                  <a:gd name="T7" fmla="*/ 4 h 15"/>
                  <a:gd name="T8" fmla="*/ 3 w 16"/>
                  <a:gd name="T9" fmla="*/ 14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3"/>
                    </a:cubicBezTo>
                    <a:cubicBezTo>
                      <a:pt x="16" y="10"/>
                      <a:pt x="16" y="6"/>
                      <a:pt x="13" y="3"/>
                    </a:cubicBezTo>
                    <a:cubicBezTo>
                      <a:pt x="10" y="0"/>
                      <a:pt x="5" y="1"/>
                      <a:pt x="3" y="4"/>
                    </a:cubicBezTo>
                    <a:cubicBezTo>
                      <a:pt x="0" y="7"/>
                      <a:pt x="1" y="11"/>
                      <a:pt x="3" y="14"/>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03"/>
              <p:cNvSpPr>
                <a:spLocks/>
              </p:cNvSpPr>
              <p:nvPr userDrawn="1"/>
            </p:nvSpPr>
            <p:spPr bwMode="auto">
              <a:xfrm>
                <a:off x="5424514" y="4694296"/>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3"/>
                    </a:cubicBezTo>
                    <a:cubicBezTo>
                      <a:pt x="16" y="11"/>
                      <a:pt x="16" y="6"/>
                      <a:pt x="13" y="3"/>
                    </a:cubicBezTo>
                    <a:cubicBezTo>
                      <a:pt x="10" y="0"/>
                      <a:pt x="6" y="0"/>
                      <a:pt x="3" y="3"/>
                    </a:cubicBezTo>
                    <a:cubicBezTo>
                      <a:pt x="0"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04"/>
              <p:cNvSpPr>
                <a:spLocks/>
              </p:cNvSpPr>
              <p:nvPr userDrawn="1"/>
            </p:nvSpPr>
            <p:spPr bwMode="auto">
              <a:xfrm>
                <a:off x="5510240" y="4786372"/>
                <a:ext cx="52388" cy="49213"/>
              </a:xfrm>
              <a:custGeom>
                <a:avLst/>
                <a:gdLst>
                  <a:gd name="T0" fmla="*/ 8 w 16"/>
                  <a:gd name="T1" fmla="*/ 15 h 15"/>
                  <a:gd name="T2" fmla="*/ 13 w 16"/>
                  <a:gd name="T3" fmla="*/ 13 h 15"/>
                  <a:gd name="T4" fmla="*/ 13 w 16"/>
                  <a:gd name="T5" fmla="*/ 2 h 15"/>
                  <a:gd name="T6" fmla="*/ 3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2"/>
                    </a:cubicBezTo>
                    <a:cubicBezTo>
                      <a:pt x="10" y="0"/>
                      <a:pt x="6" y="0"/>
                      <a:pt x="3" y="2"/>
                    </a:cubicBezTo>
                    <a:cubicBezTo>
                      <a:pt x="0" y="5"/>
                      <a:pt x="0" y="10"/>
                      <a:pt x="3" y="12"/>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505"/>
              <p:cNvSpPr>
                <a:spLocks/>
              </p:cNvSpPr>
              <p:nvPr userDrawn="1"/>
            </p:nvSpPr>
            <p:spPr bwMode="auto">
              <a:xfrm>
                <a:off x="5599140" y="4872098"/>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6"/>
                      <a:pt x="13" y="3"/>
                    </a:cubicBezTo>
                    <a:cubicBezTo>
                      <a:pt x="10" y="0"/>
                      <a:pt x="6" y="0"/>
                      <a:pt x="3" y="3"/>
                    </a:cubicBezTo>
                    <a:cubicBezTo>
                      <a:pt x="0" y="6"/>
                      <a:pt x="0" y="11"/>
                      <a:pt x="3" y="13"/>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06"/>
              <p:cNvSpPr>
                <a:spLocks/>
              </p:cNvSpPr>
              <p:nvPr userDrawn="1"/>
            </p:nvSpPr>
            <p:spPr bwMode="auto">
              <a:xfrm>
                <a:off x="5978554" y="5200714"/>
                <a:ext cx="52388" cy="49213"/>
              </a:xfrm>
              <a:custGeom>
                <a:avLst/>
                <a:gdLst>
                  <a:gd name="T0" fmla="*/ 3 w 16"/>
                  <a:gd name="T1" fmla="*/ 13 h 15"/>
                  <a:gd name="T2" fmla="*/ 8 w 16"/>
                  <a:gd name="T3" fmla="*/ 15 h 15"/>
                  <a:gd name="T4" fmla="*/ 13 w 16"/>
                  <a:gd name="T5" fmla="*/ 12 h 15"/>
                  <a:gd name="T6" fmla="*/ 12 w 16"/>
                  <a:gd name="T7" fmla="*/ 2 h 15"/>
                  <a:gd name="T8" fmla="*/ 2 w 16"/>
                  <a:gd name="T9" fmla="*/ 3 h 15"/>
                  <a:gd name="T10" fmla="*/ 3 w 16"/>
                  <a:gd name="T11" fmla="*/ 13 h 15"/>
                </a:gdLst>
                <a:ahLst/>
                <a:cxnLst>
                  <a:cxn ang="0">
                    <a:pos x="T0" y="T1"/>
                  </a:cxn>
                  <a:cxn ang="0">
                    <a:pos x="T2" y="T3"/>
                  </a:cxn>
                  <a:cxn ang="0">
                    <a:pos x="T4" y="T5"/>
                  </a:cxn>
                  <a:cxn ang="0">
                    <a:pos x="T6" y="T7"/>
                  </a:cxn>
                  <a:cxn ang="0">
                    <a:pos x="T8" y="T9"/>
                  </a:cxn>
                  <a:cxn ang="0">
                    <a:pos x="T10" y="T11"/>
                  </a:cxn>
                </a:cxnLst>
                <a:rect l="0" t="0" r="r" b="b"/>
                <a:pathLst>
                  <a:path w="16" h="15">
                    <a:moveTo>
                      <a:pt x="3" y="13"/>
                    </a:moveTo>
                    <a:cubicBezTo>
                      <a:pt x="4" y="14"/>
                      <a:pt x="6" y="15"/>
                      <a:pt x="8" y="15"/>
                    </a:cubicBezTo>
                    <a:cubicBezTo>
                      <a:pt x="10" y="15"/>
                      <a:pt x="12" y="14"/>
                      <a:pt x="13" y="12"/>
                    </a:cubicBezTo>
                    <a:cubicBezTo>
                      <a:pt x="16" y="9"/>
                      <a:pt x="15" y="5"/>
                      <a:pt x="12" y="2"/>
                    </a:cubicBezTo>
                    <a:cubicBezTo>
                      <a:pt x="9" y="0"/>
                      <a:pt x="4" y="0"/>
                      <a:pt x="2" y="3"/>
                    </a:cubicBezTo>
                    <a:cubicBezTo>
                      <a:pt x="0" y="6"/>
                      <a:pt x="0" y="11"/>
                      <a:pt x="3" y="13"/>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07"/>
              <p:cNvSpPr>
                <a:spLocks/>
              </p:cNvSpPr>
              <p:nvPr userDrawn="1"/>
            </p:nvSpPr>
            <p:spPr bwMode="auto">
              <a:xfrm>
                <a:off x="6488144" y="5556319"/>
                <a:ext cx="55563" cy="49213"/>
              </a:xfrm>
              <a:custGeom>
                <a:avLst/>
                <a:gdLst>
                  <a:gd name="T0" fmla="*/ 5 w 17"/>
                  <a:gd name="T1" fmla="*/ 14 h 15"/>
                  <a:gd name="T2" fmla="*/ 9 w 17"/>
                  <a:gd name="T3" fmla="*/ 15 h 15"/>
                  <a:gd name="T4" fmla="*/ 15 w 17"/>
                  <a:gd name="T5" fmla="*/ 11 h 15"/>
                  <a:gd name="T6" fmla="*/ 12 w 17"/>
                  <a:gd name="T7" fmla="*/ 2 h 15"/>
                  <a:gd name="T8" fmla="*/ 2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5" y="11"/>
                    </a:cubicBezTo>
                    <a:cubicBezTo>
                      <a:pt x="17" y="8"/>
                      <a:pt x="16" y="4"/>
                      <a:pt x="12" y="2"/>
                    </a:cubicBezTo>
                    <a:cubicBezTo>
                      <a:pt x="9" y="0"/>
                      <a:pt x="4" y="1"/>
                      <a:pt x="2"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08"/>
              <p:cNvSpPr>
                <a:spLocks/>
              </p:cNvSpPr>
              <p:nvPr userDrawn="1"/>
            </p:nvSpPr>
            <p:spPr bwMode="auto">
              <a:xfrm>
                <a:off x="4416448" y="3129002"/>
                <a:ext cx="52388" cy="49213"/>
              </a:xfrm>
              <a:custGeom>
                <a:avLst/>
                <a:gdLst>
                  <a:gd name="T0" fmla="*/ 2 w 16"/>
                  <a:gd name="T1" fmla="*/ 11 h 15"/>
                  <a:gd name="T2" fmla="*/ 8 w 16"/>
                  <a:gd name="T3" fmla="*/ 15 h 15"/>
                  <a:gd name="T4" fmla="*/ 11 w 16"/>
                  <a:gd name="T5" fmla="*/ 15 h 15"/>
                  <a:gd name="T6" fmla="*/ 15 w 16"/>
                  <a:gd name="T7" fmla="*/ 6 h 15"/>
                  <a:gd name="T8" fmla="*/ 6 w 16"/>
                  <a:gd name="T9" fmla="*/ 2 h 15"/>
                  <a:gd name="T10" fmla="*/ 2 w 16"/>
                  <a:gd name="T11" fmla="*/ 11 h 15"/>
                </a:gdLst>
                <a:ahLst/>
                <a:cxnLst>
                  <a:cxn ang="0">
                    <a:pos x="T0" y="T1"/>
                  </a:cxn>
                  <a:cxn ang="0">
                    <a:pos x="T2" y="T3"/>
                  </a:cxn>
                  <a:cxn ang="0">
                    <a:pos x="T4" y="T5"/>
                  </a:cxn>
                  <a:cxn ang="0">
                    <a:pos x="T6" y="T7"/>
                  </a:cxn>
                  <a:cxn ang="0">
                    <a:pos x="T8" y="T9"/>
                  </a:cxn>
                  <a:cxn ang="0">
                    <a:pos x="T10" y="T11"/>
                  </a:cxn>
                </a:cxnLst>
                <a:rect l="0" t="0" r="r" b="b"/>
                <a:pathLst>
                  <a:path w="16" h="15">
                    <a:moveTo>
                      <a:pt x="2" y="11"/>
                    </a:moveTo>
                    <a:cubicBezTo>
                      <a:pt x="3" y="14"/>
                      <a:pt x="6" y="15"/>
                      <a:pt x="8" y="15"/>
                    </a:cubicBezTo>
                    <a:cubicBezTo>
                      <a:pt x="9" y="15"/>
                      <a:pt x="10" y="15"/>
                      <a:pt x="11" y="15"/>
                    </a:cubicBezTo>
                    <a:cubicBezTo>
                      <a:pt x="15" y="13"/>
                      <a:pt x="16" y="9"/>
                      <a:pt x="15" y="6"/>
                    </a:cubicBezTo>
                    <a:cubicBezTo>
                      <a:pt x="13" y="2"/>
                      <a:pt x="9" y="0"/>
                      <a:pt x="6" y="2"/>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09"/>
              <p:cNvSpPr>
                <a:spLocks/>
              </p:cNvSpPr>
              <p:nvPr userDrawn="1"/>
            </p:nvSpPr>
            <p:spPr bwMode="auto">
              <a:xfrm>
                <a:off x="6076980" y="5276915"/>
                <a:ext cx="52388" cy="49213"/>
              </a:xfrm>
              <a:custGeom>
                <a:avLst/>
                <a:gdLst>
                  <a:gd name="T0" fmla="*/ 3 w 16"/>
                  <a:gd name="T1" fmla="*/ 14 h 15"/>
                  <a:gd name="T2" fmla="*/ 8 w 16"/>
                  <a:gd name="T3" fmla="*/ 15 h 15"/>
                  <a:gd name="T4" fmla="*/ 13 w 16"/>
                  <a:gd name="T5" fmla="*/ 12 h 15"/>
                  <a:gd name="T6" fmla="*/ 12 w 16"/>
                  <a:gd name="T7" fmla="*/ 2 h 15"/>
                  <a:gd name="T8" fmla="*/ 2 w 16"/>
                  <a:gd name="T9" fmla="*/ 4 h 15"/>
                  <a:gd name="T10" fmla="*/ 3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3" y="14"/>
                    </a:moveTo>
                    <a:cubicBezTo>
                      <a:pt x="5" y="15"/>
                      <a:pt x="6" y="15"/>
                      <a:pt x="8" y="15"/>
                    </a:cubicBezTo>
                    <a:cubicBezTo>
                      <a:pt x="10" y="15"/>
                      <a:pt x="12" y="14"/>
                      <a:pt x="13" y="12"/>
                    </a:cubicBezTo>
                    <a:cubicBezTo>
                      <a:pt x="16" y="9"/>
                      <a:pt x="15" y="5"/>
                      <a:pt x="12" y="2"/>
                    </a:cubicBezTo>
                    <a:cubicBezTo>
                      <a:pt x="9" y="0"/>
                      <a:pt x="4" y="0"/>
                      <a:pt x="2" y="4"/>
                    </a:cubicBezTo>
                    <a:cubicBezTo>
                      <a:pt x="0" y="7"/>
                      <a:pt x="0" y="11"/>
                      <a:pt x="3"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0"/>
              <p:cNvSpPr>
                <a:spLocks/>
              </p:cNvSpPr>
              <p:nvPr userDrawn="1"/>
            </p:nvSpPr>
            <p:spPr bwMode="auto">
              <a:xfrm>
                <a:off x="4465660" y="3244891"/>
                <a:ext cx="53975" cy="49213"/>
              </a:xfrm>
              <a:custGeom>
                <a:avLst/>
                <a:gdLst>
                  <a:gd name="T0" fmla="*/ 8 w 16"/>
                  <a:gd name="T1" fmla="*/ 15 h 15"/>
                  <a:gd name="T2" fmla="*/ 11 w 16"/>
                  <a:gd name="T3" fmla="*/ 15 h 15"/>
                  <a:gd name="T4" fmla="*/ 15 w 16"/>
                  <a:gd name="T5" fmla="*/ 5 h 15"/>
                  <a:gd name="T6" fmla="*/ 5 w 16"/>
                  <a:gd name="T7" fmla="*/ 2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5"/>
                    </a:cubicBezTo>
                    <a:cubicBezTo>
                      <a:pt x="14" y="13"/>
                      <a:pt x="16" y="9"/>
                      <a:pt x="15" y="5"/>
                    </a:cubicBezTo>
                    <a:cubicBezTo>
                      <a:pt x="13" y="2"/>
                      <a:pt x="9" y="0"/>
                      <a:pt x="5" y="2"/>
                    </a:cubicBezTo>
                    <a:cubicBezTo>
                      <a:pt x="2" y="3"/>
                      <a:pt x="0" y="7"/>
                      <a:pt x="2" y="11"/>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511"/>
              <p:cNvSpPr>
                <a:spLocks/>
              </p:cNvSpPr>
              <p:nvPr userDrawn="1"/>
            </p:nvSpPr>
            <p:spPr bwMode="auto">
              <a:xfrm>
                <a:off x="6277006" y="5421380"/>
                <a:ext cx="57150" cy="49213"/>
              </a:xfrm>
              <a:custGeom>
                <a:avLst/>
                <a:gdLst>
                  <a:gd name="T0" fmla="*/ 5 w 17"/>
                  <a:gd name="T1" fmla="*/ 14 h 15"/>
                  <a:gd name="T2" fmla="*/ 9 w 17"/>
                  <a:gd name="T3" fmla="*/ 15 h 15"/>
                  <a:gd name="T4" fmla="*/ 14 w 17"/>
                  <a:gd name="T5" fmla="*/ 12 h 15"/>
                  <a:gd name="T6" fmla="*/ 13 w 17"/>
                  <a:gd name="T7" fmla="*/ 2 h 15"/>
                  <a:gd name="T8" fmla="*/ 3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4" y="12"/>
                    </a:cubicBezTo>
                    <a:cubicBezTo>
                      <a:pt x="17" y="9"/>
                      <a:pt x="16" y="4"/>
                      <a:pt x="13" y="2"/>
                    </a:cubicBezTo>
                    <a:cubicBezTo>
                      <a:pt x="9" y="0"/>
                      <a:pt x="5" y="1"/>
                      <a:pt x="3"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2"/>
              <p:cNvSpPr>
                <a:spLocks/>
              </p:cNvSpPr>
              <p:nvPr userDrawn="1"/>
            </p:nvSpPr>
            <p:spPr bwMode="auto">
              <a:xfrm>
                <a:off x="6175405" y="5349941"/>
                <a:ext cx="52388" cy="49213"/>
              </a:xfrm>
              <a:custGeom>
                <a:avLst/>
                <a:gdLst>
                  <a:gd name="T0" fmla="*/ 4 w 16"/>
                  <a:gd name="T1" fmla="*/ 14 h 15"/>
                  <a:gd name="T2" fmla="*/ 8 w 16"/>
                  <a:gd name="T3" fmla="*/ 15 h 15"/>
                  <a:gd name="T4" fmla="*/ 14 w 16"/>
                  <a:gd name="T5" fmla="*/ 12 h 15"/>
                  <a:gd name="T6" fmla="*/ 12 w 16"/>
                  <a:gd name="T7" fmla="*/ 2 h 15"/>
                  <a:gd name="T8" fmla="*/ 3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5" y="15"/>
                      <a:pt x="7" y="15"/>
                      <a:pt x="8" y="15"/>
                    </a:cubicBezTo>
                    <a:cubicBezTo>
                      <a:pt x="11" y="15"/>
                      <a:pt x="13" y="14"/>
                      <a:pt x="14" y="12"/>
                    </a:cubicBezTo>
                    <a:cubicBezTo>
                      <a:pt x="16" y="9"/>
                      <a:pt x="16" y="5"/>
                      <a:pt x="12" y="2"/>
                    </a:cubicBezTo>
                    <a:cubicBezTo>
                      <a:pt x="9" y="0"/>
                      <a:pt x="5" y="1"/>
                      <a:pt x="3"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13"/>
              <p:cNvSpPr>
                <a:spLocks/>
              </p:cNvSpPr>
              <p:nvPr userDrawn="1"/>
            </p:nvSpPr>
            <p:spPr bwMode="auto">
              <a:xfrm>
                <a:off x="6597682" y="5619819"/>
                <a:ext cx="52388" cy="49213"/>
              </a:xfrm>
              <a:custGeom>
                <a:avLst/>
                <a:gdLst>
                  <a:gd name="T0" fmla="*/ 5 w 16"/>
                  <a:gd name="T1" fmla="*/ 14 h 15"/>
                  <a:gd name="T2" fmla="*/ 8 w 16"/>
                  <a:gd name="T3" fmla="*/ 15 h 15"/>
                  <a:gd name="T4" fmla="*/ 14 w 16"/>
                  <a:gd name="T5" fmla="*/ 12 h 15"/>
                  <a:gd name="T6" fmla="*/ 12 w 16"/>
                  <a:gd name="T7" fmla="*/ 2 h 15"/>
                  <a:gd name="T8" fmla="*/ 12 w 16"/>
                  <a:gd name="T9" fmla="*/ 2 h 15"/>
                  <a:gd name="T10" fmla="*/ 2 w 16"/>
                  <a:gd name="T11" fmla="*/ 4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6" y="15"/>
                      <a:pt x="7" y="15"/>
                      <a:pt x="8" y="15"/>
                    </a:cubicBezTo>
                    <a:cubicBezTo>
                      <a:pt x="11" y="15"/>
                      <a:pt x="13" y="14"/>
                      <a:pt x="14" y="12"/>
                    </a:cubicBezTo>
                    <a:cubicBezTo>
                      <a:pt x="16" y="8"/>
                      <a:pt x="15" y="4"/>
                      <a:pt x="12" y="2"/>
                    </a:cubicBezTo>
                    <a:cubicBezTo>
                      <a:pt x="12" y="2"/>
                      <a:pt x="12" y="2"/>
                      <a:pt x="12" y="2"/>
                    </a:cubicBezTo>
                    <a:cubicBezTo>
                      <a:pt x="8" y="0"/>
                      <a:pt x="4" y="1"/>
                      <a:pt x="2" y="4"/>
                    </a:cubicBezTo>
                    <a:cubicBezTo>
                      <a:pt x="0" y="8"/>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14"/>
              <p:cNvSpPr>
                <a:spLocks/>
              </p:cNvSpPr>
              <p:nvPr userDrawn="1"/>
            </p:nvSpPr>
            <p:spPr bwMode="auto">
              <a:xfrm>
                <a:off x="4814912" y="3906887"/>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2" y="14"/>
                    </a:cubicBezTo>
                    <a:cubicBezTo>
                      <a:pt x="15" y="12"/>
                      <a:pt x="16" y="7"/>
                      <a:pt x="14" y="4"/>
                    </a:cubicBezTo>
                    <a:cubicBezTo>
                      <a:pt x="12" y="1"/>
                      <a:pt x="7" y="0"/>
                      <a:pt x="4" y="2"/>
                    </a:cubicBezTo>
                    <a:cubicBezTo>
                      <a:pt x="1" y="4"/>
                      <a:pt x="0" y="8"/>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15"/>
              <p:cNvSpPr>
                <a:spLocks/>
              </p:cNvSpPr>
              <p:nvPr userDrawn="1"/>
            </p:nvSpPr>
            <p:spPr bwMode="auto">
              <a:xfrm>
                <a:off x="5256239" y="4510144"/>
                <a:ext cx="52388" cy="49213"/>
              </a:xfrm>
              <a:custGeom>
                <a:avLst/>
                <a:gdLst>
                  <a:gd name="T0" fmla="*/ 8 w 16"/>
                  <a:gd name="T1" fmla="*/ 15 h 15"/>
                  <a:gd name="T2" fmla="*/ 13 w 16"/>
                  <a:gd name="T3" fmla="*/ 13 h 15"/>
                  <a:gd name="T4" fmla="*/ 14 w 16"/>
                  <a:gd name="T5" fmla="*/ 3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3" y="13"/>
                    </a:cubicBezTo>
                    <a:cubicBezTo>
                      <a:pt x="16" y="11"/>
                      <a:pt x="16" y="6"/>
                      <a:pt x="14" y="3"/>
                    </a:cubicBezTo>
                    <a:cubicBezTo>
                      <a:pt x="11" y="0"/>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16"/>
              <p:cNvSpPr>
                <a:spLocks/>
              </p:cNvSpPr>
              <p:nvPr userDrawn="1"/>
            </p:nvSpPr>
            <p:spPr bwMode="auto">
              <a:xfrm>
                <a:off x="4749824" y="3797348"/>
                <a:ext cx="52388" cy="53976"/>
              </a:xfrm>
              <a:custGeom>
                <a:avLst/>
                <a:gdLst>
                  <a:gd name="T0" fmla="*/ 8 w 16"/>
                  <a:gd name="T1" fmla="*/ 16 h 16"/>
                  <a:gd name="T2" fmla="*/ 12 w 16"/>
                  <a:gd name="T3" fmla="*/ 15 h 16"/>
                  <a:gd name="T4" fmla="*/ 14 w 16"/>
                  <a:gd name="T5" fmla="*/ 5 h 16"/>
                  <a:gd name="T6" fmla="*/ 5 w 16"/>
                  <a:gd name="T7" fmla="*/ 2 h 16"/>
                  <a:gd name="T8" fmla="*/ 2 w 16"/>
                  <a:gd name="T9" fmla="*/ 12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5"/>
                    </a:cubicBezTo>
                    <a:cubicBezTo>
                      <a:pt x="15" y="13"/>
                      <a:pt x="16" y="8"/>
                      <a:pt x="14" y="5"/>
                    </a:cubicBezTo>
                    <a:cubicBezTo>
                      <a:pt x="12" y="1"/>
                      <a:pt x="8" y="0"/>
                      <a:pt x="5" y="2"/>
                    </a:cubicBezTo>
                    <a:cubicBezTo>
                      <a:pt x="1" y="4"/>
                      <a:pt x="0" y="9"/>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17"/>
              <p:cNvSpPr>
                <a:spLocks/>
              </p:cNvSpPr>
              <p:nvPr userDrawn="1"/>
            </p:nvSpPr>
            <p:spPr bwMode="auto">
              <a:xfrm>
                <a:off x="4627586" y="3579858"/>
                <a:ext cx="52388" cy="53976"/>
              </a:xfrm>
              <a:custGeom>
                <a:avLst/>
                <a:gdLst>
                  <a:gd name="T0" fmla="*/ 8 w 16"/>
                  <a:gd name="T1" fmla="*/ 16 h 16"/>
                  <a:gd name="T2" fmla="*/ 12 w 16"/>
                  <a:gd name="T3" fmla="*/ 15 h 16"/>
                  <a:gd name="T4" fmla="*/ 15 w 16"/>
                  <a:gd name="T5" fmla="*/ 5 h 16"/>
                  <a:gd name="T6" fmla="*/ 14 w 16"/>
                  <a:gd name="T7" fmla="*/ 5 h 16"/>
                  <a:gd name="T8" fmla="*/ 5 w 16"/>
                  <a:gd name="T9" fmla="*/ 2 h 16"/>
                  <a:gd name="T10" fmla="*/ 2 w 16"/>
                  <a:gd name="T11" fmla="*/ 12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9" y="16"/>
                      <a:pt x="10" y="15"/>
                      <a:pt x="12" y="15"/>
                    </a:cubicBezTo>
                    <a:cubicBezTo>
                      <a:pt x="15" y="13"/>
                      <a:pt x="16" y="9"/>
                      <a:pt x="15" y="5"/>
                    </a:cubicBezTo>
                    <a:cubicBezTo>
                      <a:pt x="14" y="5"/>
                      <a:pt x="14" y="5"/>
                      <a:pt x="14" y="5"/>
                    </a:cubicBezTo>
                    <a:cubicBezTo>
                      <a:pt x="13" y="2"/>
                      <a:pt x="8" y="0"/>
                      <a:pt x="5" y="2"/>
                    </a:cubicBezTo>
                    <a:cubicBezTo>
                      <a:pt x="1" y="4"/>
                      <a:pt x="0" y="8"/>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18"/>
              <p:cNvSpPr>
                <a:spLocks/>
              </p:cNvSpPr>
              <p:nvPr userDrawn="1"/>
            </p:nvSpPr>
            <p:spPr bwMode="auto">
              <a:xfrm>
                <a:off x="4519636" y="3359193"/>
                <a:ext cx="52388" cy="50801"/>
              </a:xfrm>
              <a:custGeom>
                <a:avLst/>
                <a:gdLst>
                  <a:gd name="T0" fmla="*/ 8 w 16"/>
                  <a:gd name="T1" fmla="*/ 15 h 15"/>
                  <a:gd name="T2" fmla="*/ 11 w 16"/>
                  <a:gd name="T3" fmla="*/ 14 h 15"/>
                  <a:gd name="T4" fmla="*/ 14 w 16"/>
                  <a:gd name="T5" fmla="*/ 5 h 15"/>
                  <a:gd name="T6" fmla="*/ 5 w 16"/>
                  <a:gd name="T7" fmla="*/ 1 h 15"/>
                  <a:gd name="T8" fmla="*/ 1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4" y="12"/>
                      <a:pt x="16" y="8"/>
                      <a:pt x="14" y="5"/>
                    </a:cubicBezTo>
                    <a:cubicBezTo>
                      <a:pt x="12" y="1"/>
                      <a:pt x="8" y="0"/>
                      <a:pt x="5" y="1"/>
                    </a:cubicBezTo>
                    <a:cubicBezTo>
                      <a:pt x="1" y="3"/>
                      <a:pt x="0" y="7"/>
                      <a:pt x="1" y="11"/>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19"/>
              <p:cNvSpPr>
                <a:spLocks/>
              </p:cNvSpPr>
              <p:nvPr userDrawn="1"/>
            </p:nvSpPr>
            <p:spPr bwMode="auto">
              <a:xfrm>
                <a:off x="4572023" y="3471907"/>
                <a:ext cx="52388" cy="49213"/>
              </a:xfrm>
              <a:custGeom>
                <a:avLst/>
                <a:gdLst>
                  <a:gd name="T0" fmla="*/ 8 w 16"/>
                  <a:gd name="T1" fmla="*/ 15 h 15"/>
                  <a:gd name="T2" fmla="*/ 11 w 16"/>
                  <a:gd name="T3" fmla="*/ 14 h 15"/>
                  <a:gd name="T4" fmla="*/ 14 w 16"/>
                  <a:gd name="T5" fmla="*/ 5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5" y="12"/>
                      <a:pt x="16" y="8"/>
                      <a:pt x="14" y="5"/>
                    </a:cubicBezTo>
                    <a:cubicBezTo>
                      <a:pt x="13" y="1"/>
                      <a:pt x="8" y="0"/>
                      <a:pt x="5" y="1"/>
                    </a:cubicBezTo>
                    <a:cubicBezTo>
                      <a:pt x="1" y="3"/>
                      <a:pt x="0" y="7"/>
                      <a:pt x="2" y="11"/>
                    </a:cubicBezTo>
                    <a:cubicBezTo>
                      <a:pt x="3"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0"/>
              <p:cNvSpPr>
                <a:spLocks/>
              </p:cNvSpPr>
              <p:nvPr userDrawn="1"/>
            </p:nvSpPr>
            <p:spPr bwMode="auto">
              <a:xfrm>
                <a:off x="4686324" y="3692572"/>
                <a:ext cx="53975" cy="49213"/>
              </a:xfrm>
              <a:custGeom>
                <a:avLst/>
                <a:gdLst>
                  <a:gd name="T0" fmla="*/ 8 w 16"/>
                  <a:gd name="T1" fmla="*/ 15 h 15"/>
                  <a:gd name="T2" fmla="*/ 12 w 16"/>
                  <a:gd name="T3" fmla="*/ 14 h 15"/>
                  <a:gd name="T4" fmla="*/ 14 w 16"/>
                  <a:gd name="T5" fmla="*/ 4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4"/>
                    </a:cubicBezTo>
                    <a:cubicBezTo>
                      <a:pt x="15" y="12"/>
                      <a:pt x="16" y="8"/>
                      <a:pt x="14" y="4"/>
                    </a:cubicBezTo>
                    <a:cubicBezTo>
                      <a:pt x="13" y="1"/>
                      <a:pt x="8" y="0"/>
                      <a:pt x="5" y="1"/>
                    </a:cubicBezTo>
                    <a:cubicBezTo>
                      <a:pt x="1" y="3"/>
                      <a:pt x="0" y="8"/>
                      <a:pt x="2" y="11"/>
                    </a:cubicBezTo>
                    <a:cubicBezTo>
                      <a:pt x="3" y="13"/>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521"/>
              <p:cNvSpPr>
                <a:spLocks/>
              </p:cNvSpPr>
              <p:nvPr userDrawn="1"/>
            </p:nvSpPr>
            <p:spPr bwMode="auto">
              <a:xfrm>
                <a:off x="4330722" y="2895637"/>
                <a:ext cx="53975" cy="52388"/>
              </a:xfrm>
              <a:custGeom>
                <a:avLst/>
                <a:gdLst>
                  <a:gd name="T0" fmla="*/ 1 w 16"/>
                  <a:gd name="T1" fmla="*/ 11 h 16"/>
                  <a:gd name="T2" fmla="*/ 8 w 16"/>
                  <a:gd name="T3" fmla="*/ 16 h 16"/>
                  <a:gd name="T4" fmla="*/ 10 w 16"/>
                  <a:gd name="T5" fmla="*/ 15 h 16"/>
                  <a:gd name="T6" fmla="*/ 14 w 16"/>
                  <a:gd name="T7" fmla="*/ 6 h 16"/>
                  <a:gd name="T8" fmla="*/ 5 w 16"/>
                  <a:gd name="T9" fmla="*/ 2 h 16"/>
                  <a:gd name="T10" fmla="*/ 1 w 16"/>
                  <a:gd name="T11" fmla="*/ 11 h 16"/>
                </a:gdLst>
                <a:ahLst/>
                <a:cxnLst>
                  <a:cxn ang="0">
                    <a:pos x="T0" y="T1"/>
                  </a:cxn>
                  <a:cxn ang="0">
                    <a:pos x="T2" y="T3"/>
                  </a:cxn>
                  <a:cxn ang="0">
                    <a:pos x="T4" y="T5"/>
                  </a:cxn>
                  <a:cxn ang="0">
                    <a:pos x="T6" y="T7"/>
                  </a:cxn>
                  <a:cxn ang="0">
                    <a:pos x="T8" y="T9"/>
                  </a:cxn>
                  <a:cxn ang="0">
                    <a:pos x="T10" y="T11"/>
                  </a:cxn>
                </a:cxnLst>
                <a:rect l="0" t="0" r="r" b="b"/>
                <a:pathLst>
                  <a:path w="16" h="16">
                    <a:moveTo>
                      <a:pt x="1" y="11"/>
                    </a:moveTo>
                    <a:cubicBezTo>
                      <a:pt x="2" y="14"/>
                      <a:pt x="5" y="16"/>
                      <a:pt x="8" y="16"/>
                    </a:cubicBezTo>
                    <a:cubicBezTo>
                      <a:pt x="8" y="16"/>
                      <a:pt x="9" y="15"/>
                      <a:pt x="10" y="15"/>
                    </a:cubicBezTo>
                    <a:cubicBezTo>
                      <a:pt x="14" y="14"/>
                      <a:pt x="16" y="10"/>
                      <a:pt x="14" y="6"/>
                    </a:cubicBezTo>
                    <a:cubicBezTo>
                      <a:pt x="13" y="2"/>
                      <a:pt x="9" y="0"/>
                      <a:pt x="5" y="2"/>
                    </a:cubicBezTo>
                    <a:cubicBezTo>
                      <a:pt x="1" y="3"/>
                      <a:pt x="0" y="7"/>
                      <a:pt x="1"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522"/>
              <p:cNvSpPr>
                <a:spLocks/>
              </p:cNvSpPr>
              <p:nvPr userDrawn="1"/>
            </p:nvSpPr>
            <p:spPr bwMode="auto">
              <a:xfrm>
                <a:off x="5176863" y="4413305"/>
                <a:ext cx="53975" cy="49213"/>
              </a:xfrm>
              <a:custGeom>
                <a:avLst/>
                <a:gdLst>
                  <a:gd name="T0" fmla="*/ 8 w 16"/>
                  <a:gd name="T1" fmla="*/ 15 h 15"/>
                  <a:gd name="T2" fmla="*/ 12 w 16"/>
                  <a:gd name="T3" fmla="*/ 13 h 15"/>
                  <a:gd name="T4" fmla="*/ 13 w 16"/>
                  <a:gd name="T5" fmla="*/ 3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3"/>
                    </a:cubicBezTo>
                    <a:cubicBezTo>
                      <a:pt x="15" y="11"/>
                      <a:pt x="16" y="6"/>
                      <a:pt x="13" y="3"/>
                    </a:cubicBezTo>
                    <a:cubicBezTo>
                      <a:pt x="11" y="0"/>
                      <a:pt x="6" y="0"/>
                      <a:pt x="3" y="2"/>
                    </a:cubicBezTo>
                    <a:cubicBezTo>
                      <a:pt x="0" y="5"/>
                      <a:pt x="0" y="9"/>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523"/>
              <p:cNvSpPr>
                <a:spLocks/>
              </p:cNvSpPr>
              <p:nvPr userDrawn="1"/>
            </p:nvSpPr>
            <p:spPr bwMode="auto">
              <a:xfrm>
                <a:off x="5099076" y="4314879"/>
                <a:ext cx="52388" cy="49213"/>
              </a:xfrm>
              <a:custGeom>
                <a:avLst/>
                <a:gdLst>
                  <a:gd name="T0" fmla="*/ 8 w 16"/>
                  <a:gd name="T1" fmla="*/ 15 h 15"/>
                  <a:gd name="T2" fmla="*/ 13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4"/>
                    </a:cubicBezTo>
                    <a:cubicBezTo>
                      <a:pt x="16" y="11"/>
                      <a:pt x="16" y="7"/>
                      <a:pt x="14" y="4"/>
                    </a:cubicBezTo>
                    <a:cubicBezTo>
                      <a:pt x="12" y="1"/>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524"/>
              <p:cNvSpPr>
                <a:spLocks/>
              </p:cNvSpPr>
              <p:nvPr userDrawn="1"/>
            </p:nvSpPr>
            <p:spPr bwMode="auto">
              <a:xfrm>
                <a:off x="5026050" y="4216453"/>
                <a:ext cx="52388" cy="49213"/>
              </a:xfrm>
              <a:custGeom>
                <a:avLst/>
                <a:gdLst>
                  <a:gd name="T0" fmla="*/ 8 w 16"/>
                  <a:gd name="T1" fmla="*/ 15 h 15"/>
                  <a:gd name="T2" fmla="*/ 12 w 16"/>
                  <a:gd name="T3" fmla="*/ 13 h 15"/>
                  <a:gd name="T4" fmla="*/ 13 w 16"/>
                  <a:gd name="T5" fmla="*/ 4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3"/>
                    </a:cubicBezTo>
                    <a:cubicBezTo>
                      <a:pt x="15" y="11"/>
                      <a:pt x="16" y="7"/>
                      <a:pt x="13" y="4"/>
                    </a:cubicBezTo>
                    <a:cubicBezTo>
                      <a:pt x="11" y="0"/>
                      <a:pt x="7" y="0"/>
                      <a:pt x="3" y="2"/>
                    </a:cubicBezTo>
                    <a:cubicBezTo>
                      <a:pt x="0" y="4"/>
                      <a:pt x="0" y="9"/>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525"/>
              <p:cNvSpPr>
                <a:spLocks/>
              </p:cNvSpPr>
              <p:nvPr userDrawn="1"/>
            </p:nvSpPr>
            <p:spPr bwMode="auto">
              <a:xfrm>
                <a:off x="4881587" y="4011663"/>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4"/>
                    </a:cubicBezTo>
                    <a:cubicBezTo>
                      <a:pt x="16" y="11"/>
                      <a:pt x="16" y="7"/>
                      <a:pt x="14" y="4"/>
                    </a:cubicBezTo>
                    <a:cubicBezTo>
                      <a:pt x="12" y="0"/>
                      <a:pt x="8" y="0"/>
                      <a:pt x="4" y="2"/>
                    </a:cubicBezTo>
                    <a:cubicBezTo>
                      <a:pt x="1" y="4"/>
                      <a:pt x="0" y="8"/>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526"/>
              <p:cNvSpPr>
                <a:spLocks/>
              </p:cNvSpPr>
              <p:nvPr userDrawn="1"/>
            </p:nvSpPr>
            <p:spPr bwMode="auto">
              <a:xfrm>
                <a:off x="4067196" y="806463"/>
                <a:ext cx="46038" cy="49213"/>
              </a:xfrm>
              <a:custGeom>
                <a:avLst/>
                <a:gdLst>
                  <a:gd name="T0" fmla="*/ 6 w 14"/>
                  <a:gd name="T1" fmla="*/ 15 h 15"/>
                  <a:gd name="T2" fmla="*/ 7 w 14"/>
                  <a:gd name="T3" fmla="*/ 15 h 15"/>
                  <a:gd name="T4" fmla="*/ 14 w 14"/>
                  <a:gd name="T5" fmla="*/ 8 h 15"/>
                  <a:gd name="T6" fmla="*/ 14 w 14"/>
                  <a:gd name="T7" fmla="*/ 8 h 15"/>
                  <a:gd name="T8" fmla="*/ 8 w 14"/>
                  <a:gd name="T9" fmla="*/ 0 h 15"/>
                  <a:gd name="T10" fmla="*/ 0 w 14"/>
                  <a:gd name="T11" fmla="*/ 7 h 15"/>
                  <a:gd name="T12" fmla="*/ 6 w 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6" y="15"/>
                    </a:moveTo>
                    <a:cubicBezTo>
                      <a:pt x="7" y="15"/>
                      <a:pt x="7" y="15"/>
                      <a:pt x="7" y="15"/>
                    </a:cubicBezTo>
                    <a:cubicBezTo>
                      <a:pt x="11" y="15"/>
                      <a:pt x="14" y="12"/>
                      <a:pt x="14" y="8"/>
                    </a:cubicBezTo>
                    <a:cubicBezTo>
                      <a:pt x="14" y="8"/>
                      <a:pt x="14" y="8"/>
                      <a:pt x="14" y="8"/>
                    </a:cubicBezTo>
                    <a:cubicBezTo>
                      <a:pt x="14" y="4"/>
                      <a:pt x="12" y="1"/>
                      <a:pt x="8" y="0"/>
                    </a:cubicBezTo>
                    <a:cubicBezTo>
                      <a:pt x="4" y="0"/>
                      <a:pt x="0"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528"/>
              <p:cNvSpPr>
                <a:spLocks/>
              </p:cNvSpPr>
              <p:nvPr userDrawn="1"/>
            </p:nvSpPr>
            <p:spPr bwMode="auto">
              <a:xfrm>
                <a:off x="4275159" y="3"/>
                <a:ext cx="1060455" cy="4262488"/>
              </a:xfrm>
              <a:custGeom>
                <a:avLst/>
                <a:gdLst>
                  <a:gd name="T0" fmla="*/ 317 w 322"/>
                  <a:gd name="T1" fmla="*/ 1294 h 1294"/>
                  <a:gd name="T2" fmla="*/ 322 w 322"/>
                  <a:gd name="T3" fmla="*/ 1290 h 1294"/>
                  <a:gd name="T4" fmla="*/ 5 w 322"/>
                  <a:gd name="T5" fmla="*/ 380 h 1294"/>
                  <a:gd name="T6" fmla="*/ 54 w 322"/>
                  <a:gd name="T7" fmla="*/ 0 h 1294"/>
                  <a:gd name="T8" fmla="*/ 50 w 322"/>
                  <a:gd name="T9" fmla="*/ 0 h 1294"/>
                  <a:gd name="T10" fmla="*/ 0 w 322"/>
                  <a:gd name="T11" fmla="*/ 380 h 1294"/>
                  <a:gd name="T12" fmla="*/ 317 w 322"/>
                  <a:gd name="T13" fmla="*/ 1294 h 1294"/>
                </a:gdLst>
                <a:ahLst/>
                <a:cxnLst>
                  <a:cxn ang="0">
                    <a:pos x="T0" y="T1"/>
                  </a:cxn>
                  <a:cxn ang="0">
                    <a:pos x="T2" y="T3"/>
                  </a:cxn>
                  <a:cxn ang="0">
                    <a:pos x="T4" y="T5"/>
                  </a:cxn>
                  <a:cxn ang="0">
                    <a:pos x="T6" y="T7"/>
                  </a:cxn>
                  <a:cxn ang="0">
                    <a:pos x="T8" y="T9"/>
                  </a:cxn>
                  <a:cxn ang="0">
                    <a:pos x="T10" y="T11"/>
                  </a:cxn>
                  <a:cxn ang="0">
                    <a:pos x="T12" y="T13"/>
                  </a:cxn>
                </a:cxnLst>
                <a:rect l="0" t="0" r="r" b="b"/>
                <a:pathLst>
                  <a:path w="322" h="1294">
                    <a:moveTo>
                      <a:pt x="317" y="1294"/>
                    </a:moveTo>
                    <a:cubicBezTo>
                      <a:pt x="319" y="1292"/>
                      <a:pt x="320" y="1291"/>
                      <a:pt x="322" y="1290"/>
                    </a:cubicBezTo>
                    <a:cubicBezTo>
                      <a:pt x="124" y="1040"/>
                      <a:pt x="5" y="723"/>
                      <a:pt x="5" y="380"/>
                    </a:cubicBezTo>
                    <a:cubicBezTo>
                      <a:pt x="5" y="250"/>
                      <a:pt x="22" y="122"/>
                      <a:pt x="54" y="0"/>
                    </a:cubicBezTo>
                    <a:cubicBezTo>
                      <a:pt x="50" y="0"/>
                      <a:pt x="50" y="0"/>
                      <a:pt x="50" y="0"/>
                    </a:cubicBezTo>
                    <a:cubicBezTo>
                      <a:pt x="17" y="123"/>
                      <a:pt x="0" y="250"/>
                      <a:pt x="0" y="380"/>
                    </a:cubicBezTo>
                    <a:cubicBezTo>
                      <a:pt x="0" y="716"/>
                      <a:pt x="112" y="1034"/>
                      <a:pt x="317" y="129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8" name="Group 597"/>
              <p:cNvGrpSpPr/>
              <p:nvPr userDrawn="1"/>
            </p:nvGrpSpPr>
            <p:grpSpPr>
              <a:xfrm>
                <a:off x="4075134" y="2859124"/>
                <a:ext cx="8116922" cy="3995785"/>
                <a:chOff x="4075134" y="2859124"/>
                <a:chExt cx="8116922" cy="3995785"/>
              </a:xfrm>
              <a:solidFill>
                <a:srgbClr val="BBBCBC"/>
              </a:solidFill>
            </p:grpSpPr>
            <p:sp>
              <p:nvSpPr>
                <p:cNvPr id="535" name="Freeform 527"/>
                <p:cNvSpPr>
                  <a:spLocks/>
                </p:cNvSpPr>
                <p:nvPr userDrawn="1"/>
              </p:nvSpPr>
              <p:spPr bwMode="auto">
                <a:xfrm>
                  <a:off x="11276065" y="6462792"/>
                  <a:ext cx="915991" cy="392117"/>
                </a:xfrm>
                <a:custGeom>
                  <a:avLst/>
                  <a:gdLst>
                    <a:gd name="T0" fmla="*/ 0 w 278"/>
                    <a:gd name="T1" fmla="*/ 3 h 119"/>
                    <a:gd name="T2" fmla="*/ 278 w 278"/>
                    <a:gd name="T3" fmla="*/ 119 h 119"/>
                    <a:gd name="T4" fmla="*/ 278 w 278"/>
                    <a:gd name="T5" fmla="*/ 115 h 119"/>
                    <a:gd name="T6" fmla="*/ 4 w 278"/>
                    <a:gd name="T7" fmla="*/ 0 h 119"/>
                    <a:gd name="T8" fmla="*/ 0 w 278"/>
                    <a:gd name="T9" fmla="*/ 3 h 119"/>
                  </a:gdLst>
                  <a:ahLst/>
                  <a:cxnLst>
                    <a:cxn ang="0">
                      <a:pos x="T0" y="T1"/>
                    </a:cxn>
                    <a:cxn ang="0">
                      <a:pos x="T2" y="T3"/>
                    </a:cxn>
                    <a:cxn ang="0">
                      <a:pos x="T4" y="T5"/>
                    </a:cxn>
                    <a:cxn ang="0">
                      <a:pos x="T6" y="T7"/>
                    </a:cxn>
                    <a:cxn ang="0">
                      <a:pos x="T8" y="T9"/>
                    </a:cxn>
                  </a:cxnLst>
                  <a:rect l="0" t="0" r="r" b="b"/>
                  <a:pathLst>
                    <a:path w="278" h="119">
                      <a:moveTo>
                        <a:pt x="0" y="3"/>
                      </a:moveTo>
                      <a:cubicBezTo>
                        <a:pt x="78" y="68"/>
                        <a:pt x="174" y="109"/>
                        <a:pt x="278" y="119"/>
                      </a:cubicBezTo>
                      <a:cubicBezTo>
                        <a:pt x="278" y="115"/>
                        <a:pt x="278" y="115"/>
                        <a:pt x="278" y="115"/>
                      </a:cubicBezTo>
                      <a:cubicBezTo>
                        <a:pt x="176" y="104"/>
                        <a:pt x="81" y="64"/>
                        <a:pt x="4" y="0"/>
                      </a:cubicBezTo>
                      <a:cubicBezTo>
                        <a:pt x="3" y="1"/>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4" name="Group 593"/>
                <p:cNvGrpSpPr/>
                <p:nvPr userDrawn="1"/>
              </p:nvGrpSpPr>
              <p:grpSpPr>
                <a:xfrm>
                  <a:off x="4075134" y="2859124"/>
                  <a:ext cx="8116922" cy="3668756"/>
                  <a:chOff x="4075134" y="2859124"/>
                  <a:chExt cx="8116922" cy="3668756"/>
                </a:xfrm>
                <a:grpFill/>
              </p:grpSpPr>
              <p:sp>
                <p:nvSpPr>
                  <p:cNvPr id="538" name="Freeform 530"/>
                  <p:cNvSpPr>
                    <a:spLocks/>
                  </p:cNvSpPr>
                  <p:nvPr userDrawn="1"/>
                </p:nvSpPr>
                <p:spPr bwMode="auto">
                  <a:xfrm>
                    <a:off x="4075134" y="2859124"/>
                    <a:ext cx="144463" cy="290516"/>
                  </a:xfrm>
                  <a:custGeom>
                    <a:avLst/>
                    <a:gdLst>
                      <a:gd name="T0" fmla="*/ 24 w 44"/>
                      <a:gd name="T1" fmla="*/ 31 h 88"/>
                      <a:gd name="T2" fmla="*/ 32 w 44"/>
                      <a:gd name="T3" fmla="*/ 12 h 88"/>
                      <a:gd name="T4" fmla="*/ 12 w 44"/>
                      <a:gd name="T5" fmla="*/ 2 h 88"/>
                      <a:gd name="T6" fmla="*/ 3 w 44"/>
                      <a:gd name="T7" fmla="*/ 22 h 88"/>
                      <a:gd name="T8" fmla="*/ 20 w 44"/>
                      <a:gd name="T9" fmla="*/ 33 h 88"/>
                      <a:gd name="T10" fmla="*/ 40 w 44"/>
                      <a:gd name="T11" fmla="*/ 88 h 88"/>
                      <a:gd name="T12" fmla="*/ 44 w 44"/>
                      <a:gd name="T13" fmla="*/ 86 h 88"/>
                      <a:gd name="T14" fmla="*/ 24 w 44"/>
                      <a:gd name="T15" fmla="*/ 31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8">
                        <a:moveTo>
                          <a:pt x="24" y="31"/>
                        </a:moveTo>
                        <a:cubicBezTo>
                          <a:pt x="31" y="28"/>
                          <a:pt x="35" y="20"/>
                          <a:pt x="32" y="12"/>
                        </a:cubicBezTo>
                        <a:cubicBezTo>
                          <a:pt x="29" y="4"/>
                          <a:pt x="21" y="0"/>
                          <a:pt x="12" y="2"/>
                        </a:cubicBezTo>
                        <a:cubicBezTo>
                          <a:pt x="4" y="5"/>
                          <a:pt x="0" y="14"/>
                          <a:pt x="3" y="22"/>
                        </a:cubicBezTo>
                        <a:cubicBezTo>
                          <a:pt x="5" y="30"/>
                          <a:pt x="13" y="34"/>
                          <a:pt x="20" y="33"/>
                        </a:cubicBezTo>
                        <a:cubicBezTo>
                          <a:pt x="26" y="51"/>
                          <a:pt x="33" y="70"/>
                          <a:pt x="40" y="88"/>
                        </a:cubicBezTo>
                        <a:cubicBezTo>
                          <a:pt x="41" y="87"/>
                          <a:pt x="43" y="86"/>
                          <a:pt x="44" y="86"/>
                        </a:cubicBezTo>
                        <a:cubicBezTo>
                          <a:pt x="37" y="68"/>
                          <a:pt x="31" y="49"/>
                          <a:pt x="2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531"/>
                  <p:cNvSpPr>
                    <a:spLocks/>
                  </p:cNvSpPr>
                  <p:nvPr userDrawn="1"/>
                </p:nvSpPr>
                <p:spPr bwMode="auto">
                  <a:xfrm>
                    <a:off x="4400573" y="3579858"/>
                    <a:ext cx="7791483" cy="2948022"/>
                  </a:xfrm>
                  <a:custGeom>
                    <a:avLst/>
                    <a:gdLst>
                      <a:gd name="T0" fmla="*/ 2005 w 2366"/>
                      <a:gd name="T1" fmla="*/ 784 h 895"/>
                      <a:gd name="T2" fmla="*/ 1944 w 2366"/>
                      <a:gd name="T3" fmla="*/ 677 h 895"/>
                      <a:gd name="T4" fmla="*/ 2288 w 2366"/>
                      <a:gd name="T5" fmla="*/ 496 h 895"/>
                      <a:gd name="T6" fmla="*/ 2366 w 2366"/>
                      <a:gd name="T7" fmla="*/ 436 h 895"/>
                      <a:gd name="T8" fmla="*/ 2366 w 2366"/>
                      <a:gd name="T9" fmla="*/ 429 h 895"/>
                      <a:gd name="T10" fmla="*/ 1436 w 2366"/>
                      <a:gd name="T11" fmla="*/ 762 h 895"/>
                      <a:gd name="T12" fmla="*/ 310 w 2366"/>
                      <a:gd name="T13" fmla="*/ 236 h 895"/>
                      <a:gd name="T14" fmla="*/ 306 w 2366"/>
                      <a:gd name="T15" fmla="*/ 239 h 895"/>
                      <a:gd name="T16" fmla="*/ 394 w 2366"/>
                      <a:gd name="T17" fmla="*/ 335 h 895"/>
                      <a:gd name="T18" fmla="*/ 1436 w 2366"/>
                      <a:gd name="T19" fmla="*/ 767 h 895"/>
                      <a:gd name="T20" fmla="*/ 1940 w 2366"/>
                      <a:gd name="T21" fmla="*/ 679 h 895"/>
                      <a:gd name="T22" fmla="*/ 2000 w 2366"/>
                      <a:gd name="T23" fmla="*/ 786 h 895"/>
                      <a:gd name="T24" fmla="*/ 1436 w 2366"/>
                      <a:gd name="T25" fmla="*/ 890 h 895"/>
                      <a:gd name="T26" fmla="*/ 4 w 2366"/>
                      <a:gd name="T27" fmla="*/ 0 h 895"/>
                      <a:gd name="T28" fmla="*/ 0 w 2366"/>
                      <a:gd name="T29" fmla="*/ 2 h 895"/>
                      <a:gd name="T30" fmla="*/ 578 w 2366"/>
                      <a:gd name="T31" fmla="*/ 646 h 895"/>
                      <a:gd name="T32" fmla="*/ 1436 w 2366"/>
                      <a:gd name="T33" fmla="*/ 895 h 895"/>
                      <a:gd name="T34" fmla="*/ 2005 w 2366"/>
                      <a:gd name="T35" fmla="*/ 791 h 895"/>
                      <a:gd name="T36" fmla="*/ 2066 w 2366"/>
                      <a:gd name="T37" fmla="*/ 860 h 895"/>
                      <a:gd name="T38" fmla="*/ 2069 w 2366"/>
                      <a:gd name="T39" fmla="*/ 856 h 895"/>
                      <a:gd name="T40" fmla="*/ 2009 w 2366"/>
                      <a:gd name="T41" fmla="*/ 789 h 895"/>
                      <a:gd name="T42" fmla="*/ 2366 w 2366"/>
                      <a:gd name="T43" fmla="*/ 598 h 895"/>
                      <a:gd name="T44" fmla="*/ 2366 w 2366"/>
                      <a:gd name="T45" fmla="*/ 587 h 895"/>
                      <a:gd name="T46" fmla="*/ 2005 w 2366"/>
                      <a:gd name="T47" fmla="*/ 78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6" h="895">
                        <a:moveTo>
                          <a:pt x="2005" y="784"/>
                        </a:moveTo>
                        <a:cubicBezTo>
                          <a:pt x="1981" y="751"/>
                          <a:pt x="1961" y="715"/>
                          <a:pt x="1944" y="677"/>
                        </a:cubicBezTo>
                        <a:cubicBezTo>
                          <a:pt x="2065" y="632"/>
                          <a:pt x="2181" y="572"/>
                          <a:pt x="2288" y="496"/>
                        </a:cubicBezTo>
                        <a:cubicBezTo>
                          <a:pt x="2315" y="477"/>
                          <a:pt x="2341" y="457"/>
                          <a:pt x="2366" y="436"/>
                        </a:cubicBezTo>
                        <a:cubicBezTo>
                          <a:pt x="2366" y="429"/>
                          <a:pt x="2366" y="429"/>
                          <a:pt x="2366" y="429"/>
                        </a:cubicBezTo>
                        <a:cubicBezTo>
                          <a:pt x="2109" y="639"/>
                          <a:pt x="1782" y="762"/>
                          <a:pt x="1436" y="762"/>
                        </a:cubicBezTo>
                        <a:cubicBezTo>
                          <a:pt x="985" y="762"/>
                          <a:pt x="580" y="557"/>
                          <a:pt x="310" y="236"/>
                        </a:cubicBezTo>
                        <a:cubicBezTo>
                          <a:pt x="309" y="237"/>
                          <a:pt x="308" y="238"/>
                          <a:pt x="306" y="239"/>
                        </a:cubicBezTo>
                        <a:cubicBezTo>
                          <a:pt x="334" y="272"/>
                          <a:pt x="363" y="304"/>
                          <a:pt x="394" y="335"/>
                        </a:cubicBezTo>
                        <a:cubicBezTo>
                          <a:pt x="672" y="614"/>
                          <a:pt x="1042" y="767"/>
                          <a:pt x="1436" y="767"/>
                        </a:cubicBezTo>
                        <a:cubicBezTo>
                          <a:pt x="1610" y="767"/>
                          <a:pt x="1780" y="737"/>
                          <a:pt x="1940" y="679"/>
                        </a:cubicBezTo>
                        <a:cubicBezTo>
                          <a:pt x="1956" y="717"/>
                          <a:pt x="1977" y="753"/>
                          <a:pt x="2000" y="786"/>
                        </a:cubicBezTo>
                        <a:cubicBezTo>
                          <a:pt x="1824" y="853"/>
                          <a:pt x="1634" y="890"/>
                          <a:pt x="1436" y="890"/>
                        </a:cubicBezTo>
                        <a:cubicBezTo>
                          <a:pt x="824" y="890"/>
                          <a:pt x="275" y="549"/>
                          <a:pt x="4" y="0"/>
                        </a:cubicBezTo>
                        <a:cubicBezTo>
                          <a:pt x="2" y="1"/>
                          <a:pt x="1" y="2"/>
                          <a:pt x="0" y="2"/>
                        </a:cubicBezTo>
                        <a:cubicBezTo>
                          <a:pt x="130" y="265"/>
                          <a:pt x="330" y="488"/>
                          <a:pt x="578" y="646"/>
                        </a:cubicBezTo>
                        <a:cubicBezTo>
                          <a:pt x="834" y="809"/>
                          <a:pt x="1131" y="895"/>
                          <a:pt x="1436" y="895"/>
                        </a:cubicBezTo>
                        <a:cubicBezTo>
                          <a:pt x="1633" y="895"/>
                          <a:pt x="1825" y="859"/>
                          <a:pt x="2005" y="791"/>
                        </a:cubicBezTo>
                        <a:cubicBezTo>
                          <a:pt x="2023" y="816"/>
                          <a:pt x="2044" y="839"/>
                          <a:pt x="2066" y="860"/>
                        </a:cubicBezTo>
                        <a:cubicBezTo>
                          <a:pt x="2067" y="858"/>
                          <a:pt x="2068" y="857"/>
                          <a:pt x="2069" y="856"/>
                        </a:cubicBezTo>
                        <a:cubicBezTo>
                          <a:pt x="2047" y="835"/>
                          <a:pt x="2027" y="813"/>
                          <a:pt x="2009" y="789"/>
                        </a:cubicBezTo>
                        <a:cubicBezTo>
                          <a:pt x="2135" y="741"/>
                          <a:pt x="2255" y="677"/>
                          <a:pt x="2366" y="598"/>
                        </a:cubicBezTo>
                        <a:cubicBezTo>
                          <a:pt x="2366" y="587"/>
                          <a:pt x="2366" y="587"/>
                          <a:pt x="2366" y="587"/>
                        </a:cubicBezTo>
                        <a:cubicBezTo>
                          <a:pt x="2255" y="668"/>
                          <a:pt x="2134" y="734"/>
                          <a:pt x="2005"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0" name="Group 589"/>
                  <p:cNvGrpSpPr/>
                  <p:nvPr userDrawn="1"/>
                </p:nvGrpSpPr>
                <p:grpSpPr>
                  <a:xfrm>
                    <a:off x="4302147" y="3373480"/>
                    <a:ext cx="111125" cy="214316"/>
                    <a:chOff x="4302147" y="3373480"/>
                    <a:chExt cx="111125" cy="214316"/>
                  </a:xfrm>
                  <a:grpFill/>
                </p:grpSpPr>
                <p:sp>
                  <p:nvSpPr>
                    <p:cNvPr id="540" name="Freeform 532"/>
                    <p:cNvSpPr>
                      <a:spLocks/>
                    </p:cNvSpPr>
                    <p:nvPr userDrawn="1"/>
                  </p:nvSpPr>
                  <p:spPr bwMode="auto">
                    <a:xfrm>
                      <a:off x="4305322" y="3379830"/>
                      <a:ext cx="28575" cy="36513"/>
                    </a:xfrm>
                    <a:custGeom>
                      <a:avLst/>
                      <a:gdLst>
                        <a:gd name="T0" fmla="*/ 4 w 9"/>
                        <a:gd name="T1" fmla="*/ 11 h 11"/>
                        <a:gd name="T2" fmla="*/ 9 w 9"/>
                        <a:gd name="T3" fmla="*/ 10 h 11"/>
                        <a:gd name="T4" fmla="*/ 4 w 9"/>
                        <a:gd name="T5" fmla="*/ 0 h 11"/>
                        <a:gd name="T6" fmla="*/ 0 w 9"/>
                        <a:gd name="T7" fmla="*/ 1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5" y="11"/>
                            <a:pt x="7" y="10"/>
                            <a:pt x="9" y="10"/>
                          </a:cubicBezTo>
                          <a:cubicBezTo>
                            <a:pt x="7" y="6"/>
                            <a:pt x="6" y="3"/>
                            <a:pt x="4" y="0"/>
                          </a:cubicBezTo>
                          <a:cubicBezTo>
                            <a:pt x="3" y="0"/>
                            <a:pt x="1" y="1"/>
                            <a:pt x="0" y="1"/>
                          </a:cubicBezTo>
                          <a:cubicBezTo>
                            <a:pt x="1" y="5"/>
                            <a:pt x="3" y="8"/>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533"/>
                    <p:cNvSpPr>
                      <a:spLocks/>
                    </p:cNvSpPr>
                    <p:nvPr userDrawn="1"/>
                  </p:nvSpPr>
                  <p:spPr bwMode="auto">
                    <a:xfrm>
                      <a:off x="4379935" y="3540170"/>
                      <a:ext cx="30163" cy="39688"/>
                    </a:xfrm>
                    <a:custGeom>
                      <a:avLst/>
                      <a:gdLst>
                        <a:gd name="T0" fmla="*/ 4 w 9"/>
                        <a:gd name="T1" fmla="*/ 0 h 12"/>
                        <a:gd name="T2" fmla="*/ 0 w 9"/>
                        <a:gd name="T3" fmla="*/ 3 h 12"/>
                        <a:gd name="T4" fmla="*/ 4 w 9"/>
                        <a:gd name="T5" fmla="*/ 10 h 12"/>
                        <a:gd name="T6" fmla="*/ 5 w 9"/>
                        <a:gd name="T7" fmla="*/ 12 h 12"/>
                        <a:gd name="T8" fmla="*/ 9 w 9"/>
                        <a:gd name="T9" fmla="*/ 10 h 12"/>
                        <a:gd name="T10" fmla="*/ 8 w 9"/>
                        <a:gd name="T11" fmla="*/ 8 h 12"/>
                        <a:gd name="T12" fmla="*/ 4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4" y="0"/>
                          </a:moveTo>
                          <a:cubicBezTo>
                            <a:pt x="3" y="1"/>
                            <a:pt x="1" y="2"/>
                            <a:pt x="0" y="3"/>
                          </a:cubicBezTo>
                          <a:cubicBezTo>
                            <a:pt x="1" y="5"/>
                            <a:pt x="2" y="8"/>
                            <a:pt x="4" y="10"/>
                          </a:cubicBezTo>
                          <a:cubicBezTo>
                            <a:pt x="4" y="11"/>
                            <a:pt x="4" y="12"/>
                            <a:pt x="5" y="12"/>
                          </a:cubicBezTo>
                          <a:cubicBezTo>
                            <a:pt x="6" y="12"/>
                            <a:pt x="8" y="11"/>
                            <a:pt x="9" y="10"/>
                          </a:cubicBezTo>
                          <a:cubicBezTo>
                            <a:pt x="9" y="10"/>
                            <a:pt x="8" y="9"/>
                            <a:pt x="8" y="8"/>
                          </a:cubicBezTo>
                          <a:cubicBezTo>
                            <a:pt x="7" y="6"/>
                            <a:pt x="5"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537"/>
                    <p:cNvSpPr>
                      <a:spLocks/>
                    </p:cNvSpPr>
                    <p:nvPr userDrawn="1"/>
                  </p:nvSpPr>
                  <p:spPr bwMode="auto">
                    <a:xfrm>
                      <a:off x="4397397" y="3573508"/>
                      <a:ext cx="15875" cy="14288"/>
                    </a:xfrm>
                    <a:custGeom>
                      <a:avLst/>
                      <a:gdLst>
                        <a:gd name="T0" fmla="*/ 0 w 5"/>
                        <a:gd name="T1" fmla="*/ 2 h 4"/>
                        <a:gd name="T2" fmla="*/ 1 w 5"/>
                        <a:gd name="T3" fmla="*/ 4 h 4"/>
                        <a:gd name="T4" fmla="*/ 5 w 5"/>
                        <a:gd name="T5" fmla="*/ 2 h 4"/>
                        <a:gd name="T6" fmla="*/ 4 w 5"/>
                        <a:gd name="T7" fmla="*/ 0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0" y="4"/>
                            <a:pt x="1" y="4"/>
                          </a:cubicBezTo>
                          <a:cubicBezTo>
                            <a:pt x="2" y="4"/>
                            <a:pt x="3" y="3"/>
                            <a:pt x="5" y="2"/>
                          </a:cubicBezTo>
                          <a:cubicBezTo>
                            <a:pt x="4" y="1"/>
                            <a:pt x="4" y="1"/>
                            <a:pt x="4" y="0"/>
                          </a:cubicBezTo>
                          <a:cubicBezTo>
                            <a:pt x="3"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38"/>
                    <p:cNvSpPr>
                      <a:spLocks/>
                    </p:cNvSpPr>
                    <p:nvPr userDrawn="1"/>
                  </p:nvSpPr>
                  <p:spPr bwMode="auto">
                    <a:xfrm>
                      <a:off x="4302147" y="3373480"/>
                      <a:ext cx="15875" cy="9525"/>
                    </a:xfrm>
                    <a:custGeom>
                      <a:avLst/>
                      <a:gdLst>
                        <a:gd name="T0" fmla="*/ 5 w 5"/>
                        <a:gd name="T1" fmla="*/ 2 h 3"/>
                        <a:gd name="T2" fmla="*/ 4 w 5"/>
                        <a:gd name="T3" fmla="*/ 0 h 3"/>
                        <a:gd name="T4" fmla="*/ 0 w 5"/>
                        <a:gd name="T5" fmla="*/ 2 h 3"/>
                        <a:gd name="T6" fmla="*/ 1 w 5"/>
                        <a:gd name="T7" fmla="*/ 3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5" y="1"/>
                            <a:pt x="5" y="0"/>
                            <a:pt x="4" y="0"/>
                          </a:cubicBezTo>
                          <a:cubicBezTo>
                            <a:pt x="3" y="0"/>
                            <a:pt x="1" y="1"/>
                            <a:pt x="0" y="2"/>
                          </a:cubicBezTo>
                          <a:cubicBezTo>
                            <a:pt x="0" y="2"/>
                            <a:pt x="0" y="3"/>
                            <a:pt x="1" y="3"/>
                          </a:cubicBezTo>
                          <a:cubicBezTo>
                            <a:pt x="2"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541"/>
                    <p:cNvSpPr>
                      <a:spLocks/>
                    </p:cNvSpPr>
                    <p:nvPr userDrawn="1"/>
                  </p:nvSpPr>
                  <p:spPr bwMode="auto">
                    <a:xfrm>
                      <a:off x="4318022" y="3413168"/>
                      <a:ext cx="76200" cy="138114"/>
                    </a:xfrm>
                    <a:custGeom>
                      <a:avLst/>
                      <a:gdLst>
                        <a:gd name="T0" fmla="*/ 23 w 23"/>
                        <a:gd name="T1" fmla="*/ 39 h 42"/>
                        <a:gd name="T2" fmla="*/ 5 w 23"/>
                        <a:gd name="T3" fmla="*/ 0 h 42"/>
                        <a:gd name="T4" fmla="*/ 0 w 23"/>
                        <a:gd name="T5" fmla="*/ 1 h 42"/>
                        <a:gd name="T6" fmla="*/ 19 w 23"/>
                        <a:gd name="T7" fmla="*/ 42 h 42"/>
                        <a:gd name="T8" fmla="*/ 23 w 23"/>
                        <a:gd name="T9" fmla="*/ 39 h 42"/>
                      </a:gdLst>
                      <a:ahLst/>
                      <a:cxnLst>
                        <a:cxn ang="0">
                          <a:pos x="T0" y="T1"/>
                        </a:cxn>
                        <a:cxn ang="0">
                          <a:pos x="T2" y="T3"/>
                        </a:cxn>
                        <a:cxn ang="0">
                          <a:pos x="T4" y="T5"/>
                        </a:cxn>
                        <a:cxn ang="0">
                          <a:pos x="T6" y="T7"/>
                        </a:cxn>
                        <a:cxn ang="0">
                          <a:pos x="T8" y="T9"/>
                        </a:cxn>
                      </a:cxnLst>
                      <a:rect l="0" t="0" r="r" b="b"/>
                      <a:pathLst>
                        <a:path w="23" h="42">
                          <a:moveTo>
                            <a:pt x="23" y="39"/>
                          </a:moveTo>
                          <a:cubicBezTo>
                            <a:pt x="17" y="26"/>
                            <a:pt x="11" y="13"/>
                            <a:pt x="5" y="0"/>
                          </a:cubicBezTo>
                          <a:cubicBezTo>
                            <a:pt x="3" y="0"/>
                            <a:pt x="1" y="1"/>
                            <a:pt x="0" y="1"/>
                          </a:cubicBezTo>
                          <a:cubicBezTo>
                            <a:pt x="6" y="15"/>
                            <a:pt x="12" y="28"/>
                            <a:pt x="19" y="42"/>
                          </a:cubicBezTo>
                          <a:cubicBezTo>
                            <a:pt x="20" y="41"/>
                            <a:pt x="22" y="40"/>
                            <a:pt x="2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3" name="Freeform 592"/>
                  <p:cNvSpPr>
                    <a:spLocks/>
                  </p:cNvSpPr>
                  <p:nvPr userDrawn="1"/>
                </p:nvSpPr>
                <p:spPr bwMode="auto">
                  <a:xfrm>
                    <a:off x="4206896" y="3141703"/>
                    <a:ext cx="107950" cy="238127"/>
                  </a:xfrm>
                  <a:custGeom>
                    <a:avLst/>
                    <a:gdLst>
                      <a:gd name="connsiteX0" fmla="*/ 13124 w 107950"/>
                      <a:gd name="connsiteY0" fmla="*/ 0 h 238127"/>
                      <a:gd name="connsiteX1" fmla="*/ 49213 w 107950"/>
                      <a:gd name="connsiteY1" fmla="*/ 93500 h 238127"/>
                      <a:gd name="connsiteX2" fmla="*/ 48239 w 107950"/>
                      <a:gd name="connsiteY2" fmla="*/ 93748 h 238127"/>
                      <a:gd name="connsiteX3" fmla="*/ 107950 w 107950"/>
                      <a:gd name="connsiteY3" fmla="*/ 231561 h 238127"/>
                      <a:gd name="connsiteX4" fmla="*/ 94673 w 107950"/>
                      <a:gd name="connsiteY4" fmla="*/ 238127 h 238127"/>
                      <a:gd name="connsiteX5" fmla="*/ 34925 w 107950"/>
                      <a:gd name="connsiteY5" fmla="*/ 96946 h 238127"/>
                      <a:gd name="connsiteX6" fmla="*/ 36024 w 107950"/>
                      <a:gd name="connsiteY6" fmla="*/ 96675 h 238127"/>
                      <a:gd name="connsiteX7" fmla="*/ 0 w 107950"/>
                      <a:gd name="connsiteY7" fmla="*/ 6679 h 238127"/>
                      <a:gd name="connsiteX8" fmla="*/ 13124 w 107950"/>
                      <a:gd name="connsiteY8" fmla="*/ 0 h 2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238127">
                        <a:moveTo>
                          <a:pt x="13124" y="0"/>
                        </a:moveTo>
                        <a:cubicBezTo>
                          <a:pt x="26247" y="30054"/>
                          <a:pt x="39371" y="60107"/>
                          <a:pt x="49213" y="93500"/>
                        </a:cubicBezTo>
                        <a:lnTo>
                          <a:pt x="48239" y="93748"/>
                        </a:lnTo>
                        <a:lnTo>
                          <a:pt x="107950" y="231561"/>
                        </a:lnTo>
                        <a:cubicBezTo>
                          <a:pt x="104631" y="231561"/>
                          <a:pt x="97992" y="234844"/>
                          <a:pt x="94673" y="238127"/>
                        </a:cubicBezTo>
                        <a:cubicBezTo>
                          <a:pt x="74757" y="192161"/>
                          <a:pt x="54841" y="142912"/>
                          <a:pt x="34925" y="96946"/>
                        </a:cubicBezTo>
                        <a:lnTo>
                          <a:pt x="36024" y="96675"/>
                        </a:lnTo>
                        <a:lnTo>
                          <a:pt x="0" y="6679"/>
                        </a:lnTo>
                        <a:cubicBezTo>
                          <a:pt x="3281" y="3339"/>
                          <a:pt x="9843" y="0"/>
                          <a:pt x="13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58" name="Freeform 550"/>
                <p:cNvSpPr>
                  <a:spLocks/>
                </p:cNvSpPr>
                <p:nvPr userDrawn="1"/>
              </p:nvSpPr>
              <p:spPr bwMode="auto">
                <a:xfrm>
                  <a:off x="11204627" y="6399291"/>
                  <a:ext cx="85725" cy="73026"/>
                </a:xfrm>
                <a:custGeom>
                  <a:avLst/>
                  <a:gdLst>
                    <a:gd name="T0" fmla="*/ 26 w 26"/>
                    <a:gd name="T1" fmla="*/ 19 h 22"/>
                    <a:gd name="T2" fmla="*/ 3 w 26"/>
                    <a:gd name="T3" fmla="*/ 0 h 22"/>
                    <a:gd name="T4" fmla="*/ 0 w 26"/>
                    <a:gd name="T5" fmla="*/ 4 h 22"/>
                    <a:gd name="T6" fmla="*/ 22 w 26"/>
                    <a:gd name="T7" fmla="*/ 22 h 22"/>
                    <a:gd name="T8" fmla="*/ 26 w 26"/>
                    <a:gd name="T9" fmla="*/ 19 h 22"/>
                  </a:gdLst>
                  <a:ahLst/>
                  <a:cxnLst>
                    <a:cxn ang="0">
                      <a:pos x="T0" y="T1"/>
                    </a:cxn>
                    <a:cxn ang="0">
                      <a:pos x="T2" y="T3"/>
                    </a:cxn>
                    <a:cxn ang="0">
                      <a:pos x="T4" y="T5"/>
                    </a:cxn>
                    <a:cxn ang="0">
                      <a:pos x="T6" y="T7"/>
                    </a:cxn>
                    <a:cxn ang="0">
                      <a:pos x="T8" y="T9"/>
                    </a:cxn>
                  </a:cxnLst>
                  <a:rect l="0" t="0" r="r" b="b"/>
                  <a:pathLst>
                    <a:path w="26" h="22">
                      <a:moveTo>
                        <a:pt x="26" y="19"/>
                      </a:moveTo>
                      <a:cubicBezTo>
                        <a:pt x="18" y="13"/>
                        <a:pt x="10" y="6"/>
                        <a:pt x="3" y="0"/>
                      </a:cubicBezTo>
                      <a:cubicBezTo>
                        <a:pt x="2" y="1"/>
                        <a:pt x="1" y="2"/>
                        <a:pt x="0" y="4"/>
                      </a:cubicBezTo>
                      <a:cubicBezTo>
                        <a:pt x="7" y="10"/>
                        <a:pt x="15" y="16"/>
                        <a:pt x="22" y="22"/>
                      </a:cubicBezTo>
                      <a:cubicBezTo>
                        <a:pt x="23" y="22"/>
                        <a:pt x="25" y="20"/>
                        <a:pt x="2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1" name="Red"/>
            <p:cNvGrpSpPr/>
            <p:nvPr userDrawn="1"/>
          </p:nvGrpSpPr>
          <p:grpSpPr>
            <a:xfrm>
              <a:off x="4186259" y="3137957"/>
              <a:ext cx="7631145" cy="3640751"/>
              <a:chOff x="4186259" y="3137957"/>
              <a:chExt cx="7631145" cy="3640751"/>
            </a:xfrm>
          </p:grpSpPr>
          <p:grpSp>
            <p:nvGrpSpPr>
              <p:cNvPr id="584" name="Group 583"/>
              <p:cNvGrpSpPr/>
              <p:nvPr userDrawn="1"/>
            </p:nvGrpSpPr>
            <p:grpSpPr>
              <a:xfrm>
                <a:off x="4572023" y="4308529"/>
                <a:ext cx="4603770" cy="2470179"/>
                <a:chOff x="4572023" y="4308529"/>
                <a:chExt cx="4603770" cy="2470179"/>
              </a:xfrm>
            </p:grpSpPr>
            <p:sp>
              <p:nvSpPr>
                <p:cNvPr id="559" name="Freeform 551"/>
                <p:cNvSpPr>
                  <a:spLocks/>
                </p:cNvSpPr>
                <p:nvPr userDrawn="1"/>
              </p:nvSpPr>
              <p:spPr bwMode="auto">
                <a:xfrm>
                  <a:off x="9083718" y="6683457"/>
                  <a:ext cx="92075" cy="95251"/>
                </a:xfrm>
                <a:custGeom>
                  <a:avLst/>
                  <a:gdLst>
                    <a:gd name="T0" fmla="*/ 22 w 28"/>
                    <a:gd name="T1" fmla="*/ 3 h 29"/>
                    <a:gd name="T2" fmla="*/ 19 w 28"/>
                    <a:gd name="T3" fmla="*/ 1 h 29"/>
                    <a:gd name="T4" fmla="*/ 17 w 28"/>
                    <a:gd name="T5" fmla="*/ 0 h 29"/>
                    <a:gd name="T6" fmla="*/ 4 w 28"/>
                    <a:gd name="T7" fmla="*/ 4 h 29"/>
                    <a:gd name="T8" fmla="*/ 0 w 28"/>
                    <a:gd name="T9" fmla="*/ 14 h 29"/>
                    <a:gd name="T10" fmla="*/ 4 w 28"/>
                    <a:gd name="T11" fmla="*/ 24 h 29"/>
                    <a:gd name="T12" fmla="*/ 14 w 28"/>
                    <a:gd name="T13" fmla="*/ 29 h 29"/>
                    <a:gd name="T14" fmla="*/ 24 w 28"/>
                    <a:gd name="T15" fmla="*/ 24 h 29"/>
                    <a:gd name="T16" fmla="*/ 28 w 28"/>
                    <a:gd name="T17" fmla="*/ 14 h 29"/>
                    <a:gd name="T18" fmla="*/ 24 w 28"/>
                    <a:gd name="T19" fmla="*/ 4 h 29"/>
                    <a:gd name="T20" fmla="*/ 22 w 28"/>
                    <a:gd name="T2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22" y="3"/>
                      </a:moveTo>
                      <a:cubicBezTo>
                        <a:pt x="21" y="2"/>
                        <a:pt x="20" y="2"/>
                        <a:pt x="19" y="1"/>
                      </a:cubicBezTo>
                      <a:cubicBezTo>
                        <a:pt x="19" y="1"/>
                        <a:pt x="18" y="1"/>
                        <a:pt x="17" y="0"/>
                      </a:cubicBezTo>
                      <a:cubicBezTo>
                        <a:pt x="12" y="0"/>
                        <a:pt x="7" y="1"/>
                        <a:pt x="4" y="4"/>
                      </a:cubicBezTo>
                      <a:cubicBezTo>
                        <a:pt x="1" y="7"/>
                        <a:pt x="0" y="11"/>
                        <a:pt x="0" y="14"/>
                      </a:cubicBezTo>
                      <a:cubicBezTo>
                        <a:pt x="0" y="18"/>
                        <a:pt x="1" y="22"/>
                        <a:pt x="4" y="24"/>
                      </a:cubicBezTo>
                      <a:cubicBezTo>
                        <a:pt x="7" y="27"/>
                        <a:pt x="10" y="29"/>
                        <a:pt x="14" y="29"/>
                      </a:cubicBezTo>
                      <a:cubicBezTo>
                        <a:pt x="18" y="29"/>
                        <a:pt x="21" y="27"/>
                        <a:pt x="24" y="24"/>
                      </a:cubicBezTo>
                      <a:cubicBezTo>
                        <a:pt x="27" y="22"/>
                        <a:pt x="28" y="18"/>
                        <a:pt x="28" y="14"/>
                      </a:cubicBezTo>
                      <a:cubicBezTo>
                        <a:pt x="28" y="11"/>
                        <a:pt x="27" y="7"/>
                        <a:pt x="24" y="4"/>
                      </a:cubicBezTo>
                      <a:cubicBezTo>
                        <a:pt x="23" y="4"/>
                        <a:pt x="23" y="3"/>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2"/>
                <p:cNvSpPr>
                  <a:spLocks/>
                </p:cNvSpPr>
                <p:nvPr userDrawn="1"/>
              </p:nvSpPr>
              <p:spPr bwMode="auto">
                <a:xfrm>
                  <a:off x="4872062" y="4706996"/>
                  <a:ext cx="104775" cy="101601"/>
                </a:xfrm>
                <a:custGeom>
                  <a:avLst/>
                  <a:gdLst>
                    <a:gd name="T0" fmla="*/ 7 w 32"/>
                    <a:gd name="T1" fmla="*/ 5 h 31"/>
                    <a:gd name="T2" fmla="*/ 5 w 32"/>
                    <a:gd name="T3" fmla="*/ 25 h 31"/>
                    <a:gd name="T4" fmla="*/ 16 w 32"/>
                    <a:gd name="T5" fmla="*/ 31 h 31"/>
                    <a:gd name="T6" fmla="*/ 25 w 32"/>
                    <a:gd name="T7" fmla="*/ 27 h 31"/>
                    <a:gd name="T8" fmla="*/ 27 w 32"/>
                    <a:gd name="T9" fmla="*/ 7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29"/>
                        <a:pt x="25" y="27"/>
                      </a:cubicBezTo>
                      <a:cubicBezTo>
                        <a:pt x="31" y="22"/>
                        <a:pt x="32" y="13"/>
                        <a:pt x="27" y="7"/>
                      </a:cubicBezTo>
                      <a:cubicBezTo>
                        <a:pt x="22" y="1"/>
                        <a:pt x="13"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553"/>
                <p:cNvSpPr>
                  <a:spLocks/>
                </p:cNvSpPr>
                <p:nvPr userDrawn="1"/>
              </p:nvSpPr>
              <p:spPr bwMode="auto">
                <a:xfrm>
                  <a:off x="4713311" y="4510144"/>
                  <a:ext cx="104775" cy="101601"/>
                </a:xfrm>
                <a:custGeom>
                  <a:avLst/>
                  <a:gdLst>
                    <a:gd name="T0" fmla="*/ 7 w 32"/>
                    <a:gd name="T1" fmla="*/ 5 h 31"/>
                    <a:gd name="T2" fmla="*/ 5 w 32"/>
                    <a:gd name="T3" fmla="*/ 25 h 31"/>
                    <a:gd name="T4" fmla="*/ 16 w 32"/>
                    <a:gd name="T5" fmla="*/ 31 h 31"/>
                    <a:gd name="T6" fmla="*/ 25 w 32"/>
                    <a:gd name="T7" fmla="*/ 28 h 31"/>
                    <a:gd name="T8" fmla="*/ 27 w 32"/>
                    <a:gd name="T9" fmla="*/ 8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30"/>
                        <a:pt x="25" y="28"/>
                      </a:cubicBezTo>
                      <a:cubicBezTo>
                        <a:pt x="31" y="23"/>
                        <a:pt x="32" y="14"/>
                        <a:pt x="27" y="8"/>
                      </a:cubicBezTo>
                      <a:cubicBezTo>
                        <a:pt x="23" y="1"/>
                        <a:pt x="14"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554"/>
                <p:cNvSpPr>
                  <a:spLocks/>
                </p:cNvSpPr>
                <p:nvPr userDrawn="1"/>
              </p:nvSpPr>
              <p:spPr bwMode="auto">
                <a:xfrm>
                  <a:off x="5035575" y="4897498"/>
                  <a:ext cx="106363" cy="100014"/>
                </a:xfrm>
                <a:custGeom>
                  <a:avLst/>
                  <a:gdLst>
                    <a:gd name="T0" fmla="*/ 7 w 32"/>
                    <a:gd name="T1" fmla="*/ 5 h 30"/>
                    <a:gd name="T2" fmla="*/ 6 w 32"/>
                    <a:gd name="T3" fmla="*/ 26 h 30"/>
                    <a:gd name="T4" fmla="*/ 16 w 32"/>
                    <a:gd name="T5" fmla="*/ 30 h 30"/>
                    <a:gd name="T6" fmla="*/ 26 w 32"/>
                    <a:gd name="T7" fmla="*/ 26 h 30"/>
                    <a:gd name="T8" fmla="*/ 27 w 32"/>
                    <a:gd name="T9" fmla="*/ 6 h 30"/>
                    <a:gd name="T10" fmla="*/ 7 w 32"/>
                    <a:gd name="T11" fmla="*/ 5 h 30"/>
                  </a:gdLst>
                  <a:ahLst/>
                  <a:cxnLst>
                    <a:cxn ang="0">
                      <a:pos x="T0" y="T1"/>
                    </a:cxn>
                    <a:cxn ang="0">
                      <a:pos x="T2" y="T3"/>
                    </a:cxn>
                    <a:cxn ang="0">
                      <a:pos x="T4" y="T5"/>
                    </a:cxn>
                    <a:cxn ang="0">
                      <a:pos x="T6" y="T7"/>
                    </a:cxn>
                    <a:cxn ang="0">
                      <a:pos x="T8" y="T9"/>
                    </a:cxn>
                    <a:cxn ang="0">
                      <a:pos x="T10" y="T11"/>
                    </a:cxn>
                  </a:cxnLst>
                  <a:rect l="0" t="0" r="r" b="b"/>
                  <a:pathLst>
                    <a:path w="32" h="30">
                      <a:moveTo>
                        <a:pt x="7" y="5"/>
                      </a:moveTo>
                      <a:cubicBezTo>
                        <a:pt x="1" y="11"/>
                        <a:pt x="0" y="20"/>
                        <a:pt x="6" y="26"/>
                      </a:cubicBezTo>
                      <a:cubicBezTo>
                        <a:pt x="9" y="29"/>
                        <a:pt x="12" y="30"/>
                        <a:pt x="16" y="30"/>
                      </a:cubicBezTo>
                      <a:cubicBezTo>
                        <a:pt x="20" y="30"/>
                        <a:pt x="23" y="29"/>
                        <a:pt x="26" y="26"/>
                      </a:cubicBezTo>
                      <a:cubicBezTo>
                        <a:pt x="32" y="21"/>
                        <a:pt x="32" y="12"/>
                        <a:pt x="27" y="6"/>
                      </a:cubicBezTo>
                      <a:cubicBezTo>
                        <a:pt x="21" y="1"/>
                        <a:pt x="12"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555"/>
                <p:cNvSpPr>
                  <a:spLocks/>
                </p:cNvSpPr>
                <p:nvPr userDrawn="1"/>
              </p:nvSpPr>
              <p:spPr bwMode="auto">
                <a:xfrm>
                  <a:off x="6415119" y="5988124"/>
                  <a:ext cx="109538" cy="101601"/>
                </a:xfrm>
                <a:custGeom>
                  <a:avLst/>
                  <a:gdLst>
                    <a:gd name="T0" fmla="*/ 23 w 33"/>
                    <a:gd name="T1" fmla="*/ 4 h 31"/>
                    <a:gd name="T2" fmla="*/ 4 w 33"/>
                    <a:gd name="T3" fmla="*/ 9 h 31"/>
                    <a:gd name="T4" fmla="*/ 9 w 33"/>
                    <a:gd name="T5" fmla="*/ 29 h 31"/>
                    <a:gd name="T6" fmla="*/ 16 w 33"/>
                    <a:gd name="T7" fmla="*/ 31 h 31"/>
                    <a:gd name="T8" fmla="*/ 29 w 33"/>
                    <a:gd name="T9" fmla="*/ 23 h 31"/>
                    <a:gd name="T10" fmla="*/ 23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3" y="4"/>
                      </a:moveTo>
                      <a:cubicBezTo>
                        <a:pt x="16" y="0"/>
                        <a:pt x="8" y="3"/>
                        <a:pt x="4" y="9"/>
                      </a:cubicBezTo>
                      <a:cubicBezTo>
                        <a:pt x="0" y="16"/>
                        <a:pt x="3" y="25"/>
                        <a:pt x="9" y="29"/>
                      </a:cubicBezTo>
                      <a:cubicBezTo>
                        <a:pt x="12" y="30"/>
                        <a:pt x="14" y="31"/>
                        <a:pt x="16" y="31"/>
                      </a:cubicBezTo>
                      <a:cubicBezTo>
                        <a:pt x="21" y="31"/>
                        <a:pt x="26" y="28"/>
                        <a:pt x="29" y="23"/>
                      </a:cubicBezTo>
                      <a:cubicBezTo>
                        <a:pt x="33" y="16"/>
                        <a:pt x="30" y="8"/>
                        <a:pt x="23"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56"/>
                <p:cNvSpPr>
                  <a:spLocks/>
                </p:cNvSpPr>
                <p:nvPr userDrawn="1"/>
              </p:nvSpPr>
              <p:spPr bwMode="auto">
                <a:xfrm>
                  <a:off x="7340635" y="6396116"/>
                  <a:ext cx="103188" cy="100014"/>
                </a:xfrm>
                <a:custGeom>
                  <a:avLst/>
                  <a:gdLst>
                    <a:gd name="T0" fmla="*/ 20 w 31"/>
                    <a:gd name="T1" fmla="*/ 2 h 30"/>
                    <a:gd name="T2" fmla="*/ 20 w 31"/>
                    <a:gd name="T3" fmla="*/ 2 h 30"/>
                    <a:gd name="T4" fmla="*/ 2 w 31"/>
                    <a:gd name="T5" fmla="*/ 11 h 30"/>
                    <a:gd name="T6" fmla="*/ 11 w 31"/>
                    <a:gd name="T7" fmla="*/ 29 h 30"/>
                    <a:gd name="T8" fmla="*/ 15 w 31"/>
                    <a:gd name="T9" fmla="*/ 30 h 30"/>
                    <a:gd name="T10" fmla="*/ 29 w 31"/>
                    <a:gd name="T11" fmla="*/ 20 h 30"/>
                    <a:gd name="T12" fmla="*/ 20 w 31"/>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0" y="2"/>
                      </a:moveTo>
                      <a:cubicBezTo>
                        <a:pt x="20" y="2"/>
                        <a:pt x="20" y="2"/>
                        <a:pt x="20" y="2"/>
                      </a:cubicBezTo>
                      <a:cubicBezTo>
                        <a:pt x="13" y="0"/>
                        <a:pt x="4" y="4"/>
                        <a:pt x="2" y="11"/>
                      </a:cubicBezTo>
                      <a:cubicBezTo>
                        <a:pt x="0" y="19"/>
                        <a:pt x="4" y="27"/>
                        <a:pt x="11" y="29"/>
                      </a:cubicBezTo>
                      <a:cubicBezTo>
                        <a:pt x="12" y="30"/>
                        <a:pt x="14" y="30"/>
                        <a:pt x="15" y="30"/>
                      </a:cubicBezTo>
                      <a:cubicBezTo>
                        <a:pt x="21" y="30"/>
                        <a:pt x="27" y="26"/>
                        <a:pt x="29" y="20"/>
                      </a:cubicBezTo>
                      <a:cubicBezTo>
                        <a:pt x="31" y="13"/>
                        <a:pt x="27" y="5"/>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57"/>
                <p:cNvSpPr>
                  <a:spLocks/>
                </p:cNvSpPr>
                <p:nvPr userDrawn="1"/>
              </p:nvSpPr>
              <p:spPr bwMode="auto">
                <a:xfrm>
                  <a:off x="7824825" y="6535818"/>
                  <a:ext cx="106363" cy="98426"/>
                </a:xfrm>
                <a:custGeom>
                  <a:avLst/>
                  <a:gdLst>
                    <a:gd name="T0" fmla="*/ 19 w 32"/>
                    <a:gd name="T1" fmla="*/ 2 h 30"/>
                    <a:gd name="T2" fmla="*/ 2 w 32"/>
                    <a:gd name="T3" fmla="*/ 13 h 30"/>
                    <a:gd name="T4" fmla="*/ 13 w 32"/>
                    <a:gd name="T5" fmla="*/ 30 h 30"/>
                    <a:gd name="T6" fmla="*/ 16 w 32"/>
                    <a:gd name="T7" fmla="*/ 30 h 30"/>
                    <a:gd name="T8" fmla="*/ 30 w 32"/>
                    <a:gd name="T9" fmla="*/ 19 h 30"/>
                    <a:gd name="T10" fmla="*/ 19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19" y="2"/>
                      </a:moveTo>
                      <a:cubicBezTo>
                        <a:pt x="12" y="0"/>
                        <a:pt x="4" y="5"/>
                        <a:pt x="2" y="13"/>
                      </a:cubicBezTo>
                      <a:cubicBezTo>
                        <a:pt x="0" y="20"/>
                        <a:pt x="5" y="28"/>
                        <a:pt x="13" y="30"/>
                      </a:cubicBezTo>
                      <a:cubicBezTo>
                        <a:pt x="14" y="30"/>
                        <a:pt x="15" y="30"/>
                        <a:pt x="16" y="30"/>
                      </a:cubicBezTo>
                      <a:cubicBezTo>
                        <a:pt x="22" y="30"/>
                        <a:pt x="28" y="26"/>
                        <a:pt x="30" y="19"/>
                      </a:cubicBezTo>
                      <a:cubicBezTo>
                        <a:pt x="32" y="11"/>
                        <a:pt x="27" y="4"/>
                        <a:pt x="19"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58"/>
                <p:cNvSpPr>
                  <a:spLocks/>
                </p:cNvSpPr>
                <p:nvPr userDrawn="1"/>
              </p:nvSpPr>
              <p:spPr bwMode="auto">
                <a:xfrm>
                  <a:off x="7581936" y="6472317"/>
                  <a:ext cx="104775" cy="98426"/>
                </a:xfrm>
                <a:custGeom>
                  <a:avLst/>
                  <a:gdLst>
                    <a:gd name="T0" fmla="*/ 20 w 32"/>
                    <a:gd name="T1" fmla="*/ 2 h 30"/>
                    <a:gd name="T2" fmla="*/ 2 w 32"/>
                    <a:gd name="T3" fmla="*/ 12 h 30"/>
                    <a:gd name="T4" fmla="*/ 12 w 32"/>
                    <a:gd name="T5" fmla="*/ 29 h 30"/>
                    <a:gd name="T6" fmla="*/ 16 w 32"/>
                    <a:gd name="T7" fmla="*/ 30 h 30"/>
                    <a:gd name="T8" fmla="*/ 29 w 32"/>
                    <a:gd name="T9" fmla="*/ 19 h 30"/>
                    <a:gd name="T10" fmla="*/ 20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20" y="2"/>
                      </a:moveTo>
                      <a:cubicBezTo>
                        <a:pt x="12" y="0"/>
                        <a:pt x="4" y="4"/>
                        <a:pt x="2" y="12"/>
                      </a:cubicBezTo>
                      <a:cubicBezTo>
                        <a:pt x="0" y="19"/>
                        <a:pt x="4" y="27"/>
                        <a:pt x="12" y="29"/>
                      </a:cubicBezTo>
                      <a:cubicBezTo>
                        <a:pt x="13" y="30"/>
                        <a:pt x="15" y="30"/>
                        <a:pt x="16" y="30"/>
                      </a:cubicBezTo>
                      <a:cubicBezTo>
                        <a:pt x="22" y="30"/>
                        <a:pt x="28" y="26"/>
                        <a:pt x="29" y="19"/>
                      </a:cubicBezTo>
                      <a:cubicBezTo>
                        <a:pt x="32" y="12"/>
                        <a:pt x="27" y="4"/>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59"/>
                <p:cNvSpPr>
                  <a:spLocks/>
                </p:cNvSpPr>
                <p:nvPr userDrawn="1"/>
              </p:nvSpPr>
              <p:spPr bwMode="auto">
                <a:xfrm>
                  <a:off x="7100922" y="6310390"/>
                  <a:ext cx="104775" cy="100014"/>
                </a:xfrm>
                <a:custGeom>
                  <a:avLst/>
                  <a:gdLst>
                    <a:gd name="T0" fmla="*/ 21 w 32"/>
                    <a:gd name="T1" fmla="*/ 3 h 30"/>
                    <a:gd name="T2" fmla="*/ 3 w 32"/>
                    <a:gd name="T3" fmla="*/ 11 h 30"/>
                    <a:gd name="T4" fmla="*/ 11 w 32"/>
                    <a:gd name="T5" fmla="*/ 29 h 30"/>
                    <a:gd name="T6" fmla="*/ 16 w 32"/>
                    <a:gd name="T7" fmla="*/ 30 h 30"/>
                    <a:gd name="T8" fmla="*/ 30 w 32"/>
                    <a:gd name="T9" fmla="*/ 21 h 30"/>
                    <a:gd name="T10" fmla="*/ 21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1" y="3"/>
                      </a:moveTo>
                      <a:cubicBezTo>
                        <a:pt x="14" y="0"/>
                        <a:pt x="6" y="4"/>
                        <a:pt x="3" y="11"/>
                      </a:cubicBezTo>
                      <a:cubicBezTo>
                        <a:pt x="0" y="18"/>
                        <a:pt x="4" y="26"/>
                        <a:pt x="11" y="29"/>
                      </a:cubicBezTo>
                      <a:cubicBezTo>
                        <a:pt x="13" y="30"/>
                        <a:pt x="15" y="30"/>
                        <a:pt x="16" y="30"/>
                      </a:cubicBezTo>
                      <a:cubicBezTo>
                        <a:pt x="22" y="30"/>
                        <a:pt x="27" y="27"/>
                        <a:pt x="30" y="21"/>
                      </a:cubicBezTo>
                      <a:cubicBezTo>
                        <a:pt x="32" y="14"/>
                        <a:pt x="29" y="6"/>
                        <a:pt x="21"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60"/>
                <p:cNvSpPr>
                  <a:spLocks/>
                </p:cNvSpPr>
                <p:nvPr userDrawn="1"/>
              </p:nvSpPr>
              <p:spPr bwMode="auto">
                <a:xfrm>
                  <a:off x="8075651" y="6588206"/>
                  <a:ext cx="98425" cy="98426"/>
                </a:xfrm>
                <a:custGeom>
                  <a:avLst/>
                  <a:gdLst>
                    <a:gd name="T0" fmla="*/ 18 w 30"/>
                    <a:gd name="T1" fmla="*/ 2 h 30"/>
                    <a:gd name="T2" fmla="*/ 1 w 30"/>
                    <a:gd name="T3" fmla="*/ 13 h 30"/>
                    <a:gd name="T4" fmla="*/ 12 w 30"/>
                    <a:gd name="T5" fmla="*/ 29 h 30"/>
                    <a:gd name="T6" fmla="*/ 15 w 30"/>
                    <a:gd name="T7" fmla="*/ 30 h 30"/>
                    <a:gd name="T8" fmla="*/ 29 w 30"/>
                    <a:gd name="T9" fmla="*/ 18 h 30"/>
                    <a:gd name="T10" fmla="*/ 18 w 30"/>
                    <a:gd name="T11" fmla="*/ 2 h 30"/>
                  </a:gdLst>
                  <a:ahLst/>
                  <a:cxnLst>
                    <a:cxn ang="0">
                      <a:pos x="T0" y="T1"/>
                    </a:cxn>
                    <a:cxn ang="0">
                      <a:pos x="T2" y="T3"/>
                    </a:cxn>
                    <a:cxn ang="0">
                      <a:pos x="T4" y="T5"/>
                    </a:cxn>
                    <a:cxn ang="0">
                      <a:pos x="T6" y="T7"/>
                    </a:cxn>
                    <a:cxn ang="0">
                      <a:pos x="T8" y="T9"/>
                    </a:cxn>
                    <a:cxn ang="0">
                      <a:pos x="T10" y="T11"/>
                    </a:cxn>
                  </a:cxnLst>
                  <a:rect l="0" t="0" r="r" b="b"/>
                  <a:pathLst>
                    <a:path w="30" h="30">
                      <a:moveTo>
                        <a:pt x="18" y="2"/>
                      </a:moveTo>
                      <a:cubicBezTo>
                        <a:pt x="10" y="0"/>
                        <a:pt x="3" y="5"/>
                        <a:pt x="1" y="13"/>
                      </a:cubicBezTo>
                      <a:cubicBezTo>
                        <a:pt x="0" y="21"/>
                        <a:pt x="5" y="28"/>
                        <a:pt x="12" y="29"/>
                      </a:cubicBezTo>
                      <a:cubicBezTo>
                        <a:pt x="13" y="30"/>
                        <a:pt x="14" y="30"/>
                        <a:pt x="15" y="30"/>
                      </a:cubicBezTo>
                      <a:cubicBezTo>
                        <a:pt x="22" y="30"/>
                        <a:pt x="28" y="25"/>
                        <a:pt x="29" y="18"/>
                      </a:cubicBezTo>
                      <a:cubicBezTo>
                        <a:pt x="30" y="10"/>
                        <a:pt x="25" y="3"/>
                        <a:pt x="18"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561"/>
                <p:cNvSpPr>
                  <a:spLocks/>
                </p:cNvSpPr>
                <p:nvPr userDrawn="1"/>
              </p:nvSpPr>
              <p:spPr bwMode="auto">
                <a:xfrm>
                  <a:off x="8575715" y="6659644"/>
                  <a:ext cx="100013" cy="96839"/>
                </a:xfrm>
                <a:custGeom>
                  <a:avLst/>
                  <a:gdLst>
                    <a:gd name="T0" fmla="*/ 16 w 30"/>
                    <a:gd name="T1" fmla="*/ 0 h 29"/>
                    <a:gd name="T2" fmla="*/ 1 w 30"/>
                    <a:gd name="T3" fmla="*/ 13 h 29"/>
                    <a:gd name="T4" fmla="*/ 14 w 30"/>
                    <a:gd name="T5" fmla="*/ 29 h 29"/>
                    <a:gd name="T6" fmla="*/ 15 w 30"/>
                    <a:gd name="T7" fmla="*/ 29 h 29"/>
                    <a:gd name="T8" fmla="*/ 29 w 30"/>
                    <a:gd name="T9" fmla="*/ 16 h 29"/>
                    <a:gd name="T10" fmla="*/ 16 w 30"/>
                    <a:gd name="T11" fmla="*/ 0 h 29"/>
                  </a:gdLst>
                  <a:ahLst/>
                  <a:cxnLst>
                    <a:cxn ang="0">
                      <a:pos x="T0" y="T1"/>
                    </a:cxn>
                    <a:cxn ang="0">
                      <a:pos x="T2" y="T3"/>
                    </a:cxn>
                    <a:cxn ang="0">
                      <a:pos x="T4" y="T5"/>
                    </a:cxn>
                    <a:cxn ang="0">
                      <a:pos x="T6" y="T7"/>
                    </a:cxn>
                    <a:cxn ang="0">
                      <a:pos x="T8" y="T9"/>
                    </a:cxn>
                    <a:cxn ang="0">
                      <a:pos x="T10" y="T11"/>
                    </a:cxn>
                  </a:cxnLst>
                  <a:rect l="0" t="0" r="r" b="b"/>
                  <a:pathLst>
                    <a:path w="30" h="29">
                      <a:moveTo>
                        <a:pt x="16" y="0"/>
                      </a:moveTo>
                      <a:cubicBezTo>
                        <a:pt x="8" y="0"/>
                        <a:pt x="2" y="5"/>
                        <a:pt x="1" y="13"/>
                      </a:cubicBezTo>
                      <a:cubicBezTo>
                        <a:pt x="0" y="21"/>
                        <a:pt x="6" y="28"/>
                        <a:pt x="14" y="29"/>
                      </a:cubicBezTo>
                      <a:cubicBezTo>
                        <a:pt x="14" y="29"/>
                        <a:pt x="15" y="29"/>
                        <a:pt x="15" y="29"/>
                      </a:cubicBezTo>
                      <a:cubicBezTo>
                        <a:pt x="22" y="29"/>
                        <a:pt x="28" y="23"/>
                        <a:pt x="29" y="16"/>
                      </a:cubicBezTo>
                      <a:cubicBezTo>
                        <a:pt x="30" y="8"/>
                        <a:pt x="24" y="1"/>
                        <a:pt x="16"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62"/>
                <p:cNvSpPr>
                  <a:spLocks/>
                </p:cNvSpPr>
                <p:nvPr userDrawn="1"/>
              </p:nvSpPr>
              <p:spPr bwMode="auto">
                <a:xfrm>
                  <a:off x="6867558" y="6211964"/>
                  <a:ext cx="107950" cy="103189"/>
                </a:xfrm>
                <a:custGeom>
                  <a:avLst/>
                  <a:gdLst>
                    <a:gd name="T0" fmla="*/ 22 w 33"/>
                    <a:gd name="T1" fmla="*/ 4 h 31"/>
                    <a:gd name="T2" fmla="*/ 4 w 33"/>
                    <a:gd name="T3" fmla="*/ 11 h 31"/>
                    <a:gd name="T4" fmla="*/ 11 w 33"/>
                    <a:gd name="T5" fmla="*/ 30 h 31"/>
                    <a:gd name="T6" fmla="*/ 17 w 33"/>
                    <a:gd name="T7" fmla="*/ 31 h 31"/>
                    <a:gd name="T8" fmla="*/ 30 w 33"/>
                    <a:gd name="T9" fmla="*/ 22 h 31"/>
                    <a:gd name="T10" fmla="*/ 22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2" y="4"/>
                      </a:moveTo>
                      <a:cubicBezTo>
                        <a:pt x="15" y="0"/>
                        <a:pt x="7" y="4"/>
                        <a:pt x="4" y="11"/>
                      </a:cubicBezTo>
                      <a:cubicBezTo>
                        <a:pt x="0" y="18"/>
                        <a:pt x="4" y="26"/>
                        <a:pt x="11" y="30"/>
                      </a:cubicBezTo>
                      <a:cubicBezTo>
                        <a:pt x="13" y="30"/>
                        <a:pt x="15" y="31"/>
                        <a:pt x="17" y="31"/>
                      </a:cubicBezTo>
                      <a:cubicBezTo>
                        <a:pt x="22" y="31"/>
                        <a:pt x="27" y="28"/>
                        <a:pt x="30" y="22"/>
                      </a:cubicBezTo>
                      <a:cubicBezTo>
                        <a:pt x="33" y="15"/>
                        <a:pt x="29" y="7"/>
                        <a:pt x="22"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563"/>
                <p:cNvSpPr>
                  <a:spLocks/>
                </p:cNvSpPr>
                <p:nvPr userDrawn="1"/>
              </p:nvSpPr>
              <p:spPr bwMode="auto">
                <a:xfrm>
                  <a:off x="8829717" y="6677107"/>
                  <a:ext cx="95250" cy="95251"/>
                </a:xfrm>
                <a:custGeom>
                  <a:avLst/>
                  <a:gdLst>
                    <a:gd name="T0" fmla="*/ 15 w 29"/>
                    <a:gd name="T1" fmla="*/ 0 h 29"/>
                    <a:gd name="T2" fmla="*/ 0 w 29"/>
                    <a:gd name="T3" fmla="*/ 14 h 29"/>
                    <a:gd name="T4" fmla="*/ 14 w 29"/>
                    <a:gd name="T5" fmla="*/ 29 h 29"/>
                    <a:gd name="T6" fmla="*/ 14 w 29"/>
                    <a:gd name="T7" fmla="*/ 29 h 29"/>
                    <a:gd name="T8" fmla="*/ 29 w 29"/>
                    <a:gd name="T9" fmla="*/ 15 h 29"/>
                    <a:gd name="T10" fmla="*/ 15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15" y="0"/>
                      </a:moveTo>
                      <a:cubicBezTo>
                        <a:pt x="7" y="0"/>
                        <a:pt x="1" y="6"/>
                        <a:pt x="0" y="14"/>
                      </a:cubicBezTo>
                      <a:cubicBezTo>
                        <a:pt x="0" y="22"/>
                        <a:pt x="6" y="29"/>
                        <a:pt x="14" y="29"/>
                      </a:cubicBezTo>
                      <a:cubicBezTo>
                        <a:pt x="14" y="29"/>
                        <a:pt x="14" y="29"/>
                        <a:pt x="14" y="29"/>
                      </a:cubicBezTo>
                      <a:cubicBezTo>
                        <a:pt x="22" y="29"/>
                        <a:pt x="28" y="23"/>
                        <a:pt x="29" y="15"/>
                      </a:cubicBezTo>
                      <a:cubicBezTo>
                        <a:pt x="29" y="7"/>
                        <a:pt x="23" y="1"/>
                        <a:pt x="15"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564"/>
                <p:cNvSpPr>
                  <a:spLocks/>
                </p:cNvSpPr>
                <p:nvPr userDrawn="1"/>
              </p:nvSpPr>
              <p:spPr bwMode="auto">
                <a:xfrm>
                  <a:off x="8326477" y="6631069"/>
                  <a:ext cx="98425" cy="95251"/>
                </a:xfrm>
                <a:custGeom>
                  <a:avLst/>
                  <a:gdLst>
                    <a:gd name="T0" fmla="*/ 17 w 30"/>
                    <a:gd name="T1" fmla="*/ 1 h 29"/>
                    <a:gd name="T2" fmla="*/ 1 w 30"/>
                    <a:gd name="T3" fmla="*/ 13 h 29"/>
                    <a:gd name="T4" fmla="*/ 13 w 30"/>
                    <a:gd name="T5" fmla="*/ 29 h 29"/>
                    <a:gd name="T6" fmla="*/ 15 w 30"/>
                    <a:gd name="T7" fmla="*/ 29 h 29"/>
                    <a:gd name="T8" fmla="*/ 29 w 30"/>
                    <a:gd name="T9" fmla="*/ 17 h 29"/>
                    <a:gd name="T10" fmla="*/ 17 w 30"/>
                    <a:gd name="T11" fmla="*/ 1 h 29"/>
                  </a:gdLst>
                  <a:ahLst/>
                  <a:cxnLst>
                    <a:cxn ang="0">
                      <a:pos x="T0" y="T1"/>
                    </a:cxn>
                    <a:cxn ang="0">
                      <a:pos x="T2" y="T3"/>
                    </a:cxn>
                    <a:cxn ang="0">
                      <a:pos x="T4" y="T5"/>
                    </a:cxn>
                    <a:cxn ang="0">
                      <a:pos x="T6" y="T7"/>
                    </a:cxn>
                    <a:cxn ang="0">
                      <a:pos x="T8" y="T9"/>
                    </a:cxn>
                    <a:cxn ang="0">
                      <a:pos x="T10" y="T11"/>
                    </a:cxn>
                  </a:cxnLst>
                  <a:rect l="0" t="0" r="r" b="b"/>
                  <a:pathLst>
                    <a:path w="30" h="29">
                      <a:moveTo>
                        <a:pt x="17" y="1"/>
                      </a:moveTo>
                      <a:cubicBezTo>
                        <a:pt x="9" y="0"/>
                        <a:pt x="2" y="5"/>
                        <a:pt x="1" y="13"/>
                      </a:cubicBezTo>
                      <a:cubicBezTo>
                        <a:pt x="0" y="21"/>
                        <a:pt x="5" y="28"/>
                        <a:pt x="13" y="29"/>
                      </a:cubicBezTo>
                      <a:cubicBezTo>
                        <a:pt x="14" y="29"/>
                        <a:pt x="14" y="29"/>
                        <a:pt x="15" y="29"/>
                      </a:cubicBezTo>
                      <a:cubicBezTo>
                        <a:pt x="22" y="29"/>
                        <a:pt x="28" y="24"/>
                        <a:pt x="29" y="17"/>
                      </a:cubicBezTo>
                      <a:cubicBezTo>
                        <a:pt x="30" y="9"/>
                        <a:pt x="25" y="2"/>
                        <a:pt x="17" y="1"/>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565"/>
                <p:cNvSpPr>
                  <a:spLocks/>
                </p:cNvSpPr>
                <p:nvPr userDrawn="1"/>
              </p:nvSpPr>
              <p:spPr bwMode="auto">
                <a:xfrm>
                  <a:off x="5988079" y="5724596"/>
                  <a:ext cx="104775" cy="98426"/>
                </a:xfrm>
                <a:custGeom>
                  <a:avLst/>
                  <a:gdLst>
                    <a:gd name="T0" fmla="*/ 24 w 32"/>
                    <a:gd name="T1" fmla="*/ 4 h 30"/>
                    <a:gd name="T2" fmla="*/ 4 w 32"/>
                    <a:gd name="T3" fmla="*/ 8 h 30"/>
                    <a:gd name="T4" fmla="*/ 8 w 32"/>
                    <a:gd name="T5" fmla="*/ 27 h 30"/>
                    <a:gd name="T6" fmla="*/ 16 w 32"/>
                    <a:gd name="T7" fmla="*/ 30 h 30"/>
                    <a:gd name="T8" fmla="*/ 28 w 32"/>
                    <a:gd name="T9" fmla="*/ 24 h 30"/>
                    <a:gd name="T10" fmla="*/ 24 w 32"/>
                    <a:gd name="T11" fmla="*/ 4 h 30"/>
                  </a:gdLst>
                  <a:ahLst/>
                  <a:cxnLst>
                    <a:cxn ang="0">
                      <a:pos x="T0" y="T1"/>
                    </a:cxn>
                    <a:cxn ang="0">
                      <a:pos x="T2" y="T3"/>
                    </a:cxn>
                    <a:cxn ang="0">
                      <a:pos x="T4" y="T5"/>
                    </a:cxn>
                    <a:cxn ang="0">
                      <a:pos x="T6" y="T7"/>
                    </a:cxn>
                    <a:cxn ang="0">
                      <a:pos x="T8" y="T9"/>
                    </a:cxn>
                    <a:cxn ang="0">
                      <a:pos x="T10" y="T11"/>
                    </a:cxn>
                  </a:cxnLst>
                  <a:rect l="0" t="0" r="r" b="b"/>
                  <a:pathLst>
                    <a:path w="32" h="30">
                      <a:moveTo>
                        <a:pt x="24" y="4"/>
                      </a:moveTo>
                      <a:cubicBezTo>
                        <a:pt x="17" y="0"/>
                        <a:pt x="9" y="1"/>
                        <a:pt x="4" y="8"/>
                      </a:cubicBezTo>
                      <a:cubicBezTo>
                        <a:pt x="0" y="14"/>
                        <a:pt x="1" y="23"/>
                        <a:pt x="8" y="27"/>
                      </a:cubicBezTo>
                      <a:cubicBezTo>
                        <a:pt x="10" y="29"/>
                        <a:pt x="13" y="30"/>
                        <a:pt x="16" y="30"/>
                      </a:cubicBezTo>
                      <a:cubicBezTo>
                        <a:pt x="20" y="30"/>
                        <a:pt x="25" y="28"/>
                        <a:pt x="28" y="24"/>
                      </a:cubicBezTo>
                      <a:cubicBezTo>
                        <a:pt x="32" y="17"/>
                        <a:pt x="30" y="8"/>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566"/>
                <p:cNvSpPr>
                  <a:spLocks/>
                </p:cNvSpPr>
                <p:nvPr userDrawn="1"/>
              </p:nvSpPr>
              <p:spPr bwMode="auto">
                <a:xfrm>
                  <a:off x="5586440" y="5418205"/>
                  <a:ext cx="104775" cy="101601"/>
                </a:xfrm>
                <a:custGeom>
                  <a:avLst/>
                  <a:gdLst>
                    <a:gd name="T0" fmla="*/ 5 w 32"/>
                    <a:gd name="T1" fmla="*/ 7 h 31"/>
                    <a:gd name="T2" fmla="*/ 7 w 32"/>
                    <a:gd name="T3" fmla="*/ 27 h 31"/>
                    <a:gd name="T4" fmla="*/ 16 w 32"/>
                    <a:gd name="T5" fmla="*/ 31 h 31"/>
                    <a:gd name="T6" fmla="*/ 27 w 32"/>
                    <a:gd name="T7" fmla="*/ 25 h 31"/>
                    <a:gd name="T8" fmla="*/ 25 w 32"/>
                    <a:gd name="T9" fmla="*/ 5 h 31"/>
                    <a:gd name="T10" fmla="*/ 5 w 32"/>
                    <a:gd name="T11" fmla="*/ 7 h 31"/>
                  </a:gdLst>
                  <a:ahLst/>
                  <a:cxnLst>
                    <a:cxn ang="0">
                      <a:pos x="T0" y="T1"/>
                    </a:cxn>
                    <a:cxn ang="0">
                      <a:pos x="T2" y="T3"/>
                    </a:cxn>
                    <a:cxn ang="0">
                      <a:pos x="T4" y="T5"/>
                    </a:cxn>
                    <a:cxn ang="0">
                      <a:pos x="T6" y="T7"/>
                    </a:cxn>
                    <a:cxn ang="0">
                      <a:pos x="T8" y="T9"/>
                    </a:cxn>
                    <a:cxn ang="0">
                      <a:pos x="T10" y="T11"/>
                    </a:cxn>
                  </a:cxnLst>
                  <a:rect l="0" t="0" r="r" b="b"/>
                  <a:pathLst>
                    <a:path w="32" h="31">
                      <a:moveTo>
                        <a:pt x="5" y="7"/>
                      </a:moveTo>
                      <a:cubicBezTo>
                        <a:pt x="0" y="13"/>
                        <a:pt x="1" y="22"/>
                        <a:pt x="7" y="27"/>
                      </a:cubicBezTo>
                      <a:cubicBezTo>
                        <a:pt x="9" y="30"/>
                        <a:pt x="12" y="31"/>
                        <a:pt x="16" y="31"/>
                      </a:cubicBezTo>
                      <a:cubicBezTo>
                        <a:pt x="20" y="31"/>
                        <a:pt x="24" y="29"/>
                        <a:pt x="27" y="25"/>
                      </a:cubicBezTo>
                      <a:cubicBezTo>
                        <a:pt x="32" y="19"/>
                        <a:pt x="31" y="10"/>
                        <a:pt x="25" y="5"/>
                      </a:cubicBezTo>
                      <a:cubicBezTo>
                        <a:pt x="19" y="0"/>
                        <a:pt x="10"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567"/>
                <p:cNvSpPr>
                  <a:spLocks/>
                </p:cNvSpPr>
                <p:nvPr userDrawn="1"/>
              </p:nvSpPr>
              <p:spPr bwMode="auto">
                <a:xfrm>
                  <a:off x="5394352" y="5253103"/>
                  <a:ext cx="106363" cy="100014"/>
                </a:xfrm>
                <a:custGeom>
                  <a:avLst/>
                  <a:gdLst>
                    <a:gd name="T0" fmla="*/ 5 w 32"/>
                    <a:gd name="T1" fmla="*/ 7 h 30"/>
                    <a:gd name="T2" fmla="*/ 6 w 32"/>
                    <a:gd name="T3" fmla="*/ 27 h 30"/>
                    <a:gd name="T4" fmla="*/ 16 w 32"/>
                    <a:gd name="T5" fmla="*/ 30 h 30"/>
                    <a:gd name="T6" fmla="*/ 26 w 32"/>
                    <a:gd name="T7" fmla="*/ 26 h 30"/>
                    <a:gd name="T8" fmla="*/ 25 w 32"/>
                    <a:gd name="T9" fmla="*/ 6 h 30"/>
                    <a:gd name="T10" fmla="*/ 5 w 32"/>
                    <a:gd name="T11" fmla="*/ 7 h 30"/>
                  </a:gdLst>
                  <a:ahLst/>
                  <a:cxnLst>
                    <a:cxn ang="0">
                      <a:pos x="T0" y="T1"/>
                    </a:cxn>
                    <a:cxn ang="0">
                      <a:pos x="T2" y="T3"/>
                    </a:cxn>
                    <a:cxn ang="0">
                      <a:pos x="T4" y="T5"/>
                    </a:cxn>
                    <a:cxn ang="0">
                      <a:pos x="T6" y="T7"/>
                    </a:cxn>
                    <a:cxn ang="0">
                      <a:pos x="T8" y="T9"/>
                    </a:cxn>
                    <a:cxn ang="0">
                      <a:pos x="T10" y="T11"/>
                    </a:cxn>
                  </a:cxnLst>
                  <a:rect l="0" t="0" r="r" b="b"/>
                  <a:pathLst>
                    <a:path w="32" h="30">
                      <a:moveTo>
                        <a:pt x="5" y="7"/>
                      </a:moveTo>
                      <a:cubicBezTo>
                        <a:pt x="0" y="12"/>
                        <a:pt x="0" y="21"/>
                        <a:pt x="6" y="27"/>
                      </a:cubicBezTo>
                      <a:cubicBezTo>
                        <a:pt x="9" y="29"/>
                        <a:pt x="12" y="30"/>
                        <a:pt x="16" y="30"/>
                      </a:cubicBezTo>
                      <a:cubicBezTo>
                        <a:pt x="20" y="30"/>
                        <a:pt x="23" y="29"/>
                        <a:pt x="26" y="26"/>
                      </a:cubicBezTo>
                      <a:cubicBezTo>
                        <a:pt x="32" y="20"/>
                        <a:pt x="31" y="11"/>
                        <a:pt x="25" y="6"/>
                      </a:cubicBezTo>
                      <a:cubicBezTo>
                        <a:pt x="19" y="0"/>
                        <a:pt x="11"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68"/>
                <p:cNvSpPr>
                  <a:spLocks/>
                </p:cNvSpPr>
                <p:nvPr userDrawn="1"/>
              </p:nvSpPr>
              <p:spPr bwMode="auto">
                <a:xfrm>
                  <a:off x="5213376" y="5083238"/>
                  <a:ext cx="103188" cy="98426"/>
                </a:xfrm>
                <a:custGeom>
                  <a:avLst/>
                  <a:gdLst>
                    <a:gd name="T0" fmla="*/ 5 w 31"/>
                    <a:gd name="T1" fmla="*/ 5 h 30"/>
                    <a:gd name="T2" fmla="*/ 5 w 31"/>
                    <a:gd name="T3" fmla="*/ 25 h 30"/>
                    <a:gd name="T4" fmla="*/ 15 w 31"/>
                    <a:gd name="T5" fmla="*/ 30 h 30"/>
                    <a:gd name="T6" fmla="*/ 25 w 31"/>
                    <a:gd name="T7" fmla="*/ 25 h 30"/>
                    <a:gd name="T8" fmla="*/ 25 w 31"/>
                    <a:gd name="T9" fmla="*/ 5 h 30"/>
                    <a:gd name="T10" fmla="*/ 5 w 31"/>
                    <a:gd name="T11" fmla="*/ 5 h 30"/>
                  </a:gdLst>
                  <a:ahLst/>
                  <a:cxnLst>
                    <a:cxn ang="0">
                      <a:pos x="T0" y="T1"/>
                    </a:cxn>
                    <a:cxn ang="0">
                      <a:pos x="T2" y="T3"/>
                    </a:cxn>
                    <a:cxn ang="0">
                      <a:pos x="T4" y="T5"/>
                    </a:cxn>
                    <a:cxn ang="0">
                      <a:pos x="T6" y="T7"/>
                    </a:cxn>
                    <a:cxn ang="0">
                      <a:pos x="T8" y="T9"/>
                    </a:cxn>
                    <a:cxn ang="0">
                      <a:pos x="T10" y="T11"/>
                    </a:cxn>
                  </a:cxnLst>
                  <a:rect l="0" t="0" r="r" b="b"/>
                  <a:pathLst>
                    <a:path w="31" h="30">
                      <a:moveTo>
                        <a:pt x="5" y="5"/>
                      </a:moveTo>
                      <a:cubicBezTo>
                        <a:pt x="0" y="11"/>
                        <a:pt x="0" y="20"/>
                        <a:pt x="5" y="25"/>
                      </a:cubicBezTo>
                      <a:cubicBezTo>
                        <a:pt x="8" y="28"/>
                        <a:pt x="12" y="30"/>
                        <a:pt x="15" y="30"/>
                      </a:cubicBezTo>
                      <a:cubicBezTo>
                        <a:pt x="19" y="30"/>
                        <a:pt x="23" y="28"/>
                        <a:pt x="25" y="25"/>
                      </a:cubicBezTo>
                      <a:cubicBezTo>
                        <a:pt x="31" y="20"/>
                        <a:pt x="31" y="11"/>
                        <a:pt x="25" y="5"/>
                      </a:cubicBezTo>
                      <a:cubicBezTo>
                        <a:pt x="20" y="0"/>
                        <a:pt x="11" y="0"/>
                        <a:pt x="5"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69"/>
                <p:cNvSpPr>
                  <a:spLocks/>
                </p:cNvSpPr>
                <p:nvPr userDrawn="1"/>
              </p:nvSpPr>
              <p:spPr bwMode="auto">
                <a:xfrm>
                  <a:off x="5783291" y="5576956"/>
                  <a:ext cx="106363" cy="98426"/>
                </a:xfrm>
                <a:custGeom>
                  <a:avLst/>
                  <a:gdLst>
                    <a:gd name="T0" fmla="*/ 24 w 32"/>
                    <a:gd name="T1" fmla="*/ 5 h 30"/>
                    <a:gd name="T2" fmla="*/ 4 w 32"/>
                    <a:gd name="T3" fmla="*/ 7 h 30"/>
                    <a:gd name="T4" fmla="*/ 7 w 32"/>
                    <a:gd name="T5" fmla="*/ 27 h 30"/>
                    <a:gd name="T6" fmla="*/ 7 w 32"/>
                    <a:gd name="T7" fmla="*/ 27 h 30"/>
                    <a:gd name="T8" fmla="*/ 16 w 32"/>
                    <a:gd name="T9" fmla="*/ 30 h 30"/>
                    <a:gd name="T10" fmla="*/ 27 w 32"/>
                    <a:gd name="T11" fmla="*/ 25 h 30"/>
                    <a:gd name="T12" fmla="*/ 24 w 32"/>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5"/>
                      </a:moveTo>
                      <a:cubicBezTo>
                        <a:pt x="18" y="0"/>
                        <a:pt x="9" y="1"/>
                        <a:pt x="4" y="7"/>
                      </a:cubicBezTo>
                      <a:cubicBezTo>
                        <a:pt x="0" y="14"/>
                        <a:pt x="1" y="23"/>
                        <a:pt x="7" y="27"/>
                      </a:cubicBezTo>
                      <a:cubicBezTo>
                        <a:pt x="7" y="27"/>
                        <a:pt x="7" y="27"/>
                        <a:pt x="7" y="27"/>
                      </a:cubicBezTo>
                      <a:cubicBezTo>
                        <a:pt x="10" y="29"/>
                        <a:pt x="13" y="30"/>
                        <a:pt x="16" y="30"/>
                      </a:cubicBezTo>
                      <a:cubicBezTo>
                        <a:pt x="20" y="30"/>
                        <a:pt x="24" y="28"/>
                        <a:pt x="27" y="25"/>
                      </a:cubicBezTo>
                      <a:cubicBezTo>
                        <a:pt x="32" y="18"/>
                        <a:pt x="31" y="9"/>
                        <a:pt x="2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70"/>
                <p:cNvSpPr>
                  <a:spLocks/>
                </p:cNvSpPr>
                <p:nvPr userDrawn="1"/>
              </p:nvSpPr>
              <p:spPr bwMode="auto">
                <a:xfrm>
                  <a:off x="6199218" y="5859535"/>
                  <a:ext cx="104775" cy="103189"/>
                </a:xfrm>
                <a:custGeom>
                  <a:avLst/>
                  <a:gdLst>
                    <a:gd name="T0" fmla="*/ 24 w 32"/>
                    <a:gd name="T1" fmla="*/ 4 h 31"/>
                    <a:gd name="T2" fmla="*/ 4 w 32"/>
                    <a:gd name="T3" fmla="*/ 9 h 31"/>
                    <a:gd name="T4" fmla="*/ 9 w 32"/>
                    <a:gd name="T5" fmla="*/ 29 h 31"/>
                    <a:gd name="T6" fmla="*/ 16 w 32"/>
                    <a:gd name="T7" fmla="*/ 31 h 31"/>
                    <a:gd name="T8" fmla="*/ 28 w 32"/>
                    <a:gd name="T9" fmla="*/ 24 h 31"/>
                    <a:gd name="T10" fmla="*/ 24 w 32"/>
                    <a:gd name="T11" fmla="*/ 4 h 31"/>
                  </a:gdLst>
                  <a:ahLst/>
                  <a:cxnLst>
                    <a:cxn ang="0">
                      <a:pos x="T0" y="T1"/>
                    </a:cxn>
                    <a:cxn ang="0">
                      <a:pos x="T2" y="T3"/>
                    </a:cxn>
                    <a:cxn ang="0">
                      <a:pos x="T4" y="T5"/>
                    </a:cxn>
                    <a:cxn ang="0">
                      <a:pos x="T6" y="T7"/>
                    </a:cxn>
                    <a:cxn ang="0">
                      <a:pos x="T8" y="T9"/>
                    </a:cxn>
                    <a:cxn ang="0">
                      <a:pos x="T10" y="T11"/>
                    </a:cxn>
                  </a:cxnLst>
                  <a:rect l="0" t="0" r="r" b="b"/>
                  <a:pathLst>
                    <a:path w="32" h="31">
                      <a:moveTo>
                        <a:pt x="24" y="4"/>
                      </a:moveTo>
                      <a:cubicBezTo>
                        <a:pt x="17" y="0"/>
                        <a:pt x="8" y="2"/>
                        <a:pt x="4" y="9"/>
                      </a:cubicBezTo>
                      <a:cubicBezTo>
                        <a:pt x="0" y="16"/>
                        <a:pt x="2" y="24"/>
                        <a:pt x="9" y="29"/>
                      </a:cubicBezTo>
                      <a:cubicBezTo>
                        <a:pt x="11" y="30"/>
                        <a:pt x="14" y="31"/>
                        <a:pt x="16" y="31"/>
                      </a:cubicBezTo>
                      <a:cubicBezTo>
                        <a:pt x="21" y="31"/>
                        <a:pt x="26" y="28"/>
                        <a:pt x="28" y="24"/>
                      </a:cubicBezTo>
                      <a:cubicBezTo>
                        <a:pt x="32" y="17"/>
                        <a:pt x="30" y="9"/>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71"/>
                <p:cNvSpPr>
                  <a:spLocks/>
                </p:cNvSpPr>
                <p:nvPr userDrawn="1"/>
              </p:nvSpPr>
              <p:spPr bwMode="auto">
                <a:xfrm>
                  <a:off x="6640545" y="6107188"/>
                  <a:ext cx="104775" cy="98426"/>
                </a:xfrm>
                <a:custGeom>
                  <a:avLst/>
                  <a:gdLst>
                    <a:gd name="T0" fmla="*/ 22 w 32"/>
                    <a:gd name="T1" fmla="*/ 3 h 30"/>
                    <a:gd name="T2" fmla="*/ 3 w 32"/>
                    <a:gd name="T3" fmla="*/ 10 h 30"/>
                    <a:gd name="T4" fmla="*/ 10 w 32"/>
                    <a:gd name="T5" fmla="*/ 29 h 30"/>
                    <a:gd name="T6" fmla="*/ 16 w 32"/>
                    <a:gd name="T7" fmla="*/ 30 h 30"/>
                    <a:gd name="T8" fmla="*/ 29 w 32"/>
                    <a:gd name="T9" fmla="*/ 22 h 30"/>
                    <a:gd name="T10" fmla="*/ 22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2" y="3"/>
                      </a:moveTo>
                      <a:cubicBezTo>
                        <a:pt x="15" y="0"/>
                        <a:pt x="7" y="3"/>
                        <a:pt x="3" y="10"/>
                      </a:cubicBezTo>
                      <a:cubicBezTo>
                        <a:pt x="0" y="17"/>
                        <a:pt x="3" y="25"/>
                        <a:pt x="10" y="29"/>
                      </a:cubicBezTo>
                      <a:cubicBezTo>
                        <a:pt x="12" y="30"/>
                        <a:pt x="14" y="30"/>
                        <a:pt x="16" y="30"/>
                      </a:cubicBezTo>
                      <a:cubicBezTo>
                        <a:pt x="21" y="30"/>
                        <a:pt x="26" y="27"/>
                        <a:pt x="29" y="22"/>
                      </a:cubicBezTo>
                      <a:cubicBezTo>
                        <a:pt x="32" y="15"/>
                        <a:pt x="29" y="7"/>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572"/>
                <p:cNvSpPr>
                  <a:spLocks/>
                </p:cNvSpPr>
                <p:nvPr userDrawn="1"/>
              </p:nvSpPr>
              <p:spPr bwMode="auto">
                <a:xfrm>
                  <a:off x="4572023" y="4308529"/>
                  <a:ext cx="92075" cy="98426"/>
                </a:xfrm>
                <a:custGeom>
                  <a:avLst/>
                  <a:gdLst>
                    <a:gd name="T0" fmla="*/ 4 w 28"/>
                    <a:gd name="T1" fmla="*/ 5 h 30"/>
                    <a:gd name="T2" fmla="*/ 2 w 28"/>
                    <a:gd name="T3" fmla="*/ 8 h 30"/>
                    <a:gd name="T4" fmla="*/ 1 w 28"/>
                    <a:gd name="T5" fmla="*/ 10 h 30"/>
                    <a:gd name="T6" fmla="*/ 0 w 28"/>
                    <a:gd name="T7" fmla="*/ 13 h 30"/>
                    <a:gd name="T8" fmla="*/ 0 w 28"/>
                    <a:gd name="T9" fmla="*/ 15 h 30"/>
                    <a:gd name="T10" fmla="*/ 0 w 28"/>
                    <a:gd name="T11" fmla="*/ 18 h 30"/>
                    <a:gd name="T12" fmla="*/ 1 w 28"/>
                    <a:gd name="T13" fmla="*/ 21 h 30"/>
                    <a:gd name="T14" fmla="*/ 2 w 28"/>
                    <a:gd name="T15" fmla="*/ 23 h 30"/>
                    <a:gd name="T16" fmla="*/ 4 w 28"/>
                    <a:gd name="T17" fmla="*/ 26 h 30"/>
                    <a:gd name="T18" fmla="*/ 14 w 28"/>
                    <a:gd name="T19" fmla="*/ 30 h 30"/>
                    <a:gd name="T20" fmla="*/ 24 w 28"/>
                    <a:gd name="T21" fmla="*/ 26 h 30"/>
                    <a:gd name="T22" fmla="*/ 26 w 28"/>
                    <a:gd name="T23" fmla="*/ 23 h 30"/>
                    <a:gd name="T24" fmla="*/ 27 w 28"/>
                    <a:gd name="T25" fmla="*/ 21 h 30"/>
                    <a:gd name="T26" fmla="*/ 28 w 28"/>
                    <a:gd name="T27" fmla="*/ 18 h 30"/>
                    <a:gd name="T28" fmla="*/ 28 w 28"/>
                    <a:gd name="T29" fmla="*/ 15 h 30"/>
                    <a:gd name="T30" fmla="*/ 24 w 28"/>
                    <a:gd name="T31" fmla="*/ 5 h 30"/>
                    <a:gd name="T32" fmla="*/ 4 w 28"/>
                    <a:gd name="T3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4" y="5"/>
                      </a:moveTo>
                      <a:cubicBezTo>
                        <a:pt x="4" y="6"/>
                        <a:pt x="3" y="7"/>
                        <a:pt x="2" y="8"/>
                      </a:cubicBezTo>
                      <a:cubicBezTo>
                        <a:pt x="2" y="8"/>
                        <a:pt x="1" y="9"/>
                        <a:pt x="1" y="10"/>
                      </a:cubicBezTo>
                      <a:cubicBezTo>
                        <a:pt x="1" y="11"/>
                        <a:pt x="0" y="12"/>
                        <a:pt x="0" y="13"/>
                      </a:cubicBezTo>
                      <a:cubicBezTo>
                        <a:pt x="0" y="14"/>
                        <a:pt x="0" y="15"/>
                        <a:pt x="0" y="15"/>
                      </a:cubicBezTo>
                      <a:cubicBezTo>
                        <a:pt x="0" y="16"/>
                        <a:pt x="0" y="17"/>
                        <a:pt x="0" y="18"/>
                      </a:cubicBezTo>
                      <a:cubicBezTo>
                        <a:pt x="0" y="19"/>
                        <a:pt x="1" y="20"/>
                        <a:pt x="1" y="21"/>
                      </a:cubicBezTo>
                      <a:cubicBezTo>
                        <a:pt x="1" y="22"/>
                        <a:pt x="2" y="23"/>
                        <a:pt x="2" y="23"/>
                      </a:cubicBezTo>
                      <a:cubicBezTo>
                        <a:pt x="3" y="24"/>
                        <a:pt x="4" y="25"/>
                        <a:pt x="4" y="26"/>
                      </a:cubicBezTo>
                      <a:cubicBezTo>
                        <a:pt x="7" y="28"/>
                        <a:pt x="10" y="30"/>
                        <a:pt x="14" y="30"/>
                      </a:cubicBezTo>
                      <a:cubicBezTo>
                        <a:pt x="18" y="30"/>
                        <a:pt x="22" y="28"/>
                        <a:pt x="24" y="26"/>
                      </a:cubicBezTo>
                      <a:cubicBezTo>
                        <a:pt x="25" y="25"/>
                        <a:pt x="26" y="24"/>
                        <a:pt x="26" y="23"/>
                      </a:cubicBezTo>
                      <a:cubicBezTo>
                        <a:pt x="27" y="23"/>
                        <a:pt x="27" y="22"/>
                        <a:pt x="27" y="21"/>
                      </a:cubicBezTo>
                      <a:cubicBezTo>
                        <a:pt x="28" y="20"/>
                        <a:pt x="28" y="19"/>
                        <a:pt x="28" y="18"/>
                      </a:cubicBezTo>
                      <a:cubicBezTo>
                        <a:pt x="28" y="17"/>
                        <a:pt x="28" y="16"/>
                        <a:pt x="28" y="15"/>
                      </a:cubicBezTo>
                      <a:cubicBezTo>
                        <a:pt x="28" y="12"/>
                        <a:pt x="27" y="8"/>
                        <a:pt x="24" y="5"/>
                      </a:cubicBezTo>
                      <a:cubicBezTo>
                        <a:pt x="19" y="0"/>
                        <a:pt x="9" y="0"/>
                        <a:pt x="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9" name="Group 588"/>
              <p:cNvGrpSpPr/>
              <p:nvPr userDrawn="1"/>
            </p:nvGrpSpPr>
            <p:grpSpPr>
              <a:xfrm>
                <a:off x="4238647" y="3368720"/>
                <a:ext cx="228600" cy="228600"/>
                <a:chOff x="4238647" y="3368720"/>
                <a:chExt cx="228600" cy="228600"/>
              </a:xfrm>
            </p:grpSpPr>
            <p:sp>
              <p:nvSpPr>
                <p:cNvPr id="586" name="Oval 585"/>
                <p:cNvSpPr>
                  <a:spLocks noChangeAspect="1"/>
                </p:cNvSpPr>
                <p:nvPr userDrawn="1"/>
              </p:nvSpPr>
              <p:spPr>
                <a:xfrm>
                  <a:off x="4279795" y="3409868"/>
                  <a:ext cx="146304" cy="146304"/>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a:spLocks noChangeAspect="1"/>
                </p:cNvSpPr>
                <p:nvPr userDrawn="1"/>
              </p:nvSpPr>
              <p:spPr>
                <a:xfrm>
                  <a:off x="4238647" y="3368720"/>
                  <a:ext cx="228600" cy="228600"/>
                </a:xfrm>
                <a:prstGeom prst="ellipse">
                  <a:avLst/>
                </a:prstGeom>
                <a:noFill/>
                <a:ln w="9525" cap="rnd">
                  <a:solidFill>
                    <a:schemeClr val="tx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2" name="Oval 591"/>
              <p:cNvSpPr>
                <a:spLocks noChangeAspect="1"/>
              </p:cNvSpPr>
              <p:nvPr userDrawn="1"/>
            </p:nvSpPr>
            <p:spPr>
              <a:xfrm>
                <a:off x="4186259" y="3137957"/>
                <a:ext cx="100584" cy="100584"/>
              </a:xfrm>
              <a:prstGeom prst="ellipse">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a:spLocks noChangeAspect="1"/>
              </p:cNvSpPr>
              <p:nvPr userDrawn="1"/>
            </p:nvSpPr>
            <p:spPr>
              <a:xfrm>
                <a:off x="5302276" y="4241220"/>
                <a:ext cx="137160" cy="137160"/>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userDrawn="1"/>
            </p:nvGrpSpPr>
            <p:grpSpPr>
              <a:xfrm>
                <a:off x="10944276" y="6380241"/>
                <a:ext cx="873128" cy="98426"/>
                <a:chOff x="10944276" y="6380241"/>
                <a:chExt cx="873128" cy="98426"/>
              </a:xfrm>
            </p:grpSpPr>
            <p:sp>
              <p:nvSpPr>
                <p:cNvPr id="553" name="Oval 545"/>
                <p:cNvSpPr>
                  <a:spLocks noChangeArrowheads="1"/>
                </p:cNvSpPr>
                <p:nvPr userDrawn="1"/>
              </p:nvSpPr>
              <p:spPr bwMode="auto">
                <a:xfrm>
                  <a:off x="11458628"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546"/>
                <p:cNvSpPr>
                  <a:spLocks noChangeArrowheads="1"/>
                </p:cNvSpPr>
                <p:nvPr userDrawn="1"/>
              </p:nvSpPr>
              <p:spPr bwMode="auto">
                <a:xfrm>
                  <a:off x="11717391"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Oval 547"/>
                <p:cNvSpPr>
                  <a:spLocks noChangeArrowheads="1"/>
                </p:cNvSpPr>
                <p:nvPr userDrawn="1"/>
              </p:nvSpPr>
              <p:spPr bwMode="auto">
                <a:xfrm>
                  <a:off x="10944276"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547"/>
                <p:cNvSpPr>
                  <a:spLocks noChangeArrowheads="1"/>
                </p:cNvSpPr>
                <p:nvPr userDrawn="1"/>
              </p:nvSpPr>
              <p:spPr bwMode="auto">
                <a:xfrm>
                  <a:off x="11201452"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0" name="Copyright"/>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E2E3E4"/>
                </a:solidFill>
              </a:rPr>
              <a:t>Broadcom Proprietary and Confidential.  Copyright © 2024 Broadcom.  All Rights Reserved. The term “Broadcom” refers to Broadcom Inc. and/or its subsidiaries.</a:t>
            </a:r>
          </a:p>
        </p:txBody>
      </p:sp>
      <p:sp>
        <p:nvSpPr>
          <p:cNvPr id="110" name="red div line"/>
          <p:cNvSpPr/>
          <p:nvPr userDrawn="1"/>
        </p:nvSpPr>
        <p:spPr>
          <a:xfrm>
            <a:off x="411480" y="4142969"/>
            <a:ext cx="2679192"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p:cNvSpPr>
            <a:spLocks noGrp="1"/>
          </p:cNvSpPr>
          <p:nvPr userDrawn="1">
            <p:ph type="body" sz="quarter" idx="12" hasCustomPrompt="1"/>
          </p:nvPr>
        </p:nvSpPr>
        <p:spPr bwMode="white">
          <a:xfrm>
            <a:off x="411480" y="1991994"/>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bg1"/>
                </a:solidFill>
                <a:effectLst/>
                <a:latin typeface="+mj-lt"/>
              </a:defRPr>
            </a:lvl1pPr>
          </a:lstStyle>
          <a:p>
            <a:pPr marL="0" lvl="0" indent="0"/>
            <a:r>
              <a:rPr lang="en-US" dirty="0"/>
              <a:t>Title</a:t>
            </a:r>
          </a:p>
        </p:txBody>
      </p:sp>
      <p:pic>
        <p:nvPicPr>
          <p:cNvPr id="251"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59"/>
          </a:xfrm>
          <a:prstGeom prst="rect">
            <a:avLst/>
          </a:prstGeom>
        </p:spPr>
      </p:pic>
    </p:spTree>
    <p:extLst>
      <p:ext uri="{BB962C8B-B14F-4D97-AF65-F5344CB8AC3E}">
        <p14:creationId xmlns:p14="http://schemas.microsoft.com/office/powerpoint/2010/main" val="292129446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Dark - Blue">
    <p:spTree>
      <p:nvGrpSpPr>
        <p:cNvPr id="1" name=""/>
        <p:cNvGrpSpPr/>
        <p:nvPr/>
      </p:nvGrpSpPr>
      <p:grpSpPr>
        <a:xfrm>
          <a:off x="0" y="0"/>
          <a:ext cx="0" cy="0"/>
          <a:chOff x="0" y="0"/>
          <a:chExt cx="0" cy="0"/>
        </a:xfrm>
      </p:grpSpPr>
      <p:sp>
        <p:nvSpPr>
          <p:cNvPr id="12" name="White Fill"/>
          <p:cNvSpPr/>
          <p:nvPr userDrawn="1"/>
        </p:nvSpPr>
        <p:spPr>
          <a:xfrm>
            <a:off x="0" y="-1"/>
            <a:ext cx="12188952" cy="6858000"/>
          </a:xfrm>
          <a:prstGeom prst="rect">
            <a:avLst/>
          </a:prstGeom>
          <a:solidFill>
            <a:schemeClr val="bg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8" name="Background Blue"/>
          <p:cNvPicPr>
            <a:picLocks noChangeAspect="1"/>
          </p:cNvPicPr>
          <p:nvPr userDrawn="1"/>
        </p:nvPicPr>
        <p:blipFill rotWithShape="1">
          <a:blip r:embed="rId2">
            <a:extLst>
              <a:ext uri="{28A0092B-C50C-407E-A947-70E740481C1C}">
                <a14:useLocalDpi xmlns:a14="http://schemas.microsoft.com/office/drawing/2010/main" val="0"/>
              </a:ext>
            </a:extLst>
          </a:blip>
          <a:srcRect l="4860" t="16907" r="10351"/>
          <a:stretch/>
        </p:blipFill>
        <p:spPr>
          <a:xfrm>
            <a:off x="528766" y="0"/>
            <a:ext cx="11663234" cy="6858000"/>
          </a:xfrm>
          <a:prstGeom prst="rect">
            <a:avLst/>
          </a:prstGeom>
        </p:spPr>
      </p:pic>
      <p:sp>
        <p:nvSpPr>
          <p:cNvPr id="5" name="Gray Mask"/>
          <p:cNvSpPr>
            <a:spLocks/>
          </p:cNvSpPr>
          <p:nvPr userDrawn="1"/>
        </p:nvSpPr>
        <p:spPr bwMode="auto">
          <a:xfrm>
            <a:off x="3175" y="0"/>
            <a:ext cx="12185650" cy="6858000"/>
          </a:xfrm>
          <a:custGeom>
            <a:avLst/>
            <a:gdLst>
              <a:gd name="T0" fmla="*/ 1442 w 3840"/>
              <a:gd name="T1" fmla="*/ 374 h 2160"/>
              <a:gd name="T2" fmla="*/ 1490 w 3840"/>
              <a:gd name="T3" fmla="*/ 0 h 2160"/>
              <a:gd name="T4" fmla="*/ 0 w 3840"/>
              <a:gd name="T5" fmla="*/ 0 h 2160"/>
              <a:gd name="T6" fmla="*/ 0 w 3840"/>
              <a:gd name="T7" fmla="*/ 2160 h 2160"/>
              <a:gd name="T8" fmla="*/ 3840 w 3840"/>
              <a:gd name="T9" fmla="*/ 2160 h 2160"/>
              <a:gd name="T10" fmla="*/ 3840 w 3840"/>
              <a:gd name="T11" fmla="*/ 1515 h 2160"/>
              <a:gd name="T12" fmla="*/ 2913 w 3840"/>
              <a:gd name="T13" fmla="*/ 1845 h 2160"/>
              <a:gd name="T14" fmla="*/ 1442 w 3840"/>
              <a:gd name="T15" fmla="*/ 374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2160">
                <a:moveTo>
                  <a:pt x="1442" y="374"/>
                </a:moveTo>
                <a:cubicBezTo>
                  <a:pt x="1442" y="245"/>
                  <a:pt x="1459" y="120"/>
                  <a:pt x="1490" y="0"/>
                </a:cubicBezTo>
                <a:cubicBezTo>
                  <a:pt x="0" y="0"/>
                  <a:pt x="0" y="0"/>
                  <a:pt x="0" y="0"/>
                </a:cubicBezTo>
                <a:cubicBezTo>
                  <a:pt x="0" y="2160"/>
                  <a:pt x="0" y="2160"/>
                  <a:pt x="0" y="2160"/>
                </a:cubicBezTo>
                <a:cubicBezTo>
                  <a:pt x="3840" y="2160"/>
                  <a:pt x="3840" y="2160"/>
                  <a:pt x="3840" y="2160"/>
                </a:cubicBezTo>
                <a:cubicBezTo>
                  <a:pt x="3840" y="1515"/>
                  <a:pt x="3840" y="1515"/>
                  <a:pt x="3840" y="1515"/>
                </a:cubicBezTo>
                <a:cubicBezTo>
                  <a:pt x="3587" y="1721"/>
                  <a:pt x="3264" y="1845"/>
                  <a:pt x="2913" y="1845"/>
                </a:cubicBezTo>
                <a:cubicBezTo>
                  <a:pt x="2100" y="1845"/>
                  <a:pt x="1442" y="1186"/>
                  <a:pt x="1442" y="374"/>
                </a:cubicBezTo>
                <a:close/>
              </a:path>
            </a:pathLst>
          </a:custGeom>
          <a:solidFill>
            <a:srgbClr val="1B1D3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8" name="Halftone"/>
          <p:cNvGrpSpPr/>
          <p:nvPr userDrawn="1"/>
        </p:nvGrpSpPr>
        <p:grpSpPr>
          <a:xfrm>
            <a:off x="0" y="4447956"/>
            <a:ext cx="8404321" cy="2410044"/>
            <a:chOff x="0" y="4447956"/>
            <a:chExt cx="8404321" cy="2410044"/>
          </a:xfrm>
          <a:solidFill>
            <a:schemeClr val="bg1">
              <a:alpha val="10000"/>
            </a:schemeClr>
          </a:solidFill>
        </p:grpSpPr>
        <p:sp>
          <p:nvSpPr>
            <p:cNvPr id="16" name="Oval 13"/>
            <p:cNvSpPr>
              <a:spLocks noChangeArrowheads="1"/>
            </p:cNvSpPr>
            <p:nvPr userDrawn="1"/>
          </p:nvSpPr>
          <p:spPr bwMode="auto">
            <a:xfrm>
              <a:off x="2506552" y="5584617"/>
              <a:ext cx="210444" cy="2104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2592337" y="5060520"/>
              <a:ext cx="38872" cy="38872"/>
            </a:xfrm>
            <a:custGeom>
              <a:avLst/>
              <a:gdLst>
                <a:gd name="T0" fmla="*/ 7 w 12"/>
                <a:gd name="T1" fmla="*/ 11 h 12"/>
                <a:gd name="T2" fmla="*/ 12 w 12"/>
                <a:gd name="T3" fmla="*/ 5 h 12"/>
                <a:gd name="T4" fmla="*/ 5 w 12"/>
                <a:gd name="T5" fmla="*/ 0 h 12"/>
                <a:gd name="T6" fmla="*/ 0 w 12"/>
                <a:gd name="T7" fmla="*/ 6 h 12"/>
                <a:gd name="T8" fmla="*/ 7 w 12"/>
                <a:gd name="T9" fmla="*/ 11 h 12"/>
              </a:gdLst>
              <a:ahLst/>
              <a:cxnLst>
                <a:cxn ang="0">
                  <a:pos x="T0" y="T1"/>
                </a:cxn>
                <a:cxn ang="0">
                  <a:pos x="T2" y="T3"/>
                </a:cxn>
                <a:cxn ang="0">
                  <a:pos x="T4" y="T5"/>
                </a:cxn>
                <a:cxn ang="0">
                  <a:pos x="T6" y="T7"/>
                </a:cxn>
                <a:cxn ang="0">
                  <a:pos x="T8" y="T9"/>
                </a:cxn>
              </a:cxnLst>
              <a:rect l="0" t="0" r="r" b="b"/>
              <a:pathLst>
                <a:path w="12" h="12">
                  <a:moveTo>
                    <a:pt x="7" y="11"/>
                  </a:moveTo>
                  <a:cubicBezTo>
                    <a:pt x="10" y="11"/>
                    <a:pt x="12" y="8"/>
                    <a:pt x="12" y="5"/>
                  </a:cubicBezTo>
                  <a:cubicBezTo>
                    <a:pt x="11" y="2"/>
                    <a:pt x="8" y="0"/>
                    <a:pt x="5" y="0"/>
                  </a:cubicBezTo>
                  <a:cubicBezTo>
                    <a:pt x="2" y="1"/>
                    <a:pt x="0" y="3"/>
                    <a:pt x="0" y="6"/>
                  </a:cubicBezTo>
                  <a:cubicBezTo>
                    <a:pt x="1" y="10"/>
                    <a:pt x="4" y="12"/>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4895148" y="6736023"/>
              <a:ext cx="292208" cy="121977"/>
            </a:xfrm>
            <a:custGeom>
              <a:avLst/>
              <a:gdLst>
                <a:gd name="T0" fmla="*/ 0 w 92"/>
                <a:gd name="T1" fmla="*/ 38 h 38"/>
                <a:gd name="T2" fmla="*/ 92 w 92"/>
                <a:gd name="T3" fmla="*/ 38 h 38"/>
                <a:gd name="T4" fmla="*/ 0 w 92"/>
                <a:gd name="T5" fmla="*/ 38 h 38"/>
              </a:gdLst>
              <a:ahLst/>
              <a:cxnLst>
                <a:cxn ang="0">
                  <a:pos x="T0" y="T1"/>
                </a:cxn>
                <a:cxn ang="0">
                  <a:pos x="T2" y="T3"/>
                </a:cxn>
                <a:cxn ang="0">
                  <a:pos x="T4" y="T5"/>
                </a:cxn>
              </a:cxnLst>
              <a:rect l="0" t="0" r="r" b="b"/>
              <a:pathLst>
                <a:path w="92" h="38">
                  <a:moveTo>
                    <a:pt x="0" y="38"/>
                  </a:moveTo>
                  <a:cubicBezTo>
                    <a:pt x="92" y="38"/>
                    <a:pt x="92" y="38"/>
                    <a:pt x="92" y="38"/>
                  </a:cubicBezTo>
                  <a:cubicBezTo>
                    <a:pt x="72" y="2"/>
                    <a:pt x="22" y="0"/>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0" y="5265602"/>
              <a:ext cx="4895148" cy="1592398"/>
            </a:xfrm>
            <a:custGeom>
              <a:avLst/>
              <a:gdLst>
                <a:gd name="T0" fmla="*/ 1533 w 1539"/>
                <a:gd name="T1" fmla="*/ 416 h 499"/>
                <a:gd name="T2" fmla="*/ 1447 w 1539"/>
                <a:gd name="T3" fmla="*/ 414 h 499"/>
                <a:gd name="T4" fmla="*/ 1475 w 1539"/>
                <a:gd name="T5" fmla="*/ 470 h 499"/>
                <a:gd name="T6" fmla="*/ 1416 w 1539"/>
                <a:gd name="T7" fmla="*/ 469 h 499"/>
                <a:gd name="T8" fmla="*/ 1438 w 1539"/>
                <a:gd name="T9" fmla="*/ 410 h 499"/>
                <a:gd name="T10" fmla="*/ 1368 w 1539"/>
                <a:gd name="T11" fmla="*/ 388 h 499"/>
                <a:gd name="T12" fmla="*/ 1307 w 1539"/>
                <a:gd name="T13" fmla="*/ 379 h 499"/>
                <a:gd name="T14" fmla="*/ 1206 w 1539"/>
                <a:gd name="T15" fmla="*/ 375 h 499"/>
                <a:gd name="T16" fmla="*/ 1122 w 1539"/>
                <a:gd name="T17" fmla="*/ 374 h 499"/>
                <a:gd name="T18" fmla="*/ 1142 w 1539"/>
                <a:gd name="T19" fmla="*/ 301 h 499"/>
                <a:gd name="T20" fmla="*/ 1062 w 1539"/>
                <a:gd name="T21" fmla="*/ 332 h 499"/>
                <a:gd name="T22" fmla="*/ 1075 w 1539"/>
                <a:gd name="T23" fmla="*/ 383 h 499"/>
                <a:gd name="T24" fmla="*/ 1049 w 1539"/>
                <a:gd name="T25" fmla="*/ 382 h 499"/>
                <a:gd name="T26" fmla="*/ 1057 w 1539"/>
                <a:gd name="T27" fmla="*/ 316 h 499"/>
                <a:gd name="T28" fmla="*/ 987 w 1539"/>
                <a:gd name="T29" fmla="*/ 291 h 499"/>
                <a:gd name="T30" fmla="*/ 924 w 1539"/>
                <a:gd name="T31" fmla="*/ 282 h 499"/>
                <a:gd name="T32" fmla="*/ 829 w 1539"/>
                <a:gd name="T33" fmla="*/ 279 h 499"/>
                <a:gd name="T34" fmla="*/ 822 w 1539"/>
                <a:gd name="T35" fmla="*/ 192 h 499"/>
                <a:gd name="T36" fmla="*/ 785 w 1539"/>
                <a:gd name="T37" fmla="*/ 260 h 499"/>
                <a:gd name="T38" fmla="*/ 775 w 1539"/>
                <a:gd name="T39" fmla="*/ 306 h 499"/>
                <a:gd name="T40" fmla="*/ 770 w 1539"/>
                <a:gd name="T41" fmla="*/ 246 h 499"/>
                <a:gd name="T42" fmla="*/ 694 w 1539"/>
                <a:gd name="T43" fmla="*/ 203 h 499"/>
                <a:gd name="T44" fmla="*/ 709 w 1539"/>
                <a:gd name="T45" fmla="*/ 278 h 499"/>
                <a:gd name="T46" fmla="*/ 653 w 1539"/>
                <a:gd name="T47" fmla="*/ 277 h 499"/>
                <a:gd name="T48" fmla="*/ 675 w 1539"/>
                <a:gd name="T49" fmla="*/ 221 h 499"/>
                <a:gd name="T50" fmla="*/ 584 w 1539"/>
                <a:gd name="T51" fmla="*/ 222 h 499"/>
                <a:gd name="T52" fmla="*/ 448 w 1539"/>
                <a:gd name="T53" fmla="*/ 183 h 499"/>
                <a:gd name="T54" fmla="*/ 479 w 1539"/>
                <a:gd name="T55" fmla="*/ 123 h 499"/>
                <a:gd name="T56" fmla="*/ 395 w 1539"/>
                <a:gd name="T57" fmla="*/ 140 h 499"/>
                <a:gd name="T58" fmla="*/ 427 w 1539"/>
                <a:gd name="T59" fmla="*/ 183 h 499"/>
                <a:gd name="T60" fmla="*/ 402 w 1539"/>
                <a:gd name="T61" fmla="*/ 198 h 499"/>
                <a:gd name="T62" fmla="*/ 362 w 1539"/>
                <a:gd name="T63" fmla="*/ 183 h 499"/>
                <a:gd name="T64" fmla="*/ 344 w 1539"/>
                <a:gd name="T65" fmla="*/ 94 h 499"/>
                <a:gd name="T66" fmla="*/ 299 w 1539"/>
                <a:gd name="T67" fmla="*/ 152 h 499"/>
                <a:gd name="T68" fmla="*/ 297 w 1539"/>
                <a:gd name="T69" fmla="*/ 204 h 499"/>
                <a:gd name="T70" fmla="*/ 293 w 1539"/>
                <a:gd name="T71" fmla="*/ 125 h 499"/>
                <a:gd name="T72" fmla="*/ 201 w 1539"/>
                <a:gd name="T73" fmla="*/ 126 h 499"/>
                <a:gd name="T74" fmla="*/ 67 w 1539"/>
                <a:gd name="T75" fmla="*/ 88 h 499"/>
                <a:gd name="T76" fmla="*/ 98 w 1539"/>
                <a:gd name="T77" fmla="*/ 29 h 499"/>
                <a:gd name="T78" fmla="*/ 46 w 1539"/>
                <a:gd name="T79" fmla="*/ 2 h 499"/>
                <a:gd name="T80" fmla="*/ 40 w 1539"/>
                <a:gd name="T81" fmla="*/ 84 h 499"/>
                <a:gd name="T82" fmla="*/ 10 w 1539"/>
                <a:gd name="T83" fmla="*/ 114 h 499"/>
                <a:gd name="T84" fmla="*/ 0 w 1539"/>
                <a:gd name="T85" fmla="*/ 179 h 499"/>
                <a:gd name="T86" fmla="*/ 22 w 1539"/>
                <a:gd name="T87" fmla="*/ 181 h 499"/>
                <a:gd name="T88" fmla="*/ 0 w 1539"/>
                <a:gd name="T89" fmla="*/ 180 h 499"/>
                <a:gd name="T90" fmla="*/ 1539 w 1539"/>
                <a:gd name="T91"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9" h="499">
                  <a:moveTo>
                    <a:pt x="1505" y="470"/>
                  </a:moveTo>
                  <a:cubicBezTo>
                    <a:pt x="1529" y="456"/>
                    <a:pt x="1538" y="438"/>
                    <a:pt x="1533" y="416"/>
                  </a:cubicBezTo>
                  <a:cubicBezTo>
                    <a:pt x="1528" y="397"/>
                    <a:pt x="1511" y="382"/>
                    <a:pt x="1491" y="382"/>
                  </a:cubicBezTo>
                  <a:cubicBezTo>
                    <a:pt x="1471" y="382"/>
                    <a:pt x="1453" y="395"/>
                    <a:pt x="1447" y="414"/>
                  </a:cubicBezTo>
                  <a:cubicBezTo>
                    <a:pt x="1444" y="423"/>
                    <a:pt x="1444" y="433"/>
                    <a:pt x="1448" y="442"/>
                  </a:cubicBezTo>
                  <a:cubicBezTo>
                    <a:pt x="1452" y="455"/>
                    <a:pt x="1462" y="464"/>
                    <a:pt x="1475" y="470"/>
                  </a:cubicBezTo>
                  <a:cubicBezTo>
                    <a:pt x="1462" y="474"/>
                    <a:pt x="1451" y="482"/>
                    <a:pt x="1444" y="493"/>
                  </a:cubicBezTo>
                  <a:cubicBezTo>
                    <a:pt x="1437" y="482"/>
                    <a:pt x="1428" y="474"/>
                    <a:pt x="1416" y="469"/>
                  </a:cubicBezTo>
                  <a:cubicBezTo>
                    <a:pt x="1426" y="463"/>
                    <a:pt x="1434" y="455"/>
                    <a:pt x="1438" y="444"/>
                  </a:cubicBezTo>
                  <a:cubicBezTo>
                    <a:pt x="1442" y="433"/>
                    <a:pt x="1442" y="421"/>
                    <a:pt x="1438" y="410"/>
                  </a:cubicBezTo>
                  <a:cubicBezTo>
                    <a:pt x="1431" y="392"/>
                    <a:pt x="1414" y="380"/>
                    <a:pt x="1395" y="380"/>
                  </a:cubicBezTo>
                  <a:cubicBezTo>
                    <a:pt x="1385" y="380"/>
                    <a:pt x="1376" y="383"/>
                    <a:pt x="1368" y="388"/>
                  </a:cubicBezTo>
                  <a:cubicBezTo>
                    <a:pt x="1357" y="396"/>
                    <a:pt x="1351" y="406"/>
                    <a:pt x="1348" y="421"/>
                  </a:cubicBezTo>
                  <a:cubicBezTo>
                    <a:pt x="1342" y="398"/>
                    <a:pt x="1330" y="383"/>
                    <a:pt x="1307" y="379"/>
                  </a:cubicBezTo>
                  <a:cubicBezTo>
                    <a:pt x="1282" y="374"/>
                    <a:pt x="1264" y="386"/>
                    <a:pt x="1252" y="409"/>
                  </a:cubicBezTo>
                  <a:cubicBezTo>
                    <a:pt x="1243" y="389"/>
                    <a:pt x="1228" y="377"/>
                    <a:pt x="1206" y="375"/>
                  </a:cubicBezTo>
                  <a:cubicBezTo>
                    <a:pt x="1185" y="374"/>
                    <a:pt x="1168" y="384"/>
                    <a:pt x="1157" y="403"/>
                  </a:cubicBezTo>
                  <a:cubicBezTo>
                    <a:pt x="1149" y="389"/>
                    <a:pt x="1138" y="379"/>
                    <a:pt x="1122" y="374"/>
                  </a:cubicBezTo>
                  <a:cubicBezTo>
                    <a:pt x="1138" y="367"/>
                    <a:pt x="1147" y="357"/>
                    <a:pt x="1151" y="342"/>
                  </a:cubicBezTo>
                  <a:cubicBezTo>
                    <a:pt x="1155" y="327"/>
                    <a:pt x="1152" y="313"/>
                    <a:pt x="1142" y="301"/>
                  </a:cubicBezTo>
                  <a:cubicBezTo>
                    <a:pt x="1125" y="281"/>
                    <a:pt x="1094" y="280"/>
                    <a:pt x="1076" y="299"/>
                  </a:cubicBezTo>
                  <a:cubicBezTo>
                    <a:pt x="1066" y="308"/>
                    <a:pt x="1062" y="319"/>
                    <a:pt x="1062" y="332"/>
                  </a:cubicBezTo>
                  <a:cubicBezTo>
                    <a:pt x="1063" y="352"/>
                    <a:pt x="1074" y="365"/>
                    <a:pt x="1091" y="373"/>
                  </a:cubicBezTo>
                  <a:cubicBezTo>
                    <a:pt x="1085" y="377"/>
                    <a:pt x="1080" y="379"/>
                    <a:pt x="1075" y="383"/>
                  </a:cubicBezTo>
                  <a:cubicBezTo>
                    <a:pt x="1070" y="387"/>
                    <a:pt x="1066" y="391"/>
                    <a:pt x="1062" y="395"/>
                  </a:cubicBezTo>
                  <a:cubicBezTo>
                    <a:pt x="1057" y="391"/>
                    <a:pt x="1054" y="386"/>
                    <a:pt x="1049" y="382"/>
                  </a:cubicBezTo>
                  <a:cubicBezTo>
                    <a:pt x="1045" y="379"/>
                    <a:pt x="1040" y="376"/>
                    <a:pt x="1035" y="373"/>
                  </a:cubicBezTo>
                  <a:cubicBezTo>
                    <a:pt x="1057" y="354"/>
                    <a:pt x="1064" y="337"/>
                    <a:pt x="1057" y="316"/>
                  </a:cubicBezTo>
                  <a:cubicBezTo>
                    <a:pt x="1051" y="297"/>
                    <a:pt x="1034" y="284"/>
                    <a:pt x="1014" y="284"/>
                  </a:cubicBezTo>
                  <a:cubicBezTo>
                    <a:pt x="1004" y="283"/>
                    <a:pt x="995" y="286"/>
                    <a:pt x="987" y="291"/>
                  </a:cubicBezTo>
                  <a:cubicBezTo>
                    <a:pt x="976" y="298"/>
                    <a:pt x="969" y="308"/>
                    <a:pt x="965" y="323"/>
                  </a:cubicBezTo>
                  <a:cubicBezTo>
                    <a:pt x="959" y="300"/>
                    <a:pt x="946" y="285"/>
                    <a:pt x="924" y="282"/>
                  </a:cubicBezTo>
                  <a:cubicBezTo>
                    <a:pt x="899" y="279"/>
                    <a:pt x="882" y="290"/>
                    <a:pt x="870" y="311"/>
                  </a:cubicBezTo>
                  <a:cubicBezTo>
                    <a:pt x="858" y="291"/>
                    <a:pt x="853" y="287"/>
                    <a:pt x="829" y="279"/>
                  </a:cubicBezTo>
                  <a:cubicBezTo>
                    <a:pt x="856" y="268"/>
                    <a:pt x="868" y="251"/>
                    <a:pt x="863" y="227"/>
                  </a:cubicBezTo>
                  <a:cubicBezTo>
                    <a:pt x="860" y="207"/>
                    <a:pt x="842" y="193"/>
                    <a:pt x="822" y="192"/>
                  </a:cubicBezTo>
                  <a:cubicBezTo>
                    <a:pt x="801" y="192"/>
                    <a:pt x="783" y="206"/>
                    <a:pt x="779" y="227"/>
                  </a:cubicBezTo>
                  <a:cubicBezTo>
                    <a:pt x="776" y="239"/>
                    <a:pt x="779" y="250"/>
                    <a:pt x="785" y="260"/>
                  </a:cubicBezTo>
                  <a:cubicBezTo>
                    <a:pt x="792" y="270"/>
                    <a:pt x="801" y="275"/>
                    <a:pt x="813" y="279"/>
                  </a:cubicBezTo>
                  <a:cubicBezTo>
                    <a:pt x="797" y="282"/>
                    <a:pt x="784" y="291"/>
                    <a:pt x="775" y="306"/>
                  </a:cubicBezTo>
                  <a:cubicBezTo>
                    <a:pt x="767" y="292"/>
                    <a:pt x="757" y="283"/>
                    <a:pt x="742" y="278"/>
                  </a:cubicBezTo>
                  <a:cubicBezTo>
                    <a:pt x="757" y="271"/>
                    <a:pt x="766" y="261"/>
                    <a:pt x="770" y="246"/>
                  </a:cubicBezTo>
                  <a:cubicBezTo>
                    <a:pt x="773" y="231"/>
                    <a:pt x="770" y="218"/>
                    <a:pt x="760" y="206"/>
                  </a:cubicBezTo>
                  <a:cubicBezTo>
                    <a:pt x="743" y="186"/>
                    <a:pt x="713" y="184"/>
                    <a:pt x="694" y="203"/>
                  </a:cubicBezTo>
                  <a:cubicBezTo>
                    <a:pt x="684" y="213"/>
                    <a:pt x="680" y="224"/>
                    <a:pt x="681" y="237"/>
                  </a:cubicBezTo>
                  <a:cubicBezTo>
                    <a:pt x="682" y="256"/>
                    <a:pt x="692" y="269"/>
                    <a:pt x="709" y="278"/>
                  </a:cubicBezTo>
                  <a:cubicBezTo>
                    <a:pt x="696" y="283"/>
                    <a:pt x="687" y="290"/>
                    <a:pt x="680" y="300"/>
                  </a:cubicBezTo>
                  <a:cubicBezTo>
                    <a:pt x="673" y="290"/>
                    <a:pt x="664" y="282"/>
                    <a:pt x="653" y="277"/>
                  </a:cubicBezTo>
                  <a:cubicBezTo>
                    <a:pt x="663" y="271"/>
                    <a:pt x="670" y="263"/>
                    <a:pt x="674" y="252"/>
                  </a:cubicBezTo>
                  <a:cubicBezTo>
                    <a:pt x="678" y="242"/>
                    <a:pt x="679" y="231"/>
                    <a:pt x="675" y="221"/>
                  </a:cubicBezTo>
                  <a:cubicBezTo>
                    <a:pt x="669" y="202"/>
                    <a:pt x="656" y="191"/>
                    <a:pt x="637" y="189"/>
                  </a:cubicBezTo>
                  <a:cubicBezTo>
                    <a:pt x="611" y="185"/>
                    <a:pt x="593" y="198"/>
                    <a:pt x="584" y="222"/>
                  </a:cubicBezTo>
                  <a:cubicBezTo>
                    <a:pt x="567" y="176"/>
                    <a:pt x="508" y="174"/>
                    <a:pt x="488" y="216"/>
                  </a:cubicBezTo>
                  <a:cubicBezTo>
                    <a:pt x="480" y="199"/>
                    <a:pt x="468" y="188"/>
                    <a:pt x="448" y="183"/>
                  </a:cubicBezTo>
                  <a:cubicBezTo>
                    <a:pt x="452" y="182"/>
                    <a:pt x="454" y="181"/>
                    <a:pt x="456" y="180"/>
                  </a:cubicBezTo>
                  <a:cubicBezTo>
                    <a:pt x="478" y="171"/>
                    <a:pt x="488" y="146"/>
                    <a:pt x="479" y="123"/>
                  </a:cubicBezTo>
                  <a:cubicBezTo>
                    <a:pt x="470" y="102"/>
                    <a:pt x="445" y="91"/>
                    <a:pt x="423" y="99"/>
                  </a:cubicBezTo>
                  <a:cubicBezTo>
                    <a:pt x="406" y="106"/>
                    <a:pt x="395" y="122"/>
                    <a:pt x="395" y="140"/>
                  </a:cubicBezTo>
                  <a:cubicBezTo>
                    <a:pt x="395" y="157"/>
                    <a:pt x="405" y="173"/>
                    <a:pt x="422" y="180"/>
                  </a:cubicBezTo>
                  <a:cubicBezTo>
                    <a:pt x="424" y="181"/>
                    <a:pt x="426" y="181"/>
                    <a:pt x="427" y="183"/>
                  </a:cubicBezTo>
                  <a:cubicBezTo>
                    <a:pt x="423" y="185"/>
                    <a:pt x="418" y="187"/>
                    <a:pt x="414" y="189"/>
                  </a:cubicBezTo>
                  <a:cubicBezTo>
                    <a:pt x="410" y="192"/>
                    <a:pt x="406" y="194"/>
                    <a:pt x="402" y="198"/>
                  </a:cubicBezTo>
                  <a:cubicBezTo>
                    <a:pt x="399" y="201"/>
                    <a:pt x="396" y="205"/>
                    <a:pt x="392" y="209"/>
                  </a:cubicBezTo>
                  <a:cubicBezTo>
                    <a:pt x="385" y="196"/>
                    <a:pt x="375" y="188"/>
                    <a:pt x="362" y="183"/>
                  </a:cubicBezTo>
                  <a:cubicBezTo>
                    <a:pt x="386" y="166"/>
                    <a:pt x="394" y="148"/>
                    <a:pt x="387" y="127"/>
                  </a:cubicBezTo>
                  <a:cubicBezTo>
                    <a:pt x="381" y="108"/>
                    <a:pt x="364" y="95"/>
                    <a:pt x="344" y="94"/>
                  </a:cubicBezTo>
                  <a:cubicBezTo>
                    <a:pt x="325" y="94"/>
                    <a:pt x="307" y="106"/>
                    <a:pt x="300" y="124"/>
                  </a:cubicBezTo>
                  <a:cubicBezTo>
                    <a:pt x="297" y="134"/>
                    <a:pt x="297" y="143"/>
                    <a:pt x="299" y="152"/>
                  </a:cubicBezTo>
                  <a:cubicBezTo>
                    <a:pt x="303" y="166"/>
                    <a:pt x="312" y="176"/>
                    <a:pt x="325" y="183"/>
                  </a:cubicBezTo>
                  <a:cubicBezTo>
                    <a:pt x="313" y="187"/>
                    <a:pt x="305" y="194"/>
                    <a:pt x="297" y="204"/>
                  </a:cubicBezTo>
                  <a:cubicBezTo>
                    <a:pt x="291" y="194"/>
                    <a:pt x="283" y="187"/>
                    <a:pt x="272" y="182"/>
                  </a:cubicBezTo>
                  <a:cubicBezTo>
                    <a:pt x="292" y="167"/>
                    <a:pt x="300" y="148"/>
                    <a:pt x="293" y="125"/>
                  </a:cubicBezTo>
                  <a:cubicBezTo>
                    <a:pt x="287" y="106"/>
                    <a:pt x="273" y="95"/>
                    <a:pt x="254" y="93"/>
                  </a:cubicBezTo>
                  <a:cubicBezTo>
                    <a:pt x="228" y="90"/>
                    <a:pt x="211" y="103"/>
                    <a:pt x="201" y="126"/>
                  </a:cubicBezTo>
                  <a:cubicBezTo>
                    <a:pt x="185" y="81"/>
                    <a:pt x="127" y="78"/>
                    <a:pt x="106" y="119"/>
                  </a:cubicBezTo>
                  <a:cubicBezTo>
                    <a:pt x="98" y="102"/>
                    <a:pt x="85" y="92"/>
                    <a:pt x="67" y="88"/>
                  </a:cubicBezTo>
                  <a:cubicBezTo>
                    <a:pt x="70" y="86"/>
                    <a:pt x="72" y="85"/>
                    <a:pt x="74" y="84"/>
                  </a:cubicBezTo>
                  <a:cubicBezTo>
                    <a:pt x="96" y="75"/>
                    <a:pt x="106" y="51"/>
                    <a:pt x="98" y="29"/>
                  </a:cubicBezTo>
                  <a:cubicBezTo>
                    <a:pt x="93" y="13"/>
                    <a:pt x="78" y="2"/>
                    <a:pt x="62" y="1"/>
                  </a:cubicBezTo>
                  <a:cubicBezTo>
                    <a:pt x="57" y="0"/>
                    <a:pt x="51" y="0"/>
                    <a:pt x="46" y="2"/>
                  </a:cubicBezTo>
                  <a:cubicBezTo>
                    <a:pt x="28" y="6"/>
                    <a:pt x="15" y="22"/>
                    <a:pt x="13" y="40"/>
                  </a:cubicBezTo>
                  <a:cubicBezTo>
                    <a:pt x="12" y="60"/>
                    <a:pt x="22" y="77"/>
                    <a:pt x="40" y="84"/>
                  </a:cubicBezTo>
                  <a:cubicBezTo>
                    <a:pt x="42" y="85"/>
                    <a:pt x="44" y="86"/>
                    <a:pt x="47" y="88"/>
                  </a:cubicBezTo>
                  <a:cubicBezTo>
                    <a:pt x="30" y="92"/>
                    <a:pt x="19" y="101"/>
                    <a:pt x="10" y="114"/>
                  </a:cubicBezTo>
                  <a:cubicBezTo>
                    <a:pt x="7" y="110"/>
                    <a:pt x="3" y="106"/>
                    <a:pt x="0" y="102"/>
                  </a:cubicBezTo>
                  <a:cubicBezTo>
                    <a:pt x="0" y="179"/>
                    <a:pt x="0" y="179"/>
                    <a:pt x="0" y="179"/>
                  </a:cubicBezTo>
                  <a:cubicBezTo>
                    <a:pt x="3" y="175"/>
                    <a:pt x="7" y="170"/>
                    <a:pt x="10" y="166"/>
                  </a:cubicBezTo>
                  <a:cubicBezTo>
                    <a:pt x="14" y="171"/>
                    <a:pt x="18" y="176"/>
                    <a:pt x="22" y="181"/>
                  </a:cubicBezTo>
                  <a:cubicBezTo>
                    <a:pt x="18" y="184"/>
                    <a:pt x="15" y="187"/>
                    <a:pt x="11" y="189"/>
                  </a:cubicBezTo>
                  <a:cubicBezTo>
                    <a:pt x="7" y="186"/>
                    <a:pt x="4" y="183"/>
                    <a:pt x="0" y="180"/>
                  </a:cubicBezTo>
                  <a:cubicBezTo>
                    <a:pt x="0" y="499"/>
                    <a:pt x="0" y="499"/>
                    <a:pt x="0" y="499"/>
                  </a:cubicBezTo>
                  <a:cubicBezTo>
                    <a:pt x="1539" y="499"/>
                    <a:pt x="1539" y="499"/>
                    <a:pt x="1539" y="499"/>
                  </a:cubicBezTo>
                  <a:cubicBezTo>
                    <a:pt x="1531" y="484"/>
                    <a:pt x="1520" y="475"/>
                    <a:pt x="1505" y="4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2550785" y="5321898"/>
              <a:ext cx="120636" cy="121977"/>
            </a:xfrm>
            <a:custGeom>
              <a:avLst/>
              <a:gdLst>
                <a:gd name="T0" fmla="*/ 19 w 38"/>
                <a:gd name="T1" fmla="*/ 38 h 38"/>
                <a:gd name="T2" fmla="*/ 38 w 38"/>
                <a:gd name="T3" fmla="*/ 19 h 38"/>
                <a:gd name="T4" fmla="*/ 19 w 38"/>
                <a:gd name="T5" fmla="*/ 0 h 38"/>
                <a:gd name="T6" fmla="*/ 0 w 38"/>
                <a:gd name="T7" fmla="*/ 20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30" y="38"/>
                    <a:pt x="38" y="29"/>
                    <a:pt x="38" y="19"/>
                  </a:cubicBezTo>
                  <a:cubicBezTo>
                    <a:pt x="38" y="9"/>
                    <a:pt x="29" y="0"/>
                    <a:pt x="19" y="0"/>
                  </a:cubicBezTo>
                  <a:cubicBezTo>
                    <a:pt x="8" y="0"/>
                    <a:pt x="0" y="9"/>
                    <a:pt x="0" y="20"/>
                  </a:cubicBezTo>
                  <a:cubicBezTo>
                    <a:pt x="0" y="30"/>
                    <a:pt x="9"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2865779" y="5335302"/>
              <a:ext cx="95169" cy="95169"/>
            </a:xfrm>
            <a:custGeom>
              <a:avLst/>
              <a:gdLst>
                <a:gd name="T0" fmla="*/ 15 w 30"/>
                <a:gd name="T1" fmla="*/ 30 h 30"/>
                <a:gd name="T2" fmla="*/ 30 w 30"/>
                <a:gd name="T3" fmla="*/ 15 h 30"/>
                <a:gd name="T4" fmla="*/ 15 w 30"/>
                <a:gd name="T5" fmla="*/ 0 h 30"/>
                <a:gd name="T6" fmla="*/ 0 w 30"/>
                <a:gd name="T7" fmla="*/ 15 h 30"/>
                <a:gd name="T8" fmla="*/ 15 w 30"/>
                <a:gd name="T9" fmla="*/ 30 h 30"/>
              </a:gdLst>
              <a:ahLst/>
              <a:cxnLst>
                <a:cxn ang="0">
                  <a:pos x="T0" y="T1"/>
                </a:cxn>
                <a:cxn ang="0">
                  <a:pos x="T2" y="T3"/>
                </a:cxn>
                <a:cxn ang="0">
                  <a:pos x="T4" y="T5"/>
                </a:cxn>
                <a:cxn ang="0">
                  <a:pos x="T6" y="T7"/>
                </a:cxn>
                <a:cxn ang="0">
                  <a:pos x="T8" y="T9"/>
                </a:cxn>
              </a:cxnLst>
              <a:rect l="0" t="0" r="r" b="b"/>
              <a:pathLst>
                <a:path w="30" h="30">
                  <a:moveTo>
                    <a:pt x="15" y="30"/>
                  </a:moveTo>
                  <a:cubicBezTo>
                    <a:pt x="24" y="30"/>
                    <a:pt x="30" y="24"/>
                    <a:pt x="30" y="15"/>
                  </a:cubicBezTo>
                  <a:cubicBezTo>
                    <a:pt x="30" y="7"/>
                    <a:pt x="24" y="0"/>
                    <a:pt x="15" y="0"/>
                  </a:cubicBezTo>
                  <a:cubicBezTo>
                    <a:pt x="7" y="0"/>
                    <a:pt x="0" y="7"/>
                    <a:pt x="0" y="15"/>
                  </a:cubicBezTo>
                  <a:cubicBezTo>
                    <a:pt x="0" y="23"/>
                    <a:pt x="7" y="30"/>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9"/>
            <p:cNvSpPr>
              <a:spLocks noChangeArrowheads="1"/>
            </p:cNvSpPr>
            <p:nvPr userDrawn="1"/>
          </p:nvSpPr>
          <p:spPr bwMode="auto">
            <a:xfrm>
              <a:off x="2782674" y="5864762"/>
              <a:ext cx="261379" cy="2586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userDrawn="1"/>
          </p:nvSpPr>
          <p:spPr bwMode="auto">
            <a:xfrm>
              <a:off x="2821547" y="5596681"/>
              <a:ext cx="187656" cy="188997"/>
            </a:xfrm>
            <a:custGeom>
              <a:avLst/>
              <a:gdLst>
                <a:gd name="T0" fmla="*/ 29 w 59"/>
                <a:gd name="T1" fmla="*/ 59 h 59"/>
                <a:gd name="T2" fmla="*/ 59 w 59"/>
                <a:gd name="T3" fmla="*/ 29 h 59"/>
                <a:gd name="T4" fmla="*/ 29 w 59"/>
                <a:gd name="T5" fmla="*/ 0 h 59"/>
                <a:gd name="T6" fmla="*/ 0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46" y="59"/>
                    <a:pt x="59" y="45"/>
                    <a:pt x="59" y="29"/>
                  </a:cubicBezTo>
                  <a:cubicBezTo>
                    <a:pt x="59" y="13"/>
                    <a:pt x="46" y="0"/>
                    <a:pt x="29" y="0"/>
                  </a:cubicBezTo>
                  <a:cubicBezTo>
                    <a:pt x="13" y="0"/>
                    <a:pt x="0" y="13"/>
                    <a:pt x="0" y="29"/>
                  </a:cubicBezTo>
                  <a:cubicBezTo>
                    <a:pt x="0" y="45"/>
                    <a:pt x="13" y="58"/>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userDrawn="1"/>
          </p:nvSpPr>
          <p:spPr bwMode="auto">
            <a:xfrm>
              <a:off x="5210143" y="6772214"/>
              <a:ext cx="270761" cy="85786"/>
            </a:xfrm>
            <a:custGeom>
              <a:avLst/>
              <a:gdLst>
                <a:gd name="T0" fmla="*/ 48 w 85"/>
                <a:gd name="T1" fmla="*/ 2 h 27"/>
                <a:gd name="T2" fmla="*/ 0 w 85"/>
                <a:gd name="T3" fmla="*/ 27 h 27"/>
                <a:gd name="T4" fmla="*/ 85 w 85"/>
                <a:gd name="T5" fmla="*/ 27 h 27"/>
                <a:gd name="T6" fmla="*/ 48 w 85"/>
                <a:gd name="T7" fmla="*/ 2 h 27"/>
              </a:gdLst>
              <a:ahLst/>
              <a:cxnLst>
                <a:cxn ang="0">
                  <a:pos x="T0" y="T1"/>
                </a:cxn>
                <a:cxn ang="0">
                  <a:pos x="T2" y="T3"/>
                </a:cxn>
                <a:cxn ang="0">
                  <a:pos x="T4" y="T5"/>
                </a:cxn>
                <a:cxn ang="0">
                  <a:pos x="T6" y="T7"/>
                </a:cxn>
              </a:cxnLst>
              <a:rect l="0" t="0" r="r" b="b"/>
              <a:pathLst>
                <a:path w="85" h="27">
                  <a:moveTo>
                    <a:pt x="48" y="2"/>
                  </a:moveTo>
                  <a:cubicBezTo>
                    <a:pt x="28" y="0"/>
                    <a:pt x="11" y="9"/>
                    <a:pt x="0" y="27"/>
                  </a:cubicBezTo>
                  <a:cubicBezTo>
                    <a:pt x="85" y="27"/>
                    <a:pt x="85" y="27"/>
                    <a:pt x="85" y="27"/>
                  </a:cubicBezTo>
                  <a:cubicBezTo>
                    <a:pt x="79" y="14"/>
                    <a:pt x="66" y="4"/>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userDrawn="1"/>
          </p:nvSpPr>
          <p:spPr bwMode="auto">
            <a:xfrm>
              <a:off x="6778413" y="6813766"/>
              <a:ext cx="178274" cy="44234"/>
            </a:xfrm>
            <a:custGeom>
              <a:avLst/>
              <a:gdLst>
                <a:gd name="T0" fmla="*/ 28 w 56"/>
                <a:gd name="T1" fmla="*/ 0 h 14"/>
                <a:gd name="T2" fmla="*/ 0 w 56"/>
                <a:gd name="T3" fmla="*/ 14 h 14"/>
                <a:gd name="T4" fmla="*/ 56 w 56"/>
                <a:gd name="T5" fmla="*/ 14 h 14"/>
                <a:gd name="T6" fmla="*/ 28 w 56"/>
                <a:gd name="T7" fmla="*/ 0 h 14"/>
              </a:gdLst>
              <a:ahLst/>
              <a:cxnLst>
                <a:cxn ang="0">
                  <a:pos x="T0" y="T1"/>
                </a:cxn>
                <a:cxn ang="0">
                  <a:pos x="T2" y="T3"/>
                </a:cxn>
                <a:cxn ang="0">
                  <a:pos x="T4" y="T5"/>
                </a:cxn>
                <a:cxn ang="0">
                  <a:pos x="T6" y="T7"/>
                </a:cxn>
              </a:cxnLst>
              <a:rect l="0" t="0" r="r" b="b"/>
              <a:pathLst>
                <a:path w="56" h="14">
                  <a:moveTo>
                    <a:pt x="28" y="0"/>
                  </a:moveTo>
                  <a:cubicBezTo>
                    <a:pt x="17" y="0"/>
                    <a:pt x="6" y="5"/>
                    <a:pt x="0" y="14"/>
                  </a:cubicBezTo>
                  <a:cubicBezTo>
                    <a:pt x="56" y="14"/>
                    <a:pt x="56" y="14"/>
                    <a:pt x="56" y="14"/>
                  </a:cubicBezTo>
                  <a:cubicBezTo>
                    <a:pt x="49" y="6"/>
                    <a:pt x="39" y="1"/>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userDrawn="1"/>
          </p:nvSpPr>
          <p:spPr bwMode="auto">
            <a:xfrm>
              <a:off x="7093407" y="6823150"/>
              <a:ext cx="152806" cy="34850"/>
            </a:xfrm>
            <a:custGeom>
              <a:avLst/>
              <a:gdLst>
                <a:gd name="T0" fmla="*/ 0 w 48"/>
                <a:gd name="T1" fmla="*/ 11 h 11"/>
                <a:gd name="T2" fmla="*/ 48 w 48"/>
                <a:gd name="T3" fmla="*/ 11 h 11"/>
                <a:gd name="T4" fmla="*/ 24 w 48"/>
                <a:gd name="T5" fmla="*/ 1 h 11"/>
                <a:gd name="T6" fmla="*/ 0 w 48"/>
                <a:gd name="T7" fmla="*/ 11 h 11"/>
              </a:gdLst>
              <a:ahLst/>
              <a:cxnLst>
                <a:cxn ang="0">
                  <a:pos x="T0" y="T1"/>
                </a:cxn>
                <a:cxn ang="0">
                  <a:pos x="T2" y="T3"/>
                </a:cxn>
                <a:cxn ang="0">
                  <a:pos x="T4" y="T5"/>
                </a:cxn>
                <a:cxn ang="0">
                  <a:pos x="T6" y="T7"/>
                </a:cxn>
              </a:cxnLst>
              <a:rect l="0" t="0" r="r" b="b"/>
              <a:pathLst>
                <a:path w="48" h="11">
                  <a:moveTo>
                    <a:pt x="0" y="11"/>
                  </a:moveTo>
                  <a:cubicBezTo>
                    <a:pt x="48" y="11"/>
                    <a:pt x="48" y="11"/>
                    <a:pt x="48" y="11"/>
                  </a:cubicBezTo>
                  <a:cubicBezTo>
                    <a:pt x="42" y="4"/>
                    <a:pt x="33" y="0"/>
                    <a:pt x="24" y="1"/>
                  </a:cubicBezTo>
                  <a:cubicBezTo>
                    <a:pt x="15" y="1"/>
                    <a:pt x="6" y="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userDrawn="1"/>
          </p:nvSpPr>
          <p:spPr bwMode="auto">
            <a:xfrm>
              <a:off x="6460737" y="6803043"/>
              <a:ext cx="199720" cy="54957"/>
            </a:xfrm>
            <a:custGeom>
              <a:avLst/>
              <a:gdLst>
                <a:gd name="T0" fmla="*/ 32 w 63"/>
                <a:gd name="T1" fmla="*/ 1 h 17"/>
                <a:gd name="T2" fmla="*/ 0 w 63"/>
                <a:gd name="T3" fmla="*/ 17 h 17"/>
                <a:gd name="T4" fmla="*/ 63 w 63"/>
                <a:gd name="T5" fmla="*/ 17 h 17"/>
                <a:gd name="T6" fmla="*/ 32 w 63"/>
                <a:gd name="T7" fmla="*/ 1 h 17"/>
              </a:gdLst>
              <a:ahLst/>
              <a:cxnLst>
                <a:cxn ang="0">
                  <a:pos x="T0" y="T1"/>
                </a:cxn>
                <a:cxn ang="0">
                  <a:pos x="T2" y="T3"/>
                </a:cxn>
                <a:cxn ang="0">
                  <a:pos x="T4" y="T5"/>
                </a:cxn>
                <a:cxn ang="0">
                  <a:pos x="T6" y="T7"/>
                </a:cxn>
              </a:cxnLst>
              <a:rect l="0" t="0" r="r" b="b"/>
              <a:pathLst>
                <a:path w="63" h="17">
                  <a:moveTo>
                    <a:pt x="32" y="1"/>
                  </a:moveTo>
                  <a:cubicBezTo>
                    <a:pt x="19" y="0"/>
                    <a:pt x="8" y="7"/>
                    <a:pt x="0" y="17"/>
                  </a:cubicBezTo>
                  <a:cubicBezTo>
                    <a:pt x="63" y="17"/>
                    <a:pt x="63" y="17"/>
                    <a:pt x="63" y="17"/>
                  </a:cubicBezTo>
                  <a:cubicBezTo>
                    <a:pt x="56" y="7"/>
                    <a:pt x="45" y="1"/>
                    <a:pt x="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userDrawn="1"/>
          </p:nvSpPr>
          <p:spPr bwMode="auto">
            <a:xfrm>
              <a:off x="7415104" y="6835213"/>
              <a:ext cx="120636" cy="22787"/>
            </a:xfrm>
            <a:custGeom>
              <a:avLst/>
              <a:gdLst>
                <a:gd name="T0" fmla="*/ 0 w 38"/>
                <a:gd name="T1" fmla="*/ 7 h 7"/>
                <a:gd name="T2" fmla="*/ 38 w 38"/>
                <a:gd name="T3" fmla="*/ 7 h 7"/>
                <a:gd name="T4" fmla="*/ 19 w 38"/>
                <a:gd name="T5" fmla="*/ 0 h 7"/>
                <a:gd name="T6" fmla="*/ 0 w 38"/>
                <a:gd name="T7" fmla="*/ 7 h 7"/>
              </a:gdLst>
              <a:ahLst/>
              <a:cxnLst>
                <a:cxn ang="0">
                  <a:pos x="T0" y="T1"/>
                </a:cxn>
                <a:cxn ang="0">
                  <a:pos x="T2" y="T3"/>
                </a:cxn>
                <a:cxn ang="0">
                  <a:pos x="T4" y="T5"/>
                </a:cxn>
                <a:cxn ang="0">
                  <a:pos x="T6" y="T7"/>
                </a:cxn>
              </a:cxnLst>
              <a:rect l="0" t="0" r="r" b="b"/>
              <a:pathLst>
                <a:path w="38" h="7">
                  <a:moveTo>
                    <a:pt x="0" y="7"/>
                  </a:moveTo>
                  <a:cubicBezTo>
                    <a:pt x="38" y="7"/>
                    <a:pt x="38" y="7"/>
                    <a:pt x="38" y="7"/>
                  </a:cubicBezTo>
                  <a:cubicBezTo>
                    <a:pt x="33" y="2"/>
                    <a:pt x="26" y="0"/>
                    <a:pt x="19" y="0"/>
                  </a:cubicBezTo>
                  <a:cubicBezTo>
                    <a:pt x="11" y="0"/>
                    <a:pt x="5" y="2"/>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userDrawn="1"/>
          </p:nvSpPr>
          <p:spPr bwMode="auto">
            <a:xfrm>
              <a:off x="6148424" y="6797681"/>
              <a:ext cx="219826" cy="60319"/>
            </a:xfrm>
            <a:custGeom>
              <a:avLst/>
              <a:gdLst>
                <a:gd name="T0" fmla="*/ 35 w 69"/>
                <a:gd name="T1" fmla="*/ 0 h 19"/>
                <a:gd name="T2" fmla="*/ 0 w 69"/>
                <a:gd name="T3" fmla="*/ 19 h 19"/>
                <a:gd name="T4" fmla="*/ 69 w 69"/>
                <a:gd name="T5" fmla="*/ 19 h 19"/>
                <a:gd name="T6" fmla="*/ 35 w 69"/>
                <a:gd name="T7" fmla="*/ 0 h 19"/>
              </a:gdLst>
              <a:ahLst/>
              <a:cxnLst>
                <a:cxn ang="0">
                  <a:pos x="T0" y="T1"/>
                </a:cxn>
                <a:cxn ang="0">
                  <a:pos x="T2" y="T3"/>
                </a:cxn>
                <a:cxn ang="0">
                  <a:pos x="T4" y="T5"/>
                </a:cxn>
                <a:cxn ang="0">
                  <a:pos x="T6" y="T7"/>
                </a:cxn>
              </a:cxnLst>
              <a:rect l="0" t="0" r="r" b="b"/>
              <a:pathLst>
                <a:path w="69" h="19">
                  <a:moveTo>
                    <a:pt x="35" y="0"/>
                  </a:moveTo>
                  <a:cubicBezTo>
                    <a:pt x="20" y="0"/>
                    <a:pt x="7" y="7"/>
                    <a:pt x="0" y="19"/>
                  </a:cubicBezTo>
                  <a:cubicBezTo>
                    <a:pt x="69" y="19"/>
                    <a:pt x="69" y="19"/>
                    <a:pt x="69" y="19"/>
                  </a:cubicBezTo>
                  <a:cubicBezTo>
                    <a:pt x="62" y="7"/>
                    <a:pt x="49"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userDrawn="1"/>
          </p:nvSpPr>
          <p:spPr bwMode="auto">
            <a:xfrm>
              <a:off x="5525137" y="6781597"/>
              <a:ext cx="251996" cy="76403"/>
            </a:xfrm>
            <a:custGeom>
              <a:avLst/>
              <a:gdLst>
                <a:gd name="T0" fmla="*/ 38 w 79"/>
                <a:gd name="T1" fmla="*/ 0 h 24"/>
                <a:gd name="T2" fmla="*/ 0 w 79"/>
                <a:gd name="T3" fmla="*/ 24 h 24"/>
                <a:gd name="T4" fmla="*/ 79 w 79"/>
                <a:gd name="T5" fmla="*/ 24 h 24"/>
                <a:gd name="T6" fmla="*/ 38 w 79"/>
                <a:gd name="T7" fmla="*/ 0 h 24"/>
              </a:gdLst>
              <a:ahLst/>
              <a:cxnLst>
                <a:cxn ang="0">
                  <a:pos x="T0" y="T1"/>
                </a:cxn>
                <a:cxn ang="0">
                  <a:pos x="T2" y="T3"/>
                </a:cxn>
                <a:cxn ang="0">
                  <a:pos x="T4" y="T5"/>
                </a:cxn>
                <a:cxn ang="0">
                  <a:pos x="T6" y="T7"/>
                </a:cxn>
              </a:cxnLst>
              <a:rect l="0" t="0" r="r" b="b"/>
              <a:pathLst>
                <a:path w="79" h="24">
                  <a:moveTo>
                    <a:pt x="38" y="0"/>
                  </a:moveTo>
                  <a:cubicBezTo>
                    <a:pt x="22" y="1"/>
                    <a:pt x="9" y="9"/>
                    <a:pt x="0" y="24"/>
                  </a:cubicBezTo>
                  <a:cubicBezTo>
                    <a:pt x="79" y="24"/>
                    <a:pt x="79" y="24"/>
                    <a:pt x="79" y="24"/>
                  </a:cubicBezTo>
                  <a:cubicBezTo>
                    <a:pt x="71" y="9"/>
                    <a:pt x="5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userDrawn="1"/>
          </p:nvSpPr>
          <p:spPr bwMode="auto">
            <a:xfrm>
              <a:off x="8073241" y="6855319"/>
              <a:ext cx="16085" cy="2681"/>
            </a:xfrm>
            <a:custGeom>
              <a:avLst/>
              <a:gdLst>
                <a:gd name="T0" fmla="*/ 0 w 5"/>
                <a:gd name="T1" fmla="*/ 1 h 1"/>
                <a:gd name="T2" fmla="*/ 5 w 5"/>
                <a:gd name="T3" fmla="*/ 1 h 1"/>
                <a:gd name="T4" fmla="*/ 2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5" y="1"/>
                    <a:pt x="5" y="1"/>
                    <a:pt x="5" y="1"/>
                  </a:cubicBezTo>
                  <a:cubicBezTo>
                    <a:pt x="4" y="1"/>
                    <a:pt x="3" y="0"/>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userDrawn="1"/>
          </p:nvSpPr>
          <p:spPr bwMode="auto">
            <a:xfrm>
              <a:off x="5833429" y="6777576"/>
              <a:ext cx="242613" cy="80424"/>
            </a:xfrm>
            <a:custGeom>
              <a:avLst/>
              <a:gdLst>
                <a:gd name="T0" fmla="*/ 27 w 76"/>
                <a:gd name="T1" fmla="*/ 5 h 25"/>
                <a:gd name="T2" fmla="*/ 27 w 76"/>
                <a:gd name="T3" fmla="*/ 5 h 25"/>
                <a:gd name="T4" fmla="*/ 0 w 76"/>
                <a:gd name="T5" fmla="*/ 25 h 25"/>
                <a:gd name="T6" fmla="*/ 76 w 76"/>
                <a:gd name="T7" fmla="*/ 25 h 25"/>
                <a:gd name="T8" fmla="*/ 27 w 76"/>
                <a:gd name="T9" fmla="*/ 5 h 25"/>
              </a:gdLst>
              <a:ahLst/>
              <a:cxnLst>
                <a:cxn ang="0">
                  <a:pos x="T0" y="T1"/>
                </a:cxn>
                <a:cxn ang="0">
                  <a:pos x="T2" y="T3"/>
                </a:cxn>
                <a:cxn ang="0">
                  <a:pos x="T4" y="T5"/>
                </a:cxn>
                <a:cxn ang="0">
                  <a:pos x="T6" y="T7"/>
                </a:cxn>
                <a:cxn ang="0">
                  <a:pos x="T8" y="T9"/>
                </a:cxn>
              </a:cxnLst>
              <a:rect l="0" t="0" r="r" b="b"/>
              <a:pathLst>
                <a:path w="76" h="25">
                  <a:moveTo>
                    <a:pt x="27" y="5"/>
                  </a:moveTo>
                  <a:cubicBezTo>
                    <a:pt x="27" y="5"/>
                    <a:pt x="27" y="5"/>
                    <a:pt x="27" y="5"/>
                  </a:cubicBezTo>
                  <a:cubicBezTo>
                    <a:pt x="16" y="8"/>
                    <a:pt x="6" y="15"/>
                    <a:pt x="0" y="25"/>
                  </a:cubicBezTo>
                  <a:cubicBezTo>
                    <a:pt x="76" y="25"/>
                    <a:pt x="76" y="25"/>
                    <a:pt x="76" y="25"/>
                  </a:cubicBezTo>
                  <a:cubicBezTo>
                    <a:pt x="66" y="8"/>
                    <a:pt x="46"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userDrawn="1"/>
          </p:nvSpPr>
          <p:spPr bwMode="auto">
            <a:xfrm>
              <a:off x="7735460" y="6844596"/>
              <a:ext cx="85786" cy="13404"/>
            </a:xfrm>
            <a:custGeom>
              <a:avLst/>
              <a:gdLst>
                <a:gd name="T0" fmla="*/ 0 w 27"/>
                <a:gd name="T1" fmla="*/ 4 h 4"/>
                <a:gd name="T2" fmla="*/ 27 w 27"/>
                <a:gd name="T3" fmla="*/ 4 h 4"/>
                <a:gd name="T4" fmla="*/ 13 w 27"/>
                <a:gd name="T5" fmla="*/ 0 h 4"/>
                <a:gd name="T6" fmla="*/ 0 w 27"/>
                <a:gd name="T7" fmla="*/ 4 h 4"/>
              </a:gdLst>
              <a:ahLst/>
              <a:cxnLst>
                <a:cxn ang="0">
                  <a:pos x="T0" y="T1"/>
                </a:cxn>
                <a:cxn ang="0">
                  <a:pos x="T2" y="T3"/>
                </a:cxn>
                <a:cxn ang="0">
                  <a:pos x="T4" y="T5"/>
                </a:cxn>
                <a:cxn ang="0">
                  <a:pos x="T6" y="T7"/>
                </a:cxn>
              </a:cxnLst>
              <a:rect l="0" t="0" r="r" b="b"/>
              <a:pathLst>
                <a:path w="27" h="4">
                  <a:moveTo>
                    <a:pt x="0" y="4"/>
                  </a:moveTo>
                  <a:cubicBezTo>
                    <a:pt x="27" y="4"/>
                    <a:pt x="27" y="4"/>
                    <a:pt x="27" y="4"/>
                  </a:cubicBezTo>
                  <a:cubicBezTo>
                    <a:pt x="23" y="1"/>
                    <a:pt x="18" y="0"/>
                    <a:pt x="13" y="0"/>
                  </a:cubicBezTo>
                  <a:cubicBezTo>
                    <a:pt x="8" y="0"/>
                    <a:pt x="3" y="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userDrawn="1"/>
          </p:nvSpPr>
          <p:spPr bwMode="auto">
            <a:xfrm>
              <a:off x="1568270" y="5559150"/>
              <a:ext cx="264060" cy="264060"/>
            </a:xfrm>
            <a:custGeom>
              <a:avLst/>
              <a:gdLst>
                <a:gd name="T0" fmla="*/ 42 w 83"/>
                <a:gd name="T1" fmla="*/ 82 h 83"/>
                <a:gd name="T2" fmla="*/ 83 w 83"/>
                <a:gd name="T3" fmla="*/ 41 h 83"/>
                <a:gd name="T4" fmla="*/ 41 w 83"/>
                <a:gd name="T5" fmla="*/ 0 h 83"/>
                <a:gd name="T6" fmla="*/ 0 w 83"/>
                <a:gd name="T7" fmla="*/ 41 h 83"/>
                <a:gd name="T8" fmla="*/ 42 w 83"/>
                <a:gd name="T9" fmla="*/ 82 h 83"/>
              </a:gdLst>
              <a:ahLst/>
              <a:cxnLst>
                <a:cxn ang="0">
                  <a:pos x="T0" y="T1"/>
                </a:cxn>
                <a:cxn ang="0">
                  <a:pos x="T2" y="T3"/>
                </a:cxn>
                <a:cxn ang="0">
                  <a:pos x="T4" y="T5"/>
                </a:cxn>
                <a:cxn ang="0">
                  <a:pos x="T6" y="T7"/>
                </a:cxn>
                <a:cxn ang="0">
                  <a:pos x="T8" y="T9"/>
                </a:cxn>
              </a:cxnLst>
              <a:rect l="0" t="0" r="r" b="b"/>
              <a:pathLst>
                <a:path w="83" h="83">
                  <a:moveTo>
                    <a:pt x="42" y="82"/>
                  </a:moveTo>
                  <a:cubicBezTo>
                    <a:pt x="65" y="82"/>
                    <a:pt x="83" y="64"/>
                    <a:pt x="83" y="41"/>
                  </a:cubicBezTo>
                  <a:cubicBezTo>
                    <a:pt x="83" y="18"/>
                    <a:pt x="64" y="0"/>
                    <a:pt x="41" y="0"/>
                  </a:cubicBezTo>
                  <a:cubicBezTo>
                    <a:pt x="19" y="0"/>
                    <a:pt x="0" y="19"/>
                    <a:pt x="0" y="41"/>
                  </a:cubicBezTo>
                  <a:cubicBezTo>
                    <a:pt x="1" y="64"/>
                    <a:pt x="19" y="83"/>
                    <a:pt x="4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userDrawn="1"/>
          </p:nvSpPr>
          <p:spPr bwMode="auto">
            <a:xfrm>
              <a:off x="1651375" y="5028351"/>
              <a:ext cx="101871" cy="99190"/>
            </a:xfrm>
            <a:custGeom>
              <a:avLst/>
              <a:gdLst>
                <a:gd name="T0" fmla="*/ 16 w 32"/>
                <a:gd name="T1" fmla="*/ 31 h 31"/>
                <a:gd name="T2" fmla="*/ 31 w 32"/>
                <a:gd name="T3" fmla="*/ 16 h 31"/>
                <a:gd name="T4" fmla="*/ 16 w 32"/>
                <a:gd name="T5" fmla="*/ 0 h 31"/>
                <a:gd name="T6" fmla="*/ 0 w 32"/>
                <a:gd name="T7" fmla="*/ 16 h 31"/>
                <a:gd name="T8" fmla="*/ 16 w 32"/>
                <a:gd name="T9" fmla="*/ 31 h 31"/>
              </a:gdLst>
              <a:ahLst/>
              <a:cxnLst>
                <a:cxn ang="0">
                  <a:pos x="T0" y="T1"/>
                </a:cxn>
                <a:cxn ang="0">
                  <a:pos x="T2" y="T3"/>
                </a:cxn>
                <a:cxn ang="0">
                  <a:pos x="T4" y="T5"/>
                </a:cxn>
                <a:cxn ang="0">
                  <a:pos x="T6" y="T7"/>
                </a:cxn>
                <a:cxn ang="0">
                  <a:pos x="T8" y="T9"/>
                </a:cxn>
              </a:cxnLst>
              <a:rect l="0" t="0" r="r" b="b"/>
              <a:pathLst>
                <a:path w="32" h="31">
                  <a:moveTo>
                    <a:pt x="16" y="31"/>
                  </a:moveTo>
                  <a:cubicBezTo>
                    <a:pt x="24" y="31"/>
                    <a:pt x="31" y="25"/>
                    <a:pt x="31" y="16"/>
                  </a:cubicBezTo>
                  <a:cubicBezTo>
                    <a:pt x="32" y="7"/>
                    <a:pt x="25" y="0"/>
                    <a:pt x="16" y="0"/>
                  </a:cubicBezTo>
                  <a:cubicBezTo>
                    <a:pt x="7" y="0"/>
                    <a:pt x="0" y="7"/>
                    <a:pt x="0" y="16"/>
                  </a:cubicBezTo>
                  <a:cubicBezTo>
                    <a:pt x="0" y="24"/>
                    <a:pt x="7" y="31"/>
                    <a:pt x="1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userDrawn="1"/>
          </p:nvSpPr>
          <p:spPr bwMode="auto">
            <a:xfrm>
              <a:off x="3097669" y="5871463"/>
              <a:ext cx="245294" cy="245294"/>
            </a:xfrm>
            <a:custGeom>
              <a:avLst/>
              <a:gdLst>
                <a:gd name="T0" fmla="*/ 39 w 77"/>
                <a:gd name="T1" fmla="*/ 77 h 77"/>
                <a:gd name="T2" fmla="*/ 76 w 77"/>
                <a:gd name="T3" fmla="*/ 38 h 77"/>
                <a:gd name="T4" fmla="*/ 37 w 77"/>
                <a:gd name="T5" fmla="*/ 0 h 77"/>
                <a:gd name="T6" fmla="*/ 0 w 77"/>
                <a:gd name="T7" fmla="*/ 39 h 77"/>
                <a:gd name="T8" fmla="*/ 39 w 77"/>
                <a:gd name="T9" fmla="*/ 77 h 77"/>
              </a:gdLst>
              <a:ahLst/>
              <a:cxnLst>
                <a:cxn ang="0">
                  <a:pos x="T0" y="T1"/>
                </a:cxn>
                <a:cxn ang="0">
                  <a:pos x="T2" y="T3"/>
                </a:cxn>
                <a:cxn ang="0">
                  <a:pos x="T4" y="T5"/>
                </a:cxn>
                <a:cxn ang="0">
                  <a:pos x="T6" y="T7"/>
                </a:cxn>
                <a:cxn ang="0">
                  <a:pos x="T8" y="T9"/>
                </a:cxn>
              </a:cxnLst>
              <a:rect l="0" t="0" r="r" b="b"/>
              <a:pathLst>
                <a:path w="77" h="77">
                  <a:moveTo>
                    <a:pt x="39" y="77"/>
                  </a:moveTo>
                  <a:cubicBezTo>
                    <a:pt x="60" y="76"/>
                    <a:pt x="77" y="59"/>
                    <a:pt x="76" y="38"/>
                  </a:cubicBezTo>
                  <a:cubicBezTo>
                    <a:pt x="76" y="16"/>
                    <a:pt x="58" y="0"/>
                    <a:pt x="37" y="0"/>
                  </a:cubicBezTo>
                  <a:cubicBezTo>
                    <a:pt x="16" y="1"/>
                    <a:pt x="0" y="18"/>
                    <a:pt x="0" y="39"/>
                  </a:cubicBezTo>
                  <a:cubicBezTo>
                    <a:pt x="1" y="60"/>
                    <a:pt x="18"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1605802" y="5287048"/>
              <a:ext cx="191678" cy="191678"/>
            </a:xfrm>
            <a:custGeom>
              <a:avLst/>
              <a:gdLst>
                <a:gd name="T0" fmla="*/ 30 w 60"/>
                <a:gd name="T1" fmla="*/ 60 h 60"/>
                <a:gd name="T2" fmla="*/ 59 w 60"/>
                <a:gd name="T3" fmla="*/ 30 h 60"/>
                <a:gd name="T4" fmla="*/ 29 w 60"/>
                <a:gd name="T5" fmla="*/ 0 h 60"/>
                <a:gd name="T6" fmla="*/ 0 w 60"/>
                <a:gd name="T7" fmla="*/ 30 h 60"/>
                <a:gd name="T8" fmla="*/ 30 w 60"/>
                <a:gd name="T9" fmla="*/ 60 h 60"/>
              </a:gdLst>
              <a:ahLst/>
              <a:cxnLst>
                <a:cxn ang="0">
                  <a:pos x="T0" y="T1"/>
                </a:cxn>
                <a:cxn ang="0">
                  <a:pos x="T2" y="T3"/>
                </a:cxn>
                <a:cxn ang="0">
                  <a:pos x="T4" y="T5"/>
                </a:cxn>
                <a:cxn ang="0">
                  <a:pos x="T6" y="T7"/>
                </a:cxn>
                <a:cxn ang="0">
                  <a:pos x="T8" y="T9"/>
                </a:cxn>
              </a:cxnLst>
              <a:rect l="0" t="0" r="r" b="b"/>
              <a:pathLst>
                <a:path w="60" h="60">
                  <a:moveTo>
                    <a:pt x="30" y="60"/>
                  </a:moveTo>
                  <a:cubicBezTo>
                    <a:pt x="46" y="60"/>
                    <a:pt x="60" y="46"/>
                    <a:pt x="59" y="30"/>
                  </a:cubicBezTo>
                  <a:cubicBezTo>
                    <a:pt x="59" y="14"/>
                    <a:pt x="46" y="0"/>
                    <a:pt x="29" y="0"/>
                  </a:cubicBezTo>
                  <a:cubicBezTo>
                    <a:pt x="13" y="0"/>
                    <a:pt x="0" y="14"/>
                    <a:pt x="0" y="30"/>
                  </a:cubicBezTo>
                  <a:cubicBezTo>
                    <a:pt x="0" y="47"/>
                    <a:pt x="13"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userDrawn="1"/>
          </p:nvSpPr>
          <p:spPr bwMode="auto">
            <a:xfrm>
              <a:off x="1377933" y="4754909"/>
              <a:ext cx="37531" cy="37531"/>
            </a:xfrm>
            <a:custGeom>
              <a:avLst/>
              <a:gdLst>
                <a:gd name="T0" fmla="*/ 6 w 12"/>
                <a:gd name="T1" fmla="*/ 11 h 12"/>
                <a:gd name="T2" fmla="*/ 11 w 12"/>
                <a:gd name="T3" fmla="*/ 6 h 12"/>
                <a:gd name="T4" fmla="*/ 6 w 12"/>
                <a:gd name="T5" fmla="*/ 0 h 12"/>
                <a:gd name="T6" fmla="*/ 0 w 12"/>
                <a:gd name="T7" fmla="*/ 6 h 12"/>
                <a:gd name="T8" fmla="*/ 6 w 12"/>
                <a:gd name="T9" fmla="*/ 11 h 12"/>
              </a:gdLst>
              <a:ahLst/>
              <a:cxnLst>
                <a:cxn ang="0">
                  <a:pos x="T0" y="T1"/>
                </a:cxn>
                <a:cxn ang="0">
                  <a:pos x="T2" y="T3"/>
                </a:cxn>
                <a:cxn ang="0">
                  <a:pos x="T4" y="T5"/>
                </a:cxn>
                <a:cxn ang="0">
                  <a:pos x="T6" y="T7"/>
                </a:cxn>
                <a:cxn ang="0">
                  <a:pos x="T8" y="T9"/>
                </a:cxn>
              </a:cxnLst>
              <a:rect l="0" t="0" r="r" b="b"/>
              <a:pathLst>
                <a:path w="12" h="12">
                  <a:moveTo>
                    <a:pt x="6" y="11"/>
                  </a:moveTo>
                  <a:cubicBezTo>
                    <a:pt x="9" y="12"/>
                    <a:pt x="12" y="9"/>
                    <a:pt x="11" y="6"/>
                  </a:cubicBezTo>
                  <a:cubicBezTo>
                    <a:pt x="11" y="3"/>
                    <a:pt x="9" y="0"/>
                    <a:pt x="6" y="0"/>
                  </a:cubicBezTo>
                  <a:cubicBezTo>
                    <a:pt x="3" y="0"/>
                    <a:pt x="0" y="3"/>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1288127" y="5277665"/>
              <a:ext cx="213124" cy="210444"/>
            </a:xfrm>
            <a:custGeom>
              <a:avLst/>
              <a:gdLst>
                <a:gd name="T0" fmla="*/ 34 w 67"/>
                <a:gd name="T1" fmla="*/ 66 h 66"/>
                <a:gd name="T2" fmla="*/ 67 w 67"/>
                <a:gd name="T3" fmla="*/ 33 h 66"/>
                <a:gd name="T4" fmla="*/ 34 w 67"/>
                <a:gd name="T5" fmla="*/ 0 h 66"/>
                <a:gd name="T6" fmla="*/ 1 w 67"/>
                <a:gd name="T7" fmla="*/ 33 h 66"/>
                <a:gd name="T8" fmla="*/ 34 w 67"/>
                <a:gd name="T9" fmla="*/ 66 h 66"/>
              </a:gdLst>
              <a:ahLst/>
              <a:cxnLst>
                <a:cxn ang="0">
                  <a:pos x="T0" y="T1"/>
                </a:cxn>
                <a:cxn ang="0">
                  <a:pos x="T2" y="T3"/>
                </a:cxn>
                <a:cxn ang="0">
                  <a:pos x="T4" y="T5"/>
                </a:cxn>
                <a:cxn ang="0">
                  <a:pos x="T6" y="T7"/>
                </a:cxn>
                <a:cxn ang="0">
                  <a:pos x="T8" y="T9"/>
                </a:cxn>
              </a:cxnLst>
              <a:rect l="0" t="0" r="r" b="b"/>
              <a:pathLst>
                <a:path w="67" h="66">
                  <a:moveTo>
                    <a:pt x="34" y="66"/>
                  </a:moveTo>
                  <a:cubicBezTo>
                    <a:pt x="52" y="66"/>
                    <a:pt x="67" y="51"/>
                    <a:pt x="67" y="33"/>
                  </a:cubicBezTo>
                  <a:cubicBezTo>
                    <a:pt x="67" y="14"/>
                    <a:pt x="52" y="0"/>
                    <a:pt x="34" y="0"/>
                  </a:cubicBezTo>
                  <a:cubicBezTo>
                    <a:pt x="15" y="0"/>
                    <a:pt x="0" y="15"/>
                    <a:pt x="1" y="33"/>
                  </a:cubicBezTo>
                  <a:cubicBezTo>
                    <a:pt x="1" y="51"/>
                    <a:pt x="16" y="66"/>
                    <a:pt x="3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1062939" y="4741505"/>
              <a:ext cx="60319" cy="60319"/>
            </a:xfrm>
            <a:custGeom>
              <a:avLst/>
              <a:gdLst>
                <a:gd name="T0" fmla="*/ 11 w 19"/>
                <a:gd name="T1" fmla="*/ 18 h 19"/>
                <a:gd name="T2" fmla="*/ 18 w 19"/>
                <a:gd name="T3" fmla="*/ 9 h 19"/>
                <a:gd name="T4" fmla="*/ 9 w 19"/>
                <a:gd name="T5" fmla="*/ 1 h 19"/>
                <a:gd name="T6" fmla="*/ 1 w 19"/>
                <a:gd name="T7" fmla="*/ 11 h 19"/>
                <a:gd name="T8" fmla="*/ 11 w 19"/>
                <a:gd name="T9" fmla="*/ 18 h 19"/>
              </a:gdLst>
              <a:ahLst/>
              <a:cxnLst>
                <a:cxn ang="0">
                  <a:pos x="T0" y="T1"/>
                </a:cxn>
                <a:cxn ang="0">
                  <a:pos x="T2" y="T3"/>
                </a:cxn>
                <a:cxn ang="0">
                  <a:pos x="T4" y="T5"/>
                </a:cxn>
                <a:cxn ang="0">
                  <a:pos x="T6" y="T7"/>
                </a:cxn>
                <a:cxn ang="0">
                  <a:pos x="T8" y="T9"/>
                </a:cxn>
              </a:cxnLst>
              <a:rect l="0" t="0" r="r" b="b"/>
              <a:pathLst>
                <a:path w="19" h="19">
                  <a:moveTo>
                    <a:pt x="11" y="18"/>
                  </a:moveTo>
                  <a:cubicBezTo>
                    <a:pt x="15" y="18"/>
                    <a:pt x="19" y="14"/>
                    <a:pt x="18" y="9"/>
                  </a:cubicBezTo>
                  <a:cubicBezTo>
                    <a:pt x="18" y="4"/>
                    <a:pt x="13" y="0"/>
                    <a:pt x="9" y="1"/>
                  </a:cubicBezTo>
                  <a:cubicBezTo>
                    <a:pt x="4" y="1"/>
                    <a:pt x="0" y="6"/>
                    <a:pt x="1" y="11"/>
                  </a:cubicBezTo>
                  <a:cubicBezTo>
                    <a:pt x="1" y="16"/>
                    <a:pt x="6"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1332360" y="5016287"/>
              <a:ext cx="124658" cy="124658"/>
            </a:xfrm>
            <a:custGeom>
              <a:avLst/>
              <a:gdLst>
                <a:gd name="T0" fmla="*/ 20 w 39"/>
                <a:gd name="T1" fmla="*/ 39 h 39"/>
                <a:gd name="T2" fmla="*/ 39 w 39"/>
                <a:gd name="T3" fmla="*/ 20 h 39"/>
                <a:gd name="T4" fmla="*/ 20 w 39"/>
                <a:gd name="T5" fmla="*/ 0 h 39"/>
                <a:gd name="T6" fmla="*/ 0 w 39"/>
                <a:gd name="T7" fmla="*/ 20 h 39"/>
                <a:gd name="T8" fmla="*/ 20 w 39"/>
                <a:gd name="T9" fmla="*/ 39 h 39"/>
              </a:gdLst>
              <a:ahLst/>
              <a:cxnLst>
                <a:cxn ang="0">
                  <a:pos x="T0" y="T1"/>
                </a:cxn>
                <a:cxn ang="0">
                  <a:pos x="T2" y="T3"/>
                </a:cxn>
                <a:cxn ang="0">
                  <a:pos x="T4" y="T5"/>
                </a:cxn>
                <a:cxn ang="0">
                  <a:pos x="T6" y="T7"/>
                </a:cxn>
                <a:cxn ang="0">
                  <a:pos x="T8" y="T9"/>
                </a:cxn>
              </a:cxnLst>
              <a:rect l="0" t="0" r="r" b="b"/>
              <a:pathLst>
                <a:path w="39" h="39">
                  <a:moveTo>
                    <a:pt x="20" y="39"/>
                  </a:moveTo>
                  <a:cubicBezTo>
                    <a:pt x="31" y="39"/>
                    <a:pt x="39" y="31"/>
                    <a:pt x="39" y="20"/>
                  </a:cubicBezTo>
                  <a:cubicBezTo>
                    <a:pt x="39" y="9"/>
                    <a:pt x="31" y="0"/>
                    <a:pt x="20" y="0"/>
                  </a:cubicBezTo>
                  <a:cubicBezTo>
                    <a:pt x="9" y="0"/>
                    <a:pt x="0" y="9"/>
                    <a:pt x="0" y="20"/>
                  </a:cubicBezTo>
                  <a:cubicBezTo>
                    <a:pt x="0" y="30"/>
                    <a:pt x="9" y="39"/>
                    <a:pt x="2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2194238" y="5573894"/>
              <a:ext cx="229209" cy="230549"/>
            </a:xfrm>
            <a:custGeom>
              <a:avLst/>
              <a:gdLst>
                <a:gd name="T0" fmla="*/ 36 w 72"/>
                <a:gd name="T1" fmla="*/ 72 h 72"/>
                <a:gd name="T2" fmla="*/ 72 w 72"/>
                <a:gd name="T3" fmla="*/ 36 h 72"/>
                <a:gd name="T4" fmla="*/ 36 w 72"/>
                <a:gd name="T5" fmla="*/ 0 h 72"/>
                <a:gd name="T6" fmla="*/ 0 w 72"/>
                <a:gd name="T7" fmla="*/ 36 h 72"/>
                <a:gd name="T8" fmla="*/ 36 w 72"/>
                <a:gd name="T9" fmla="*/ 72 h 72"/>
              </a:gdLst>
              <a:ahLst/>
              <a:cxnLst>
                <a:cxn ang="0">
                  <a:pos x="T0" y="T1"/>
                </a:cxn>
                <a:cxn ang="0">
                  <a:pos x="T2" y="T3"/>
                </a:cxn>
                <a:cxn ang="0">
                  <a:pos x="T4" y="T5"/>
                </a:cxn>
                <a:cxn ang="0">
                  <a:pos x="T6" y="T7"/>
                </a:cxn>
                <a:cxn ang="0">
                  <a:pos x="T8" y="T9"/>
                </a:cxn>
              </a:cxnLst>
              <a:rect l="0" t="0" r="r" b="b"/>
              <a:pathLst>
                <a:path w="72" h="72">
                  <a:moveTo>
                    <a:pt x="36" y="72"/>
                  </a:moveTo>
                  <a:cubicBezTo>
                    <a:pt x="55" y="72"/>
                    <a:pt x="72" y="55"/>
                    <a:pt x="72" y="36"/>
                  </a:cubicBezTo>
                  <a:cubicBezTo>
                    <a:pt x="71" y="16"/>
                    <a:pt x="55"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1883265" y="5568532"/>
              <a:ext cx="241272" cy="245294"/>
            </a:xfrm>
            <a:custGeom>
              <a:avLst/>
              <a:gdLst>
                <a:gd name="T0" fmla="*/ 38 w 76"/>
                <a:gd name="T1" fmla="*/ 77 h 77"/>
                <a:gd name="T2" fmla="*/ 76 w 76"/>
                <a:gd name="T3" fmla="*/ 38 h 77"/>
                <a:gd name="T4" fmla="*/ 38 w 76"/>
                <a:gd name="T5" fmla="*/ 0 h 77"/>
                <a:gd name="T6" fmla="*/ 0 w 76"/>
                <a:gd name="T7" fmla="*/ 38 h 77"/>
                <a:gd name="T8" fmla="*/ 38 w 76"/>
                <a:gd name="T9" fmla="*/ 77 h 77"/>
              </a:gdLst>
              <a:ahLst/>
              <a:cxnLst>
                <a:cxn ang="0">
                  <a:pos x="T0" y="T1"/>
                </a:cxn>
                <a:cxn ang="0">
                  <a:pos x="T2" y="T3"/>
                </a:cxn>
                <a:cxn ang="0">
                  <a:pos x="T4" y="T5"/>
                </a:cxn>
                <a:cxn ang="0">
                  <a:pos x="T6" y="T7"/>
                </a:cxn>
                <a:cxn ang="0">
                  <a:pos x="T8" y="T9"/>
                </a:cxn>
              </a:cxnLst>
              <a:rect l="0" t="0" r="r" b="b"/>
              <a:pathLst>
                <a:path w="76" h="77">
                  <a:moveTo>
                    <a:pt x="38" y="77"/>
                  </a:moveTo>
                  <a:cubicBezTo>
                    <a:pt x="59" y="77"/>
                    <a:pt x="76" y="59"/>
                    <a:pt x="76" y="38"/>
                  </a:cubicBezTo>
                  <a:cubicBezTo>
                    <a:pt x="76" y="17"/>
                    <a:pt x="59" y="0"/>
                    <a:pt x="38" y="0"/>
                  </a:cubicBezTo>
                  <a:cubicBezTo>
                    <a:pt x="16" y="0"/>
                    <a:pt x="0" y="17"/>
                    <a:pt x="0" y="38"/>
                  </a:cubicBezTo>
                  <a:cubicBezTo>
                    <a:pt x="0" y="59"/>
                    <a:pt x="16" y="76"/>
                    <a:pt x="38"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2233110" y="5309835"/>
              <a:ext cx="146104" cy="146104"/>
            </a:xfrm>
            <a:custGeom>
              <a:avLst/>
              <a:gdLst>
                <a:gd name="T0" fmla="*/ 23 w 46"/>
                <a:gd name="T1" fmla="*/ 46 h 46"/>
                <a:gd name="T2" fmla="*/ 46 w 46"/>
                <a:gd name="T3" fmla="*/ 23 h 46"/>
                <a:gd name="T4" fmla="*/ 23 w 46"/>
                <a:gd name="T5" fmla="*/ 0 h 46"/>
                <a:gd name="T6" fmla="*/ 0 w 46"/>
                <a:gd name="T7" fmla="*/ 23 h 46"/>
                <a:gd name="T8" fmla="*/ 23 w 46"/>
                <a:gd name="T9" fmla="*/ 46 h 46"/>
              </a:gdLst>
              <a:ahLst/>
              <a:cxnLst>
                <a:cxn ang="0">
                  <a:pos x="T0" y="T1"/>
                </a:cxn>
                <a:cxn ang="0">
                  <a:pos x="T2" y="T3"/>
                </a:cxn>
                <a:cxn ang="0">
                  <a:pos x="T4" y="T5"/>
                </a:cxn>
                <a:cxn ang="0">
                  <a:pos x="T6" y="T7"/>
                </a:cxn>
                <a:cxn ang="0">
                  <a:pos x="T8" y="T9"/>
                </a:cxn>
              </a:cxnLst>
              <a:rect l="0" t="0" r="r" b="b"/>
              <a:pathLst>
                <a:path w="46" h="46">
                  <a:moveTo>
                    <a:pt x="23" y="46"/>
                  </a:moveTo>
                  <a:cubicBezTo>
                    <a:pt x="36" y="46"/>
                    <a:pt x="46" y="36"/>
                    <a:pt x="46" y="23"/>
                  </a:cubicBezTo>
                  <a:cubicBezTo>
                    <a:pt x="46" y="10"/>
                    <a:pt x="35" y="0"/>
                    <a:pt x="23" y="0"/>
                  </a:cubicBezTo>
                  <a:cubicBezTo>
                    <a:pt x="10" y="0"/>
                    <a:pt x="0" y="11"/>
                    <a:pt x="0" y="23"/>
                  </a:cubicBezTo>
                  <a:cubicBezTo>
                    <a:pt x="0" y="36"/>
                    <a:pt x="11" y="46"/>
                    <a:pt x="2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1962348" y="5041755"/>
              <a:ext cx="80424" cy="76403"/>
            </a:xfrm>
            <a:custGeom>
              <a:avLst/>
              <a:gdLst>
                <a:gd name="T0" fmla="*/ 13 w 25"/>
                <a:gd name="T1" fmla="*/ 24 h 24"/>
                <a:gd name="T2" fmla="*/ 25 w 25"/>
                <a:gd name="T3" fmla="*/ 12 h 24"/>
                <a:gd name="T4" fmla="*/ 13 w 25"/>
                <a:gd name="T5" fmla="*/ 0 h 24"/>
                <a:gd name="T6" fmla="*/ 1 w 25"/>
                <a:gd name="T7" fmla="*/ 11 h 24"/>
                <a:gd name="T8" fmla="*/ 13 w 25"/>
                <a:gd name="T9" fmla="*/ 24 h 24"/>
              </a:gdLst>
              <a:ahLst/>
              <a:cxnLst>
                <a:cxn ang="0">
                  <a:pos x="T0" y="T1"/>
                </a:cxn>
                <a:cxn ang="0">
                  <a:pos x="T2" y="T3"/>
                </a:cxn>
                <a:cxn ang="0">
                  <a:pos x="T4" y="T5"/>
                </a:cxn>
                <a:cxn ang="0">
                  <a:pos x="T6" y="T7"/>
                </a:cxn>
                <a:cxn ang="0">
                  <a:pos x="T8" y="T9"/>
                </a:cxn>
              </a:cxnLst>
              <a:rect l="0" t="0" r="r" b="b"/>
              <a:pathLst>
                <a:path w="25" h="24">
                  <a:moveTo>
                    <a:pt x="13" y="24"/>
                  </a:moveTo>
                  <a:cubicBezTo>
                    <a:pt x="19" y="24"/>
                    <a:pt x="25" y="18"/>
                    <a:pt x="25" y="12"/>
                  </a:cubicBezTo>
                  <a:cubicBezTo>
                    <a:pt x="25" y="5"/>
                    <a:pt x="20" y="0"/>
                    <a:pt x="13" y="0"/>
                  </a:cubicBezTo>
                  <a:cubicBezTo>
                    <a:pt x="6" y="0"/>
                    <a:pt x="1" y="5"/>
                    <a:pt x="1" y="11"/>
                  </a:cubicBezTo>
                  <a:cubicBezTo>
                    <a:pt x="0" y="18"/>
                    <a:pt x="6" y="24"/>
                    <a:pt x="1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userDrawn="1"/>
          </p:nvSpPr>
          <p:spPr bwMode="auto">
            <a:xfrm>
              <a:off x="1918116" y="5296431"/>
              <a:ext cx="171571" cy="172912"/>
            </a:xfrm>
            <a:custGeom>
              <a:avLst/>
              <a:gdLst>
                <a:gd name="T0" fmla="*/ 27 w 54"/>
                <a:gd name="T1" fmla="*/ 54 h 54"/>
                <a:gd name="T2" fmla="*/ 53 w 54"/>
                <a:gd name="T3" fmla="*/ 27 h 54"/>
                <a:gd name="T4" fmla="*/ 27 w 54"/>
                <a:gd name="T5" fmla="*/ 1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1"/>
                    <a:pt x="53" y="27"/>
                  </a:cubicBezTo>
                  <a:cubicBezTo>
                    <a:pt x="53" y="12"/>
                    <a:pt x="41" y="0"/>
                    <a:pt x="27" y="1"/>
                  </a:cubicBezTo>
                  <a:cubicBezTo>
                    <a:pt x="12" y="1"/>
                    <a:pt x="0" y="13"/>
                    <a:pt x="0" y="27"/>
                  </a:cubicBezTo>
                  <a:cubicBezTo>
                    <a:pt x="1" y="42"/>
                    <a:pt x="13" y="54"/>
                    <a:pt x="2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userDrawn="1"/>
          </p:nvSpPr>
          <p:spPr bwMode="auto">
            <a:xfrm>
              <a:off x="76403" y="4970713"/>
              <a:ext cx="213124" cy="214464"/>
            </a:xfrm>
            <a:custGeom>
              <a:avLst/>
              <a:gdLst>
                <a:gd name="T0" fmla="*/ 33 w 67"/>
                <a:gd name="T1" fmla="*/ 67 h 67"/>
                <a:gd name="T2" fmla="*/ 66 w 67"/>
                <a:gd name="T3" fmla="*/ 33 h 67"/>
                <a:gd name="T4" fmla="*/ 33 w 67"/>
                <a:gd name="T5" fmla="*/ 0 h 67"/>
                <a:gd name="T6" fmla="*/ 0 w 67"/>
                <a:gd name="T7" fmla="*/ 34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cubicBezTo>
                    <a:pt x="52" y="67"/>
                    <a:pt x="67" y="52"/>
                    <a:pt x="66" y="33"/>
                  </a:cubicBezTo>
                  <a:cubicBezTo>
                    <a:pt x="66" y="15"/>
                    <a:pt x="51" y="0"/>
                    <a:pt x="33" y="0"/>
                  </a:cubicBezTo>
                  <a:cubicBezTo>
                    <a:pt x="14" y="0"/>
                    <a:pt x="0" y="15"/>
                    <a:pt x="0" y="34"/>
                  </a:cubicBezTo>
                  <a:cubicBezTo>
                    <a:pt x="0" y="52"/>
                    <a:pt x="15" y="67"/>
                    <a:pt x="3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userDrawn="1"/>
          </p:nvSpPr>
          <p:spPr bwMode="auto">
            <a:xfrm>
              <a:off x="1017365" y="5002883"/>
              <a:ext cx="150125" cy="150125"/>
            </a:xfrm>
            <a:custGeom>
              <a:avLst/>
              <a:gdLst>
                <a:gd name="T0" fmla="*/ 23 w 47"/>
                <a:gd name="T1" fmla="*/ 47 h 47"/>
                <a:gd name="T2" fmla="*/ 47 w 47"/>
                <a:gd name="T3" fmla="*/ 24 h 47"/>
                <a:gd name="T4" fmla="*/ 24 w 47"/>
                <a:gd name="T5" fmla="*/ 0 h 47"/>
                <a:gd name="T6" fmla="*/ 0 w 47"/>
                <a:gd name="T7" fmla="*/ 24 h 47"/>
                <a:gd name="T8" fmla="*/ 23 w 47"/>
                <a:gd name="T9" fmla="*/ 47 h 47"/>
              </a:gdLst>
              <a:ahLst/>
              <a:cxnLst>
                <a:cxn ang="0">
                  <a:pos x="T0" y="T1"/>
                </a:cxn>
                <a:cxn ang="0">
                  <a:pos x="T2" y="T3"/>
                </a:cxn>
                <a:cxn ang="0">
                  <a:pos x="T4" y="T5"/>
                </a:cxn>
                <a:cxn ang="0">
                  <a:pos x="T6" y="T7"/>
                </a:cxn>
                <a:cxn ang="0">
                  <a:pos x="T8" y="T9"/>
                </a:cxn>
              </a:cxnLst>
              <a:rect l="0" t="0" r="r" b="b"/>
              <a:pathLst>
                <a:path w="47" h="47">
                  <a:moveTo>
                    <a:pt x="23" y="47"/>
                  </a:moveTo>
                  <a:cubicBezTo>
                    <a:pt x="36" y="47"/>
                    <a:pt x="47" y="37"/>
                    <a:pt x="47" y="24"/>
                  </a:cubicBezTo>
                  <a:cubicBezTo>
                    <a:pt x="47" y="11"/>
                    <a:pt x="36" y="0"/>
                    <a:pt x="24" y="0"/>
                  </a:cubicBezTo>
                  <a:cubicBezTo>
                    <a:pt x="11" y="0"/>
                    <a:pt x="0" y="11"/>
                    <a:pt x="0" y="24"/>
                  </a:cubicBezTo>
                  <a:cubicBezTo>
                    <a:pt x="0" y="37"/>
                    <a:pt x="11" y="47"/>
                    <a:pt x="2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userDrawn="1"/>
          </p:nvSpPr>
          <p:spPr bwMode="auto">
            <a:xfrm>
              <a:off x="159508" y="4447956"/>
              <a:ext cx="41553" cy="41553"/>
            </a:xfrm>
            <a:custGeom>
              <a:avLst/>
              <a:gdLst>
                <a:gd name="T0" fmla="*/ 6 w 13"/>
                <a:gd name="T1" fmla="*/ 13 h 13"/>
                <a:gd name="T2" fmla="*/ 13 w 13"/>
                <a:gd name="T3" fmla="*/ 7 h 13"/>
                <a:gd name="T4" fmla="*/ 6 w 13"/>
                <a:gd name="T5" fmla="*/ 0 h 13"/>
                <a:gd name="T6" fmla="*/ 0 w 13"/>
                <a:gd name="T7" fmla="*/ 6 h 13"/>
                <a:gd name="T8" fmla="*/ 6 w 13"/>
                <a:gd name="T9" fmla="*/ 13 h 13"/>
              </a:gdLst>
              <a:ahLst/>
              <a:cxnLst>
                <a:cxn ang="0">
                  <a:pos x="T0" y="T1"/>
                </a:cxn>
                <a:cxn ang="0">
                  <a:pos x="T2" y="T3"/>
                </a:cxn>
                <a:cxn ang="0">
                  <a:pos x="T4" y="T5"/>
                </a:cxn>
                <a:cxn ang="0">
                  <a:pos x="T6" y="T7"/>
                </a:cxn>
                <a:cxn ang="0">
                  <a:pos x="T8" y="T9"/>
                </a:cxn>
              </a:cxnLst>
              <a:rect l="0" t="0" r="r" b="b"/>
              <a:pathLst>
                <a:path w="13" h="13">
                  <a:moveTo>
                    <a:pt x="6" y="13"/>
                  </a:moveTo>
                  <a:cubicBezTo>
                    <a:pt x="10" y="13"/>
                    <a:pt x="13" y="10"/>
                    <a:pt x="13" y="7"/>
                  </a:cubicBezTo>
                  <a:cubicBezTo>
                    <a:pt x="13" y="3"/>
                    <a:pt x="10" y="0"/>
                    <a:pt x="6" y="0"/>
                  </a:cubicBezTo>
                  <a:cubicBezTo>
                    <a:pt x="3" y="0"/>
                    <a:pt x="0" y="2"/>
                    <a:pt x="0" y="6"/>
                  </a:cubicBezTo>
                  <a:cubicBezTo>
                    <a:pt x="0" y="10"/>
                    <a:pt x="2"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userDrawn="1"/>
          </p:nvSpPr>
          <p:spPr bwMode="auto">
            <a:xfrm>
              <a:off x="388717" y="4981436"/>
              <a:ext cx="193018" cy="194359"/>
            </a:xfrm>
            <a:custGeom>
              <a:avLst/>
              <a:gdLst>
                <a:gd name="T0" fmla="*/ 30 w 61"/>
                <a:gd name="T1" fmla="*/ 61 h 61"/>
                <a:gd name="T2" fmla="*/ 61 w 61"/>
                <a:gd name="T3" fmla="*/ 31 h 61"/>
                <a:gd name="T4" fmla="*/ 30 w 61"/>
                <a:gd name="T5" fmla="*/ 0 h 61"/>
                <a:gd name="T6" fmla="*/ 0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cubicBezTo>
                    <a:pt x="47" y="61"/>
                    <a:pt x="61" y="48"/>
                    <a:pt x="61" y="31"/>
                  </a:cubicBezTo>
                  <a:cubicBezTo>
                    <a:pt x="61" y="14"/>
                    <a:pt x="47" y="0"/>
                    <a:pt x="30" y="0"/>
                  </a:cubicBezTo>
                  <a:cubicBezTo>
                    <a:pt x="14" y="0"/>
                    <a:pt x="0" y="14"/>
                    <a:pt x="0" y="30"/>
                  </a:cubicBezTo>
                  <a:cubicBezTo>
                    <a:pt x="0" y="47"/>
                    <a:pt x="13" y="61"/>
                    <a:pt x="3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userDrawn="1"/>
          </p:nvSpPr>
          <p:spPr bwMode="auto">
            <a:xfrm>
              <a:off x="432950" y="4722739"/>
              <a:ext cx="104551" cy="104551"/>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5"/>
                    <a:pt x="33" y="16"/>
                  </a:cubicBezTo>
                  <a:cubicBezTo>
                    <a:pt x="33" y="7"/>
                    <a:pt x="25" y="0"/>
                    <a:pt x="16" y="0"/>
                  </a:cubicBezTo>
                  <a:cubicBezTo>
                    <a:pt x="7" y="0"/>
                    <a:pt x="0" y="8"/>
                    <a:pt x="0" y="17"/>
                  </a:cubicBezTo>
                  <a:cubicBezTo>
                    <a:pt x="0" y="26"/>
                    <a:pt x="7"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userDrawn="1"/>
          </p:nvSpPr>
          <p:spPr bwMode="auto">
            <a:xfrm>
              <a:off x="113935" y="4709335"/>
              <a:ext cx="131359" cy="131359"/>
            </a:xfrm>
            <a:custGeom>
              <a:avLst/>
              <a:gdLst>
                <a:gd name="T0" fmla="*/ 20 w 41"/>
                <a:gd name="T1" fmla="*/ 41 h 41"/>
                <a:gd name="T2" fmla="*/ 41 w 41"/>
                <a:gd name="T3" fmla="*/ 20 h 41"/>
                <a:gd name="T4" fmla="*/ 20 w 41"/>
                <a:gd name="T5" fmla="*/ 0 h 41"/>
                <a:gd name="T6" fmla="*/ 0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32" y="41"/>
                    <a:pt x="41" y="31"/>
                    <a:pt x="41" y="20"/>
                  </a:cubicBezTo>
                  <a:cubicBezTo>
                    <a:pt x="41" y="9"/>
                    <a:pt x="31" y="0"/>
                    <a:pt x="20" y="0"/>
                  </a:cubicBezTo>
                  <a:cubicBezTo>
                    <a:pt x="9" y="0"/>
                    <a:pt x="0" y="9"/>
                    <a:pt x="0" y="20"/>
                  </a:cubicBezTo>
                  <a:cubicBezTo>
                    <a:pt x="0" y="32"/>
                    <a:pt x="9" y="40"/>
                    <a:pt x="2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userDrawn="1"/>
          </p:nvSpPr>
          <p:spPr bwMode="auto">
            <a:xfrm>
              <a:off x="2277343" y="5051137"/>
              <a:ext cx="57638" cy="57638"/>
            </a:xfrm>
            <a:custGeom>
              <a:avLst/>
              <a:gdLst>
                <a:gd name="T0" fmla="*/ 10 w 18"/>
                <a:gd name="T1" fmla="*/ 17 h 18"/>
                <a:gd name="T2" fmla="*/ 18 w 18"/>
                <a:gd name="T3" fmla="*/ 8 h 18"/>
                <a:gd name="T4" fmla="*/ 9 w 18"/>
                <a:gd name="T5" fmla="*/ 0 h 18"/>
                <a:gd name="T6" fmla="*/ 0 w 18"/>
                <a:gd name="T7" fmla="*/ 9 h 18"/>
                <a:gd name="T8" fmla="*/ 10 w 18"/>
                <a:gd name="T9" fmla="*/ 17 h 18"/>
              </a:gdLst>
              <a:ahLst/>
              <a:cxnLst>
                <a:cxn ang="0">
                  <a:pos x="T0" y="T1"/>
                </a:cxn>
                <a:cxn ang="0">
                  <a:pos x="T2" y="T3"/>
                </a:cxn>
                <a:cxn ang="0">
                  <a:pos x="T4" y="T5"/>
                </a:cxn>
                <a:cxn ang="0">
                  <a:pos x="T6" y="T7"/>
                </a:cxn>
                <a:cxn ang="0">
                  <a:pos x="T8" y="T9"/>
                </a:cxn>
              </a:cxnLst>
              <a:rect l="0" t="0" r="r" b="b"/>
              <a:pathLst>
                <a:path w="18" h="18">
                  <a:moveTo>
                    <a:pt x="10" y="17"/>
                  </a:moveTo>
                  <a:cubicBezTo>
                    <a:pt x="15" y="17"/>
                    <a:pt x="18" y="13"/>
                    <a:pt x="18" y="8"/>
                  </a:cubicBezTo>
                  <a:cubicBezTo>
                    <a:pt x="18" y="3"/>
                    <a:pt x="14" y="0"/>
                    <a:pt x="9" y="0"/>
                  </a:cubicBezTo>
                  <a:cubicBezTo>
                    <a:pt x="4" y="0"/>
                    <a:pt x="0" y="4"/>
                    <a:pt x="0" y="9"/>
                  </a:cubicBezTo>
                  <a:cubicBezTo>
                    <a:pt x="0" y="14"/>
                    <a:pt x="4" y="18"/>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51"/>
            <p:cNvSpPr>
              <a:spLocks noChangeArrowheads="1"/>
            </p:cNvSpPr>
            <p:nvPr userDrawn="1"/>
          </p:nvSpPr>
          <p:spPr bwMode="auto">
            <a:xfrm>
              <a:off x="352526" y="5249517"/>
              <a:ext cx="264060" cy="2680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userDrawn="1"/>
          </p:nvSpPr>
          <p:spPr bwMode="auto">
            <a:xfrm>
              <a:off x="747944" y="4732121"/>
              <a:ext cx="79084" cy="79084"/>
            </a:xfrm>
            <a:custGeom>
              <a:avLst/>
              <a:gdLst>
                <a:gd name="T0" fmla="*/ 13 w 25"/>
                <a:gd name="T1" fmla="*/ 25 h 25"/>
                <a:gd name="T2" fmla="*/ 25 w 25"/>
                <a:gd name="T3" fmla="*/ 13 h 25"/>
                <a:gd name="T4" fmla="*/ 12 w 25"/>
                <a:gd name="T5" fmla="*/ 0 h 25"/>
                <a:gd name="T6" fmla="*/ 0 w 25"/>
                <a:gd name="T7" fmla="*/ 13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19" y="25"/>
                    <a:pt x="25" y="20"/>
                    <a:pt x="25" y="13"/>
                  </a:cubicBezTo>
                  <a:cubicBezTo>
                    <a:pt x="25" y="6"/>
                    <a:pt x="19" y="0"/>
                    <a:pt x="12" y="0"/>
                  </a:cubicBezTo>
                  <a:cubicBezTo>
                    <a:pt x="5" y="0"/>
                    <a:pt x="0" y="6"/>
                    <a:pt x="0" y="13"/>
                  </a:cubicBezTo>
                  <a:cubicBezTo>
                    <a:pt x="0" y="20"/>
                    <a:pt x="6"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userDrawn="1"/>
          </p:nvSpPr>
          <p:spPr bwMode="auto">
            <a:xfrm>
              <a:off x="977153" y="5268282"/>
              <a:ext cx="231890" cy="229209"/>
            </a:xfrm>
            <a:custGeom>
              <a:avLst/>
              <a:gdLst>
                <a:gd name="T0" fmla="*/ 36 w 73"/>
                <a:gd name="T1" fmla="*/ 72 h 72"/>
                <a:gd name="T2" fmla="*/ 73 w 73"/>
                <a:gd name="T3" fmla="*/ 36 h 72"/>
                <a:gd name="T4" fmla="*/ 37 w 73"/>
                <a:gd name="T5" fmla="*/ 0 h 72"/>
                <a:gd name="T6" fmla="*/ 0 w 73"/>
                <a:gd name="T7" fmla="*/ 36 h 72"/>
                <a:gd name="T8" fmla="*/ 36 w 73"/>
                <a:gd name="T9" fmla="*/ 72 h 72"/>
              </a:gdLst>
              <a:ahLst/>
              <a:cxnLst>
                <a:cxn ang="0">
                  <a:pos x="T0" y="T1"/>
                </a:cxn>
                <a:cxn ang="0">
                  <a:pos x="T2" y="T3"/>
                </a:cxn>
                <a:cxn ang="0">
                  <a:pos x="T4" y="T5"/>
                </a:cxn>
                <a:cxn ang="0">
                  <a:pos x="T6" y="T7"/>
                </a:cxn>
                <a:cxn ang="0">
                  <a:pos x="T8" y="T9"/>
                </a:cxn>
              </a:cxnLst>
              <a:rect l="0" t="0" r="r" b="b"/>
              <a:pathLst>
                <a:path w="73" h="72">
                  <a:moveTo>
                    <a:pt x="36" y="72"/>
                  </a:moveTo>
                  <a:cubicBezTo>
                    <a:pt x="56" y="72"/>
                    <a:pt x="72" y="56"/>
                    <a:pt x="73" y="36"/>
                  </a:cubicBezTo>
                  <a:cubicBezTo>
                    <a:pt x="73" y="16"/>
                    <a:pt x="57" y="0"/>
                    <a:pt x="37" y="0"/>
                  </a:cubicBezTo>
                  <a:cubicBezTo>
                    <a:pt x="17" y="0"/>
                    <a:pt x="1"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userDrawn="1"/>
          </p:nvSpPr>
          <p:spPr bwMode="auto">
            <a:xfrm>
              <a:off x="699690" y="4993500"/>
              <a:ext cx="175593" cy="172912"/>
            </a:xfrm>
            <a:custGeom>
              <a:avLst/>
              <a:gdLst>
                <a:gd name="T0" fmla="*/ 28 w 55"/>
                <a:gd name="T1" fmla="*/ 54 h 54"/>
                <a:gd name="T2" fmla="*/ 54 w 55"/>
                <a:gd name="T3" fmla="*/ 26 h 54"/>
                <a:gd name="T4" fmla="*/ 27 w 55"/>
                <a:gd name="T5" fmla="*/ 0 h 54"/>
                <a:gd name="T6" fmla="*/ 0 w 55"/>
                <a:gd name="T7" fmla="*/ 27 h 54"/>
                <a:gd name="T8" fmla="*/ 28 w 55"/>
                <a:gd name="T9" fmla="*/ 54 h 54"/>
              </a:gdLst>
              <a:ahLst/>
              <a:cxnLst>
                <a:cxn ang="0">
                  <a:pos x="T0" y="T1"/>
                </a:cxn>
                <a:cxn ang="0">
                  <a:pos x="T2" y="T3"/>
                </a:cxn>
                <a:cxn ang="0">
                  <a:pos x="T4" y="T5"/>
                </a:cxn>
                <a:cxn ang="0">
                  <a:pos x="T6" y="T7"/>
                </a:cxn>
                <a:cxn ang="0">
                  <a:pos x="T8" y="T9"/>
                </a:cxn>
              </a:cxnLst>
              <a:rect l="0" t="0" r="r" b="b"/>
              <a:pathLst>
                <a:path w="55" h="54">
                  <a:moveTo>
                    <a:pt x="28" y="54"/>
                  </a:moveTo>
                  <a:cubicBezTo>
                    <a:pt x="43" y="54"/>
                    <a:pt x="55" y="41"/>
                    <a:pt x="54" y="26"/>
                  </a:cubicBezTo>
                  <a:cubicBezTo>
                    <a:pt x="54" y="11"/>
                    <a:pt x="42" y="0"/>
                    <a:pt x="27" y="0"/>
                  </a:cubicBezTo>
                  <a:cubicBezTo>
                    <a:pt x="12" y="0"/>
                    <a:pt x="0" y="12"/>
                    <a:pt x="0" y="27"/>
                  </a:cubicBezTo>
                  <a:cubicBezTo>
                    <a:pt x="1" y="42"/>
                    <a:pt x="13" y="54"/>
                    <a:pt x="2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userDrawn="1"/>
          </p:nvSpPr>
          <p:spPr bwMode="auto">
            <a:xfrm>
              <a:off x="664839" y="5258900"/>
              <a:ext cx="247975" cy="247975"/>
            </a:xfrm>
            <a:custGeom>
              <a:avLst/>
              <a:gdLst>
                <a:gd name="T0" fmla="*/ 39 w 78"/>
                <a:gd name="T1" fmla="*/ 78 h 78"/>
                <a:gd name="T2" fmla="*/ 77 w 78"/>
                <a:gd name="T3" fmla="*/ 39 h 78"/>
                <a:gd name="T4" fmla="*/ 39 w 78"/>
                <a:gd name="T5" fmla="*/ 0 h 78"/>
                <a:gd name="T6" fmla="*/ 0 w 78"/>
                <a:gd name="T7" fmla="*/ 39 h 78"/>
                <a:gd name="T8" fmla="*/ 39 w 78"/>
                <a:gd name="T9" fmla="*/ 78 h 78"/>
              </a:gdLst>
              <a:ahLst/>
              <a:cxnLst>
                <a:cxn ang="0">
                  <a:pos x="T0" y="T1"/>
                </a:cxn>
                <a:cxn ang="0">
                  <a:pos x="T2" y="T3"/>
                </a:cxn>
                <a:cxn ang="0">
                  <a:pos x="T4" y="T5"/>
                </a:cxn>
                <a:cxn ang="0">
                  <a:pos x="T6" y="T7"/>
                </a:cxn>
                <a:cxn ang="0">
                  <a:pos x="T8" y="T9"/>
                </a:cxn>
              </a:cxnLst>
              <a:rect l="0" t="0" r="r" b="b"/>
              <a:pathLst>
                <a:path w="78" h="78">
                  <a:moveTo>
                    <a:pt x="39" y="78"/>
                  </a:moveTo>
                  <a:cubicBezTo>
                    <a:pt x="60" y="78"/>
                    <a:pt x="78" y="60"/>
                    <a:pt x="77" y="39"/>
                  </a:cubicBezTo>
                  <a:cubicBezTo>
                    <a:pt x="77" y="17"/>
                    <a:pt x="60" y="0"/>
                    <a:pt x="39" y="0"/>
                  </a:cubicBezTo>
                  <a:cubicBezTo>
                    <a:pt x="17" y="0"/>
                    <a:pt x="0" y="18"/>
                    <a:pt x="0" y="39"/>
                  </a:cubicBezTo>
                  <a:cubicBezTo>
                    <a:pt x="0" y="61"/>
                    <a:pt x="17"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userDrawn="1"/>
          </p:nvSpPr>
          <p:spPr bwMode="auto">
            <a:xfrm>
              <a:off x="474502" y="4454658"/>
              <a:ext cx="21446" cy="25468"/>
            </a:xfrm>
            <a:custGeom>
              <a:avLst/>
              <a:gdLst>
                <a:gd name="T0" fmla="*/ 3 w 7"/>
                <a:gd name="T1" fmla="*/ 7 h 8"/>
                <a:gd name="T2" fmla="*/ 6 w 7"/>
                <a:gd name="T3" fmla="*/ 4 h 8"/>
                <a:gd name="T4" fmla="*/ 3 w 7"/>
                <a:gd name="T5" fmla="*/ 0 h 8"/>
                <a:gd name="T6" fmla="*/ 0 w 7"/>
                <a:gd name="T7" fmla="*/ 4 h 8"/>
                <a:gd name="T8" fmla="*/ 3 w 7"/>
                <a:gd name="T9" fmla="*/ 7 h 8"/>
              </a:gdLst>
              <a:ahLst/>
              <a:cxnLst>
                <a:cxn ang="0">
                  <a:pos x="T0" y="T1"/>
                </a:cxn>
                <a:cxn ang="0">
                  <a:pos x="T2" y="T3"/>
                </a:cxn>
                <a:cxn ang="0">
                  <a:pos x="T4" y="T5"/>
                </a:cxn>
                <a:cxn ang="0">
                  <a:pos x="T6" y="T7"/>
                </a:cxn>
                <a:cxn ang="0">
                  <a:pos x="T8" y="T9"/>
                </a:cxn>
              </a:cxnLst>
              <a:rect l="0" t="0" r="r" b="b"/>
              <a:pathLst>
                <a:path w="7" h="8">
                  <a:moveTo>
                    <a:pt x="3" y="7"/>
                  </a:moveTo>
                  <a:cubicBezTo>
                    <a:pt x="5" y="8"/>
                    <a:pt x="7" y="6"/>
                    <a:pt x="6" y="4"/>
                  </a:cubicBezTo>
                  <a:cubicBezTo>
                    <a:pt x="6" y="3"/>
                    <a:pt x="5" y="2"/>
                    <a:pt x="3" y="0"/>
                  </a:cubicBezTo>
                  <a:cubicBezTo>
                    <a:pt x="2" y="2"/>
                    <a:pt x="0" y="3"/>
                    <a:pt x="0" y="4"/>
                  </a:cubicBezTo>
                  <a:cubicBezTo>
                    <a:pt x="1" y="5"/>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userDrawn="1"/>
          </p:nvSpPr>
          <p:spPr bwMode="auto">
            <a:xfrm>
              <a:off x="0" y="5312516"/>
              <a:ext cx="28149" cy="143423"/>
            </a:xfrm>
            <a:custGeom>
              <a:avLst/>
              <a:gdLst>
                <a:gd name="T0" fmla="*/ 0 w 9"/>
                <a:gd name="T1" fmla="*/ 0 h 45"/>
                <a:gd name="T2" fmla="*/ 0 w 9"/>
                <a:gd name="T3" fmla="*/ 45 h 45"/>
                <a:gd name="T4" fmla="*/ 0 w 9"/>
                <a:gd name="T5" fmla="*/ 0 h 45"/>
              </a:gdLst>
              <a:ahLst/>
              <a:cxnLst>
                <a:cxn ang="0">
                  <a:pos x="T0" y="T1"/>
                </a:cxn>
                <a:cxn ang="0">
                  <a:pos x="T2" y="T3"/>
                </a:cxn>
                <a:cxn ang="0">
                  <a:pos x="T4" y="T5"/>
                </a:cxn>
              </a:cxnLst>
              <a:rect l="0" t="0" r="r" b="b"/>
              <a:pathLst>
                <a:path w="9" h="45">
                  <a:moveTo>
                    <a:pt x="0" y="0"/>
                  </a:moveTo>
                  <a:cubicBezTo>
                    <a:pt x="0" y="45"/>
                    <a:pt x="0" y="45"/>
                    <a:pt x="0" y="45"/>
                  </a:cubicBezTo>
                  <a:cubicBezTo>
                    <a:pt x="8" y="30"/>
                    <a:pt x="9" y="1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userDrawn="1"/>
          </p:nvSpPr>
          <p:spPr bwMode="auto">
            <a:xfrm>
              <a:off x="4399199" y="5654318"/>
              <a:ext cx="69701" cy="67020"/>
            </a:xfrm>
            <a:custGeom>
              <a:avLst/>
              <a:gdLst>
                <a:gd name="T0" fmla="*/ 11 w 22"/>
                <a:gd name="T1" fmla="*/ 21 h 21"/>
                <a:gd name="T2" fmla="*/ 22 w 22"/>
                <a:gd name="T3" fmla="*/ 10 h 21"/>
                <a:gd name="T4" fmla="*/ 11 w 22"/>
                <a:gd name="T5" fmla="*/ 0 h 21"/>
                <a:gd name="T6" fmla="*/ 0 w 22"/>
                <a:gd name="T7" fmla="*/ 11 h 21"/>
                <a:gd name="T8" fmla="*/ 11 w 22"/>
                <a:gd name="T9" fmla="*/ 21 h 21"/>
              </a:gdLst>
              <a:ahLst/>
              <a:cxnLst>
                <a:cxn ang="0">
                  <a:pos x="T0" y="T1"/>
                </a:cxn>
                <a:cxn ang="0">
                  <a:pos x="T2" y="T3"/>
                </a:cxn>
                <a:cxn ang="0">
                  <a:pos x="T4" y="T5"/>
                </a:cxn>
                <a:cxn ang="0">
                  <a:pos x="T6" y="T7"/>
                </a:cxn>
                <a:cxn ang="0">
                  <a:pos x="T8" y="T9"/>
                </a:cxn>
              </a:cxnLst>
              <a:rect l="0" t="0" r="r" b="b"/>
              <a:pathLst>
                <a:path w="22" h="21">
                  <a:moveTo>
                    <a:pt x="11" y="21"/>
                  </a:moveTo>
                  <a:cubicBezTo>
                    <a:pt x="17" y="21"/>
                    <a:pt x="22" y="16"/>
                    <a:pt x="22" y="10"/>
                  </a:cubicBezTo>
                  <a:cubicBezTo>
                    <a:pt x="21" y="4"/>
                    <a:pt x="17" y="0"/>
                    <a:pt x="11" y="0"/>
                  </a:cubicBezTo>
                  <a:cubicBezTo>
                    <a:pt x="5" y="0"/>
                    <a:pt x="0" y="5"/>
                    <a:pt x="0" y="11"/>
                  </a:cubicBezTo>
                  <a:cubicBezTo>
                    <a:pt x="0" y="17"/>
                    <a:pt x="6"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userDrawn="1"/>
          </p:nvSpPr>
          <p:spPr bwMode="auto">
            <a:xfrm>
              <a:off x="4354966" y="5913016"/>
              <a:ext cx="162189" cy="162189"/>
            </a:xfrm>
            <a:custGeom>
              <a:avLst/>
              <a:gdLst>
                <a:gd name="T0" fmla="*/ 25 w 51"/>
                <a:gd name="T1" fmla="*/ 51 h 51"/>
                <a:gd name="T2" fmla="*/ 51 w 51"/>
                <a:gd name="T3" fmla="*/ 25 h 51"/>
                <a:gd name="T4" fmla="*/ 25 w 51"/>
                <a:gd name="T5" fmla="*/ 0 h 51"/>
                <a:gd name="T6" fmla="*/ 0 w 51"/>
                <a:gd name="T7" fmla="*/ 25 h 51"/>
                <a:gd name="T8" fmla="*/ 25 w 51"/>
                <a:gd name="T9" fmla="*/ 51 h 51"/>
              </a:gdLst>
              <a:ahLst/>
              <a:cxnLst>
                <a:cxn ang="0">
                  <a:pos x="T0" y="T1"/>
                </a:cxn>
                <a:cxn ang="0">
                  <a:pos x="T2" y="T3"/>
                </a:cxn>
                <a:cxn ang="0">
                  <a:pos x="T4" y="T5"/>
                </a:cxn>
                <a:cxn ang="0">
                  <a:pos x="T6" y="T7"/>
                </a:cxn>
                <a:cxn ang="0">
                  <a:pos x="T8" y="T9"/>
                </a:cxn>
              </a:cxnLst>
              <a:rect l="0" t="0" r="r" b="b"/>
              <a:pathLst>
                <a:path w="51" h="51">
                  <a:moveTo>
                    <a:pt x="25" y="51"/>
                  </a:moveTo>
                  <a:cubicBezTo>
                    <a:pt x="39" y="51"/>
                    <a:pt x="51" y="40"/>
                    <a:pt x="51" y="25"/>
                  </a:cubicBezTo>
                  <a:cubicBezTo>
                    <a:pt x="51" y="12"/>
                    <a:pt x="39" y="0"/>
                    <a:pt x="25" y="0"/>
                  </a:cubicBezTo>
                  <a:cubicBezTo>
                    <a:pt x="12" y="0"/>
                    <a:pt x="1" y="11"/>
                    <a:pt x="0" y="25"/>
                  </a:cubicBezTo>
                  <a:cubicBezTo>
                    <a:pt x="0" y="39"/>
                    <a:pt x="11" y="50"/>
                    <a:pt x="2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userDrawn="1"/>
          </p:nvSpPr>
          <p:spPr bwMode="auto">
            <a:xfrm>
              <a:off x="4669960" y="5925079"/>
              <a:ext cx="139402" cy="138062"/>
            </a:xfrm>
            <a:custGeom>
              <a:avLst/>
              <a:gdLst>
                <a:gd name="T0" fmla="*/ 22 w 44"/>
                <a:gd name="T1" fmla="*/ 43 h 43"/>
                <a:gd name="T2" fmla="*/ 43 w 44"/>
                <a:gd name="T3" fmla="*/ 22 h 43"/>
                <a:gd name="T4" fmla="*/ 22 w 44"/>
                <a:gd name="T5" fmla="*/ 0 h 43"/>
                <a:gd name="T6" fmla="*/ 0 w 44"/>
                <a:gd name="T7" fmla="*/ 22 h 43"/>
                <a:gd name="T8" fmla="*/ 22 w 44"/>
                <a:gd name="T9" fmla="*/ 43 h 43"/>
              </a:gdLst>
              <a:ahLst/>
              <a:cxnLst>
                <a:cxn ang="0">
                  <a:pos x="T0" y="T1"/>
                </a:cxn>
                <a:cxn ang="0">
                  <a:pos x="T2" y="T3"/>
                </a:cxn>
                <a:cxn ang="0">
                  <a:pos x="T4" y="T5"/>
                </a:cxn>
                <a:cxn ang="0">
                  <a:pos x="T6" y="T7"/>
                </a:cxn>
                <a:cxn ang="0">
                  <a:pos x="T8" y="T9"/>
                </a:cxn>
              </a:cxnLst>
              <a:rect l="0" t="0" r="r" b="b"/>
              <a:pathLst>
                <a:path w="44" h="43">
                  <a:moveTo>
                    <a:pt x="22" y="43"/>
                  </a:moveTo>
                  <a:cubicBezTo>
                    <a:pt x="33" y="43"/>
                    <a:pt x="43" y="33"/>
                    <a:pt x="43" y="22"/>
                  </a:cubicBezTo>
                  <a:cubicBezTo>
                    <a:pt x="44" y="10"/>
                    <a:pt x="34" y="0"/>
                    <a:pt x="22" y="0"/>
                  </a:cubicBezTo>
                  <a:cubicBezTo>
                    <a:pt x="10" y="0"/>
                    <a:pt x="0" y="9"/>
                    <a:pt x="0" y="22"/>
                  </a:cubicBezTo>
                  <a:cubicBezTo>
                    <a:pt x="0" y="33"/>
                    <a:pt x="10" y="43"/>
                    <a:pt x="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userDrawn="1"/>
          </p:nvSpPr>
          <p:spPr bwMode="auto">
            <a:xfrm>
              <a:off x="4628408" y="6187798"/>
              <a:ext cx="219826" cy="222507"/>
            </a:xfrm>
            <a:custGeom>
              <a:avLst/>
              <a:gdLst>
                <a:gd name="T0" fmla="*/ 34 w 69"/>
                <a:gd name="T1" fmla="*/ 69 h 70"/>
                <a:gd name="T2" fmla="*/ 69 w 69"/>
                <a:gd name="T3" fmla="*/ 35 h 70"/>
                <a:gd name="T4" fmla="*/ 35 w 69"/>
                <a:gd name="T5" fmla="*/ 0 h 70"/>
                <a:gd name="T6" fmla="*/ 0 w 69"/>
                <a:gd name="T7" fmla="*/ 35 h 70"/>
                <a:gd name="T8" fmla="*/ 34 w 69"/>
                <a:gd name="T9" fmla="*/ 69 h 70"/>
              </a:gdLst>
              <a:ahLst/>
              <a:cxnLst>
                <a:cxn ang="0">
                  <a:pos x="T0" y="T1"/>
                </a:cxn>
                <a:cxn ang="0">
                  <a:pos x="T2" y="T3"/>
                </a:cxn>
                <a:cxn ang="0">
                  <a:pos x="T4" y="T5"/>
                </a:cxn>
                <a:cxn ang="0">
                  <a:pos x="T6" y="T7"/>
                </a:cxn>
                <a:cxn ang="0">
                  <a:pos x="T8" y="T9"/>
                </a:cxn>
              </a:cxnLst>
              <a:rect l="0" t="0" r="r" b="b"/>
              <a:pathLst>
                <a:path w="69" h="70">
                  <a:moveTo>
                    <a:pt x="34" y="69"/>
                  </a:moveTo>
                  <a:cubicBezTo>
                    <a:pt x="54" y="70"/>
                    <a:pt x="69" y="54"/>
                    <a:pt x="69" y="35"/>
                  </a:cubicBezTo>
                  <a:cubicBezTo>
                    <a:pt x="69" y="16"/>
                    <a:pt x="54" y="0"/>
                    <a:pt x="35" y="0"/>
                  </a:cubicBezTo>
                  <a:cubicBezTo>
                    <a:pt x="16" y="0"/>
                    <a:pt x="0" y="16"/>
                    <a:pt x="0" y="35"/>
                  </a:cubicBezTo>
                  <a:cubicBezTo>
                    <a:pt x="0" y="54"/>
                    <a:pt x="16" y="69"/>
                    <a:pt x="3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userDrawn="1"/>
          </p:nvSpPr>
          <p:spPr bwMode="auto">
            <a:xfrm>
              <a:off x="4714194" y="5663701"/>
              <a:ext cx="48254" cy="48254"/>
            </a:xfrm>
            <a:custGeom>
              <a:avLst/>
              <a:gdLst>
                <a:gd name="T0" fmla="*/ 7 w 15"/>
                <a:gd name="T1" fmla="*/ 15 h 15"/>
                <a:gd name="T2" fmla="*/ 15 w 15"/>
                <a:gd name="T3" fmla="*/ 8 h 15"/>
                <a:gd name="T4" fmla="*/ 8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2" y="15"/>
                    <a:pt x="15" y="12"/>
                    <a:pt x="15" y="8"/>
                  </a:cubicBezTo>
                  <a:cubicBezTo>
                    <a:pt x="15" y="4"/>
                    <a:pt x="12" y="0"/>
                    <a:pt x="8" y="0"/>
                  </a:cubicBezTo>
                  <a:cubicBezTo>
                    <a:pt x="4" y="0"/>
                    <a:pt x="0" y="3"/>
                    <a:pt x="0" y="7"/>
                  </a:cubicBezTo>
                  <a:cubicBezTo>
                    <a:pt x="0" y="11"/>
                    <a:pt x="4"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userDrawn="1"/>
          </p:nvSpPr>
          <p:spPr bwMode="auto">
            <a:xfrm>
              <a:off x="4316094" y="6177075"/>
              <a:ext cx="238592" cy="239932"/>
            </a:xfrm>
            <a:custGeom>
              <a:avLst/>
              <a:gdLst>
                <a:gd name="T0" fmla="*/ 38 w 75"/>
                <a:gd name="T1" fmla="*/ 75 h 75"/>
                <a:gd name="T2" fmla="*/ 75 w 75"/>
                <a:gd name="T3" fmla="*/ 38 h 75"/>
                <a:gd name="T4" fmla="*/ 37 w 75"/>
                <a:gd name="T5" fmla="*/ 0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9"/>
                    <a:pt x="75" y="38"/>
                  </a:cubicBezTo>
                  <a:cubicBezTo>
                    <a:pt x="75" y="17"/>
                    <a:pt x="58" y="0"/>
                    <a:pt x="37" y="0"/>
                  </a:cubicBezTo>
                  <a:cubicBezTo>
                    <a:pt x="17" y="0"/>
                    <a:pt x="0" y="17"/>
                    <a:pt x="0" y="38"/>
                  </a:cubicBezTo>
                  <a:cubicBezTo>
                    <a:pt x="0" y="59"/>
                    <a:pt x="17"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userDrawn="1"/>
          </p:nvSpPr>
          <p:spPr bwMode="auto">
            <a:xfrm>
              <a:off x="4084205" y="5640914"/>
              <a:ext cx="92488" cy="92488"/>
            </a:xfrm>
            <a:custGeom>
              <a:avLst/>
              <a:gdLst>
                <a:gd name="T0" fmla="*/ 14 w 29"/>
                <a:gd name="T1" fmla="*/ 29 h 29"/>
                <a:gd name="T2" fmla="*/ 29 w 29"/>
                <a:gd name="T3" fmla="*/ 15 h 29"/>
                <a:gd name="T4" fmla="*/ 15 w 29"/>
                <a:gd name="T5" fmla="*/ 0 h 29"/>
                <a:gd name="T6" fmla="*/ 0 w 29"/>
                <a:gd name="T7" fmla="*/ 14 h 29"/>
                <a:gd name="T8" fmla="*/ 14 w 29"/>
                <a:gd name="T9" fmla="*/ 29 h 29"/>
              </a:gdLst>
              <a:ahLst/>
              <a:cxnLst>
                <a:cxn ang="0">
                  <a:pos x="T0" y="T1"/>
                </a:cxn>
                <a:cxn ang="0">
                  <a:pos x="T2" y="T3"/>
                </a:cxn>
                <a:cxn ang="0">
                  <a:pos x="T4" y="T5"/>
                </a:cxn>
                <a:cxn ang="0">
                  <a:pos x="T6" y="T7"/>
                </a:cxn>
                <a:cxn ang="0">
                  <a:pos x="T8" y="T9"/>
                </a:cxn>
              </a:cxnLst>
              <a:rect l="0" t="0" r="r" b="b"/>
              <a:pathLst>
                <a:path w="29" h="29">
                  <a:moveTo>
                    <a:pt x="14" y="29"/>
                  </a:moveTo>
                  <a:cubicBezTo>
                    <a:pt x="22" y="29"/>
                    <a:pt x="29" y="23"/>
                    <a:pt x="29" y="15"/>
                  </a:cubicBezTo>
                  <a:cubicBezTo>
                    <a:pt x="29" y="7"/>
                    <a:pt x="23" y="0"/>
                    <a:pt x="15" y="0"/>
                  </a:cubicBezTo>
                  <a:cubicBezTo>
                    <a:pt x="7" y="0"/>
                    <a:pt x="0" y="6"/>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65"/>
            <p:cNvSpPr>
              <a:spLocks noChangeArrowheads="1"/>
            </p:cNvSpPr>
            <p:nvPr userDrawn="1"/>
          </p:nvSpPr>
          <p:spPr bwMode="auto">
            <a:xfrm>
              <a:off x="3769210" y="5628851"/>
              <a:ext cx="117955" cy="1179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userDrawn="1"/>
          </p:nvSpPr>
          <p:spPr bwMode="auto">
            <a:xfrm>
              <a:off x="3813444" y="5367472"/>
              <a:ext cx="29489" cy="30830"/>
            </a:xfrm>
            <a:custGeom>
              <a:avLst/>
              <a:gdLst>
                <a:gd name="T0" fmla="*/ 4 w 9"/>
                <a:gd name="T1" fmla="*/ 10 h 10"/>
                <a:gd name="T2" fmla="*/ 9 w 9"/>
                <a:gd name="T3" fmla="*/ 6 h 10"/>
                <a:gd name="T4" fmla="*/ 5 w 9"/>
                <a:gd name="T5" fmla="*/ 1 h 10"/>
                <a:gd name="T6" fmla="*/ 0 w 9"/>
                <a:gd name="T7" fmla="*/ 5 h 10"/>
                <a:gd name="T8" fmla="*/ 4 w 9"/>
                <a:gd name="T9" fmla="*/ 10 h 10"/>
              </a:gdLst>
              <a:ahLst/>
              <a:cxnLst>
                <a:cxn ang="0">
                  <a:pos x="T0" y="T1"/>
                </a:cxn>
                <a:cxn ang="0">
                  <a:pos x="T2" y="T3"/>
                </a:cxn>
                <a:cxn ang="0">
                  <a:pos x="T4" y="T5"/>
                </a:cxn>
                <a:cxn ang="0">
                  <a:pos x="T6" y="T7"/>
                </a:cxn>
                <a:cxn ang="0">
                  <a:pos x="T8" y="T9"/>
                </a:cxn>
              </a:cxnLst>
              <a:rect l="0" t="0" r="r" b="b"/>
              <a:pathLst>
                <a:path w="9" h="10">
                  <a:moveTo>
                    <a:pt x="4" y="10"/>
                  </a:moveTo>
                  <a:cubicBezTo>
                    <a:pt x="7" y="10"/>
                    <a:pt x="9" y="8"/>
                    <a:pt x="9" y="6"/>
                  </a:cubicBezTo>
                  <a:cubicBezTo>
                    <a:pt x="9" y="3"/>
                    <a:pt x="7" y="1"/>
                    <a:pt x="5" y="1"/>
                  </a:cubicBezTo>
                  <a:cubicBezTo>
                    <a:pt x="2" y="0"/>
                    <a:pt x="0" y="2"/>
                    <a:pt x="0" y="5"/>
                  </a:cubicBezTo>
                  <a:cubicBezTo>
                    <a:pt x="0" y="7"/>
                    <a:pt x="2"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userDrawn="1"/>
          </p:nvSpPr>
          <p:spPr bwMode="auto">
            <a:xfrm>
              <a:off x="4039971" y="5903633"/>
              <a:ext cx="183635" cy="180955"/>
            </a:xfrm>
            <a:custGeom>
              <a:avLst/>
              <a:gdLst>
                <a:gd name="T0" fmla="*/ 28 w 58"/>
                <a:gd name="T1" fmla="*/ 57 h 57"/>
                <a:gd name="T2" fmla="*/ 57 w 58"/>
                <a:gd name="T3" fmla="*/ 28 h 57"/>
                <a:gd name="T4" fmla="*/ 29 w 58"/>
                <a:gd name="T5" fmla="*/ 0 h 57"/>
                <a:gd name="T6" fmla="*/ 0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44" y="57"/>
                    <a:pt x="58" y="44"/>
                    <a:pt x="57" y="28"/>
                  </a:cubicBezTo>
                  <a:cubicBezTo>
                    <a:pt x="57" y="12"/>
                    <a:pt x="44" y="0"/>
                    <a:pt x="29" y="0"/>
                  </a:cubicBezTo>
                  <a:cubicBezTo>
                    <a:pt x="13" y="0"/>
                    <a:pt x="0" y="12"/>
                    <a:pt x="0" y="28"/>
                  </a:cubicBezTo>
                  <a:cubicBezTo>
                    <a:pt x="0" y="44"/>
                    <a:pt x="12" y="57"/>
                    <a:pt x="2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userDrawn="1"/>
          </p:nvSpPr>
          <p:spPr bwMode="auto">
            <a:xfrm>
              <a:off x="4001100" y="6167692"/>
              <a:ext cx="258698" cy="258698"/>
            </a:xfrm>
            <a:custGeom>
              <a:avLst/>
              <a:gdLst>
                <a:gd name="T0" fmla="*/ 41 w 81"/>
                <a:gd name="T1" fmla="*/ 81 h 81"/>
                <a:gd name="T2" fmla="*/ 81 w 81"/>
                <a:gd name="T3" fmla="*/ 41 h 81"/>
                <a:gd name="T4" fmla="*/ 40 w 81"/>
                <a:gd name="T5" fmla="*/ 1 h 81"/>
                <a:gd name="T6" fmla="*/ 0 w 81"/>
                <a:gd name="T7" fmla="*/ 41 h 81"/>
                <a:gd name="T8" fmla="*/ 41 w 81"/>
                <a:gd name="T9" fmla="*/ 81 h 81"/>
              </a:gdLst>
              <a:ahLst/>
              <a:cxnLst>
                <a:cxn ang="0">
                  <a:pos x="T0" y="T1"/>
                </a:cxn>
                <a:cxn ang="0">
                  <a:pos x="T2" y="T3"/>
                </a:cxn>
                <a:cxn ang="0">
                  <a:pos x="T4" y="T5"/>
                </a:cxn>
                <a:cxn ang="0">
                  <a:pos x="T6" y="T7"/>
                </a:cxn>
                <a:cxn ang="0">
                  <a:pos x="T8" y="T9"/>
                </a:cxn>
              </a:cxnLst>
              <a:rect l="0" t="0" r="r" b="b"/>
              <a:pathLst>
                <a:path w="81" h="81">
                  <a:moveTo>
                    <a:pt x="41" y="81"/>
                  </a:moveTo>
                  <a:cubicBezTo>
                    <a:pt x="63" y="81"/>
                    <a:pt x="81" y="63"/>
                    <a:pt x="81" y="41"/>
                  </a:cubicBezTo>
                  <a:cubicBezTo>
                    <a:pt x="81" y="18"/>
                    <a:pt x="63" y="0"/>
                    <a:pt x="40" y="1"/>
                  </a:cubicBezTo>
                  <a:cubicBezTo>
                    <a:pt x="18" y="1"/>
                    <a:pt x="1" y="19"/>
                    <a:pt x="0" y="41"/>
                  </a:cubicBezTo>
                  <a:cubicBezTo>
                    <a:pt x="0" y="63"/>
                    <a:pt x="18"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userDrawn="1"/>
          </p:nvSpPr>
          <p:spPr bwMode="auto">
            <a:xfrm>
              <a:off x="5302630" y="5947866"/>
              <a:ext cx="88467" cy="89807"/>
            </a:xfrm>
            <a:custGeom>
              <a:avLst/>
              <a:gdLst>
                <a:gd name="T0" fmla="*/ 14 w 28"/>
                <a:gd name="T1" fmla="*/ 28 h 28"/>
                <a:gd name="T2" fmla="*/ 28 w 28"/>
                <a:gd name="T3" fmla="*/ 14 h 28"/>
                <a:gd name="T4" fmla="*/ 14 w 28"/>
                <a:gd name="T5" fmla="*/ 1 h 28"/>
                <a:gd name="T6" fmla="*/ 0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2"/>
                    <a:pt x="28" y="14"/>
                  </a:cubicBezTo>
                  <a:cubicBezTo>
                    <a:pt x="28" y="7"/>
                    <a:pt x="21" y="0"/>
                    <a:pt x="14" y="1"/>
                  </a:cubicBezTo>
                  <a:cubicBezTo>
                    <a:pt x="6" y="1"/>
                    <a:pt x="0" y="7"/>
                    <a:pt x="0" y="14"/>
                  </a:cubicBezTo>
                  <a:cubicBezTo>
                    <a:pt x="0" y="22"/>
                    <a:pt x="6"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userDrawn="1"/>
          </p:nvSpPr>
          <p:spPr bwMode="auto">
            <a:xfrm>
              <a:off x="4908552" y="6467943"/>
              <a:ext cx="266740" cy="274783"/>
            </a:xfrm>
            <a:custGeom>
              <a:avLst/>
              <a:gdLst>
                <a:gd name="T0" fmla="*/ 42 w 84"/>
                <a:gd name="T1" fmla="*/ 85 h 86"/>
                <a:gd name="T2" fmla="*/ 84 w 84"/>
                <a:gd name="T3" fmla="*/ 43 h 86"/>
                <a:gd name="T4" fmla="*/ 42 w 84"/>
                <a:gd name="T5" fmla="*/ 0 h 86"/>
                <a:gd name="T6" fmla="*/ 0 w 84"/>
                <a:gd name="T7" fmla="*/ 43 h 86"/>
                <a:gd name="T8" fmla="*/ 42 w 84"/>
                <a:gd name="T9" fmla="*/ 85 h 86"/>
              </a:gdLst>
              <a:ahLst/>
              <a:cxnLst>
                <a:cxn ang="0">
                  <a:pos x="T0" y="T1"/>
                </a:cxn>
                <a:cxn ang="0">
                  <a:pos x="T2" y="T3"/>
                </a:cxn>
                <a:cxn ang="0">
                  <a:pos x="T4" y="T5"/>
                </a:cxn>
                <a:cxn ang="0">
                  <a:pos x="T6" y="T7"/>
                </a:cxn>
                <a:cxn ang="0">
                  <a:pos x="T8" y="T9"/>
                </a:cxn>
              </a:cxnLst>
              <a:rect l="0" t="0" r="r" b="b"/>
              <a:pathLst>
                <a:path w="84" h="86">
                  <a:moveTo>
                    <a:pt x="42" y="85"/>
                  </a:moveTo>
                  <a:cubicBezTo>
                    <a:pt x="68" y="85"/>
                    <a:pt x="84" y="65"/>
                    <a:pt x="84" y="43"/>
                  </a:cubicBezTo>
                  <a:cubicBezTo>
                    <a:pt x="84" y="19"/>
                    <a:pt x="65" y="0"/>
                    <a:pt x="42" y="0"/>
                  </a:cubicBezTo>
                  <a:cubicBezTo>
                    <a:pt x="19" y="0"/>
                    <a:pt x="0" y="19"/>
                    <a:pt x="0" y="43"/>
                  </a:cubicBezTo>
                  <a:cubicBezTo>
                    <a:pt x="0" y="66"/>
                    <a:pt x="19" y="86"/>
                    <a:pt x="4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userDrawn="1"/>
          </p:nvSpPr>
          <p:spPr bwMode="auto">
            <a:xfrm>
              <a:off x="3724977" y="5890229"/>
              <a:ext cx="203741" cy="205082"/>
            </a:xfrm>
            <a:custGeom>
              <a:avLst/>
              <a:gdLst>
                <a:gd name="T0" fmla="*/ 33 w 64"/>
                <a:gd name="T1" fmla="*/ 64 h 64"/>
                <a:gd name="T2" fmla="*/ 64 w 64"/>
                <a:gd name="T3" fmla="*/ 33 h 64"/>
                <a:gd name="T4" fmla="*/ 32 w 64"/>
                <a:gd name="T5" fmla="*/ 0 h 64"/>
                <a:gd name="T6" fmla="*/ 0 w 64"/>
                <a:gd name="T7" fmla="*/ 32 h 64"/>
                <a:gd name="T8" fmla="*/ 33 w 64"/>
                <a:gd name="T9" fmla="*/ 64 h 64"/>
              </a:gdLst>
              <a:ahLst/>
              <a:cxnLst>
                <a:cxn ang="0">
                  <a:pos x="T0" y="T1"/>
                </a:cxn>
                <a:cxn ang="0">
                  <a:pos x="T2" y="T3"/>
                </a:cxn>
                <a:cxn ang="0">
                  <a:pos x="T4" y="T5"/>
                </a:cxn>
                <a:cxn ang="0">
                  <a:pos x="T6" y="T7"/>
                </a:cxn>
                <a:cxn ang="0">
                  <a:pos x="T8" y="T9"/>
                </a:cxn>
              </a:cxnLst>
              <a:rect l="0" t="0" r="r" b="b"/>
              <a:pathLst>
                <a:path w="64" h="64">
                  <a:moveTo>
                    <a:pt x="33" y="64"/>
                  </a:moveTo>
                  <a:cubicBezTo>
                    <a:pt x="50" y="64"/>
                    <a:pt x="64" y="50"/>
                    <a:pt x="64" y="33"/>
                  </a:cubicBezTo>
                  <a:cubicBezTo>
                    <a:pt x="64" y="15"/>
                    <a:pt x="50" y="0"/>
                    <a:pt x="32" y="0"/>
                  </a:cubicBezTo>
                  <a:cubicBezTo>
                    <a:pt x="15" y="0"/>
                    <a:pt x="0" y="15"/>
                    <a:pt x="0" y="32"/>
                  </a:cubicBezTo>
                  <a:cubicBezTo>
                    <a:pt x="0" y="50"/>
                    <a:pt x="15" y="64"/>
                    <a:pt x="3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userDrawn="1"/>
          </p:nvSpPr>
          <p:spPr bwMode="auto">
            <a:xfrm>
              <a:off x="5219525" y="6474644"/>
              <a:ext cx="254676" cy="254676"/>
            </a:xfrm>
            <a:custGeom>
              <a:avLst/>
              <a:gdLst>
                <a:gd name="T0" fmla="*/ 40 w 80"/>
                <a:gd name="T1" fmla="*/ 80 h 80"/>
                <a:gd name="T2" fmla="*/ 80 w 80"/>
                <a:gd name="T3" fmla="*/ 40 h 80"/>
                <a:gd name="T4" fmla="*/ 40 w 80"/>
                <a:gd name="T5" fmla="*/ 0 h 80"/>
                <a:gd name="T6" fmla="*/ 0 w 80"/>
                <a:gd name="T7" fmla="*/ 40 h 80"/>
                <a:gd name="T8" fmla="*/ 40 w 80"/>
                <a:gd name="T9" fmla="*/ 80 h 80"/>
              </a:gdLst>
              <a:ahLst/>
              <a:cxnLst>
                <a:cxn ang="0">
                  <a:pos x="T0" y="T1"/>
                </a:cxn>
                <a:cxn ang="0">
                  <a:pos x="T2" y="T3"/>
                </a:cxn>
                <a:cxn ang="0">
                  <a:pos x="T4" y="T5"/>
                </a:cxn>
                <a:cxn ang="0">
                  <a:pos x="T6" y="T7"/>
                </a:cxn>
                <a:cxn ang="0">
                  <a:pos x="T8" y="T9"/>
                </a:cxn>
              </a:cxnLst>
              <a:rect l="0" t="0" r="r" b="b"/>
              <a:pathLst>
                <a:path w="80" h="80">
                  <a:moveTo>
                    <a:pt x="40" y="80"/>
                  </a:moveTo>
                  <a:cubicBezTo>
                    <a:pt x="62" y="80"/>
                    <a:pt x="80" y="62"/>
                    <a:pt x="80" y="40"/>
                  </a:cubicBezTo>
                  <a:cubicBezTo>
                    <a:pt x="79" y="18"/>
                    <a:pt x="62" y="0"/>
                    <a:pt x="40" y="0"/>
                  </a:cubicBezTo>
                  <a:cubicBezTo>
                    <a:pt x="18" y="0"/>
                    <a:pt x="0" y="18"/>
                    <a:pt x="0" y="40"/>
                  </a:cubicBezTo>
                  <a:cubicBezTo>
                    <a:pt x="0" y="62"/>
                    <a:pt x="18"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3"/>
            <p:cNvSpPr>
              <a:spLocks noChangeArrowheads="1"/>
            </p:cNvSpPr>
            <p:nvPr userDrawn="1"/>
          </p:nvSpPr>
          <p:spPr bwMode="auto">
            <a:xfrm>
              <a:off x="5569370" y="6218628"/>
              <a:ext cx="159508" cy="1595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userDrawn="1"/>
          </p:nvSpPr>
          <p:spPr bwMode="auto">
            <a:xfrm>
              <a:off x="5531839" y="6481347"/>
              <a:ext cx="238592" cy="238592"/>
            </a:xfrm>
            <a:custGeom>
              <a:avLst/>
              <a:gdLst>
                <a:gd name="T0" fmla="*/ 38 w 75"/>
                <a:gd name="T1" fmla="*/ 75 h 75"/>
                <a:gd name="T2" fmla="*/ 74 w 75"/>
                <a:gd name="T3" fmla="*/ 37 h 75"/>
                <a:gd name="T4" fmla="*/ 36 w 75"/>
                <a:gd name="T5" fmla="*/ 1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8"/>
                    <a:pt x="74" y="37"/>
                  </a:cubicBezTo>
                  <a:cubicBezTo>
                    <a:pt x="74" y="17"/>
                    <a:pt x="57" y="0"/>
                    <a:pt x="36" y="1"/>
                  </a:cubicBezTo>
                  <a:cubicBezTo>
                    <a:pt x="16" y="1"/>
                    <a:pt x="0" y="18"/>
                    <a:pt x="0" y="38"/>
                  </a:cubicBezTo>
                  <a:cubicBezTo>
                    <a:pt x="0" y="59"/>
                    <a:pt x="17" y="75"/>
                    <a:pt x="3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userDrawn="1"/>
          </p:nvSpPr>
          <p:spPr bwMode="auto">
            <a:xfrm>
              <a:off x="5258397" y="6206564"/>
              <a:ext cx="178274" cy="182295"/>
            </a:xfrm>
            <a:custGeom>
              <a:avLst/>
              <a:gdLst>
                <a:gd name="T0" fmla="*/ 28 w 56"/>
                <a:gd name="T1" fmla="*/ 57 h 57"/>
                <a:gd name="T2" fmla="*/ 56 w 56"/>
                <a:gd name="T3" fmla="*/ 28 h 57"/>
                <a:gd name="T4" fmla="*/ 28 w 56"/>
                <a:gd name="T5" fmla="*/ 0 h 57"/>
                <a:gd name="T6" fmla="*/ 0 w 56"/>
                <a:gd name="T7" fmla="*/ 29 h 57"/>
                <a:gd name="T8" fmla="*/ 28 w 56"/>
                <a:gd name="T9" fmla="*/ 57 h 57"/>
              </a:gdLst>
              <a:ahLst/>
              <a:cxnLst>
                <a:cxn ang="0">
                  <a:pos x="T0" y="T1"/>
                </a:cxn>
                <a:cxn ang="0">
                  <a:pos x="T2" y="T3"/>
                </a:cxn>
                <a:cxn ang="0">
                  <a:pos x="T4" y="T5"/>
                </a:cxn>
                <a:cxn ang="0">
                  <a:pos x="T6" y="T7"/>
                </a:cxn>
                <a:cxn ang="0">
                  <a:pos x="T8" y="T9"/>
                </a:cxn>
              </a:cxnLst>
              <a:rect l="0" t="0" r="r" b="b"/>
              <a:pathLst>
                <a:path w="56" h="57">
                  <a:moveTo>
                    <a:pt x="28" y="57"/>
                  </a:moveTo>
                  <a:cubicBezTo>
                    <a:pt x="44" y="57"/>
                    <a:pt x="56" y="44"/>
                    <a:pt x="56" y="28"/>
                  </a:cubicBezTo>
                  <a:cubicBezTo>
                    <a:pt x="56" y="13"/>
                    <a:pt x="43" y="1"/>
                    <a:pt x="28" y="0"/>
                  </a:cubicBezTo>
                  <a:cubicBezTo>
                    <a:pt x="13" y="0"/>
                    <a:pt x="0" y="13"/>
                    <a:pt x="0" y="29"/>
                  </a:cubicBezTo>
                  <a:cubicBezTo>
                    <a:pt x="0" y="44"/>
                    <a:pt x="12" y="57"/>
                    <a:pt x="2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userDrawn="1"/>
          </p:nvSpPr>
          <p:spPr bwMode="auto">
            <a:xfrm>
              <a:off x="5846833" y="6493410"/>
              <a:ext cx="215805" cy="217145"/>
            </a:xfrm>
            <a:custGeom>
              <a:avLst/>
              <a:gdLst>
                <a:gd name="T0" fmla="*/ 34 w 68"/>
                <a:gd name="T1" fmla="*/ 68 h 68"/>
                <a:gd name="T2" fmla="*/ 68 w 68"/>
                <a:gd name="T3" fmla="*/ 35 h 68"/>
                <a:gd name="T4" fmla="*/ 34 w 68"/>
                <a:gd name="T5" fmla="*/ 0 h 68"/>
                <a:gd name="T6" fmla="*/ 0 w 68"/>
                <a:gd name="T7" fmla="*/ 34 h 68"/>
                <a:gd name="T8" fmla="*/ 34 w 68"/>
                <a:gd name="T9" fmla="*/ 68 h 68"/>
              </a:gdLst>
              <a:ahLst/>
              <a:cxnLst>
                <a:cxn ang="0">
                  <a:pos x="T0" y="T1"/>
                </a:cxn>
                <a:cxn ang="0">
                  <a:pos x="T2" y="T3"/>
                </a:cxn>
                <a:cxn ang="0">
                  <a:pos x="T4" y="T5"/>
                </a:cxn>
                <a:cxn ang="0">
                  <a:pos x="T6" y="T7"/>
                </a:cxn>
                <a:cxn ang="0">
                  <a:pos x="T8" y="T9"/>
                </a:cxn>
              </a:cxnLst>
              <a:rect l="0" t="0" r="r" b="b"/>
              <a:pathLst>
                <a:path w="68" h="68">
                  <a:moveTo>
                    <a:pt x="34" y="68"/>
                  </a:moveTo>
                  <a:cubicBezTo>
                    <a:pt x="52" y="68"/>
                    <a:pt x="68" y="53"/>
                    <a:pt x="68" y="35"/>
                  </a:cubicBezTo>
                  <a:cubicBezTo>
                    <a:pt x="68" y="16"/>
                    <a:pt x="53" y="0"/>
                    <a:pt x="34" y="0"/>
                  </a:cubicBezTo>
                  <a:cubicBezTo>
                    <a:pt x="15" y="0"/>
                    <a:pt x="0" y="15"/>
                    <a:pt x="0" y="34"/>
                  </a:cubicBezTo>
                  <a:cubicBezTo>
                    <a:pt x="0" y="53"/>
                    <a:pt x="15" y="68"/>
                    <a:pt x="3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userDrawn="1"/>
          </p:nvSpPr>
          <p:spPr bwMode="auto">
            <a:xfrm>
              <a:off x="4939382" y="6197181"/>
              <a:ext cx="203741" cy="203741"/>
            </a:xfrm>
            <a:custGeom>
              <a:avLst/>
              <a:gdLst>
                <a:gd name="T0" fmla="*/ 32 w 64"/>
                <a:gd name="T1" fmla="*/ 63 h 64"/>
                <a:gd name="T2" fmla="*/ 63 w 64"/>
                <a:gd name="T3" fmla="*/ 32 h 64"/>
                <a:gd name="T4" fmla="*/ 31 w 64"/>
                <a:gd name="T5" fmla="*/ 0 h 64"/>
                <a:gd name="T6" fmla="*/ 1 w 64"/>
                <a:gd name="T7" fmla="*/ 32 h 64"/>
                <a:gd name="T8" fmla="*/ 32 w 64"/>
                <a:gd name="T9" fmla="*/ 63 h 64"/>
              </a:gdLst>
              <a:ahLst/>
              <a:cxnLst>
                <a:cxn ang="0">
                  <a:pos x="T0" y="T1"/>
                </a:cxn>
                <a:cxn ang="0">
                  <a:pos x="T2" y="T3"/>
                </a:cxn>
                <a:cxn ang="0">
                  <a:pos x="T4" y="T5"/>
                </a:cxn>
                <a:cxn ang="0">
                  <a:pos x="T6" y="T7"/>
                </a:cxn>
                <a:cxn ang="0">
                  <a:pos x="T8" y="T9"/>
                </a:cxn>
              </a:cxnLst>
              <a:rect l="0" t="0" r="r" b="b"/>
              <a:pathLst>
                <a:path w="64" h="64">
                  <a:moveTo>
                    <a:pt x="32" y="63"/>
                  </a:moveTo>
                  <a:cubicBezTo>
                    <a:pt x="50" y="63"/>
                    <a:pt x="64" y="49"/>
                    <a:pt x="63" y="32"/>
                  </a:cubicBezTo>
                  <a:cubicBezTo>
                    <a:pt x="63" y="14"/>
                    <a:pt x="49" y="0"/>
                    <a:pt x="31" y="0"/>
                  </a:cubicBezTo>
                  <a:cubicBezTo>
                    <a:pt x="14" y="1"/>
                    <a:pt x="0" y="15"/>
                    <a:pt x="1" y="32"/>
                  </a:cubicBezTo>
                  <a:cubicBezTo>
                    <a:pt x="1" y="50"/>
                    <a:pt x="15" y="64"/>
                    <a:pt x="3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userDrawn="1"/>
          </p:nvSpPr>
          <p:spPr bwMode="auto">
            <a:xfrm>
              <a:off x="5025167" y="5673084"/>
              <a:ext cx="32170" cy="29489"/>
            </a:xfrm>
            <a:custGeom>
              <a:avLst/>
              <a:gdLst>
                <a:gd name="T0" fmla="*/ 5 w 10"/>
                <a:gd name="T1" fmla="*/ 9 h 9"/>
                <a:gd name="T2" fmla="*/ 10 w 10"/>
                <a:gd name="T3" fmla="*/ 4 h 9"/>
                <a:gd name="T4" fmla="*/ 5 w 10"/>
                <a:gd name="T5" fmla="*/ 0 h 9"/>
                <a:gd name="T6" fmla="*/ 0 w 10"/>
                <a:gd name="T7" fmla="*/ 5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cubicBezTo>
                    <a:pt x="7" y="9"/>
                    <a:pt x="10" y="7"/>
                    <a:pt x="10" y="4"/>
                  </a:cubicBezTo>
                  <a:cubicBezTo>
                    <a:pt x="10" y="2"/>
                    <a:pt x="7" y="0"/>
                    <a:pt x="5" y="0"/>
                  </a:cubicBezTo>
                  <a:cubicBezTo>
                    <a:pt x="2" y="0"/>
                    <a:pt x="0" y="2"/>
                    <a:pt x="0" y="5"/>
                  </a:cubicBezTo>
                  <a:cubicBezTo>
                    <a:pt x="1" y="7"/>
                    <a:pt x="2"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userDrawn="1"/>
          </p:nvSpPr>
          <p:spPr bwMode="auto">
            <a:xfrm>
              <a:off x="4984955" y="5938483"/>
              <a:ext cx="113935" cy="115275"/>
            </a:xfrm>
            <a:custGeom>
              <a:avLst/>
              <a:gdLst>
                <a:gd name="T0" fmla="*/ 18 w 36"/>
                <a:gd name="T1" fmla="*/ 35 h 36"/>
                <a:gd name="T2" fmla="*/ 36 w 36"/>
                <a:gd name="T3" fmla="*/ 18 h 36"/>
                <a:gd name="T4" fmla="*/ 18 w 36"/>
                <a:gd name="T5" fmla="*/ 0 h 36"/>
                <a:gd name="T6" fmla="*/ 0 w 36"/>
                <a:gd name="T7" fmla="*/ 17 h 36"/>
                <a:gd name="T8" fmla="*/ 18 w 36"/>
                <a:gd name="T9" fmla="*/ 35 h 36"/>
              </a:gdLst>
              <a:ahLst/>
              <a:cxnLst>
                <a:cxn ang="0">
                  <a:pos x="T0" y="T1"/>
                </a:cxn>
                <a:cxn ang="0">
                  <a:pos x="T2" y="T3"/>
                </a:cxn>
                <a:cxn ang="0">
                  <a:pos x="T4" y="T5"/>
                </a:cxn>
                <a:cxn ang="0">
                  <a:pos x="T6" y="T7"/>
                </a:cxn>
                <a:cxn ang="0">
                  <a:pos x="T8" y="T9"/>
                </a:cxn>
              </a:cxnLst>
              <a:rect l="0" t="0" r="r" b="b"/>
              <a:pathLst>
                <a:path w="36" h="36">
                  <a:moveTo>
                    <a:pt x="18" y="35"/>
                  </a:moveTo>
                  <a:cubicBezTo>
                    <a:pt x="28" y="36"/>
                    <a:pt x="36" y="28"/>
                    <a:pt x="36" y="18"/>
                  </a:cubicBezTo>
                  <a:cubicBezTo>
                    <a:pt x="36" y="7"/>
                    <a:pt x="28" y="0"/>
                    <a:pt x="18" y="0"/>
                  </a:cubicBezTo>
                  <a:cubicBezTo>
                    <a:pt x="8" y="0"/>
                    <a:pt x="0" y="8"/>
                    <a:pt x="0" y="17"/>
                  </a:cubicBezTo>
                  <a:cubicBezTo>
                    <a:pt x="0" y="27"/>
                    <a:pt x="8" y="35"/>
                    <a:pt x="1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userDrawn="1"/>
          </p:nvSpPr>
          <p:spPr bwMode="auto">
            <a:xfrm>
              <a:off x="6206061" y="6244095"/>
              <a:ext cx="104551" cy="105892"/>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6"/>
                    <a:pt x="33" y="16"/>
                  </a:cubicBezTo>
                  <a:cubicBezTo>
                    <a:pt x="33" y="7"/>
                    <a:pt x="25" y="0"/>
                    <a:pt x="16" y="0"/>
                  </a:cubicBezTo>
                  <a:cubicBezTo>
                    <a:pt x="7" y="0"/>
                    <a:pt x="0" y="8"/>
                    <a:pt x="0" y="17"/>
                  </a:cubicBezTo>
                  <a:cubicBezTo>
                    <a:pt x="1" y="26"/>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userDrawn="1"/>
          </p:nvSpPr>
          <p:spPr bwMode="auto">
            <a:xfrm>
              <a:off x="6476822" y="6516197"/>
              <a:ext cx="171571" cy="171571"/>
            </a:xfrm>
            <a:custGeom>
              <a:avLst/>
              <a:gdLst>
                <a:gd name="T0" fmla="*/ 27 w 54"/>
                <a:gd name="T1" fmla="*/ 54 h 54"/>
                <a:gd name="T2" fmla="*/ 54 w 54"/>
                <a:gd name="T3" fmla="*/ 27 h 54"/>
                <a:gd name="T4" fmla="*/ 27 w 54"/>
                <a:gd name="T5" fmla="*/ 0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2"/>
                    <a:pt x="54" y="27"/>
                  </a:cubicBezTo>
                  <a:cubicBezTo>
                    <a:pt x="54" y="12"/>
                    <a:pt x="42" y="0"/>
                    <a:pt x="27" y="0"/>
                  </a:cubicBezTo>
                  <a:cubicBezTo>
                    <a:pt x="12" y="0"/>
                    <a:pt x="0" y="13"/>
                    <a:pt x="0" y="27"/>
                  </a:cubicBezTo>
                  <a:cubicBezTo>
                    <a:pt x="0" y="42"/>
                    <a:pt x="13" y="54"/>
                    <a:pt x="2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userDrawn="1"/>
          </p:nvSpPr>
          <p:spPr bwMode="auto">
            <a:xfrm>
              <a:off x="7105471" y="6537643"/>
              <a:ext cx="127339" cy="128679"/>
            </a:xfrm>
            <a:custGeom>
              <a:avLst/>
              <a:gdLst>
                <a:gd name="T0" fmla="*/ 20 w 40"/>
                <a:gd name="T1" fmla="*/ 40 h 40"/>
                <a:gd name="T2" fmla="*/ 40 w 40"/>
                <a:gd name="T3" fmla="*/ 20 h 40"/>
                <a:gd name="T4" fmla="*/ 20 w 40"/>
                <a:gd name="T5" fmla="*/ 0 h 40"/>
                <a:gd name="T6" fmla="*/ 0 w 40"/>
                <a:gd name="T7" fmla="*/ 20 h 40"/>
                <a:gd name="T8" fmla="*/ 20 w 40"/>
                <a:gd name="T9" fmla="*/ 40 h 40"/>
              </a:gdLst>
              <a:ahLst/>
              <a:cxnLst>
                <a:cxn ang="0">
                  <a:pos x="T0" y="T1"/>
                </a:cxn>
                <a:cxn ang="0">
                  <a:pos x="T2" y="T3"/>
                </a:cxn>
                <a:cxn ang="0">
                  <a:pos x="T4" y="T5"/>
                </a:cxn>
                <a:cxn ang="0">
                  <a:pos x="T6" y="T7"/>
                </a:cxn>
                <a:cxn ang="0">
                  <a:pos x="T8" y="T9"/>
                </a:cxn>
              </a:cxnLst>
              <a:rect l="0" t="0" r="r" b="b"/>
              <a:pathLst>
                <a:path w="40" h="40">
                  <a:moveTo>
                    <a:pt x="20" y="40"/>
                  </a:moveTo>
                  <a:cubicBezTo>
                    <a:pt x="31" y="40"/>
                    <a:pt x="40" y="31"/>
                    <a:pt x="40" y="20"/>
                  </a:cubicBezTo>
                  <a:cubicBezTo>
                    <a:pt x="39" y="9"/>
                    <a:pt x="31" y="1"/>
                    <a:pt x="20" y="0"/>
                  </a:cubicBezTo>
                  <a:cubicBezTo>
                    <a:pt x="10" y="0"/>
                    <a:pt x="0" y="9"/>
                    <a:pt x="0" y="20"/>
                  </a:cubicBezTo>
                  <a:cubicBezTo>
                    <a:pt x="0" y="31"/>
                    <a:pt x="9" y="40"/>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userDrawn="1"/>
          </p:nvSpPr>
          <p:spPr bwMode="auto">
            <a:xfrm>
              <a:off x="6521056" y="6254818"/>
              <a:ext cx="83105" cy="81765"/>
            </a:xfrm>
            <a:custGeom>
              <a:avLst/>
              <a:gdLst>
                <a:gd name="T0" fmla="*/ 13 w 26"/>
                <a:gd name="T1" fmla="*/ 26 h 26"/>
                <a:gd name="T2" fmla="*/ 25 w 26"/>
                <a:gd name="T3" fmla="*/ 13 h 26"/>
                <a:gd name="T4" fmla="*/ 12 w 26"/>
                <a:gd name="T5" fmla="*/ 1 h 26"/>
                <a:gd name="T6" fmla="*/ 0 w 26"/>
                <a:gd name="T7" fmla="*/ 13 h 26"/>
                <a:gd name="T8" fmla="*/ 13 w 26"/>
                <a:gd name="T9" fmla="*/ 26 h 26"/>
              </a:gdLst>
              <a:ahLst/>
              <a:cxnLst>
                <a:cxn ang="0">
                  <a:pos x="T0" y="T1"/>
                </a:cxn>
                <a:cxn ang="0">
                  <a:pos x="T2" y="T3"/>
                </a:cxn>
                <a:cxn ang="0">
                  <a:pos x="T4" y="T5"/>
                </a:cxn>
                <a:cxn ang="0">
                  <a:pos x="T6" y="T7"/>
                </a:cxn>
                <a:cxn ang="0">
                  <a:pos x="T8" y="T9"/>
                </a:cxn>
              </a:cxnLst>
              <a:rect l="0" t="0" r="r" b="b"/>
              <a:pathLst>
                <a:path w="26" h="26">
                  <a:moveTo>
                    <a:pt x="13" y="26"/>
                  </a:moveTo>
                  <a:cubicBezTo>
                    <a:pt x="20" y="26"/>
                    <a:pt x="25" y="20"/>
                    <a:pt x="25" y="13"/>
                  </a:cubicBezTo>
                  <a:cubicBezTo>
                    <a:pt x="26" y="6"/>
                    <a:pt x="19" y="0"/>
                    <a:pt x="12" y="1"/>
                  </a:cubicBezTo>
                  <a:cubicBezTo>
                    <a:pt x="6" y="1"/>
                    <a:pt x="0" y="6"/>
                    <a:pt x="0" y="13"/>
                  </a:cubicBezTo>
                  <a:cubicBezTo>
                    <a:pt x="0" y="20"/>
                    <a:pt x="6" y="26"/>
                    <a:pt x="1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userDrawn="1"/>
          </p:nvSpPr>
          <p:spPr bwMode="auto">
            <a:xfrm>
              <a:off x="6791817" y="6528260"/>
              <a:ext cx="148785" cy="150125"/>
            </a:xfrm>
            <a:custGeom>
              <a:avLst/>
              <a:gdLst>
                <a:gd name="T0" fmla="*/ 24 w 47"/>
                <a:gd name="T1" fmla="*/ 47 h 47"/>
                <a:gd name="T2" fmla="*/ 47 w 47"/>
                <a:gd name="T3" fmla="*/ 23 h 47"/>
                <a:gd name="T4" fmla="*/ 24 w 47"/>
                <a:gd name="T5" fmla="*/ 0 h 47"/>
                <a:gd name="T6" fmla="*/ 0 w 47"/>
                <a:gd name="T7" fmla="*/ 23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37" y="47"/>
                    <a:pt x="47" y="36"/>
                    <a:pt x="47" y="23"/>
                  </a:cubicBezTo>
                  <a:cubicBezTo>
                    <a:pt x="47" y="10"/>
                    <a:pt x="37" y="0"/>
                    <a:pt x="24" y="0"/>
                  </a:cubicBezTo>
                  <a:cubicBezTo>
                    <a:pt x="11" y="0"/>
                    <a:pt x="0" y="10"/>
                    <a:pt x="0" y="23"/>
                  </a:cubicBezTo>
                  <a:cubicBezTo>
                    <a:pt x="1" y="36"/>
                    <a:pt x="11" y="46"/>
                    <a:pt x="2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userDrawn="1"/>
          </p:nvSpPr>
          <p:spPr bwMode="auto">
            <a:xfrm>
              <a:off x="3690127" y="6162331"/>
              <a:ext cx="273442" cy="273442"/>
            </a:xfrm>
            <a:custGeom>
              <a:avLst/>
              <a:gdLst>
                <a:gd name="T0" fmla="*/ 43 w 86"/>
                <a:gd name="T1" fmla="*/ 86 h 86"/>
                <a:gd name="T2" fmla="*/ 86 w 86"/>
                <a:gd name="T3" fmla="*/ 43 h 86"/>
                <a:gd name="T4" fmla="*/ 43 w 86"/>
                <a:gd name="T5" fmla="*/ 0 h 86"/>
                <a:gd name="T6" fmla="*/ 1 w 86"/>
                <a:gd name="T7" fmla="*/ 42 h 86"/>
                <a:gd name="T8" fmla="*/ 43 w 86"/>
                <a:gd name="T9" fmla="*/ 86 h 86"/>
              </a:gdLst>
              <a:ahLst/>
              <a:cxnLst>
                <a:cxn ang="0">
                  <a:pos x="T0" y="T1"/>
                </a:cxn>
                <a:cxn ang="0">
                  <a:pos x="T2" y="T3"/>
                </a:cxn>
                <a:cxn ang="0">
                  <a:pos x="T4" y="T5"/>
                </a:cxn>
                <a:cxn ang="0">
                  <a:pos x="T6" y="T7"/>
                </a:cxn>
                <a:cxn ang="0">
                  <a:pos x="T8" y="T9"/>
                </a:cxn>
              </a:cxnLst>
              <a:rect l="0" t="0" r="r" b="b"/>
              <a:pathLst>
                <a:path w="86" h="86">
                  <a:moveTo>
                    <a:pt x="43" y="86"/>
                  </a:moveTo>
                  <a:cubicBezTo>
                    <a:pt x="66" y="86"/>
                    <a:pt x="86" y="67"/>
                    <a:pt x="86" y="43"/>
                  </a:cubicBezTo>
                  <a:cubicBezTo>
                    <a:pt x="86" y="19"/>
                    <a:pt x="67" y="0"/>
                    <a:pt x="43" y="0"/>
                  </a:cubicBezTo>
                  <a:cubicBezTo>
                    <a:pt x="20" y="0"/>
                    <a:pt x="1" y="19"/>
                    <a:pt x="1" y="42"/>
                  </a:cubicBezTo>
                  <a:cubicBezTo>
                    <a:pt x="0" y="66"/>
                    <a:pt x="19" y="86"/>
                    <a:pt x="4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userDrawn="1"/>
          </p:nvSpPr>
          <p:spPr bwMode="auto">
            <a:xfrm>
              <a:off x="8050454" y="6800362"/>
              <a:ext cx="57638" cy="57638"/>
            </a:xfrm>
            <a:custGeom>
              <a:avLst/>
              <a:gdLst>
                <a:gd name="T0" fmla="*/ 9 w 18"/>
                <a:gd name="T1" fmla="*/ 0 h 18"/>
                <a:gd name="T2" fmla="*/ 0 w 18"/>
                <a:gd name="T3" fmla="*/ 9 h 18"/>
                <a:gd name="T4" fmla="*/ 10 w 18"/>
                <a:gd name="T5" fmla="*/ 18 h 18"/>
                <a:gd name="T6" fmla="*/ 18 w 18"/>
                <a:gd name="T7" fmla="*/ 9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5" y="0"/>
                    <a:pt x="0" y="5"/>
                    <a:pt x="0" y="9"/>
                  </a:cubicBezTo>
                  <a:cubicBezTo>
                    <a:pt x="1" y="14"/>
                    <a:pt x="5" y="18"/>
                    <a:pt x="10" y="18"/>
                  </a:cubicBezTo>
                  <a:cubicBezTo>
                    <a:pt x="15" y="18"/>
                    <a:pt x="18" y="14"/>
                    <a:pt x="18" y="9"/>
                  </a:cubicBezTo>
                  <a:cubicBezTo>
                    <a:pt x="18" y="4"/>
                    <a:pt x="1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userDrawn="1"/>
          </p:nvSpPr>
          <p:spPr bwMode="auto">
            <a:xfrm>
              <a:off x="8365449" y="6820469"/>
              <a:ext cx="38872" cy="37531"/>
            </a:xfrm>
            <a:custGeom>
              <a:avLst/>
              <a:gdLst>
                <a:gd name="T0" fmla="*/ 5 w 12"/>
                <a:gd name="T1" fmla="*/ 1 h 12"/>
                <a:gd name="T2" fmla="*/ 1 w 12"/>
                <a:gd name="T3" fmla="*/ 7 h 12"/>
                <a:gd name="T4" fmla="*/ 7 w 12"/>
                <a:gd name="T5" fmla="*/ 12 h 12"/>
                <a:gd name="T6" fmla="*/ 12 w 12"/>
                <a:gd name="T7" fmla="*/ 6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2" y="1"/>
                    <a:pt x="0" y="4"/>
                    <a:pt x="1" y="7"/>
                  </a:cubicBezTo>
                  <a:cubicBezTo>
                    <a:pt x="1" y="10"/>
                    <a:pt x="4" y="12"/>
                    <a:pt x="7" y="12"/>
                  </a:cubicBezTo>
                  <a:cubicBezTo>
                    <a:pt x="10" y="11"/>
                    <a:pt x="12" y="9"/>
                    <a:pt x="12" y="6"/>
                  </a:cubicBezTo>
                  <a:cubicBezTo>
                    <a:pt x="12" y="2"/>
                    <a:pt x="9"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userDrawn="1"/>
          </p:nvSpPr>
          <p:spPr bwMode="auto">
            <a:xfrm>
              <a:off x="7739481" y="6781597"/>
              <a:ext cx="76403" cy="76403"/>
            </a:xfrm>
            <a:custGeom>
              <a:avLst/>
              <a:gdLst>
                <a:gd name="T0" fmla="*/ 12 w 24"/>
                <a:gd name="T1" fmla="*/ 24 h 24"/>
                <a:gd name="T2" fmla="*/ 24 w 24"/>
                <a:gd name="T3" fmla="*/ 12 h 24"/>
                <a:gd name="T4" fmla="*/ 12 w 24"/>
                <a:gd name="T5" fmla="*/ 0 h 24"/>
                <a:gd name="T6" fmla="*/ 0 w 24"/>
                <a:gd name="T7" fmla="*/ 12 h 24"/>
                <a:gd name="T8" fmla="*/ 12 w 24"/>
                <a:gd name="T9" fmla="*/ 24 h 24"/>
              </a:gdLst>
              <a:ahLst/>
              <a:cxnLst>
                <a:cxn ang="0">
                  <a:pos x="T0" y="T1"/>
                </a:cxn>
                <a:cxn ang="0">
                  <a:pos x="T2" y="T3"/>
                </a:cxn>
                <a:cxn ang="0">
                  <a:pos x="T4" y="T5"/>
                </a:cxn>
                <a:cxn ang="0">
                  <a:pos x="T6" y="T7"/>
                </a:cxn>
                <a:cxn ang="0">
                  <a:pos x="T8" y="T9"/>
                </a:cxn>
              </a:cxnLst>
              <a:rect l="0" t="0" r="r" b="b"/>
              <a:pathLst>
                <a:path w="24" h="24">
                  <a:moveTo>
                    <a:pt x="12" y="24"/>
                  </a:moveTo>
                  <a:cubicBezTo>
                    <a:pt x="19" y="24"/>
                    <a:pt x="24" y="19"/>
                    <a:pt x="24" y="12"/>
                  </a:cubicBezTo>
                  <a:cubicBezTo>
                    <a:pt x="24" y="6"/>
                    <a:pt x="19" y="0"/>
                    <a:pt x="12" y="0"/>
                  </a:cubicBezTo>
                  <a:cubicBezTo>
                    <a:pt x="6" y="0"/>
                    <a:pt x="0" y="5"/>
                    <a:pt x="0" y="12"/>
                  </a:cubicBezTo>
                  <a:cubicBezTo>
                    <a:pt x="0" y="18"/>
                    <a:pt x="6" y="24"/>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userDrawn="1"/>
          </p:nvSpPr>
          <p:spPr bwMode="auto">
            <a:xfrm>
              <a:off x="7424487" y="6756129"/>
              <a:ext cx="101871" cy="101871"/>
            </a:xfrm>
            <a:custGeom>
              <a:avLst/>
              <a:gdLst>
                <a:gd name="T0" fmla="*/ 16 w 32"/>
                <a:gd name="T1" fmla="*/ 32 h 32"/>
                <a:gd name="T2" fmla="*/ 32 w 32"/>
                <a:gd name="T3" fmla="*/ 17 h 32"/>
                <a:gd name="T4" fmla="*/ 16 w 32"/>
                <a:gd name="T5" fmla="*/ 0 h 32"/>
                <a:gd name="T6" fmla="*/ 0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25" y="32"/>
                    <a:pt x="31" y="25"/>
                    <a:pt x="32" y="17"/>
                  </a:cubicBezTo>
                  <a:cubicBezTo>
                    <a:pt x="32" y="8"/>
                    <a:pt x="25" y="0"/>
                    <a:pt x="16" y="0"/>
                  </a:cubicBezTo>
                  <a:cubicBezTo>
                    <a:pt x="7" y="0"/>
                    <a:pt x="0" y="7"/>
                    <a:pt x="0" y="16"/>
                  </a:cubicBezTo>
                  <a:cubicBezTo>
                    <a:pt x="0" y="25"/>
                    <a:pt x="7"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userDrawn="1"/>
          </p:nvSpPr>
          <p:spPr bwMode="auto">
            <a:xfrm>
              <a:off x="3409983" y="5880846"/>
              <a:ext cx="225188" cy="226528"/>
            </a:xfrm>
            <a:custGeom>
              <a:avLst/>
              <a:gdLst>
                <a:gd name="T0" fmla="*/ 36 w 71"/>
                <a:gd name="T1" fmla="*/ 71 h 71"/>
                <a:gd name="T2" fmla="*/ 71 w 71"/>
                <a:gd name="T3" fmla="*/ 35 h 71"/>
                <a:gd name="T4" fmla="*/ 35 w 71"/>
                <a:gd name="T5" fmla="*/ 0 h 71"/>
                <a:gd name="T6" fmla="*/ 0 w 71"/>
                <a:gd name="T7" fmla="*/ 36 h 71"/>
                <a:gd name="T8" fmla="*/ 36 w 71"/>
                <a:gd name="T9" fmla="*/ 71 h 71"/>
              </a:gdLst>
              <a:ahLst/>
              <a:cxnLst>
                <a:cxn ang="0">
                  <a:pos x="T0" y="T1"/>
                </a:cxn>
                <a:cxn ang="0">
                  <a:pos x="T2" y="T3"/>
                </a:cxn>
                <a:cxn ang="0">
                  <a:pos x="T4" y="T5"/>
                </a:cxn>
                <a:cxn ang="0">
                  <a:pos x="T6" y="T7"/>
                </a:cxn>
                <a:cxn ang="0">
                  <a:pos x="T8" y="T9"/>
                </a:cxn>
              </a:cxnLst>
              <a:rect l="0" t="0" r="r" b="b"/>
              <a:pathLst>
                <a:path w="71" h="71">
                  <a:moveTo>
                    <a:pt x="36" y="71"/>
                  </a:moveTo>
                  <a:cubicBezTo>
                    <a:pt x="55" y="71"/>
                    <a:pt x="71" y="55"/>
                    <a:pt x="71" y="35"/>
                  </a:cubicBezTo>
                  <a:cubicBezTo>
                    <a:pt x="71" y="16"/>
                    <a:pt x="55" y="0"/>
                    <a:pt x="35" y="0"/>
                  </a:cubicBezTo>
                  <a:cubicBezTo>
                    <a:pt x="16" y="0"/>
                    <a:pt x="0" y="16"/>
                    <a:pt x="0" y="36"/>
                  </a:cubicBezTo>
                  <a:cubicBezTo>
                    <a:pt x="0" y="55"/>
                    <a:pt x="16" y="71"/>
                    <a:pt x="3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userDrawn="1"/>
          </p:nvSpPr>
          <p:spPr bwMode="auto">
            <a:xfrm>
              <a:off x="3183455" y="5344685"/>
              <a:ext cx="73723" cy="76403"/>
            </a:xfrm>
            <a:custGeom>
              <a:avLst/>
              <a:gdLst>
                <a:gd name="T0" fmla="*/ 11 w 23"/>
                <a:gd name="T1" fmla="*/ 24 h 24"/>
                <a:gd name="T2" fmla="*/ 23 w 23"/>
                <a:gd name="T3" fmla="*/ 12 h 24"/>
                <a:gd name="T4" fmla="*/ 11 w 23"/>
                <a:gd name="T5" fmla="*/ 1 h 24"/>
                <a:gd name="T6" fmla="*/ 0 w 23"/>
                <a:gd name="T7" fmla="*/ 12 h 24"/>
                <a:gd name="T8" fmla="*/ 11 w 23"/>
                <a:gd name="T9" fmla="*/ 24 h 24"/>
              </a:gdLst>
              <a:ahLst/>
              <a:cxnLst>
                <a:cxn ang="0">
                  <a:pos x="T0" y="T1"/>
                </a:cxn>
                <a:cxn ang="0">
                  <a:pos x="T2" y="T3"/>
                </a:cxn>
                <a:cxn ang="0">
                  <a:pos x="T4" y="T5"/>
                </a:cxn>
                <a:cxn ang="0">
                  <a:pos x="T6" y="T7"/>
                </a:cxn>
                <a:cxn ang="0">
                  <a:pos x="T8" y="T9"/>
                </a:cxn>
              </a:cxnLst>
              <a:rect l="0" t="0" r="r" b="b"/>
              <a:pathLst>
                <a:path w="23" h="24">
                  <a:moveTo>
                    <a:pt x="11" y="24"/>
                  </a:moveTo>
                  <a:cubicBezTo>
                    <a:pt x="17" y="24"/>
                    <a:pt x="23" y="18"/>
                    <a:pt x="23" y="12"/>
                  </a:cubicBezTo>
                  <a:cubicBezTo>
                    <a:pt x="23" y="6"/>
                    <a:pt x="18" y="1"/>
                    <a:pt x="11" y="1"/>
                  </a:cubicBezTo>
                  <a:cubicBezTo>
                    <a:pt x="5" y="0"/>
                    <a:pt x="0" y="5"/>
                    <a:pt x="0" y="12"/>
                  </a:cubicBezTo>
                  <a:cubicBezTo>
                    <a:pt x="0" y="18"/>
                    <a:pt x="4" y="24"/>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userDrawn="1"/>
          </p:nvSpPr>
          <p:spPr bwMode="auto">
            <a:xfrm>
              <a:off x="3136541" y="5603383"/>
              <a:ext cx="164870" cy="168891"/>
            </a:xfrm>
            <a:custGeom>
              <a:avLst/>
              <a:gdLst>
                <a:gd name="T0" fmla="*/ 26 w 52"/>
                <a:gd name="T1" fmla="*/ 52 h 53"/>
                <a:gd name="T2" fmla="*/ 52 w 52"/>
                <a:gd name="T3" fmla="*/ 27 h 53"/>
                <a:gd name="T4" fmla="*/ 27 w 52"/>
                <a:gd name="T5" fmla="*/ 1 h 53"/>
                <a:gd name="T6" fmla="*/ 0 w 52"/>
                <a:gd name="T7" fmla="*/ 26 h 53"/>
                <a:gd name="T8" fmla="*/ 26 w 52"/>
                <a:gd name="T9" fmla="*/ 52 h 53"/>
              </a:gdLst>
              <a:ahLst/>
              <a:cxnLst>
                <a:cxn ang="0">
                  <a:pos x="T0" y="T1"/>
                </a:cxn>
                <a:cxn ang="0">
                  <a:pos x="T2" y="T3"/>
                </a:cxn>
                <a:cxn ang="0">
                  <a:pos x="T4" y="T5"/>
                </a:cxn>
                <a:cxn ang="0">
                  <a:pos x="T6" y="T7"/>
                </a:cxn>
                <a:cxn ang="0">
                  <a:pos x="T8" y="T9"/>
                </a:cxn>
              </a:cxnLst>
              <a:rect l="0" t="0" r="r" b="b"/>
              <a:pathLst>
                <a:path w="52" h="53">
                  <a:moveTo>
                    <a:pt x="26" y="52"/>
                  </a:moveTo>
                  <a:cubicBezTo>
                    <a:pt x="40" y="53"/>
                    <a:pt x="52" y="41"/>
                    <a:pt x="52" y="27"/>
                  </a:cubicBezTo>
                  <a:cubicBezTo>
                    <a:pt x="52" y="12"/>
                    <a:pt x="41" y="1"/>
                    <a:pt x="27" y="1"/>
                  </a:cubicBezTo>
                  <a:cubicBezTo>
                    <a:pt x="12" y="0"/>
                    <a:pt x="0" y="12"/>
                    <a:pt x="0" y="26"/>
                  </a:cubicBezTo>
                  <a:cubicBezTo>
                    <a:pt x="0" y="40"/>
                    <a:pt x="12" y="52"/>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userDrawn="1"/>
          </p:nvSpPr>
          <p:spPr bwMode="auto">
            <a:xfrm>
              <a:off x="3495768" y="5358090"/>
              <a:ext cx="53616" cy="50935"/>
            </a:xfrm>
            <a:custGeom>
              <a:avLst/>
              <a:gdLst>
                <a:gd name="T0" fmla="*/ 9 w 17"/>
                <a:gd name="T1" fmla="*/ 16 h 16"/>
                <a:gd name="T2" fmla="*/ 17 w 17"/>
                <a:gd name="T3" fmla="*/ 8 h 16"/>
                <a:gd name="T4" fmla="*/ 8 w 17"/>
                <a:gd name="T5" fmla="*/ 0 h 16"/>
                <a:gd name="T6" fmla="*/ 0 w 17"/>
                <a:gd name="T7" fmla="*/ 8 h 16"/>
                <a:gd name="T8" fmla="*/ 9 w 17"/>
                <a:gd name="T9" fmla="*/ 16 h 16"/>
              </a:gdLst>
              <a:ahLst/>
              <a:cxnLst>
                <a:cxn ang="0">
                  <a:pos x="T0" y="T1"/>
                </a:cxn>
                <a:cxn ang="0">
                  <a:pos x="T2" y="T3"/>
                </a:cxn>
                <a:cxn ang="0">
                  <a:pos x="T4" y="T5"/>
                </a:cxn>
                <a:cxn ang="0">
                  <a:pos x="T6" y="T7"/>
                </a:cxn>
                <a:cxn ang="0">
                  <a:pos x="T8" y="T9"/>
                </a:cxn>
              </a:cxnLst>
              <a:rect l="0" t="0" r="r" b="b"/>
              <a:pathLst>
                <a:path w="17" h="16">
                  <a:moveTo>
                    <a:pt x="9" y="16"/>
                  </a:moveTo>
                  <a:cubicBezTo>
                    <a:pt x="13" y="16"/>
                    <a:pt x="17" y="12"/>
                    <a:pt x="17" y="8"/>
                  </a:cubicBezTo>
                  <a:cubicBezTo>
                    <a:pt x="17" y="4"/>
                    <a:pt x="12" y="0"/>
                    <a:pt x="8" y="0"/>
                  </a:cubicBezTo>
                  <a:cubicBezTo>
                    <a:pt x="4" y="0"/>
                    <a:pt x="0" y="4"/>
                    <a:pt x="0" y="8"/>
                  </a:cubicBezTo>
                  <a:cubicBezTo>
                    <a:pt x="1" y="13"/>
                    <a:pt x="4"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userDrawn="1"/>
          </p:nvSpPr>
          <p:spPr bwMode="auto">
            <a:xfrm>
              <a:off x="3451535" y="5615447"/>
              <a:ext cx="143423" cy="144763"/>
            </a:xfrm>
            <a:custGeom>
              <a:avLst/>
              <a:gdLst>
                <a:gd name="T0" fmla="*/ 22 w 45"/>
                <a:gd name="T1" fmla="*/ 44 h 45"/>
                <a:gd name="T2" fmla="*/ 44 w 45"/>
                <a:gd name="T3" fmla="*/ 23 h 45"/>
                <a:gd name="T4" fmla="*/ 23 w 45"/>
                <a:gd name="T5" fmla="*/ 0 h 45"/>
                <a:gd name="T6" fmla="*/ 0 w 45"/>
                <a:gd name="T7" fmla="*/ 23 h 45"/>
                <a:gd name="T8" fmla="*/ 22 w 45"/>
                <a:gd name="T9" fmla="*/ 44 h 45"/>
              </a:gdLst>
              <a:ahLst/>
              <a:cxnLst>
                <a:cxn ang="0">
                  <a:pos x="T0" y="T1"/>
                </a:cxn>
                <a:cxn ang="0">
                  <a:pos x="T2" y="T3"/>
                </a:cxn>
                <a:cxn ang="0">
                  <a:pos x="T4" y="T5"/>
                </a:cxn>
                <a:cxn ang="0">
                  <a:pos x="T6" y="T7"/>
                </a:cxn>
                <a:cxn ang="0">
                  <a:pos x="T8" y="T9"/>
                </a:cxn>
              </a:cxnLst>
              <a:rect l="0" t="0" r="r" b="b"/>
              <a:pathLst>
                <a:path w="45" h="45">
                  <a:moveTo>
                    <a:pt x="22" y="44"/>
                  </a:moveTo>
                  <a:cubicBezTo>
                    <a:pt x="34" y="45"/>
                    <a:pt x="44" y="35"/>
                    <a:pt x="44" y="23"/>
                  </a:cubicBezTo>
                  <a:cubicBezTo>
                    <a:pt x="45" y="10"/>
                    <a:pt x="35" y="0"/>
                    <a:pt x="23" y="0"/>
                  </a:cubicBezTo>
                  <a:cubicBezTo>
                    <a:pt x="10" y="0"/>
                    <a:pt x="0" y="10"/>
                    <a:pt x="0" y="23"/>
                  </a:cubicBezTo>
                  <a:cubicBezTo>
                    <a:pt x="0" y="35"/>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userDrawn="1"/>
          </p:nvSpPr>
          <p:spPr bwMode="auto">
            <a:xfrm>
              <a:off x="5617625" y="5961271"/>
              <a:ext cx="62999" cy="67020"/>
            </a:xfrm>
            <a:custGeom>
              <a:avLst/>
              <a:gdLst>
                <a:gd name="T0" fmla="*/ 10 w 20"/>
                <a:gd name="T1" fmla="*/ 20 h 21"/>
                <a:gd name="T2" fmla="*/ 20 w 20"/>
                <a:gd name="T3" fmla="*/ 11 h 21"/>
                <a:gd name="T4" fmla="*/ 10 w 20"/>
                <a:gd name="T5" fmla="*/ 0 h 21"/>
                <a:gd name="T6" fmla="*/ 0 w 20"/>
                <a:gd name="T7" fmla="*/ 10 h 21"/>
                <a:gd name="T8" fmla="*/ 10 w 20"/>
                <a:gd name="T9" fmla="*/ 20 h 21"/>
              </a:gdLst>
              <a:ahLst/>
              <a:cxnLst>
                <a:cxn ang="0">
                  <a:pos x="T0" y="T1"/>
                </a:cxn>
                <a:cxn ang="0">
                  <a:pos x="T2" y="T3"/>
                </a:cxn>
                <a:cxn ang="0">
                  <a:pos x="T4" y="T5"/>
                </a:cxn>
                <a:cxn ang="0">
                  <a:pos x="T6" y="T7"/>
                </a:cxn>
                <a:cxn ang="0">
                  <a:pos x="T8" y="T9"/>
                </a:cxn>
              </a:cxnLst>
              <a:rect l="0" t="0" r="r" b="b"/>
              <a:pathLst>
                <a:path w="20" h="21">
                  <a:moveTo>
                    <a:pt x="10" y="20"/>
                  </a:moveTo>
                  <a:cubicBezTo>
                    <a:pt x="15" y="21"/>
                    <a:pt x="20" y="17"/>
                    <a:pt x="20" y="11"/>
                  </a:cubicBezTo>
                  <a:cubicBezTo>
                    <a:pt x="20" y="5"/>
                    <a:pt x="16" y="0"/>
                    <a:pt x="10" y="0"/>
                  </a:cubicBezTo>
                  <a:cubicBezTo>
                    <a:pt x="5" y="0"/>
                    <a:pt x="0" y="5"/>
                    <a:pt x="0" y="10"/>
                  </a:cubicBezTo>
                  <a:cubicBezTo>
                    <a:pt x="0" y="16"/>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userDrawn="1"/>
          </p:nvSpPr>
          <p:spPr bwMode="auto">
            <a:xfrm>
              <a:off x="5888386" y="6232032"/>
              <a:ext cx="132700" cy="13404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2"/>
                    <a:pt x="42" y="21"/>
                  </a:cubicBezTo>
                  <a:cubicBezTo>
                    <a:pt x="42" y="9"/>
                    <a:pt x="33" y="0"/>
                    <a:pt x="21" y="0"/>
                  </a:cubicBezTo>
                  <a:cubicBezTo>
                    <a:pt x="9" y="0"/>
                    <a:pt x="0" y="9"/>
                    <a:pt x="0" y="21"/>
                  </a:cubicBezTo>
                  <a:cubicBezTo>
                    <a:pt x="0" y="32"/>
                    <a:pt x="10" y="42"/>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userDrawn="1"/>
          </p:nvSpPr>
          <p:spPr bwMode="auto">
            <a:xfrm>
              <a:off x="6161828" y="6502793"/>
              <a:ext cx="193018" cy="195699"/>
            </a:xfrm>
            <a:custGeom>
              <a:avLst/>
              <a:gdLst>
                <a:gd name="T0" fmla="*/ 31 w 61"/>
                <a:gd name="T1" fmla="*/ 61 h 61"/>
                <a:gd name="T2" fmla="*/ 61 w 61"/>
                <a:gd name="T3" fmla="*/ 31 h 61"/>
                <a:gd name="T4" fmla="*/ 30 w 61"/>
                <a:gd name="T5" fmla="*/ 1 h 61"/>
                <a:gd name="T6" fmla="*/ 0 w 61"/>
                <a:gd name="T7" fmla="*/ 31 h 61"/>
                <a:gd name="T8" fmla="*/ 31 w 61"/>
                <a:gd name="T9" fmla="*/ 61 h 61"/>
              </a:gdLst>
              <a:ahLst/>
              <a:cxnLst>
                <a:cxn ang="0">
                  <a:pos x="T0" y="T1"/>
                </a:cxn>
                <a:cxn ang="0">
                  <a:pos x="T2" y="T3"/>
                </a:cxn>
                <a:cxn ang="0">
                  <a:pos x="T4" y="T5"/>
                </a:cxn>
                <a:cxn ang="0">
                  <a:pos x="T6" y="T7"/>
                </a:cxn>
                <a:cxn ang="0">
                  <a:pos x="T8" y="T9"/>
                </a:cxn>
              </a:cxnLst>
              <a:rect l="0" t="0" r="r" b="b"/>
              <a:pathLst>
                <a:path w="61" h="61">
                  <a:moveTo>
                    <a:pt x="31" y="61"/>
                  </a:moveTo>
                  <a:cubicBezTo>
                    <a:pt x="48" y="61"/>
                    <a:pt x="61" y="48"/>
                    <a:pt x="61" y="31"/>
                  </a:cubicBezTo>
                  <a:cubicBezTo>
                    <a:pt x="61" y="14"/>
                    <a:pt x="47" y="0"/>
                    <a:pt x="30" y="1"/>
                  </a:cubicBezTo>
                  <a:cubicBezTo>
                    <a:pt x="14" y="1"/>
                    <a:pt x="0" y="15"/>
                    <a:pt x="0" y="31"/>
                  </a:cubicBezTo>
                  <a:cubicBezTo>
                    <a:pt x="0" y="48"/>
                    <a:pt x="14" y="61"/>
                    <a:pt x="3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userDrawn="1"/>
          </p:nvSpPr>
          <p:spPr bwMode="auto">
            <a:xfrm>
              <a:off x="5932619" y="5973334"/>
              <a:ext cx="44234" cy="41553"/>
            </a:xfrm>
            <a:custGeom>
              <a:avLst/>
              <a:gdLst>
                <a:gd name="T0" fmla="*/ 7 w 14"/>
                <a:gd name="T1" fmla="*/ 13 h 13"/>
                <a:gd name="T2" fmla="*/ 14 w 14"/>
                <a:gd name="T3" fmla="*/ 6 h 13"/>
                <a:gd name="T4" fmla="*/ 7 w 14"/>
                <a:gd name="T5" fmla="*/ 0 h 13"/>
                <a:gd name="T6" fmla="*/ 1 w 14"/>
                <a:gd name="T7" fmla="*/ 7 h 13"/>
                <a:gd name="T8" fmla="*/ 7 w 14"/>
                <a:gd name="T9" fmla="*/ 13 h 13"/>
              </a:gdLst>
              <a:ahLst/>
              <a:cxnLst>
                <a:cxn ang="0">
                  <a:pos x="T0" y="T1"/>
                </a:cxn>
                <a:cxn ang="0">
                  <a:pos x="T2" y="T3"/>
                </a:cxn>
                <a:cxn ang="0">
                  <a:pos x="T4" y="T5"/>
                </a:cxn>
                <a:cxn ang="0">
                  <a:pos x="T6" y="T7"/>
                </a:cxn>
                <a:cxn ang="0">
                  <a:pos x="T8" y="T9"/>
                </a:cxn>
              </a:cxnLst>
              <a:rect l="0" t="0" r="r" b="b"/>
              <a:pathLst>
                <a:path w="14" h="13">
                  <a:moveTo>
                    <a:pt x="7" y="13"/>
                  </a:moveTo>
                  <a:cubicBezTo>
                    <a:pt x="11" y="13"/>
                    <a:pt x="14" y="9"/>
                    <a:pt x="14" y="6"/>
                  </a:cubicBezTo>
                  <a:cubicBezTo>
                    <a:pt x="13" y="2"/>
                    <a:pt x="10" y="0"/>
                    <a:pt x="7" y="0"/>
                  </a:cubicBezTo>
                  <a:cubicBezTo>
                    <a:pt x="3" y="0"/>
                    <a:pt x="0" y="3"/>
                    <a:pt x="1" y="7"/>
                  </a:cubicBezTo>
                  <a:cubicBezTo>
                    <a:pt x="1" y="11"/>
                    <a:pt x="4" y="13"/>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userDrawn="1"/>
          </p:nvSpPr>
          <p:spPr bwMode="auto">
            <a:xfrm>
              <a:off x="4895148" y="6858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userDrawn="1"/>
          </p:nvSpPr>
          <p:spPr bwMode="auto">
            <a:xfrm>
              <a:off x="5187356" y="6835213"/>
              <a:ext cx="22787" cy="22787"/>
            </a:xfrm>
            <a:custGeom>
              <a:avLst/>
              <a:gdLst>
                <a:gd name="T0" fmla="*/ 3 w 7"/>
                <a:gd name="T1" fmla="*/ 7 h 7"/>
                <a:gd name="T2" fmla="*/ 5 w 7"/>
                <a:gd name="T3" fmla="*/ 3 h 7"/>
                <a:gd name="T4" fmla="*/ 7 w 7"/>
                <a:gd name="T5" fmla="*/ 0 h 7"/>
                <a:gd name="T6" fmla="*/ 0 w 7"/>
                <a:gd name="T7" fmla="*/ 0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4" y="6"/>
                    <a:pt x="5" y="5"/>
                    <a:pt x="5" y="3"/>
                  </a:cubicBezTo>
                  <a:cubicBezTo>
                    <a:pt x="6" y="2"/>
                    <a:pt x="7" y="1"/>
                    <a:pt x="7" y="0"/>
                  </a:cubicBezTo>
                  <a:cubicBezTo>
                    <a:pt x="0" y="0"/>
                    <a:pt x="0" y="0"/>
                    <a:pt x="0" y="0"/>
                  </a:cubicBezTo>
                  <a:cubicBezTo>
                    <a:pt x="1" y="2"/>
                    <a:pt x="2"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3" name="Concentric Circles"/>
          <p:cNvGrpSpPr/>
          <p:nvPr userDrawn="1"/>
        </p:nvGrpSpPr>
        <p:grpSpPr>
          <a:xfrm>
            <a:off x="4130697" y="-29953"/>
            <a:ext cx="8140735" cy="6854906"/>
            <a:chOff x="4051321" y="3"/>
            <a:chExt cx="8140735" cy="6854906"/>
          </a:xfrm>
        </p:grpSpPr>
        <p:sp>
          <p:nvSpPr>
            <p:cNvPr id="542" name="White"/>
            <p:cNvSpPr>
              <a:spLocks noEditPoints="1"/>
            </p:cNvSpPr>
            <p:nvPr userDrawn="1"/>
          </p:nvSpPr>
          <p:spPr bwMode="auto">
            <a:xfrm>
              <a:off x="4719661" y="1250968"/>
              <a:ext cx="4410094" cy="4411715"/>
            </a:xfrm>
            <a:custGeom>
              <a:avLst/>
              <a:gdLst>
                <a:gd name="T0" fmla="*/ 15 w 1339"/>
                <a:gd name="T1" fmla="*/ 35 h 1339"/>
                <a:gd name="T2" fmla="*/ 23 w 1339"/>
                <a:gd name="T3" fmla="*/ 155 h 1339"/>
                <a:gd name="T4" fmla="*/ 336 w 1339"/>
                <a:gd name="T5" fmla="*/ 865 h 1339"/>
                <a:gd name="T6" fmla="*/ 870 w 1339"/>
                <a:gd name="T7" fmla="*/ 1239 h 1339"/>
                <a:gd name="T8" fmla="*/ 868 w 1339"/>
                <a:gd name="T9" fmla="*/ 1251 h 1339"/>
                <a:gd name="T10" fmla="*/ 912 w 1339"/>
                <a:gd name="T11" fmla="*/ 1295 h 1339"/>
                <a:gd name="T12" fmla="*/ 953 w 1339"/>
                <a:gd name="T13" fmla="*/ 1268 h 1339"/>
                <a:gd name="T14" fmla="*/ 984 w 1339"/>
                <a:gd name="T15" fmla="*/ 1277 h 1339"/>
                <a:gd name="T16" fmla="*/ 1305 w 1339"/>
                <a:gd name="T17" fmla="*/ 1324 h 1339"/>
                <a:gd name="T18" fmla="*/ 1321 w 1339"/>
                <a:gd name="T19" fmla="*/ 1339 h 1339"/>
                <a:gd name="T20" fmla="*/ 1339 w 1339"/>
                <a:gd name="T21" fmla="*/ 1322 h 1339"/>
                <a:gd name="T22" fmla="*/ 1322 w 1339"/>
                <a:gd name="T23" fmla="*/ 1305 h 1339"/>
                <a:gd name="T24" fmla="*/ 1305 w 1339"/>
                <a:gd name="T25" fmla="*/ 1319 h 1339"/>
                <a:gd name="T26" fmla="*/ 986 w 1339"/>
                <a:gd name="T27" fmla="*/ 1272 h 1339"/>
                <a:gd name="T28" fmla="*/ 955 w 1339"/>
                <a:gd name="T29" fmla="*/ 1263 h 1339"/>
                <a:gd name="T30" fmla="*/ 957 w 1339"/>
                <a:gd name="T31" fmla="*/ 1251 h 1339"/>
                <a:gd name="T32" fmla="*/ 912 w 1339"/>
                <a:gd name="T33" fmla="*/ 1207 h 1339"/>
                <a:gd name="T34" fmla="*/ 871 w 1339"/>
                <a:gd name="T35" fmla="*/ 1234 h 1339"/>
                <a:gd name="T36" fmla="*/ 29 w 1339"/>
                <a:gd name="T37" fmla="*/ 154 h 1339"/>
                <a:gd name="T38" fmla="*/ 20 w 1339"/>
                <a:gd name="T39" fmla="*/ 35 h 1339"/>
                <a:gd name="T40" fmla="*/ 35 w 1339"/>
                <a:gd name="T41" fmla="*/ 17 h 1339"/>
                <a:gd name="T42" fmla="*/ 17 w 1339"/>
                <a:gd name="T43" fmla="*/ 0 h 1339"/>
                <a:gd name="T44" fmla="*/ 0 w 1339"/>
                <a:gd name="T45" fmla="*/ 18 h 1339"/>
                <a:gd name="T46" fmla="*/ 15 w 1339"/>
                <a:gd name="T47" fmla="*/ 35 h 1339"/>
                <a:gd name="T48" fmla="*/ 912 w 1339"/>
                <a:gd name="T49" fmla="*/ 1210 h 1339"/>
                <a:gd name="T50" fmla="*/ 953 w 1339"/>
                <a:gd name="T51" fmla="*/ 1251 h 1339"/>
                <a:gd name="T52" fmla="*/ 952 w 1339"/>
                <a:gd name="T53" fmla="*/ 1262 h 1339"/>
                <a:gd name="T54" fmla="*/ 874 w 1339"/>
                <a:gd name="T55" fmla="*/ 1236 h 1339"/>
                <a:gd name="T56" fmla="*/ 912 w 1339"/>
                <a:gd name="T57" fmla="*/ 1210 h 1339"/>
                <a:gd name="T58" fmla="*/ 873 w 1339"/>
                <a:gd name="T59" fmla="*/ 1240 h 1339"/>
                <a:gd name="T60" fmla="*/ 950 w 1339"/>
                <a:gd name="T61" fmla="*/ 1267 h 1339"/>
                <a:gd name="T62" fmla="*/ 912 w 1339"/>
                <a:gd name="T63" fmla="*/ 1292 h 1339"/>
                <a:gd name="T64" fmla="*/ 871 w 1339"/>
                <a:gd name="T65" fmla="*/ 1251 h 1339"/>
                <a:gd name="T66" fmla="*/ 873 w 1339"/>
                <a:gd name="T67" fmla="*/ 124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9" h="1339">
                  <a:moveTo>
                    <a:pt x="15" y="35"/>
                  </a:moveTo>
                  <a:cubicBezTo>
                    <a:pt x="16" y="75"/>
                    <a:pt x="19" y="115"/>
                    <a:pt x="23" y="155"/>
                  </a:cubicBezTo>
                  <a:cubicBezTo>
                    <a:pt x="54" y="418"/>
                    <a:pt x="162" y="664"/>
                    <a:pt x="336" y="865"/>
                  </a:cubicBezTo>
                  <a:cubicBezTo>
                    <a:pt x="481" y="1034"/>
                    <a:pt x="664" y="1162"/>
                    <a:pt x="870" y="1239"/>
                  </a:cubicBezTo>
                  <a:cubicBezTo>
                    <a:pt x="869" y="1243"/>
                    <a:pt x="868" y="1247"/>
                    <a:pt x="868" y="1251"/>
                  </a:cubicBezTo>
                  <a:cubicBezTo>
                    <a:pt x="868" y="1275"/>
                    <a:pt x="888" y="1295"/>
                    <a:pt x="912" y="1295"/>
                  </a:cubicBezTo>
                  <a:cubicBezTo>
                    <a:pt x="931" y="1295"/>
                    <a:pt x="947" y="1284"/>
                    <a:pt x="953" y="1268"/>
                  </a:cubicBezTo>
                  <a:cubicBezTo>
                    <a:pt x="964" y="1271"/>
                    <a:pt x="974" y="1274"/>
                    <a:pt x="984" y="1277"/>
                  </a:cubicBezTo>
                  <a:cubicBezTo>
                    <a:pt x="1088" y="1306"/>
                    <a:pt x="1196" y="1322"/>
                    <a:pt x="1305" y="1324"/>
                  </a:cubicBezTo>
                  <a:cubicBezTo>
                    <a:pt x="1306" y="1333"/>
                    <a:pt x="1313" y="1339"/>
                    <a:pt x="1321" y="1339"/>
                  </a:cubicBezTo>
                  <a:cubicBezTo>
                    <a:pt x="1331" y="1339"/>
                    <a:pt x="1339" y="1332"/>
                    <a:pt x="1339" y="1322"/>
                  </a:cubicBezTo>
                  <a:cubicBezTo>
                    <a:pt x="1339" y="1313"/>
                    <a:pt x="1332" y="1305"/>
                    <a:pt x="1322" y="1305"/>
                  </a:cubicBezTo>
                  <a:cubicBezTo>
                    <a:pt x="1313" y="1304"/>
                    <a:pt x="1306" y="1311"/>
                    <a:pt x="1305" y="1319"/>
                  </a:cubicBezTo>
                  <a:cubicBezTo>
                    <a:pt x="1196" y="1316"/>
                    <a:pt x="1089" y="1300"/>
                    <a:pt x="986" y="1272"/>
                  </a:cubicBezTo>
                  <a:cubicBezTo>
                    <a:pt x="975" y="1269"/>
                    <a:pt x="965" y="1266"/>
                    <a:pt x="955" y="1263"/>
                  </a:cubicBezTo>
                  <a:cubicBezTo>
                    <a:pt x="956" y="1259"/>
                    <a:pt x="957" y="1255"/>
                    <a:pt x="957" y="1251"/>
                  </a:cubicBezTo>
                  <a:cubicBezTo>
                    <a:pt x="957" y="1227"/>
                    <a:pt x="937" y="1207"/>
                    <a:pt x="912" y="1207"/>
                  </a:cubicBezTo>
                  <a:cubicBezTo>
                    <a:pt x="894" y="1207"/>
                    <a:pt x="878" y="1218"/>
                    <a:pt x="871" y="1234"/>
                  </a:cubicBezTo>
                  <a:cubicBezTo>
                    <a:pt x="412" y="1061"/>
                    <a:pt x="86" y="649"/>
                    <a:pt x="29" y="154"/>
                  </a:cubicBezTo>
                  <a:cubicBezTo>
                    <a:pt x="24" y="115"/>
                    <a:pt x="21" y="75"/>
                    <a:pt x="20" y="35"/>
                  </a:cubicBezTo>
                  <a:cubicBezTo>
                    <a:pt x="29" y="33"/>
                    <a:pt x="35" y="26"/>
                    <a:pt x="35" y="17"/>
                  </a:cubicBezTo>
                  <a:cubicBezTo>
                    <a:pt x="35" y="7"/>
                    <a:pt x="27" y="0"/>
                    <a:pt x="17" y="0"/>
                  </a:cubicBezTo>
                  <a:cubicBezTo>
                    <a:pt x="7" y="0"/>
                    <a:pt x="0" y="8"/>
                    <a:pt x="0" y="18"/>
                  </a:cubicBezTo>
                  <a:cubicBezTo>
                    <a:pt x="0" y="27"/>
                    <a:pt x="7" y="33"/>
                    <a:pt x="15" y="35"/>
                  </a:cubicBezTo>
                  <a:close/>
                  <a:moveTo>
                    <a:pt x="912" y="1210"/>
                  </a:moveTo>
                  <a:cubicBezTo>
                    <a:pt x="935" y="1210"/>
                    <a:pt x="953" y="1228"/>
                    <a:pt x="953" y="1251"/>
                  </a:cubicBezTo>
                  <a:cubicBezTo>
                    <a:pt x="953" y="1255"/>
                    <a:pt x="953" y="1258"/>
                    <a:pt x="952" y="1262"/>
                  </a:cubicBezTo>
                  <a:cubicBezTo>
                    <a:pt x="926" y="1254"/>
                    <a:pt x="900" y="1245"/>
                    <a:pt x="874" y="1236"/>
                  </a:cubicBezTo>
                  <a:cubicBezTo>
                    <a:pt x="880" y="1221"/>
                    <a:pt x="895" y="1210"/>
                    <a:pt x="912" y="1210"/>
                  </a:cubicBezTo>
                  <a:close/>
                  <a:moveTo>
                    <a:pt x="873" y="1240"/>
                  </a:moveTo>
                  <a:cubicBezTo>
                    <a:pt x="898" y="1250"/>
                    <a:pt x="924" y="1259"/>
                    <a:pt x="950" y="1267"/>
                  </a:cubicBezTo>
                  <a:cubicBezTo>
                    <a:pt x="944" y="1282"/>
                    <a:pt x="929" y="1292"/>
                    <a:pt x="912" y="1292"/>
                  </a:cubicBezTo>
                  <a:cubicBezTo>
                    <a:pt x="890" y="1292"/>
                    <a:pt x="871" y="1274"/>
                    <a:pt x="871" y="1251"/>
                  </a:cubicBezTo>
                  <a:cubicBezTo>
                    <a:pt x="871" y="1247"/>
                    <a:pt x="872" y="1244"/>
                    <a:pt x="873" y="1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02" name="Gray"/>
            <p:cNvGrpSpPr/>
            <p:nvPr userDrawn="1"/>
          </p:nvGrpSpPr>
          <p:grpSpPr>
            <a:xfrm>
              <a:off x="4051321" y="3"/>
              <a:ext cx="8140735" cy="6854906"/>
              <a:chOff x="4051321" y="3"/>
              <a:chExt cx="8140735" cy="6854906"/>
            </a:xfrm>
          </p:grpSpPr>
          <p:sp>
            <p:nvSpPr>
              <p:cNvPr id="435" name="Freeform 427"/>
              <p:cNvSpPr>
                <a:spLocks/>
              </p:cNvSpPr>
              <p:nvPr userDrawn="1"/>
            </p:nvSpPr>
            <p:spPr bwMode="auto">
              <a:xfrm>
                <a:off x="4370410" y="3014701"/>
                <a:ext cx="55563" cy="49213"/>
              </a:xfrm>
              <a:custGeom>
                <a:avLst/>
                <a:gdLst>
                  <a:gd name="T0" fmla="*/ 2 w 17"/>
                  <a:gd name="T1" fmla="*/ 11 h 15"/>
                  <a:gd name="T2" fmla="*/ 9 w 17"/>
                  <a:gd name="T3" fmla="*/ 15 h 15"/>
                  <a:gd name="T4" fmla="*/ 11 w 17"/>
                  <a:gd name="T5" fmla="*/ 15 h 15"/>
                  <a:gd name="T6" fmla="*/ 15 w 17"/>
                  <a:gd name="T7" fmla="*/ 6 h 15"/>
                  <a:gd name="T8" fmla="*/ 6 w 17"/>
                  <a:gd name="T9" fmla="*/ 1 h 15"/>
                  <a:gd name="T10" fmla="*/ 2 w 17"/>
                  <a:gd name="T11" fmla="*/ 11 h 15"/>
                </a:gdLst>
                <a:ahLst/>
                <a:cxnLst>
                  <a:cxn ang="0">
                    <a:pos x="T0" y="T1"/>
                  </a:cxn>
                  <a:cxn ang="0">
                    <a:pos x="T2" y="T3"/>
                  </a:cxn>
                  <a:cxn ang="0">
                    <a:pos x="T4" y="T5"/>
                  </a:cxn>
                  <a:cxn ang="0">
                    <a:pos x="T6" y="T7"/>
                  </a:cxn>
                  <a:cxn ang="0">
                    <a:pos x="T8" y="T9"/>
                  </a:cxn>
                  <a:cxn ang="0">
                    <a:pos x="T10" y="T11"/>
                  </a:cxn>
                </a:cxnLst>
                <a:rect l="0" t="0" r="r" b="b"/>
                <a:pathLst>
                  <a:path w="17" h="15">
                    <a:moveTo>
                      <a:pt x="2" y="11"/>
                    </a:moveTo>
                    <a:cubicBezTo>
                      <a:pt x="3" y="13"/>
                      <a:pt x="6" y="15"/>
                      <a:pt x="9" y="15"/>
                    </a:cubicBezTo>
                    <a:cubicBezTo>
                      <a:pt x="9" y="15"/>
                      <a:pt x="10" y="15"/>
                      <a:pt x="11" y="15"/>
                    </a:cubicBezTo>
                    <a:cubicBezTo>
                      <a:pt x="15" y="13"/>
                      <a:pt x="17" y="9"/>
                      <a:pt x="15" y="6"/>
                    </a:cubicBezTo>
                    <a:cubicBezTo>
                      <a:pt x="14" y="2"/>
                      <a:pt x="10" y="0"/>
                      <a:pt x="6" y="1"/>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428"/>
              <p:cNvSpPr>
                <a:spLocks/>
              </p:cNvSpPr>
              <p:nvPr userDrawn="1"/>
            </p:nvSpPr>
            <p:spPr bwMode="auto">
              <a:xfrm>
                <a:off x="9359944" y="6278640"/>
                <a:ext cx="49213" cy="49213"/>
              </a:xfrm>
              <a:custGeom>
                <a:avLst/>
                <a:gdLst>
                  <a:gd name="T0" fmla="*/ 8 w 15"/>
                  <a:gd name="T1" fmla="*/ 15 h 15"/>
                  <a:gd name="T2" fmla="*/ 8 w 15"/>
                  <a:gd name="T3" fmla="*/ 15 h 15"/>
                  <a:gd name="T4" fmla="*/ 14 w 15"/>
                  <a:gd name="T5" fmla="*/ 7 h 15"/>
                  <a:gd name="T6" fmla="*/ 7 w 15"/>
                  <a:gd name="T7" fmla="*/ 0 h 15"/>
                  <a:gd name="T8" fmla="*/ 0 w 15"/>
                  <a:gd name="T9" fmla="*/ 8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8" y="15"/>
                    </a:cubicBezTo>
                    <a:cubicBezTo>
                      <a:pt x="12" y="14"/>
                      <a:pt x="15" y="11"/>
                      <a:pt x="14" y="7"/>
                    </a:cubicBezTo>
                    <a:cubicBezTo>
                      <a:pt x="14" y="3"/>
                      <a:pt x="11" y="0"/>
                      <a:pt x="7" y="0"/>
                    </a:cubicBezTo>
                    <a:cubicBezTo>
                      <a:pt x="3" y="1"/>
                      <a:pt x="0" y="4"/>
                      <a:pt x="0" y="8"/>
                    </a:cubicBezTo>
                    <a:cubicBezTo>
                      <a:pt x="0"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29"/>
              <p:cNvSpPr>
                <a:spLocks/>
              </p:cNvSpPr>
              <p:nvPr userDrawn="1"/>
            </p:nvSpPr>
            <p:spPr bwMode="auto">
              <a:xfrm>
                <a:off x="9853658" y="6229427"/>
                <a:ext cx="52388" cy="49213"/>
              </a:xfrm>
              <a:custGeom>
                <a:avLst/>
                <a:gdLst>
                  <a:gd name="T0" fmla="*/ 8 w 16"/>
                  <a:gd name="T1" fmla="*/ 15 h 15"/>
                  <a:gd name="T2" fmla="*/ 9 w 16"/>
                  <a:gd name="T3" fmla="*/ 15 h 15"/>
                  <a:gd name="T4" fmla="*/ 15 w 16"/>
                  <a:gd name="T5" fmla="*/ 7 h 15"/>
                  <a:gd name="T6" fmla="*/ 7 w 16"/>
                  <a:gd name="T7" fmla="*/ 1 h 15"/>
                  <a:gd name="T8" fmla="*/ 7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13" y="14"/>
                      <a:pt x="16" y="10"/>
                      <a:pt x="15" y="7"/>
                    </a:cubicBezTo>
                    <a:cubicBezTo>
                      <a:pt x="15" y="3"/>
                      <a:pt x="11" y="0"/>
                      <a:pt x="7" y="1"/>
                    </a:cubicBezTo>
                    <a:cubicBezTo>
                      <a:pt x="7" y="1"/>
                      <a:pt x="7" y="1"/>
                      <a:pt x="7" y="1"/>
                    </a:cubicBezTo>
                    <a:cubicBezTo>
                      <a:pt x="3" y="1"/>
                      <a:pt x="0" y="5"/>
                      <a:pt x="1" y="9"/>
                    </a:cubicBezTo>
                    <a:cubicBezTo>
                      <a:pt x="2" y="12"/>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30"/>
              <p:cNvSpPr>
                <a:spLocks/>
              </p:cNvSpPr>
              <p:nvPr userDrawn="1"/>
            </p:nvSpPr>
            <p:spPr bwMode="auto">
              <a:xfrm>
                <a:off x="9607595" y="6258002"/>
                <a:ext cx="49213" cy="49213"/>
              </a:xfrm>
              <a:custGeom>
                <a:avLst/>
                <a:gdLst>
                  <a:gd name="T0" fmla="*/ 8 w 15"/>
                  <a:gd name="T1" fmla="*/ 15 h 15"/>
                  <a:gd name="T2" fmla="*/ 9 w 15"/>
                  <a:gd name="T3" fmla="*/ 15 h 15"/>
                  <a:gd name="T4" fmla="*/ 15 w 15"/>
                  <a:gd name="T5" fmla="*/ 7 h 15"/>
                  <a:gd name="T6" fmla="*/ 7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2" y="15"/>
                      <a:pt x="15" y="11"/>
                      <a:pt x="15" y="7"/>
                    </a:cubicBezTo>
                    <a:cubicBezTo>
                      <a:pt x="15" y="3"/>
                      <a:pt x="11" y="0"/>
                      <a:pt x="7" y="1"/>
                    </a:cubicBezTo>
                    <a:cubicBezTo>
                      <a:pt x="3"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31"/>
              <p:cNvSpPr>
                <a:spLocks/>
              </p:cNvSpPr>
              <p:nvPr userDrawn="1"/>
            </p:nvSpPr>
            <p:spPr bwMode="auto">
              <a:xfrm>
                <a:off x="9485357" y="6272290"/>
                <a:ext cx="46038" cy="46038"/>
              </a:xfrm>
              <a:custGeom>
                <a:avLst/>
                <a:gdLst>
                  <a:gd name="T0" fmla="*/ 7 w 14"/>
                  <a:gd name="T1" fmla="*/ 14 h 14"/>
                  <a:gd name="T2" fmla="*/ 8 w 14"/>
                  <a:gd name="T3" fmla="*/ 14 h 14"/>
                  <a:gd name="T4" fmla="*/ 14 w 14"/>
                  <a:gd name="T5" fmla="*/ 7 h 14"/>
                  <a:gd name="T6" fmla="*/ 7 w 14"/>
                  <a:gd name="T7" fmla="*/ 0 h 14"/>
                  <a:gd name="T8" fmla="*/ 0 w 14"/>
                  <a:gd name="T9" fmla="*/ 8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8" y="14"/>
                    </a:cubicBezTo>
                    <a:cubicBezTo>
                      <a:pt x="12" y="14"/>
                      <a:pt x="14" y="11"/>
                      <a:pt x="14" y="7"/>
                    </a:cubicBezTo>
                    <a:cubicBezTo>
                      <a:pt x="14" y="3"/>
                      <a:pt x="10" y="0"/>
                      <a:pt x="7" y="0"/>
                    </a:cubicBezTo>
                    <a:cubicBezTo>
                      <a:pt x="3" y="0"/>
                      <a:pt x="0" y="4"/>
                      <a:pt x="0" y="8"/>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32"/>
              <p:cNvSpPr>
                <a:spLocks/>
              </p:cNvSpPr>
              <p:nvPr userDrawn="1"/>
            </p:nvSpPr>
            <p:spPr bwMode="auto">
              <a:xfrm>
                <a:off x="6818345" y="5737296"/>
                <a:ext cx="52388" cy="50801"/>
              </a:xfrm>
              <a:custGeom>
                <a:avLst/>
                <a:gdLst>
                  <a:gd name="T0" fmla="*/ 5 w 16"/>
                  <a:gd name="T1" fmla="*/ 14 h 15"/>
                  <a:gd name="T2" fmla="*/ 8 w 16"/>
                  <a:gd name="T3" fmla="*/ 15 h 15"/>
                  <a:gd name="T4" fmla="*/ 14 w 16"/>
                  <a:gd name="T5" fmla="*/ 11 h 15"/>
                  <a:gd name="T6" fmla="*/ 11 w 16"/>
                  <a:gd name="T7" fmla="*/ 2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4"/>
                      <a:pt x="14" y="11"/>
                    </a:cubicBezTo>
                    <a:cubicBezTo>
                      <a:pt x="16" y="8"/>
                      <a:pt x="15" y="3"/>
                      <a:pt x="11" y="2"/>
                    </a:cubicBezTo>
                    <a:cubicBezTo>
                      <a:pt x="8" y="0"/>
                      <a:pt x="4" y="1"/>
                      <a:pt x="2"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33"/>
              <p:cNvSpPr>
                <a:spLocks/>
              </p:cNvSpPr>
              <p:nvPr userDrawn="1"/>
            </p:nvSpPr>
            <p:spPr bwMode="auto">
              <a:xfrm>
                <a:off x="9234531" y="6284990"/>
                <a:ext cx="49213" cy="46038"/>
              </a:xfrm>
              <a:custGeom>
                <a:avLst/>
                <a:gdLst>
                  <a:gd name="T0" fmla="*/ 7 w 15"/>
                  <a:gd name="T1" fmla="*/ 14 h 14"/>
                  <a:gd name="T2" fmla="*/ 8 w 15"/>
                  <a:gd name="T3" fmla="*/ 14 h 14"/>
                  <a:gd name="T4" fmla="*/ 8 w 15"/>
                  <a:gd name="T5" fmla="*/ 14 h 14"/>
                  <a:gd name="T6" fmla="*/ 14 w 15"/>
                  <a:gd name="T7" fmla="*/ 7 h 14"/>
                  <a:gd name="T8" fmla="*/ 7 w 15"/>
                  <a:gd name="T9" fmla="*/ 0 h 14"/>
                  <a:gd name="T10" fmla="*/ 0 w 15"/>
                  <a:gd name="T11" fmla="*/ 7 h 14"/>
                  <a:gd name="T12" fmla="*/ 7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14"/>
                    </a:moveTo>
                    <a:cubicBezTo>
                      <a:pt x="7" y="14"/>
                      <a:pt x="7" y="14"/>
                      <a:pt x="8" y="14"/>
                    </a:cubicBezTo>
                    <a:cubicBezTo>
                      <a:pt x="8" y="14"/>
                      <a:pt x="8" y="14"/>
                      <a:pt x="8" y="14"/>
                    </a:cubicBezTo>
                    <a:cubicBezTo>
                      <a:pt x="11" y="14"/>
                      <a:pt x="15" y="11"/>
                      <a:pt x="14" y="7"/>
                    </a:cubicBezTo>
                    <a:cubicBezTo>
                      <a:pt x="14" y="3"/>
                      <a:pt x="11" y="0"/>
                      <a:pt x="7" y="0"/>
                    </a:cubicBezTo>
                    <a:cubicBezTo>
                      <a:pt x="3" y="0"/>
                      <a:pt x="0" y="3"/>
                      <a:pt x="0" y="7"/>
                    </a:cubicBezTo>
                    <a:cubicBezTo>
                      <a:pt x="0" y="11"/>
                      <a:pt x="4"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34"/>
              <p:cNvSpPr>
                <a:spLocks/>
              </p:cNvSpPr>
              <p:nvPr userDrawn="1"/>
            </p:nvSpPr>
            <p:spPr bwMode="auto">
              <a:xfrm>
                <a:off x="8859879" y="6278640"/>
                <a:ext cx="49213" cy="49213"/>
              </a:xfrm>
              <a:custGeom>
                <a:avLst/>
                <a:gdLst>
                  <a:gd name="T0" fmla="*/ 7 w 15"/>
                  <a:gd name="T1" fmla="*/ 15 h 15"/>
                  <a:gd name="T2" fmla="*/ 8 w 15"/>
                  <a:gd name="T3" fmla="*/ 15 h 15"/>
                  <a:gd name="T4" fmla="*/ 15 w 15"/>
                  <a:gd name="T5" fmla="*/ 8 h 15"/>
                  <a:gd name="T6" fmla="*/ 8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4"/>
                      <a:pt x="12" y="1"/>
                      <a:pt x="8" y="1"/>
                    </a:cubicBezTo>
                    <a:cubicBezTo>
                      <a:pt x="4" y="0"/>
                      <a:pt x="1" y="3"/>
                      <a:pt x="1" y="7"/>
                    </a:cubicBezTo>
                    <a:cubicBezTo>
                      <a:pt x="0" y="11"/>
                      <a:pt x="3"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35"/>
              <p:cNvSpPr>
                <a:spLocks/>
              </p:cNvSpPr>
              <p:nvPr userDrawn="1"/>
            </p:nvSpPr>
            <p:spPr bwMode="auto">
              <a:xfrm>
                <a:off x="9109118" y="6284990"/>
                <a:ext cx="49213" cy="49213"/>
              </a:xfrm>
              <a:custGeom>
                <a:avLst/>
                <a:gdLst>
                  <a:gd name="T0" fmla="*/ 7 w 15"/>
                  <a:gd name="T1" fmla="*/ 15 h 15"/>
                  <a:gd name="T2" fmla="*/ 14 w 15"/>
                  <a:gd name="T3" fmla="*/ 7 h 15"/>
                  <a:gd name="T4" fmla="*/ 7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1" y="15"/>
                      <a:pt x="15" y="11"/>
                      <a:pt x="14" y="7"/>
                    </a:cubicBezTo>
                    <a:cubicBezTo>
                      <a:pt x="14" y="4"/>
                      <a:pt x="11" y="0"/>
                      <a:pt x="7" y="0"/>
                    </a:cubicBezTo>
                    <a:cubicBezTo>
                      <a:pt x="3" y="0"/>
                      <a:pt x="0" y="4"/>
                      <a:pt x="0" y="7"/>
                    </a:cubicBezTo>
                    <a:cubicBezTo>
                      <a:pt x="0" y="11"/>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436"/>
              <p:cNvSpPr>
                <a:spLocks/>
              </p:cNvSpPr>
              <p:nvPr userDrawn="1"/>
            </p:nvSpPr>
            <p:spPr bwMode="auto">
              <a:xfrm>
                <a:off x="8985292" y="6284990"/>
                <a:ext cx="49213" cy="46038"/>
              </a:xfrm>
              <a:custGeom>
                <a:avLst/>
                <a:gdLst>
                  <a:gd name="T0" fmla="*/ 7 w 15"/>
                  <a:gd name="T1" fmla="*/ 14 h 14"/>
                  <a:gd name="T2" fmla="*/ 7 w 15"/>
                  <a:gd name="T3" fmla="*/ 14 h 14"/>
                  <a:gd name="T4" fmla="*/ 15 w 15"/>
                  <a:gd name="T5" fmla="*/ 7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1"/>
                      <a:pt x="15" y="7"/>
                    </a:cubicBezTo>
                    <a:cubicBezTo>
                      <a:pt x="15" y="3"/>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37"/>
              <p:cNvSpPr>
                <a:spLocks/>
              </p:cNvSpPr>
              <p:nvPr userDrawn="1"/>
            </p:nvSpPr>
            <p:spPr bwMode="auto">
              <a:xfrm>
                <a:off x="8734466" y="6272290"/>
                <a:ext cx="49213" cy="49213"/>
              </a:xfrm>
              <a:custGeom>
                <a:avLst/>
                <a:gdLst>
                  <a:gd name="T0" fmla="*/ 7 w 15"/>
                  <a:gd name="T1" fmla="*/ 14 h 15"/>
                  <a:gd name="T2" fmla="*/ 8 w 15"/>
                  <a:gd name="T3" fmla="*/ 15 h 15"/>
                  <a:gd name="T4" fmla="*/ 15 w 15"/>
                  <a:gd name="T5" fmla="*/ 8 h 15"/>
                  <a:gd name="T6" fmla="*/ 8 w 15"/>
                  <a:gd name="T7" fmla="*/ 0 h 15"/>
                  <a:gd name="T8" fmla="*/ 1 w 15"/>
                  <a:gd name="T9" fmla="*/ 7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7" y="14"/>
                      <a:pt x="8" y="15"/>
                      <a:pt x="8" y="15"/>
                    </a:cubicBezTo>
                    <a:cubicBezTo>
                      <a:pt x="11" y="15"/>
                      <a:pt x="15" y="12"/>
                      <a:pt x="15" y="8"/>
                    </a:cubicBezTo>
                    <a:cubicBezTo>
                      <a:pt x="15" y="4"/>
                      <a:pt x="12" y="1"/>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438"/>
              <p:cNvSpPr>
                <a:spLocks/>
              </p:cNvSpPr>
              <p:nvPr userDrawn="1"/>
            </p:nvSpPr>
            <p:spPr bwMode="auto">
              <a:xfrm>
                <a:off x="10466436" y="6097663"/>
                <a:ext cx="49213" cy="49213"/>
              </a:xfrm>
              <a:custGeom>
                <a:avLst/>
                <a:gdLst>
                  <a:gd name="T0" fmla="*/ 7 w 15"/>
                  <a:gd name="T1" fmla="*/ 15 h 15"/>
                  <a:gd name="T2" fmla="*/ 9 w 15"/>
                  <a:gd name="T3" fmla="*/ 15 h 15"/>
                  <a:gd name="T4" fmla="*/ 14 w 15"/>
                  <a:gd name="T5" fmla="*/ 6 h 15"/>
                  <a:gd name="T6" fmla="*/ 6 w 15"/>
                  <a:gd name="T7" fmla="*/ 1 h 15"/>
                  <a:gd name="T8" fmla="*/ 6 w 15"/>
                  <a:gd name="T9" fmla="*/ 1 h 15"/>
                  <a:gd name="T10" fmla="*/ 1 w 15"/>
                  <a:gd name="T11" fmla="*/ 10 h 15"/>
                  <a:gd name="T12" fmla="*/ 7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15"/>
                    </a:moveTo>
                    <a:cubicBezTo>
                      <a:pt x="8" y="15"/>
                      <a:pt x="9" y="15"/>
                      <a:pt x="9" y="15"/>
                    </a:cubicBezTo>
                    <a:cubicBezTo>
                      <a:pt x="13" y="14"/>
                      <a:pt x="15" y="10"/>
                      <a:pt x="14" y="6"/>
                    </a:cubicBezTo>
                    <a:cubicBezTo>
                      <a:pt x="13" y="2"/>
                      <a:pt x="9" y="0"/>
                      <a:pt x="6" y="1"/>
                    </a:cubicBezTo>
                    <a:cubicBezTo>
                      <a:pt x="6" y="1"/>
                      <a:pt x="6" y="1"/>
                      <a:pt x="6" y="1"/>
                    </a:cubicBezTo>
                    <a:cubicBezTo>
                      <a:pt x="2" y="2"/>
                      <a:pt x="0" y="6"/>
                      <a:pt x="1" y="10"/>
                    </a:cubicBezTo>
                    <a:cubicBezTo>
                      <a:pt x="1" y="13"/>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39"/>
              <p:cNvSpPr>
                <a:spLocks/>
              </p:cNvSpPr>
              <p:nvPr userDrawn="1"/>
            </p:nvSpPr>
            <p:spPr bwMode="auto">
              <a:xfrm>
                <a:off x="10585499" y="6064325"/>
                <a:ext cx="52388" cy="49213"/>
              </a:xfrm>
              <a:custGeom>
                <a:avLst/>
                <a:gdLst>
                  <a:gd name="T0" fmla="*/ 8 w 16"/>
                  <a:gd name="T1" fmla="*/ 15 h 15"/>
                  <a:gd name="T2" fmla="*/ 10 w 16"/>
                  <a:gd name="T3" fmla="*/ 14 h 15"/>
                  <a:gd name="T4" fmla="*/ 15 w 16"/>
                  <a:gd name="T5" fmla="*/ 5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4"/>
                    </a:cubicBezTo>
                    <a:cubicBezTo>
                      <a:pt x="14" y="13"/>
                      <a:pt x="16" y="9"/>
                      <a:pt x="15" y="5"/>
                    </a:cubicBezTo>
                    <a:cubicBezTo>
                      <a:pt x="13"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440"/>
              <p:cNvSpPr>
                <a:spLocks/>
              </p:cNvSpPr>
              <p:nvPr userDrawn="1"/>
            </p:nvSpPr>
            <p:spPr bwMode="auto">
              <a:xfrm>
                <a:off x="10702975" y="6024637"/>
                <a:ext cx="53975"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5"/>
                    </a:cubicBezTo>
                    <a:cubicBezTo>
                      <a:pt x="14" y="13"/>
                      <a:pt x="16" y="9"/>
                      <a:pt x="15" y="6"/>
                    </a:cubicBezTo>
                    <a:cubicBezTo>
                      <a:pt x="13" y="2"/>
                      <a:pt x="9"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41"/>
              <p:cNvSpPr>
                <a:spLocks/>
              </p:cNvSpPr>
              <p:nvPr userDrawn="1"/>
            </p:nvSpPr>
            <p:spPr bwMode="auto">
              <a:xfrm>
                <a:off x="10101310" y="6186564"/>
                <a:ext cx="52388" cy="49213"/>
              </a:xfrm>
              <a:custGeom>
                <a:avLst/>
                <a:gdLst>
                  <a:gd name="T0" fmla="*/ 8 w 16"/>
                  <a:gd name="T1" fmla="*/ 15 h 15"/>
                  <a:gd name="T2" fmla="*/ 9 w 16"/>
                  <a:gd name="T3" fmla="*/ 15 h 15"/>
                  <a:gd name="T4" fmla="*/ 15 w 16"/>
                  <a:gd name="T5" fmla="*/ 6 h 15"/>
                  <a:gd name="T6" fmla="*/ 6 w 16"/>
                  <a:gd name="T7" fmla="*/ 1 h 15"/>
                  <a:gd name="T8" fmla="*/ 1 w 16"/>
                  <a:gd name="T9" fmla="*/ 9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9" y="15"/>
                    </a:cubicBezTo>
                    <a:cubicBezTo>
                      <a:pt x="13" y="14"/>
                      <a:pt x="16" y="10"/>
                      <a:pt x="15" y="6"/>
                    </a:cubicBezTo>
                    <a:cubicBezTo>
                      <a:pt x="14" y="2"/>
                      <a:pt x="10" y="0"/>
                      <a:pt x="6" y="1"/>
                    </a:cubicBezTo>
                    <a:cubicBezTo>
                      <a:pt x="3" y="1"/>
                      <a:pt x="0" y="5"/>
                      <a:pt x="1" y="9"/>
                    </a:cubicBezTo>
                    <a:cubicBezTo>
                      <a:pt x="2"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442"/>
              <p:cNvSpPr>
                <a:spLocks/>
              </p:cNvSpPr>
              <p:nvPr userDrawn="1"/>
            </p:nvSpPr>
            <p:spPr bwMode="auto">
              <a:xfrm>
                <a:off x="9979071" y="6208789"/>
                <a:ext cx="49213" cy="49213"/>
              </a:xfrm>
              <a:custGeom>
                <a:avLst/>
                <a:gdLst>
                  <a:gd name="T0" fmla="*/ 8 w 15"/>
                  <a:gd name="T1" fmla="*/ 15 h 15"/>
                  <a:gd name="T2" fmla="*/ 9 w 15"/>
                  <a:gd name="T3" fmla="*/ 15 h 15"/>
                  <a:gd name="T4" fmla="*/ 15 w 15"/>
                  <a:gd name="T5" fmla="*/ 6 h 15"/>
                  <a:gd name="T6" fmla="*/ 6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3" y="14"/>
                      <a:pt x="15" y="10"/>
                      <a:pt x="15" y="6"/>
                    </a:cubicBezTo>
                    <a:cubicBezTo>
                      <a:pt x="14" y="2"/>
                      <a:pt x="10" y="0"/>
                      <a:pt x="6" y="1"/>
                    </a:cubicBezTo>
                    <a:cubicBezTo>
                      <a:pt x="2"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43"/>
              <p:cNvSpPr>
                <a:spLocks/>
              </p:cNvSpPr>
              <p:nvPr userDrawn="1"/>
            </p:nvSpPr>
            <p:spPr bwMode="auto">
              <a:xfrm>
                <a:off x="10223548" y="6159576"/>
                <a:ext cx="52388" cy="49213"/>
              </a:xfrm>
              <a:custGeom>
                <a:avLst/>
                <a:gdLst>
                  <a:gd name="T0" fmla="*/ 8 w 16"/>
                  <a:gd name="T1" fmla="*/ 15 h 15"/>
                  <a:gd name="T2" fmla="*/ 9 w 16"/>
                  <a:gd name="T3" fmla="*/ 15 h 15"/>
                  <a:gd name="T4" fmla="*/ 9 w 16"/>
                  <a:gd name="T5" fmla="*/ 15 h 15"/>
                  <a:gd name="T6" fmla="*/ 15 w 16"/>
                  <a:gd name="T7" fmla="*/ 6 h 15"/>
                  <a:gd name="T8" fmla="*/ 6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9" y="15"/>
                      <a:pt x="9" y="15"/>
                      <a:pt x="9" y="15"/>
                    </a:cubicBezTo>
                    <a:cubicBezTo>
                      <a:pt x="13" y="14"/>
                      <a:pt x="16" y="10"/>
                      <a:pt x="15" y="6"/>
                    </a:cubicBezTo>
                    <a:cubicBezTo>
                      <a:pt x="14" y="2"/>
                      <a:pt x="10" y="0"/>
                      <a:pt x="6" y="1"/>
                    </a:cubicBezTo>
                    <a:cubicBezTo>
                      <a:pt x="3" y="2"/>
                      <a:pt x="0" y="5"/>
                      <a:pt x="1" y="9"/>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44"/>
              <p:cNvSpPr>
                <a:spLocks/>
              </p:cNvSpPr>
              <p:nvPr userDrawn="1"/>
            </p:nvSpPr>
            <p:spPr bwMode="auto">
              <a:xfrm>
                <a:off x="10344198" y="6129413"/>
                <a:ext cx="52388"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10" y="15"/>
                    </a:cubicBezTo>
                    <a:cubicBezTo>
                      <a:pt x="13" y="14"/>
                      <a:pt x="16" y="10"/>
                      <a:pt x="15" y="6"/>
                    </a:cubicBezTo>
                    <a:cubicBezTo>
                      <a:pt x="14"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45"/>
              <p:cNvSpPr>
                <a:spLocks/>
              </p:cNvSpPr>
              <p:nvPr userDrawn="1"/>
            </p:nvSpPr>
            <p:spPr bwMode="auto">
              <a:xfrm>
                <a:off x="8486815" y="6248477"/>
                <a:ext cx="49213" cy="46038"/>
              </a:xfrm>
              <a:custGeom>
                <a:avLst/>
                <a:gdLst>
                  <a:gd name="T0" fmla="*/ 6 w 15"/>
                  <a:gd name="T1" fmla="*/ 14 h 14"/>
                  <a:gd name="T2" fmla="*/ 7 w 15"/>
                  <a:gd name="T3" fmla="*/ 14 h 14"/>
                  <a:gd name="T4" fmla="*/ 14 w 15"/>
                  <a:gd name="T5" fmla="*/ 8 h 14"/>
                  <a:gd name="T6" fmla="*/ 8 w 15"/>
                  <a:gd name="T7" fmla="*/ 0 h 14"/>
                  <a:gd name="T8" fmla="*/ 0 w 15"/>
                  <a:gd name="T9" fmla="*/ 6 h 14"/>
                  <a:gd name="T10" fmla="*/ 6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6" y="14"/>
                    </a:moveTo>
                    <a:cubicBezTo>
                      <a:pt x="7" y="14"/>
                      <a:pt x="7" y="14"/>
                      <a:pt x="7" y="14"/>
                    </a:cubicBezTo>
                    <a:cubicBezTo>
                      <a:pt x="11" y="14"/>
                      <a:pt x="14" y="12"/>
                      <a:pt x="14" y="8"/>
                    </a:cubicBezTo>
                    <a:cubicBezTo>
                      <a:pt x="15" y="4"/>
                      <a:pt x="12" y="0"/>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46"/>
              <p:cNvSpPr>
                <a:spLocks/>
              </p:cNvSpPr>
              <p:nvPr userDrawn="1"/>
            </p:nvSpPr>
            <p:spPr bwMode="auto">
              <a:xfrm>
                <a:off x="7394610" y="5984949"/>
                <a:ext cx="52388" cy="49213"/>
              </a:xfrm>
              <a:custGeom>
                <a:avLst/>
                <a:gdLst>
                  <a:gd name="T0" fmla="*/ 5 w 16"/>
                  <a:gd name="T1" fmla="*/ 15 h 15"/>
                  <a:gd name="T2" fmla="*/ 8 w 16"/>
                  <a:gd name="T3" fmla="*/ 15 h 15"/>
                  <a:gd name="T4" fmla="*/ 14 w 16"/>
                  <a:gd name="T5" fmla="*/ 11 h 15"/>
                  <a:gd name="T6" fmla="*/ 10 w 16"/>
                  <a:gd name="T7" fmla="*/ 2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0" y="15"/>
                      <a:pt x="13" y="14"/>
                      <a:pt x="14" y="11"/>
                    </a:cubicBezTo>
                    <a:cubicBezTo>
                      <a:pt x="16" y="7"/>
                      <a:pt x="14" y="3"/>
                      <a:pt x="10" y="2"/>
                    </a:cubicBezTo>
                    <a:cubicBezTo>
                      <a:pt x="6" y="0"/>
                      <a:pt x="2" y="2"/>
                      <a:pt x="1" y="6"/>
                    </a:cubicBezTo>
                    <a:cubicBezTo>
                      <a:pt x="0" y="10"/>
                      <a:pt x="1" y="14"/>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47"/>
              <p:cNvSpPr>
                <a:spLocks/>
              </p:cNvSpPr>
              <p:nvPr userDrawn="1"/>
            </p:nvSpPr>
            <p:spPr bwMode="auto">
              <a:xfrm>
                <a:off x="7275547" y="5942086"/>
                <a:ext cx="52388" cy="49213"/>
              </a:xfrm>
              <a:custGeom>
                <a:avLst/>
                <a:gdLst>
                  <a:gd name="T0" fmla="*/ 5 w 16"/>
                  <a:gd name="T1" fmla="*/ 15 h 15"/>
                  <a:gd name="T2" fmla="*/ 8 w 16"/>
                  <a:gd name="T3" fmla="*/ 15 h 15"/>
                  <a:gd name="T4" fmla="*/ 15 w 16"/>
                  <a:gd name="T5" fmla="*/ 11 h 15"/>
                  <a:gd name="T6" fmla="*/ 11 w 16"/>
                  <a:gd name="T7" fmla="*/ 1 h 15"/>
                  <a:gd name="T8" fmla="*/ 1 w 16"/>
                  <a:gd name="T9" fmla="*/ 5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5" y="11"/>
                    </a:cubicBezTo>
                    <a:cubicBezTo>
                      <a:pt x="16" y="7"/>
                      <a:pt x="14" y="3"/>
                      <a:pt x="11" y="1"/>
                    </a:cubicBezTo>
                    <a:cubicBezTo>
                      <a:pt x="7" y="0"/>
                      <a:pt x="3" y="2"/>
                      <a:pt x="1" y="5"/>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448"/>
              <p:cNvSpPr>
                <a:spLocks/>
              </p:cNvSpPr>
              <p:nvPr userDrawn="1"/>
            </p:nvSpPr>
            <p:spPr bwMode="auto">
              <a:xfrm>
                <a:off x="7631149" y="6064325"/>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6" y="15"/>
                      <a:pt x="7" y="15"/>
                      <a:pt x="8" y="15"/>
                    </a:cubicBezTo>
                    <a:cubicBezTo>
                      <a:pt x="11" y="15"/>
                      <a:pt x="14" y="13"/>
                      <a:pt x="15" y="10"/>
                    </a:cubicBezTo>
                    <a:cubicBezTo>
                      <a:pt x="16" y="7"/>
                      <a:pt x="14" y="3"/>
                      <a:pt x="10" y="1"/>
                    </a:cubicBezTo>
                    <a:cubicBezTo>
                      <a:pt x="6" y="0"/>
                      <a:pt x="2" y="2"/>
                      <a:pt x="1"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49"/>
              <p:cNvSpPr>
                <a:spLocks/>
              </p:cNvSpPr>
              <p:nvPr userDrawn="1"/>
            </p:nvSpPr>
            <p:spPr bwMode="auto">
              <a:xfrm>
                <a:off x="7512086" y="6027812"/>
                <a:ext cx="52388" cy="49213"/>
              </a:xfrm>
              <a:custGeom>
                <a:avLst/>
                <a:gdLst>
                  <a:gd name="T0" fmla="*/ 5 w 16"/>
                  <a:gd name="T1" fmla="*/ 15 h 15"/>
                  <a:gd name="T2" fmla="*/ 8 w 16"/>
                  <a:gd name="T3" fmla="*/ 15 h 15"/>
                  <a:gd name="T4" fmla="*/ 14 w 16"/>
                  <a:gd name="T5" fmla="*/ 10 h 15"/>
                  <a:gd name="T6" fmla="*/ 10 w 16"/>
                  <a:gd name="T7" fmla="*/ 1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4" y="10"/>
                    </a:cubicBezTo>
                    <a:cubicBezTo>
                      <a:pt x="16" y="6"/>
                      <a:pt x="14" y="2"/>
                      <a:pt x="10" y="1"/>
                    </a:cubicBezTo>
                    <a:cubicBezTo>
                      <a:pt x="6" y="0"/>
                      <a:pt x="2" y="2"/>
                      <a:pt x="1" y="6"/>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50"/>
              <p:cNvSpPr>
                <a:spLocks/>
              </p:cNvSpPr>
              <p:nvPr userDrawn="1"/>
            </p:nvSpPr>
            <p:spPr bwMode="auto">
              <a:xfrm>
                <a:off x="8612228" y="6261177"/>
                <a:ext cx="46038" cy="46038"/>
              </a:xfrm>
              <a:custGeom>
                <a:avLst/>
                <a:gdLst>
                  <a:gd name="T0" fmla="*/ 6 w 14"/>
                  <a:gd name="T1" fmla="*/ 14 h 14"/>
                  <a:gd name="T2" fmla="*/ 7 w 14"/>
                  <a:gd name="T3" fmla="*/ 14 h 14"/>
                  <a:gd name="T4" fmla="*/ 14 w 14"/>
                  <a:gd name="T5" fmla="*/ 8 h 14"/>
                  <a:gd name="T6" fmla="*/ 8 w 14"/>
                  <a:gd name="T7" fmla="*/ 0 h 14"/>
                  <a:gd name="T8" fmla="*/ 0 w 14"/>
                  <a:gd name="T9" fmla="*/ 7 h 14"/>
                  <a:gd name="T10" fmla="*/ 6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6" y="14"/>
                    </a:moveTo>
                    <a:cubicBezTo>
                      <a:pt x="7" y="14"/>
                      <a:pt x="7" y="14"/>
                      <a:pt x="7" y="14"/>
                    </a:cubicBezTo>
                    <a:cubicBezTo>
                      <a:pt x="11" y="14"/>
                      <a:pt x="14" y="12"/>
                      <a:pt x="14" y="8"/>
                    </a:cubicBezTo>
                    <a:cubicBezTo>
                      <a:pt x="14" y="4"/>
                      <a:pt x="12" y="1"/>
                      <a:pt x="8" y="0"/>
                    </a:cubicBezTo>
                    <a:cubicBezTo>
                      <a:pt x="4" y="0"/>
                      <a:pt x="0" y="3"/>
                      <a:pt x="0" y="7"/>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51"/>
              <p:cNvSpPr>
                <a:spLocks/>
              </p:cNvSpPr>
              <p:nvPr userDrawn="1"/>
            </p:nvSpPr>
            <p:spPr bwMode="auto">
              <a:xfrm>
                <a:off x="6929471" y="5794446"/>
                <a:ext cx="52388" cy="49213"/>
              </a:xfrm>
              <a:custGeom>
                <a:avLst/>
                <a:gdLst>
                  <a:gd name="T0" fmla="*/ 5 w 16"/>
                  <a:gd name="T1" fmla="*/ 14 h 15"/>
                  <a:gd name="T2" fmla="*/ 8 w 16"/>
                  <a:gd name="T3" fmla="*/ 15 h 15"/>
                  <a:gd name="T4" fmla="*/ 15 w 16"/>
                  <a:gd name="T5" fmla="*/ 11 h 15"/>
                  <a:gd name="T6" fmla="*/ 11 w 16"/>
                  <a:gd name="T7" fmla="*/ 1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3"/>
                      <a:pt x="15" y="11"/>
                    </a:cubicBezTo>
                    <a:cubicBezTo>
                      <a:pt x="16" y="7"/>
                      <a:pt x="15" y="3"/>
                      <a:pt x="11" y="1"/>
                    </a:cubicBezTo>
                    <a:cubicBezTo>
                      <a:pt x="8" y="0"/>
                      <a:pt x="4" y="1"/>
                      <a:pt x="2" y="5"/>
                    </a:cubicBezTo>
                    <a:cubicBezTo>
                      <a:pt x="0" y="8"/>
                      <a:pt x="2"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52"/>
              <p:cNvSpPr>
                <a:spLocks/>
              </p:cNvSpPr>
              <p:nvPr userDrawn="1"/>
            </p:nvSpPr>
            <p:spPr bwMode="auto">
              <a:xfrm>
                <a:off x="7045359" y="5846835"/>
                <a:ext cx="52388" cy="49213"/>
              </a:xfrm>
              <a:custGeom>
                <a:avLst/>
                <a:gdLst>
                  <a:gd name="T0" fmla="*/ 5 w 16"/>
                  <a:gd name="T1" fmla="*/ 14 h 15"/>
                  <a:gd name="T2" fmla="*/ 5 w 16"/>
                  <a:gd name="T3" fmla="*/ 14 h 15"/>
                  <a:gd name="T4" fmla="*/ 8 w 16"/>
                  <a:gd name="T5" fmla="*/ 15 h 15"/>
                  <a:gd name="T6" fmla="*/ 14 w 16"/>
                  <a:gd name="T7" fmla="*/ 11 h 15"/>
                  <a:gd name="T8" fmla="*/ 11 w 16"/>
                  <a:gd name="T9" fmla="*/ 1 h 15"/>
                  <a:gd name="T10" fmla="*/ 1 w 16"/>
                  <a:gd name="T11" fmla="*/ 5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5" y="14"/>
                      <a:pt x="5" y="14"/>
                      <a:pt x="5" y="14"/>
                    </a:cubicBezTo>
                    <a:cubicBezTo>
                      <a:pt x="6" y="15"/>
                      <a:pt x="7" y="15"/>
                      <a:pt x="8" y="15"/>
                    </a:cubicBezTo>
                    <a:cubicBezTo>
                      <a:pt x="10" y="15"/>
                      <a:pt x="13" y="13"/>
                      <a:pt x="14" y="11"/>
                    </a:cubicBezTo>
                    <a:cubicBezTo>
                      <a:pt x="16" y="7"/>
                      <a:pt x="14" y="3"/>
                      <a:pt x="11" y="1"/>
                    </a:cubicBezTo>
                    <a:cubicBezTo>
                      <a:pt x="7" y="0"/>
                      <a:pt x="3" y="1"/>
                      <a:pt x="1"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53"/>
              <p:cNvSpPr>
                <a:spLocks/>
              </p:cNvSpPr>
              <p:nvPr userDrawn="1"/>
            </p:nvSpPr>
            <p:spPr bwMode="auto">
              <a:xfrm>
                <a:off x="7159659" y="5896048"/>
                <a:ext cx="52388" cy="49213"/>
              </a:xfrm>
              <a:custGeom>
                <a:avLst/>
                <a:gdLst>
                  <a:gd name="T0" fmla="*/ 5 w 16"/>
                  <a:gd name="T1" fmla="*/ 14 h 15"/>
                  <a:gd name="T2" fmla="*/ 8 w 16"/>
                  <a:gd name="T3" fmla="*/ 15 h 15"/>
                  <a:gd name="T4" fmla="*/ 14 w 16"/>
                  <a:gd name="T5" fmla="*/ 11 h 15"/>
                  <a:gd name="T6" fmla="*/ 10 w 16"/>
                  <a:gd name="T7" fmla="*/ 1 h 15"/>
                  <a:gd name="T8" fmla="*/ 1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0" y="15"/>
                      <a:pt x="13" y="13"/>
                      <a:pt x="14" y="11"/>
                    </a:cubicBezTo>
                    <a:cubicBezTo>
                      <a:pt x="16" y="7"/>
                      <a:pt x="14" y="3"/>
                      <a:pt x="10" y="1"/>
                    </a:cubicBezTo>
                    <a:cubicBezTo>
                      <a:pt x="7" y="0"/>
                      <a:pt x="3" y="1"/>
                      <a:pt x="1" y="5"/>
                    </a:cubicBezTo>
                    <a:cubicBezTo>
                      <a:pt x="0" y="9"/>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54"/>
              <p:cNvSpPr>
                <a:spLocks/>
              </p:cNvSpPr>
              <p:nvPr userDrawn="1"/>
            </p:nvSpPr>
            <p:spPr bwMode="auto">
              <a:xfrm>
                <a:off x="8240752" y="6208789"/>
                <a:ext cx="49213" cy="49213"/>
              </a:xfrm>
              <a:custGeom>
                <a:avLst/>
                <a:gdLst>
                  <a:gd name="T0" fmla="*/ 6 w 15"/>
                  <a:gd name="T1" fmla="*/ 15 h 15"/>
                  <a:gd name="T2" fmla="*/ 7 w 15"/>
                  <a:gd name="T3" fmla="*/ 15 h 15"/>
                  <a:gd name="T4" fmla="*/ 14 w 15"/>
                  <a:gd name="T5" fmla="*/ 9 h 15"/>
                  <a:gd name="T6" fmla="*/ 8 w 15"/>
                  <a:gd name="T7" fmla="*/ 1 h 15"/>
                  <a:gd name="T8" fmla="*/ 0 w 15"/>
                  <a:gd name="T9" fmla="*/ 7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5"/>
                      <a:pt x="12" y="2"/>
                      <a:pt x="8" y="1"/>
                    </a:cubicBezTo>
                    <a:cubicBezTo>
                      <a:pt x="5" y="0"/>
                      <a:pt x="1"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55"/>
              <p:cNvSpPr>
                <a:spLocks/>
              </p:cNvSpPr>
              <p:nvPr userDrawn="1"/>
            </p:nvSpPr>
            <p:spPr bwMode="auto">
              <a:xfrm>
                <a:off x="7750212" y="6100838"/>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8" y="15"/>
                      <a:pt x="8" y="15"/>
                    </a:cubicBezTo>
                    <a:cubicBezTo>
                      <a:pt x="11" y="15"/>
                      <a:pt x="14" y="13"/>
                      <a:pt x="15" y="10"/>
                    </a:cubicBezTo>
                    <a:cubicBezTo>
                      <a:pt x="16" y="6"/>
                      <a:pt x="14" y="2"/>
                      <a:pt x="10" y="1"/>
                    </a:cubicBezTo>
                    <a:cubicBezTo>
                      <a:pt x="6" y="0"/>
                      <a:pt x="2" y="2"/>
                      <a:pt x="1"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56"/>
              <p:cNvSpPr>
                <a:spLocks/>
              </p:cNvSpPr>
              <p:nvPr userDrawn="1"/>
            </p:nvSpPr>
            <p:spPr bwMode="auto">
              <a:xfrm>
                <a:off x="10822038" y="5984949"/>
                <a:ext cx="52388" cy="49213"/>
              </a:xfrm>
              <a:custGeom>
                <a:avLst/>
                <a:gdLst>
                  <a:gd name="T0" fmla="*/ 8 w 16"/>
                  <a:gd name="T1" fmla="*/ 15 h 15"/>
                  <a:gd name="T2" fmla="*/ 10 w 16"/>
                  <a:gd name="T3" fmla="*/ 14 h 15"/>
                  <a:gd name="T4" fmla="*/ 15 w 16"/>
                  <a:gd name="T5" fmla="*/ 5 h 15"/>
                  <a:gd name="T6" fmla="*/ 5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4"/>
                      <a:pt x="10" y="14"/>
                    </a:cubicBezTo>
                    <a:cubicBezTo>
                      <a:pt x="14" y="13"/>
                      <a:pt x="16" y="9"/>
                      <a:pt x="15" y="5"/>
                    </a:cubicBezTo>
                    <a:cubicBezTo>
                      <a:pt x="13" y="1"/>
                      <a:pt x="9" y="0"/>
                      <a:pt x="5"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57"/>
              <p:cNvSpPr>
                <a:spLocks/>
              </p:cNvSpPr>
              <p:nvPr userDrawn="1"/>
            </p:nvSpPr>
            <p:spPr bwMode="auto">
              <a:xfrm>
                <a:off x="8361402" y="6229427"/>
                <a:ext cx="50800" cy="49213"/>
              </a:xfrm>
              <a:custGeom>
                <a:avLst/>
                <a:gdLst>
                  <a:gd name="T0" fmla="*/ 7 w 15"/>
                  <a:gd name="T1" fmla="*/ 15 h 15"/>
                  <a:gd name="T2" fmla="*/ 8 w 15"/>
                  <a:gd name="T3" fmla="*/ 15 h 15"/>
                  <a:gd name="T4" fmla="*/ 15 w 15"/>
                  <a:gd name="T5" fmla="*/ 9 h 15"/>
                  <a:gd name="T6" fmla="*/ 9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3"/>
                      <a:pt x="15" y="9"/>
                    </a:cubicBezTo>
                    <a:cubicBezTo>
                      <a:pt x="15" y="5"/>
                      <a:pt x="13" y="2"/>
                      <a:pt x="9" y="1"/>
                    </a:cubicBezTo>
                    <a:cubicBezTo>
                      <a:pt x="5" y="0"/>
                      <a:pt x="1"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58"/>
              <p:cNvSpPr>
                <a:spLocks/>
              </p:cNvSpPr>
              <p:nvPr userDrawn="1"/>
            </p:nvSpPr>
            <p:spPr bwMode="auto">
              <a:xfrm>
                <a:off x="7870862" y="6132588"/>
                <a:ext cx="53975" cy="50801"/>
              </a:xfrm>
              <a:custGeom>
                <a:avLst/>
                <a:gdLst>
                  <a:gd name="T0" fmla="*/ 6 w 16"/>
                  <a:gd name="T1" fmla="*/ 14 h 15"/>
                  <a:gd name="T2" fmla="*/ 8 w 16"/>
                  <a:gd name="T3" fmla="*/ 15 h 15"/>
                  <a:gd name="T4" fmla="*/ 15 w 16"/>
                  <a:gd name="T5" fmla="*/ 9 h 15"/>
                  <a:gd name="T6" fmla="*/ 10 w 16"/>
                  <a:gd name="T7" fmla="*/ 1 h 15"/>
                  <a:gd name="T8" fmla="*/ 1 w 16"/>
                  <a:gd name="T9" fmla="*/ 6 h 15"/>
                  <a:gd name="T10" fmla="*/ 6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6" y="14"/>
                    </a:moveTo>
                    <a:cubicBezTo>
                      <a:pt x="7" y="15"/>
                      <a:pt x="7" y="15"/>
                      <a:pt x="8" y="15"/>
                    </a:cubicBezTo>
                    <a:cubicBezTo>
                      <a:pt x="11" y="15"/>
                      <a:pt x="14" y="13"/>
                      <a:pt x="15" y="9"/>
                    </a:cubicBezTo>
                    <a:cubicBezTo>
                      <a:pt x="16" y="5"/>
                      <a:pt x="13" y="2"/>
                      <a:pt x="10" y="1"/>
                    </a:cubicBezTo>
                    <a:cubicBezTo>
                      <a:pt x="6" y="0"/>
                      <a:pt x="2" y="2"/>
                      <a:pt x="1" y="6"/>
                    </a:cubicBezTo>
                    <a:cubicBezTo>
                      <a:pt x="0" y="10"/>
                      <a:pt x="2" y="13"/>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59"/>
              <p:cNvSpPr>
                <a:spLocks/>
              </p:cNvSpPr>
              <p:nvPr userDrawn="1"/>
            </p:nvSpPr>
            <p:spPr bwMode="auto">
              <a:xfrm>
                <a:off x="7993100" y="6159576"/>
                <a:ext cx="52388" cy="49213"/>
              </a:xfrm>
              <a:custGeom>
                <a:avLst/>
                <a:gdLst>
                  <a:gd name="T0" fmla="*/ 6 w 16"/>
                  <a:gd name="T1" fmla="*/ 15 h 15"/>
                  <a:gd name="T2" fmla="*/ 8 w 16"/>
                  <a:gd name="T3" fmla="*/ 15 h 15"/>
                  <a:gd name="T4" fmla="*/ 15 w 16"/>
                  <a:gd name="T5" fmla="*/ 10 h 15"/>
                  <a:gd name="T6" fmla="*/ 9 w 16"/>
                  <a:gd name="T7" fmla="*/ 1 h 15"/>
                  <a:gd name="T8" fmla="*/ 1 w 16"/>
                  <a:gd name="T9" fmla="*/ 7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7" y="15"/>
                      <a:pt x="8" y="15"/>
                    </a:cubicBezTo>
                    <a:cubicBezTo>
                      <a:pt x="11" y="15"/>
                      <a:pt x="14" y="13"/>
                      <a:pt x="15" y="10"/>
                    </a:cubicBezTo>
                    <a:cubicBezTo>
                      <a:pt x="16" y="6"/>
                      <a:pt x="13" y="2"/>
                      <a:pt x="9" y="1"/>
                    </a:cubicBezTo>
                    <a:cubicBezTo>
                      <a:pt x="6" y="0"/>
                      <a:pt x="2" y="3"/>
                      <a:pt x="1"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0"/>
              <p:cNvSpPr>
                <a:spLocks/>
              </p:cNvSpPr>
              <p:nvPr userDrawn="1"/>
            </p:nvSpPr>
            <p:spPr bwMode="auto">
              <a:xfrm>
                <a:off x="8115338" y="6186564"/>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1"/>
              <p:cNvSpPr>
                <a:spLocks/>
              </p:cNvSpPr>
              <p:nvPr userDrawn="1"/>
            </p:nvSpPr>
            <p:spPr bwMode="auto">
              <a:xfrm>
                <a:off x="9731420" y="6245302"/>
                <a:ext cx="50800" cy="49213"/>
              </a:xfrm>
              <a:custGeom>
                <a:avLst/>
                <a:gdLst>
                  <a:gd name="T0" fmla="*/ 8 w 15"/>
                  <a:gd name="T1" fmla="*/ 15 h 15"/>
                  <a:gd name="T2" fmla="*/ 8 w 15"/>
                  <a:gd name="T3" fmla="*/ 15 h 15"/>
                  <a:gd name="T4" fmla="*/ 8 w 15"/>
                  <a:gd name="T5" fmla="*/ 15 h 15"/>
                  <a:gd name="T6" fmla="*/ 15 w 15"/>
                  <a:gd name="T7" fmla="*/ 7 h 15"/>
                  <a:gd name="T8" fmla="*/ 7 w 15"/>
                  <a:gd name="T9" fmla="*/ 1 h 15"/>
                  <a:gd name="T10" fmla="*/ 0 w 15"/>
                  <a:gd name="T11" fmla="*/ 9 h 15"/>
                  <a:gd name="T12" fmla="*/ 8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8" y="15"/>
                    </a:moveTo>
                    <a:cubicBezTo>
                      <a:pt x="8" y="15"/>
                      <a:pt x="8" y="15"/>
                      <a:pt x="8" y="15"/>
                    </a:cubicBezTo>
                    <a:cubicBezTo>
                      <a:pt x="8" y="15"/>
                      <a:pt x="8" y="15"/>
                      <a:pt x="8" y="15"/>
                    </a:cubicBezTo>
                    <a:cubicBezTo>
                      <a:pt x="12" y="14"/>
                      <a:pt x="15" y="11"/>
                      <a:pt x="15" y="7"/>
                    </a:cubicBezTo>
                    <a:cubicBezTo>
                      <a:pt x="14" y="3"/>
                      <a:pt x="11" y="0"/>
                      <a:pt x="7" y="1"/>
                    </a:cubicBezTo>
                    <a:cubicBezTo>
                      <a:pt x="3" y="1"/>
                      <a:pt x="0" y="5"/>
                      <a:pt x="0"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62"/>
              <p:cNvSpPr>
                <a:spLocks/>
              </p:cNvSpPr>
              <p:nvPr userDrawn="1"/>
            </p:nvSpPr>
            <p:spPr bwMode="auto">
              <a:xfrm>
                <a:off x="11928530" y="5418205"/>
                <a:ext cx="52388" cy="52388"/>
              </a:xfrm>
              <a:custGeom>
                <a:avLst/>
                <a:gdLst>
                  <a:gd name="T0" fmla="*/ 2 w 16"/>
                  <a:gd name="T1" fmla="*/ 12 h 16"/>
                  <a:gd name="T2" fmla="*/ 8 w 16"/>
                  <a:gd name="T3" fmla="*/ 16 h 16"/>
                  <a:gd name="T4" fmla="*/ 12 w 16"/>
                  <a:gd name="T5" fmla="*/ 14 h 16"/>
                  <a:gd name="T6" fmla="*/ 14 w 16"/>
                  <a:gd name="T7" fmla="*/ 4 h 16"/>
                  <a:gd name="T8" fmla="*/ 4 w 16"/>
                  <a:gd name="T9" fmla="*/ 3 h 16"/>
                  <a:gd name="T10" fmla="*/ 2 w 16"/>
                  <a:gd name="T11" fmla="*/ 12 h 16"/>
                </a:gdLst>
                <a:ahLst/>
                <a:cxnLst>
                  <a:cxn ang="0">
                    <a:pos x="T0" y="T1"/>
                  </a:cxn>
                  <a:cxn ang="0">
                    <a:pos x="T2" y="T3"/>
                  </a:cxn>
                  <a:cxn ang="0">
                    <a:pos x="T4" y="T5"/>
                  </a:cxn>
                  <a:cxn ang="0">
                    <a:pos x="T6" y="T7"/>
                  </a:cxn>
                  <a:cxn ang="0">
                    <a:pos x="T8" y="T9"/>
                  </a:cxn>
                  <a:cxn ang="0">
                    <a:pos x="T10" y="T11"/>
                  </a:cxn>
                </a:cxnLst>
                <a:rect l="0" t="0" r="r" b="b"/>
                <a:pathLst>
                  <a:path w="16" h="16">
                    <a:moveTo>
                      <a:pt x="2" y="12"/>
                    </a:moveTo>
                    <a:cubicBezTo>
                      <a:pt x="4" y="14"/>
                      <a:pt x="6" y="16"/>
                      <a:pt x="8" y="16"/>
                    </a:cubicBezTo>
                    <a:cubicBezTo>
                      <a:pt x="10" y="16"/>
                      <a:pt x="11" y="15"/>
                      <a:pt x="12" y="14"/>
                    </a:cubicBezTo>
                    <a:cubicBezTo>
                      <a:pt x="15" y="12"/>
                      <a:pt x="16" y="8"/>
                      <a:pt x="14" y="4"/>
                    </a:cubicBezTo>
                    <a:cubicBezTo>
                      <a:pt x="12" y="1"/>
                      <a:pt x="7" y="0"/>
                      <a:pt x="4" y="3"/>
                    </a:cubicBezTo>
                    <a:cubicBezTo>
                      <a:pt x="1" y="5"/>
                      <a:pt x="0" y="9"/>
                      <a:pt x="2" y="1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3"/>
              <p:cNvSpPr>
                <a:spLocks/>
              </p:cNvSpPr>
              <p:nvPr userDrawn="1"/>
            </p:nvSpPr>
            <p:spPr bwMode="auto">
              <a:xfrm>
                <a:off x="12030130" y="5349941"/>
                <a:ext cx="53975" cy="49213"/>
              </a:xfrm>
              <a:custGeom>
                <a:avLst/>
                <a:gdLst>
                  <a:gd name="T0" fmla="*/ 8 w 16"/>
                  <a:gd name="T1" fmla="*/ 15 h 15"/>
                  <a:gd name="T2" fmla="*/ 12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2" y="14"/>
                    </a:cubicBezTo>
                    <a:cubicBezTo>
                      <a:pt x="16" y="11"/>
                      <a:pt x="16" y="7"/>
                      <a:pt x="14" y="4"/>
                    </a:cubicBezTo>
                    <a:cubicBezTo>
                      <a:pt x="12" y="1"/>
                      <a:pt x="7" y="0"/>
                      <a:pt x="4" y="2"/>
                    </a:cubicBezTo>
                    <a:cubicBezTo>
                      <a:pt x="1" y="4"/>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4"/>
              <p:cNvSpPr>
                <a:spLocks/>
              </p:cNvSpPr>
              <p:nvPr userDrawn="1"/>
            </p:nvSpPr>
            <p:spPr bwMode="auto">
              <a:xfrm>
                <a:off x="12133318" y="5273740"/>
                <a:ext cx="52388" cy="52388"/>
              </a:xfrm>
              <a:custGeom>
                <a:avLst/>
                <a:gdLst>
                  <a:gd name="T0" fmla="*/ 8 w 16"/>
                  <a:gd name="T1" fmla="*/ 16 h 16"/>
                  <a:gd name="T2" fmla="*/ 12 w 16"/>
                  <a:gd name="T3" fmla="*/ 14 h 16"/>
                  <a:gd name="T4" fmla="*/ 14 w 16"/>
                  <a:gd name="T5" fmla="*/ 4 h 16"/>
                  <a:gd name="T6" fmla="*/ 4 w 16"/>
                  <a:gd name="T7" fmla="*/ 3 h 16"/>
                  <a:gd name="T8" fmla="*/ 2 w 16"/>
                  <a:gd name="T9" fmla="*/ 13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4"/>
                    </a:cubicBezTo>
                    <a:cubicBezTo>
                      <a:pt x="15" y="12"/>
                      <a:pt x="16" y="7"/>
                      <a:pt x="14" y="4"/>
                    </a:cubicBezTo>
                    <a:cubicBezTo>
                      <a:pt x="11" y="1"/>
                      <a:pt x="7" y="0"/>
                      <a:pt x="4" y="3"/>
                    </a:cubicBezTo>
                    <a:cubicBezTo>
                      <a:pt x="0" y="5"/>
                      <a:pt x="0" y="10"/>
                      <a:pt x="2" y="13"/>
                    </a:cubicBezTo>
                    <a:cubicBezTo>
                      <a:pt x="4" y="15"/>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5"/>
              <p:cNvSpPr>
                <a:spLocks/>
              </p:cNvSpPr>
              <p:nvPr userDrawn="1"/>
            </p:nvSpPr>
            <p:spPr bwMode="auto">
              <a:xfrm>
                <a:off x="11823754" y="5488055"/>
                <a:ext cx="55563" cy="49213"/>
              </a:xfrm>
              <a:custGeom>
                <a:avLst/>
                <a:gdLst>
                  <a:gd name="T0" fmla="*/ 5 w 17"/>
                  <a:gd name="T1" fmla="*/ 2 h 15"/>
                  <a:gd name="T2" fmla="*/ 3 w 17"/>
                  <a:gd name="T3" fmla="*/ 12 h 15"/>
                  <a:gd name="T4" fmla="*/ 9 w 17"/>
                  <a:gd name="T5" fmla="*/ 15 h 15"/>
                  <a:gd name="T6" fmla="*/ 12 w 17"/>
                  <a:gd name="T7" fmla="*/ 14 h 15"/>
                  <a:gd name="T8" fmla="*/ 15 w 17"/>
                  <a:gd name="T9" fmla="*/ 4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3" y="12"/>
                    </a:cubicBezTo>
                    <a:cubicBezTo>
                      <a:pt x="4" y="14"/>
                      <a:pt x="6" y="15"/>
                      <a:pt x="9" y="15"/>
                    </a:cubicBezTo>
                    <a:cubicBezTo>
                      <a:pt x="10" y="15"/>
                      <a:pt x="11" y="15"/>
                      <a:pt x="12" y="14"/>
                    </a:cubicBezTo>
                    <a:cubicBezTo>
                      <a:pt x="16" y="12"/>
                      <a:pt x="17" y="8"/>
                      <a:pt x="15" y="4"/>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6"/>
              <p:cNvSpPr>
                <a:spLocks/>
              </p:cNvSpPr>
              <p:nvPr userDrawn="1"/>
            </p:nvSpPr>
            <p:spPr bwMode="auto">
              <a:xfrm>
                <a:off x="11717391" y="5553144"/>
                <a:ext cx="57150" cy="49213"/>
              </a:xfrm>
              <a:custGeom>
                <a:avLst/>
                <a:gdLst>
                  <a:gd name="T0" fmla="*/ 5 w 17"/>
                  <a:gd name="T1" fmla="*/ 2 h 15"/>
                  <a:gd name="T2" fmla="*/ 2 w 17"/>
                  <a:gd name="T3" fmla="*/ 12 h 15"/>
                  <a:gd name="T4" fmla="*/ 8 w 17"/>
                  <a:gd name="T5" fmla="*/ 15 h 15"/>
                  <a:gd name="T6" fmla="*/ 12 w 17"/>
                  <a:gd name="T7" fmla="*/ 14 h 15"/>
                  <a:gd name="T8" fmla="*/ 14 w 17"/>
                  <a:gd name="T9" fmla="*/ 5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2" y="12"/>
                    </a:cubicBezTo>
                    <a:cubicBezTo>
                      <a:pt x="4" y="14"/>
                      <a:pt x="6" y="15"/>
                      <a:pt x="8" y="15"/>
                    </a:cubicBezTo>
                    <a:cubicBezTo>
                      <a:pt x="10" y="15"/>
                      <a:pt x="11" y="15"/>
                      <a:pt x="12" y="14"/>
                    </a:cubicBezTo>
                    <a:cubicBezTo>
                      <a:pt x="15" y="12"/>
                      <a:pt x="17" y="8"/>
                      <a:pt x="14" y="5"/>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67"/>
              <p:cNvSpPr>
                <a:spLocks/>
              </p:cNvSpPr>
              <p:nvPr userDrawn="1"/>
            </p:nvSpPr>
            <p:spPr bwMode="auto">
              <a:xfrm>
                <a:off x="11503078" y="5678558"/>
                <a:ext cx="53975" cy="49213"/>
              </a:xfrm>
              <a:custGeom>
                <a:avLst/>
                <a:gdLst>
                  <a:gd name="T0" fmla="*/ 4 w 16"/>
                  <a:gd name="T1" fmla="*/ 2 h 15"/>
                  <a:gd name="T2" fmla="*/ 1 w 16"/>
                  <a:gd name="T3" fmla="*/ 11 h 15"/>
                  <a:gd name="T4" fmla="*/ 8 w 16"/>
                  <a:gd name="T5" fmla="*/ 15 h 15"/>
                  <a:gd name="T6" fmla="*/ 11 w 16"/>
                  <a:gd name="T7" fmla="*/ 14 h 15"/>
                  <a:gd name="T8" fmla="*/ 14 w 16"/>
                  <a:gd name="T9" fmla="*/ 4 h 15"/>
                  <a:gd name="T10" fmla="*/ 4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4" y="2"/>
                    </a:moveTo>
                    <a:cubicBezTo>
                      <a:pt x="1" y="3"/>
                      <a:pt x="0" y="8"/>
                      <a:pt x="1" y="11"/>
                    </a:cubicBezTo>
                    <a:cubicBezTo>
                      <a:pt x="3" y="14"/>
                      <a:pt x="5" y="15"/>
                      <a:pt x="8" y="15"/>
                    </a:cubicBezTo>
                    <a:cubicBezTo>
                      <a:pt x="9" y="15"/>
                      <a:pt x="10" y="15"/>
                      <a:pt x="11" y="14"/>
                    </a:cubicBezTo>
                    <a:cubicBezTo>
                      <a:pt x="15" y="12"/>
                      <a:pt x="16" y="8"/>
                      <a:pt x="14" y="4"/>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68"/>
              <p:cNvSpPr>
                <a:spLocks/>
              </p:cNvSpPr>
              <p:nvPr userDrawn="1"/>
            </p:nvSpPr>
            <p:spPr bwMode="auto">
              <a:xfrm>
                <a:off x="11052226" y="5892873"/>
                <a:ext cx="52388" cy="49213"/>
              </a:xfrm>
              <a:custGeom>
                <a:avLst/>
                <a:gdLst>
                  <a:gd name="T0" fmla="*/ 6 w 16"/>
                  <a:gd name="T1" fmla="*/ 1 h 15"/>
                  <a:gd name="T2" fmla="*/ 2 w 16"/>
                  <a:gd name="T3" fmla="*/ 11 h 15"/>
                  <a:gd name="T4" fmla="*/ 8 w 16"/>
                  <a:gd name="T5" fmla="*/ 15 h 15"/>
                  <a:gd name="T6" fmla="*/ 11 w 16"/>
                  <a:gd name="T7" fmla="*/ 15 h 15"/>
                  <a:gd name="T8" fmla="*/ 15 w 16"/>
                  <a:gd name="T9" fmla="*/ 5 h 15"/>
                  <a:gd name="T10" fmla="*/ 6 w 16"/>
                  <a:gd name="T11" fmla="*/ 1 h 15"/>
                </a:gdLst>
                <a:ahLst/>
                <a:cxnLst>
                  <a:cxn ang="0">
                    <a:pos x="T0" y="T1"/>
                  </a:cxn>
                  <a:cxn ang="0">
                    <a:pos x="T2" y="T3"/>
                  </a:cxn>
                  <a:cxn ang="0">
                    <a:pos x="T4" y="T5"/>
                  </a:cxn>
                  <a:cxn ang="0">
                    <a:pos x="T6" y="T7"/>
                  </a:cxn>
                  <a:cxn ang="0">
                    <a:pos x="T8" y="T9"/>
                  </a:cxn>
                  <a:cxn ang="0">
                    <a:pos x="T10" y="T11"/>
                  </a:cxn>
                </a:cxnLst>
                <a:rect l="0" t="0" r="r" b="b"/>
                <a:pathLst>
                  <a:path w="16" h="15">
                    <a:moveTo>
                      <a:pt x="6" y="1"/>
                    </a:moveTo>
                    <a:cubicBezTo>
                      <a:pt x="2" y="3"/>
                      <a:pt x="0" y="7"/>
                      <a:pt x="2" y="11"/>
                    </a:cubicBezTo>
                    <a:cubicBezTo>
                      <a:pt x="3" y="13"/>
                      <a:pt x="6" y="15"/>
                      <a:pt x="8" y="15"/>
                    </a:cubicBezTo>
                    <a:cubicBezTo>
                      <a:pt x="9" y="15"/>
                      <a:pt x="10" y="15"/>
                      <a:pt x="11" y="15"/>
                    </a:cubicBezTo>
                    <a:cubicBezTo>
                      <a:pt x="15" y="13"/>
                      <a:pt x="16" y="9"/>
                      <a:pt x="15" y="5"/>
                    </a:cubicBezTo>
                    <a:cubicBezTo>
                      <a:pt x="13" y="2"/>
                      <a:pt x="9"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69"/>
              <p:cNvSpPr>
                <a:spLocks/>
              </p:cNvSpPr>
              <p:nvPr userDrawn="1"/>
            </p:nvSpPr>
            <p:spPr bwMode="auto">
              <a:xfrm>
                <a:off x="11168114" y="5843660"/>
                <a:ext cx="52388"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7"/>
                      <a:pt x="2" y="11"/>
                    </a:cubicBezTo>
                    <a:cubicBezTo>
                      <a:pt x="3" y="14"/>
                      <a:pt x="5"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0"/>
              <p:cNvSpPr>
                <a:spLocks/>
              </p:cNvSpPr>
              <p:nvPr userDrawn="1"/>
            </p:nvSpPr>
            <p:spPr bwMode="auto">
              <a:xfrm>
                <a:off x="10937926" y="5938911"/>
                <a:ext cx="52388" cy="49213"/>
              </a:xfrm>
              <a:custGeom>
                <a:avLst/>
                <a:gdLst>
                  <a:gd name="T0" fmla="*/ 6 w 16"/>
                  <a:gd name="T1" fmla="*/ 2 h 15"/>
                  <a:gd name="T2" fmla="*/ 2 w 16"/>
                  <a:gd name="T3" fmla="*/ 11 h 15"/>
                  <a:gd name="T4" fmla="*/ 8 w 16"/>
                  <a:gd name="T5" fmla="*/ 15 h 15"/>
                  <a:gd name="T6" fmla="*/ 11 w 16"/>
                  <a:gd name="T7" fmla="*/ 15 h 15"/>
                  <a:gd name="T8" fmla="*/ 15 w 16"/>
                  <a:gd name="T9" fmla="*/ 6 h 15"/>
                  <a:gd name="T10" fmla="*/ 6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6" y="2"/>
                    </a:moveTo>
                    <a:cubicBezTo>
                      <a:pt x="2" y="3"/>
                      <a:pt x="0" y="7"/>
                      <a:pt x="2" y="11"/>
                    </a:cubicBezTo>
                    <a:cubicBezTo>
                      <a:pt x="3" y="14"/>
                      <a:pt x="5" y="15"/>
                      <a:pt x="8" y="15"/>
                    </a:cubicBezTo>
                    <a:cubicBezTo>
                      <a:pt x="9" y="15"/>
                      <a:pt x="10" y="15"/>
                      <a:pt x="11" y="15"/>
                    </a:cubicBezTo>
                    <a:cubicBezTo>
                      <a:pt x="15" y="13"/>
                      <a:pt x="16" y="9"/>
                      <a:pt x="15" y="6"/>
                    </a:cubicBezTo>
                    <a:cubicBezTo>
                      <a:pt x="13" y="2"/>
                      <a:pt x="9" y="0"/>
                      <a:pt x="6"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71"/>
              <p:cNvSpPr>
                <a:spLocks/>
              </p:cNvSpPr>
              <p:nvPr userDrawn="1"/>
            </p:nvSpPr>
            <p:spPr bwMode="auto">
              <a:xfrm>
                <a:off x="11391953" y="5734121"/>
                <a:ext cx="52388" cy="53976"/>
              </a:xfrm>
              <a:custGeom>
                <a:avLst/>
                <a:gdLst>
                  <a:gd name="T0" fmla="*/ 5 w 16"/>
                  <a:gd name="T1" fmla="*/ 2 h 16"/>
                  <a:gd name="T2" fmla="*/ 2 w 16"/>
                  <a:gd name="T3" fmla="*/ 12 h 16"/>
                  <a:gd name="T4" fmla="*/ 8 w 16"/>
                  <a:gd name="T5" fmla="*/ 16 h 16"/>
                  <a:gd name="T6" fmla="*/ 11 w 16"/>
                  <a:gd name="T7" fmla="*/ 15 h 16"/>
                  <a:gd name="T8" fmla="*/ 15 w 16"/>
                  <a:gd name="T9" fmla="*/ 5 h 16"/>
                  <a:gd name="T10" fmla="*/ 5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5" y="2"/>
                    </a:moveTo>
                    <a:cubicBezTo>
                      <a:pt x="2" y="4"/>
                      <a:pt x="0" y="8"/>
                      <a:pt x="2" y="12"/>
                    </a:cubicBezTo>
                    <a:cubicBezTo>
                      <a:pt x="3" y="14"/>
                      <a:pt x="6" y="16"/>
                      <a:pt x="8" y="16"/>
                    </a:cubicBezTo>
                    <a:cubicBezTo>
                      <a:pt x="9" y="16"/>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72"/>
              <p:cNvSpPr>
                <a:spLocks/>
              </p:cNvSpPr>
              <p:nvPr userDrawn="1"/>
            </p:nvSpPr>
            <p:spPr bwMode="auto">
              <a:xfrm>
                <a:off x="11279240" y="5791271"/>
                <a:ext cx="53975"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8"/>
                      <a:pt x="2" y="11"/>
                    </a:cubicBezTo>
                    <a:cubicBezTo>
                      <a:pt x="3" y="14"/>
                      <a:pt x="6"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73"/>
              <p:cNvSpPr>
                <a:spLocks/>
              </p:cNvSpPr>
              <p:nvPr userDrawn="1"/>
            </p:nvSpPr>
            <p:spPr bwMode="auto">
              <a:xfrm>
                <a:off x="11612616" y="5616644"/>
                <a:ext cx="52388" cy="52388"/>
              </a:xfrm>
              <a:custGeom>
                <a:avLst/>
                <a:gdLst>
                  <a:gd name="T0" fmla="*/ 4 w 16"/>
                  <a:gd name="T1" fmla="*/ 2 h 16"/>
                  <a:gd name="T2" fmla="*/ 2 w 16"/>
                  <a:gd name="T3" fmla="*/ 12 h 16"/>
                  <a:gd name="T4" fmla="*/ 8 w 16"/>
                  <a:gd name="T5" fmla="*/ 16 h 16"/>
                  <a:gd name="T6" fmla="*/ 11 w 16"/>
                  <a:gd name="T7" fmla="*/ 15 h 16"/>
                  <a:gd name="T8" fmla="*/ 14 w 16"/>
                  <a:gd name="T9" fmla="*/ 5 h 16"/>
                  <a:gd name="T10" fmla="*/ 4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4" y="2"/>
                    </a:moveTo>
                    <a:cubicBezTo>
                      <a:pt x="1" y="4"/>
                      <a:pt x="0" y="9"/>
                      <a:pt x="2" y="12"/>
                    </a:cubicBezTo>
                    <a:cubicBezTo>
                      <a:pt x="3" y="14"/>
                      <a:pt x="5" y="16"/>
                      <a:pt x="8" y="16"/>
                    </a:cubicBezTo>
                    <a:cubicBezTo>
                      <a:pt x="9" y="16"/>
                      <a:pt x="10" y="15"/>
                      <a:pt x="11" y="15"/>
                    </a:cubicBezTo>
                    <a:cubicBezTo>
                      <a:pt x="15" y="13"/>
                      <a:pt x="16" y="8"/>
                      <a:pt x="14" y="5"/>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74"/>
              <p:cNvSpPr>
                <a:spLocks/>
              </p:cNvSpPr>
              <p:nvPr userDrawn="1"/>
            </p:nvSpPr>
            <p:spPr bwMode="auto">
              <a:xfrm>
                <a:off x="6383369" y="5491230"/>
                <a:ext cx="52388" cy="49213"/>
              </a:xfrm>
              <a:custGeom>
                <a:avLst/>
                <a:gdLst>
                  <a:gd name="T0" fmla="*/ 4 w 16"/>
                  <a:gd name="T1" fmla="*/ 14 h 15"/>
                  <a:gd name="T2" fmla="*/ 8 w 16"/>
                  <a:gd name="T3" fmla="*/ 15 h 15"/>
                  <a:gd name="T4" fmla="*/ 14 w 16"/>
                  <a:gd name="T5" fmla="*/ 11 h 15"/>
                  <a:gd name="T6" fmla="*/ 12 w 16"/>
                  <a:gd name="T7" fmla="*/ 2 h 15"/>
                  <a:gd name="T8" fmla="*/ 2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6" y="14"/>
                      <a:pt x="7" y="15"/>
                      <a:pt x="8" y="15"/>
                    </a:cubicBezTo>
                    <a:cubicBezTo>
                      <a:pt x="11" y="15"/>
                      <a:pt x="13" y="14"/>
                      <a:pt x="14" y="11"/>
                    </a:cubicBezTo>
                    <a:cubicBezTo>
                      <a:pt x="16" y="8"/>
                      <a:pt x="15" y="4"/>
                      <a:pt x="12" y="2"/>
                    </a:cubicBezTo>
                    <a:cubicBezTo>
                      <a:pt x="9" y="0"/>
                      <a:pt x="4" y="1"/>
                      <a:pt x="2"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75"/>
              <p:cNvSpPr>
                <a:spLocks/>
              </p:cNvSpPr>
              <p:nvPr userDrawn="1"/>
            </p:nvSpPr>
            <p:spPr bwMode="auto">
              <a:xfrm>
                <a:off x="4057671" y="931877"/>
                <a:ext cx="49213" cy="46038"/>
              </a:xfrm>
              <a:custGeom>
                <a:avLst/>
                <a:gdLst>
                  <a:gd name="T0" fmla="*/ 7 w 15"/>
                  <a:gd name="T1" fmla="*/ 14 h 14"/>
                  <a:gd name="T2" fmla="*/ 7 w 15"/>
                  <a:gd name="T3" fmla="*/ 14 h 14"/>
                  <a:gd name="T4" fmla="*/ 14 w 15"/>
                  <a:gd name="T5" fmla="*/ 8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2"/>
                      <a:pt x="14" y="8"/>
                    </a:cubicBezTo>
                    <a:cubicBezTo>
                      <a:pt x="15" y="4"/>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76"/>
              <p:cNvSpPr>
                <a:spLocks/>
              </p:cNvSpPr>
              <p:nvPr userDrawn="1"/>
            </p:nvSpPr>
            <p:spPr bwMode="auto">
              <a:xfrm>
                <a:off x="4051321" y="1057290"/>
                <a:ext cx="49213" cy="46038"/>
              </a:xfrm>
              <a:custGeom>
                <a:avLst/>
                <a:gdLst>
                  <a:gd name="T0" fmla="*/ 7 w 15"/>
                  <a:gd name="T1" fmla="*/ 14 h 14"/>
                  <a:gd name="T2" fmla="*/ 8 w 15"/>
                  <a:gd name="T3" fmla="*/ 14 h 14"/>
                  <a:gd name="T4" fmla="*/ 15 w 15"/>
                  <a:gd name="T5" fmla="*/ 7 h 14"/>
                  <a:gd name="T6" fmla="*/ 8 w 15"/>
                  <a:gd name="T7" fmla="*/ 0 h 14"/>
                  <a:gd name="T8" fmla="*/ 1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8" y="14"/>
                      <a:pt x="8" y="14"/>
                    </a:cubicBezTo>
                    <a:cubicBezTo>
                      <a:pt x="11" y="14"/>
                      <a:pt x="15" y="11"/>
                      <a:pt x="15" y="7"/>
                    </a:cubicBezTo>
                    <a:cubicBezTo>
                      <a:pt x="15" y="4"/>
                      <a:pt x="12" y="0"/>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77"/>
              <p:cNvSpPr>
                <a:spLocks/>
              </p:cNvSpPr>
              <p:nvPr userDrawn="1"/>
            </p:nvSpPr>
            <p:spPr bwMode="auto">
              <a:xfrm>
                <a:off x="4051321" y="1182704"/>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78"/>
              <p:cNvSpPr>
                <a:spLocks/>
              </p:cNvSpPr>
              <p:nvPr userDrawn="1"/>
            </p:nvSpPr>
            <p:spPr bwMode="auto">
              <a:xfrm>
                <a:off x="4078309" y="682636"/>
                <a:ext cx="49213" cy="49213"/>
              </a:xfrm>
              <a:custGeom>
                <a:avLst/>
                <a:gdLst>
                  <a:gd name="T0" fmla="*/ 7 w 15"/>
                  <a:gd name="T1" fmla="*/ 15 h 15"/>
                  <a:gd name="T2" fmla="*/ 8 w 15"/>
                  <a:gd name="T3" fmla="*/ 15 h 15"/>
                  <a:gd name="T4" fmla="*/ 15 w 15"/>
                  <a:gd name="T5" fmla="*/ 8 h 15"/>
                  <a:gd name="T6" fmla="*/ 8 w 15"/>
                  <a:gd name="T7" fmla="*/ 1 h 15"/>
                  <a:gd name="T8" fmla="*/ 0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5"/>
                      <a:pt x="12" y="1"/>
                      <a:pt x="8" y="1"/>
                    </a:cubicBezTo>
                    <a:cubicBezTo>
                      <a:pt x="4" y="0"/>
                      <a:pt x="1" y="3"/>
                      <a:pt x="0"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79"/>
              <p:cNvSpPr>
                <a:spLocks/>
              </p:cNvSpPr>
              <p:nvPr userDrawn="1"/>
            </p:nvSpPr>
            <p:spPr bwMode="auto">
              <a:xfrm>
                <a:off x="4291035" y="2779748"/>
                <a:ext cx="50800" cy="49213"/>
              </a:xfrm>
              <a:custGeom>
                <a:avLst/>
                <a:gdLst>
                  <a:gd name="T0" fmla="*/ 1 w 15"/>
                  <a:gd name="T1" fmla="*/ 10 h 15"/>
                  <a:gd name="T2" fmla="*/ 7 w 15"/>
                  <a:gd name="T3" fmla="*/ 15 h 15"/>
                  <a:gd name="T4" fmla="*/ 10 w 15"/>
                  <a:gd name="T5" fmla="*/ 14 h 15"/>
                  <a:gd name="T6" fmla="*/ 14 w 15"/>
                  <a:gd name="T7" fmla="*/ 5 h 15"/>
                  <a:gd name="T8" fmla="*/ 5 w 15"/>
                  <a:gd name="T9" fmla="*/ 1 h 15"/>
                  <a:gd name="T10" fmla="*/ 1 w 15"/>
                  <a:gd name="T11" fmla="*/ 10 h 15"/>
                </a:gdLst>
                <a:ahLst/>
                <a:cxnLst>
                  <a:cxn ang="0">
                    <a:pos x="T0" y="T1"/>
                  </a:cxn>
                  <a:cxn ang="0">
                    <a:pos x="T2" y="T3"/>
                  </a:cxn>
                  <a:cxn ang="0">
                    <a:pos x="T4" y="T5"/>
                  </a:cxn>
                  <a:cxn ang="0">
                    <a:pos x="T6" y="T7"/>
                  </a:cxn>
                  <a:cxn ang="0">
                    <a:pos x="T8" y="T9"/>
                  </a:cxn>
                  <a:cxn ang="0">
                    <a:pos x="T10" y="T11"/>
                  </a:cxn>
                </a:cxnLst>
                <a:rect l="0" t="0" r="r" b="b"/>
                <a:pathLst>
                  <a:path w="15" h="15">
                    <a:moveTo>
                      <a:pt x="1" y="10"/>
                    </a:moveTo>
                    <a:cubicBezTo>
                      <a:pt x="2" y="13"/>
                      <a:pt x="4" y="15"/>
                      <a:pt x="7" y="15"/>
                    </a:cubicBezTo>
                    <a:cubicBezTo>
                      <a:pt x="8" y="15"/>
                      <a:pt x="9" y="14"/>
                      <a:pt x="10" y="14"/>
                    </a:cubicBezTo>
                    <a:cubicBezTo>
                      <a:pt x="13" y="13"/>
                      <a:pt x="15" y="9"/>
                      <a:pt x="14" y="5"/>
                    </a:cubicBezTo>
                    <a:cubicBezTo>
                      <a:pt x="13" y="2"/>
                      <a:pt x="9" y="0"/>
                      <a:pt x="5"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0"/>
              <p:cNvSpPr>
                <a:spLocks/>
              </p:cNvSpPr>
              <p:nvPr userDrawn="1"/>
            </p:nvSpPr>
            <p:spPr bwMode="auto">
              <a:xfrm>
                <a:off x="4067196" y="1679598"/>
                <a:ext cx="50800" cy="49213"/>
              </a:xfrm>
              <a:custGeom>
                <a:avLst/>
                <a:gdLst>
                  <a:gd name="T0" fmla="*/ 8 w 15"/>
                  <a:gd name="T1" fmla="*/ 15 h 15"/>
                  <a:gd name="T2" fmla="*/ 15 w 15"/>
                  <a:gd name="T3" fmla="*/ 7 h 15"/>
                  <a:gd name="T4" fmla="*/ 7 w 15"/>
                  <a:gd name="T5" fmla="*/ 1 h 15"/>
                  <a:gd name="T6" fmla="*/ 1 w 15"/>
                  <a:gd name="T7" fmla="*/ 8 h 15"/>
                  <a:gd name="T8" fmla="*/ 8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4"/>
                      <a:pt x="15" y="11"/>
                      <a:pt x="15" y="7"/>
                    </a:cubicBezTo>
                    <a:cubicBezTo>
                      <a:pt x="15" y="3"/>
                      <a:pt x="11" y="0"/>
                      <a:pt x="7" y="1"/>
                    </a:cubicBezTo>
                    <a:cubicBezTo>
                      <a:pt x="3" y="1"/>
                      <a:pt x="0" y="4"/>
                      <a:pt x="1" y="8"/>
                    </a:cubicBezTo>
                    <a:cubicBezTo>
                      <a:pt x="1" y="12"/>
                      <a:pt x="4" y="15"/>
                      <a:pt x="8"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1"/>
              <p:cNvSpPr>
                <a:spLocks/>
              </p:cNvSpPr>
              <p:nvPr userDrawn="1"/>
            </p:nvSpPr>
            <p:spPr bwMode="auto">
              <a:xfrm>
                <a:off x="4252934" y="2657509"/>
                <a:ext cx="52388" cy="50801"/>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10" y="15"/>
                      <a:pt x="10" y="15"/>
                    </a:cubicBezTo>
                    <a:cubicBezTo>
                      <a:pt x="14" y="14"/>
                      <a:pt x="16" y="10"/>
                      <a:pt x="15" y="6"/>
                    </a:cubicBezTo>
                    <a:cubicBezTo>
                      <a:pt x="14" y="2"/>
                      <a:pt x="10" y="0"/>
                      <a:pt x="6" y="1"/>
                    </a:cubicBezTo>
                    <a:cubicBezTo>
                      <a:pt x="3" y="3"/>
                      <a:pt x="0" y="7"/>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2"/>
              <p:cNvSpPr>
                <a:spLocks/>
              </p:cNvSpPr>
              <p:nvPr userDrawn="1"/>
            </p:nvSpPr>
            <p:spPr bwMode="auto">
              <a:xfrm>
                <a:off x="6705632" y="5678558"/>
                <a:ext cx="55563" cy="52388"/>
              </a:xfrm>
              <a:custGeom>
                <a:avLst/>
                <a:gdLst>
                  <a:gd name="T0" fmla="*/ 5 w 17"/>
                  <a:gd name="T1" fmla="*/ 15 h 16"/>
                  <a:gd name="T2" fmla="*/ 8 w 17"/>
                  <a:gd name="T3" fmla="*/ 16 h 16"/>
                  <a:gd name="T4" fmla="*/ 15 w 17"/>
                  <a:gd name="T5" fmla="*/ 12 h 16"/>
                  <a:gd name="T6" fmla="*/ 12 w 17"/>
                  <a:gd name="T7" fmla="*/ 2 h 16"/>
                  <a:gd name="T8" fmla="*/ 2 w 17"/>
                  <a:gd name="T9" fmla="*/ 5 h 16"/>
                  <a:gd name="T10" fmla="*/ 5 w 17"/>
                  <a:gd name="T11" fmla="*/ 15 h 16"/>
                </a:gdLst>
                <a:ahLst/>
                <a:cxnLst>
                  <a:cxn ang="0">
                    <a:pos x="T0" y="T1"/>
                  </a:cxn>
                  <a:cxn ang="0">
                    <a:pos x="T2" y="T3"/>
                  </a:cxn>
                  <a:cxn ang="0">
                    <a:pos x="T4" y="T5"/>
                  </a:cxn>
                  <a:cxn ang="0">
                    <a:pos x="T6" y="T7"/>
                  </a:cxn>
                  <a:cxn ang="0">
                    <a:pos x="T8" y="T9"/>
                  </a:cxn>
                  <a:cxn ang="0">
                    <a:pos x="T10" y="T11"/>
                  </a:cxn>
                </a:cxnLst>
                <a:rect l="0" t="0" r="r" b="b"/>
                <a:pathLst>
                  <a:path w="17" h="16">
                    <a:moveTo>
                      <a:pt x="5" y="15"/>
                    </a:moveTo>
                    <a:cubicBezTo>
                      <a:pt x="6" y="15"/>
                      <a:pt x="7" y="16"/>
                      <a:pt x="8" y="16"/>
                    </a:cubicBezTo>
                    <a:cubicBezTo>
                      <a:pt x="11" y="16"/>
                      <a:pt x="13" y="14"/>
                      <a:pt x="15" y="12"/>
                    </a:cubicBezTo>
                    <a:cubicBezTo>
                      <a:pt x="17" y="8"/>
                      <a:pt x="15" y="4"/>
                      <a:pt x="12" y="2"/>
                    </a:cubicBezTo>
                    <a:cubicBezTo>
                      <a:pt x="8" y="0"/>
                      <a:pt x="4" y="2"/>
                      <a:pt x="2" y="5"/>
                    </a:cubicBezTo>
                    <a:cubicBezTo>
                      <a:pt x="0" y="8"/>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83"/>
              <p:cNvSpPr>
                <a:spLocks/>
              </p:cNvSpPr>
              <p:nvPr userDrawn="1"/>
            </p:nvSpPr>
            <p:spPr bwMode="auto">
              <a:xfrm>
                <a:off x="4060846" y="1557359"/>
                <a:ext cx="46038" cy="46038"/>
              </a:xfrm>
              <a:custGeom>
                <a:avLst/>
                <a:gdLst>
                  <a:gd name="T0" fmla="*/ 7 w 14"/>
                  <a:gd name="T1" fmla="*/ 14 h 14"/>
                  <a:gd name="T2" fmla="*/ 14 w 14"/>
                  <a:gd name="T3" fmla="*/ 6 h 14"/>
                  <a:gd name="T4" fmla="*/ 6 w 14"/>
                  <a:gd name="T5" fmla="*/ 0 h 14"/>
                  <a:gd name="T6" fmla="*/ 0 w 14"/>
                  <a:gd name="T7" fmla="*/ 7 h 14"/>
                  <a:gd name="T8" fmla="*/ 7 w 14"/>
                  <a:gd name="T9" fmla="*/ 14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11" y="14"/>
                      <a:pt x="14" y="10"/>
                      <a:pt x="14" y="6"/>
                    </a:cubicBezTo>
                    <a:cubicBezTo>
                      <a:pt x="14" y="2"/>
                      <a:pt x="10" y="0"/>
                      <a:pt x="6" y="0"/>
                    </a:cubicBezTo>
                    <a:cubicBezTo>
                      <a:pt x="3" y="0"/>
                      <a:pt x="0" y="3"/>
                      <a:pt x="0" y="7"/>
                    </a:cubicBezTo>
                    <a:cubicBezTo>
                      <a:pt x="0" y="11"/>
                      <a:pt x="3" y="14"/>
                      <a:pt x="7" y="14"/>
                    </a:cubicBezTo>
                    <a:cubicBezTo>
                      <a:pt x="7" y="14"/>
                      <a:pt x="7"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84"/>
              <p:cNvSpPr>
                <a:spLocks/>
              </p:cNvSpPr>
              <p:nvPr userDrawn="1"/>
            </p:nvSpPr>
            <p:spPr bwMode="auto">
              <a:xfrm>
                <a:off x="4051321" y="1308118"/>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85"/>
              <p:cNvSpPr>
                <a:spLocks/>
              </p:cNvSpPr>
              <p:nvPr userDrawn="1"/>
            </p:nvSpPr>
            <p:spPr bwMode="auto">
              <a:xfrm>
                <a:off x="4054496" y="1433532"/>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0 w 14"/>
                  <a:gd name="T11" fmla="*/ 7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7"/>
                      <a:pt x="0" y="7"/>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86"/>
              <p:cNvSpPr>
                <a:spLocks/>
              </p:cNvSpPr>
              <p:nvPr userDrawn="1"/>
            </p:nvSpPr>
            <p:spPr bwMode="auto">
              <a:xfrm>
                <a:off x="4110059" y="434983"/>
                <a:ext cx="49213" cy="49213"/>
              </a:xfrm>
              <a:custGeom>
                <a:avLst/>
                <a:gdLst>
                  <a:gd name="T0" fmla="*/ 6 w 15"/>
                  <a:gd name="T1" fmla="*/ 15 h 15"/>
                  <a:gd name="T2" fmla="*/ 8 w 15"/>
                  <a:gd name="T3" fmla="*/ 15 h 15"/>
                  <a:gd name="T4" fmla="*/ 15 w 15"/>
                  <a:gd name="T5" fmla="*/ 9 h 15"/>
                  <a:gd name="T6" fmla="*/ 9 w 15"/>
                  <a:gd name="T7" fmla="*/ 0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7" y="15"/>
                      <a:pt x="7" y="15"/>
                      <a:pt x="8" y="15"/>
                    </a:cubicBezTo>
                    <a:cubicBezTo>
                      <a:pt x="11" y="15"/>
                      <a:pt x="14" y="12"/>
                      <a:pt x="15" y="9"/>
                    </a:cubicBezTo>
                    <a:cubicBezTo>
                      <a:pt x="15" y="5"/>
                      <a:pt x="12" y="1"/>
                      <a:pt x="9" y="0"/>
                    </a:cubicBezTo>
                    <a:cubicBezTo>
                      <a:pt x="5" y="0"/>
                      <a:pt x="1" y="3"/>
                      <a:pt x="0"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87"/>
              <p:cNvSpPr>
                <a:spLocks/>
              </p:cNvSpPr>
              <p:nvPr userDrawn="1"/>
            </p:nvSpPr>
            <p:spPr bwMode="auto">
              <a:xfrm>
                <a:off x="4094184" y="560397"/>
                <a:ext cx="49213" cy="46038"/>
              </a:xfrm>
              <a:custGeom>
                <a:avLst/>
                <a:gdLst>
                  <a:gd name="T0" fmla="*/ 6 w 15"/>
                  <a:gd name="T1" fmla="*/ 14 h 14"/>
                  <a:gd name="T2" fmla="*/ 7 w 15"/>
                  <a:gd name="T3" fmla="*/ 14 h 14"/>
                  <a:gd name="T4" fmla="*/ 14 w 15"/>
                  <a:gd name="T5" fmla="*/ 8 h 14"/>
                  <a:gd name="T6" fmla="*/ 14 w 15"/>
                  <a:gd name="T7" fmla="*/ 8 h 14"/>
                  <a:gd name="T8" fmla="*/ 8 w 15"/>
                  <a:gd name="T9" fmla="*/ 0 h 14"/>
                  <a:gd name="T10" fmla="*/ 0 w 15"/>
                  <a:gd name="T11" fmla="*/ 6 h 14"/>
                  <a:gd name="T12" fmla="*/ 6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6" y="14"/>
                    </a:moveTo>
                    <a:cubicBezTo>
                      <a:pt x="6" y="14"/>
                      <a:pt x="7" y="14"/>
                      <a:pt x="7" y="14"/>
                    </a:cubicBezTo>
                    <a:cubicBezTo>
                      <a:pt x="11" y="14"/>
                      <a:pt x="14" y="12"/>
                      <a:pt x="14" y="8"/>
                    </a:cubicBezTo>
                    <a:cubicBezTo>
                      <a:pt x="14" y="8"/>
                      <a:pt x="14" y="8"/>
                      <a:pt x="14" y="8"/>
                    </a:cubicBezTo>
                    <a:cubicBezTo>
                      <a:pt x="15" y="4"/>
                      <a:pt x="12" y="1"/>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88"/>
              <p:cNvSpPr>
                <a:spLocks/>
              </p:cNvSpPr>
              <p:nvPr userDrawn="1"/>
            </p:nvSpPr>
            <p:spPr bwMode="auto">
              <a:xfrm>
                <a:off x="4130696" y="309569"/>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89"/>
              <p:cNvSpPr>
                <a:spLocks/>
              </p:cNvSpPr>
              <p:nvPr userDrawn="1"/>
            </p:nvSpPr>
            <p:spPr bwMode="auto">
              <a:xfrm>
                <a:off x="4183084" y="65091"/>
                <a:ext cx="49213" cy="50801"/>
              </a:xfrm>
              <a:custGeom>
                <a:avLst/>
                <a:gdLst>
                  <a:gd name="T0" fmla="*/ 6 w 15"/>
                  <a:gd name="T1" fmla="*/ 15 h 15"/>
                  <a:gd name="T2" fmla="*/ 7 w 15"/>
                  <a:gd name="T3" fmla="*/ 15 h 15"/>
                  <a:gd name="T4" fmla="*/ 14 w 15"/>
                  <a:gd name="T5" fmla="*/ 9 h 15"/>
                  <a:gd name="T6" fmla="*/ 9 w 15"/>
                  <a:gd name="T7" fmla="*/ 1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6"/>
                      <a:pt x="13" y="2"/>
                      <a:pt x="9" y="1"/>
                    </a:cubicBezTo>
                    <a:cubicBezTo>
                      <a:pt x="5" y="0"/>
                      <a:pt x="1" y="2"/>
                      <a:pt x="0"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0"/>
              <p:cNvSpPr>
                <a:spLocks/>
              </p:cNvSpPr>
              <p:nvPr userDrawn="1"/>
            </p:nvSpPr>
            <p:spPr bwMode="auto">
              <a:xfrm>
                <a:off x="4152921" y="187330"/>
                <a:ext cx="53975" cy="49213"/>
              </a:xfrm>
              <a:custGeom>
                <a:avLst/>
                <a:gdLst>
                  <a:gd name="T0" fmla="*/ 7 w 16"/>
                  <a:gd name="T1" fmla="*/ 15 h 15"/>
                  <a:gd name="T2" fmla="*/ 8 w 16"/>
                  <a:gd name="T3" fmla="*/ 15 h 15"/>
                  <a:gd name="T4" fmla="*/ 15 w 16"/>
                  <a:gd name="T5" fmla="*/ 9 h 15"/>
                  <a:gd name="T6" fmla="*/ 15 w 16"/>
                  <a:gd name="T7" fmla="*/ 9 h 15"/>
                  <a:gd name="T8" fmla="*/ 10 w 16"/>
                  <a:gd name="T9" fmla="*/ 1 h 15"/>
                  <a:gd name="T10" fmla="*/ 1 w 16"/>
                  <a:gd name="T11" fmla="*/ 6 h 15"/>
                  <a:gd name="T12" fmla="*/ 7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7" y="15"/>
                    </a:moveTo>
                    <a:cubicBezTo>
                      <a:pt x="7" y="15"/>
                      <a:pt x="8" y="15"/>
                      <a:pt x="8" y="15"/>
                    </a:cubicBezTo>
                    <a:cubicBezTo>
                      <a:pt x="11" y="15"/>
                      <a:pt x="14" y="13"/>
                      <a:pt x="15" y="9"/>
                    </a:cubicBezTo>
                    <a:cubicBezTo>
                      <a:pt x="15" y="9"/>
                      <a:pt x="15" y="9"/>
                      <a:pt x="15" y="9"/>
                    </a:cubicBezTo>
                    <a:cubicBezTo>
                      <a:pt x="16" y="5"/>
                      <a:pt x="13" y="2"/>
                      <a:pt x="10" y="1"/>
                    </a:cubicBezTo>
                    <a:cubicBezTo>
                      <a:pt x="6" y="0"/>
                      <a:pt x="2" y="3"/>
                      <a:pt x="1" y="6"/>
                    </a:cubicBezTo>
                    <a:cubicBezTo>
                      <a:pt x="0" y="10"/>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91"/>
              <p:cNvSpPr>
                <a:spLocks/>
              </p:cNvSpPr>
              <p:nvPr userDrawn="1"/>
            </p:nvSpPr>
            <p:spPr bwMode="auto">
              <a:xfrm>
                <a:off x="4081484" y="1805012"/>
                <a:ext cx="49213" cy="49213"/>
              </a:xfrm>
              <a:custGeom>
                <a:avLst/>
                <a:gdLst>
                  <a:gd name="T0" fmla="*/ 8 w 15"/>
                  <a:gd name="T1" fmla="*/ 14 h 15"/>
                  <a:gd name="T2" fmla="*/ 15 w 15"/>
                  <a:gd name="T3" fmla="*/ 7 h 15"/>
                  <a:gd name="T4" fmla="*/ 7 w 15"/>
                  <a:gd name="T5" fmla="*/ 0 h 15"/>
                  <a:gd name="T6" fmla="*/ 1 w 15"/>
                  <a:gd name="T7" fmla="*/ 8 h 15"/>
                  <a:gd name="T8" fmla="*/ 8 w 15"/>
                  <a:gd name="T9" fmla="*/ 15 h 15"/>
                  <a:gd name="T10" fmla="*/ 8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8" y="14"/>
                    </a:moveTo>
                    <a:cubicBezTo>
                      <a:pt x="12" y="14"/>
                      <a:pt x="15" y="10"/>
                      <a:pt x="15" y="7"/>
                    </a:cubicBezTo>
                    <a:cubicBezTo>
                      <a:pt x="14" y="3"/>
                      <a:pt x="11" y="0"/>
                      <a:pt x="7" y="0"/>
                    </a:cubicBezTo>
                    <a:cubicBezTo>
                      <a:pt x="3" y="1"/>
                      <a:pt x="0" y="4"/>
                      <a:pt x="1" y="8"/>
                    </a:cubicBezTo>
                    <a:cubicBezTo>
                      <a:pt x="1" y="12"/>
                      <a:pt x="4" y="15"/>
                      <a:pt x="8" y="15"/>
                    </a:cubicBezTo>
                    <a:cubicBezTo>
                      <a:pt x="8" y="15"/>
                      <a:pt x="8" y="15"/>
                      <a:pt x="8"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92"/>
              <p:cNvSpPr>
                <a:spLocks/>
              </p:cNvSpPr>
              <p:nvPr userDrawn="1"/>
            </p:nvSpPr>
            <p:spPr bwMode="auto">
              <a:xfrm>
                <a:off x="4189434" y="2417794"/>
                <a:ext cx="49213" cy="49213"/>
              </a:xfrm>
              <a:custGeom>
                <a:avLst/>
                <a:gdLst>
                  <a:gd name="T0" fmla="*/ 6 w 15"/>
                  <a:gd name="T1" fmla="*/ 1 h 15"/>
                  <a:gd name="T2" fmla="*/ 1 w 15"/>
                  <a:gd name="T3" fmla="*/ 10 h 15"/>
                  <a:gd name="T4" fmla="*/ 8 w 15"/>
                  <a:gd name="T5" fmla="*/ 15 h 15"/>
                  <a:gd name="T6" fmla="*/ 9 w 15"/>
                  <a:gd name="T7" fmla="*/ 15 h 15"/>
                  <a:gd name="T8" fmla="*/ 15 w 15"/>
                  <a:gd name="T9" fmla="*/ 6 h 15"/>
                  <a:gd name="T10" fmla="*/ 15 w 15"/>
                  <a:gd name="T11" fmla="*/ 6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2" y="2"/>
                      <a:pt x="0" y="6"/>
                      <a:pt x="1" y="10"/>
                    </a:cubicBezTo>
                    <a:cubicBezTo>
                      <a:pt x="2" y="13"/>
                      <a:pt x="4" y="15"/>
                      <a:pt x="8" y="15"/>
                    </a:cubicBezTo>
                    <a:cubicBezTo>
                      <a:pt x="8" y="15"/>
                      <a:pt x="9" y="15"/>
                      <a:pt x="9" y="15"/>
                    </a:cubicBezTo>
                    <a:cubicBezTo>
                      <a:pt x="13" y="14"/>
                      <a:pt x="15" y="10"/>
                      <a:pt x="15" y="6"/>
                    </a:cubicBezTo>
                    <a:cubicBezTo>
                      <a:pt x="15" y="6"/>
                      <a:pt x="15" y="6"/>
                      <a:pt x="15" y="6"/>
                    </a:cubicBezTo>
                    <a:cubicBezTo>
                      <a:pt x="14" y="3"/>
                      <a:pt x="10"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93"/>
              <p:cNvSpPr>
                <a:spLocks/>
              </p:cNvSpPr>
              <p:nvPr userDrawn="1"/>
            </p:nvSpPr>
            <p:spPr bwMode="auto">
              <a:xfrm>
                <a:off x="4159271" y="2295555"/>
                <a:ext cx="53975" cy="49213"/>
              </a:xfrm>
              <a:custGeom>
                <a:avLst/>
                <a:gdLst>
                  <a:gd name="T0" fmla="*/ 15 w 16"/>
                  <a:gd name="T1" fmla="*/ 7 h 15"/>
                  <a:gd name="T2" fmla="*/ 7 w 16"/>
                  <a:gd name="T3" fmla="*/ 1 h 15"/>
                  <a:gd name="T4" fmla="*/ 1 w 16"/>
                  <a:gd name="T5" fmla="*/ 10 h 15"/>
                  <a:gd name="T6" fmla="*/ 8 w 16"/>
                  <a:gd name="T7" fmla="*/ 15 h 15"/>
                  <a:gd name="T8" fmla="*/ 10 w 16"/>
                  <a:gd name="T9" fmla="*/ 15 h 15"/>
                  <a:gd name="T10" fmla="*/ 15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5" y="7"/>
                    </a:moveTo>
                    <a:cubicBezTo>
                      <a:pt x="14" y="3"/>
                      <a:pt x="11" y="0"/>
                      <a:pt x="7" y="1"/>
                    </a:cubicBezTo>
                    <a:cubicBezTo>
                      <a:pt x="3" y="2"/>
                      <a:pt x="0" y="6"/>
                      <a:pt x="1" y="10"/>
                    </a:cubicBezTo>
                    <a:cubicBezTo>
                      <a:pt x="2" y="13"/>
                      <a:pt x="5" y="15"/>
                      <a:pt x="8" y="15"/>
                    </a:cubicBezTo>
                    <a:cubicBezTo>
                      <a:pt x="9" y="15"/>
                      <a:pt x="9" y="15"/>
                      <a:pt x="10" y="15"/>
                    </a:cubicBezTo>
                    <a:cubicBezTo>
                      <a:pt x="14" y="14"/>
                      <a:pt x="16"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94"/>
              <p:cNvSpPr>
                <a:spLocks/>
              </p:cNvSpPr>
              <p:nvPr userDrawn="1"/>
            </p:nvSpPr>
            <p:spPr bwMode="auto">
              <a:xfrm>
                <a:off x="4097359" y="1927251"/>
                <a:ext cx="49213" cy="49213"/>
              </a:xfrm>
              <a:custGeom>
                <a:avLst/>
                <a:gdLst>
                  <a:gd name="T0" fmla="*/ 8 w 15"/>
                  <a:gd name="T1" fmla="*/ 15 h 15"/>
                  <a:gd name="T2" fmla="*/ 14 w 15"/>
                  <a:gd name="T3" fmla="*/ 7 h 15"/>
                  <a:gd name="T4" fmla="*/ 6 w 15"/>
                  <a:gd name="T5" fmla="*/ 1 h 15"/>
                  <a:gd name="T6" fmla="*/ 0 w 15"/>
                  <a:gd name="T7" fmla="*/ 9 h 15"/>
                  <a:gd name="T8" fmla="*/ 7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5"/>
                      <a:pt x="15" y="11"/>
                      <a:pt x="14" y="7"/>
                    </a:cubicBezTo>
                    <a:cubicBezTo>
                      <a:pt x="14" y="3"/>
                      <a:pt x="10" y="0"/>
                      <a:pt x="6" y="1"/>
                    </a:cubicBezTo>
                    <a:cubicBezTo>
                      <a:pt x="3" y="2"/>
                      <a:pt x="0" y="5"/>
                      <a:pt x="0" y="9"/>
                    </a:cubicBezTo>
                    <a:cubicBezTo>
                      <a:pt x="1" y="13"/>
                      <a:pt x="4" y="15"/>
                      <a:pt x="7"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95"/>
              <p:cNvSpPr>
                <a:spLocks/>
              </p:cNvSpPr>
              <p:nvPr userDrawn="1"/>
            </p:nvSpPr>
            <p:spPr bwMode="auto">
              <a:xfrm>
                <a:off x="4219597" y="2540033"/>
                <a:ext cx="52388" cy="49213"/>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9" y="15"/>
                      <a:pt x="10" y="15"/>
                    </a:cubicBezTo>
                    <a:cubicBezTo>
                      <a:pt x="14" y="14"/>
                      <a:pt x="16" y="10"/>
                      <a:pt x="15" y="6"/>
                    </a:cubicBezTo>
                    <a:cubicBezTo>
                      <a:pt x="14" y="2"/>
                      <a:pt x="10" y="0"/>
                      <a:pt x="6"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96"/>
              <p:cNvSpPr>
                <a:spLocks/>
              </p:cNvSpPr>
              <p:nvPr userDrawn="1"/>
            </p:nvSpPr>
            <p:spPr bwMode="auto">
              <a:xfrm>
                <a:off x="4137046" y="2173316"/>
                <a:ext cx="49213" cy="50801"/>
              </a:xfrm>
              <a:custGeom>
                <a:avLst/>
                <a:gdLst>
                  <a:gd name="T0" fmla="*/ 15 w 15"/>
                  <a:gd name="T1" fmla="*/ 7 h 15"/>
                  <a:gd name="T2" fmla="*/ 6 w 15"/>
                  <a:gd name="T3" fmla="*/ 1 h 15"/>
                  <a:gd name="T4" fmla="*/ 1 w 15"/>
                  <a:gd name="T5" fmla="*/ 9 h 15"/>
                  <a:gd name="T6" fmla="*/ 8 w 15"/>
                  <a:gd name="T7" fmla="*/ 15 h 15"/>
                  <a:gd name="T8" fmla="*/ 9 w 15"/>
                  <a:gd name="T9" fmla="*/ 15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4" y="3"/>
                      <a:pt x="10" y="0"/>
                      <a:pt x="6" y="1"/>
                    </a:cubicBezTo>
                    <a:cubicBezTo>
                      <a:pt x="2" y="2"/>
                      <a:pt x="0" y="5"/>
                      <a:pt x="1" y="9"/>
                    </a:cubicBezTo>
                    <a:cubicBezTo>
                      <a:pt x="1" y="13"/>
                      <a:pt x="4" y="15"/>
                      <a:pt x="8" y="15"/>
                    </a:cubicBezTo>
                    <a:cubicBezTo>
                      <a:pt x="8" y="15"/>
                      <a:pt x="9" y="15"/>
                      <a:pt x="9" y="15"/>
                    </a:cubicBezTo>
                    <a:cubicBezTo>
                      <a:pt x="13" y="14"/>
                      <a:pt x="15"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97"/>
              <p:cNvSpPr>
                <a:spLocks/>
              </p:cNvSpPr>
              <p:nvPr userDrawn="1"/>
            </p:nvSpPr>
            <p:spPr bwMode="auto">
              <a:xfrm>
                <a:off x="4113234" y="2052665"/>
                <a:ext cx="53975" cy="49213"/>
              </a:xfrm>
              <a:custGeom>
                <a:avLst/>
                <a:gdLst>
                  <a:gd name="T0" fmla="*/ 9 w 16"/>
                  <a:gd name="T1" fmla="*/ 15 h 15"/>
                  <a:gd name="T2" fmla="*/ 15 w 16"/>
                  <a:gd name="T3" fmla="*/ 6 h 15"/>
                  <a:gd name="T4" fmla="*/ 7 w 16"/>
                  <a:gd name="T5" fmla="*/ 0 h 15"/>
                  <a:gd name="T6" fmla="*/ 1 w 16"/>
                  <a:gd name="T7" fmla="*/ 9 h 15"/>
                  <a:gd name="T8" fmla="*/ 8 w 16"/>
                  <a:gd name="T9" fmla="*/ 15 h 15"/>
                  <a:gd name="T10" fmla="*/ 9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9" y="15"/>
                    </a:moveTo>
                    <a:cubicBezTo>
                      <a:pt x="13" y="14"/>
                      <a:pt x="16" y="10"/>
                      <a:pt x="15" y="6"/>
                    </a:cubicBezTo>
                    <a:cubicBezTo>
                      <a:pt x="14" y="2"/>
                      <a:pt x="11" y="0"/>
                      <a:pt x="7" y="0"/>
                    </a:cubicBezTo>
                    <a:cubicBezTo>
                      <a:pt x="3" y="1"/>
                      <a:pt x="0" y="5"/>
                      <a:pt x="1" y="9"/>
                    </a:cubicBezTo>
                    <a:cubicBezTo>
                      <a:pt x="2" y="12"/>
                      <a:pt x="5" y="15"/>
                      <a:pt x="8" y="15"/>
                    </a:cubicBezTo>
                    <a:cubicBezTo>
                      <a:pt x="8" y="15"/>
                      <a:pt x="9"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98"/>
              <p:cNvSpPr>
                <a:spLocks/>
              </p:cNvSpPr>
              <p:nvPr userDrawn="1"/>
            </p:nvSpPr>
            <p:spPr bwMode="auto">
              <a:xfrm>
                <a:off x="4949850" y="4114852"/>
                <a:ext cx="57150" cy="49213"/>
              </a:xfrm>
              <a:custGeom>
                <a:avLst/>
                <a:gdLst>
                  <a:gd name="T0" fmla="*/ 9 w 17"/>
                  <a:gd name="T1" fmla="*/ 15 h 15"/>
                  <a:gd name="T2" fmla="*/ 13 w 17"/>
                  <a:gd name="T3" fmla="*/ 14 h 15"/>
                  <a:gd name="T4" fmla="*/ 14 w 17"/>
                  <a:gd name="T5" fmla="*/ 4 h 15"/>
                  <a:gd name="T6" fmla="*/ 5 w 17"/>
                  <a:gd name="T7" fmla="*/ 2 h 15"/>
                  <a:gd name="T8" fmla="*/ 3 w 17"/>
                  <a:gd name="T9" fmla="*/ 12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10" y="15"/>
                      <a:pt x="11" y="15"/>
                      <a:pt x="13" y="14"/>
                    </a:cubicBezTo>
                    <a:cubicBezTo>
                      <a:pt x="16" y="11"/>
                      <a:pt x="17" y="7"/>
                      <a:pt x="14" y="4"/>
                    </a:cubicBezTo>
                    <a:cubicBezTo>
                      <a:pt x="12" y="1"/>
                      <a:pt x="8" y="0"/>
                      <a:pt x="5" y="2"/>
                    </a:cubicBezTo>
                    <a:cubicBezTo>
                      <a:pt x="1" y="4"/>
                      <a:pt x="0" y="9"/>
                      <a:pt x="3" y="12"/>
                    </a:cubicBezTo>
                    <a:cubicBezTo>
                      <a:pt x="4" y="14"/>
                      <a:pt x="6"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99"/>
              <p:cNvSpPr>
                <a:spLocks/>
              </p:cNvSpPr>
              <p:nvPr userDrawn="1"/>
            </p:nvSpPr>
            <p:spPr bwMode="auto">
              <a:xfrm>
                <a:off x="5691216" y="4957824"/>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3"/>
                    </a:cubicBezTo>
                    <a:cubicBezTo>
                      <a:pt x="10" y="0"/>
                      <a:pt x="5" y="0"/>
                      <a:pt x="3" y="3"/>
                    </a:cubicBezTo>
                    <a:cubicBezTo>
                      <a:pt x="0" y="6"/>
                      <a:pt x="0" y="11"/>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0"/>
              <p:cNvSpPr>
                <a:spLocks/>
              </p:cNvSpPr>
              <p:nvPr userDrawn="1"/>
            </p:nvSpPr>
            <p:spPr bwMode="auto">
              <a:xfrm>
                <a:off x="5338789" y="4602220"/>
                <a:ext cx="52388" cy="49213"/>
              </a:xfrm>
              <a:custGeom>
                <a:avLst/>
                <a:gdLst>
                  <a:gd name="T0" fmla="*/ 8 w 16"/>
                  <a:gd name="T1" fmla="*/ 15 h 15"/>
                  <a:gd name="T2" fmla="*/ 13 w 16"/>
                  <a:gd name="T3" fmla="*/ 14 h 15"/>
                  <a:gd name="T4" fmla="*/ 13 w 16"/>
                  <a:gd name="T5" fmla="*/ 4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4"/>
                    </a:cubicBezTo>
                    <a:cubicBezTo>
                      <a:pt x="16" y="11"/>
                      <a:pt x="16" y="7"/>
                      <a:pt x="13" y="4"/>
                    </a:cubicBezTo>
                    <a:cubicBezTo>
                      <a:pt x="11" y="1"/>
                      <a:pt x="6" y="0"/>
                      <a:pt x="3" y="3"/>
                    </a:cubicBezTo>
                    <a:cubicBezTo>
                      <a:pt x="1"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1"/>
              <p:cNvSpPr>
                <a:spLocks/>
              </p:cNvSpPr>
              <p:nvPr userDrawn="1"/>
            </p:nvSpPr>
            <p:spPr bwMode="auto">
              <a:xfrm>
                <a:off x="5878541" y="5121339"/>
                <a:ext cx="53975" cy="50801"/>
              </a:xfrm>
              <a:custGeom>
                <a:avLst/>
                <a:gdLst>
                  <a:gd name="T0" fmla="*/ 8 w 16"/>
                  <a:gd name="T1" fmla="*/ 15 h 15"/>
                  <a:gd name="T2" fmla="*/ 14 w 16"/>
                  <a:gd name="T3" fmla="*/ 12 h 15"/>
                  <a:gd name="T4" fmla="*/ 13 w 16"/>
                  <a:gd name="T5" fmla="*/ 2 h 15"/>
                  <a:gd name="T6" fmla="*/ 3 w 16"/>
                  <a:gd name="T7" fmla="*/ 3 h 15"/>
                  <a:gd name="T8" fmla="*/ 4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4" y="12"/>
                    </a:cubicBezTo>
                    <a:cubicBezTo>
                      <a:pt x="16" y="9"/>
                      <a:pt x="16" y="5"/>
                      <a:pt x="13" y="2"/>
                    </a:cubicBezTo>
                    <a:cubicBezTo>
                      <a:pt x="10" y="0"/>
                      <a:pt x="5" y="0"/>
                      <a:pt x="3" y="3"/>
                    </a:cubicBezTo>
                    <a:cubicBezTo>
                      <a:pt x="0" y="6"/>
                      <a:pt x="1" y="11"/>
                      <a:pt x="4" y="13"/>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2"/>
              <p:cNvSpPr>
                <a:spLocks/>
              </p:cNvSpPr>
              <p:nvPr userDrawn="1"/>
            </p:nvSpPr>
            <p:spPr bwMode="auto">
              <a:xfrm>
                <a:off x="5783291" y="5040375"/>
                <a:ext cx="52388" cy="49213"/>
              </a:xfrm>
              <a:custGeom>
                <a:avLst/>
                <a:gdLst>
                  <a:gd name="T0" fmla="*/ 8 w 16"/>
                  <a:gd name="T1" fmla="*/ 15 h 15"/>
                  <a:gd name="T2" fmla="*/ 13 w 16"/>
                  <a:gd name="T3" fmla="*/ 13 h 15"/>
                  <a:gd name="T4" fmla="*/ 13 w 16"/>
                  <a:gd name="T5" fmla="*/ 3 h 15"/>
                  <a:gd name="T6" fmla="*/ 3 w 16"/>
                  <a:gd name="T7" fmla="*/ 4 h 15"/>
                  <a:gd name="T8" fmla="*/ 3 w 16"/>
                  <a:gd name="T9" fmla="*/ 14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3"/>
                    </a:cubicBezTo>
                    <a:cubicBezTo>
                      <a:pt x="16" y="10"/>
                      <a:pt x="16" y="6"/>
                      <a:pt x="13" y="3"/>
                    </a:cubicBezTo>
                    <a:cubicBezTo>
                      <a:pt x="10" y="0"/>
                      <a:pt x="5" y="1"/>
                      <a:pt x="3" y="4"/>
                    </a:cubicBezTo>
                    <a:cubicBezTo>
                      <a:pt x="0" y="7"/>
                      <a:pt x="1" y="11"/>
                      <a:pt x="3" y="14"/>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03"/>
              <p:cNvSpPr>
                <a:spLocks/>
              </p:cNvSpPr>
              <p:nvPr userDrawn="1"/>
            </p:nvSpPr>
            <p:spPr bwMode="auto">
              <a:xfrm>
                <a:off x="5424514" y="4694296"/>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3"/>
                    </a:cubicBezTo>
                    <a:cubicBezTo>
                      <a:pt x="16" y="11"/>
                      <a:pt x="16" y="6"/>
                      <a:pt x="13" y="3"/>
                    </a:cubicBezTo>
                    <a:cubicBezTo>
                      <a:pt x="10" y="0"/>
                      <a:pt x="6" y="0"/>
                      <a:pt x="3" y="3"/>
                    </a:cubicBezTo>
                    <a:cubicBezTo>
                      <a:pt x="0"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04"/>
              <p:cNvSpPr>
                <a:spLocks/>
              </p:cNvSpPr>
              <p:nvPr userDrawn="1"/>
            </p:nvSpPr>
            <p:spPr bwMode="auto">
              <a:xfrm>
                <a:off x="5510240" y="4786372"/>
                <a:ext cx="52388" cy="49213"/>
              </a:xfrm>
              <a:custGeom>
                <a:avLst/>
                <a:gdLst>
                  <a:gd name="T0" fmla="*/ 8 w 16"/>
                  <a:gd name="T1" fmla="*/ 15 h 15"/>
                  <a:gd name="T2" fmla="*/ 13 w 16"/>
                  <a:gd name="T3" fmla="*/ 13 h 15"/>
                  <a:gd name="T4" fmla="*/ 13 w 16"/>
                  <a:gd name="T5" fmla="*/ 2 h 15"/>
                  <a:gd name="T6" fmla="*/ 3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2"/>
                    </a:cubicBezTo>
                    <a:cubicBezTo>
                      <a:pt x="10" y="0"/>
                      <a:pt x="6" y="0"/>
                      <a:pt x="3" y="2"/>
                    </a:cubicBezTo>
                    <a:cubicBezTo>
                      <a:pt x="0" y="5"/>
                      <a:pt x="0" y="10"/>
                      <a:pt x="3" y="12"/>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505"/>
              <p:cNvSpPr>
                <a:spLocks/>
              </p:cNvSpPr>
              <p:nvPr userDrawn="1"/>
            </p:nvSpPr>
            <p:spPr bwMode="auto">
              <a:xfrm>
                <a:off x="5599140" y="4872098"/>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6"/>
                      <a:pt x="13" y="3"/>
                    </a:cubicBezTo>
                    <a:cubicBezTo>
                      <a:pt x="10" y="0"/>
                      <a:pt x="6" y="0"/>
                      <a:pt x="3" y="3"/>
                    </a:cubicBezTo>
                    <a:cubicBezTo>
                      <a:pt x="0" y="6"/>
                      <a:pt x="0" y="11"/>
                      <a:pt x="3" y="13"/>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06"/>
              <p:cNvSpPr>
                <a:spLocks/>
              </p:cNvSpPr>
              <p:nvPr userDrawn="1"/>
            </p:nvSpPr>
            <p:spPr bwMode="auto">
              <a:xfrm>
                <a:off x="5978554" y="5200714"/>
                <a:ext cx="52388" cy="49213"/>
              </a:xfrm>
              <a:custGeom>
                <a:avLst/>
                <a:gdLst>
                  <a:gd name="T0" fmla="*/ 3 w 16"/>
                  <a:gd name="T1" fmla="*/ 13 h 15"/>
                  <a:gd name="T2" fmla="*/ 8 w 16"/>
                  <a:gd name="T3" fmla="*/ 15 h 15"/>
                  <a:gd name="T4" fmla="*/ 13 w 16"/>
                  <a:gd name="T5" fmla="*/ 12 h 15"/>
                  <a:gd name="T6" fmla="*/ 12 w 16"/>
                  <a:gd name="T7" fmla="*/ 2 h 15"/>
                  <a:gd name="T8" fmla="*/ 2 w 16"/>
                  <a:gd name="T9" fmla="*/ 3 h 15"/>
                  <a:gd name="T10" fmla="*/ 3 w 16"/>
                  <a:gd name="T11" fmla="*/ 13 h 15"/>
                </a:gdLst>
                <a:ahLst/>
                <a:cxnLst>
                  <a:cxn ang="0">
                    <a:pos x="T0" y="T1"/>
                  </a:cxn>
                  <a:cxn ang="0">
                    <a:pos x="T2" y="T3"/>
                  </a:cxn>
                  <a:cxn ang="0">
                    <a:pos x="T4" y="T5"/>
                  </a:cxn>
                  <a:cxn ang="0">
                    <a:pos x="T6" y="T7"/>
                  </a:cxn>
                  <a:cxn ang="0">
                    <a:pos x="T8" y="T9"/>
                  </a:cxn>
                  <a:cxn ang="0">
                    <a:pos x="T10" y="T11"/>
                  </a:cxn>
                </a:cxnLst>
                <a:rect l="0" t="0" r="r" b="b"/>
                <a:pathLst>
                  <a:path w="16" h="15">
                    <a:moveTo>
                      <a:pt x="3" y="13"/>
                    </a:moveTo>
                    <a:cubicBezTo>
                      <a:pt x="4" y="14"/>
                      <a:pt x="6" y="15"/>
                      <a:pt x="8" y="15"/>
                    </a:cubicBezTo>
                    <a:cubicBezTo>
                      <a:pt x="10" y="15"/>
                      <a:pt x="12" y="14"/>
                      <a:pt x="13" y="12"/>
                    </a:cubicBezTo>
                    <a:cubicBezTo>
                      <a:pt x="16" y="9"/>
                      <a:pt x="15" y="5"/>
                      <a:pt x="12" y="2"/>
                    </a:cubicBezTo>
                    <a:cubicBezTo>
                      <a:pt x="9" y="0"/>
                      <a:pt x="4" y="0"/>
                      <a:pt x="2" y="3"/>
                    </a:cubicBezTo>
                    <a:cubicBezTo>
                      <a:pt x="0" y="6"/>
                      <a:pt x="0" y="11"/>
                      <a:pt x="3" y="13"/>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07"/>
              <p:cNvSpPr>
                <a:spLocks/>
              </p:cNvSpPr>
              <p:nvPr userDrawn="1"/>
            </p:nvSpPr>
            <p:spPr bwMode="auto">
              <a:xfrm>
                <a:off x="6488144" y="5556319"/>
                <a:ext cx="55563" cy="49213"/>
              </a:xfrm>
              <a:custGeom>
                <a:avLst/>
                <a:gdLst>
                  <a:gd name="T0" fmla="*/ 5 w 17"/>
                  <a:gd name="T1" fmla="*/ 14 h 15"/>
                  <a:gd name="T2" fmla="*/ 9 w 17"/>
                  <a:gd name="T3" fmla="*/ 15 h 15"/>
                  <a:gd name="T4" fmla="*/ 15 w 17"/>
                  <a:gd name="T5" fmla="*/ 11 h 15"/>
                  <a:gd name="T6" fmla="*/ 12 w 17"/>
                  <a:gd name="T7" fmla="*/ 2 h 15"/>
                  <a:gd name="T8" fmla="*/ 2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5" y="11"/>
                    </a:cubicBezTo>
                    <a:cubicBezTo>
                      <a:pt x="17" y="8"/>
                      <a:pt x="16" y="4"/>
                      <a:pt x="12" y="2"/>
                    </a:cubicBezTo>
                    <a:cubicBezTo>
                      <a:pt x="9" y="0"/>
                      <a:pt x="4" y="1"/>
                      <a:pt x="2"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08"/>
              <p:cNvSpPr>
                <a:spLocks/>
              </p:cNvSpPr>
              <p:nvPr userDrawn="1"/>
            </p:nvSpPr>
            <p:spPr bwMode="auto">
              <a:xfrm>
                <a:off x="4416448" y="3129002"/>
                <a:ext cx="52388" cy="49213"/>
              </a:xfrm>
              <a:custGeom>
                <a:avLst/>
                <a:gdLst>
                  <a:gd name="T0" fmla="*/ 2 w 16"/>
                  <a:gd name="T1" fmla="*/ 11 h 15"/>
                  <a:gd name="T2" fmla="*/ 8 w 16"/>
                  <a:gd name="T3" fmla="*/ 15 h 15"/>
                  <a:gd name="T4" fmla="*/ 11 w 16"/>
                  <a:gd name="T5" fmla="*/ 15 h 15"/>
                  <a:gd name="T6" fmla="*/ 15 w 16"/>
                  <a:gd name="T7" fmla="*/ 6 h 15"/>
                  <a:gd name="T8" fmla="*/ 6 w 16"/>
                  <a:gd name="T9" fmla="*/ 2 h 15"/>
                  <a:gd name="T10" fmla="*/ 2 w 16"/>
                  <a:gd name="T11" fmla="*/ 11 h 15"/>
                </a:gdLst>
                <a:ahLst/>
                <a:cxnLst>
                  <a:cxn ang="0">
                    <a:pos x="T0" y="T1"/>
                  </a:cxn>
                  <a:cxn ang="0">
                    <a:pos x="T2" y="T3"/>
                  </a:cxn>
                  <a:cxn ang="0">
                    <a:pos x="T4" y="T5"/>
                  </a:cxn>
                  <a:cxn ang="0">
                    <a:pos x="T6" y="T7"/>
                  </a:cxn>
                  <a:cxn ang="0">
                    <a:pos x="T8" y="T9"/>
                  </a:cxn>
                  <a:cxn ang="0">
                    <a:pos x="T10" y="T11"/>
                  </a:cxn>
                </a:cxnLst>
                <a:rect l="0" t="0" r="r" b="b"/>
                <a:pathLst>
                  <a:path w="16" h="15">
                    <a:moveTo>
                      <a:pt x="2" y="11"/>
                    </a:moveTo>
                    <a:cubicBezTo>
                      <a:pt x="3" y="14"/>
                      <a:pt x="6" y="15"/>
                      <a:pt x="8" y="15"/>
                    </a:cubicBezTo>
                    <a:cubicBezTo>
                      <a:pt x="9" y="15"/>
                      <a:pt x="10" y="15"/>
                      <a:pt x="11" y="15"/>
                    </a:cubicBezTo>
                    <a:cubicBezTo>
                      <a:pt x="15" y="13"/>
                      <a:pt x="16" y="9"/>
                      <a:pt x="15" y="6"/>
                    </a:cubicBezTo>
                    <a:cubicBezTo>
                      <a:pt x="13" y="2"/>
                      <a:pt x="9" y="0"/>
                      <a:pt x="6" y="2"/>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09"/>
              <p:cNvSpPr>
                <a:spLocks/>
              </p:cNvSpPr>
              <p:nvPr userDrawn="1"/>
            </p:nvSpPr>
            <p:spPr bwMode="auto">
              <a:xfrm>
                <a:off x="6076980" y="5276915"/>
                <a:ext cx="52388" cy="49213"/>
              </a:xfrm>
              <a:custGeom>
                <a:avLst/>
                <a:gdLst>
                  <a:gd name="T0" fmla="*/ 3 w 16"/>
                  <a:gd name="T1" fmla="*/ 14 h 15"/>
                  <a:gd name="T2" fmla="*/ 8 w 16"/>
                  <a:gd name="T3" fmla="*/ 15 h 15"/>
                  <a:gd name="T4" fmla="*/ 13 w 16"/>
                  <a:gd name="T5" fmla="*/ 12 h 15"/>
                  <a:gd name="T6" fmla="*/ 12 w 16"/>
                  <a:gd name="T7" fmla="*/ 2 h 15"/>
                  <a:gd name="T8" fmla="*/ 2 w 16"/>
                  <a:gd name="T9" fmla="*/ 4 h 15"/>
                  <a:gd name="T10" fmla="*/ 3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3" y="14"/>
                    </a:moveTo>
                    <a:cubicBezTo>
                      <a:pt x="5" y="15"/>
                      <a:pt x="6" y="15"/>
                      <a:pt x="8" y="15"/>
                    </a:cubicBezTo>
                    <a:cubicBezTo>
                      <a:pt x="10" y="15"/>
                      <a:pt x="12" y="14"/>
                      <a:pt x="13" y="12"/>
                    </a:cubicBezTo>
                    <a:cubicBezTo>
                      <a:pt x="16" y="9"/>
                      <a:pt x="15" y="5"/>
                      <a:pt x="12" y="2"/>
                    </a:cubicBezTo>
                    <a:cubicBezTo>
                      <a:pt x="9" y="0"/>
                      <a:pt x="4" y="0"/>
                      <a:pt x="2" y="4"/>
                    </a:cubicBezTo>
                    <a:cubicBezTo>
                      <a:pt x="0" y="7"/>
                      <a:pt x="0" y="11"/>
                      <a:pt x="3"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0"/>
              <p:cNvSpPr>
                <a:spLocks/>
              </p:cNvSpPr>
              <p:nvPr userDrawn="1"/>
            </p:nvSpPr>
            <p:spPr bwMode="auto">
              <a:xfrm>
                <a:off x="4465660" y="3244891"/>
                <a:ext cx="53975" cy="49213"/>
              </a:xfrm>
              <a:custGeom>
                <a:avLst/>
                <a:gdLst>
                  <a:gd name="T0" fmla="*/ 8 w 16"/>
                  <a:gd name="T1" fmla="*/ 15 h 15"/>
                  <a:gd name="T2" fmla="*/ 11 w 16"/>
                  <a:gd name="T3" fmla="*/ 15 h 15"/>
                  <a:gd name="T4" fmla="*/ 15 w 16"/>
                  <a:gd name="T5" fmla="*/ 5 h 15"/>
                  <a:gd name="T6" fmla="*/ 5 w 16"/>
                  <a:gd name="T7" fmla="*/ 2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5"/>
                    </a:cubicBezTo>
                    <a:cubicBezTo>
                      <a:pt x="14" y="13"/>
                      <a:pt x="16" y="9"/>
                      <a:pt x="15" y="5"/>
                    </a:cubicBezTo>
                    <a:cubicBezTo>
                      <a:pt x="13" y="2"/>
                      <a:pt x="9" y="0"/>
                      <a:pt x="5" y="2"/>
                    </a:cubicBezTo>
                    <a:cubicBezTo>
                      <a:pt x="2" y="3"/>
                      <a:pt x="0" y="7"/>
                      <a:pt x="2" y="11"/>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511"/>
              <p:cNvSpPr>
                <a:spLocks/>
              </p:cNvSpPr>
              <p:nvPr userDrawn="1"/>
            </p:nvSpPr>
            <p:spPr bwMode="auto">
              <a:xfrm>
                <a:off x="6277006" y="5421380"/>
                <a:ext cx="57150" cy="49213"/>
              </a:xfrm>
              <a:custGeom>
                <a:avLst/>
                <a:gdLst>
                  <a:gd name="T0" fmla="*/ 5 w 17"/>
                  <a:gd name="T1" fmla="*/ 14 h 15"/>
                  <a:gd name="T2" fmla="*/ 9 w 17"/>
                  <a:gd name="T3" fmla="*/ 15 h 15"/>
                  <a:gd name="T4" fmla="*/ 14 w 17"/>
                  <a:gd name="T5" fmla="*/ 12 h 15"/>
                  <a:gd name="T6" fmla="*/ 13 w 17"/>
                  <a:gd name="T7" fmla="*/ 2 h 15"/>
                  <a:gd name="T8" fmla="*/ 3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4" y="12"/>
                    </a:cubicBezTo>
                    <a:cubicBezTo>
                      <a:pt x="17" y="9"/>
                      <a:pt x="16" y="4"/>
                      <a:pt x="13" y="2"/>
                    </a:cubicBezTo>
                    <a:cubicBezTo>
                      <a:pt x="9" y="0"/>
                      <a:pt x="5" y="1"/>
                      <a:pt x="3"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2"/>
              <p:cNvSpPr>
                <a:spLocks/>
              </p:cNvSpPr>
              <p:nvPr userDrawn="1"/>
            </p:nvSpPr>
            <p:spPr bwMode="auto">
              <a:xfrm>
                <a:off x="6175405" y="5349941"/>
                <a:ext cx="52388" cy="49213"/>
              </a:xfrm>
              <a:custGeom>
                <a:avLst/>
                <a:gdLst>
                  <a:gd name="T0" fmla="*/ 4 w 16"/>
                  <a:gd name="T1" fmla="*/ 14 h 15"/>
                  <a:gd name="T2" fmla="*/ 8 w 16"/>
                  <a:gd name="T3" fmla="*/ 15 h 15"/>
                  <a:gd name="T4" fmla="*/ 14 w 16"/>
                  <a:gd name="T5" fmla="*/ 12 h 15"/>
                  <a:gd name="T6" fmla="*/ 12 w 16"/>
                  <a:gd name="T7" fmla="*/ 2 h 15"/>
                  <a:gd name="T8" fmla="*/ 3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5" y="15"/>
                      <a:pt x="7" y="15"/>
                      <a:pt x="8" y="15"/>
                    </a:cubicBezTo>
                    <a:cubicBezTo>
                      <a:pt x="11" y="15"/>
                      <a:pt x="13" y="14"/>
                      <a:pt x="14" y="12"/>
                    </a:cubicBezTo>
                    <a:cubicBezTo>
                      <a:pt x="16" y="9"/>
                      <a:pt x="16" y="5"/>
                      <a:pt x="12" y="2"/>
                    </a:cubicBezTo>
                    <a:cubicBezTo>
                      <a:pt x="9" y="0"/>
                      <a:pt x="5" y="1"/>
                      <a:pt x="3"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13"/>
              <p:cNvSpPr>
                <a:spLocks/>
              </p:cNvSpPr>
              <p:nvPr userDrawn="1"/>
            </p:nvSpPr>
            <p:spPr bwMode="auto">
              <a:xfrm>
                <a:off x="6597682" y="5619819"/>
                <a:ext cx="52388" cy="49213"/>
              </a:xfrm>
              <a:custGeom>
                <a:avLst/>
                <a:gdLst>
                  <a:gd name="T0" fmla="*/ 5 w 16"/>
                  <a:gd name="T1" fmla="*/ 14 h 15"/>
                  <a:gd name="T2" fmla="*/ 8 w 16"/>
                  <a:gd name="T3" fmla="*/ 15 h 15"/>
                  <a:gd name="T4" fmla="*/ 14 w 16"/>
                  <a:gd name="T5" fmla="*/ 12 h 15"/>
                  <a:gd name="T6" fmla="*/ 12 w 16"/>
                  <a:gd name="T7" fmla="*/ 2 h 15"/>
                  <a:gd name="T8" fmla="*/ 12 w 16"/>
                  <a:gd name="T9" fmla="*/ 2 h 15"/>
                  <a:gd name="T10" fmla="*/ 2 w 16"/>
                  <a:gd name="T11" fmla="*/ 4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6" y="15"/>
                      <a:pt x="7" y="15"/>
                      <a:pt x="8" y="15"/>
                    </a:cubicBezTo>
                    <a:cubicBezTo>
                      <a:pt x="11" y="15"/>
                      <a:pt x="13" y="14"/>
                      <a:pt x="14" y="12"/>
                    </a:cubicBezTo>
                    <a:cubicBezTo>
                      <a:pt x="16" y="8"/>
                      <a:pt x="15" y="4"/>
                      <a:pt x="12" y="2"/>
                    </a:cubicBezTo>
                    <a:cubicBezTo>
                      <a:pt x="12" y="2"/>
                      <a:pt x="12" y="2"/>
                      <a:pt x="12" y="2"/>
                    </a:cubicBezTo>
                    <a:cubicBezTo>
                      <a:pt x="8" y="0"/>
                      <a:pt x="4" y="1"/>
                      <a:pt x="2" y="4"/>
                    </a:cubicBezTo>
                    <a:cubicBezTo>
                      <a:pt x="0" y="8"/>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14"/>
              <p:cNvSpPr>
                <a:spLocks/>
              </p:cNvSpPr>
              <p:nvPr userDrawn="1"/>
            </p:nvSpPr>
            <p:spPr bwMode="auto">
              <a:xfrm>
                <a:off x="4814912" y="3906887"/>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2" y="14"/>
                    </a:cubicBezTo>
                    <a:cubicBezTo>
                      <a:pt x="15" y="12"/>
                      <a:pt x="16" y="7"/>
                      <a:pt x="14" y="4"/>
                    </a:cubicBezTo>
                    <a:cubicBezTo>
                      <a:pt x="12" y="1"/>
                      <a:pt x="7" y="0"/>
                      <a:pt x="4" y="2"/>
                    </a:cubicBezTo>
                    <a:cubicBezTo>
                      <a:pt x="1" y="4"/>
                      <a:pt x="0" y="8"/>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15"/>
              <p:cNvSpPr>
                <a:spLocks/>
              </p:cNvSpPr>
              <p:nvPr userDrawn="1"/>
            </p:nvSpPr>
            <p:spPr bwMode="auto">
              <a:xfrm>
                <a:off x="5256239" y="4510144"/>
                <a:ext cx="52388" cy="49213"/>
              </a:xfrm>
              <a:custGeom>
                <a:avLst/>
                <a:gdLst>
                  <a:gd name="T0" fmla="*/ 8 w 16"/>
                  <a:gd name="T1" fmla="*/ 15 h 15"/>
                  <a:gd name="T2" fmla="*/ 13 w 16"/>
                  <a:gd name="T3" fmla="*/ 13 h 15"/>
                  <a:gd name="T4" fmla="*/ 14 w 16"/>
                  <a:gd name="T5" fmla="*/ 3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3" y="13"/>
                    </a:cubicBezTo>
                    <a:cubicBezTo>
                      <a:pt x="16" y="11"/>
                      <a:pt x="16" y="6"/>
                      <a:pt x="14" y="3"/>
                    </a:cubicBezTo>
                    <a:cubicBezTo>
                      <a:pt x="11" y="0"/>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16"/>
              <p:cNvSpPr>
                <a:spLocks/>
              </p:cNvSpPr>
              <p:nvPr userDrawn="1"/>
            </p:nvSpPr>
            <p:spPr bwMode="auto">
              <a:xfrm>
                <a:off x="4749824" y="3797348"/>
                <a:ext cx="52388" cy="53976"/>
              </a:xfrm>
              <a:custGeom>
                <a:avLst/>
                <a:gdLst>
                  <a:gd name="T0" fmla="*/ 8 w 16"/>
                  <a:gd name="T1" fmla="*/ 16 h 16"/>
                  <a:gd name="T2" fmla="*/ 12 w 16"/>
                  <a:gd name="T3" fmla="*/ 15 h 16"/>
                  <a:gd name="T4" fmla="*/ 14 w 16"/>
                  <a:gd name="T5" fmla="*/ 5 h 16"/>
                  <a:gd name="T6" fmla="*/ 5 w 16"/>
                  <a:gd name="T7" fmla="*/ 2 h 16"/>
                  <a:gd name="T8" fmla="*/ 2 w 16"/>
                  <a:gd name="T9" fmla="*/ 12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5"/>
                    </a:cubicBezTo>
                    <a:cubicBezTo>
                      <a:pt x="15" y="13"/>
                      <a:pt x="16" y="8"/>
                      <a:pt x="14" y="5"/>
                    </a:cubicBezTo>
                    <a:cubicBezTo>
                      <a:pt x="12" y="1"/>
                      <a:pt x="8" y="0"/>
                      <a:pt x="5" y="2"/>
                    </a:cubicBezTo>
                    <a:cubicBezTo>
                      <a:pt x="1" y="4"/>
                      <a:pt x="0" y="9"/>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17"/>
              <p:cNvSpPr>
                <a:spLocks/>
              </p:cNvSpPr>
              <p:nvPr userDrawn="1"/>
            </p:nvSpPr>
            <p:spPr bwMode="auto">
              <a:xfrm>
                <a:off x="4627586" y="3579858"/>
                <a:ext cx="52388" cy="53976"/>
              </a:xfrm>
              <a:custGeom>
                <a:avLst/>
                <a:gdLst>
                  <a:gd name="T0" fmla="*/ 8 w 16"/>
                  <a:gd name="T1" fmla="*/ 16 h 16"/>
                  <a:gd name="T2" fmla="*/ 12 w 16"/>
                  <a:gd name="T3" fmla="*/ 15 h 16"/>
                  <a:gd name="T4" fmla="*/ 15 w 16"/>
                  <a:gd name="T5" fmla="*/ 5 h 16"/>
                  <a:gd name="T6" fmla="*/ 14 w 16"/>
                  <a:gd name="T7" fmla="*/ 5 h 16"/>
                  <a:gd name="T8" fmla="*/ 5 w 16"/>
                  <a:gd name="T9" fmla="*/ 2 h 16"/>
                  <a:gd name="T10" fmla="*/ 2 w 16"/>
                  <a:gd name="T11" fmla="*/ 12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9" y="16"/>
                      <a:pt x="10" y="15"/>
                      <a:pt x="12" y="15"/>
                    </a:cubicBezTo>
                    <a:cubicBezTo>
                      <a:pt x="15" y="13"/>
                      <a:pt x="16" y="9"/>
                      <a:pt x="15" y="5"/>
                    </a:cubicBezTo>
                    <a:cubicBezTo>
                      <a:pt x="14" y="5"/>
                      <a:pt x="14" y="5"/>
                      <a:pt x="14" y="5"/>
                    </a:cubicBezTo>
                    <a:cubicBezTo>
                      <a:pt x="13" y="2"/>
                      <a:pt x="8" y="0"/>
                      <a:pt x="5" y="2"/>
                    </a:cubicBezTo>
                    <a:cubicBezTo>
                      <a:pt x="1" y="4"/>
                      <a:pt x="0" y="8"/>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18"/>
              <p:cNvSpPr>
                <a:spLocks/>
              </p:cNvSpPr>
              <p:nvPr userDrawn="1"/>
            </p:nvSpPr>
            <p:spPr bwMode="auto">
              <a:xfrm>
                <a:off x="4519636" y="3359193"/>
                <a:ext cx="52388" cy="50801"/>
              </a:xfrm>
              <a:custGeom>
                <a:avLst/>
                <a:gdLst>
                  <a:gd name="T0" fmla="*/ 8 w 16"/>
                  <a:gd name="T1" fmla="*/ 15 h 15"/>
                  <a:gd name="T2" fmla="*/ 11 w 16"/>
                  <a:gd name="T3" fmla="*/ 14 h 15"/>
                  <a:gd name="T4" fmla="*/ 14 w 16"/>
                  <a:gd name="T5" fmla="*/ 5 h 15"/>
                  <a:gd name="T6" fmla="*/ 5 w 16"/>
                  <a:gd name="T7" fmla="*/ 1 h 15"/>
                  <a:gd name="T8" fmla="*/ 1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4" y="12"/>
                      <a:pt x="16" y="8"/>
                      <a:pt x="14" y="5"/>
                    </a:cubicBezTo>
                    <a:cubicBezTo>
                      <a:pt x="12" y="1"/>
                      <a:pt x="8" y="0"/>
                      <a:pt x="5" y="1"/>
                    </a:cubicBezTo>
                    <a:cubicBezTo>
                      <a:pt x="1" y="3"/>
                      <a:pt x="0" y="7"/>
                      <a:pt x="1" y="11"/>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19"/>
              <p:cNvSpPr>
                <a:spLocks/>
              </p:cNvSpPr>
              <p:nvPr userDrawn="1"/>
            </p:nvSpPr>
            <p:spPr bwMode="auto">
              <a:xfrm>
                <a:off x="4572023" y="3471907"/>
                <a:ext cx="52388" cy="49213"/>
              </a:xfrm>
              <a:custGeom>
                <a:avLst/>
                <a:gdLst>
                  <a:gd name="T0" fmla="*/ 8 w 16"/>
                  <a:gd name="T1" fmla="*/ 15 h 15"/>
                  <a:gd name="T2" fmla="*/ 11 w 16"/>
                  <a:gd name="T3" fmla="*/ 14 h 15"/>
                  <a:gd name="T4" fmla="*/ 14 w 16"/>
                  <a:gd name="T5" fmla="*/ 5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5" y="12"/>
                      <a:pt x="16" y="8"/>
                      <a:pt x="14" y="5"/>
                    </a:cubicBezTo>
                    <a:cubicBezTo>
                      <a:pt x="13" y="1"/>
                      <a:pt x="8" y="0"/>
                      <a:pt x="5" y="1"/>
                    </a:cubicBezTo>
                    <a:cubicBezTo>
                      <a:pt x="1" y="3"/>
                      <a:pt x="0" y="7"/>
                      <a:pt x="2" y="11"/>
                    </a:cubicBezTo>
                    <a:cubicBezTo>
                      <a:pt x="3"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0"/>
              <p:cNvSpPr>
                <a:spLocks/>
              </p:cNvSpPr>
              <p:nvPr userDrawn="1"/>
            </p:nvSpPr>
            <p:spPr bwMode="auto">
              <a:xfrm>
                <a:off x="4686324" y="3692572"/>
                <a:ext cx="53975" cy="49213"/>
              </a:xfrm>
              <a:custGeom>
                <a:avLst/>
                <a:gdLst>
                  <a:gd name="T0" fmla="*/ 8 w 16"/>
                  <a:gd name="T1" fmla="*/ 15 h 15"/>
                  <a:gd name="T2" fmla="*/ 12 w 16"/>
                  <a:gd name="T3" fmla="*/ 14 h 15"/>
                  <a:gd name="T4" fmla="*/ 14 w 16"/>
                  <a:gd name="T5" fmla="*/ 4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4"/>
                    </a:cubicBezTo>
                    <a:cubicBezTo>
                      <a:pt x="15" y="12"/>
                      <a:pt x="16" y="8"/>
                      <a:pt x="14" y="4"/>
                    </a:cubicBezTo>
                    <a:cubicBezTo>
                      <a:pt x="13" y="1"/>
                      <a:pt x="8" y="0"/>
                      <a:pt x="5" y="1"/>
                    </a:cubicBezTo>
                    <a:cubicBezTo>
                      <a:pt x="1" y="3"/>
                      <a:pt x="0" y="8"/>
                      <a:pt x="2" y="11"/>
                    </a:cubicBezTo>
                    <a:cubicBezTo>
                      <a:pt x="3" y="13"/>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521"/>
              <p:cNvSpPr>
                <a:spLocks/>
              </p:cNvSpPr>
              <p:nvPr userDrawn="1"/>
            </p:nvSpPr>
            <p:spPr bwMode="auto">
              <a:xfrm>
                <a:off x="4330722" y="2895637"/>
                <a:ext cx="53975" cy="52388"/>
              </a:xfrm>
              <a:custGeom>
                <a:avLst/>
                <a:gdLst>
                  <a:gd name="T0" fmla="*/ 1 w 16"/>
                  <a:gd name="T1" fmla="*/ 11 h 16"/>
                  <a:gd name="T2" fmla="*/ 8 w 16"/>
                  <a:gd name="T3" fmla="*/ 16 h 16"/>
                  <a:gd name="T4" fmla="*/ 10 w 16"/>
                  <a:gd name="T5" fmla="*/ 15 h 16"/>
                  <a:gd name="T6" fmla="*/ 14 w 16"/>
                  <a:gd name="T7" fmla="*/ 6 h 16"/>
                  <a:gd name="T8" fmla="*/ 5 w 16"/>
                  <a:gd name="T9" fmla="*/ 2 h 16"/>
                  <a:gd name="T10" fmla="*/ 1 w 16"/>
                  <a:gd name="T11" fmla="*/ 11 h 16"/>
                </a:gdLst>
                <a:ahLst/>
                <a:cxnLst>
                  <a:cxn ang="0">
                    <a:pos x="T0" y="T1"/>
                  </a:cxn>
                  <a:cxn ang="0">
                    <a:pos x="T2" y="T3"/>
                  </a:cxn>
                  <a:cxn ang="0">
                    <a:pos x="T4" y="T5"/>
                  </a:cxn>
                  <a:cxn ang="0">
                    <a:pos x="T6" y="T7"/>
                  </a:cxn>
                  <a:cxn ang="0">
                    <a:pos x="T8" y="T9"/>
                  </a:cxn>
                  <a:cxn ang="0">
                    <a:pos x="T10" y="T11"/>
                  </a:cxn>
                </a:cxnLst>
                <a:rect l="0" t="0" r="r" b="b"/>
                <a:pathLst>
                  <a:path w="16" h="16">
                    <a:moveTo>
                      <a:pt x="1" y="11"/>
                    </a:moveTo>
                    <a:cubicBezTo>
                      <a:pt x="2" y="14"/>
                      <a:pt x="5" y="16"/>
                      <a:pt x="8" y="16"/>
                    </a:cubicBezTo>
                    <a:cubicBezTo>
                      <a:pt x="8" y="16"/>
                      <a:pt x="9" y="15"/>
                      <a:pt x="10" y="15"/>
                    </a:cubicBezTo>
                    <a:cubicBezTo>
                      <a:pt x="14" y="14"/>
                      <a:pt x="16" y="10"/>
                      <a:pt x="14" y="6"/>
                    </a:cubicBezTo>
                    <a:cubicBezTo>
                      <a:pt x="13" y="2"/>
                      <a:pt x="9" y="0"/>
                      <a:pt x="5" y="2"/>
                    </a:cubicBezTo>
                    <a:cubicBezTo>
                      <a:pt x="1" y="3"/>
                      <a:pt x="0" y="7"/>
                      <a:pt x="1"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522"/>
              <p:cNvSpPr>
                <a:spLocks/>
              </p:cNvSpPr>
              <p:nvPr userDrawn="1"/>
            </p:nvSpPr>
            <p:spPr bwMode="auto">
              <a:xfrm>
                <a:off x="5176863" y="4413305"/>
                <a:ext cx="53975" cy="49213"/>
              </a:xfrm>
              <a:custGeom>
                <a:avLst/>
                <a:gdLst>
                  <a:gd name="T0" fmla="*/ 8 w 16"/>
                  <a:gd name="T1" fmla="*/ 15 h 15"/>
                  <a:gd name="T2" fmla="*/ 12 w 16"/>
                  <a:gd name="T3" fmla="*/ 13 h 15"/>
                  <a:gd name="T4" fmla="*/ 13 w 16"/>
                  <a:gd name="T5" fmla="*/ 3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3"/>
                    </a:cubicBezTo>
                    <a:cubicBezTo>
                      <a:pt x="15" y="11"/>
                      <a:pt x="16" y="6"/>
                      <a:pt x="13" y="3"/>
                    </a:cubicBezTo>
                    <a:cubicBezTo>
                      <a:pt x="11" y="0"/>
                      <a:pt x="6" y="0"/>
                      <a:pt x="3" y="2"/>
                    </a:cubicBezTo>
                    <a:cubicBezTo>
                      <a:pt x="0" y="5"/>
                      <a:pt x="0" y="9"/>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523"/>
              <p:cNvSpPr>
                <a:spLocks/>
              </p:cNvSpPr>
              <p:nvPr userDrawn="1"/>
            </p:nvSpPr>
            <p:spPr bwMode="auto">
              <a:xfrm>
                <a:off x="5099076" y="4314879"/>
                <a:ext cx="52388" cy="49213"/>
              </a:xfrm>
              <a:custGeom>
                <a:avLst/>
                <a:gdLst>
                  <a:gd name="T0" fmla="*/ 8 w 16"/>
                  <a:gd name="T1" fmla="*/ 15 h 15"/>
                  <a:gd name="T2" fmla="*/ 13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4"/>
                    </a:cubicBezTo>
                    <a:cubicBezTo>
                      <a:pt x="16" y="11"/>
                      <a:pt x="16" y="7"/>
                      <a:pt x="14" y="4"/>
                    </a:cubicBezTo>
                    <a:cubicBezTo>
                      <a:pt x="12" y="1"/>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524"/>
              <p:cNvSpPr>
                <a:spLocks/>
              </p:cNvSpPr>
              <p:nvPr userDrawn="1"/>
            </p:nvSpPr>
            <p:spPr bwMode="auto">
              <a:xfrm>
                <a:off x="5026050" y="4216453"/>
                <a:ext cx="52388" cy="49213"/>
              </a:xfrm>
              <a:custGeom>
                <a:avLst/>
                <a:gdLst>
                  <a:gd name="T0" fmla="*/ 8 w 16"/>
                  <a:gd name="T1" fmla="*/ 15 h 15"/>
                  <a:gd name="T2" fmla="*/ 12 w 16"/>
                  <a:gd name="T3" fmla="*/ 13 h 15"/>
                  <a:gd name="T4" fmla="*/ 13 w 16"/>
                  <a:gd name="T5" fmla="*/ 4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3"/>
                    </a:cubicBezTo>
                    <a:cubicBezTo>
                      <a:pt x="15" y="11"/>
                      <a:pt x="16" y="7"/>
                      <a:pt x="13" y="4"/>
                    </a:cubicBezTo>
                    <a:cubicBezTo>
                      <a:pt x="11" y="0"/>
                      <a:pt x="7" y="0"/>
                      <a:pt x="3" y="2"/>
                    </a:cubicBezTo>
                    <a:cubicBezTo>
                      <a:pt x="0" y="4"/>
                      <a:pt x="0" y="9"/>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525"/>
              <p:cNvSpPr>
                <a:spLocks/>
              </p:cNvSpPr>
              <p:nvPr userDrawn="1"/>
            </p:nvSpPr>
            <p:spPr bwMode="auto">
              <a:xfrm>
                <a:off x="4881587" y="4011663"/>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4"/>
                    </a:cubicBezTo>
                    <a:cubicBezTo>
                      <a:pt x="16" y="11"/>
                      <a:pt x="16" y="7"/>
                      <a:pt x="14" y="4"/>
                    </a:cubicBezTo>
                    <a:cubicBezTo>
                      <a:pt x="12" y="0"/>
                      <a:pt x="8" y="0"/>
                      <a:pt x="4" y="2"/>
                    </a:cubicBezTo>
                    <a:cubicBezTo>
                      <a:pt x="1" y="4"/>
                      <a:pt x="0" y="8"/>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526"/>
              <p:cNvSpPr>
                <a:spLocks/>
              </p:cNvSpPr>
              <p:nvPr userDrawn="1"/>
            </p:nvSpPr>
            <p:spPr bwMode="auto">
              <a:xfrm>
                <a:off x="4067196" y="806463"/>
                <a:ext cx="46038" cy="49213"/>
              </a:xfrm>
              <a:custGeom>
                <a:avLst/>
                <a:gdLst>
                  <a:gd name="T0" fmla="*/ 6 w 14"/>
                  <a:gd name="T1" fmla="*/ 15 h 15"/>
                  <a:gd name="T2" fmla="*/ 7 w 14"/>
                  <a:gd name="T3" fmla="*/ 15 h 15"/>
                  <a:gd name="T4" fmla="*/ 14 w 14"/>
                  <a:gd name="T5" fmla="*/ 8 h 15"/>
                  <a:gd name="T6" fmla="*/ 14 w 14"/>
                  <a:gd name="T7" fmla="*/ 8 h 15"/>
                  <a:gd name="T8" fmla="*/ 8 w 14"/>
                  <a:gd name="T9" fmla="*/ 0 h 15"/>
                  <a:gd name="T10" fmla="*/ 0 w 14"/>
                  <a:gd name="T11" fmla="*/ 7 h 15"/>
                  <a:gd name="T12" fmla="*/ 6 w 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6" y="15"/>
                    </a:moveTo>
                    <a:cubicBezTo>
                      <a:pt x="7" y="15"/>
                      <a:pt x="7" y="15"/>
                      <a:pt x="7" y="15"/>
                    </a:cubicBezTo>
                    <a:cubicBezTo>
                      <a:pt x="11" y="15"/>
                      <a:pt x="14" y="12"/>
                      <a:pt x="14" y="8"/>
                    </a:cubicBezTo>
                    <a:cubicBezTo>
                      <a:pt x="14" y="8"/>
                      <a:pt x="14" y="8"/>
                      <a:pt x="14" y="8"/>
                    </a:cubicBezTo>
                    <a:cubicBezTo>
                      <a:pt x="14" y="4"/>
                      <a:pt x="12" y="1"/>
                      <a:pt x="8" y="0"/>
                    </a:cubicBezTo>
                    <a:cubicBezTo>
                      <a:pt x="4" y="0"/>
                      <a:pt x="0"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528"/>
              <p:cNvSpPr>
                <a:spLocks/>
              </p:cNvSpPr>
              <p:nvPr userDrawn="1"/>
            </p:nvSpPr>
            <p:spPr bwMode="auto">
              <a:xfrm>
                <a:off x="4275159" y="3"/>
                <a:ext cx="1060455" cy="4262488"/>
              </a:xfrm>
              <a:custGeom>
                <a:avLst/>
                <a:gdLst>
                  <a:gd name="T0" fmla="*/ 317 w 322"/>
                  <a:gd name="T1" fmla="*/ 1294 h 1294"/>
                  <a:gd name="T2" fmla="*/ 322 w 322"/>
                  <a:gd name="T3" fmla="*/ 1290 h 1294"/>
                  <a:gd name="T4" fmla="*/ 5 w 322"/>
                  <a:gd name="T5" fmla="*/ 380 h 1294"/>
                  <a:gd name="T6" fmla="*/ 54 w 322"/>
                  <a:gd name="T7" fmla="*/ 0 h 1294"/>
                  <a:gd name="T8" fmla="*/ 50 w 322"/>
                  <a:gd name="T9" fmla="*/ 0 h 1294"/>
                  <a:gd name="T10" fmla="*/ 0 w 322"/>
                  <a:gd name="T11" fmla="*/ 380 h 1294"/>
                  <a:gd name="T12" fmla="*/ 317 w 322"/>
                  <a:gd name="T13" fmla="*/ 1294 h 1294"/>
                </a:gdLst>
                <a:ahLst/>
                <a:cxnLst>
                  <a:cxn ang="0">
                    <a:pos x="T0" y="T1"/>
                  </a:cxn>
                  <a:cxn ang="0">
                    <a:pos x="T2" y="T3"/>
                  </a:cxn>
                  <a:cxn ang="0">
                    <a:pos x="T4" y="T5"/>
                  </a:cxn>
                  <a:cxn ang="0">
                    <a:pos x="T6" y="T7"/>
                  </a:cxn>
                  <a:cxn ang="0">
                    <a:pos x="T8" y="T9"/>
                  </a:cxn>
                  <a:cxn ang="0">
                    <a:pos x="T10" y="T11"/>
                  </a:cxn>
                  <a:cxn ang="0">
                    <a:pos x="T12" y="T13"/>
                  </a:cxn>
                </a:cxnLst>
                <a:rect l="0" t="0" r="r" b="b"/>
                <a:pathLst>
                  <a:path w="322" h="1294">
                    <a:moveTo>
                      <a:pt x="317" y="1294"/>
                    </a:moveTo>
                    <a:cubicBezTo>
                      <a:pt x="319" y="1292"/>
                      <a:pt x="320" y="1291"/>
                      <a:pt x="322" y="1290"/>
                    </a:cubicBezTo>
                    <a:cubicBezTo>
                      <a:pt x="124" y="1040"/>
                      <a:pt x="5" y="723"/>
                      <a:pt x="5" y="380"/>
                    </a:cubicBezTo>
                    <a:cubicBezTo>
                      <a:pt x="5" y="250"/>
                      <a:pt x="22" y="122"/>
                      <a:pt x="54" y="0"/>
                    </a:cubicBezTo>
                    <a:cubicBezTo>
                      <a:pt x="50" y="0"/>
                      <a:pt x="50" y="0"/>
                      <a:pt x="50" y="0"/>
                    </a:cubicBezTo>
                    <a:cubicBezTo>
                      <a:pt x="17" y="123"/>
                      <a:pt x="0" y="250"/>
                      <a:pt x="0" y="380"/>
                    </a:cubicBezTo>
                    <a:cubicBezTo>
                      <a:pt x="0" y="716"/>
                      <a:pt x="112" y="1034"/>
                      <a:pt x="317" y="129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8" name="Group 597"/>
              <p:cNvGrpSpPr/>
              <p:nvPr userDrawn="1"/>
            </p:nvGrpSpPr>
            <p:grpSpPr>
              <a:xfrm>
                <a:off x="4075134" y="2859124"/>
                <a:ext cx="8116922" cy="3995785"/>
                <a:chOff x="4075134" y="2859124"/>
                <a:chExt cx="8116922" cy="3995785"/>
              </a:xfrm>
              <a:solidFill>
                <a:srgbClr val="BBBCBC"/>
              </a:solidFill>
            </p:grpSpPr>
            <p:sp>
              <p:nvSpPr>
                <p:cNvPr id="535" name="Freeform 527"/>
                <p:cNvSpPr>
                  <a:spLocks/>
                </p:cNvSpPr>
                <p:nvPr userDrawn="1"/>
              </p:nvSpPr>
              <p:spPr bwMode="auto">
                <a:xfrm>
                  <a:off x="11276065" y="6462792"/>
                  <a:ext cx="915991" cy="392117"/>
                </a:xfrm>
                <a:custGeom>
                  <a:avLst/>
                  <a:gdLst>
                    <a:gd name="T0" fmla="*/ 0 w 278"/>
                    <a:gd name="T1" fmla="*/ 3 h 119"/>
                    <a:gd name="T2" fmla="*/ 278 w 278"/>
                    <a:gd name="T3" fmla="*/ 119 h 119"/>
                    <a:gd name="T4" fmla="*/ 278 w 278"/>
                    <a:gd name="T5" fmla="*/ 115 h 119"/>
                    <a:gd name="T6" fmla="*/ 4 w 278"/>
                    <a:gd name="T7" fmla="*/ 0 h 119"/>
                    <a:gd name="T8" fmla="*/ 0 w 278"/>
                    <a:gd name="T9" fmla="*/ 3 h 119"/>
                  </a:gdLst>
                  <a:ahLst/>
                  <a:cxnLst>
                    <a:cxn ang="0">
                      <a:pos x="T0" y="T1"/>
                    </a:cxn>
                    <a:cxn ang="0">
                      <a:pos x="T2" y="T3"/>
                    </a:cxn>
                    <a:cxn ang="0">
                      <a:pos x="T4" y="T5"/>
                    </a:cxn>
                    <a:cxn ang="0">
                      <a:pos x="T6" y="T7"/>
                    </a:cxn>
                    <a:cxn ang="0">
                      <a:pos x="T8" y="T9"/>
                    </a:cxn>
                  </a:cxnLst>
                  <a:rect l="0" t="0" r="r" b="b"/>
                  <a:pathLst>
                    <a:path w="278" h="119">
                      <a:moveTo>
                        <a:pt x="0" y="3"/>
                      </a:moveTo>
                      <a:cubicBezTo>
                        <a:pt x="78" y="68"/>
                        <a:pt x="174" y="109"/>
                        <a:pt x="278" y="119"/>
                      </a:cubicBezTo>
                      <a:cubicBezTo>
                        <a:pt x="278" y="115"/>
                        <a:pt x="278" y="115"/>
                        <a:pt x="278" y="115"/>
                      </a:cubicBezTo>
                      <a:cubicBezTo>
                        <a:pt x="176" y="104"/>
                        <a:pt x="81" y="64"/>
                        <a:pt x="4" y="0"/>
                      </a:cubicBezTo>
                      <a:cubicBezTo>
                        <a:pt x="3" y="1"/>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4" name="Group 593"/>
                <p:cNvGrpSpPr/>
                <p:nvPr userDrawn="1"/>
              </p:nvGrpSpPr>
              <p:grpSpPr>
                <a:xfrm>
                  <a:off x="4075134" y="2859124"/>
                  <a:ext cx="8116922" cy="3668756"/>
                  <a:chOff x="4075134" y="2859124"/>
                  <a:chExt cx="8116922" cy="3668756"/>
                </a:xfrm>
                <a:grpFill/>
              </p:grpSpPr>
              <p:sp>
                <p:nvSpPr>
                  <p:cNvPr id="538" name="Freeform 530"/>
                  <p:cNvSpPr>
                    <a:spLocks/>
                  </p:cNvSpPr>
                  <p:nvPr userDrawn="1"/>
                </p:nvSpPr>
                <p:spPr bwMode="auto">
                  <a:xfrm>
                    <a:off x="4075134" y="2859124"/>
                    <a:ext cx="144463" cy="290516"/>
                  </a:xfrm>
                  <a:custGeom>
                    <a:avLst/>
                    <a:gdLst>
                      <a:gd name="T0" fmla="*/ 24 w 44"/>
                      <a:gd name="T1" fmla="*/ 31 h 88"/>
                      <a:gd name="T2" fmla="*/ 32 w 44"/>
                      <a:gd name="T3" fmla="*/ 12 h 88"/>
                      <a:gd name="T4" fmla="*/ 12 w 44"/>
                      <a:gd name="T5" fmla="*/ 2 h 88"/>
                      <a:gd name="T6" fmla="*/ 3 w 44"/>
                      <a:gd name="T7" fmla="*/ 22 h 88"/>
                      <a:gd name="T8" fmla="*/ 20 w 44"/>
                      <a:gd name="T9" fmla="*/ 33 h 88"/>
                      <a:gd name="T10" fmla="*/ 40 w 44"/>
                      <a:gd name="T11" fmla="*/ 88 h 88"/>
                      <a:gd name="T12" fmla="*/ 44 w 44"/>
                      <a:gd name="T13" fmla="*/ 86 h 88"/>
                      <a:gd name="T14" fmla="*/ 24 w 44"/>
                      <a:gd name="T15" fmla="*/ 31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8">
                        <a:moveTo>
                          <a:pt x="24" y="31"/>
                        </a:moveTo>
                        <a:cubicBezTo>
                          <a:pt x="31" y="28"/>
                          <a:pt x="35" y="20"/>
                          <a:pt x="32" y="12"/>
                        </a:cubicBezTo>
                        <a:cubicBezTo>
                          <a:pt x="29" y="4"/>
                          <a:pt x="21" y="0"/>
                          <a:pt x="12" y="2"/>
                        </a:cubicBezTo>
                        <a:cubicBezTo>
                          <a:pt x="4" y="5"/>
                          <a:pt x="0" y="14"/>
                          <a:pt x="3" y="22"/>
                        </a:cubicBezTo>
                        <a:cubicBezTo>
                          <a:pt x="5" y="30"/>
                          <a:pt x="13" y="34"/>
                          <a:pt x="20" y="33"/>
                        </a:cubicBezTo>
                        <a:cubicBezTo>
                          <a:pt x="26" y="51"/>
                          <a:pt x="33" y="70"/>
                          <a:pt x="40" y="88"/>
                        </a:cubicBezTo>
                        <a:cubicBezTo>
                          <a:pt x="41" y="87"/>
                          <a:pt x="43" y="86"/>
                          <a:pt x="44" y="86"/>
                        </a:cubicBezTo>
                        <a:cubicBezTo>
                          <a:pt x="37" y="68"/>
                          <a:pt x="31" y="49"/>
                          <a:pt x="2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531"/>
                  <p:cNvSpPr>
                    <a:spLocks/>
                  </p:cNvSpPr>
                  <p:nvPr userDrawn="1"/>
                </p:nvSpPr>
                <p:spPr bwMode="auto">
                  <a:xfrm>
                    <a:off x="4400573" y="3579858"/>
                    <a:ext cx="7791483" cy="2948022"/>
                  </a:xfrm>
                  <a:custGeom>
                    <a:avLst/>
                    <a:gdLst>
                      <a:gd name="T0" fmla="*/ 2005 w 2366"/>
                      <a:gd name="T1" fmla="*/ 784 h 895"/>
                      <a:gd name="T2" fmla="*/ 1944 w 2366"/>
                      <a:gd name="T3" fmla="*/ 677 h 895"/>
                      <a:gd name="T4" fmla="*/ 2288 w 2366"/>
                      <a:gd name="T5" fmla="*/ 496 h 895"/>
                      <a:gd name="T6" fmla="*/ 2366 w 2366"/>
                      <a:gd name="T7" fmla="*/ 436 h 895"/>
                      <a:gd name="T8" fmla="*/ 2366 w 2366"/>
                      <a:gd name="T9" fmla="*/ 429 h 895"/>
                      <a:gd name="T10" fmla="*/ 1436 w 2366"/>
                      <a:gd name="T11" fmla="*/ 762 h 895"/>
                      <a:gd name="T12" fmla="*/ 310 w 2366"/>
                      <a:gd name="T13" fmla="*/ 236 h 895"/>
                      <a:gd name="T14" fmla="*/ 306 w 2366"/>
                      <a:gd name="T15" fmla="*/ 239 h 895"/>
                      <a:gd name="T16" fmla="*/ 394 w 2366"/>
                      <a:gd name="T17" fmla="*/ 335 h 895"/>
                      <a:gd name="T18" fmla="*/ 1436 w 2366"/>
                      <a:gd name="T19" fmla="*/ 767 h 895"/>
                      <a:gd name="T20" fmla="*/ 1940 w 2366"/>
                      <a:gd name="T21" fmla="*/ 679 h 895"/>
                      <a:gd name="T22" fmla="*/ 2000 w 2366"/>
                      <a:gd name="T23" fmla="*/ 786 h 895"/>
                      <a:gd name="T24" fmla="*/ 1436 w 2366"/>
                      <a:gd name="T25" fmla="*/ 890 h 895"/>
                      <a:gd name="T26" fmla="*/ 4 w 2366"/>
                      <a:gd name="T27" fmla="*/ 0 h 895"/>
                      <a:gd name="T28" fmla="*/ 0 w 2366"/>
                      <a:gd name="T29" fmla="*/ 2 h 895"/>
                      <a:gd name="T30" fmla="*/ 578 w 2366"/>
                      <a:gd name="T31" fmla="*/ 646 h 895"/>
                      <a:gd name="T32" fmla="*/ 1436 w 2366"/>
                      <a:gd name="T33" fmla="*/ 895 h 895"/>
                      <a:gd name="T34" fmla="*/ 2005 w 2366"/>
                      <a:gd name="T35" fmla="*/ 791 h 895"/>
                      <a:gd name="T36" fmla="*/ 2066 w 2366"/>
                      <a:gd name="T37" fmla="*/ 860 h 895"/>
                      <a:gd name="T38" fmla="*/ 2069 w 2366"/>
                      <a:gd name="T39" fmla="*/ 856 h 895"/>
                      <a:gd name="T40" fmla="*/ 2009 w 2366"/>
                      <a:gd name="T41" fmla="*/ 789 h 895"/>
                      <a:gd name="T42" fmla="*/ 2366 w 2366"/>
                      <a:gd name="T43" fmla="*/ 598 h 895"/>
                      <a:gd name="T44" fmla="*/ 2366 w 2366"/>
                      <a:gd name="T45" fmla="*/ 587 h 895"/>
                      <a:gd name="T46" fmla="*/ 2005 w 2366"/>
                      <a:gd name="T47" fmla="*/ 78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6" h="895">
                        <a:moveTo>
                          <a:pt x="2005" y="784"/>
                        </a:moveTo>
                        <a:cubicBezTo>
                          <a:pt x="1981" y="751"/>
                          <a:pt x="1961" y="715"/>
                          <a:pt x="1944" y="677"/>
                        </a:cubicBezTo>
                        <a:cubicBezTo>
                          <a:pt x="2065" y="632"/>
                          <a:pt x="2181" y="572"/>
                          <a:pt x="2288" y="496"/>
                        </a:cubicBezTo>
                        <a:cubicBezTo>
                          <a:pt x="2315" y="477"/>
                          <a:pt x="2341" y="457"/>
                          <a:pt x="2366" y="436"/>
                        </a:cubicBezTo>
                        <a:cubicBezTo>
                          <a:pt x="2366" y="429"/>
                          <a:pt x="2366" y="429"/>
                          <a:pt x="2366" y="429"/>
                        </a:cubicBezTo>
                        <a:cubicBezTo>
                          <a:pt x="2109" y="639"/>
                          <a:pt x="1782" y="762"/>
                          <a:pt x="1436" y="762"/>
                        </a:cubicBezTo>
                        <a:cubicBezTo>
                          <a:pt x="985" y="762"/>
                          <a:pt x="580" y="557"/>
                          <a:pt x="310" y="236"/>
                        </a:cubicBezTo>
                        <a:cubicBezTo>
                          <a:pt x="309" y="237"/>
                          <a:pt x="308" y="238"/>
                          <a:pt x="306" y="239"/>
                        </a:cubicBezTo>
                        <a:cubicBezTo>
                          <a:pt x="334" y="272"/>
                          <a:pt x="363" y="304"/>
                          <a:pt x="394" y="335"/>
                        </a:cubicBezTo>
                        <a:cubicBezTo>
                          <a:pt x="672" y="614"/>
                          <a:pt x="1042" y="767"/>
                          <a:pt x="1436" y="767"/>
                        </a:cubicBezTo>
                        <a:cubicBezTo>
                          <a:pt x="1610" y="767"/>
                          <a:pt x="1780" y="737"/>
                          <a:pt x="1940" y="679"/>
                        </a:cubicBezTo>
                        <a:cubicBezTo>
                          <a:pt x="1956" y="717"/>
                          <a:pt x="1977" y="753"/>
                          <a:pt x="2000" y="786"/>
                        </a:cubicBezTo>
                        <a:cubicBezTo>
                          <a:pt x="1824" y="853"/>
                          <a:pt x="1634" y="890"/>
                          <a:pt x="1436" y="890"/>
                        </a:cubicBezTo>
                        <a:cubicBezTo>
                          <a:pt x="824" y="890"/>
                          <a:pt x="275" y="549"/>
                          <a:pt x="4" y="0"/>
                        </a:cubicBezTo>
                        <a:cubicBezTo>
                          <a:pt x="2" y="1"/>
                          <a:pt x="1" y="2"/>
                          <a:pt x="0" y="2"/>
                        </a:cubicBezTo>
                        <a:cubicBezTo>
                          <a:pt x="130" y="265"/>
                          <a:pt x="330" y="488"/>
                          <a:pt x="578" y="646"/>
                        </a:cubicBezTo>
                        <a:cubicBezTo>
                          <a:pt x="834" y="809"/>
                          <a:pt x="1131" y="895"/>
                          <a:pt x="1436" y="895"/>
                        </a:cubicBezTo>
                        <a:cubicBezTo>
                          <a:pt x="1633" y="895"/>
                          <a:pt x="1825" y="859"/>
                          <a:pt x="2005" y="791"/>
                        </a:cubicBezTo>
                        <a:cubicBezTo>
                          <a:pt x="2023" y="816"/>
                          <a:pt x="2044" y="839"/>
                          <a:pt x="2066" y="860"/>
                        </a:cubicBezTo>
                        <a:cubicBezTo>
                          <a:pt x="2067" y="858"/>
                          <a:pt x="2068" y="857"/>
                          <a:pt x="2069" y="856"/>
                        </a:cubicBezTo>
                        <a:cubicBezTo>
                          <a:pt x="2047" y="835"/>
                          <a:pt x="2027" y="813"/>
                          <a:pt x="2009" y="789"/>
                        </a:cubicBezTo>
                        <a:cubicBezTo>
                          <a:pt x="2135" y="741"/>
                          <a:pt x="2255" y="677"/>
                          <a:pt x="2366" y="598"/>
                        </a:cubicBezTo>
                        <a:cubicBezTo>
                          <a:pt x="2366" y="587"/>
                          <a:pt x="2366" y="587"/>
                          <a:pt x="2366" y="587"/>
                        </a:cubicBezTo>
                        <a:cubicBezTo>
                          <a:pt x="2255" y="668"/>
                          <a:pt x="2134" y="734"/>
                          <a:pt x="2005"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0" name="Group 589"/>
                  <p:cNvGrpSpPr/>
                  <p:nvPr userDrawn="1"/>
                </p:nvGrpSpPr>
                <p:grpSpPr>
                  <a:xfrm>
                    <a:off x="4302147" y="3373480"/>
                    <a:ext cx="111125" cy="214316"/>
                    <a:chOff x="4302147" y="3373480"/>
                    <a:chExt cx="111125" cy="214316"/>
                  </a:xfrm>
                  <a:grpFill/>
                </p:grpSpPr>
                <p:sp>
                  <p:nvSpPr>
                    <p:cNvPr id="540" name="Freeform 532"/>
                    <p:cNvSpPr>
                      <a:spLocks/>
                    </p:cNvSpPr>
                    <p:nvPr userDrawn="1"/>
                  </p:nvSpPr>
                  <p:spPr bwMode="auto">
                    <a:xfrm>
                      <a:off x="4305322" y="3379830"/>
                      <a:ext cx="28575" cy="36513"/>
                    </a:xfrm>
                    <a:custGeom>
                      <a:avLst/>
                      <a:gdLst>
                        <a:gd name="T0" fmla="*/ 4 w 9"/>
                        <a:gd name="T1" fmla="*/ 11 h 11"/>
                        <a:gd name="T2" fmla="*/ 9 w 9"/>
                        <a:gd name="T3" fmla="*/ 10 h 11"/>
                        <a:gd name="T4" fmla="*/ 4 w 9"/>
                        <a:gd name="T5" fmla="*/ 0 h 11"/>
                        <a:gd name="T6" fmla="*/ 0 w 9"/>
                        <a:gd name="T7" fmla="*/ 1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5" y="11"/>
                            <a:pt x="7" y="10"/>
                            <a:pt x="9" y="10"/>
                          </a:cubicBezTo>
                          <a:cubicBezTo>
                            <a:pt x="7" y="6"/>
                            <a:pt x="6" y="3"/>
                            <a:pt x="4" y="0"/>
                          </a:cubicBezTo>
                          <a:cubicBezTo>
                            <a:pt x="3" y="0"/>
                            <a:pt x="1" y="1"/>
                            <a:pt x="0" y="1"/>
                          </a:cubicBezTo>
                          <a:cubicBezTo>
                            <a:pt x="1" y="5"/>
                            <a:pt x="3" y="8"/>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533"/>
                    <p:cNvSpPr>
                      <a:spLocks/>
                    </p:cNvSpPr>
                    <p:nvPr userDrawn="1"/>
                  </p:nvSpPr>
                  <p:spPr bwMode="auto">
                    <a:xfrm>
                      <a:off x="4379935" y="3540170"/>
                      <a:ext cx="30163" cy="39688"/>
                    </a:xfrm>
                    <a:custGeom>
                      <a:avLst/>
                      <a:gdLst>
                        <a:gd name="T0" fmla="*/ 4 w 9"/>
                        <a:gd name="T1" fmla="*/ 0 h 12"/>
                        <a:gd name="T2" fmla="*/ 0 w 9"/>
                        <a:gd name="T3" fmla="*/ 3 h 12"/>
                        <a:gd name="T4" fmla="*/ 4 w 9"/>
                        <a:gd name="T5" fmla="*/ 10 h 12"/>
                        <a:gd name="T6" fmla="*/ 5 w 9"/>
                        <a:gd name="T7" fmla="*/ 12 h 12"/>
                        <a:gd name="T8" fmla="*/ 9 w 9"/>
                        <a:gd name="T9" fmla="*/ 10 h 12"/>
                        <a:gd name="T10" fmla="*/ 8 w 9"/>
                        <a:gd name="T11" fmla="*/ 8 h 12"/>
                        <a:gd name="T12" fmla="*/ 4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4" y="0"/>
                          </a:moveTo>
                          <a:cubicBezTo>
                            <a:pt x="3" y="1"/>
                            <a:pt x="1" y="2"/>
                            <a:pt x="0" y="3"/>
                          </a:cubicBezTo>
                          <a:cubicBezTo>
                            <a:pt x="1" y="5"/>
                            <a:pt x="2" y="8"/>
                            <a:pt x="4" y="10"/>
                          </a:cubicBezTo>
                          <a:cubicBezTo>
                            <a:pt x="4" y="11"/>
                            <a:pt x="4" y="12"/>
                            <a:pt x="5" y="12"/>
                          </a:cubicBezTo>
                          <a:cubicBezTo>
                            <a:pt x="6" y="12"/>
                            <a:pt x="8" y="11"/>
                            <a:pt x="9" y="10"/>
                          </a:cubicBezTo>
                          <a:cubicBezTo>
                            <a:pt x="9" y="10"/>
                            <a:pt x="8" y="9"/>
                            <a:pt x="8" y="8"/>
                          </a:cubicBezTo>
                          <a:cubicBezTo>
                            <a:pt x="7" y="6"/>
                            <a:pt x="5"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537"/>
                    <p:cNvSpPr>
                      <a:spLocks/>
                    </p:cNvSpPr>
                    <p:nvPr userDrawn="1"/>
                  </p:nvSpPr>
                  <p:spPr bwMode="auto">
                    <a:xfrm>
                      <a:off x="4397397" y="3573508"/>
                      <a:ext cx="15875" cy="14288"/>
                    </a:xfrm>
                    <a:custGeom>
                      <a:avLst/>
                      <a:gdLst>
                        <a:gd name="T0" fmla="*/ 0 w 5"/>
                        <a:gd name="T1" fmla="*/ 2 h 4"/>
                        <a:gd name="T2" fmla="*/ 1 w 5"/>
                        <a:gd name="T3" fmla="*/ 4 h 4"/>
                        <a:gd name="T4" fmla="*/ 5 w 5"/>
                        <a:gd name="T5" fmla="*/ 2 h 4"/>
                        <a:gd name="T6" fmla="*/ 4 w 5"/>
                        <a:gd name="T7" fmla="*/ 0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0" y="4"/>
                            <a:pt x="1" y="4"/>
                          </a:cubicBezTo>
                          <a:cubicBezTo>
                            <a:pt x="2" y="4"/>
                            <a:pt x="3" y="3"/>
                            <a:pt x="5" y="2"/>
                          </a:cubicBezTo>
                          <a:cubicBezTo>
                            <a:pt x="4" y="1"/>
                            <a:pt x="4" y="1"/>
                            <a:pt x="4" y="0"/>
                          </a:cubicBezTo>
                          <a:cubicBezTo>
                            <a:pt x="3"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38"/>
                    <p:cNvSpPr>
                      <a:spLocks/>
                    </p:cNvSpPr>
                    <p:nvPr userDrawn="1"/>
                  </p:nvSpPr>
                  <p:spPr bwMode="auto">
                    <a:xfrm>
                      <a:off x="4302147" y="3373480"/>
                      <a:ext cx="15875" cy="9525"/>
                    </a:xfrm>
                    <a:custGeom>
                      <a:avLst/>
                      <a:gdLst>
                        <a:gd name="T0" fmla="*/ 5 w 5"/>
                        <a:gd name="T1" fmla="*/ 2 h 3"/>
                        <a:gd name="T2" fmla="*/ 4 w 5"/>
                        <a:gd name="T3" fmla="*/ 0 h 3"/>
                        <a:gd name="T4" fmla="*/ 0 w 5"/>
                        <a:gd name="T5" fmla="*/ 2 h 3"/>
                        <a:gd name="T6" fmla="*/ 1 w 5"/>
                        <a:gd name="T7" fmla="*/ 3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5" y="1"/>
                            <a:pt x="5" y="0"/>
                            <a:pt x="4" y="0"/>
                          </a:cubicBezTo>
                          <a:cubicBezTo>
                            <a:pt x="3" y="0"/>
                            <a:pt x="1" y="1"/>
                            <a:pt x="0" y="2"/>
                          </a:cubicBezTo>
                          <a:cubicBezTo>
                            <a:pt x="0" y="2"/>
                            <a:pt x="0" y="3"/>
                            <a:pt x="1" y="3"/>
                          </a:cubicBezTo>
                          <a:cubicBezTo>
                            <a:pt x="2"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541"/>
                    <p:cNvSpPr>
                      <a:spLocks/>
                    </p:cNvSpPr>
                    <p:nvPr userDrawn="1"/>
                  </p:nvSpPr>
                  <p:spPr bwMode="auto">
                    <a:xfrm>
                      <a:off x="4318022" y="3413168"/>
                      <a:ext cx="76200" cy="138114"/>
                    </a:xfrm>
                    <a:custGeom>
                      <a:avLst/>
                      <a:gdLst>
                        <a:gd name="T0" fmla="*/ 23 w 23"/>
                        <a:gd name="T1" fmla="*/ 39 h 42"/>
                        <a:gd name="T2" fmla="*/ 5 w 23"/>
                        <a:gd name="T3" fmla="*/ 0 h 42"/>
                        <a:gd name="T4" fmla="*/ 0 w 23"/>
                        <a:gd name="T5" fmla="*/ 1 h 42"/>
                        <a:gd name="T6" fmla="*/ 19 w 23"/>
                        <a:gd name="T7" fmla="*/ 42 h 42"/>
                        <a:gd name="T8" fmla="*/ 23 w 23"/>
                        <a:gd name="T9" fmla="*/ 39 h 42"/>
                      </a:gdLst>
                      <a:ahLst/>
                      <a:cxnLst>
                        <a:cxn ang="0">
                          <a:pos x="T0" y="T1"/>
                        </a:cxn>
                        <a:cxn ang="0">
                          <a:pos x="T2" y="T3"/>
                        </a:cxn>
                        <a:cxn ang="0">
                          <a:pos x="T4" y="T5"/>
                        </a:cxn>
                        <a:cxn ang="0">
                          <a:pos x="T6" y="T7"/>
                        </a:cxn>
                        <a:cxn ang="0">
                          <a:pos x="T8" y="T9"/>
                        </a:cxn>
                      </a:cxnLst>
                      <a:rect l="0" t="0" r="r" b="b"/>
                      <a:pathLst>
                        <a:path w="23" h="42">
                          <a:moveTo>
                            <a:pt x="23" y="39"/>
                          </a:moveTo>
                          <a:cubicBezTo>
                            <a:pt x="17" y="26"/>
                            <a:pt x="11" y="13"/>
                            <a:pt x="5" y="0"/>
                          </a:cubicBezTo>
                          <a:cubicBezTo>
                            <a:pt x="3" y="0"/>
                            <a:pt x="1" y="1"/>
                            <a:pt x="0" y="1"/>
                          </a:cubicBezTo>
                          <a:cubicBezTo>
                            <a:pt x="6" y="15"/>
                            <a:pt x="12" y="28"/>
                            <a:pt x="19" y="42"/>
                          </a:cubicBezTo>
                          <a:cubicBezTo>
                            <a:pt x="20" y="41"/>
                            <a:pt x="22" y="40"/>
                            <a:pt x="2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3" name="Freeform 592"/>
                  <p:cNvSpPr>
                    <a:spLocks/>
                  </p:cNvSpPr>
                  <p:nvPr userDrawn="1"/>
                </p:nvSpPr>
                <p:spPr bwMode="auto">
                  <a:xfrm>
                    <a:off x="4206896" y="3141703"/>
                    <a:ext cx="107950" cy="238127"/>
                  </a:xfrm>
                  <a:custGeom>
                    <a:avLst/>
                    <a:gdLst>
                      <a:gd name="connsiteX0" fmla="*/ 13124 w 107950"/>
                      <a:gd name="connsiteY0" fmla="*/ 0 h 238127"/>
                      <a:gd name="connsiteX1" fmla="*/ 49213 w 107950"/>
                      <a:gd name="connsiteY1" fmla="*/ 93500 h 238127"/>
                      <a:gd name="connsiteX2" fmla="*/ 48239 w 107950"/>
                      <a:gd name="connsiteY2" fmla="*/ 93748 h 238127"/>
                      <a:gd name="connsiteX3" fmla="*/ 107950 w 107950"/>
                      <a:gd name="connsiteY3" fmla="*/ 231561 h 238127"/>
                      <a:gd name="connsiteX4" fmla="*/ 94673 w 107950"/>
                      <a:gd name="connsiteY4" fmla="*/ 238127 h 238127"/>
                      <a:gd name="connsiteX5" fmla="*/ 34925 w 107950"/>
                      <a:gd name="connsiteY5" fmla="*/ 96946 h 238127"/>
                      <a:gd name="connsiteX6" fmla="*/ 36024 w 107950"/>
                      <a:gd name="connsiteY6" fmla="*/ 96675 h 238127"/>
                      <a:gd name="connsiteX7" fmla="*/ 0 w 107950"/>
                      <a:gd name="connsiteY7" fmla="*/ 6679 h 238127"/>
                      <a:gd name="connsiteX8" fmla="*/ 13124 w 107950"/>
                      <a:gd name="connsiteY8" fmla="*/ 0 h 2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238127">
                        <a:moveTo>
                          <a:pt x="13124" y="0"/>
                        </a:moveTo>
                        <a:cubicBezTo>
                          <a:pt x="26247" y="30054"/>
                          <a:pt x="39371" y="60107"/>
                          <a:pt x="49213" y="93500"/>
                        </a:cubicBezTo>
                        <a:lnTo>
                          <a:pt x="48239" y="93748"/>
                        </a:lnTo>
                        <a:lnTo>
                          <a:pt x="107950" y="231561"/>
                        </a:lnTo>
                        <a:cubicBezTo>
                          <a:pt x="104631" y="231561"/>
                          <a:pt x="97992" y="234844"/>
                          <a:pt x="94673" y="238127"/>
                        </a:cubicBezTo>
                        <a:cubicBezTo>
                          <a:pt x="74757" y="192161"/>
                          <a:pt x="54841" y="142912"/>
                          <a:pt x="34925" y="96946"/>
                        </a:cubicBezTo>
                        <a:lnTo>
                          <a:pt x="36024" y="96675"/>
                        </a:lnTo>
                        <a:lnTo>
                          <a:pt x="0" y="6679"/>
                        </a:lnTo>
                        <a:cubicBezTo>
                          <a:pt x="3281" y="3339"/>
                          <a:pt x="9843" y="0"/>
                          <a:pt x="13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58" name="Freeform 550"/>
                <p:cNvSpPr>
                  <a:spLocks/>
                </p:cNvSpPr>
                <p:nvPr userDrawn="1"/>
              </p:nvSpPr>
              <p:spPr bwMode="auto">
                <a:xfrm>
                  <a:off x="11204627" y="6399291"/>
                  <a:ext cx="85725" cy="73026"/>
                </a:xfrm>
                <a:custGeom>
                  <a:avLst/>
                  <a:gdLst>
                    <a:gd name="T0" fmla="*/ 26 w 26"/>
                    <a:gd name="T1" fmla="*/ 19 h 22"/>
                    <a:gd name="T2" fmla="*/ 3 w 26"/>
                    <a:gd name="T3" fmla="*/ 0 h 22"/>
                    <a:gd name="T4" fmla="*/ 0 w 26"/>
                    <a:gd name="T5" fmla="*/ 4 h 22"/>
                    <a:gd name="T6" fmla="*/ 22 w 26"/>
                    <a:gd name="T7" fmla="*/ 22 h 22"/>
                    <a:gd name="T8" fmla="*/ 26 w 26"/>
                    <a:gd name="T9" fmla="*/ 19 h 22"/>
                  </a:gdLst>
                  <a:ahLst/>
                  <a:cxnLst>
                    <a:cxn ang="0">
                      <a:pos x="T0" y="T1"/>
                    </a:cxn>
                    <a:cxn ang="0">
                      <a:pos x="T2" y="T3"/>
                    </a:cxn>
                    <a:cxn ang="0">
                      <a:pos x="T4" y="T5"/>
                    </a:cxn>
                    <a:cxn ang="0">
                      <a:pos x="T6" y="T7"/>
                    </a:cxn>
                    <a:cxn ang="0">
                      <a:pos x="T8" y="T9"/>
                    </a:cxn>
                  </a:cxnLst>
                  <a:rect l="0" t="0" r="r" b="b"/>
                  <a:pathLst>
                    <a:path w="26" h="22">
                      <a:moveTo>
                        <a:pt x="26" y="19"/>
                      </a:moveTo>
                      <a:cubicBezTo>
                        <a:pt x="18" y="13"/>
                        <a:pt x="10" y="6"/>
                        <a:pt x="3" y="0"/>
                      </a:cubicBezTo>
                      <a:cubicBezTo>
                        <a:pt x="2" y="1"/>
                        <a:pt x="1" y="2"/>
                        <a:pt x="0" y="4"/>
                      </a:cubicBezTo>
                      <a:cubicBezTo>
                        <a:pt x="7" y="10"/>
                        <a:pt x="15" y="16"/>
                        <a:pt x="22" y="22"/>
                      </a:cubicBezTo>
                      <a:cubicBezTo>
                        <a:pt x="23" y="22"/>
                        <a:pt x="25" y="20"/>
                        <a:pt x="2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1" name="Red"/>
            <p:cNvGrpSpPr/>
            <p:nvPr userDrawn="1"/>
          </p:nvGrpSpPr>
          <p:grpSpPr>
            <a:xfrm>
              <a:off x="4186259" y="3137957"/>
              <a:ext cx="7631145" cy="3640751"/>
              <a:chOff x="4186259" y="3137957"/>
              <a:chExt cx="7631145" cy="3640751"/>
            </a:xfrm>
          </p:grpSpPr>
          <p:grpSp>
            <p:nvGrpSpPr>
              <p:cNvPr id="584" name="Group 583"/>
              <p:cNvGrpSpPr/>
              <p:nvPr userDrawn="1"/>
            </p:nvGrpSpPr>
            <p:grpSpPr>
              <a:xfrm>
                <a:off x="4572023" y="4308529"/>
                <a:ext cx="4603770" cy="2470179"/>
                <a:chOff x="4572023" y="4308529"/>
                <a:chExt cx="4603770" cy="2470179"/>
              </a:xfrm>
            </p:grpSpPr>
            <p:sp>
              <p:nvSpPr>
                <p:cNvPr id="559" name="Freeform 551"/>
                <p:cNvSpPr>
                  <a:spLocks/>
                </p:cNvSpPr>
                <p:nvPr userDrawn="1"/>
              </p:nvSpPr>
              <p:spPr bwMode="auto">
                <a:xfrm>
                  <a:off x="9083718" y="6683457"/>
                  <a:ext cx="92075" cy="95251"/>
                </a:xfrm>
                <a:custGeom>
                  <a:avLst/>
                  <a:gdLst>
                    <a:gd name="T0" fmla="*/ 22 w 28"/>
                    <a:gd name="T1" fmla="*/ 3 h 29"/>
                    <a:gd name="T2" fmla="*/ 19 w 28"/>
                    <a:gd name="T3" fmla="*/ 1 h 29"/>
                    <a:gd name="T4" fmla="*/ 17 w 28"/>
                    <a:gd name="T5" fmla="*/ 0 h 29"/>
                    <a:gd name="T6" fmla="*/ 4 w 28"/>
                    <a:gd name="T7" fmla="*/ 4 h 29"/>
                    <a:gd name="T8" fmla="*/ 0 w 28"/>
                    <a:gd name="T9" fmla="*/ 14 h 29"/>
                    <a:gd name="T10" fmla="*/ 4 w 28"/>
                    <a:gd name="T11" fmla="*/ 24 h 29"/>
                    <a:gd name="T12" fmla="*/ 14 w 28"/>
                    <a:gd name="T13" fmla="*/ 29 h 29"/>
                    <a:gd name="T14" fmla="*/ 24 w 28"/>
                    <a:gd name="T15" fmla="*/ 24 h 29"/>
                    <a:gd name="T16" fmla="*/ 28 w 28"/>
                    <a:gd name="T17" fmla="*/ 14 h 29"/>
                    <a:gd name="T18" fmla="*/ 24 w 28"/>
                    <a:gd name="T19" fmla="*/ 4 h 29"/>
                    <a:gd name="T20" fmla="*/ 22 w 28"/>
                    <a:gd name="T2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22" y="3"/>
                      </a:moveTo>
                      <a:cubicBezTo>
                        <a:pt x="21" y="2"/>
                        <a:pt x="20" y="2"/>
                        <a:pt x="19" y="1"/>
                      </a:cubicBezTo>
                      <a:cubicBezTo>
                        <a:pt x="19" y="1"/>
                        <a:pt x="18" y="1"/>
                        <a:pt x="17" y="0"/>
                      </a:cubicBezTo>
                      <a:cubicBezTo>
                        <a:pt x="12" y="0"/>
                        <a:pt x="7" y="1"/>
                        <a:pt x="4" y="4"/>
                      </a:cubicBezTo>
                      <a:cubicBezTo>
                        <a:pt x="1" y="7"/>
                        <a:pt x="0" y="11"/>
                        <a:pt x="0" y="14"/>
                      </a:cubicBezTo>
                      <a:cubicBezTo>
                        <a:pt x="0" y="18"/>
                        <a:pt x="1" y="22"/>
                        <a:pt x="4" y="24"/>
                      </a:cubicBezTo>
                      <a:cubicBezTo>
                        <a:pt x="7" y="27"/>
                        <a:pt x="10" y="29"/>
                        <a:pt x="14" y="29"/>
                      </a:cubicBezTo>
                      <a:cubicBezTo>
                        <a:pt x="18" y="29"/>
                        <a:pt x="21" y="27"/>
                        <a:pt x="24" y="24"/>
                      </a:cubicBezTo>
                      <a:cubicBezTo>
                        <a:pt x="27" y="22"/>
                        <a:pt x="28" y="18"/>
                        <a:pt x="28" y="14"/>
                      </a:cubicBezTo>
                      <a:cubicBezTo>
                        <a:pt x="28" y="11"/>
                        <a:pt x="27" y="7"/>
                        <a:pt x="24" y="4"/>
                      </a:cubicBezTo>
                      <a:cubicBezTo>
                        <a:pt x="23" y="4"/>
                        <a:pt x="23" y="3"/>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2"/>
                <p:cNvSpPr>
                  <a:spLocks/>
                </p:cNvSpPr>
                <p:nvPr userDrawn="1"/>
              </p:nvSpPr>
              <p:spPr bwMode="auto">
                <a:xfrm>
                  <a:off x="4872062" y="4706996"/>
                  <a:ext cx="104775" cy="101601"/>
                </a:xfrm>
                <a:custGeom>
                  <a:avLst/>
                  <a:gdLst>
                    <a:gd name="T0" fmla="*/ 7 w 32"/>
                    <a:gd name="T1" fmla="*/ 5 h 31"/>
                    <a:gd name="T2" fmla="*/ 5 w 32"/>
                    <a:gd name="T3" fmla="*/ 25 h 31"/>
                    <a:gd name="T4" fmla="*/ 16 w 32"/>
                    <a:gd name="T5" fmla="*/ 31 h 31"/>
                    <a:gd name="T6" fmla="*/ 25 w 32"/>
                    <a:gd name="T7" fmla="*/ 27 h 31"/>
                    <a:gd name="T8" fmla="*/ 27 w 32"/>
                    <a:gd name="T9" fmla="*/ 7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29"/>
                        <a:pt x="25" y="27"/>
                      </a:cubicBezTo>
                      <a:cubicBezTo>
                        <a:pt x="31" y="22"/>
                        <a:pt x="32" y="13"/>
                        <a:pt x="27" y="7"/>
                      </a:cubicBezTo>
                      <a:cubicBezTo>
                        <a:pt x="22" y="1"/>
                        <a:pt x="13"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553"/>
                <p:cNvSpPr>
                  <a:spLocks/>
                </p:cNvSpPr>
                <p:nvPr userDrawn="1"/>
              </p:nvSpPr>
              <p:spPr bwMode="auto">
                <a:xfrm>
                  <a:off x="4713311" y="4510144"/>
                  <a:ext cx="104775" cy="101601"/>
                </a:xfrm>
                <a:custGeom>
                  <a:avLst/>
                  <a:gdLst>
                    <a:gd name="T0" fmla="*/ 7 w 32"/>
                    <a:gd name="T1" fmla="*/ 5 h 31"/>
                    <a:gd name="T2" fmla="*/ 5 w 32"/>
                    <a:gd name="T3" fmla="*/ 25 h 31"/>
                    <a:gd name="T4" fmla="*/ 16 w 32"/>
                    <a:gd name="T5" fmla="*/ 31 h 31"/>
                    <a:gd name="T6" fmla="*/ 25 w 32"/>
                    <a:gd name="T7" fmla="*/ 28 h 31"/>
                    <a:gd name="T8" fmla="*/ 27 w 32"/>
                    <a:gd name="T9" fmla="*/ 8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30"/>
                        <a:pt x="25" y="28"/>
                      </a:cubicBezTo>
                      <a:cubicBezTo>
                        <a:pt x="31" y="23"/>
                        <a:pt x="32" y="14"/>
                        <a:pt x="27" y="8"/>
                      </a:cubicBezTo>
                      <a:cubicBezTo>
                        <a:pt x="23" y="1"/>
                        <a:pt x="14"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554"/>
                <p:cNvSpPr>
                  <a:spLocks/>
                </p:cNvSpPr>
                <p:nvPr userDrawn="1"/>
              </p:nvSpPr>
              <p:spPr bwMode="auto">
                <a:xfrm>
                  <a:off x="5035575" y="4897498"/>
                  <a:ext cx="106363" cy="100014"/>
                </a:xfrm>
                <a:custGeom>
                  <a:avLst/>
                  <a:gdLst>
                    <a:gd name="T0" fmla="*/ 7 w 32"/>
                    <a:gd name="T1" fmla="*/ 5 h 30"/>
                    <a:gd name="T2" fmla="*/ 6 w 32"/>
                    <a:gd name="T3" fmla="*/ 26 h 30"/>
                    <a:gd name="T4" fmla="*/ 16 w 32"/>
                    <a:gd name="T5" fmla="*/ 30 h 30"/>
                    <a:gd name="T6" fmla="*/ 26 w 32"/>
                    <a:gd name="T7" fmla="*/ 26 h 30"/>
                    <a:gd name="T8" fmla="*/ 27 w 32"/>
                    <a:gd name="T9" fmla="*/ 6 h 30"/>
                    <a:gd name="T10" fmla="*/ 7 w 32"/>
                    <a:gd name="T11" fmla="*/ 5 h 30"/>
                  </a:gdLst>
                  <a:ahLst/>
                  <a:cxnLst>
                    <a:cxn ang="0">
                      <a:pos x="T0" y="T1"/>
                    </a:cxn>
                    <a:cxn ang="0">
                      <a:pos x="T2" y="T3"/>
                    </a:cxn>
                    <a:cxn ang="0">
                      <a:pos x="T4" y="T5"/>
                    </a:cxn>
                    <a:cxn ang="0">
                      <a:pos x="T6" y="T7"/>
                    </a:cxn>
                    <a:cxn ang="0">
                      <a:pos x="T8" y="T9"/>
                    </a:cxn>
                    <a:cxn ang="0">
                      <a:pos x="T10" y="T11"/>
                    </a:cxn>
                  </a:cxnLst>
                  <a:rect l="0" t="0" r="r" b="b"/>
                  <a:pathLst>
                    <a:path w="32" h="30">
                      <a:moveTo>
                        <a:pt x="7" y="5"/>
                      </a:moveTo>
                      <a:cubicBezTo>
                        <a:pt x="1" y="11"/>
                        <a:pt x="0" y="20"/>
                        <a:pt x="6" y="26"/>
                      </a:cubicBezTo>
                      <a:cubicBezTo>
                        <a:pt x="9" y="29"/>
                        <a:pt x="12" y="30"/>
                        <a:pt x="16" y="30"/>
                      </a:cubicBezTo>
                      <a:cubicBezTo>
                        <a:pt x="20" y="30"/>
                        <a:pt x="23" y="29"/>
                        <a:pt x="26" y="26"/>
                      </a:cubicBezTo>
                      <a:cubicBezTo>
                        <a:pt x="32" y="21"/>
                        <a:pt x="32" y="12"/>
                        <a:pt x="27" y="6"/>
                      </a:cubicBezTo>
                      <a:cubicBezTo>
                        <a:pt x="21" y="1"/>
                        <a:pt x="12"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555"/>
                <p:cNvSpPr>
                  <a:spLocks/>
                </p:cNvSpPr>
                <p:nvPr userDrawn="1"/>
              </p:nvSpPr>
              <p:spPr bwMode="auto">
                <a:xfrm>
                  <a:off x="6415119" y="5988124"/>
                  <a:ext cx="109538" cy="101601"/>
                </a:xfrm>
                <a:custGeom>
                  <a:avLst/>
                  <a:gdLst>
                    <a:gd name="T0" fmla="*/ 23 w 33"/>
                    <a:gd name="T1" fmla="*/ 4 h 31"/>
                    <a:gd name="T2" fmla="*/ 4 w 33"/>
                    <a:gd name="T3" fmla="*/ 9 h 31"/>
                    <a:gd name="T4" fmla="*/ 9 w 33"/>
                    <a:gd name="T5" fmla="*/ 29 h 31"/>
                    <a:gd name="T6" fmla="*/ 16 w 33"/>
                    <a:gd name="T7" fmla="*/ 31 h 31"/>
                    <a:gd name="T8" fmla="*/ 29 w 33"/>
                    <a:gd name="T9" fmla="*/ 23 h 31"/>
                    <a:gd name="T10" fmla="*/ 23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3" y="4"/>
                      </a:moveTo>
                      <a:cubicBezTo>
                        <a:pt x="16" y="0"/>
                        <a:pt x="8" y="3"/>
                        <a:pt x="4" y="9"/>
                      </a:cubicBezTo>
                      <a:cubicBezTo>
                        <a:pt x="0" y="16"/>
                        <a:pt x="3" y="25"/>
                        <a:pt x="9" y="29"/>
                      </a:cubicBezTo>
                      <a:cubicBezTo>
                        <a:pt x="12" y="30"/>
                        <a:pt x="14" y="31"/>
                        <a:pt x="16" y="31"/>
                      </a:cubicBezTo>
                      <a:cubicBezTo>
                        <a:pt x="21" y="31"/>
                        <a:pt x="26" y="28"/>
                        <a:pt x="29" y="23"/>
                      </a:cubicBezTo>
                      <a:cubicBezTo>
                        <a:pt x="33" y="16"/>
                        <a:pt x="30" y="8"/>
                        <a:pt x="23"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56"/>
                <p:cNvSpPr>
                  <a:spLocks/>
                </p:cNvSpPr>
                <p:nvPr userDrawn="1"/>
              </p:nvSpPr>
              <p:spPr bwMode="auto">
                <a:xfrm>
                  <a:off x="7340635" y="6396116"/>
                  <a:ext cx="103188" cy="100014"/>
                </a:xfrm>
                <a:custGeom>
                  <a:avLst/>
                  <a:gdLst>
                    <a:gd name="T0" fmla="*/ 20 w 31"/>
                    <a:gd name="T1" fmla="*/ 2 h 30"/>
                    <a:gd name="T2" fmla="*/ 20 w 31"/>
                    <a:gd name="T3" fmla="*/ 2 h 30"/>
                    <a:gd name="T4" fmla="*/ 2 w 31"/>
                    <a:gd name="T5" fmla="*/ 11 h 30"/>
                    <a:gd name="T6" fmla="*/ 11 w 31"/>
                    <a:gd name="T7" fmla="*/ 29 h 30"/>
                    <a:gd name="T8" fmla="*/ 15 w 31"/>
                    <a:gd name="T9" fmla="*/ 30 h 30"/>
                    <a:gd name="T10" fmla="*/ 29 w 31"/>
                    <a:gd name="T11" fmla="*/ 20 h 30"/>
                    <a:gd name="T12" fmla="*/ 20 w 31"/>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0" y="2"/>
                      </a:moveTo>
                      <a:cubicBezTo>
                        <a:pt x="20" y="2"/>
                        <a:pt x="20" y="2"/>
                        <a:pt x="20" y="2"/>
                      </a:cubicBezTo>
                      <a:cubicBezTo>
                        <a:pt x="13" y="0"/>
                        <a:pt x="4" y="4"/>
                        <a:pt x="2" y="11"/>
                      </a:cubicBezTo>
                      <a:cubicBezTo>
                        <a:pt x="0" y="19"/>
                        <a:pt x="4" y="27"/>
                        <a:pt x="11" y="29"/>
                      </a:cubicBezTo>
                      <a:cubicBezTo>
                        <a:pt x="12" y="30"/>
                        <a:pt x="14" y="30"/>
                        <a:pt x="15" y="30"/>
                      </a:cubicBezTo>
                      <a:cubicBezTo>
                        <a:pt x="21" y="30"/>
                        <a:pt x="27" y="26"/>
                        <a:pt x="29" y="20"/>
                      </a:cubicBezTo>
                      <a:cubicBezTo>
                        <a:pt x="31" y="13"/>
                        <a:pt x="27" y="5"/>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57"/>
                <p:cNvSpPr>
                  <a:spLocks/>
                </p:cNvSpPr>
                <p:nvPr userDrawn="1"/>
              </p:nvSpPr>
              <p:spPr bwMode="auto">
                <a:xfrm>
                  <a:off x="7824825" y="6535818"/>
                  <a:ext cx="106363" cy="98426"/>
                </a:xfrm>
                <a:custGeom>
                  <a:avLst/>
                  <a:gdLst>
                    <a:gd name="T0" fmla="*/ 19 w 32"/>
                    <a:gd name="T1" fmla="*/ 2 h 30"/>
                    <a:gd name="T2" fmla="*/ 2 w 32"/>
                    <a:gd name="T3" fmla="*/ 13 h 30"/>
                    <a:gd name="T4" fmla="*/ 13 w 32"/>
                    <a:gd name="T5" fmla="*/ 30 h 30"/>
                    <a:gd name="T6" fmla="*/ 16 w 32"/>
                    <a:gd name="T7" fmla="*/ 30 h 30"/>
                    <a:gd name="T8" fmla="*/ 30 w 32"/>
                    <a:gd name="T9" fmla="*/ 19 h 30"/>
                    <a:gd name="T10" fmla="*/ 19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19" y="2"/>
                      </a:moveTo>
                      <a:cubicBezTo>
                        <a:pt x="12" y="0"/>
                        <a:pt x="4" y="5"/>
                        <a:pt x="2" y="13"/>
                      </a:cubicBezTo>
                      <a:cubicBezTo>
                        <a:pt x="0" y="20"/>
                        <a:pt x="5" y="28"/>
                        <a:pt x="13" y="30"/>
                      </a:cubicBezTo>
                      <a:cubicBezTo>
                        <a:pt x="14" y="30"/>
                        <a:pt x="15" y="30"/>
                        <a:pt x="16" y="30"/>
                      </a:cubicBezTo>
                      <a:cubicBezTo>
                        <a:pt x="22" y="30"/>
                        <a:pt x="28" y="26"/>
                        <a:pt x="30" y="19"/>
                      </a:cubicBezTo>
                      <a:cubicBezTo>
                        <a:pt x="32" y="11"/>
                        <a:pt x="27" y="4"/>
                        <a:pt x="19"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58"/>
                <p:cNvSpPr>
                  <a:spLocks/>
                </p:cNvSpPr>
                <p:nvPr userDrawn="1"/>
              </p:nvSpPr>
              <p:spPr bwMode="auto">
                <a:xfrm>
                  <a:off x="7581936" y="6472317"/>
                  <a:ext cx="104775" cy="98426"/>
                </a:xfrm>
                <a:custGeom>
                  <a:avLst/>
                  <a:gdLst>
                    <a:gd name="T0" fmla="*/ 20 w 32"/>
                    <a:gd name="T1" fmla="*/ 2 h 30"/>
                    <a:gd name="T2" fmla="*/ 2 w 32"/>
                    <a:gd name="T3" fmla="*/ 12 h 30"/>
                    <a:gd name="T4" fmla="*/ 12 w 32"/>
                    <a:gd name="T5" fmla="*/ 29 h 30"/>
                    <a:gd name="T6" fmla="*/ 16 w 32"/>
                    <a:gd name="T7" fmla="*/ 30 h 30"/>
                    <a:gd name="T8" fmla="*/ 29 w 32"/>
                    <a:gd name="T9" fmla="*/ 19 h 30"/>
                    <a:gd name="T10" fmla="*/ 20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20" y="2"/>
                      </a:moveTo>
                      <a:cubicBezTo>
                        <a:pt x="12" y="0"/>
                        <a:pt x="4" y="4"/>
                        <a:pt x="2" y="12"/>
                      </a:cubicBezTo>
                      <a:cubicBezTo>
                        <a:pt x="0" y="19"/>
                        <a:pt x="4" y="27"/>
                        <a:pt x="12" y="29"/>
                      </a:cubicBezTo>
                      <a:cubicBezTo>
                        <a:pt x="13" y="30"/>
                        <a:pt x="15" y="30"/>
                        <a:pt x="16" y="30"/>
                      </a:cubicBezTo>
                      <a:cubicBezTo>
                        <a:pt x="22" y="30"/>
                        <a:pt x="28" y="26"/>
                        <a:pt x="29" y="19"/>
                      </a:cubicBezTo>
                      <a:cubicBezTo>
                        <a:pt x="32" y="12"/>
                        <a:pt x="27" y="4"/>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59"/>
                <p:cNvSpPr>
                  <a:spLocks/>
                </p:cNvSpPr>
                <p:nvPr userDrawn="1"/>
              </p:nvSpPr>
              <p:spPr bwMode="auto">
                <a:xfrm>
                  <a:off x="7100922" y="6310390"/>
                  <a:ext cx="104775" cy="100014"/>
                </a:xfrm>
                <a:custGeom>
                  <a:avLst/>
                  <a:gdLst>
                    <a:gd name="T0" fmla="*/ 21 w 32"/>
                    <a:gd name="T1" fmla="*/ 3 h 30"/>
                    <a:gd name="T2" fmla="*/ 3 w 32"/>
                    <a:gd name="T3" fmla="*/ 11 h 30"/>
                    <a:gd name="T4" fmla="*/ 11 w 32"/>
                    <a:gd name="T5" fmla="*/ 29 h 30"/>
                    <a:gd name="T6" fmla="*/ 16 w 32"/>
                    <a:gd name="T7" fmla="*/ 30 h 30"/>
                    <a:gd name="T8" fmla="*/ 30 w 32"/>
                    <a:gd name="T9" fmla="*/ 21 h 30"/>
                    <a:gd name="T10" fmla="*/ 21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1" y="3"/>
                      </a:moveTo>
                      <a:cubicBezTo>
                        <a:pt x="14" y="0"/>
                        <a:pt x="6" y="4"/>
                        <a:pt x="3" y="11"/>
                      </a:cubicBezTo>
                      <a:cubicBezTo>
                        <a:pt x="0" y="18"/>
                        <a:pt x="4" y="26"/>
                        <a:pt x="11" y="29"/>
                      </a:cubicBezTo>
                      <a:cubicBezTo>
                        <a:pt x="13" y="30"/>
                        <a:pt x="15" y="30"/>
                        <a:pt x="16" y="30"/>
                      </a:cubicBezTo>
                      <a:cubicBezTo>
                        <a:pt x="22" y="30"/>
                        <a:pt x="27" y="27"/>
                        <a:pt x="30" y="21"/>
                      </a:cubicBezTo>
                      <a:cubicBezTo>
                        <a:pt x="32" y="14"/>
                        <a:pt x="29" y="6"/>
                        <a:pt x="21"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60"/>
                <p:cNvSpPr>
                  <a:spLocks/>
                </p:cNvSpPr>
                <p:nvPr userDrawn="1"/>
              </p:nvSpPr>
              <p:spPr bwMode="auto">
                <a:xfrm>
                  <a:off x="8075651" y="6588206"/>
                  <a:ext cx="98425" cy="98426"/>
                </a:xfrm>
                <a:custGeom>
                  <a:avLst/>
                  <a:gdLst>
                    <a:gd name="T0" fmla="*/ 18 w 30"/>
                    <a:gd name="T1" fmla="*/ 2 h 30"/>
                    <a:gd name="T2" fmla="*/ 1 w 30"/>
                    <a:gd name="T3" fmla="*/ 13 h 30"/>
                    <a:gd name="T4" fmla="*/ 12 w 30"/>
                    <a:gd name="T5" fmla="*/ 29 h 30"/>
                    <a:gd name="T6" fmla="*/ 15 w 30"/>
                    <a:gd name="T7" fmla="*/ 30 h 30"/>
                    <a:gd name="T8" fmla="*/ 29 w 30"/>
                    <a:gd name="T9" fmla="*/ 18 h 30"/>
                    <a:gd name="T10" fmla="*/ 18 w 30"/>
                    <a:gd name="T11" fmla="*/ 2 h 30"/>
                  </a:gdLst>
                  <a:ahLst/>
                  <a:cxnLst>
                    <a:cxn ang="0">
                      <a:pos x="T0" y="T1"/>
                    </a:cxn>
                    <a:cxn ang="0">
                      <a:pos x="T2" y="T3"/>
                    </a:cxn>
                    <a:cxn ang="0">
                      <a:pos x="T4" y="T5"/>
                    </a:cxn>
                    <a:cxn ang="0">
                      <a:pos x="T6" y="T7"/>
                    </a:cxn>
                    <a:cxn ang="0">
                      <a:pos x="T8" y="T9"/>
                    </a:cxn>
                    <a:cxn ang="0">
                      <a:pos x="T10" y="T11"/>
                    </a:cxn>
                  </a:cxnLst>
                  <a:rect l="0" t="0" r="r" b="b"/>
                  <a:pathLst>
                    <a:path w="30" h="30">
                      <a:moveTo>
                        <a:pt x="18" y="2"/>
                      </a:moveTo>
                      <a:cubicBezTo>
                        <a:pt x="10" y="0"/>
                        <a:pt x="3" y="5"/>
                        <a:pt x="1" y="13"/>
                      </a:cubicBezTo>
                      <a:cubicBezTo>
                        <a:pt x="0" y="21"/>
                        <a:pt x="5" y="28"/>
                        <a:pt x="12" y="29"/>
                      </a:cubicBezTo>
                      <a:cubicBezTo>
                        <a:pt x="13" y="30"/>
                        <a:pt x="14" y="30"/>
                        <a:pt x="15" y="30"/>
                      </a:cubicBezTo>
                      <a:cubicBezTo>
                        <a:pt x="22" y="30"/>
                        <a:pt x="28" y="25"/>
                        <a:pt x="29" y="18"/>
                      </a:cubicBezTo>
                      <a:cubicBezTo>
                        <a:pt x="30" y="10"/>
                        <a:pt x="25" y="3"/>
                        <a:pt x="18"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561"/>
                <p:cNvSpPr>
                  <a:spLocks/>
                </p:cNvSpPr>
                <p:nvPr userDrawn="1"/>
              </p:nvSpPr>
              <p:spPr bwMode="auto">
                <a:xfrm>
                  <a:off x="8575715" y="6659644"/>
                  <a:ext cx="100013" cy="96839"/>
                </a:xfrm>
                <a:custGeom>
                  <a:avLst/>
                  <a:gdLst>
                    <a:gd name="T0" fmla="*/ 16 w 30"/>
                    <a:gd name="T1" fmla="*/ 0 h 29"/>
                    <a:gd name="T2" fmla="*/ 1 w 30"/>
                    <a:gd name="T3" fmla="*/ 13 h 29"/>
                    <a:gd name="T4" fmla="*/ 14 w 30"/>
                    <a:gd name="T5" fmla="*/ 29 h 29"/>
                    <a:gd name="T6" fmla="*/ 15 w 30"/>
                    <a:gd name="T7" fmla="*/ 29 h 29"/>
                    <a:gd name="T8" fmla="*/ 29 w 30"/>
                    <a:gd name="T9" fmla="*/ 16 h 29"/>
                    <a:gd name="T10" fmla="*/ 16 w 30"/>
                    <a:gd name="T11" fmla="*/ 0 h 29"/>
                  </a:gdLst>
                  <a:ahLst/>
                  <a:cxnLst>
                    <a:cxn ang="0">
                      <a:pos x="T0" y="T1"/>
                    </a:cxn>
                    <a:cxn ang="0">
                      <a:pos x="T2" y="T3"/>
                    </a:cxn>
                    <a:cxn ang="0">
                      <a:pos x="T4" y="T5"/>
                    </a:cxn>
                    <a:cxn ang="0">
                      <a:pos x="T6" y="T7"/>
                    </a:cxn>
                    <a:cxn ang="0">
                      <a:pos x="T8" y="T9"/>
                    </a:cxn>
                    <a:cxn ang="0">
                      <a:pos x="T10" y="T11"/>
                    </a:cxn>
                  </a:cxnLst>
                  <a:rect l="0" t="0" r="r" b="b"/>
                  <a:pathLst>
                    <a:path w="30" h="29">
                      <a:moveTo>
                        <a:pt x="16" y="0"/>
                      </a:moveTo>
                      <a:cubicBezTo>
                        <a:pt x="8" y="0"/>
                        <a:pt x="2" y="5"/>
                        <a:pt x="1" y="13"/>
                      </a:cubicBezTo>
                      <a:cubicBezTo>
                        <a:pt x="0" y="21"/>
                        <a:pt x="6" y="28"/>
                        <a:pt x="14" y="29"/>
                      </a:cubicBezTo>
                      <a:cubicBezTo>
                        <a:pt x="14" y="29"/>
                        <a:pt x="15" y="29"/>
                        <a:pt x="15" y="29"/>
                      </a:cubicBezTo>
                      <a:cubicBezTo>
                        <a:pt x="22" y="29"/>
                        <a:pt x="28" y="23"/>
                        <a:pt x="29" y="16"/>
                      </a:cubicBezTo>
                      <a:cubicBezTo>
                        <a:pt x="30" y="8"/>
                        <a:pt x="24" y="1"/>
                        <a:pt x="16"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62"/>
                <p:cNvSpPr>
                  <a:spLocks/>
                </p:cNvSpPr>
                <p:nvPr userDrawn="1"/>
              </p:nvSpPr>
              <p:spPr bwMode="auto">
                <a:xfrm>
                  <a:off x="6867558" y="6211964"/>
                  <a:ext cx="107950" cy="103189"/>
                </a:xfrm>
                <a:custGeom>
                  <a:avLst/>
                  <a:gdLst>
                    <a:gd name="T0" fmla="*/ 22 w 33"/>
                    <a:gd name="T1" fmla="*/ 4 h 31"/>
                    <a:gd name="T2" fmla="*/ 4 w 33"/>
                    <a:gd name="T3" fmla="*/ 11 h 31"/>
                    <a:gd name="T4" fmla="*/ 11 w 33"/>
                    <a:gd name="T5" fmla="*/ 30 h 31"/>
                    <a:gd name="T6" fmla="*/ 17 w 33"/>
                    <a:gd name="T7" fmla="*/ 31 h 31"/>
                    <a:gd name="T8" fmla="*/ 30 w 33"/>
                    <a:gd name="T9" fmla="*/ 22 h 31"/>
                    <a:gd name="T10" fmla="*/ 22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2" y="4"/>
                      </a:moveTo>
                      <a:cubicBezTo>
                        <a:pt x="15" y="0"/>
                        <a:pt x="7" y="4"/>
                        <a:pt x="4" y="11"/>
                      </a:cubicBezTo>
                      <a:cubicBezTo>
                        <a:pt x="0" y="18"/>
                        <a:pt x="4" y="26"/>
                        <a:pt x="11" y="30"/>
                      </a:cubicBezTo>
                      <a:cubicBezTo>
                        <a:pt x="13" y="30"/>
                        <a:pt x="15" y="31"/>
                        <a:pt x="17" y="31"/>
                      </a:cubicBezTo>
                      <a:cubicBezTo>
                        <a:pt x="22" y="31"/>
                        <a:pt x="27" y="28"/>
                        <a:pt x="30" y="22"/>
                      </a:cubicBezTo>
                      <a:cubicBezTo>
                        <a:pt x="33" y="15"/>
                        <a:pt x="29" y="7"/>
                        <a:pt x="22"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563"/>
                <p:cNvSpPr>
                  <a:spLocks/>
                </p:cNvSpPr>
                <p:nvPr userDrawn="1"/>
              </p:nvSpPr>
              <p:spPr bwMode="auto">
                <a:xfrm>
                  <a:off x="8829717" y="6677107"/>
                  <a:ext cx="95250" cy="95251"/>
                </a:xfrm>
                <a:custGeom>
                  <a:avLst/>
                  <a:gdLst>
                    <a:gd name="T0" fmla="*/ 15 w 29"/>
                    <a:gd name="T1" fmla="*/ 0 h 29"/>
                    <a:gd name="T2" fmla="*/ 0 w 29"/>
                    <a:gd name="T3" fmla="*/ 14 h 29"/>
                    <a:gd name="T4" fmla="*/ 14 w 29"/>
                    <a:gd name="T5" fmla="*/ 29 h 29"/>
                    <a:gd name="T6" fmla="*/ 14 w 29"/>
                    <a:gd name="T7" fmla="*/ 29 h 29"/>
                    <a:gd name="T8" fmla="*/ 29 w 29"/>
                    <a:gd name="T9" fmla="*/ 15 h 29"/>
                    <a:gd name="T10" fmla="*/ 15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15" y="0"/>
                      </a:moveTo>
                      <a:cubicBezTo>
                        <a:pt x="7" y="0"/>
                        <a:pt x="1" y="6"/>
                        <a:pt x="0" y="14"/>
                      </a:cubicBezTo>
                      <a:cubicBezTo>
                        <a:pt x="0" y="22"/>
                        <a:pt x="6" y="29"/>
                        <a:pt x="14" y="29"/>
                      </a:cubicBezTo>
                      <a:cubicBezTo>
                        <a:pt x="14" y="29"/>
                        <a:pt x="14" y="29"/>
                        <a:pt x="14" y="29"/>
                      </a:cubicBezTo>
                      <a:cubicBezTo>
                        <a:pt x="22" y="29"/>
                        <a:pt x="28" y="23"/>
                        <a:pt x="29" y="15"/>
                      </a:cubicBezTo>
                      <a:cubicBezTo>
                        <a:pt x="29" y="7"/>
                        <a:pt x="23" y="1"/>
                        <a:pt x="15"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564"/>
                <p:cNvSpPr>
                  <a:spLocks/>
                </p:cNvSpPr>
                <p:nvPr userDrawn="1"/>
              </p:nvSpPr>
              <p:spPr bwMode="auto">
                <a:xfrm>
                  <a:off x="8326477" y="6631069"/>
                  <a:ext cx="98425" cy="95251"/>
                </a:xfrm>
                <a:custGeom>
                  <a:avLst/>
                  <a:gdLst>
                    <a:gd name="T0" fmla="*/ 17 w 30"/>
                    <a:gd name="T1" fmla="*/ 1 h 29"/>
                    <a:gd name="T2" fmla="*/ 1 w 30"/>
                    <a:gd name="T3" fmla="*/ 13 h 29"/>
                    <a:gd name="T4" fmla="*/ 13 w 30"/>
                    <a:gd name="T5" fmla="*/ 29 h 29"/>
                    <a:gd name="T6" fmla="*/ 15 w 30"/>
                    <a:gd name="T7" fmla="*/ 29 h 29"/>
                    <a:gd name="T8" fmla="*/ 29 w 30"/>
                    <a:gd name="T9" fmla="*/ 17 h 29"/>
                    <a:gd name="T10" fmla="*/ 17 w 30"/>
                    <a:gd name="T11" fmla="*/ 1 h 29"/>
                  </a:gdLst>
                  <a:ahLst/>
                  <a:cxnLst>
                    <a:cxn ang="0">
                      <a:pos x="T0" y="T1"/>
                    </a:cxn>
                    <a:cxn ang="0">
                      <a:pos x="T2" y="T3"/>
                    </a:cxn>
                    <a:cxn ang="0">
                      <a:pos x="T4" y="T5"/>
                    </a:cxn>
                    <a:cxn ang="0">
                      <a:pos x="T6" y="T7"/>
                    </a:cxn>
                    <a:cxn ang="0">
                      <a:pos x="T8" y="T9"/>
                    </a:cxn>
                    <a:cxn ang="0">
                      <a:pos x="T10" y="T11"/>
                    </a:cxn>
                  </a:cxnLst>
                  <a:rect l="0" t="0" r="r" b="b"/>
                  <a:pathLst>
                    <a:path w="30" h="29">
                      <a:moveTo>
                        <a:pt x="17" y="1"/>
                      </a:moveTo>
                      <a:cubicBezTo>
                        <a:pt x="9" y="0"/>
                        <a:pt x="2" y="5"/>
                        <a:pt x="1" y="13"/>
                      </a:cubicBezTo>
                      <a:cubicBezTo>
                        <a:pt x="0" y="21"/>
                        <a:pt x="5" y="28"/>
                        <a:pt x="13" y="29"/>
                      </a:cubicBezTo>
                      <a:cubicBezTo>
                        <a:pt x="14" y="29"/>
                        <a:pt x="14" y="29"/>
                        <a:pt x="15" y="29"/>
                      </a:cubicBezTo>
                      <a:cubicBezTo>
                        <a:pt x="22" y="29"/>
                        <a:pt x="28" y="24"/>
                        <a:pt x="29" y="17"/>
                      </a:cubicBezTo>
                      <a:cubicBezTo>
                        <a:pt x="30" y="9"/>
                        <a:pt x="25" y="2"/>
                        <a:pt x="17" y="1"/>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565"/>
                <p:cNvSpPr>
                  <a:spLocks/>
                </p:cNvSpPr>
                <p:nvPr userDrawn="1"/>
              </p:nvSpPr>
              <p:spPr bwMode="auto">
                <a:xfrm>
                  <a:off x="5988079" y="5724596"/>
                  <a:ext cx="104775" cy="98426"/>
                </a:xfrm>
                <a:custGeom>
                  <a:avLst/>
                  <a:gdLst>
                    <a:gd name="T0" fmla="*/ 24 w 32"/>
                    <a:gd name="T1" fmla="*/ 4 h 30"/>
                    <a:gd name="T2" fmla="*/ 4 w 32"/>
                    <a:gd name="T3" fmla="*/ 8 h 30"/>
                    <a:gd name="T4" fmla="*/ 8 w 32"/>
                    <a:gd name="T5" fmla="*/ 27 h 30"/>
                    <a:gd name="T6" fmla="*/ 16 w 32"/>
                    <a:gd name="T7" fmla="*/ 30 h 30"/>
                    <a:gd name="T8" fmla="*/ 28 w 32"/>
                    <a:gd name="T9" fmla="*/ 24 h 30"/>
                    <a:gd name="T10" fmla="*/ 24 w 32"/>
                    <a:gd name="T11" fmla="*/ 4 h 30"/>
                  </a:gdLst>
                  <a:ahLst/>
                  <a:cxnLst>
                    <a:cxn ang="0">
                      <a:pos x="T0" y="T1"/>
                    </a:cxn>
                    <a:cxn ang="0">
                      <a:pos x="T2" y="T3"/>
                    </a:cxn>
                    <a:cxn ang="0">
                      <a:pos x="T4" y="T5"/>
                    </a:cxn>
                    <a:cxn ang="0">
                      <a:pos x="T6" y="T7"/>
                    </a:cxn>
                    <a:cxn ang="0">
                      <a:pos x="T8" y="T9"/>
                    </a:cxn>
                    <a:cxn ang="0">
                      <a:pos x="T10" y="T11"/>
                    </a:cxn>
                  </a:cxnLst>
                  <a:rect l="0" t="0" r="r" b="b"/>
                  <a:pathLst>
                    <a:path w="32" h="30">
                      <a:moveTo>
                        <a:pt x="24" y="4"/>
                      </a:moveTo>
                      <a:cubicBezTo>
                        <a:pt x="17" y="0"/>
                        <a:pt x="9" y="1"/>
                        <a:pt x="4" y="8"/>
                      </a:cubicBezTo>
                      <a:cubicBezTo>
                        <a:pt x="0" y="14"/>
                        <a:pt x="1" y="23"/>
                        <a:pt x="8" y="27"/>
                      </a:cubicBezTo>
                      <a:cubicBezTo>
                        <a:pt x="10" y="29"/>
                        <a:pt x="13" y="30"/>
                        <a:pt x="16" y="30"/>
                      </a:cubicBezTo>
                      <a:cubicBezTo>
                        <a:pt x="20" y="30"/>
                        <a:pt x="25" y="28"/>
                        <a:pt x="28" y="24"/>
                      </a:cubicBezTo>
                      <a:cubicBezTo>
                        <a:pt x="32" y="17"/>
                        <a:pt x="30" y="8"/>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566"/>
                <p:cNvSpPr>
                  <a:spLocks/>
                </p:cNvSpPr>
                <p:nvPr userDrawn="1"/>
              </p:nvSpPr>
              <p:spPr bwMode="auto">
                <a:xfrm>
                  <a:off x="5586440" y="5418205"/>
                  <a:ext cx="104775" cy="101601"/>
                </a:xfrm>
                <a:custGeom>
                  <a:avLst/>
                  <a:gdLst>
                    <a:gd name="T0" fmla="*/ 5 w 32"/>
                    <a:gd name="T1" fmla="*/ 7 h 31"/>
                    <a:gd name="T2" fmla="*/ 7 w 32"/>
                    <a:gd name="T3" fmla="*/ 27 h 31"/>
                    <a:gd name="T4" fmla="*/ 16 w 32"/>
                    <a:gd name="T5" fmla="*/ 31 h 31"/>
                    <a:gd name="T6" fmla="*/ 27 w 32"/>
                    <a:gd name="T7" fmla="*/ 25 h 31"/>
                    <a:gd name="T8" fmla="*/ 25 w 32"/>
                    <a:gd name="T9" fmla="*/ 5 h 31"/>
                    <a:gd name="T10" fmla="*/ 5 w 32"/>
                    <a:gd name="T11" fmla="*/ 7 h 31"/>
                  </a:gdLst>
                  <a:ahLst/>
                  <a:cxnLst>
                    <a:cxn ang="0">
                      <a:pos x="T0" y="T1"/>
                    </a:cxn>
                    <a:cxn ang="0">
                      <a:pos x="T2" y="T3"/>
                    </a:cxn>
                    <a:cxn ang="0">
                      <a:pos x="T4" y="T5"/>
                    </a:cxn>
                    <a:cxn ang="0">
                      <a:pos x="T6" y="T7"/>
                    </a:cxn>
                    <a:cxn ang="0">
                      <a:pos x="T8" y="T9"/>
                    </a:cxn>
                    <a:cxn ang="0">
                      <a:pos x="T10" y="T11"/>
                    </a:cxn>
                  </a:cxnLst>
                  <a:rect l="0" t="0" r="r" b="b"/>
                  <a:pathLst>
                    <a:path w="32" h="31">
                      <a:moveTo>
                        <a:pt x="5" y="7"/>
                      </a:moveTo>
                      <a:cubicBezTo>
                        <a:pt x="0" y="13"/>
                        <a:pt x="1" y="22"/>
                        <a:pt x="7" y="27"/>
                      </a:cubicBezTo>
                      <a:cubicBezTo>
                        <a:pt x="9" y="30"/>
                        <a:pt x="12" y="31"/>
                        <a:pt x="16" y="31"/>
                      </a:cubicBezTo>
                      <a:cubicBezTo>
                        <a:pt x="20" y="31"/>
                        <a:pt x="24" y="29"/>
                        <a:pt x="27" y="25"/>
                      </a:cubicBezTo>
                      <a:cubicBezTo>
                        <a:pt x="32" y="19"/>
                        <a:pt x="31" y="10"/>
                        <a:pt x="25" y="5"/>
                      </a:cubicBezTo>
                      <a:cubicBezTo>
                        <a:pt x="19" y="0"/>
                        <a:pt x="10"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567"/>
                <p:cNvSpPr>
                  <a:spLocks/>
                </p:cNvSpPr>
                <p:nvPr userDrawn="1"/>
              </p:nvSpPr>
              <p:spPr bwMode="auto">
                <a:xfrm>
                  <a:off x="5394352" y="5253103"/>
                  <a:ext cx="106363" cy="100014"/>
                </a:xfrm>
                <a:custGeom>
                  <a:avLst/>
                  <a:gdLst>
                    <a:gd name="T0" fmla="*/ 5 w 32"/>
                    <a:gd name="T1" fmla="*/ 7 h 30"/>
                    <a:gd name="T2" fmla="*/ 6 w 32"/>
                    <a:gd name="T3" fmla="*/ 27 h 30"/>
                    <a:gd name="T4" fmla="*/ 16 w 32"/>
                    <a:gd name="T5" fmla="*/ 30 h 30"/>
                    <a:gd name="T6" fmla="*/ 26 w 32"/>
                    <a:gd name="T7" fmla="*/ 26 h 30"/>
                    <a:gd name="T8" fmla="*/ 25 w 32"/>
                    <a:gd name="T9" fmla="*/ 6 h 30"/>
                    <a:gd name="T10" fmla="*/ 5 w 32"/>
                    <a:gd name="T11" fmla="*/ 7 h 30"/>
                  </a:gdLst>
                  <a:ahLst/>
                  <a:cxnLst>
                    <a:cxn ang="0">
                      <a:pos x="T0" y="T1"/>
                    </a:cxn>
                    <a:cxn ang="0">
                      <a:pos x="T2" y="T3"/>
                    </a:cxn>
                    <a:cxn ang="0">
                      <a:pos x="T4" y="T5"/>
                    </a:cxn>
                    <a:cxn ang="0">
                      <a:pos x="T6" y="T7"/>
                    </a:cxn>
                    <a:cxn ang="0">
                      <a:pos x="T8" y="T9"/>
                    </a:cxn>
                    <a:cxn ang="0">
                      <a:pos x="T10" y="T11"/>
                    </a:cxn>
                  </a:cxnLst>
                  <a:rect l="0" t="0" r="r" b="b"/>
                  <a:pathLst>
                    <a:path w="32" h="30">
                      <a:moveTo>
                        <a:pt x="5" y="7"/>
                      </a:moveTo>
                      <a:cubicBezTo>
                        <a:pt x="0" y="12"/>
                        <a:pt x="0" y="21"/>
                        <a:pt x="6" y="27"/>
                      </a:cubicBezTo>
                      <a:cubicBezTo>
                        <a:pt x="9" y="29"/>
                        <a:pt x="12" y="30"/>
                        <a:pt x="16" y="30"/>
                      </a:cubicBezTo>
                      <a:cubicBezTo>
                        <a:pt x="20" y="30"/>
                        <a:pt x="23" y="29"/>
                        <a:pt x="26" y="26"/>
                      </a:cubicBezTo>
                      <a:cubicBezTo>
                        <a:pt x="32" y="20"/>
                        <a:pt x="31" y="11"/>
                        <a:pt x="25" y="6"/>
                      </a:cubicBezTo>
                      <a:cubicBezTo>
                        <a:pt x="19" y="0"/>
                        <a:pt x="11"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68"/>
                <p:cNvSpPr>
                  <a:spLocks/>
                </p:cNvSpPr>
                <p:nvPr userDrawn="1"/>
              </p:nvSpPr>
              <p:spPr bwMode="auto">
                <a:xfrm>
                  <a:off x="5213376" y="5083238"/>
                  <a:ext cx="103188" cy="98426"/>
                </a:xfrm>
                <a:custGeom>
                  <a:avLst/>
                  <a:gdLst>
                    <a:gd name="T0" fmla="*/ 5 w 31"/>
                    <a:gd name="T1" fmla="*/ 5 h 30"/>
                    <a:gd name="T2" fmla="*/ 5 w 31"/>
                    <a:gd name="T3" fmla="*/ 25 h 30"/>
                    <a:gd name="T4" fmla="*/ 15 w 31"/>
                    <a:gd name="T5" fmla="*/ 30 h 30"/>
                    <a:gd name="T6" fmla="*/ 25 w 31"/>
                    <a:gd name="T7" fmla="*/ 25 h 30"/>
                    <a:gd name="T8" fmla="*/ 25 w 31"/>
                    <a:gd name="T9" fmla="*/ 5 h 30"/>
                    <a:gd name="T10" fmla="*/ 5 w 31"/>
                    <a:gd name="T11" fmla="*/ 5 h 30"/>
                  </a:gdLst>
                  <a:ahLst/>
                  <a:cxnLst>
                    <a:cxn ang="0">
                      <a:pos x="T0" y="T1"/>
                    </a:cxn>
                    <a:cxn ang="0">
                      <a:pos x="T2" y="T3"/>
                    </a:cxn>
                    <a:cxn ang="0">
                      <a:pos x="T4" y="T5"/>
                    </a:cxn>
                    <a:cxn ang="0">
                      <a:pos x="T6" y="T7"/>
                    </a:cxn>
                    <a:cxn ang="0">
                      <a:pos x="T8" y="T9"/>
                    </a:cxn>
                    <a:cxn ang="0">
                      <a:pos x="T10" y="T11"/>
                    </a:cxn>
                  </a:cxnLst>
                  <a:rect l="0" t="0" r="r" b="b"/>
                  <a:pathLst>
                    <a:path w="31" h="30">
                      <a:moveTo>
                        <a:pt x="5" y="5"/>
                      </a:moveTo>
                      <a:cubicBezTo>
                        <a:pt x="0" y="11"/>
                        <a:pt x="0" y="20"/>
                        <a:pt x="5" y="25"/>
                      </a:cubicBezTo>
                      <a:cubicBezTo>
                        <a:pt x="8" y="28"/>
                        <a:pt x="12" y="30"/>
                        <a:pt x="15" y="30"/>
                      </a:cubicBezTo>
                      <a:cubicBezTo>
                        <a:pt x="19" y="30"/>
                        <a:pt x="23" y="28"/>
                        <a:pt x="25" y="25"/>
                      </a:cubicBezTo>
                      <a:cubicBezTo>
                        <a:pt x="31" y="20"/>
                        <a:pt x="31" y="11"/>
                        <a:pt x="25" y="5"/>
                      </a:cubicBezTo>
                      <a:cubicBezTo>
                        <a:pt x="20" y="0"/>
                        <a:pt x="11" y="0"/>
                        <a:pt x="5"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69"/>
                <p:cNvSpPr>
                  <a:spLocks/>
                </p:cNvSpPr>
                <p:nvPr userDrawn="1"/>
              </p:nvSpPr>
              <p:spPr bwMode="auto">
                <a:xfrm>
                  <a:off x="5783291" y="5576956"/>
                  <a:ext cx="106363" cy="98426"/>
                </a:xfrm>
                <a:custGeom>
                  <a:avLst/>
                  <a:gdLst>
                    <a:gd name="T0" fmla="*/ 24 w 32"/>
                    <a:gd name="T1" fmla="*/ 5 h 30"/>
                    <a:gd name="T2" fmla="*/ 4 w 32"/>
                    <a:gd name="T3" fmla="*/ 7 h 30"/>
                    <a:gd name="T4" fmla="*/ 7 w 32"/>
                    <a:gd name="T5" fmla="*/ 27 h 30"/>
                    <a:gd name="T6" fmla="*/ 7 w 32"/>
                    <a:gd name="T7" fmla="*/ 27 h 30"/>
                    <a:gd name="T8" fmla="*/ 16 w 32"/>
                    <a:gd name="T9" fmla="*/ 30 h 30"/>
                    <a:gd name="T10" fmla="*/ 27 w 32"/>
                    <a:gd name="T11" fmla="*/ 25 h 30"/>
                    <a:gd name="T12" fmla="*/ 24 w 32"/>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5"/>
                      </a:moveTo>
                      <a:cubicBezTo>
                        <a:pt x="18" y="0"/>
                        <a:pt x="9" y="1"/>
                        <a:pt x="4" y="7"/>
                      </a:cubicBezTo>
                      <a:cubicBezTo>
                        <a:pt x="0" y="14"/>
                        <a:pt x="1" y="23"/>
                        <a:pt x="7" y="27"/>
                      </a:cubicBezTo>
                      <a:cubicBezTo>
                        <a:pt x="7" y="27"/>
                        <a:pt x="7" y="27"/>
                        <a:pt x="7" y="27"/>
                      </a:cubicBezTo>
                      <a:cubicBezTo>
                        <a:pt x="10" y="29"/>
                        <a:pt x="13" y="30"/>
                        <a:pt x="16" y="30"/>
                      </a:cubicBezTo>
                      <a:cubicBezTo>
                        <a:pt x="20" y="30"/>
                        <a:pt x="24" y="28"/>
                        <a:pt x="27" y="25"/>
                      </a:cubicBezTo>
                      <a:cubicBezTo>
                        <a:pt x="32" y="18"/>
                        <a:pt x="31" y="9"/>
                        <a:pt x="2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70"/>
                <p:cNvSpPr>
                  <a:spLocks/>
                </p:cNvSpPr>
                <p:nvPr userDrawn="1"/>
              </p:nvSpPr>
              <p:spPr bwMode="auto">
                <a:xfrm>
                  <a:off x="6199218" y="5859535"/>
                  <a:ext cx="104775" cy="103189"/>
                </a:xfrm>
                <a:custGeom>
                  <a:avLst/>
                  <a:gdLst>
                    <a:gd name="T0" fmla="*/ 24 w 32"/>
                    <a:gd name="T1" fmla="*/ 4 h 31"/>
                    <a:gd name="T2" fmla="*/ 4 w 32"/>
                    <a:gd name="T3" fmla="*/ 9 h 31"/>
                    <a:gd name="T4" fmla="*/ 9 w 32"/>
                    <a:gd name="T5" fmla="*/ 29 h 31"/>
                    <a:gd name="T6" fmla="*/ 16 w 32"/>
                    <a:gd name="T7" fmla="*/ 31 h 31"/>
                    <a:gd name="T8" fmla="*/ 28 w 32"/>
                    <a:gd name="T9" fmla="*/ 24 h 31"/>
                    <a:gd name="T10" fmla="*/ 24 w 32"/>
                    <a:gd name="T11" fmla="*/ 4 h 31"/>
                  </a:gdLst>
                  <a:ahLst/>
                  <a:cxnLst>
                    <a:cxn ang="0">
                      <a:pos x="T0" y="T1"/>
                    </a:cxn>
                    <a:cxn ang="0">
                      <a:pos x="T2" y="T3"/>
                    </a:cxn>
                    <a:cxn ang="0">
                      <a:pos x="T4" y="T5"/>
                    </a:cxn>
                    <a:cxn ang="0">
                      <a:pos x="T6" y="T7"/>
                    </a:cxn>
                    <a:cxn ang="0">
                      <a:pos x="T8" y="T9"/>
                    </a:cxn>
                    <a:cxn ang="0">
                      <a:pos x="T10" y="T11"/>
                    </a:cxn>
                  </a:cxnLst>
                  <a:rect l="0" t="0" r="r" b="b"/>
                  <a:pathLst>
                    <a:path w="32" h="31">
                      <a:moveTo>
                        <a:pt x="24" y="4"/>
                      </a:moveTo>
                      <a:cubicBezTo>
                        <a:pt x="17" y="0"/>
                        <a:pt x="8" y="2"/>
                        <a:pt x="4" y="9"/>
                      </a:cubicBezTo>
                      <a:cubicBezTo>
                        <a:pt x="0" y="16"/>
                        <a:pt x="2" y="24"/>
                        <a:pt x="9" y="29"/>
                      </a:cubicBezTo>
                      <a:cubicBezTo>
                        <a:pt x="11" y="30"/>
                        <a:pt x="14" y="31"/>
                        <a:pt x="16" y="31"/>
                      </a:cubicBezTo>
                      <a:cubicBezTo>
                        <a:pt x="21" y="31"/>
                        <a:pt x="26" y="28"/>
                        <a:pt x="28" y="24"/>
                      </a:cubicBezTo>
                      <a:cubicBezTo>
                        <a:pt x="32" y="17"/>
                        <a:pt x="30" y="9"/>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71"/>
                <p:cNvSpPr>
                  <a:spLocks/>
                </p:cNvSpPr>
                <p:nvPr userDrawn="1"/>
              </p:nvSpPr>
              <p:spPr bwMode="auto">
                <a:xfrm>
                  <a:off x="6640545" y="6107188"/>
                  <a:ext cx="104775" cy="98426"/>
                </a:xfrm>
                <a:custGeom>
                  <a:avLst/>
                  <a:gdLst>
                    <a:gd name="T0" fmla="*/ 22 w 32"/>
                    <a:gd name="T1" fmla="*/ 3 h 30"/>
                    <a:gd name="T2" fmla="*/ 3 w 32"/>
                    <a:gd name="T3" fmla="*/ 10 h 30"/>
                    <a:gd name="T4" fmla="*/ 10 w 32"/>
                    <a:gd name="T5" fmla="*/ 29 h 30"/>
                    <a:gd name="T6" fmla="*/ 16 w 32"/>
                    <a:gd name="T7" fmla="*/ 30 h 30"/>
                    <a:gd name="T8" fmla="*/ 29 w 32"/>
                    <a:gd name="T9" fmla="*/ 22 h 30"/>
                    <a:gd name="T10" fmla="*/ 22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2" y="3"/>
                      </a:moveTo>
                      <a:cubicBezTo>
                        <a:pt x="15" y="0"/>
                        <a:pt x="7" y="3"/>
                        <a:pt x="3" y="10"/>
                      </a:cubicBezTo>
                      <a:cubicBezTo>
                        <a:pt x="0" y="17"/>
                        <a:pt x="3" y="25"/>
                        <a:pt x="10" y="29"/>
                      </a:cubicBezTo>
                      <a:cubicBezTo>
                        <a:pt x="12" y="30"/>
                        <a:pt x="14" y="30"/>
                        <a:pt x="16" y="30"/>
                      </a:cubicBezTo>
                      <a:cubicBezTo>
                        <a:pt x="21" y="30"/>
                        <a:pt x="26" y="27"/>
                        <a:pt x="29" y="22"/>
                      </a:cubicBezTo>
                      <a:cubicBezTo>
                        <a:pt x="32" y="15"/>
                        <a:pt x="29" y="7"/>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572"/>
                <p:cNvSpPr>
                  <a:spLocks/>
                </p:cNvSpPr>
                <p:nvPr userDrawn="1"/>
              </p:nvSpPr>
              <p:spPr bwMode="auto">
                <a:xfrm>
                  <a:off x="4572023" y="4308529"/>
                  <a:ext cx="92075" cy="98426"/>
                </a:xfrm>
                <a:custGeom>
                  <a:avLst/>
                  <a:gdLst>
                    <a:gd name="T0" fmla="*/ 4 w 28"/>
                    <a:gd name="T1" fmla="*/ 5 h 30"/>
                    <a:gd name="T2" fmla="*/ 2 w 28"/>
                    <a:gd name="T3" fmla="*/ 8 h 30"/>
                    <a:gd name="T4" fmla="*/ 1 w 28"/>
                    <a:gd name="T5" fmla="*/ 10 h 30"/>
                    <a:gd name="T6" fmla="*/ 0 w 28"/>
                    <a:gd name="T7" fmla="*/ 13 h 30"/>
                    <a:gd name="T8" fmla="*/ 0 w 28"/>
                    <a:gd name="T9" fmla="*/ 15 h 30"/>
                    <a:gd name="T10" fmla="*/ 0 w 28"/>
                    <a:gd name="T11" fmla="*/ 18 h 30"/>
                    <a:gd name="T12" fmla="*/ 1 w 28"/>
                    <a:gd name="T13" fmla="*/ 21 h 30"/>
                    <a:gd name="T14" fmla="*/ 2 w 28"/>
                    <a:gd name="T15" fmla="*/ 23 h 30"/>
                    <a:gd name="T16" fmla="*/ 4 w 28"/>
                    <a:gd name="T17" fmla="*/ 26 h 30"/>
                    <a:gd name="T18" fmla="*/ 14 w 28"/>
                    <a:gd name="T19" fmla="*/ 30 h 30"/>
                    <a:gd name="T20" fmla="*/ 24 w 28"/>
                    <a:gd name="T21" fmla="*/ 26 h 30"/>
                    <a:gd name="T22" fmla="*/ 26 w 28"/>
                    <a:gd name="T23" fmla="*/ 23 h 30"/>
                    <a:gd name="T24" fmla="*/ 27 w 28"/>
                    <a:gd name="T25" fmla="*/ 21 h 30"/>
                    <a:gd name="T26" fmla="*/ 28 w 28"/>
                    <a:gd name="T27" fmla="*/ 18 h 30"/>
                    <a:gd name="T28" fmla="*/ 28 w 28"/>
                    <a:gd name="T29" fmla="*/ 15 h 30"/>
                    <a:gd name="T30" fmla="*/ 24 w 28"/>
                    <a:gd name="T31" fmla="*/ 5 h 30"/>
                    <a:gd name="T32" fmla="*/ 4 w 28"/>
                    <a:gd name="T3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4" y="5"/>
                      </a:moveTo>
                      <a:cubicBezTo>
                        <a:pt x="4" y="6"/>
                        <a:pt x="3" y="7"/>
                        <a:pt x="2" y="8"/>
                      </a:cubicBezTo>
                      <a:cubicBezTo>
                        <a:pt x="2" y="8"/>
                        <a:pt x="1" y="9"/>
                        <a:pt x="1" y="10"/>
                      </a:cubicBezTo>
                      <a:cubicBezTo>
                        <a:pt x="1" y="11"/>
                        <a:pt x="0" y="12"/>
                        <a:pt x="0" y="13"/>
                      </a:cubicBezTo>
                      <a:cubicBezTo>
                        <a:pt x="0" y="14"/>
                        <a:pt x="0" y="15"/>
                        <a:pt x="0" y="15"/>
                      </a:cubicBezTo>
                      <a:cubicBezTo>
                        <a:pt x="0" y="16"/>
                        <a:pt x="0" y="17"/>
                        <a:pt x="0" y="18"/>
                      </a:cubicBezTo>
                      <a:cubicBezTo>
                        <a:pt x="0" y="19"/>
                        <a:pt x="1" y="20"/>
                        <a:pt x="1" y="21"/>
                      </a:cubicBezTo>
                      <a:cubicBezTo>
                        <a:pt x="1" y="22"/>
                        <a:pt x="2" y="23"/>
                        <a:pt x="2" y="23"/>
                      </a:cubicBezTo>
                      <a:cubicBezTo>
                        <a:pt x="3" y="24"/>
                        <a:pt x="4" y="25"/>
                        <a:pt x="4" y="26"/>
                      </a:cubicBezTo>
                      <a:cubicBezTo>
                        <a:pt x="7" y="28"/>
                        <a:pt x="10" y="30"/>
                        <a:pt x="14" y="30"/>
                      </a:cubicBezTo>
                      <a:cubicBezTo>
                        <a:pt x="18" y="30"/>
                        <a:pt x="22" y="28"/>
                        <a:pt x="24" y="26"/>
                      </a:cubicBezTo>
                      <a:cubicBezTo>
                        <a:pt x="25" y="25"/>
                        <a:pt x="26" y="24"/>
                        <a:pt x="26" y="23"/>
                      </a:cubicBezTo>
                      <a:cubicBezTo>
                        <a:pt x="27" y="23"/>
                        <a:pt x="27" y="22"/>
                        <a:pt x="27" y="21"/>
                      </a:cubicBezTo>
                      <a:cubicBezTo>
                        <a:pt x="28" y="20"/>
                        <a:pt x="28" y="19"/>
                        <a:pt x="28" y="18"/>
                      </a:cubicBezTo>
                      <a:cubicBezTo>
                        <a:pt x="28" y="17"/>
                        <a:pt x="28" y="16"/>
                        <a:pt x="28" y="15"/>
                      </a:cubicBezTo>
                      <a:cubicBezTo>
                        <a:pt x="28" y="12"/>
                        <a:pt x="27" y="8"/>
                        <a:pt x="24" y="5"/>
                      </a:cubicBezTo>
                      <a:cubicBezTo>
                        <a:pt x="19" y="0"/>
                        <a:pt x="9" y="0"/>
                        <a:pt x="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9" name="Group 588"/>
              <p:cNvGrpSpPr/>
              <p:nvPr userDrawn="1"/>
            </p:nvGrpSpPr>
            <p:grpSpPr>
              <a:xfrm>
                <a:off x="4238647" y="3368720"/>
                <a:ext cx="228600" cy="228600"/>
                <a:chOff x="4238647" y="3368720"/>
                <a:chExt cx="228600" cy="228600"/>
              </a:xfrm>
            </p:grpSpPr>
            <p:sp>
              <p:nvSpPr>
                <p:cNvPr id="586" name="Oval 585"/>
                <p:cNvSpPr>
                  <a:spLocks noChangeAspect="1"/>
                </p:cNvSpPr>
                <p:nvPr userDrawn="1"/>
              </p:nvSpPr>
              <p:spPr>
                <a:xfrm>
                  <a:off x="4279795" y="3409868"/>
                  <a:ext cx="146304" cy="146304"/>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a:spLocks noChangeAspect="1"/>
                </p:cNvSpPr>
                <p:nvPr userDrawn="1"/>
              </p:nvSpPr>
              <p:spPr>
                <a:xfrm>
                  <a:off x="4238647" y="3368720"/>
                  <a:ext cx="228600" cy="228600"/>
                </a:xfrm>
                <a:prstGeom prst="ellipse">
                  <a:avLst/>
                </a:prstGeom>
                <a:noFill/>
                <a:ln w="9525" cap="rnd">
                  <a:solidFill>
                    <a:schemeClr val="tx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2" name="Oval 591"/>
              <p:cNvSpPr>
                <a:spLocks noChangeAspect="1"/>
              </p:cNvSpPr>
              <p:nvPr userDrawn="1"/>
            </p:nvSpPr>
            <p:spPr>
              <a:xfrm>
                <a:off x="4186259" y="3137957"/>
                <a:ext cx="100584" cy="100584"/>
              </a:xfrm>
              <a:prstGeom prst="ellipse">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a:spLocks noChangeAspect="1"/>
              </p:cNvSpPr>
              <p:nvPr userDrawn="1"/>
            </p:nvSpPr>
            <p:spPr>
              <a:xfrm>
                <a:off x="5302276" y="4241220"/>
                <a:ext cx="137160" cy="137160"/>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userDrawn="1"/>
            </p:nvGrpSpPr>
            <p:grpSpPr>
              <a:xfrm>
                <a:off x="10944276" y="6380241"/>
                <a:ext cx="873128" cy="98426"/>
                <a:chOff x="10944276" y="6380241"/>
                <a:chExt cx="873128" cy="98426"/>
              </a:xfrm>
            </p:grpSpPr>
            <p:sp>
              <p:nvSpPr>
                <p:cNvPr id="553" name="Oval 545"/>
                <p:cNvSpPr>
                  <a:spLocks noChangeArrowheads="1"/>
                </p:cNvSpPr>
                <p:nvPr userDrawn="1"/>
              </p:nvSpPr>
              <p:spPr bwMode="auto">
                <a:xfrm>
                  <a:off x="11458628"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546"/>
                <p:cNvSpPr>
                  <a:spLocks noChangeArrowheads="1"/>
                </p:cNvSpPr>
                <p:nvPr userDrawn="1"/>
              </p:nvSpPr>
              <p:spPr bwMode="auto">
                <a:xfrm>
                  <a:off x="11717391"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Oval 547"/>
                <p:cNvSpPr>
                  <a:spLocks noChangeArrowheads="1"/>
                </p:cNvSpPr>
                <p:nvPr userDrawn="1"/>
              </p:nvSpPr>
              <p:spPr bwMode="auto">
                <a:xfrm>
                  <a:off x="10944276"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547"/>
                <p:cNvSpPr>
                  <a:spLocks noChangeArrowheads="1"/>
                </p:cNvSpPr>
                <p:nvPr userDrawn="1"/>
              </p:nvSpPr>
              <p:spPr bwMode="auto">
                <a:xfrm>
                  <a:off x="11201452"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0" name="Copyright"/>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E2E3E4"/>
                </a:solidFill>
              </a:rPr>
              <a:t>Broadcom Proprietary and Confidential.  Copyright © 2024 Broadcom.  All Rights Reserved. The term “Broadcom” refers to Broadcom Inc. and/or its subsidiaries.</a:t>
            </a:r>
          </a:p>
        </p:txBody>
      </p:sp>
      <p:sp>
        <p:nvSpPr>
          <p:cNvPr id="110" name="red div line"/>
          <p:cNvSpPr/>
          <p:nvPr userDrawn="1"/>
        </p:nvSpPr>
        <p:spPr>
          <a:xfrm>
            <a:off x="411480" y="4142969"/>
            <a:ext cx="2679192"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p:cNvSpPr>
            <a:spLocks noGrp="1"/>
          </p:cNvSpPr>
          <p:nvPr userDrawn="1">
            <p:ph type="body" sz="quarter" idx="12" hasCustomPrompt="1"/>
          </p:nvPr>
        </p:nvSpPr>
        <p:spPr bwMode="white">
          <a:xfrm>
            <a:off x="411480" y="1991994"/>
            <a:ext cx="6217920" cy="2011680"/>
          </a:xfrm>
          <a:ln>
            <a:noFill/>
          </a:ln>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bg1"/>
                </a:solidFill>
                <a:effectLst/>
                <a:latin typeface="+mj-lt"/>
              </a:defRPr>
            </a:lvl1pPr>
          </a:lstStyle>
          <a:p>
            <a:pPr marL="0" lvl="0" indent="0"/>
            <a:r>
              <a:rPr lang="en-US" dirty="0"/>
              <a:t>Title</a:t>
            </a:r>
          </a:p>
        </p:txBody>
      </p:sp>
      <p:pic>
        <p:nvPicPr>
          <p:cNvPr id="249"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59"/>
          </a:xfrm>
          <a:prstGeom prst="rect">
            <a:avLst/>
          </a:prstGeom>
        </p:spPr>
      </p:pic>
    </p:spTree>
    <p:extLst>
      <p:ext uri="{BB962C8B-B14F-4D97-AF65-F5344CB8AC3E}">
        <p14:creationId xmlns:p14="http://schemas.microsoft.com/office/powerpoint/2010/main" val="145523680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 Blue">
    <p:spTree>
      <p:nvGrpSpPr>
        <p:cNvPr id="1" name=""/>
        <p:cNvGrpSpPr/>
        <p:nvPr/>
      </p:nvGrpSpPr>
      <p:grpSpPr>
        <a:xfrm>
          <a:off x="0" y="0"/>
          <a:ext cx="0" cy="0"/>
          <a:chOff x="0" y="0"/>
          <a:chExt cx="0" cy="0"/>
        </a:xfrm>
      </p:grpSpPr>
      <p:pic>
        <p:nvPicPr>
          <p:cNvPr id="274" name="Background Blu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0"/>
            <a:ext cx="11430000" cy="6858000"/>
          </a:xfrm>
          <a:prstGeom prst="rect">
            <a:avLst/>
          </a:prstGeom>
        </p:spPr>
      </p:pic>
      <p:sp>
        <p:nvSpPr>
          <p:cNvPr id="9" name="Mask"/>
          <p:cNvSpPr>
            <a:spLocks/>
          </p:cNvSpPr>
          <p:nvPr userDrawn="1"/>
        </p:nvSpPr>
        <p:spPr bwMode="auto">
          <a:xfrm>
            <a:off x="0" y="0"/>
            <a:ext cx="9594850" cy="6858000"/>
          </a:xfrm>
          <a:custGeom>
            <a:avLst/>
            <a:gdLst>
              <a:gd name="T0" fmla="*/ 4658 w 6044"/>
              <a:gd name="T1" fmla="*/ 2160 h 4320"/>
              <a:gd name="T2" fmla="*/ 4666 w 6044"/>
              <a:gd name="T3" fmla="*/ 1982 h 4320"/>
              <a:gd name="T4" fmla="*/ 4684 w 6044"/>
              <a:gd name="T5" fmla="*/ 1808 h 4320"/>
              <a:gd name="T6" fmla="*/ 4716 w 6044"/>
              <a:gd name="T7" fmla="*/ 1636 h 4320"/>
              <a:gd name="T8" fmla="*/ 4760 w 6044"/>
              <a:gd name="T9" fmla="*/ 1470 h 4320"/>
              <a:gd name="T10" fmla="*/ 4816 w 6044"/>
              <a:gd name="T11" fmla="*/ 1310 h 4320"/>
              <a:gd name="T12" fmla="*/ 4882 w 6044"/>
              <a:gd name="T13" fmla="*/ 1154 h 4320"/>
              <a:gd name="T14" fmla="*/ 4958 w 6044"/>
              <a:gd name="T15" fmla="*/ 1004 h 4320"/>
              <a:gd name="T16" fmla="*/ 5044 w 6044"/>
              <a:gd name="T17" fmla="*/ 862 h 4320"/>
              <a:gd name="T18" fmla="*/ 5140 w 6044"/>
              <a:gd name="T19" fmla="*/ 724 h 4320"/>
              <a:gd name="T20" fmla="*/ 5246 w 6044"/>
              <a:gd name="T21" fmla="*/ 596 h 4320"/>
              <a:gd name="T22" fmla="*/ 5360 w 6044"/>
              <a:gd name="T23" fmla="*/ 474 h 4320"/>
              <a:gd name="T24" fmla="*/ 5482 w 6044"/>
              <a:gd name="T25" fmla="*/ 360 h 4320"/>
              <a:gd name="T26" fmla="*/ 5612 w 6044"/>
              <a:gd name="T27" fmla="*/ 256 h 4320"/>
              <a:gd name="T28" fmla="*/ 5750 w 6044"/>
              <a:gd name="T29" fmla="*/ 162 h 4320"/>
              <a:gd name="T30" fmla="*/ 5894 w 6044"/>
              <a:gd name="T31" fmla="*/ 76 h 4320"/>
              <a:gd name="T32" fmla="*/ 6044 w 6044"/>
              <a:gd name="T33" fmla="*/ 0 h 4320"/>
              <a:gd name="T34" fmla="*/ 0 w 6044"/>
              <a:gd name="T35" fmla="*/ 4320 h 4320"/>
              <a:gd name="T36" fmla="*/ 6044 w 6044"/>
              <a:gd name="T37" fmla="*/ 4320 h 4320"/>
              <a:gd name="T38" fmla="*/ 5894 w 6044"/>
              <a:gd name="T39" fmla="*/ 4244 h 4320"/>
              <a:gd name="T40" fmla="*/ 5750 w 6044"/>
              <a:gd name="T41" fmla="*/ 4158 h 4320"/>
              <a:gd name="T42" fmla="*/ 5612 w 6044"/>
              <a:gd name="T43" fmla="*/ 4064 h 4320"/>
              <a:gd name="T44" fmla="*/ 5482 w 6044"/>
              <a:gd name="T45" fmla="*/ 3958 h 4320"/>
              <a:gd name="T46" fmla="*/ 5360 w 6044"/>
              <a:gd name="T47" fmla="*/ 3846 h 4320"/>
              <a:gd name="T48" fmla="*/ 5246 w 6044"/>
              <a:gd name="T49" fmla="*/ 3724 h 4320"/>
              <a:gd name="T50" fmla="*/ 5140 w 6044"/>
              <a:gd name="T51" fmla="*/ 3594 h 4320"/>
              <a:gd name="T52" fmla="*/ 5044 w 6044"/>
              <a:gd name="T53" fmla="*/ 3458 h 4320"/>
              <a:gd name="T54" fmla="*/ 4958 w 6044"/>
              <a:gd name="T55" fmla="*/ 3316 h 4320"/>
              <a:gd name="T56" fmla="*/ 4882 w 6044"/>
              <a:gd name="T57" fmla="*/ 3166 h 4320"/>
              <a:gd name="T58" fmla="*/ 4816 w 6044"/>
              <a:gd name="T59" fmla="*/ 3010 h 4320"/>
              <a:gd name="T60" fmla="*/ 4760 w 6044"/>
              <a:gd name="T61" fmla="*/ 2848 h 4320"/>
              <a:gd name="T62" fmla="*/ 4716 w 6044"/>
              <a:gd name="T63" fmla="*/ 2682 h 4320"/>
              <a:gd name="T64" fmla="*/ 4684 w 6044"/>
              <a:gd name="T65" fmla="*/ 2512 h 4320"/>
              <a:gd name="T66" fmla="*/ 4666 w 6044"/>
              <a:gd name="T67" fmla="*/ 2338 h 4320"/>
              <a:gd name="T68" fmla="*/ 4658 w 6044"/>
              <a:gd name="T69" fmla="*/ 21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4" h="4320">
                <a:moveTo>
                  <a:pt x="4658" y="2160"/>
                </a:moveTo>
                <a:lnTo>
                  <a:pt x="4658" y="2160"/>
                </a:lnTo>
                <a:lnTo>
                  <a:pt x="4660" y="2070"/>
                </a:lnTo>
                <a:lnTo>
                  <a:pt x="4666" y="1982"/>
                </a:lnTo>
                <a:lnTo>
                  <a:pt x="4674" y="1894"/>
                </a:lnTo>
                <a:lnTo>
                  <a:pt x="4684" y="1808"/>
                </a:lnTo>
                <a:lnTo>
                  <a:pt x="4698" y="1722"/>
                </a:lnTo>
                <a:lnTo>
                  <a:pt x="4716" y="1636"/>
                </a:lnTo>
                <a:lnTo>
                  <a:pt x="4736" y="1554"/>
                </a:lnTo>
                <a:lnTo>
                  <a:pt x="4760" y="1470"/>
                </a:lnTo>
                <a:lnTo>
                  <a:pt x="4786" y="1390"/>
                </a:lnTo>
                <a:lnTo>
                  <a:pt x="4816" y="1310"/>
                </a:lnTo>
                <a:lnTo>
                  <a:pt x="4846" y="1232"/>
                </a:lnTo>
                <a:lnTo>
                  <a:pt x="4882" y="1154"/>
                </a:lnTo>
                <a:lnTo>
                  <a:pt x="4918" y="1078"/>
                </a:lnTo>
                <a:lnTo>
                  <a:pt x="4958" y="1004"/>
                </a:lnTo>
                <a:lnTo>
                  <a:pt x="5000" y="932"/>
                </a:lnTo>
                <a:lnTo>
                  <a:pt x="5044" y="862"/>
                </a:lnTo>
                <a:lnTo>
                  <a:pt x="5092" y="792"/>
                </a:lnTo>
                <a:lnTo>
                  <a:pt x="5140" y="724"/>
                </a:lnTo>
                <a:lnTo>
                  <a:pt x="5192" y="660"/>
                </a:lnTo>
                <a:lnTo>
                  <a:pt x="5246" y="596"/>
                </a:lnTo>
                <a:lnTo>
                  <a:pt x="5302" y="534"/>
                </a:lnTo>
                <a:lnTo>
                  <a:pt x="5360" y="474"/>
                </a:lnTo>
                <a:lnTo>
                  <a:pt x="5420" y="416"/>
                </a:lnTo>
                <a:lnTo>
                  <a:pt x="5482" y="360"/>
                </a:lnTo>
                <a:lnTo>
                  <a:pt x="5546" y="308"/>
                </a:lnTo>
                <a:lnTo>
                  <a:pt x="5612" y="256"/>
                </a:lnTo>
                <a:lnTo>
                  <a:pt x="5680" y="208"/>
                </a:lnTo>
                <a:lnTo>
                  <a:pt x="5750" y="162"/>
                </a:lnTo>
                <a:lnTo>
                  <a:pt x="5820" y="116"/>
                </a:lnTo>
                <a:lnTo>
                  <a:pt x="5894" y="76"/>
                </a:lnTo>
                <a:lnTo>
                  <a:pt x="5968" y="36"/>
                </a:lnTo>
                <a:lnTo>
                  <a:pt x="6044" y="0"/>
                </a:lnTo>
                <a:lnTo>
                  <a:pt x="0" y="0"/>
                </a:lnTo>
                <a:lnTo>
                  <a:pt x="0" y="4320"/>
                </a:lnTo>
                <a:lnTo>
                  <a:pt x="6044" y="4320"/>
                </a:lnTo>
                <a:lnTo>
                  <a:pt x="6044" y="4320"/>
                </a:lnTo>
                <a:lnTo>
                  <a:pt x="5968" y="4284"/>
                </a:lnTo>
                <a:lnTo>
                  <a:pt x="5894" y="4244"/>
                </a:lnTo>
                <a:lnTo>
                  <a:pt x="5820" y="4202"/>
                </a:lnTo>
                <a:lnTo>
                  <a:pt x="5750" y="4158"/>
                </a:lnTo>
                <a:lnTo>
                  <a:pt x="5680" y="4112"/>
                </a:lnTo>
                <a:lnTo>
                  <a:pt x="5612" y="4064"/>
                </a:lnTo>
                <a:lnTo>
                  <a:pt x="5546" y="4012"/>
                </a:lnTo>
                <a:lnTo>
                  <a:pt x="5482" y="3958"/>
                </a:lnTo>
                <a:lnTo>
                  <a:pt x="5420" y="3904"/>
                </a:lnTo>
                <a:lnTo>
                  <a:pt x="5360" y="3846"/>
                </a:lnTo>
                <a:lnTo>
                  <a:pt x="5302" y="3786"/>
                </a:lnTo>
                <a:lnTo>
                  <a:pt x="5246" y="3724"/>
                </a:lnTo>
                <a:lnTo>
                  <a:pt x="5192" y="3660"/>
                </a:lnTo>
                <a:lnTo>
                  <a:pt x="5140" y="3594"/>
                </a:lnTo>
                <a:lnTo>
                  <a:pt x="5092" y="3528"/>
                </a:lnTo>
                <a:lnTo>
                  <a:pt x="5044" y="3458"/>
                </a:lnTo>
                <a:lnTo>
                  <a:pt x="5000" y="3388"/>
                </a:lnTo>
                <a:lnTo>
                  <a:pt x="4958" y="3316"/>
                </a:lnTo>
                <a:lnTo>
                  <a:pt x="4918" y="3240"/>
                </a:lnTo>
                <a:lnTo>
                  <a:pt x="4882" y="3166"/>
                </a:lnTo>
                <a:lnTo>
                  <a:pt x="4846" y="3088"/>
                </a:lnTo>
                <a:lnTo>
                  <a:pt x="4816" y="3010"/>
                </a:lnTo>
                <a:lnTo>
                  <a:pt x="4786" y="2930"/>
                </a:lnTo>
                <a:lnTo>
                  <a:pt x="4760" y="2848"/>
                </a:lnTo>
                <a:lnTo>
                  <a:pt x="4736" y="2766"/>
                </a:lnTo>
                <a:lnTo>
                  <a:pt x="4716" y="2682"/>
                </a:lnTo>
                <a:lnTo>
                  <a:pt x="4698" y="2598"/>
                </a:lnTo>
                <a:lnTo>
                  <a:pt x="4684" y="2512"/>
                </a:lnTo>
                <a:lnTo>
                  <a:pt x="4674" y="2426"/>
                </a:lnTo>
                <a:lnTo>
                  <a:pt x="4666" y="2338"/>
                </a:lnTo>
                <a:lnTo>
                  <a:pt x="4660" y="2250"/>
                </a:lnTo>
                <a:lnTo>
                  <a:pt x="4658" y="2160"/>
                </a:lnTo>
                <a:lnTo>
                  <a:pt x="4658" y="2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3" name="Halftone"/>
          <p:cNvGrpSpPr/>
          <p:nvPr userDrawn="1"/>
        </p:nvGrpSpPr>
        <p:grpSpPr>
          <a:xfrm>
            <a:off x="0" y="4502149"/>
            <a:ext cx="7835900" cy="2355851"/>
            <a:chOff x="-2124075" y="7143750"/>
            <a:chExt cx="7835900" cy="2355851"/>
          </a:xfrm>
          <a:solidFill>
            <a:schemeClr val="bg1">
              <a:lumMod val="95000"/>
            </a:schemeClr>
          </a:solidFill>
        </p:grpSpPr>
        <p:sp>
          <p:nvSpPr>
            <p:cNvPr id="193" name="Freeform 92"/>
            <p:cNvSpPr>
              <a:spLocks/>
            </p:cNvSpPr>
            <p:nvPr userDrawn="1"/>
          </p:nvSpPr>
          <p:spPr bwMode="auto">
            <a:xfrm>
              <a:off x="2147888" y="9172575"/>
              <a:ext cx="288925" cy="327025"/>
            </a:xfrm>
            <a:custGeom>
              <a:avLst/>
              <a:gdLst>
                <a:gd name="T0" fmla="*/ 178 w 182"/>
                <a:gd name="T1" fmla="*/ 70 h 206"/>
                <a:gd name="T2" fmla="*/ 178 w 182"/>
                <a:gd name="T3" fmla="*/ 70 h 206"/>
                <a:gd name="T4" fmla="*/ 174 w 182"/>
                <a:gd name="T5" fmla="*/ 56 h 206"/>
                <a:gd name="T6" fmla="*/ 168 w 182"/>
                <a:gd name="T7" fmla="*/ 42 h 206"/>
                <a:gd name="T8" fmla="*/ 158 w 182"/>
                <a:gd name="T9" fmla="*/ 32 h 206"/>
                <a:gd name="T10" fmla="*/ 148 w 182"/>
                <a:gd name="T11" fmla="*/ 22 h 206"/>
                <a:gd name="T12" fmla="*/ 136 w 182"/>
                <a:gd name="T13" fmla="*/ 12 h 206"/>
                <a:gd name="T14" fmla="*/ 122 w 182"/>
                <a:gd name="T15" fmla="*/ 6 h 206"/>
                <a:gd name="T16" fmla="*/ 108 w 182"/>
                <a:gd name="T17" fmla="*/ 2 h 206"/>
                <a:gd name="T18" fmla="*/ 94 w 182"/>
                <a:gd name="T19" fmla="*/ 0 h 206"/>
                <a:gd name="T20" fmla="*/ 94 w 182"/>
                <a:gd name="T21" fmla="*/ 0 h 206"/>
                <a:gd name="T22" fmla="*/ 78 w 182"/>
                <a:gd name="T23" fmla="*/ 2 h 206"/>
                <a:gd name="T24" fmla="*/ 64 w 182"/>
                <a:gd name="T25" fmla="*/ 6 h 206"/>
                <a:gd name="T26" fmla="*/ 50 w 182"/>
                <a:gd name="T27" fmla="*/ 10 h 206"/>
                <a:gd name="T28" fmla="*/ 38 w 182"/>
                <a:gd name="T29" fmla="*/ 18 h 206"/>
                <a:gd name="T30" fmla="*/ 26 w 182"/>
                <a:gd name="T31" fmla="*/ 28 h 206"/>
                <a:gd name="T32" fmla="*/ 18 w 182"/>
                <a:gd name="T33" fmla="*/ 38 h 206"/>
                <a:gd name="T34" fmla="*/ 10 w 182"/>
                <a:gd name="T35" fmla="*/ 52 h 206"/>
                <a:gd name="T36" fmla="*/ 4 w 182"/>
                <a:gd name="T37" fmla="*/ 66 h 206"/>
                <a:gd name="T38" fmla="*/ 4 w 182"/>
                <a:gd name="T39" fmla="*/ 66 h 206"/>
                <a:gd name="T40" fmla="*/ 0 w 182"/>
                <a:gd name="T41" fmla="*/ 80 h 206"/>
                <a:gd name="T42" fmla="*/ 0 w 182"/>
                <a:gd name="T43" fmla="*/ 94 h 206"/>
                <a:gd name="T44" fmla="*/ 2 w 182"/>
                <a:gd name="T45" fmla="*/ 108 h 206"/>
                <a:gd name="T46" fmla="*/ 6 w 182"/>
                <a:gd name="T47" fmla="*/ 124 h 206"/>
                <a:gd name="T48" fmla="*/ 6 w 182"/>
                <a:gd name="T49" fmla="*/ 124 h 206"/>
                <a:gd name="T50" fmla="*/ 14 w 182"/>
                <a:gd name="T51" fmla="*/ 142 h 206"/>
                <a:gd name="T52" fmla="*/ 26 w 182"/>
                <a:gd name="T53" fmla="*/ 156 h 206"/>
                <a:gd name="T54" fmla="*/ 42 w 182"/>
                <a:gd name="T55" fmla="*/ 168 h 206"/>
                <a:gd name="T56" fmla="*/ 62 w 182"/>
                <a:gd name="T57" fmla="*/ 180 h 206"/>
                <a:gd name="T58" fmla="*/ 62 w 182"/>
                <a:gd name="T59" fmla="*/ 180 h 206"/>
                <a:gd name="T60" fmla="*/ 48 w 182"/>
                <a:gd name="T61" fmla="*/ 184 h 206"/>
                <a:gd name="T62" fmla="*/ 36 w 182"/>
                <a:gd name="T63" fmla="*/ 190 h 206"/>
                <a:gd name="T64" fmla="*/ 26 w 182"/>
                <a:gd name="T65" fmla="*/ 198 h 206"/>
                <a:gd name="T66" fmla="*/ 16 w 182"/>
                <a:gd name="T67" fmla="*/ 206 h 206"/>
                <a:gd name="T68" fmla="*/ 166 w 182"/>
                <a:gd name="T69" fmla="*/ 206 h 206"/>
                <a:gd name="T70" fmla="*/ 166 w 182"/>
                <a:gd name="T71" fmla="*/ 206 h 206"/>
                <a:gd name="T72" fmla="*/ 156 w 182"/>
                <a:gd name="T73" fmla="*/ 198 h 206"/>
                <a:gd name="T74" fmla="*/ 146 w 182"/>
                <a:gd name="T75" fmla="*/ 190 h 206"/>
                <a:gd name="T76" fmla="*/ 134 w 182"/>
                <a:gd name="T77" fmla="*/ 184 h 206"/>
                <a:gd name="T78" fmla="*/ 122 w 182"/>
                <a:gd name="T79" fmla="*/ 180 h 206"/>
                <a:gd name="T80" fmla="*/ 122 w 182"/>
                <a:gd name="T81" fmla="*/ 180 h 206"/>
                <a:gd name="T82" fmla="*/ 138 w 182"/>
                <a:gd name="T83" fmla="*/ 168 h 206"/>
                <a:gd name="T84" fmla="*/ 152 w 182"/>
                <a:gd name="T85" fmla="*/ 156 h 206"/>
                <a:gd name="T86" fmla="*/ 164 w 182"/>
                <a:gd name="T87" fmla="*/ 144 h 206"/>
                <a:gd name="T88" fmla="*/ 172 w 182"/>
                <a:gd name="T89" fmla="*/ 130 h 206"/>
                <a:gd name="T90" fmla="*/ 178 w 182"/>
                <a:gd name="T91" fmla="*/ 116 h 206"/>
                <a:gd name="T92" fmla="*/ 182 w 182"/>
                <a:gd name="T93" fmla="*/ 102 h 206"/>
                <a:gd name="T94" fmla="*/ 182 w 182"/>
                <a:gd name="T95" fmla="*/ 86 h 206"/>
                <a:gd name="T96" fmla="*/ 178 w 182"/>
                <a:gd name="T97" fmla="*/ 70 h 206"/>
                <a:gd name="T98" fmla="*/ 178 w 182"/>
                <a:gd name="T99" fmla="*/ 7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206">
                  <a:moveTo>
                    <a:pt x="178" y="70"/>
                  </a:moveTo>
                  <a:lnTo>
                    <a:pt x="178" y="70"/>
                  </a:lnTo>
                  <a:lnTo>
                    <a:pt x="174" y="56"/>
                  </a:lnTo>
                  <a:lnTo>
                    <a:pt x="168" y="42"/>
                  </a:lnTo>
                  <a:lnTo>
                    <a:pt x="158" y="32"/>
                  </a:lnTo>
                  <a:lnTo>
                    <a:pt x="148" y="22"/>
                  </a:lnTo>
                  <a:lnTo>
                    <a:pt x="136" y="12"/>
                  </a:lnTo>
                  <a:lnTo>
                    <a:pt x="122" y="6"/>
                  </a:lnTo>
                  <a:lnTo>
                    <a:pt x="108" y="2"/>
                  </a:lnTo>
                  <a:lnTo>
                    <a:pt x="94" y="0"/>
                  </a:lnTo>
                  <a:lnTo>
                    <a:pt x="94" y="0"/>
                  </a:lnTo>
                  <a:lnTo>
                    <a:pt x="78" y="2"/>
                  </a:lnTo>
                  <a:lnTo>
                    <a:pt x="64" y="6"/>
                  </a:lnTo>
                  <a:lnTo>
                    <a:pt x="50" y="10"/>
                  </a:lnTo>
                  <a:lnTo>
                    <a:pt x="38" y="18"/>
                  </a:lnTo>
                  <a:lnTo>
                    <a:pt x="26" y="28"/>
                  </a:lnTo>
                  <a:lnTo>
                    <a:pt x="18" y="38"/>
                  </a:lnTo>
                  <a:lnTo>
                    <a:pt x="10" y="52"/>
                  </a:lnTo>
                  <a:lnTo>
                    <a:pt x="4" y="66"/>
                  </a:lnTo>
                  <a:lnTo>
                    <a:pt x="4" y="66"/>
                  </a:lnTo>
                  <a:lnTo>
                    <a:pt x="0" y="80"/>
                  </a:lnTo>
                  <a:lnTo>
                    <a:pt x="0" y="94"/>
                  </a:lnTo>
                  <a:lnTo>
                    <a:pt x="2" y="108"/>
                  </a:lnTo>
                  <a:lnTo>
                    <a:pt x="6" y="124"/>
                  </a:lnTo>
                  <a:lnTo>
                    <a:pt x="6" y="124"/>
                  </a:lnTo>
                  <a:lnTo>
                    <a:pt x="14" y="142"/>
                  </a:lnTo>
                  <a:lnTo>
                    <a:pt x="26" y="156"/>
                  </a:lnTo>
                  <a:lnTo>
                    <a:pt x="42" y="168"/>
                  </a:lnTo>
                  <a:lnTo>
                    <a:pt x="62" y="180"/>
                  </a:lnTo>
                  <a:lnTo>
                    <a:pt x="62" y="180"/>
                  </a:lnTo>
                  <a:lnTo>
                    <a:pt x="48" y="184"/>
                  </a:lnTo>
                  <a:lnTo>
                    <a:pt x="36" y="190"/>
                  </a:lnTo>
                  <a:lnTo>
                    <a:pt x="26" y="198"/>
                  </a:lnTo>
                  <a:lnTo>
                    <a:pt x="16" y="206"/>
                  </a:lnTo>
                  <a:lnTo>
                    <a:pt x="166" y="206"/>
                  </a:lnTo>
                  <a:lnTo>
                    <a:pt x="166" y="206"/>
                  </a:lnTo>
                  <a:lnTo>
                    <a:pt x="156" y="198"/>
                  </a:lnTo>
                  <a:lnTo>
                    <a:pt x="146" y="190"/>
                  </a:lnTo>
                  <a:lnTo>
                    <a:pt x="134" y="184"/>
                  </a:lnTo>
                  <a:lnTo>
                    <a:pt x="122" y="180"/>
                  </a:lnTo>
                  <a:lnTo>
                    <a:pt x="122" y="180"/>
                  </a:lnTo>
                  <a:lnTo>
                    <a:pt x="138" y="168"/>
                  </a:lnTo>
                  <a:lnTo>
                    <a:pt x="152" y="156"/>
                  </a:lnTo>
                  <a:lnTo>
                    <a:pt x="164" y="144"/>
                  </a:lnTo>
                  <a:lnTo>
                    <a:pt x="172" y="130"/>
                  </a:lnTo>
                  <a:lnTo>
                    <a:pt x="178" y="116"/>
                  </a:lnTo>
                  <a:lnTo>
                    <a:pt x="182" y="102"/>
                  </a:lnTo>
                  <a:lnTo>
                    <a:pt x="182" y="86"/>
                  </a:lnTo>
                  <a:lnTo>
                    <a:pt x="178" y="70"/>
                  </a:lnTo>
                  <a:lnTo>
                    <a:pt x="17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3"/>
            <p:cNvSpPr>
              <a:spLocks/>
            </p:cNvSpPr>
            <p:nvPr userDrawn="1"/>
          </p:nvSpPr>
          <p:spPr bwMode="auto">
            <a:xfrm>
              <a:off x="2495550" y="9461500"/>
              <a:ext cx="209550" cy="38100"/>
            </a:xfrm>
            <a:custGeom>
              <a:avLst/>
              <a:gdLst>
                <a:gd name="T0" fmla="*/ 0 w 132"/>
                <a:gd name="T1" fmla="*/ 24 h 24"/>
                <a:gd name="T2" fmla="*/ 132 w 132"/>
                <a:gd name="T3" fmla="*/ 24 h 24"/>
                <a:gd name="T4" fmla="*/ 132 w 132"/>
                <a:gd name="T5" fmla="*/ 24 h 24"/>
                <a:gd name="T6" fmla="*/ 118 w 132"/>
                <a:gd name="T7" fmla="*/ 14 h 24"/>
                <a:gd name="T8" fmla="*/ 102 w 132"/>
                <a:gd name="T9" fmla="*/ 6 h 24"/>
                <a:gd name="T10" fmla="*/ 84 w 132"/>
                <a:gd name="T11" fmla="*/ 2 h 24"/>
                <a:gd name="T12" fmla="*/ 66 w 132"/>
                <a:gd name="T13" fmla="*/ 0 h 24"/>
                <a:gd name="T14" fmla="*/ 50 w 132"/>
                <a:gd name="T15" fmla="*/ 2 h 24"/>
                <a:gd name="T16" fmla="*/ 32 w 132"/>
                <a:gd name="T17" fmla="*/ 6 h 24"/>
                <a:gd name="T18" fmla="*/ 16 w 132"/>
                <a:gd name="T19" fmla="*/ 14 h 24"/>
                <a:gd name="T20" fmla="*/ 0 w 132"/>
                <a:gd name="T21" fmla="*/ 24 h 24"/>
                <a:gd name="T22" fmla="*/ 0 w 13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4">
                  <a:moveTo>
                    <a:pt x="0" y="24"/>
                  </a:moveTo>
                  <a:lnTo>
                    <a:pt x="132" y="24"/>
                  </a:lnTo>
                  <a:lnTo>
                    <a:pt x="132" y="24"/>
                  </a:lnTo>
                  <a:lnTo>
                    <a:pt x="118" y="14"/>
                  </a:lnTo>
                  <a:lnTo>
                    <a:pt x="102" y="6"/>
                  </a:lnTo>
                  <a:lnTo>
                    <a:pt x="84" y="2"/>
                  </a:lnTo>
                  <a:lnTo>
                    <a:pt x="66" y="0"/>
                  </a:lnTo>
                  <a:lnTo>
                    <a:pt x="50" y="2"/>
                  </a:lnTo>
                  <a:lnTo>
                    <a:pt x="32" y="6"/>
                  </a:lnTo>
                  <a:lnTo>
                    <a:pt x="16" y="14"/>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4"/>
            <p:cNvSpPr>
              <a:spLocks/>
            </p:cNvSpPr>
            <p:nvPr userDrawn="1"/>
          </p:nvSpPr>
          <p:spPr bwMode="auto">
            <a:xfrm>
              <a:off x="3136900" y="9474200"/>
              <a:ext cx="161925" cy="25400"/>
            </a:xfrm>
            <a:custGeom>
              <a:avLst/>
              <a:gdLst>
                <a:gd name="T0" fmla="*/ 0 w 102"/>
                <a:gd name="T1" fmla="*/ 16 h 16"/>
                <a:gd name="T2" fmla="*/ 102 w 102"/>
                <a:gd name="T3" fmla="*/ 16 h 16"/>
                <a:gd name="T4" fmla="*/ 102 w 102"/>
                <a:gd name="T5" fmla="*/ 16 h 16"/>
                <a:gd name="T6" fmla="*/ 90 w 102"/>
                <a:gd name="T7" fmla="*/ 10 h 16"/>
                <a:gd name="T8" fmla="*/ 76 w 102"/>
                <a:gd name="T9" fmla="*/ 4 h 16"/>
                <a:gd name="T10" fmla="*/ 62 w 102"/>
                <a:gd name="T11" fmla="*/ 2 h 16"/>
                <a:gd name="T12" fmla="*/ 48 w 102"/>
                <a:gd name="T13" fmla="*/ 0 h 16"/>
                <a:gd name="T14" fmla="*/ 48 w 102"/>
                <a:gd name="T15" fmla="*/ 0 h 16"/>
                <a:gd name="T16" fmla="*/ 36 w 102"/>
                <a:gd name="T17" fmla="*/ 2 h 16"/>
                <a:gd name="T18" fmla="*/ 22 w 102"/>
                <a:gd name="T19" fmla="*/ 4 h 16"/>
                <a:gd name="T20" fmla="*/ 10 w 102"/>
                <a:gd name="T21" fmla="*/ 10 h 16"/>
                <a:gd name="T22" fmla="*/ 0 w 102"/>
                <a:gd name="T23" fmla="*/ 16 h 16"/>
                <a:gd name="T24" fmla="*/ 0 w 10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
                  <a:moveTo>
                    <a:pt x="0" y="16"/>
                  </a:moveTo>
                  <a:lnTo>
                    <a:pt x="102" y="16"/>
                  </a:lnTo>
                  <a:lnTo>
                    <a:pt x="102" y="16"/>
                  </a:lnTo>
                  <a:lnTo>
                    <a:pt x="90" y="10"/>
                  </a:lnTo>
                  <a:lnTo>
                    <a:pt x="76" y="4"/>
                  </a:lnTo>
                  <a:lnTo>
                    <a:pt x="62" y="2"/>
                  </a:lnTo>
                  <a:lnTo>
                    <a:pt x="48" y="0"/>
                  </a:lnTo>
                  <a:lnTo>
                    <a:pt x="48" y="0"/>
                  </a:lnTo>
                  <a:lnTo>
                    <a:pt x="36" y="2"/>
                  </a:lnTo>
                  <a:lnTo>
                    <a:pt x="22" y="4"/>
                  </a:lnTo>
                  <a:lnTo>
                    <a:pt x="10" y="10"/>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5"/>
            <p:cNvSpPr>
              <a:spLocks/>
            </p:cNvSpPr>
            <p:nvPr userDrawn="1"/>
          </p:nvSpPr>
          <p:spPr bwMode="auto">
            <a:xfrm>
              <a:off x="-2124075" y="8231188"/>
              <a:ext cx="4259263" cy="1268413"/>
            </a:xfrm>
            <a:custGeom>
              <a:avLst/>
              <a:gdLst>
                <a:gd name="T0" fmla="*/ 2519 w 2683"/>
                <a:gd name="T1" fmla="*/ 619 h 799"/>
                <a:gd name="T2" fmla="*/ 2465 w 2683"/>
                <a:gd name="T3" fmla="*/ 615 h 799"/>
                <a:gd name="T4" fmla="*/ 2359 w 2683"/>
                <a:gd name="T5" fmla="*/ 591 h 799"/>
                <a:gd name="T6" fmla="*/ 2283 w 2683"/>
                <a:gd name="T7" fmla="*/ 621 h 799"/>
                <a:gd name="T8" fmla="*/ 2191 w 2683"/>
                <a:gd name="T9" fmla="*/ 581 h 799"/>
                <a:gd name="T10" fmla="*/ 2107 w 2683"/>
                <a:gd name="T11" fmla="*/ 637 h 799"/>
                <a:gd name="T12" fmla="*/ 2073 w 2683"/>
                <a:gd name="T13" fmla="*/ 551 h 799"/>
                <a:gd name="T14" fmla="*/ 2097 w 2683"/>
                <a:gd name="T15" fmla="*/ 479 h 799"/>
                <a:gd name="T16" fmla="*/ 2044 w 2683"/>
                <a:gd name="T17" fmla="*/ 406 h 799"/>
                <a:gd name="T18" fmla="*/ 1928 w 2683"/>
                <a:gd name="T19" fmla="*/ 439 h 799"/>
                <a:gd name="T20" fmla="*/ 1930 w 2683"/>
                <a:gd name="T21" fmla="*/ 543 h 799"/>
                <a:gd name="T22" fmla="*/ 1938 w 2683"/>
                <a:gd name="T23" fmla="*/ 595 h 799"/>
                <a:gd name="T24" fmla="*/ 1858 w 2683"/>
                <a:gd name="T25" fmla="*/ 575 h 799"/>
                <a:gd name="T26" fmla="*/ 1906 w 2683"/>
                <a:gd name="T27" fmla="*/ 475 h 799"/>
                <a:gd name="T28" fmla="*/ 1844 w 2683"/>
                <a:gd name="T29" fmla="*/ 398 h 799"/>
                <a:gd name="T30" fmla="*/ 1760 w 2683"/>
                <a:gd name="T31" fmla="*/ 408 h 799"/>
                <a:gd name="T32" fmla="*/ 1696 w 2683"/>
                <a:gd name="T33" fmla="*/ 429 h 799"/>
                <a:gd name="T34" fmla="*/ 1598 w 2683"/>
                <a:gd name="T35" fmla="*/ 390 h 799"/>
                <a:gd name="T36" fmla="*/ 1506 w 2683"/>
                <a:gd name="T37" fmla="*/ 424 h 799"/>
                <a:gd name="T38" fmla="*/ 1476 w 2683"/>
                <a:gd name="T39" fmla="*/ 364 h 799"/>
                <a:gd name="T40" fmla="*/ 1506 w 2683"/>
                <a:gd name="T41" fmla="*/ 264 h 799"/>
                <a:gd name="T42" fmla="*/ 1424 w 2683"/>
                <a:gd name="T43" fmla="*/ 208 h 799"/>
                <a:gd name="T44" fmla="*/ 1338 w 2683"/>
                <a:gd name="T45" fmla="*/ 278 h 799"/>
                <a:gd name="T46" fmla="*/ 1376 w 2683"/>
                <a:gd name="T47" fmla="*/ 370 h 799"/>
                <a:gd name="T48" fmla="*/ 1344 w 2683"/>
                <a:gd name="T49" fmla="*/ 418 h 799"/>
                <a:gd name="T50" fmla="*/ 1264 w 2683"/>
                <a:gd name="T51" fmla="*/ 382 h 799"/>
                <a:gd name="T52" fmla="*/ 1320 w 2683"/>
                <a:gd name="T53" fmla="*/ 316 h 799"/>
                <a:gd name="T54" fmla="*/ 1300 w 2683"/>
                <a:gd name="T55" fmla="*/ 236 h 799"/>
                <a:gd name="T56" fmla="*/ 1179 w 2683"/>
                <a:gd name="T57" fmla="*/ 218 h 799"/>
                <a:gd name="T58" fmla="*/ 1139 w 2683"/>
                <a:gd name="T59" fmla="*/ 314 h 799"/>
                <a:gd name="T60" fmla="*/ 1195 w 2683"/>
                <a:gd name="T61" fmla="*/ 382 h 799"/>
                <a:gd name="T62" fmla="*/ 1097 w 2683"/>
                <a:gd name="T63" fmla="*/ 388 h 799"/>
                <a:gd name="T64" fmla="*/ 1129 w 2683"/>
                <a:gd name="T65" fmla="*/ 314 h 799"/>
                <a:gd name="T66" fmla="*/ 1097 w 2683"/>
                <a:gd name="T67" fmla="*/ 220 h 799"/>
                <a:gd name="T68" fmla="*/ 995 w 2683"/>
                <a:gd name="T69" fmla="*/ 206 h 799"/>
                <a:gd name="T70" fmla="*/ 925 w 2683"/>
                <a:gd name="T71" fmla="*/ 238 h 799"/>
                <a:gd name="T72" fmla="*/ 817 w 2683"/>
                <a:gd name="T73" fmla="*/ 198 h 799"/>
                <a:gd name="T74" fmla="*/ 739 w 2683"/>
                <a:gd name="T75" fmla="*/ 244 h 799"/>
                <a:gd name="T76" fmla="*/ 665 w 2683"/>
                <a:gd name="T77" fmla="*/ 190 h 799"/>
                <a:gd name="T78" fmla="*/ 735 w 2683"/>
                <a:gd name="T79" fmla="*/ 102 h 799"/>
                <a:gd name="T80" fmla="*/ 665 w 2683"/>
                <a:gd name="T81" fmla="*/ 16 h 799"/>
                <a:gd name="T82" fmla="*/ 573 w 2683"/>
                <a:gd name="T83" fmla="*/ 52 h 799"/>
                <a:gd name="T84" fmla="*/ 565 w 2683"/>
                <a:gd name="T85" fmla="*/ 138 h 799"/>
                <a:gd name="T86" fmla="*/ 621 w 2683"/>
                <a:gd name="T87" fmla="*/ 186 h 799"/>
                <a:gd name="T88" fmla="*/ 571 w 2683"/>
                <a:gd name="T89" fmla="*/ 218 h 799"/>
                <a:gd name="T90" fmla="*/ 491 w 2683"/>
                <a:gd name="T91" fmla="*/ 188 h 799"/>
                <a:gd name="T92" fmla="*/ 541 w 2683"/>
                <a:gd name="T93" fmla="*/ 74 h 799"/>
                <a:gd name="T94" fmla="*/ 469 w 2683"/>
                <a:gd name="T95" fmla="*/ 10 h 799"/>
                <a:gd name="T96" fmla="*/ 378 w 2683"/>
                <a:gd name="T97" fmla="*/ 44 h 799"/>
                <a:gd name="T98" fmla="*/ 362 w 2683"/>
                <a:gd name="T99" fmla="*/ 126 h 799"/>
                <a:gd name="T100" fmla="*/ 370 w 2683"/>
                <a:gd name="T101" fmla="*/ 218 h 799"/>
                <a:gd name="T102" fmla="*/ 320 w 2683"/>
                <a:gd name="T103" fmla="*/ 174 h 799"/>
                <a:gd name="T104" fmla="*/ 348 w 2683"/>
                <a:gd name="T105" fmla="*/ 70 h 799"/>
                <a:gd name="T106" fmla="*/ 270 w 2683"/>
                <a:gd name="T107" fmla="*/ 6 h 799"/>
                <a:gd name="T108" fmla="*/ 172 w 2683"/>
                <a:gd name="T109" fmla="*/ 56 h 799"/>
                <a:gd name="T110" fmla="*/ 114 w 2683"/>
                <a:gd name="T111" fmla="*/ 14 h 799"/>
                <a:gd name="T112" fmla="*/ 22 w 2683"/>
                <a:gd name="T113" fmla="*/ 8 h 799"/>
                <a:gd name="T114" fmla="*/ 2673 w 2683"/>
                <a:gd name="T115" fmla="*/ 799 h 799"/>
                <a:gd name="T116" fmla="*/ 2669 w 2683"/>
                <a:gd name="T117" fmla="*/ 735 h 799"/>
                <a:gd name="T118" fmla="*/ 2671 w 2683"/>
                <a:gd name="T119" fmla="*/ 637 h 799"/>
                <a:gd name="T120" fmla="*/ 2589 w 2683"/>
                <a:gd name="T121" fmla="*/ 58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3" h="799">
                  <a:moveTo>
                    <a:pt x="2589" y="589"/>
                  </a:moveTo>
                  <a:lnTo>
                    <a:pt x="2589" y="589"/>
                  </a:lnTo>
                  <a:lnTo>
                    <a:pt x="2575" y="591"/>
                  </a:lnTo>
                  <a:lnTo>
                    <a:pt x="2561" y="593"/>
                  </a:lnTo>
                  <a:lnTo>
                    <a:pt x="2547" y="599"/>
                  </a:lnTo>
                  <a:lnTo>
                    <a:pt x="2535" y="607"/>
                  </a:lnTo>
                  <a:lnTo>
                    <a:pt x="2535" y="607"/>
                  </a:lnTo>
                  <a:lnTo>
                    <a:pt x="2519" y="619"/>
                  </a:lnTo>
                  <a:lnTo>
                    <a:pt x="2509" y="635"/>
                  </a:lnTo>
                  <a:lnTo>
                    <a:pt x="2499" y="653"/>
                  </a:lnTo>
                  <a:lnTo>
                    <a:pt x="2493" y="673"/>
                  </a:lnTo>
                  <a:lnTo>
                    <a:pt x="2493" y="673"/>
                  </a:lnTo>
                  <a:lnTo>
                    <a:pt x="2489" y="655"/>
                  </a:lnTo>
                  <a:lnTo>
                    <a:pt x="2483" y="641"/>
                  </a:lnTo>
                  <a:lnTo>
                    <a:pt x="2475" y="627"/>
                  </a:lnTo>
                  <a:lnTo>
                    <a:pt x="2465" y="615"/>
                  </a:lnTo>
                  <a:lnTo>
                    <a:pt x="2455" y="605"/>
                  </a:lnTo>
                  <a:lnTo>
                    <a:pt x="2441" y="597"/>
                  </a:lnTo>
                  <a:lnTo>
                    <a:pt x="2427" y="591"/>
                  </a:lnTo>
                  <a:lnTo>
                    <a:pt x="2411" y="587"/>
                  </a:lnTo>
                  <a:lnTo>
                    <a:pt x="2411" y="587"/>
                  </a:lnTo>
                  <a:lnTo>
                    <a:pt x="2393" y="585"/>
                  </a:lnTo>
                  <a:lnTo>
                    <a:pt x="2375" y="587"/>
                  </a:lnTo>
                  <a:lnTo>
                    <a:pt x="2359" y="591"/>
                  </a:lnTo>
                  <a:lnTo>
                    <a:pt x="2345" y="597"/>
                  </a:lnTo>
                  <a:lnTo>
                    <a:pt x="2333" y="607"/>
                  </a:lnTo>
                  <a:lnTo>
                    <a:pt x="2321" y="619"/>
                  </a:lnTo>
                  <a:lnTo>
                    <a:pt x="2309" y="633"/>
                  </a:lnTo>
                  <a:lnTo>
                    <a:pt x="2299" y="649"/>
                  </a:lnTo>
                  <a:lnTo>
                    <a:pt x="2299" y="649"/>
                  </a:lnTo>
                  <a:lnTo>
                    <a:pt x="2293" y="635"/>
                  </a:lnTo>
                  <a:lnTo>
                    <a:pt x="2283" y="621"/>
                  </a:lnTo>
                  <a:lnTo>
                    <a:pt x="2273" y="609"/>
                  </a:lnTo>
                  <a:lnTo>
                    <a:pt x="2263" y="601"/>
                  </a:lnTo>
                  <a:lnTo>
                    <a:pt x="2251" y="593"/>
                  </a:lnTo>
                  <a:lnTo>
                    <a:pt x="2237" y="587"/>
                  </a:lnTo>
                  <a:lnTo>
                    <a:pt x="2223" y="583"/>
                  </a:lnTo>
                  <a:lnTo>
                    <a:pt x="2207" y="581"/>
                  </a:lnTo>
                  <a:lnTo>
                    <a:pt x="2207" y="581"/>
                  </a:lnTo>
                  <a:lnTo>
                    <a:pt x="2191" y="581"/>
                  </a:lnTo>
                  <a:lnTo>
                    <a:pt x="2175" y="583"/>
                  </a:lnTo>
                  <a:lnTo>
                    <a:pt x="2161" y="587"/>
                  </a:lnTo>
                  <a:lnTo>
                    <a:pt x="2149" y="593"/>
                  </a:lnTo>
                  <a:lnTo>
                    <a:pt x="2137" y="601"/>
                  </a:lnTo>
                  <a:lnTo>
                    <a:pt x="2125" y="611"/>
                  </a:lnTo>
                  <a:lnTo>
                    <a:pt x="2115" y="623"/>
                  </a:lnTo>
                  <a:lnTo>
                    <a:pt x="2107" y="637"/>
                  </a:lnTo>
                  <a:lnTo>
                    <a:pt x="2107" y="637"/>
                  </a:lnTo>
                  <a:lnTo>
                    <a:pt x="2093" y="617"/>
                  </a:lnTo>
                  <a:lnTo>
                    <a:pt x="2077" y="601"/>
                  </a:lnTo>
                  <a:lnTo>
                    <a:pt x="2059" y="587"/>
                  </a:lnTo>
                  <a:lnTo>
                    <a:pt x="2036" y="577"/>
                  </a:lnTo>
                  <a:lnTo>
                    <a:pt x="2036" y="577"/>
                  </a:lnTo>
                  <a:lnTo>
                    <a:pt x="2056" y="565"/>
                  </a:lnTo>
                  <a:lnTo>
                    <a:pt x="2067" y="559"/>
                  </a:lnTo>
                  <a:lnTo>
                    <a:pt x="2073" y="551"/>
                  </a:lnTo>
                  <a:lnTo>
                    <a:pt x="2081" y="543"/>
                  </a:lnTo>
                  <a:lnTo>
                    <a:pt x="2087" y="533"/>
                  </a:lnTo>
                  <a:lnTo>
                    <a:pt x="2091" y="523"/>
                  </a:lnTo>
                  <a:lnTo>
                    <a:pt x="2095" y="513"/>
                  </a:lnTo>
                  <a:lnTo>
                    <a:pt x="2095" y="513"/>
                  </a:lnTo>
                  <a:lnTo>
                    <a:pt x="2097" y="501"/>
                  </a:lnTo>
                  <a:lnTo>
                    <a:pt x="2097" y="491"/>
                  </a:lnTo>
                  <a:lnTo>
                    <a:pt x="2097" y="479"/>
                  </a:lnTo>
                  <a:lnTo>
                    <a:pt x="2095" y="469"/>
                  </a:lnTo>
                  <a:lnTo>
                    <a:pt x="2093" y="459"/>
                  </a:lnTo>
                  <a:lnTo>
                    <a:pt x="2087" y="449"/>
                  </a:lnTo>
                  <a:lnTo>
                    <a:pt x="2083" y="439"/>
                  </a:lnTo>
                  <a:lnTo>
                    <a:pt x="2075" y="431"/>
                  </a:lnTo>
                  <a:lnTo>
                    <a:pt x="2075" y="431"/>
                  </a:lnTo>
                  <a:lnTo>
                    <a:pt x="2061" y="416"/>
                  </a:lnTo>
                  <a:lnTo>
                    <a:pt x="2044" y="406"/>
                  </a:lnTo>
                  <a:lnTo>
                    <a:pt x="2026" y="400"/>
                  </a:lnTo>
                  <a:lnTo>
                    <a:pt x="2008" y="398"/>
                  </a:lnTo>
                  <a:lnTo>
                    <a:pt x="1990" y="398"/>
                  </a:lnTo>
                  <a:lnTo>
                    <a:pt x="1972" y="404"/>
                  </a:lnTo>
                  <a:lnTo>
                    <a:pt x="1956" y="412"/>
                  </a:lnTo>
                  <a:lnTo>
                    <a:pt x="1940" y="424"/>
                  </a:lnTo>
                  <a:lnTo>
                    <a:pt x="1940" y="424"/>
                  </a:lnTo>
                  <a:lnTo>
                    <a:pt x="1928" y="439"/>
                  </a:lnTo>
                  <a:lnTo>
                    <a:pt x="1918" y="457"/>
                  </a:lnTo>
                  <a:lnTo>
                    <a:pt x="1914" y="475"/>
                  </a:lnTo>
                  <a:lnTo>
                    <a:pt x="1914" y="493"/>
                  </a:lnTo>
                  <a:lnTo>
                    <a:pt x="1914" y="493"/>
                  </a:lnTo>
                  <a:lnTo>
                    <a:pt x="1914" y="507"/>
                  </a:lnTo>
                  <a:lnTo>
                    <a:pt x="1918" y="521"/>
                  </a:lnTo>
                  <a:lnTo>
                    <a:pt x="1924" y="533"/>
                  </a:lnTo>
                  <a:lnTo>
                    <a:pt x="1930" y="543"/>
                  </a:lnTo>
                  <a:lnTo>
                    <a:pt x="1938" y="553"/>
                  </a:lnTo>
                  <a:lnTo>
                    <a:pt x="1948" y="563"/>
                  </a:lnTo>
                  <a:lnTo>
                    <a:pt x="1960" y="569"/>
                  </a:lnTo>
                  <a:lnTo>
                    <a:pt x="1972" y="577"/>
                  </a:lnTo>
                  <a:lnTo>
                    <a:pt x="1972" y="577"/>
                  </a:lnTo>
                  <a:lnTo>
                    <a:pt x="1954" y="587"/>
                  </a:lnTo>
                  <a:lnTo>
                    <a:pt x="1938" y="595"/>
                  </a:lnTo>
                  <a:lnTo>
                    <a:pt x="1938" y="595"/>
                  </a:lnTo>
                  <a:lnTo>
                    <a:pt x="1924" y="609"/>
                  </a:lnTo>
                  <a:lnTo>
                    <a:pt x="1912" y="621"/>
                  </a:lnTo>
                  <a:lnTo>
                    <a:pt x="1912" y="621"/>
                  </a:lnTo>
                  <a:lnTo>
                    <a:pt x="1900" y="607"/>
                  </a:lnTo>
                  <a:lnTo>
                    <a:pt x="1886" y="595"/>
                  </a:lnTo>
                  <a:lnTo>
                    <a:pt x="1886" y="595"/>
                  </a:lnTo>
                  <a:lnTo>
                    <a:pt x="1872" y="585"/>
                  </a:lnTo>
                  <a:lnTo>
                    <a:pt x="1858" y="575"/>
                  </a:lnTo>
                  <a:lnTo>
                    <a:pt x="1858" y="575"/>
                  </a:lnTo>
                  <a:lnTo>
                    <a:pt x="1874" y="561"/>
                  </a:lnTo>
                  <a:lnTo>
                    <a:pt x="1886" y="547"/>
                  </a:lnTo>
                  <a:lnTo>
                    <a:pt x="1896" y="533"/>
                  </a:lnTo>
                  <a:lnTo>
                    <a:pt x="1902" y="519"/>
                  </a:lnTo>
                  <a:lnTo>
                    <a:pt x="1906" y="505"/>
                  </a:lnTo>
                  <a:lnTo>
                    <a:pt x="1908" y="491"/>
                  </a:lnTo>
                  <a:lnTo>
                    <a:pt x="1906" y="475"/>
                  </a:lnTo>
                  <a:lnTo>
                    <a:pt x="1902" y="461"/>
                  </a:lnTo>
                  <a:lnTo>
                    <a:pt x="1902" y="461"/>
                  </a:lnTo>
                  <a:lnTo>
                    <a:pt x="1896" y="447"/>
                  </a:lnTo>
                  <a:lnTo>
                    <a:pt x="1888" y="433"/>
                  </a:lnTo>
                  <a:lnTo>
                    <a:pt x="1880" y="422"/>
                  </a:lnTo>
                  <a:lnTo>
                    <a:pt x="1868" y="412"/>
                  </a:lnTo>
                  <a:lnTo>
                    <a:pt x="1856" y="404"/>
                  </a:lnTo>
                  <a:lnTo>
                    <a:pt x="1844" y="398"/>
                  </a:lnTo>
                  <a:lnTo>
                    <a:pt x="1830" y="396"/>
                  </a:lnTo>
                  <a:lnTo>
                    <a:pt x="1814" y="394"/>
                  </a:lnTo>
                  <a:lnTo>
                    <a:pt x="1814" y="394"/>
                  </a:lnTo>
                  <a:lnTo>
                    <a:pt x="1800" y="394"/>
                  </a:lnTo>
                  <a:lnTo>
                    <a:pt x="1786" y="396"/>
                  </a:lnTo>
                  <a:lnTo>
                    <a:pt x="1774" y="402"/>
                  </a:lnTo>
                  <a:lnTo>
                    <a:pt x="1760" y="408"/>
                  </a:lnTo>
                  <a:lnTo>
                    <a:pt x="1760" y="408"/>
                  </a:lnTo>
                  <a:lnTo>
                    <a:pt x="1746" y="420"/>
                  </a:lnTo>
                  <a:lnTo>
                    <a:pt x="1732" y="435"/>
                  </a:lnTo>
                  <a:lnTo>
                    <a:pt x="1724" y="453"/>
                  </a:lnTo>
                  <a:lnTo>
                    <a:pt x="1716" y="473"/>
                  </a:lnTo>
                  <a:lnTo>
                    <a:pt x="1716" y="473"/>
                  </a:lnTo>
                  <a:lnTo>
                    <a:pt x="1710" y="457"/>
                  </a:lnTo>
                  <a:lnTo>
                    <a:pt x="1704" y="443"/>
                  </a:lnTo>
                  <a:lnTo>
                    <a:pt x="1696" y="429"/>
                  </a:lnTo>
                  <a:lnTo>
                    <a:pt x="1686" y="416"/>
                  </a:lnTo>
                  <a:lnTo>
                    <a:pt x="1676" y="406"/>
                  </a:lnTo>
                  <a:lnTo>
                    <a:pt x="1662" y="400"/>
                  </a:lnTo>
                  <a:lnTo>
                    <a:pt x="1648" y="394"/>
                  </a:lnTo>
                  <a:lnTo>
                    <a:pt x="1632" y="390"/>
                  </a:lnTo>
                  <a:lnTo>
                    <a:pt x="1632" y="390"/>
                  </a:lnTo>
                  <a:lnTo>
                    <a:pt x="1614" y="388"/>
                  </a:lnTo>
                  <a:lnTo>
                    <a:pt x="1598" y="390"/>
                  </a:lnTo>
                  <a:lnTo>
                    <a:pt x="1582" y="394"/>
                  </a:lnTo>
                  <a:lnTo>
                    <a:pt x="1568" y="400"/>
                  </a:lnTo>
                  <a:lnTo>
                    <a:pt x="1554" y="410"/>
                  </a:lnTo>
                  <a:lnTo>
                    <a:pt x="1544" y="420"/>
                  </a:lnTo>
                  <a:lnTo>
                    <a:pt x="1532" y="435"/>
                  </a:lnTo>
                  <a:lnTo>
                    <a:pt x="1524" y="451"/>
                  </a:lnTo>
                  <a:lnTo>
                    <a:pt x="1524" y="451"/>
                  </a:lnTo>
                  <a:lnTo>
                    <a:pt x="1506" y="424"/>
                  </a:lnTo>
                  <a:lnTo>
                    <a:pt x="1498" y="414"/>
                  </a:lnTo>
                  <a:lnTo>
                    <a:pt x="1490" y="406"/>
                  </a:lnTo>
                  <a:lnTo>
                    <a:pt x="1482" y="400"/>
                  </a:lnTo>
                  <a:lnTo>
                    <a:pt x="1470" y="394"/>
                  </a:lnTo>
                  <a:lnTo>
                    <a:pt x="1440" y="382"/>
                  </a:lnTo>
                  <a:lnTo>
                    <a:pt x="1440" y="382"/>
                  </a:lnTo>
                  <a:lnTo>
                    <a:pt x="1460" y="374"/>
                  </a:lnTo>
                  <a:lnTo>
                    <a:pt x="1476" y="364"/>
                  </a:lnTo>
                  <a:lnTo>
                    <a:pt x="1488" y="352"/>
                  </a:lnTo>
                  <a:lnTo>
                    <a:pt x="1498" y="340"/>
                  </a:lnTo>
                  <a:lnTo>
                    <a:pt x="1506" y="326"/>
                  </a:lnTo>
                  <a:lnTo>
                    <a:pt x="1510" y="312"/>
                  </a:lnTo>
                  <a:lnTo>
                    <a:pt x="1512" y="296"/>
                  </a:lnTo>
                  <a:lnTo>
                    <a:pt x="1510" y="278"/>
                  </a:lnTo>
                  <a:lnTo>
                    <a:pt x="1510" y="278"/>
                  </a:lnTo>
                  <a:lnTo>
                    <a:pt x="1506" y="264"/>
                  </a:lnTo>
                  <a:lnTo>
                    <a:pt x="1498" y="250"/>
                  </a:lnTo>
                  <a:lnTo>
                    <a:pt x="1490" y="238"/>
                  </a:lnTo>
                  <a:lnTo>
                    <a:pt x="1480" y="228"/>
                  </a:lnTo>
                  <a:lnTo>
                    <a:pt x="1468" y="220"/>
                  </a:lnTo>
                  <a:lnTo>
                    <a:pt x="1454" y="214"/>
                  </a:lnTo>
                  <a:lnTo>
                    <a:pt x="1440" y="210"/>
                  </a:lnTo>
                  <a:lnTo>
                    <a:pt x="1424" y="208"/>
                  </a:lnTo>
                  <a:lnTo>
                    <a:pt x="1424" y="208"/>
                  </a:lnTo>
                  <a:lnTo>
                    <a:pt x="1410" y="210"/>
                  </a:lnTo>
                  <a:lnTo>
                    <a:pt x="1394" y="212"/>
                  </a:lnTo>
                  <a:lnTo>
                    <a:pt x="1380" y="218"/>
                  </a:lnTo>
                  <a:lnTo>
                    <a:pt x="1368" y="228"/>
                  </a:lnTo>
                  <a:lnTo>
                    <a:pt x="1358" y="238"/>
                  </a:lnTo>
                  <a:lnTo>
                    <a:pt x="1348" y="250"/>
                  </a:lnTo>
                  <a:lnTo>
                    <a:pt x="1342" y="264"/>
                  </a:lnTo>
                  <a:lnTo>
                    <a:pt x="1338" y="278"/>
                  </a:lnTo>
                  <a:lnTo>
                    <a:pt x="1338" y="278"/>
                  </a:lnTo>
                  <a:lnTo>
                    <a:pt x="1336" y="296"/>
                  </a:lnTo>
                  <a:lnTo>
                    <a:pt x="1338" y="312"/>
                  </a:lnTo>
                  <a:lnTo>
                    <a:pt x="1342" y="330"/>
                  </a:lnTo>
                  <a:lnTo>
                    <a:pt x="1350" y="344"/>
                  </a:lnTo>
                  <a:lnTo>
                    <a:pt x="1350" y="344"/>
                  </a:lnTo>
                  <a:lnTo>
                    <a:pt x="1362" y="358"/>
                  </a:lnTo>
                  <a:lnTo>
                    <a:pt x="1376" y="370"/>
                  </a:lnTo>
                  <a:lnTo>
                    <a:pt x="1390" y="378"/>
                  </a:lnTo>
                  <a:lnTo>
                    <a:pt x="1406" y="382"/>
                  </a:lnTo>
                  <a:lnTo>
                    <a:pt x="1406" y="382"/>
                  </a:lnTo>
                  <a:lnTo>
                    <a:pt x="1384" y="390"/>
                  </a:lnTo>
                  <a:lnTo>
                    <a:pt x="1372" y="396"/>
                  </a:lnTo>
                  <a:lnTo>
                    <a:pt x="1362" y="402"/>
                  </a:lnTo>
                  <a:lnTo>
                    <a:pt x="1354" y="410"/>
                  </a:lnTo>
                  <a:lnTo>
                    <a:pt x="1344" y="418"/>
                  </a:lnTo>
                  <a:lnTo>
                    <a:pt x="1336" y="429"/>
                  </a:lnTo>
                  <a:lnTo>
                    <a:pt x="1330" y="439"/>
                  </a:lnTo>
                  <a:lnTo>
                    <a:pt x="1330" y="439"/>
                  </a:lnTo>
                  <a:lnTo>
                    <a:pt x="1318" y="420"/>
                  </a:lnTo>
                  <a:lnTo>
                    <a:pt x="1302" y="404"/>
                  </a:lnTo>
                  <a:lnTo>
                    <a:pt x="1284" y="392"/>
                  </a:lnTo>
                  <a:lnTo>
                    <a:pt x="1264" y="382"/>
                  </a:lnTo>
                  <a:lnTo>
                    <a:pt x="1264" y="382"/>
                  </a:lnTo>
                  <a:lnTo>
                    <a:pt x="1284" y="370"/>
                  </a:lnTo>
                  <a:lnTo>
                    <a:pt x="1292" y="362"/>
                  </a:lnTo>
                  <a:lnTo>
                    <a:pt x="1300" y="356"/>
                  </a:lnTo>
                  <a:lnTo>
                    <a:pt x="1306" y="346"/>
                  </a:lnTo>
                  <a:lnTo>
                    <a:pt x="1312" y="338"/>
                  </a:lnTo>
                  <a:lnTo>
                    <a:pt x="1316" y="328"/>
                  </a:lnTo>
                  <a:lnTo>
                    <a:pt x="1320" y="316"/>
                  </a:lnTo>
                  <a:lnTo>
                    <a:pt x="1320" y="316"/>
                  </a:lnTo>
                  <a:lnTo>
                    <a:pt x="1322" y="306"/>
                  </a:lnTo>
                  <a:lnTo>
                    <a:pt x="1322" y="294"/>
                  </a:lnTo>
                  <a:lnTo>
                    <a:pt x="1322" y="284"/>
                  </a:lnTo>
                  <a:lnTo>
                    <a:pt x="1320" y="274"/>
                  </a:lnTo>
                  <a:lnTo>
                    <a:pt x="1316" y="264"/>
                  </a:lnTo>
                  <a:lnTo>
                    <a:pt x="1312" y="254"/>
                  </a:lnTo>
                  <a:lnTo>
                    <a:pt x="1306" y="244"/>
                  </a:lnTo>
                  <a:lnTo>
                    <a:pt x="1300" y="236"/>
                  </a:lnTo>
                  <a:lnTo>
                    <a:pt x="1300" y="236"/>
                  </a:lnTo>
                  <a:lnTo>
                    <a:pt x="1286" y="222"/>
                  </a:lnTo>
                  <a:lnTo>
                    <a:pt x="1270" y="212"/>
                  </a:lnTo>
                  <a:lnTo>
                    <a:pt x="1252" y="206"/>
                  </a:lnTo>
                  <a:lnTo>
                    <a:pt x="1233" y="204"/>
                  </a:lnTo>
                  <a:lnTo>
                    <a:pt x="1215" y="204"/>
                  </a:lnTo>
                  <a:lnTo>
                    <a:pt x="1197" y="210"/>
                  </a:lnTo>
                  <a:lnTo>
                    <a:pt x="1179" y="218"/>
                  </a:lnTo>
                  <a:lnTo>
                    <a:pt x="1163" y="230"/>
                  </a:lnTo>
                  <a:lnTo>
                    <a:pt x="1163" y="230"/>
                  </a:lnTo>
                  <a:lnTo>
                    <a:pt x="1151" y="246"/>
                  </a:lnTo>
                  <a:lnTo>
                    <a:pt x="1143" y="262"/>
                  </a:lnTo>
                  <a:lnTo>
                    <a:pt x="1139" y="280"/>
                  </a:lnTo>
                  <a:lnTo>
                    <a:pt x="1137" y="300"/>
                  </a:lnTo>
                  <a:lnTo>
                    <a:pt x="1137" y="300"/>
                  </a:lnTo>
                  <a:lnTo>
                    <a:pt x="1139" y="314"/>
                  </a:lnTo>
                  <a:lnTo>
                    <a:pt x="1141" y="326"/>
                  </a:lnTo>
                  <a:lnTo>
                    <a:pt x="1147" y="338"/>
                  </a:lnTo>
                  <a:lnTo>
                    <a:pt x="1153" y="348"/>
                  </a:lnTo>
                  <a:lnTo>
                    <a:pt x="1161" y="358"/>
                  </a:lnTo>
                  <a:lnTo>
                    <a:pt x="1171" y="368"/>
                  </a:lnTo>
                  <a:lnTo>
                    <a:pt x="1183" y="376"/>
                  </a:lnTo>
                  <a:lnTo>
                    <a:pt x="1195" y="382"/>
                  </a:lnTo>
                  <a:lnTo>
                    <a:pt x="1195" y="382"/>
                  </a:lnTo>
                  <a:lnTo>
                    <a:pt x="1177" y="390"/>
                  </a:lnTo>
                  <a:lnTo>
                    <a:pt x="1161" y="400"/>
                  </a:lnTo>
                  <a:lnTo>
                    <a:pt x="1147" y="412"/>
                  </a:lnTo>
                  <a:lnTo>
                    <a:pt x="1135" y="429"/>
                  </a:lnTo>
                  <a:lnTo>
                    <a:pt x="1135" y="429"/>
                  </a:lnTo>
                  <a:lnTo>
                    <a:pt x="1125" y="412"/>
                  </a:lnTo>
                  <a:lnTo>
                    <a:pt x="1111" y="400"/>
                  </a:lnTo>
                  <a:lnTo>
                    <a:pt x="1097" y="388"/>
                  </a:lnTo>
                  <a:lnTo>
                    <a:pt x="1081" y="380"/>
                  </a:lnTo>
                  <a:lnTo>
                    <a:pt x="1081" y="380"/>
                  </a:lnTo>
                  <a:lnTo>
                    <a:pt x="1095" y="370"/>
                  </a:lnTo>
                  <a:lnTo>
                    <a:pt x="1107" y="358"/>
                  </a:lnTo>
                  <a:lnTo>
                    <a:pt x="1117" y="344"/>
                  </a:lnTo>
                  <a:lnTo>
                    <a:pt x="1125" y="330"/>
                  </a:lnTo>
                  <a:lnTo>
                    <a:pt x="1125" y="330"/>
                  </a:lnTo>
                  <a:lnTo>
                    <a:pt x="1129" y="314"/>
                  </a:lnTo>
                  <a:lnTo>
                    <a:pt x="1131" y="298"/>
                  </a:lnTo>
                  <a:lnTo>
                    <a:pt x="1129" y="282"/>
                  </a:lnTo>
                  <a:lnTo>
                    <a:pt x="1125" y="266"/>
                  </a:lnTo>
                  <a:lnTo>
                    <a:pt x="1125" y="266"/>
                  </a:lnTo>
                  <a:lnTo>
                    <a:pt x="1121" y="252"/>
                  </a:lnTo>
                  <a:lnTo>
                    <a:pt x="1113" y="240"/>
                  </a:lnTo>
                  <a:lnTo>
                    <a:pt x="1105" y="230"/>
                  </a:lnTo>
                  <a:lnTo>
                    <a:pt x="1097" y="220"/>
                  </a:lnTo>
                  <a:lnTo>
                    <a:pt x="1087" y="214"/>
                  </a:lnTo>
                  <a:lnTo>
                    <a:pt x="1075" y="208"/>
                  </a:lnTo>
                  <a:lnTo>
                    <a:pt x="1061" y="204"/>
                  </a:lnTo>
                  <a:lnTo>
                    <a:pt x="1047" y="200"/>
                  </a:lnTo>
                  <a:lnTo>
                    <a:pt x="1047" y="200"/>
                  </a:lnTo>
                  <a:lnTo>
                    <a:pt x="1029" y="200"/>
                  </a:lnTo>
                  <a:lnTo>
                    <a:pt x="1011" y="202"/>
                  </a:lnTo>
                  <a:lnTo>
                    <a:pt x="995" y="206"/>
                  </a:lnTo>
                  <a:lnTo>
                    <a:pt x="981" y="214"/>
                  </a:lnTo>
                  <a:lnTo>
                    <a:pt x="969" y="224"/>
                  </a:lnTo>
                  <a:lnTo>
                    <a:pt x="957" y="236"/>
                  </a:lnTo>
                  <a:lnTo>
                    <a:pt x="949" y="252"/>
                  </a:lnTo>
                  <a:lnTo>
                    <a:pt x="941" y="270"/>
                  </a:lnTo>
                  <a:lnTo>
                    <a:pt x="941" y="270"/>
                  </a:lnTo>
                  <a:lnTo>
                    <a:pt x="933" y="252"/>
                  </a:lnTo>
                  <a:lnTo>
                    <a:pt x="925" y="238"/>
                  </a:lnTo>
                  <a:lnTo>
                    <a:pt x="913" y="226"/>
                  </a:lnTo>
                  <a:lnTo>
                    <a:pt x="901" y="214"/>
                  </a:lnTo>
                  <a:lnTo>
                    <a:pt x="889" y="206"/>
                  </a:lnTo>
                  <a:lnTo>
                    <a:pt x="875" y="200"/>
                  </a:lnTo>
                  <a:lnTo>
                    <a:pt x="861" y="196"/>
                  </a:lnTo>
                  <a:lnTo>
                    <a:pt x="847" y="194"/>
                  </a:lnTo>
                  <a:lnTo>
                    <a:pt x="831" y="194"/>
                  </a:lnTo>
                  <a:lnTo>
                    <a:pt x="817" y="198"/>
                  </a:lnTo>
                  <a:lnTo>
                    <a:pt x="803" y="202"/>
                  </a:lnTo>
                  <a:lnTo>
                    <a:pt x="789" y="208"/>
                  </a:lnTo>
                  <a:lnTo>
                    <a:pt x="777" y="218"/>
                  </a:lnTo>
                  <a:lnTo>
                    <a:pt x="765" y="228"/>
                  </a:lnTo>
                  <a:lnTo>
                    <a:pt x="755" y="242"/>
                  </a:lnTo>
                  <a:lnTo>
                    <a:pt x="745" y="256"/>
                  </a:lnTo>
                  <a:lnTo>
                    <a:pt x="745" y="256"/>
                  </a:lnTo>
                  <a:lnTo>
                    <a:pt x="739" y="244"/>
                  </a:lnTo>
                  <a:lnTo>
                    <a:pt x="733" y="232"/>
                  </a:lnTo>
                  <a:lnTo>
                    <a:pt x="723" y="222"/>
                  </a:lnTo>
                  <a:lnTo>
                    <a:pt x="715" y="214"/>
                  </a:lnTo>
                  <a:lnTo>
                    <a:pt x="703" y="206"/>
                  </a:lnTo>
                  <a:lnTo>
                    <a:pt x="693" y="200"/>
                  </a:lnTo>
                  <a:lnTo>
                    <a:pt x="679" y="194"/>
                  </a:lnTo>
                  <a:lnTo>
                    <a:pt x="665" y="190"/>
                  </a:lnTo>
                  <a:lnTo>
                    <a:pt x="665" y="190"/>
                  </a:lnTo>
                  <a:lnTo>
                    <a:pt x="681" y="184"/>
                  </a:lnTo>
                  <a:lnTo>
                    <a:pt x="681" y="184"/>
                  </a:lnTo>
                  <a:lnTo>
                    <a:pt x="695" y="174"/>
                  </a:lnTo>
                  <a:lnTo>
                    <a:pt x="709" y="164"/>
                  </a:lnTo>
                  <a:lnTo>
                    <a:pt x="719" y="150"/>
                  </a:lnTo>
                  <a:lnTo>
                    <a:pt x="727" y="136"/>
                  </a:lnTo>
                  <a:lnTo>
                    <a:pt x="733" y="120"/>
                  </a:lnTo>
                  <a:lnTo>
                    <a:pt x="735" y="102"/>
                  </a:lnTo>
                  <a:lnTo>
                    <a:pt x="733" y="86"/>
                  </a:lnTo>
                  <a:lnTo>
                    <a:pt x="727" y="68"/>
                  </a:lnTo>
                  <a:lnTo>
                    <a:pt x="727" y="68"/>
                  </a:lnTo>
                  <a:lnTo>
                    <a:pt x="719" y="52"/>
                  </a:lnTo>
                  <a:lnTo>
                    <a:pt x="709" y="40"/>
                  </a:lnTo>
                  <a:lnTo>
                    <a:pt x="695" y="28"/>
                  </a:lnTo>
                  <a:lnTo>
                    <a:pt x="681" y="20"/>
                  </a:lnTo>
                  <a:lnTo>
                    <a:pt x="665" y="16"/>
                  </a:lnTo>
                  <a:lnTo>
                    <a:pt x="649" y="14"/>
                  </a:lnTo>
                  <a:lnTo>
                    <a:pt x="631" y="14"/>
                  </a:lnTo>
                  <a:lnTo>
                    <a:pt x="615" y="20"/>
                  </a:lnTo>
                  <a:lnTo>
                    <a:pt x="615" y="20"/>
                  </a:lnTo>
                  <a:lnTo>
                    <a:pt x="601" y="24"/>
                  </a:lnTo>
                  <a:lnTo>
                    <a:pt x="591" y="32"/>
                  </a:lnTo>
                  <a:lnTo>
                    <a:pt x="581" y="42"/>
                  </a:lnTo>
                  <a:lnTo>
                    <a:pt x="573" y="52"/>
                  </a:lnTo>
                  <a:lnTo>
                    <a:pt x="567" y="62"/>
                  </a:lnTo>
                  <a:lnTo>
                    <a:pt x="561" y="74"/>
                  </a:lnTo>
                  <a:lnTo>
                    <a:pt x="559" y="88"/>
                  </a:lnTo>
                  <a:lnTo>
                    <a:pt x="557" y="100"/>
                  </a:lnTo>
                  <a:lnTo>
                    <a:pt x="557" y="100"/>
                  </a:lnTo>
                  <a:lnTo>
                    <a:pt x="559" y="114"/>
                  </a:lnTo>
                  <a:lnTo>
                    <a:pt x="561" y="126"/>
                  </a:lnTo>
                  <a:lnTo>
                    <a:pt x="565" y="138"/>
                  </a:lnTo>
                  <a:lnTo>
                    <a:pt x="571" y="150"/>
                  </a:lnTo>
                  <a:lnTo>
                    <a:pt x="579" y="160"/>
                  </a:lnTo>
                  <a:lnTo>
                    <a:pt x="589" y="170"/>
                  </a:lnTo>
                  <a:lnTo>
                    <a:pt x="599" y="178"/>
                  </a:lnTo>
                  <a:lnTo>
                    <a:pt x="611" y="184"/>
                  </a:lnTo>
                  <a:lnTo>
                    <a:pt x="611" y="184"/>
                  </a:lnTo>
                  <a:lnTo>
                    <a:pt x="617" y="186"/>
                  </a:lnTo>
                  <a:lnTo>
                    <a:pt x="621" y="186"/>
                  </a:lnTo>
                  <a:lnTo>
                    <a:pt x="623" y="190"/>
                  </a:lnTo>
                  <a:lnTo>
                    <a:pt x="623" y="190"/>
                  </a:lnTo>
                  <a:lnTo>
                    <a:pt x="609" y="196"/>
                  </a:lnTo>
                  <a:lnTo>
                    <a:pt x="595" y="202"/>
                  </a:lnTo>
                  <a:lnTo>
                    <a:pt x="595" y="202"/>
                  </a:lnTo>
                  <a:lnTo>
                    <a:pt x="583" y="210"/>
                  </a:lnTo>
                  <a:lnTo>
                    <a:pt x="571" y="218"/>
                  </a:lnTo>
                  <a:lnTo>
                    <a:pt x="571" y="218"/>
                  </a:lnTo>
                  <a:lnTo>
                    <a:pt x="561" y="230"/>
                  </a:lnTo>
                  <a:lnTo>
                    <a:pt x="553" y="242"/>
                  </a:lnTo>
                  <a:lnTo>
                    <a:pt x="553" y="242"/>
                  </a:lnTo>
                  <a:lnTo>
                    <a:pt x="539" y="224"/>
                  </a:lnTo>
                  <a:lnTo>
                    <a:pt x="525" y="210"/>
                  </a:lnTo>
                  <a:lnTo>
                    <a:pt x="509" y="198"/>
                  </a:lnTo>
                  <a:lnTo>
                    <a:pt x="491" y="188"/>
                  </a:lnTo>
                  <a:lnTo>
                    <a:pt x="491" y="188"/>
                  </a:lnTo>
                  <a:lnTo>
                    <a:pt x="507" y="176"/>
                  </a:lnTo>
                  <a:lnTo>
                    <a:pt x="521" y="162"/>
                  </a:lnTo>
                  <a:lnTo>
                    <a:pt x="531" y="148"/>
                  </a:lnTo>
                  <a:lnTo>
                    <a:pt x="539" y="134"/>
                  </a:lnTo>
                  <a:lnTo>
                    <a:pt x="545" y="120"/>
                  </a:lnTo>
                  <a:lnTo>
                    <a:pt x="545" y="106"/>
                  </a:lnTo>
                  <a:lnTo>
                    <a:pt x="545" y="90"/>
                  </a:lnTo>
                  <a:lnTo>
                    <a:pt x="541" y="74"/>
                  </a:lnTo>
                  <a:lnTo>
                    <a:pt x="541" y="74"/>
                  </a:lnTo>
                  <a:lnTo>
                    <a:pt x="537" y="60"/>
                  </a:lnTo>
                  <a:lnTo>
                    <a:pt x="529" y="48"/>
                  </a:lnTo>
                  <a:lnTo>
                    <a:pt x="519" y="38"/>
                  </a:lnTo>
                  <a:lnTo>
                    <a:pt x="509" y="28"/>
                  </a:lnTo>
                  <a:lnTo>
                    <a:pt x="497" y="20"/>
                  </a:lnTo>
                  <a:lnTo>
                    <a:pt x="483" y="14"/>
                  </a:lnTo>
                  <a:lnTo>
                    <a:pt x="469" y="10"/>
                  </a:lnTo>
                  <a:lnTo>
                    <a:pt x="455" y="8"/>
                  </a:lnTo>
                  <a:lnTo>
                    <a:pt x="455" y="8"/>
                  </a:lnTo>
                  <a:lnTo>
                    <a:pt x="439" y="10"/>
                  </a:lnTo>
                  <a:lnTo>
                    <a:pt x="425" y="12"/>
                  </a:lnTo>
                  <a:lnTo>
                    <a:pt x="413" y="18"/>
                  </a:lnTo>
                  <a:lnTo>
                    <a:pt x="400" y="26"/>
                  </a:lnTo>
                  <a:lnTo>
                    <a:pt x="388" y="34"/>
                  </a:lnTo>
                  <a:lnTo>
                    <a:pt x="378" y="44"/>
                  </a:lnTo>
                  <a:lnTo>
                    <a:pt x="370" y="56"/>
                  </a:lnTo>
                  <a:lnTo>
                    <a:pt x="364" y="70"/>
                  </a:lnTo>
                  <a:lnTo>
                    <a:pt x="364" y="70"/>
                  </a:lnTo>
                  <a:lnTo>
                    <a:pt x="360" y="84"/>
                  </a:lnTo>
                  <a:lnTo>
                    <a:pt x="358" y="98"/>
                  </a:lnTo>
                  <a:lnTo>
                    <a:pt x="360" y="112"/>
                  </a:lnTo>
                  <a:lnTo>
                    <a:pt x="362" y="126"/>
                  </a:lnTo>
                  <a:lnTo>
                    <a:pt x="362" y="126"/>
                  </a:lnTo>
                  <a:lnTo>
                    <a:pt x="370" y="146"/>
                  </a:lnTo>
                  <a:lnTo>
                    <a:pt x="382" y="162"/>
                  </a:lnTo>
                  <a:lnTo>
                    <a:pt x="396" y="176"/>
                  </a:lnTo>
                  <a:lnTo>
                    <a:pt x="417" y="188"/>
                  </a:lnTo>
                  <a:lnTo>
                    <a:pt x="417" y="188"/>
                  </a:lnTo>
                  <a:lnTo>
                    <a:pt x="398" y="196"/>
                  </a:lnTo>
                  <a:lnTo>
                    <a:pt x="382" y="206"/>
                  </a:lnTo>
                  <a:lnTo>
                    <a:pt x="370" y="218"/>
                  </a:lnTo>
                  <a:lnTo>
                    <a:pt x="358" y="232"/>
                  </a:lnTo>
                  <a:lnTo>
                    <a:pt x="358" y="232"/>
                  </a:lnTo>
                  <a:lnTo>
                    <a:pt x="348" y="218"/>
                  </a:lnTo>
                  <a:lnTo>
                    <a:pt x="336" y="206"/>
                  </a:lnTo>
                  <a:lnTo>
                    <a:pt x="322" y="196"/>
                  </a:lnTo>
                  <a:lnTo>
                    <a:pt x="306" y="186"/>
                  </a:lnTo>
                  <a:lnTo>
                    <a:pt x="306" y="186"/>
                  </a:lnTo>
                  <a:lnTo>
                    <a:pt x="320" y="174"/>
                  </a:lnTo>
                  <a:lnTo>
                    <a:pt x="332" y="162"/>
                  </a:lnTo>
                  <a:lnTo>
                    <a:pt x="342" y="150"/>
                  </a:lnTo>
                  <a:lnTo>
                    <a:pt x="348" y="136"/>
                  </a:lnTo>
                  <a:lnTo>
                    <a:pt x="352" y="120"/>
                  </a:lnTo>
                  <a:lnTo>
                    <a:pt x="354" y="104"/>
                  </a:lnTo>
                  <a:lnTo>
                    <a:pt x="352" y="88"/>
                  </a:lnTo>
                  <a:lnTo>
                    <a:pt x="348" y="70"/>
                  </a:lnTo>
                  <a:lnTo>
                    <a:pt x="348" y="70"/>
                  </a:lnTo>
                  <a:lnTo>
                    <a:pt x="344" y="58"/>
                  </a:lnTo>
                  <a:lnTo>
                    <a:pt x="336" y="46"/>
                  </a:lnTo>
                  <a:lnTo>
                    <a:pt x="328" y="34"/>
                  </a:lnTo>
                  <a:lnTo>
                    <a:pt x="318" y="26"/>
                  </a:lnTo>
                  <a:lnTo>
                    <a:pt x="308" y="18"/>
                  </a:lnTo>
                  <a:lnTo>
                    <a:pt x="296" y="12"/>
                  </a:lnTo>
                  <a:lnTo>
                    <a:pt x="284" y="8"/>
                  </a:lnTo>
                  <a:lnTo>
                    <a:pt x="270" y="6"/>
                  </a:lnTo>
                  <a:lnTo>
                    <a:pt x="270" y="6"/>
                  </a:lnTo>
                  <a:lnTo>
                    <a:pt x="250" y="6"/>
                  </a:lnTo>
                  <a:lnTo>
                    <a:pt x="234" y="8"/>
                  </a:lnTo>
                  <a:lnTo>
                    <a:pt x="218" y="12"/>
                  </a:lnTo>
                  <a:lnTo>
                    <a:pt x="204" y="20"/>
                  </a:lnTo>
                  <a:lnTo>
                    <a:pt x="192" y="30"/>
                  </a:lnTo>
                  <a:lnTo>
                    <a:pt x="180" y="42"/>
                  </a:lnTo>
                  <a:lnTo>
                    <a:pt x="172" y="56"/>
                  </a:lnTo>
                  <a:lnTo>
                    <a:pt x="162" y="74"/>
                  </a:lnTo>
                  <a:lnTo>
                    <a:pt x="162" y="74"/>
                  </a:lnTo>
                  <a:lnTo>
                    <a:pt x="158" y="60"/>
                  </a:lnTo>
                  <a:lnTo>
                    <a:pt x="150" y="48"/>
                  </a:lnTo>
                  <a:lnTo>
                    <a:pt x="142" y="38"/>
                  </a:lnTo>
                  <a:lnTo>
                    <a:pt x="134" y="28"/>
                  </a:lnTo>
                  <a:lnTo>
                    <a:pt x="124" y="20"/>
                  </a:lnTo>
                  <a:lnTo>
                    <a:pt x="114" y="14"/>
                  </a:lnTo>
                  <a:lnTo>
                    <a:pt x="102" y="8"/>
                  </a:lnTo>
                  <a:lnTo>
                    <a:pt x="92" y="4"/>
                  </a:lnTo>
                  <a:lnTo>
                    <a:pt x="80" y="2"/>
                  </a:lnTo>
                  <a:lnTo>
                    <a:pt x="68" y="0"/>
                  </a:lnTo>
                  <a:lnTo>
                    <a:pt x="56" y="0"/>
                  </a:lnTo>
                  <a:lnTo>
                    <a:pt x="44" y="2"/>
                  </a:lnTo>
                  <a:lnTo>
                    <a:pt x="32" y="4"/>
                  </a:lnTo>
                  <a:lnTo>
                    <a:pt x="22" y="8"/>
                  </a:lnTo>
                  <a:lnTo>
                    <a:pt x="10" y="14"/>
                  </a:lnTo>
                  <a:lnTo>
                    <a:pt x="0" y="22"/>
                  </a:lnTo>
                  <a:lnTo>
                    <a:pt x="0" y="184"/>
                  </a:lnTo>
                  <a:lnTo>
                    <a:pt x="0" y="186"/>
                  </a:lnTo>
                  <a:lnTo>
                    <a:pt x="0" y="799"/>
                  </a:lnTo>
                  <a:lnTo>
                    <a:pt x="2491" y="799"/>
                  </a:lnTo>
                  <a:lnTo>
                    <a:pt x="2505" y="799"/>
                  </a:lnTo>
                  <a:lnTo>
                    <a:pt x="2673" y="799"/>
                  </a:lnTo>
                  <a:lnTo>
                    <a:pt x="2673" y="799"/>
                  </a:lnTo>
                  <a:lnTo>
                    <a:pt x="2663" y="791"/>
                  </a:lnTo>
                  <a:lnTo>
                    <a:pt x="2653" y="783"/>
                  </a:lnTo>
                  <a:lnTo>
                    <a:pt x="2631" y="771"/>
                  </a:lnTo>
                  <a:lnTo>
                    <a:pt x="2631" y="771"/>
                  </a:lnTo>
                  <a:lnTo>
                    <a:pt x="2647" y="761"/>
                  </a:lnTo>
                  <a:lnTo>
                    <a:pt x="2659" y="749"/>
                  </a:lnTo>
                  <a:lnTo>
                    <a:pt x="2669" y="735"/>
                  </a:lnTo>
                  <a:lnTo>
                    <a:pt x="2677" y="719"/>
                  </a:lnTo>
                  <a:lnTo>
                    <a:pt x="2677" y="719"/>
                  </a:lnTo>
                  <a:lnTo>
                    <a:pt x="2683" y="703"/>
                  </a:lnTo>
                  <a:lnTo>
                    <a:pt x="2683" y="685"/>
                  </a:lnTo>
                  <a:lnTo>
                    <a:pt x="2683" y="669"/>
                  </a:lnTo>
                  <a:lnTo>
                    <a:pt x="2677" y="651"/>
                  </a:lnTo>
                  <a:lnTo>
                    <a:pt x="2677" y="651"/>
                  </a:lnTo>
                  <a:lnTo>
                    <a:pt x="2671" y="637"/>
                  </a:lnTo>
                  <a:lnTo>
                    <a:pt x="2663" y="627"/>
                  </a:lnTo>
                  <a:lnTo>
                    <a:pt x="2653" y="615"/>
                  </a:lnTo>
                  <a:lnTo>
                    <a:pt x="2643" y="607"/>
                  </a:lnTo>
                  <a:lnTo>
                    <a:pt x="2631" y="599"/>
                  </a:lnTo>
                  <a:lnTo>
                    <a:pt x="2617" y="595"/>
                  </a:lnTo>
                  <a:lnTo>
                    <a:pt x="2603" y="591"/>
                  </a:lnTo>
                  <a:lnTo>
                    <a:pt x="2589" y="589"/>
                  </a:lnTo>
                  <a:lnTo>
                    <a:pt x="2589"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6"/>
            <p:cNvSpPr>
              <a:spLocks/>
            </p:cNvSpPr>
            <p:nvPr userDrawn="1"/>
          </p:nvSpPr>
          <p:spPr bwMode="auto">
            <a:xfrm>
              <a:off x="3460750" y="9483725"/>
              <a:ext cx="133350" cy="15875"/>
            </a:xfrm>
            <a:custGeom>
              <a:avLst/>
              <a:gdLst>
                <a:gd name="T0" fmla="*/ 18 w 84"/>
                <a:gd name="T1" fmla="*/ 2 h 10"/>
                <a:gd name="T2" fmla="*/ 18 w 84"/>
                <a:gd name="T3" fmla="*/ 2 h 10"/>
                <a:gd name="T4" fmla="*/ 18 w 84"/>
                <a:gd name="T5" fmla="*/ 2 h 10"/>
                <a:gd name="T6" fmla="*/ 18 w 84"/>
                <a:gd name="T7" fmla="*/ 2 h 10"/>
                <a:gd name="T8" fmla="*/ 8 w 84"/>
                <a:gd name="T9" fmla="*/ 6 h 10"/>
                <a:gd name="T10" fmla="*/ 0 w 84"/>
                <a:gd name="T11" fmla="*/ 10 h 10"/>
                <a:gd name="T12" fmla="*/ 84 w 84"/>
                <a:gd name="T13" fmla="*/ 10 h 10"/>
                <a:gd name="T14" fmla="*/ 84 w 84"/>
                <a:gd name="T15" fmla="*/ 10 h 10"/>
                <a:gd name="T16" fmla="*/ 68 w 84"/>
                <a:gd name="T17" fmla="*/ 4 h 10"/>
                <a:gd name="T18" fmla="*/ 52 w 84"/>
                <a:gd name="T19" fmla="*/ 0 h 10"/>
                <a:gd name="T20" fmla="*/ 36 w 84"/>
                <a:gd name="T21" fmla="*/ 0 h 10"/>
                <a:gd name="T22" fmla="*/ 18 w 84"/>
                <a:gd name="T23" fmla="*/ 2 h 10"/>
                <a:gd name="T24" fmla="*/ 18 w 84"/>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
                  <a:moveTo>
                    <a:pt x="18" y="2"/>
                  </a:moveTo>
                  <a:lnTo>
                    <a:pt x="18" y="2"/>
                  </a:lnTo>
                  <a:lnTo>
                    <a:pt x="18" y="2"/>
                  </a:lnTo>
                  <a:lnTo>
                    <a:pt x="18" y="2"/>
                  </a:lnTo>
                  <a:lnTo>
                    <a:pt x="8" y="6"/>
                  </a:lnTo>
                  <a:lnTo>
                    <a:pt x="0" y="10"/>
                  </a:lnTo>
                  <a:lnTo>
                    <a:pt x="84" y="10"/>
                  </a:lnTo>
                  <a:lnTo>
                    <a:pt x="84" y="10"/>
                  </a:lnTo>
                  <a:lnTo>
                    <a:pt x="68" y="4"/>
                  </a:lnTo>
                  <a:lnTo>
                    <a:pt x="52" y="0"/>
                  </a:lnTo>
                  <a:lnTo>
                    <a:pt x="36" y="0"/>
                  </a:lnTo>
                  <a:lnTo>
                    <a:pt x="18" y="2"/>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7"/>
            <p:cNvSpPr>
              <a:spLocks/>
            </p:cNvSpPr>
            <p:nvPr userDrawn="1"/>
          </p:nvSpPr>
          <p:spPr bwMode="auto">
            <a:xfrm>
              <a:off x="2816225" y="9471025"/>
              <a:ext cx="187325" cy="28575"/>
            </a:xfrm>
            <a:custGeom>
              <a:avLst/>
              <a:gdLst>
                <a:gd name="T0" fmla="*/ 0 w 118"/>
                <a:gd name="T1" fmla="*/ 18 h 18"/>
                <a:gd name="T2" fmla="*/ 118 w 118"/>
                <a:gd name="T3" fmla="*/ 18 h 18"/>
                <a:gd name="T4" fmla="*/ 118 w 118"/>
                <a:gd name="T5" fmla="*/ 18 h 18"/>
                <a:gd name="T6" fmla="*/ 108 w 118"/>
                <a:gd name="T7" fmla="*/ 12 h 18"/>
                <a:gd name="T8" fmla="*/ 96 w 118"/>
                <a:gd name="T9" fmla="*/ 6 h 18"/>
                <a:gd name="T10" fmla="*/ 84 w 118"/>
                <a:gd name="T11" fmla="*/ 2 h 18"/>
                <a:gd name="T12" fmla="*/ 70 w 118"/>
                <a:gd name="T13" fmla="*/ 0 h 18"/>
                <a:gd name="T14" fmla="*/ 70 w 118"/>
                <a:gd name="T15" fmla="*/ 0 h 18"/>
                <a:gd name="T16" fmla="*/ 50 w 118"/>
                <a:gd name="T17" fmla="*/ 0 h 18"/>
                <a:gd name="T18" fmla="*/ 32 w 118"/>
                <a:gd name="T19" fmla="*/ 2 h 18"/>
                <a:gd name="T20" fmla="*/ 16 w 118"/>
                <a:gd name="T21" fmla="*/ 8 h 18"/>
                <a:gd name="T22" fmla="*/ 0 w 118"/>
                <a:gd name="T23" fmla="*/ 18 h 18"/>
                <a:gd name="T24" fmla="*/ 0 w 1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
                  <a:moveTo>
                    <a:pt x="0" y="18"/>
                  </a:moveTo>
                  <a:lnTo>
                    <a:pt x="118" y="18"/>
                  </a:lnTo>
                  <a:lnTo>
                    <a:pt x="118" y="18"/>
                  </a:lnTo>
                  <a:lnTo>
                    <a:pt x="108" y="12"/>
                  </a:lnTo>
                  <a:lnTo>
                    <a:pt x="96" y="6"/>
                  </a:lnTo>
                  <a:lnTo>
                    <a:pt x="84" y="2"/>
                  </a:lnTo>
                  <a:lnTo>
                    <a:pt x="70" y="0"/>
                  </a:lnTo>
                  <a:lnTo>
                    <a:pt x="70" y="0"/>
                  </a:lnTo>
                  <a:lnTo>
                    <a:pt x="50" y="0"/>
                  </a:lnTo>
                  <a:lnTo>
                    <a:pt x="32" y="2"/>
                  </a:lnTo>
                  <a:lnTo>
                    <a:pt x="16" y="8"/>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8"/>
            <p:cNvSpPr>
              <a:spLocks/>
            </p:cNvSpPr>
            <p:nvPr userDrawn="1"/>
          </p:nvSpPr>
          <p:spPr bwMode="auto">
            <a:xfrm>
              <a:off x="-2124075" y="7948613"/>
              <a:ext cx="234950" cy="269875"/>
            </a:xfrm>
            <a:custGeom>
              <a:avLst/>
              <a:gdLst>
                <a:gd name="T0" fmla="*/ 64 w 148"/>
                <a:gd name="T1" fmla="*/ 170 h 170"/>
                <a:gd name="T2" fmla="*/ 64 w 148"/>
                <a:gd name="T3" fmla="*/ 170 h 170"/>
                <a:gd name="T4" fmla="*/ 80 w 148"/>
                <a:gd name="T5" fmla="*/ 168 h 170"/>
                <a:gd name="T6" fmla="*/ 96 w 148"/>
                <a:gd name="T7" fmla="*/ 162 h 170"/>
                <a:gd name="T8" fmla="*/ 110 w 148"/>
                <a:gd name="T9" fmla="*/ 154 h 170"/>
                <a:gd name="T10" fmla="*/ 124 w 148"/>
                <a:gd name="T11" fmla="*/ 144 h 170"/>
                <a:gd name="T12" fmla="*/ 134 w 148"/>
                <a:gd name="T13" fmla="*/ 132 h 170"/>
                <a:gd name="T14" fmla="*/ 142 w 148"/>
                <a:gd name="T15" fmla="*/ 118 h 170"/>
                <a:gd name="T16" fmla="*/ 146 w 148"/>
                <a:gd name="T17" fmla="*/ 102 h 170"/>
                <a:gd name="T18" fmla="*/ 148 w 148"/>
                <a:gd name="T19" fmla="*/ 84 h 170"/>
                <a:gd name="T20" fmla="*/ 148 w 148"/>
                <a:gd name="T21" fmla="*/ 84 h 170"/>
                <a:gd name="T22" fmla="*/ 146 w 148"/>
                <a:gd name="T23" fmla="*/ 68 h 170"/>
                <a:gd name="T24" fmla="*/ 142 w 148"/>
                <a:gd name="T25" fmla="*/ 52 h 170"/>
                <a:gd name="T26" fmla="*/ 134 w 148"/>
                <a:gd name="T27" fmla="*/ 38 h 170"/>
                <a:gd name="T28" fmla="*/ 124 w 148"/>
                <a:gd name="T29" fmla="*/ 24 h 170"/>
                <a:gd name="T30" fmla="*/ 110 w 148"/>
                <a:gd name="T31" fmla="*/ 14 h 170"/>
                <a:gd name="T32" fmla="*/ 96 w 148"/>
                <a:gd name="T33" fmla="*/ 6 h 170"/>
                <a:gd name="T34" fmla="*/ 80 w 148"/>
                <a:gd name="T35" fmla="*/ 2 h 170"/>
                <a:gd name="T36" fmla="*/ 64 w 148"/>
                <a:gd name="T37" fmla="*/ 0 h 170"/>
                <a:gd name="T38" fmla="*/ 64 w 148"/>
                <a:gd name="T39" fmla="*/ 0 h 170"/>
                <a:gd name="T40" fmla="*/ 44 w 148"/>
                <a:gd name="T41" fmla="*/ 2 h 170"/>
                <a:gd name="T42" fmla="*/ 28 w 148"/>
                <a:gd name="T43" fmla="*/ 8 h 170"/>
                <a:gd name="T44" fmla="*/ 12 w 148"/>
                <a:gd name="T45" fmla="*/ 18 h 170"/>
                <a:gd name="T46" fmla="*/ 0 w 148"/>
                <a:gd name="T47" fmla="*/ 30 h 170"/>
                <a:gd name="T48" fmla="*/ 0 w 148"/>
                <a:gd name="T49" fmla="*/ 140 h 170"/>
                <a:gd name="T50" fmla="*/ 0 w 148"/>
                <a:gd name="T51" fmla="*/ 140 h 170"/>
                <a:gd name="T52" fmla="*/ 12 w 148"/>
                <a:gd name="T53" fmla="*/ 152 h 170"/>
                <a:gd name="T54" fmla="*/ 28 w 148"/>
                <a:gd name="T55" fmla="*/ 162 h 170"/>
                <a:gd name="T56" fmla="*/ 46 w 148"/>
                <a:gd name="T57" fmla="*/ 168 h 170"/>
                <a:gd name="T58" fmla="*/ 64 w 148"/>
                <a:gd name="T59" fmla="*/ 170 h 170"/>
                <a:gd name="T60" fmla="*/ 64 w 148"/>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70">
                  <a:moveTo>
                    <a:pt x="64" y="170"/>
                  </a:moveTo>
                  <a:lnTo>
                    <a:pt x="64" y="170"/>
                  </a:lnTo>
                  <a:lnTo>
                    <a:pt x="80" y="168"/>
                  </a:lnTo>
                  <a:lnTo>
                    <a:pt x="96" y="162"/>
                  </a:lnTo>
                  <a:lnTo>
                    <a:pt x="110" y="154"/>
                  </a:lnTo>
                  <a:lnTo>
                    <a:pt x="124" y="144"/>
                  </a:lnTo>
                  <a:lnTo>
                    <a:pt x="134" y="132"/>
                  </a:lnTo>
                  <a:lnTo>
                    <a:pt x="142" y="118"/>
                  </a:lnTo>
                  <a:lnTo>
                    <a:pt x="146" y="102"/>
                  </a:lnTo>
                  <a:lnTo>
                    <a:pt x="148" y="84"/>
                  </a:lnTo>
                  <a:lnTo>
                    <a:pt x="148" y="84"/>
                  </a:lnTo>
                  <a:lnTo>
                    <a:pt x="146" y="68"/>
                  </a:lnTo>
                  <a:lnTo>
                    <a:pt x="142" y="52"/>
                  </a:lnTo>
                  <a:lnTo>
                    <a:pt x="134" y="38"/>
                  </a:lnTo>
                  <a:lnTo>
                    <a:pt x="124" y="24"/>
                  </a:lnTo>
                  <a:lnTo>
                    <a:pt x="110" y="14"/>
                  </a:lnTo>
                  <a:lnTo>
                    <a:pt x="96" y="6"/>
                  </a:lnTo>
                  <a:lnTo>
                    <a:pt x="80" y="2"/>
                  </a:lnTo>
                  <a:lnTo>
                    <a:pt x="64" y="0"/>
                  </a:lnTo>
                  <a:lnTo>
                    <a:pt x="64" y="0"/>
                  </a:lnTo>
                  <a:lnTo>
                    <a:pt x="44" y="2"/>
                  </a:lnTo>
                  <a:lnTo>
                    <a:pt x="28" y="8"/>
                  </a:lnTo>
                  <a:lnTo>
                    <a:pt x="12" y="18"/>
                  </a:lnTo>
                  <a:lnTo>
                    <a:pt x="0" y="30"/>
                  </a:lnTo>
                  <a:lnTo>
                    <a:pt x="0" y="140"/>
                  </a:lnTo>
                  <a:lnTo>
                    <a:pt x="0" y="140"/>
                  </a:lnTo>
                  <a:lnTo>
                    <a:pt x="12" y="152"/>
                  </a:lnTo>
                  <a:lnTo>
                    <a:pt x="28" y="162"/>
                  </a:lnTo>
                  <a:lnTo>
                    <a:pt x="46" y="168"/>
                  </a:lnTo>
                  <a:lnTo>
                    <a:pt x="64" y="170"/>
                  </a:lnTo>
                  <a:lnTo>
                    <a:pt x="6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9"/>
            <p:cNvSpPr>
              <a:spLocks/>
            </p:cNvSpPr>
            <p:nvPr userDrawn="1"/>
          </p:nvSpPr>
          <p:spPr bwMode="auto">
            <a:xfrm>
              <a:off x="1903413" y="8618538"/>
              <a:ext cx="161925" cy="161925"/>
            </a:xfrm>
            <a:custGeom>
              <a:avLst/>
              <a:gdLst>
                <a:gd name="T0" fmla="*/ 52 w 102"/>
                <a:gd name="T1" fmla="*/ 102 h 102"/>
                <a:gd name="T2" fmla="*/ 52 w 102"/>
                <a:gd name="T3" fmla="*/ 102 h 102"/>
                <a:gd name="T4" fmla="*/ 62 w 102"/>
                <a:gd name="T5" fmla="*/ 102 h 102"/>
                <a:gd name="T6" fmla="*/ 72 w 102"/>
                <a:gd name="T7" fmla="*/ 98 h 102"/>
                <a:gd name="T8" fmla="*/ 80 w 102"/>
                <a:gd name="T9" fmla="*/ 94 h 102"/>
                <a:gd name="T10" fmla="*/ 88 w 102"/>
                <a:gd name="T11" fmla="*/ 88 h 102"/>
                <a:gd name="T12" fmla="*/ 94 w 102"/>
                <a:gd name="T13" fmla="*/ 80 h 102"/>
                <a:gd name="T14" fmla="*/ 98 w 102"/>
                <a:gd name="T15" fmla="*/ 72 h 102"/>
                <a:gd name="T16" fmla="*/ 102 w 102"/>
                <a:gd name="T17" fmla="*/ 62 h 102"/>
                <a:gd name="T18" fmla="*/ 102 w 102"/>
                <a:gd name="T19" fmla="*/ 52 h 102"/>
                <a:gd name="T20" fmla="*/ 102 w 102"/>
                <a:gd name="T21" fmla="*/ 52 h 102"/>
                <a:gd name="T22" fmla="*/ 102 w 102"/>
                <a:gd name="T23" fmla="*/ 42 h 102"/>
                <a:gd name="T24" fmla="*/ 98 w 102"/>
                <a:gd name="T25" fmla="*/ 32 h 102"/>
                <a:gd name="T26" fmla="*/ 94 w 102"/>
                <a:gd name="T27" fmla="*/ 22 h 102"/>
                <a:gd name="T28" fmla="*/ 88 w 102"/>
                <a:gd name="T29" fmla="*/ 16 h 102"/>
                <a:gd name="T30" fmla="*/ 80 w 102"/>
                <a:gd name="T31" fmla="*/ 8 h 102"/>
                <a:gd name="T32" fmla="*/ 72 w 102"/>
                <a:gd name="T33" fmla="*/ 4 h 102"/>
                <a:gd name="T34" fmla="*/ 62 w 102"/>
                <a:gd name="T35" fmla="*/ 2 h 102"/>
                <a:gd name="T36" fmla="*/ 52 w 102"/>
                <a:gd name="T37" fmla="*/ 0 h 102"/>
                <a:gd name="T38" fmla="*/ 52 w 102"/>
                <a:gd name="T39" fmla="*/ 0 h 102"/>
                <a:gd name="T40" fmla="*/ 42 w 102"/>
                <a:gd name="T41" fmla="*/ 2 h 102"/>
                <a:gd name="T42" fmla="*/ 32 w 102"/>
                <a:gd name="T43" fmla="*/ 4 h 102"/>
                <a:gd name="T44" fmla="*/ 24 w 102"/>
                <a:gd name="T45" fmla="*/ 8 h 102"/>
                <a:gd name="T46" fmla="*/ 16 w 102"/>
                <a:gd name="T47" fmla="*/ 14 h 102"/>
                <a:gd name="T48" fmla="*/ 10 w 102"/>
                <a:gd name="T49" fmla="*/ 22 h 102"/>
                <a:gd name="T50" fmla="*/ 4 w 102"/>
                <a:gd name="T51" fmla="*/ 30 h 102"/>
                <a:gd name="T52" fmla="*/ 2 w 102"/>
                <a:gd name="T53" fmla="*/ 40 h 102"/>
                <a:gd name="T54" fmla="*/ 0 w 102"/>
                <a:gd name="T55" fmla="*/ 50 h 102"/>
                <a:gd name="T56" fmla="*/ 0 w 102"/>
                <a:gd name="T57" fmla="*/ 50 h 102"/>
                <a:gd name="T58" fmla="*/ 2 w 102"/>
                <a:gd name="T59" fmla="*/ 62 h 102"/>
                <a:gd name="T60" fmla="*/ 4 w 102"/>
                <a:gd name="T61" fmla="*/ 70 h 102"/>
                <a:gd name="T62" fmla="*/ 8 w 102"/>
                <a:gd name="T63" fmla="*/ 80 h 102"/>
                <a:gd name="T64" fmla="*/ 14 w 102"/>
                <a:gd name="T65" fmla="*/ 88 h 102"/>
                <a:gd name="T66" fmla="*/ 22 w 102"/>
                <a:gd name="T67" fmla="*/ 94 h 102"/>
                <a:gd name="T68" fmla="*/ 32 w 102"/>
                <a:gd name="T69" fmla="*/ 98 h 102"/>
                <a:gd name="T70" fmla="*/ 40 w 102"/>
                <a:gd name="T71" fmla="*/ 102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2"/>
                  </a:lnTo>
                  <a:lnTo>
                    <a:pt x="72" y="98"/>
                  </a:lnTo>
                  <a:lnTo>
                    <a:pt x="80" y="94"/>
                  </a:lnTo>
                  <a:lnTo>
                    <a:pt x="88" y="88"/>
                  </a:lnTo>
                  <a:lnTo>
                    <a:pt x="94" y="80"/>
                  </a:lnTo>
                  <a:lnTo>
                    <a:pt x="98" y="72"/>
                  </a:lnTo>
                  <a:lnTo>
                    <a:pt x="102" y="62"/>
                  </a:lnTo>
                  <a:lnTo>
                    <a:pt x="102" y="52"/>
                  </a:lnTo>
                  <a:lnTo>
                    <a:pt x="102" y="52"/>
                  </a:lnTo>
                  <a:lnTo>
                    <a:pt x="102" y="42"/>
                  </a:lnTo>
                  <a:lnTo>
                    <a:pt x="98" y="32"/>
                  </a:lnTo>
                  <a:lnTo>
                    <a:pt x="94" y="22"/>
                  </a:lnTo>
                  <a:lnTo>
                    <a:pt x="88" y="16"/>
                  </a:lnTo>
                  <a:lnTo>
                    <a:pt x="80" y="8"/>
                  </a:lnTo>
                  <a:lnTo>
                    <a:pt x="72" y="4"/>
                  </a:lnTo>
                  <a:lnTo>
                    <a:pt x="62" y="2"/>
                  </a:lnTo>
                  <a:lnTo>
                    <a:pt x="52" y="0"/>
                  </a:lnTo>
                  <a:lnTo>
                    <a:pt x="52" y="0"/>
                  </a:lnTo>
                  <a:lnTo>
                    <a:pt x="42" y="2"/>
                  </a:lnTo>
                  <a:lnTo>
                    <a:pt x="32" y="4"/>
                  </a:lnTo>
                  <a:lnTo>
                    <a:pt x="24" y="8"/>
                  </a:lnTo>
                  <a:lnTo>
                    <a:pt x="16" y="14"/>
                  </a:lnTo>
                  <a:lnTo>
                    <a:pt x="10" y="22"/>
                  </a:lnTo>
                  <a:lnTo>
                    <a:pt x="4" y="30"/>
                  </a:lnTo>
                  <a:lnTo>
                    <a:pt x="2" y="40"/>
                  </a:lnTo>
                  <a:lnTo>
                    <a:pt x="0" y="50"/>
                  </a:lnTo>
                  <a:lnTo>
                    <a:pt x="0" y="50"/>
                  </a:lnTo>
                  <a:lnTo>
                    <a:pt x="2" y="62"/>
                  </a:lnTo>
                  <a:lnTo>
                    <a:pt x="4" y="70"/>
                  </a:lnTo>
                  <a:lnTo>
                    <a:pt x="8" y="80"/>
                  </a:lnTo>
                  <a:lnTo>
                    <a:pt x="14" y="88"/>
                  </a:lnTo>
                  <a:lnTo>
                    <a:pt x="22" y="94"/>
                  </a:lnTo>
                  <a:lnTo>
                    <a:pt x="32" y="98"/>
                  </a:lnTo>
                  <a:lnTo>
                    <a:pt x="40" y="102"/>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0"/>
            <p:cNvSpPr>
              <a:spLocks/>
            </p:cNvSpPr>
            <p:nvPr userDrawn="1"/>
          </p:nvSpPr>
          <p:spPr bwMode="auto">
            <a:xfrm>
              <a:off x="2587625" y="8374063"/>
              <a:ext cx="28575" cy="31750"/>
            </a:xfrm>
            <a:custGeom>
              <a:avLst/>
              <a:gdLst>
                <a:gd name="T0" fmla="*/ 8 w 18"/>
                <a:gd name="T1" fmla="*/ 20 h 20"/>
                <a:gd name="T2" fmla="*/ 8 w 18"/>
                <a:gd name="T3" fmla="*/ 20 h 20"/>
                <a:gd name="T4" fmla="*/ 12 w 18"/>
                <a:gd name="T5" fmla="*/ 20 h 20"/>
                <a:gd name="T6" fmla="*/ 14 w 18"/>
                <a:gd name="T7" fmla="*/ 18 h 20"/>
                <a:gd name="T8" fmla="*/ 18 w 18"/>
                <a:gd name="T9" fmla="*/ 14 h 20"/>
                <a:gd name="T10" fmla="*/ 18 w 18"/>
                <a:gd name="T11" fmla="*/ 10 h 20"/>
                <a:gd name="T12" fmla="*/ 18 w 18"/>
                <a:gd name="T13" fmla="*/ 10 h 20"/>
                <a:gd name="T14" fmla="*/ 18 w 18"/>
                <a:gd name="T15" fmla="*/ 6 h 20"/>
                <a:gd name="T16" fmla="*/ 14 w 18"/>
                <a:gd name="T17" fmla="*/ 4 h 20"/>
                <a:gd name="T18" fmla="*/ 12 w 18"/>
                <a:gd name="T19" fmla="*/ 2 h 20"/>
                <a:gd name="T20" fmla="*/ 8 w 18"/>
                <a:gd name="T21" fmla="*/ 0 h 20"/>
                <a:gd name="T22" fmla="*/ 8 w 18"/>
                <a:gd name="T23" fmla="*/ 0 h 20"/>
                <a:gd name="T24" fmla="*/ 4 w 18"/>
                <a:gd name="T25" fmla="*/ 2 h 20"/>
                <a:gd name="T26" fmla="*/ 2 w 18"/>
                <a:gd name="T27" fmla="*/ 4 h 20"/>
                <a:gd name="T28" fmla="*/ 0 w 18"/>
                <a:gd name="T29" fmla="*/ 8 h 20"/>
                <a:gd name="T30" fmla="*/ 0 w 18"/>
                <a:gd name="T31" fmla="*/ 12 h 20"/>
                <a:gd name="T32" fmla="*/ 0 w 18"/>
                <a:gd name="T33" fmla="*/ 12 h 20"/>
                <a:gd name="T34" fmla="*/ 0 w 18"/>
                <a:gd name="T35" fmla="*/ 14 h 20"/>
                <a:gd name="T36" fmla="*/ 2 w 18"/>
                <a:gd name="T37" fmla="*/ 18 h 20"/>
                <a:gd name="T38" fmla="*/ 4 w 18"/>
                <a:gd name="T39" fmla="*/ 18 h 20"/>
                <a:gd name="T40" fmla="*/ 8 w 18"/>
                <a:gd name="T41" fmla="*/ 20 h 20"/>
                <a:gd name="T42" fmla="*/ 8 w 1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8" y="20"/>
                  </a:moveTo>
                  <a:lnTo>
                    <a:pt x="8" y="20"/>
                  </a:lnTo>
                  <a:lnTo>
                    <a:pt x="12" y="20"/>
                  </a:lnTo>
                  <a:lnTo>
                    <a:pt x="14" y="18"/>
                  </a:lnTo>
                  <a:lnTo>
                    <a:pt x="18" y="14"/>
                  </a:lnTo>
                  <a:lnTo>
                    <a:pt x="18" y="10"/>
                  </a:lnTo>
                  <a:lnTo>
                    <a:pt x="18" y="10"/>
                  </a:lnTo>
                  <a:lnTo>
                    <a:pt x="18" y="6"/>
                  </a:lnTo>
                  <a:lnTo>
                    <a:pt x="14" y="4"/>
                  </a:lnTo>
                  <a:lnTo>
                    <a:pt x="12" y="2"/>
                  </a:lnTo>
                  <a:lnTo>
                    <a:pt x="8" y="0"/>
                  </a:lnTo>
                  <a:lnTo>
                    <a:pt x="8" y="0"/>
                  </a:lnTo>
                  <a:lnTo>
                    <a:pt x="4" y="2"/>
                  </a:lnTo>
                  <a:lnTo>
                    <a:pt x="2" y="4"/>
                  </a:lnTo>
                  <a:lnTo>
                    <a:pt x="0" y="8"/>
                  </a:lnTo>
                  <a:lnTo>
                    <a:pt x="0" y="12"/>
                  </a:lnTo>
                  <a:lnTo>
                    <a:pt x="0" y="12"/>
                  </a:lnTo>
                  <a:lnTo>
                    <a:pt x="0" y="14"/>
                  </a:lnTo>
                  <a:lnTo>
                    <a:pt x="2" y="18"/>
                  </a:lnTo>
                  <a:lnTo>
                    <a:pt x="4" y="18"/>
                  </a:lnTo>
                  <a:lnTo>
                    <a:pt x="8"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01"/>
            <p:cNvSpPr>
              <a:spLocks/>
            </p:cNvSpPr>
            <p:nvPr userDrawn="1"/>
          </p:nvSpPr>
          <p:spPr bwMode="auto">
            <a:xfrm>
              <a:off x="2543175" y="8643938"/>
              <a:ext cx="114300" cy="114300"/>
            </a:xfrm>
            <a:custGeom>
              <a:avLst/>
              <a:gdLst>
                <a:gd name="T0" fmla="*/ 36 w 72"/>
                <a:gd name="T1" fmla="*/ 72 h 72"/>
                <a:gd name="T2" fmla="*/ 36 w 72"/>
                <a:gd name="T3" fmla="*/ 72 h 72"/>
                <a:gd name="T4" fmla="*/ 42 w 72"/>
                <a:gd name="T5" fmla="*/ 72 h 72"/>
                <a:gd name="T6" fmla="*/ 50 w 72"/>
                <a:gd name="T7" fmla="*/ 70 h 72"/>
                <a:gd name="T8" fmla="*/ 56 w 72"/>
                <a:gd name="T9" fmla="*/ 66 h 72"/>
                <a:gd name="T10" fmla="*/ 62 w 72"/>
                <a:gd name="T11" fmla="*/ 62 h 72"/>
                <a:gd name="T12" fmla="*/ 66 w 72"/>
                <a:gd name="T13" fmla="*/ 56 h 72"/>
                <a:gd name="T14" fmla="*/ 70 w 72"/>
                <a:gd name="T15" fmla="*/ 50 h 72"/>
                <a:gd name="T16" fmla="*/ 72 w 72"/>
                <a:gd name="T17" fmla="*/ 44 h 72"/>
                <a:gd name="T18" fmla="*/ 72 w 72"/>
                <a:gd name="T19" fmla="*/ 36 h 72"/>
                <a:gd name="T20" fmla="*/ 72 w 72"/>
                <a:gd name="T21" fmla="*/ 36 h 72"/>
                <a:gd name="T22" fmla="*/ 72 w 72"/>
                <a:gd name="T23" fmla="*/ 28 h 72"/>
                <a:gd name="T24" fmla="*/ 70 w 72"/>
                <a:gd name="T25" fmla="*/ 22 h 72"/>
                <a:gd name="T26" fmla="*/ 66 w 72"/>
                <a:gd name="T27" fmla="*/ 16 h 72"/>
                <a:gd name="T28" fmla="*/ 62 w 72"/>
                <a:gd name="T29" fmla="*/ 10 h 72"/>
                <a:gd name="T30" fmla="*/ 56 w 72"/>
                <a:gd name="T31" fmla="*/ 6 h 72"/>
                <a:gd name="T32" fmla="*/ 50 w 72"/>
                <a:gd name="T33" fmla="*/ 2 h 72"/>
                <a:gd name="T34" fmla="*/ 44 w 72"/>
                <a:gd name="T35" fmla="*/ 0 h 72"/>
                <a:gd name="T36" fmla="*/ 36 w 72"/>
                <a:gd name="T37" fmla="*/ 0 h 72"/>
                <a:gd name="T38" fmla="*/ 36 w 72"/>
                <a:gd name="T39" fmla="*/ 0 h 72"/>
                <a:gd name="T40" fmla="*/ 28 w 72"/>
                <a:gd name="T41" fmla="*/ 0 h 72"/>
                <a:gd name="T42" fmla="*/ 22 w 72"/>
                <a:gd name="T43" fmla="*/ 2 h 72"/>
                <a:gd name="T44" fmla="*/ 16 w 72"/>
                <a:gd name="T45" fmla="*/ 6 h 72"/>
                <a:gd name="T46" fmla="*/ 10 w 72"/>
                <a:gd name="T47" fmla="*/ 10 h 72"/>
                <a:gd name="T48" fmla="*/ 6 w 72"/>
                <a:gd name="T49" fmla="*/ 16 h 72"/>
                <a:gd name="T50" fmla="*/ 2 w 72"/>
                <a:gd name="T51" fmla="*/ 22 h 72"/>
                <a:gd name="T52" fmla="*/ 0 w 72"/>
                <a:gd name="T53" fmla="*/ 28 h 72"/>
                <a:gd name="T54" fmla="*/ 0 w 72"/>
                <a:gd name="T55" fmla="*/ 36 h 72"/>
                <a:gd name="T56" fmla="*/ 0 w 72"/>
                <a:gd name="T57" fmla="*/ 36 h 72"/>
                <a:gd name="T58" fmla="*/ 0 w 72"/>
                <a:gd name="T59" fmla="*/ 42 h 72"/>
                <a:gd name="T60" fmla="*/ 2 w 72"/>
                <a:gd name="T61" fmla="*/ 50 h 72"/>
                <a:gd name="T62" fmla="*/ 6 w 72"/>
                <a:gd name="T63" fmla="*/ 56 h 72"/>
                <a:gd name="T64" fmla="*/ 10 w 72"/>
                <a:gd name="T65" fmla="*/ 60 h 72"/>
                <a:gd name="T66" fmla="*/ 16 w 72"/>
                <a:gd name="T67" fmla="*/ 66 h 72"/>
                <a:gd name="T68" fmla="*/ 22 w 72"/>
                <a:gd name="T69" fmla="*/ 68 h 72"/>
                <a:gd name="T70" fmla="*/ 28 w 72"/>
                <a:gd name="T71" fmla="*/ 70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2" y="72"/>
                  </a:lnTo>
                  <a:lnTo>
                    <a:pt x="50" y="70"/>
                  </a:lnTo>
                  <a:lnTo>
                    <a:pt x="56" y="66"/>
                  </a:lnTo>
                  <a:lnTo>
                    <a:pt x="62" y="62"/>
                  </a:lnTo>
                  <a:lnTo>
                    <a:pt x="66" y="56"/>
                  </a:lnTo>
                  <a:lnTo>
                    <a:pt x="70" y="50"/>
                  </a:lnTo>
                  <a:lnTo>
                    <a:pt x="72" y="44"/>
                  </a:lnTo>
                  <a:lnTo>
                    <a:pt x="72" y="36"/>
                  </a:lnTo>
                  <a:lnTo>
                    <a:pt x="72" y="36"/>
                  </a:lnTo>
                  <a:lnTo>
                    <a:pt x="72" y="28"/>
                  </a:lnTo>
                  <a:lnTo>
                    <a:pt x="70" y="22"/>
                  </a:lnTo>
                  <a:lnTo>
                    <a:pt x="66" y="16"/>
                  </a:lnTo>
                  <a:lnTo>
                    <a:pt x="62" y="10"/>
                  </a:lnTo>
                  <a:lnTo>
                    <a:pt x="56" y="6"/>
                  </a:lnTo>
                  <a:lnTo>
                    <a:pt x="50" y="2"/>
                  </a:lnTo>
                  <a:lnTo>
                    <a:pt x="44" y="0"/>
                  </a:lnTo>
                  <a:lnTo>
                    <a:pt x="36" y="0"/>
                  </a:lnTo>
                  <a:lnTo>
                    <a:pt x="36" y="0"/>
                  </a:lnTo>
                  <a:lnTo>
                    <a:pt x="28" y="0"/>
                  </a:lnTo>
                  <a:lnTo>
                    <a:pt x="22" y="2"/>
                  </a:lnTo>
                  <a:lnTo>
                    <a:pt x="16" y="6"/>
                  </a:lnTo>
                  <a:lnTo>
                    <a:pt x="10" y="10"/>
                  </a:lnTo>
                  <a:lnTo>
                    <a:pt x="6" y="16"/>
                  </a:lnTo>
                  <a:lnTo>
                    <a:pt x="2" y="22"/>
                  </a:lnTo>
                  <a:lnTo>
                    <a:pt x="0" y="28"/>
                  </a:lnTo>
                  <a:lnTo>
                    <a:pt x="0" y="36"/>
                  </a:lnTo>
                  <a:lnTo>
                    <a:pt x="0" y="36"/>
                  </a:lnTo>
                  <a:lnTo>
                    <a:pt x="0" y="42"/>
                  </a:lnTo>
                  <a:lnTo>
                    <a:pt x="2" y="50"/>
                  </a:lnTo>
                  <a:lnTo>
                    <a:pt x="6" y="56"/>
                  </a:lnTo>
                  <a:lnTo>
                    <a:pt x="10" y="60"/>
                  </a:lnTo>
                  <a:lnTo>
                    <a:pt x="16" y="66"/>
                  </a:lnTo>
                  <a:lnTo>
                    <a:pt x="22" y="68"/>
                  </a:lnTo>
                  <a:lnTo>
                    <a:pt x="28" y="70"/>
                  </a:lnTo>
                  <a:lnTo>
                    <a:pt x="36" y="72"/>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2"/>
            <p:cNvSpPr>
              <a:spLocks/>
            </p:cNvSpPr>
            <p:nvPr userDrawn="1"/>
          </p:nvSpPr>
          <p:spPr bwMode="auto">
            <a:xfrm>
              <a:off x="2463800" y="9182100"/>
              <a:ext cx="273050" cy="273050"/>
            </a:xfrm>
            <a:custGeom>
              <a:avLst/>
              <a:gdLst>
                <a:gd name="T0" fmla="*/ 86 w 172"/>
                <a:gd name="T1" fmla="*/ 0 h 172"/>
                <a:gd name="T2" fmla="*/ 86 w 172"/>
                <a:gd name="T3" fmla="*/ 0 h 172"/>
                <a:gd name="T4" fmla="*/ 70 w 172"/>
                <a:gd name="T5" fmla="*/ 2 h 172"/>
                <a:gd name="T6" fmla="*/ 54 w 172"/>
                <a:gd name="T7" fmla="*/ 6 h 172"/>
                <a:gd name="T8" fmla="*/ 38 w 172"/>
                <a:gd name="T9" fmla="*/ 14 h 172"/>
                <a:gd name="T10" fmla="*/ 26 w 172"/>
                <a:gd name="T11" fmla="*/ 24 h 172"/>
                <a:gd name="T12" fmla="*/ 16 w 172"/>
                <a:gd name="T13" fmla="*/ 38 h 172"/>
                <a:gd name="T14" fmla="*/ 8 w 172"/>
                <a:gd name="T15" fmla="*/ 52 h 172"/>
                <a:gd name="T16" fmla="*/ 2 w 172"/>
                <a:gd name="T17" fmla="*/ 68 h 172"/>
                <a:gd name="T18" fmla="*/ 0 w 172"/>
                <a:gd name="T19" fmla="*/ 86 h 172"/>
                <a:gd name="T20" fmla="*/ 0 w 172"/>
                <a:gd name="T21" fmla="*/ 86 h 172"/>
                <a:gd name="T22" fmla="*/ 2 w 172"/>
                <a:gd name="T23" fmla="*/ 104 h 172"/>
                <a:gd name="T24" fmla="*/ 8 w 172"/>
                <a:gd name="T25" fmla="*/ 120 h 172"/>
                <a:gd name="T26" fmla="*/ 16 w 172"/>
                <a:gd name="T27" fmla="*/ 134 h 172"/>
                <a:gd name="T28" fmla="*/ 26 w 172"/>
                <a:gd name="T29" fmla="*/ 148 h 172"/>
                <a:gd name="T30" fmla="*/ 38 w 172"/>
                <a:gd name="T31" fmla="*/ 158 h 172"/>
                <a:gd name="T32" fmla="*/ 54 w 172"/>
                <a:gd name="T33" fmla="*/ 166 h 172"/>
                <a:gd name="T34" fmla="*/ 70 w 172"/>
                <a:gd name="T35" fmla="*/ 172 h 172"/>
                <a:gd name="T36" fmla="*/ 86 w 172"/>
                <a:gd name="T37" fmla="*/ 172 h 172"/>
                <a:gd name="T38" fmla="*/ 86 w 172"/>
                <a:gd name="T39" fmla="*/ 172 h 172"/>
                <a:gd name="T40" fmla="*/ 106 w 172"/>
                <a:gd name="T41" fmla="*/ 170 h 172"/>
                <a:gd name="T42" fmla="*/ 122 w 172"/>
                <a:gd name="T43" fmla="*/ 164 h 172"/>
                <a:gd name="T44" fmla="*/ 136 w 172"/>
                <a:gd name="T45" fmla="*/ 156 h 172"/>
                <a:gd name="T46" fmla="*/ 148 w 172"/>
                <a:gd name="T47" fmla="*/ 146 h 172"/>
                <a:gd name="T48" fmla="*/ 158 w 172"/>
                <a:gd name="T49" fmla="*/ 132 h 172"/>
                <a:gd name="T50" fmla="*/ 166 w 172"/>
                <a:gd name="T51" fmla="*/ 118 h 172"/>
                <a:gd name="T52" fmla="*/ 170 w 172"/>
                <a:gd name="T53" fmla="*/ 102 h 172"/>
                <a:gd name="T54" fmla="*/ 172 w 172"/>
                <a:gd name="T55" fmla="*/ 86 h 172"/>
                <a:gd name="T56" fmla="*/ 172 w 172"/>
                <a:gd name="T57" fmla="*/ 86 h 172"/>
                <a:gd name="T58" fmla="*/ 170 w 172"/>
                <a:gd name="T59" fmla="*/ 68 h 172"/>
                <a:gd name="T60" fmla="*/ 166 w 172"/>
                <a:gd name="T61" fmla="*/ 52 h 172"/>
                <a:gd name="T62" fmla="*/ 158 w 172"/>
                <a:gd name="T63" fmla="*/ 38 h 172"/>
                <a:gd name="T64" fmla="*/ 148 w 172"/>
                <a:gd name="T65" fmla="*/ 26 h 172"/>
                <a:gd name="T66" fmla="*/ 134 w 172"/>
                <a:gd name="T67" fmla="*/ 14 h 172"/>
                <a:gd name="T68" fmla="*/ 120 w 172"/>
                <a:gd name="T69" fmla="*/ 6 h 172"/>
                <a:gd name="T70" fmla="*/ 104 w 172"/>
                <a:gd name="T71" fmla="*/ 2 h 172"/>
                <a:gd name="T72" fmla="*/ 86 w 172"/>
                <a:gd name="T73" fmla="*/ 0 h 172"/>
                <a:gd name="T74" fmla="*/ 86 w 172"/>
                <a:gd name="T7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86" y="0"/>
                  </a:moveTo>
                  <a:lnTo>
                    <a:pt x="86" y="0"/>
                  </a:lnTo>
                  <a:lnTo>
                    <a:pt x="70" y="2"/>
                  </a:lnTo>
                  <a:lnTo>
                    <a:pt x="54" y="6"/>
                  </a:lnTo>
                  <a:lnTo>
                    <a:pt x="38" y="14"/>
                  </a:lnTo>
                  <a:lnTo>
                    <a:pt x="26" y="24"/>
                  </a:lnTo>
                  <a:lnTo>
                    <a:pt x="16" y="38"/>
                  </a:lnTo>
                  <a:lnTo>
                    <a:pt x="8" y="52"/>
                  </a:lnTo>
                  <a:lnTo>
                    <a:pt x="2" y="68"/>
                  </a:lnTo>
                  <a:lnTo>
                    <a:pt x="0" y="86"/>
                  </a:lnTo>
                  <a:lnTo>
                    <a:pt x="0" y="86"/>
                  </a:lnTo>
                  <a:lnTo>
                    <a:pt x="2" y="104"/>
                  </a:lnTo>
                  <a:lnTo>
                    <a:pt x="8" y="120"/>
                  </a:lnTo>
                  <a:lnTo>
                    <a:pt x="16" y="134"/>
                  </a:lnTo>
                  <a:lnTo>
                    <a:pt x="26" y="148"/>
                  </a:lnTo>
                  <a:lnTo>
                    <a:pt x="38" y="158"/>
                  </a:lnTo>
                  <a:lnTo>
                    <a:pt x="54" y="166"/>
                  </a:lnTo>
                  <a:lnTo>
                    <a:pt x="70" y="172"/>
                  </a:lnTo>
                  <a:lnTo>
                    <a:pt x="86" y="172"/>
                  </a:lnTo>
                  <a:lnTo>
                    <a:pt x="86" y="172"/>
                  </a:lnTo>
                  <a:lnTo>
                    <a:pt x="106" y="170"/>
                  </a:lnTo>
                  <a:lnTo>
                    <a:pt x="122" y="164"/>
                  </a:lnTo>
                  <a:lnTo>
                    <a:pt x="136" y="156"/>
                  </a:lnTo>
                  <a:lnTo>
                    <a:pt x="148" y="146"/>
                  </a:lnTo>
                  <a:lnTo>
                    <a:pt x="158" y="132"/>
                  </a:lnTo>
                  <a:lnTo>
                    <a:pt x="166" y="118"/>
                  </a:lnTo>
                  <a:lnTo>
                    <a:pt x="170" y="102"/>
                  </a:lnTo>
                  <a:lnTo>
                    <a:pt x="172" y="86"/>
                  </a:lnTo>
                  <a:lnTo>
                    <a:pt x="172" y="86"/>
                  </a:lnTo>
                  <a:lnTo>
                    <a:pt x="170" y="68"/>
                  </a:lnTo>
                  <a:lnTo>
                    <a:pt x="166" y="52"/>
                  </a:lnTo>
                  <a:lnTo>
                    <a:pt x="158" y="38"/>
                  </a:lnTo>
                  <a:lnTo>
                    <a:pt x="148" y="26"/>
                  </a:lnTo>
                  <a:lnTo>
                    <a:pt x="134" y="14"/>
                  </a:lnTo>
                  <a:lnTo>
                    <a:pt x="120" y="6"/>
                  </a:lnTo>
                  <a:lnTo>
                    <a:pt x="104" y="2"/>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03"/>
            <p:cNvSpPr>
              <a:spLocks/>
            </p:cNvSpPr>
            <p:nvPr userDrawn="1"/>
          </p:nvSpPr>
          <p:spPr bwMode="auto">
            <a:xfrm>
              <a:off x="2781300" y="9188450"/>
              <a:ext cx="257175" cy="257175"/>
            </a:xfrm>
            <a:custGeom>
              <a:avLst/>
              <a:gdLst>
                <a:gd name="T0" fmla="*/ 82 w 162"/>
                <a:gd name="T1" fmla="*/ 0 h 162"/>
                <a:gd name="T2" fmla="*/ 82 w 162"/>
                <a:gd name="T3" fmla="*/ 0 h 162"/>
                <a:gd name="T4" fmla="*/ 64 w 162"/>
                <a:gd name="T5" fmla="*/ 2 h 162"/>
                <a:gd name="T6" fmla="*/ 50 w 162"/>
                <a:gd name="T7" fmla="*/ 6 h 162"/>
                <a:gd name="T8" fmla="*/ 36 w 162"/>
                <a:gd name="T9" fmla="*/ 14 h 162"/>
                <a:gd name="T10" fmla="*/ 24 w 162"/>
                <a:gd name="T11" fmla="*/ 24 h 162"/>
                <a:gd name="T12" fmla="*/ 14 w 162"/>
                <a:gd name="T13" fmla="*/ 36 h 162"/>
                <a:gd name="T14" fmla="*/ 6 w 162"/>
                <a:gd name="T15" fmla="*/ 50 h 162"/>
                <a:gd name="T16" fmla="*/ 2 w 162"/>
                <a:gd name="T17" fmla="*/ 64 h 162"/>
                <a:gd name="T18" fmla="*/ 0 w 162"/>
                <a:gd name="T19" fmla="*/ 80 h 162"/>
                <a:gd name="T20" fmla="*/ 0 w 162"/>
                <a:gd name="T21" fmla="*/ 80 h 162"/>
                <a:gd name="T22" fmla="*/ 2 w 162"/>
                <a:gd name="T23" fmla="*/ 98 h 162"/>
                <a:gd name="T24" fmla="*/ 6 w 162"/>
                <a:gd name="T25" fmla="*/ 112 h 162"/>
                <a:gd name="T26" fmla="*/ 14 w 162"/>
                <a:gd name="T27" fmla="*/ 126 h 162"/>
                <a:gd name="T28" fmla="*/ 24 w 162"/>
                <a:gd name="T29" fmla="*/ 138 h 162"/>
                <a:gd name="T30" fmla="*/ 36 w 162"/>
                <a:gd name="T31" fmla="*/ 148 h 162"/>
                <a:gd name="T32" fmla="*/ 50 w 162"/>
                <a:gd name="T33" fmla="*/ 156 h 162"/>
                <a:gd name="T34" fmla="*/ 66 w 162"/>
                <a:gd name="T35" fmla="*/ 160 h 162"/>
                <a:gd name="T36" fmla="*/ 82 w 162"/>
                <a:gd name="T37" fmla="*/ 162 h 162"/>
                <a:gd name="T38" fmla="*/ 82 w 162"/>
                <a:gd name="T39" fmla="*/ 162 h 162"/>
                <a:gd name="T40" fmla="*/ 98 w 162"/>
                <a:gd name="T41" fmla="*/ 160 h 162"/>
                <a:gd name="T42" fmla="*/ 114 w 162"/>
                <a:gd name="T43" fmla="*/ 154 h 162"/>
                <a:gd name="T44" fmla="*/ 126 w 162"/>
                <a:gd name="T45" fmla="*/ 148 h 162"/>
                <a:gd name="T46" fmla="*/ 138 w 162"/>
                <a:gd name="T47" fmla="*/ 138 h 162"/>
                <a:gd name="T48" fmla="*/ 148 w 162"/>
                <a:gd name="T49" fmla="*/ 124 h 162"/>
                <a:gd name="T50" fmla="*/ 156 w 162"/>
                <a:gd name="T51" fmla="*/ 112 h 162"/>
                <a:gd name="T52" fmla="*/ 160 w 162"/>
                <a:gd name="T53" fmla="*/ 96 h 162"/>
                <a:gd name="T54" fmla="*/ 162 w 162"/>
                <a:gd name="T55" fmla="*/ 80 h 162"/>
                <a:gd name="T56" fmla="*/ 162 w 162"/>
                <a:gd name="T57" fmla="*/ 80 h 162"/>
                <a:gd name="T58" fmla="*/ 160 w 162"/>
                <a:gd name="T59" fmla="*/ 64 h 162"/>
                <a:gd name="T60" fmla="*/ 156 w 162"/>
                <a:gd name="T61" fmla="*/ 48 h 162"/>
                <a:gd name="T62" fmla="*/ 148 w 162"/>
                <a:gd name="T63" fmla="*/ 36 h 162"/>
                <a:gd name="T64" fmla="*/ 138 w 162"/>
                <a:gd name="T65" fmla="*/ 24 h 162"/>
                <a:gd name="T66" fmla="*/ 126 w 162"/>
                <a:gd name="T67" fmla="*/ 14 h 162"/>
                <a:gd name="T68" fmla="*/ 112 w 162"/>
                <a:gd name="T69" fmla="*/ 6 h 162"/>
                <a:gd name="T70" fmla="*/ 98 w 162"/>
                <a:gd name="T71" fmla="*/ 2 h 162"/>
                <a:gd name="T72" fmla="*/ 82 w 162"/>
                <a:gd name="T73" fmla="*/ 0 h 162"/>
                <a:gd name="T74" fmla="*/ 82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2" y="0"/>
                  </a:moveTo>
                  <a:lnTo>
                    <a:pt x="82" y="0"/>
                  </a:lnTo>
                  <a:lnTo>
                    <a:pt x="64" y="2"/>
                  </a:lnTo>
                  <a:lnTo>
                    <a:pt x="50" y="6"/>
                  </a:lnTo>
                  <a:lnTo>
                    <a:pt x="36" y="14"/>
                  </a:lnTo>
                  <a:lnTo>
                    <a:pt x="24" y="24"/>
                  </a:lnTo>
                  <a:lnTo>
                    <a:pt x="14" y="36"/>
                  </a:lnTo>
                  <a:lnTo>
                    <a:pt x="6" y="50"/>
                  </a:lnTo>
                  <a:lnTo>
                    <a:pt x="2" y="64"/>
                  </a:lnTo>
                  <a:lnTo>
                    <a:pt x="0" y="80"/>
                  </a:lnTo>
                  <a:lnTo>
                    <a:pt x="0" y="80"/>
                  </a:lnTo>
                  <a:lnTo>
                    <a:pt x="2" y="98"/>
                  </a:lnTo>
                  <a:lnTo>
                    <a:pt x="6" y="112"/>
                  </a:lnTo>
                  <a:lnTo>
                    <a:pt x="14" y="126"/>
                  </a:lnTo>
                  <a:lnTo>
                    <a:pt x="24" y="138"/>
                  </a:lnTo>
                  <a:lnTo>
                    <a:pt x="36" y="148"/>
                  </a:lnTo>
                  <a:lnTo>
                    <a:pt x="50" y="156"/>
                  </a:lnTo>
                  <a:lnTo>
                    <a:pt x="66" y="160"/>
                  </a:lnTo>
                  <a:lnTo>
                    <a:pt x="82" y="162"/>
                  </a:lnTo>
                  <a:lnTo>
                    <a:pt x="82" y="162"/>
                  </a:lnTo>
                  <a:lnTo>
                    <a:pt x="98" y="160"/>
                  </a:lnTo>
                  <a:lnTo>
                    <a:pt x="114" y="154"/>
                  </a:lnTo>
                  <a:lnTo>
                    <a:pt x="126" y="148"/>
                  </a:lnTo>
                  <a:lnTo>
                    <a:pt x="138" y="138"/>
                  </a:lnTo>
                  <a:lnTo>
                    <a:pt x="148" y="124"/>
                  </a:lnTo>
                  <a:lnTo>
                    <a:pt x="156" y="112"/>
                  </a:lnTo>
                  <a:lnTo>
                    <a:pt x="160" y="96"/>
                  </a:lnTo>
                  <a:lnTo>
                    <a:pt x="162" y="80"/>
                  </a:lnTo>
                  <a:lnTo>
                    <a:pt x="162" y="80"/>
                  </a:lnTo>
                  <a:lnTo>
                    <a:pt x="160" y="64"/>
                  </a:lnTo>
                  <a:lnTo>
                    <a:pt x="156" y="48"/>
                  </a:lnTo>
                  <a:lnTo>
                    <a:pt x="148" y="36"/>
                  </a:lnTo>
                  <a:lnTo>
                    <a:pt x="138" y="24"/>
                  </a:lnTo>
                  <a:lnTo>
                    <a:pt x="126" y="14"/>
                  </a:lnTo>
                  <a:lnTo>
                    <a:pt x="112" y="6"/>
                  </a:lnTo>
                  <a:lnTo>
                    <a:pt x="98" y="2"/>
                  </a:lnTo>
                  <a:lnTo>
                    <a:pt x="82" y="0"/>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04"/>
            <p:cNvSpPr>
              <a:spLocks/>
            </p:cNvSpPr>
            <p:nvPr userDrawn="1"/>
          </p:nvSpPr>
          <p:spPr bwMode="auto">
            <a:xfrm>
              <a:off x="2498725" y="8907463"/>
              <a:ext cx="203200" cy="201613"/>
            </a:xfrm>
            <a:custGeom>
              <a:avLst/>
              <a:gdLst>
                <a:gd name="T0" fmla="*/ 66 w 128"/>
                <a:gd name="T1" fmla="*/ 127 h 127"/>
                <a:gd name="T2" fmla="*/ 66 w 128"/>
                <a:gd name="T3" fmla="*/ 127 h 127"/>
                <a:gd name="T4" fmla="*/ 78 w 128"/>
                <a:gd name="T5" fmla="*/ 127 h 127"/>
                <a:gd name="T6" fmla="*/ 90 w 128"/>
                <a:gd name="T7" fmla="*/ 123 h 127"/>
                <a:gd name="T8" fmla="*/ 100 w 128"/>
                <a:gd name="T9" fmla="*/ 117 h 127"/>
                <a:gd name="T10" fmla="*/ 110 w 128"/>
                <a:gd name="T11" fmla="*/ 109 h 127"/>
                <a:gd name="T12" fmla="*/ 118 w 128"/>
                <a:gd name="T13" fmla="*/ 99 h 127"/>
                <a:gd name="T14" fmla="*/ 124 w 128"/>
                <a:gd name="T15" fmla="*/ 89 h 127"/>
                <a:gd name="T16" fmla="*/ 128 w 128"/>
                <a:gd name="T17" fmla="*/ 77 h 127"/>
                <a:gd name="T18" fmla="*/ 128 w 128"/>
                <a:gd name="T19" fmla="*/ 63 h 127"/>
                <a:gd name="T20" fmla="*/ 128 w 128"/>
                <a:gd name="T21" fmla="*/ 63 h 127"/>
                <a:gd name="T22" fmla="*/ 126 w 128"/>
                <a:gd name="T23" fmla="*/ 51 h 127"/>
                <a:gd name="T24" fmla="*/ 122 w 128"/>
                <a:gd name="T25" fmla="*/ 39 h 127"/>
                <a:gd name="T26" fmla="*/ 116 w 128"/>
                <a:gd name="T27" fmla="*/ 27 h 127"/>
                <a:gd name="T28" fmla="*/ 108 w 128"/>
                <a:gd name="T29" fmla="*/ 19 h 127"/>
                <a:gd name="T30" fmla="*/ 100 w 128"/>
                <a:gd name="T31" fmla="*/ 11 h 127"/>
                <a:gd name="T32" fmla="*/ 88 w 128"/>
                <a:gd name="T33" fmla="*/ 5 h 127"/>
                <a:gd name="T34" fmla="*/ 76 w 128"/>
                <a:gd name="T35" fmla="*/ 0 h 127"/>
                <a:gd name="T36" fmla="*/ 62 w 128"/>
                <a:gd name="T37" fmla="*/ 0 h 127"/>
                <a:gd name="T38" fmla="*/ 62 w 128"/>
                <a:gd name="T39" fmla="*/ 0 h 127"/>
                <a:gd name="T40" fmla="*/ 50 w 128"/>
                <a:gd name="T41" fmla="*/ 0 h 127"/>
                <a:gd name="T42" fmla="*/ 38 w 128"/>
                <a:gd name="T43" fmla="*/ 5 h 127"/>
                <a:gd name="T44" fmla="*/ 28 w 128"/>
                <a:gd name="T45" fmla="*/ 11 h 127"/>
                <a:gd name="T46" fmla="*/ 18 w 128"/>
                <a:gd name="T47" fmla="*/ 19 h 127"/>
                <a:gd name="T48" fmla="*/ 10 w 128"/>
                <a:gd name="T49" fmla="*/ 29 h 127"/>
                <a:gd name="T50" fmla="*/ 6 w 128"/>
                <a:gd name="T51" fmla="*/ 41 h 127"/>
                <a:gd name="T52" fmla="*/ 2 w 128"/>
                <a:gd name="T53" fmla="*/ 53 h 127"/>
                <a:gd name="T54" fmla="*/ 0 w 128"/>
                <a:gd name="T55" fmla="*/ 65 h 127"/>
                <a:gd name="T56" fmla="*/ 0 w 128"/>
                <a:gd name="T57" fmla="*/ 65 h 127"/>
                <a:gd name="T58" fmla="*/ 2 w 128"/>
                <a:gd name="T59" fmla="*/ 77 h 127"/>
                <a:gd name="T60" fmla="*/ 6 w 128"/>
                <a:gd name="T61" fmla="*/ 89 h 127"/>
                <a:gd name="T62" fmla="*/ 12 w 128"/>
                <a:gd name="T63" fmla="*/ 101 h 127"/>
                <a:gd name="T64" fmla="*/ 20 w 128"/>
                <a:gd name="T65" fmla="*/ 109 h 127"/>
                <a:gd name="T66" fmla="*/ 30 w 128"/>
                <a:gd name="T67" fmla="*/ 117 h 127"/>
                <a:gd name="T68" fmla="*/ 40 w 128"/>
                <a:gd name="T69" fmla="*/ 123 h 127"/>
                <a:gd name="T70" fmla="*/ 52 w 128"/>
                <a:gd name="T71" fmla="*/ 127 h 127"/>
                <a:gd name="T72" fmla="*/ 66 w 128"/>
                <a:gd name="T73" fmla="*/ 127 h 127"/>
                <a:gd name="T74" fmla="*/ 66 w 128"/>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7">
                  <a:moveTo>
                    <a:pt x="66" y="127"/>
                  </a:moveTo>
                  <a:lnTo>
                    <a:pt x="66" y="127"/>
                  </a:lnTo>
                  <a:lnTo>
                    <a:pt x="78" y="127"/>
                  </a:lnTo>
                  <a:lnTo>
                    <a:pt x="90" y="123"/>
                  </a:lnTo>
                  <a:lnTo>
                    <a:pt x="100" y="117"/>
                  </a:lnTo>
                  <a:lnTo>
                    <a:pt x="110" y="109"/>
                  </a:lnTo>
                  <a:lnTo>
                    <a:pt x="118" y="99"/>
                  </a:lnTo>
                  <a:lnTo>
                    <a:pt x="124" y="89"/>
                  </a:lnTo>
                  <a:lnTo>
                    <a:pt x="128" y="77"/>
                  </a:lnTo>
                  <a:lnTo>
                    <a:pt x="128" y="63"/>
                  </a:lnTo>
                  <a:lnTo>
                    <a:pt x="128" y="63"/>
                  </a:lnTo>
                  <a:lnTo>
                    <a:pt x="126" y="51"/>
                  </a:lnTo>
                  <a:lnTo>
                    <a:pt x="122" y="39"/>
                  </a:lnTo>
                  <a:lnTo>
                    <a:pt x="116" y="27"/>
                  </a:lnTo>
                  <a:lnTo>
                    <a:pt x="108" y="19"/>
                  </a:lnTo>
                  <a:lnTo>
                    <a:pt x="100" y="11"/>
                  </a:lnTo>
                  <a:lnTo>
                    <a:pt x="88" y="5"/>
                  </a:lnTo>
                  <a:lnTo>
                    <a:pt x="76" y="0"/>
                  </a:lnTo>
                  <a:lnTo>
                    <a:pt x="62" y="0"/>
                  </a:lnTo>
                  <a:lnTo>
                    <a:pt x="62" y="0"/>
                  </a:lnTo>
                  <a:lnTo>
                    <a:pt x="50" y="0"/>
                  </a:lnTo>
                  <a:lnTo>
                    <a:pt x="38" y="5"/>
                  </a:lnTo>
                  <a:lnTo>
                    <a:pt x="28" y="11"/>
                  </a:lnTo>
                  <a:lnTo>
                    <a:pt x="18" y="19"/>
                  </a:lnTo>
                  <a:lnTo>
                    <a:pt x="10" y="29"/>
                  </a:lnTo>
                  <a:lnTo>
                    <a:pt x="6" y="41"/>
                  </a:lnTo>
                  <a:lnTo>
                    <a:pt x="2" y="53"/>
                  </a:lnTo>
                  <a:lnTo>
                    <a:pt x="0" y="65"/>
                  </a:lnTo>
                  <a:lnTo>
                    <a:pt x="0" y="65"/>
                  </a:lnTo>
                  <a:lnTo>
                    <a:pt x="2" y="77"/>
                  </a:lnTo>
                  <a:lnTo>
                    <a:pt x="6" y="89"/>
                  </a:lnTo>
                  <a:lnTo>
                    <a:pt x="12" y="101"/>
                  </a:lnTo>
                  <a:lnTo>
                    <a:pt x="20" y="109"/>
                  </a:lnTo>
                  <a:lnTo>
                    <a:pt x="30" y="117"/>
                  </a:lnTo>
                  <a:lnTo>
                    <a:pt x="40" y="123"/>
                  </a:lnTo>
                  <a:lnTo>
                    <a:pt x="52" y="127"/>
                  </a:lnTo>
                  <a:lnTo>
                    <a:pt x="66" y="127"/>
                  </a:lnTo>
                  <a:lnTo>
                    <a:pt x="66"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5"/>
            <p:cNvSpPr>
              <a:spLocks/>
            </p:cNvSpPr>
            <p:nvPr userDrawn="1"/>
          </p:nvSpPr>
          <p:spPr bwMode="auto">
            <a:xfrm>
              <a:off x="2863850" y="8656638"/>
              <a:ext cx="92075" cy="88900"/>
            </a:xfrm>
            <a:custGeom>
              <a:avLst/>
              <a:gdLst>
                <a:gd name="T0" fmla="*/ 28 w 58"/>
                <a:gd name="T1" fmla="*/ 56 h 56"/>
                <a:gd name="T2" fmla="*/ 28 w 58"/>
                <a:gd name="T3" fmla="*/ 56 h 56"/>
                <a:gd name="T4" fmla="*/ 34 w 58"/>
                <a:gd name="T5" fmla="*/ 56 h 56"/>
                <a:gd name="T6" fmla="*/ 40 w 58"/>
                <a:gd name="T7" fmla="*/ 54 h 56"/>
                <a:gd name="T8" fmla="*/ 48 w 58"/>
                <a:gd name="T9" fmla="*/ 48 h 56"/>
                <a:gd name="T10" fmla="*/ 56 w 58"/>
                <a:gd name="T11" fmla="*/ 38 h 56"/>
                <a:gd name="T12" fmla="*/ 56 w 58"/>
                <a:gd name="T13" fmla="*/ 32 h 56"/>
                <a:gd name="T14" fmla="*/ 58 w 58"/>
                <a:gd name="T15" fmla="*/ 26 h 56"/>
                <a:gd name="T16" fmla="*/ 58 w 58"/>
                <a:gd name="T17" fmla="*/ 26 h 56"/>
                <a:gd name="T18" fmla="*/ 54 w 58"/>
                <a:gd name="T19" fmla="*/ 16 h 56"/>
                <a:gd name="T20" fmla="*/ 48 w 58"/>
                <a:gd name="T21" fmla="*/ 8 h 56"/>
                <a:gd name="T22" fmla="*/ 40 w 58"/>
                <a:gd name="T23" fmla="*/ 2 h 56"/>
                <a:gd name="T24" fmla="*/ 28 w 58"/>
                <a:gd name="T25" fmla="*/ 0 h 56"/>
                <a:gd name="T26" fmla="*/ 28 w 58"/>
                <a:gd name="T27" fmla="*/ 0 h 56"/>
                <a:gd name="T28" fmla="*/ 18 w 58"/>
                <a:gd name="T29" fmla="*/ 2 h 56"/>
                <a:gd name="T30" fmla="*/ 10 w 58"/>
                <a:gd name="T31" fmla="*/ 8 h 56"/>
                <a:gd name="T32" fmla="*/ 4 w 58"/>
                <a:gd name="T33" fmla="*/ 16 h 56"/>
                <a:gd name="T34" fmla="*/ 0 w 58"/>
                <a:gd name="T35" fmla="*/ 28 h 56"/>
                <a:gd name="T36" fmla="*/ 0 w 58"/>
                <a:gd name="T37" fmla="*/ 28 h 56"/>
                <a:gd name="T38" fmla="*/ 4 w 58"/>
                <a:gd name="T39" fmla="*/ 38 h 56"/>
                <a:gd name="T40" fmla="*/ 8 w 58"/>
                <a:gd name="T41" fmla="*/ 48 h 56"/>
                <a:gd name="T42" fmla="*/ 18 w 58"/>
                <a:gd name="T43" fmla="*/ 54 h 56"/>
                <a:gd name="T44" fmla="*/ 28 w 58"/>
                <a:gd name="T45" fmla="*/ 56 h 56"/>
                <a:gd name="T46" fmla="*/ 28 w 5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6">
                  <a:moveTo>
                    <a:pt x="28" y="56"/>
                  </a:moveTo>
                  <a:lnTo>
                    <a:pt x="28" y="56"/>
                  </a:lnTo>
                  <a:lnTo>
                    <a:pt x="34" y="56"/>
                  </a:lnTo>
                  <a:lnTo>
                    <a:pt x="40" y="54"/>
                  </a:lnTo>
                  <a:lnTo>
                    <a:pt x="48" y="48"/>
                  </a:lnTo>
                  <a:lnTo>
                    <a:pt x="56" y="38"/>
                  </a:lnTo>
                  <a:lnTo>
                    <a:pt x="56" y="32"/>
                  </a:lnTo>
                  <a:lnTo>
                    <a:pt x="58" y="26"/>
                  </a:lnTo>
                  <a:lnTo>
                    <a:pt x="58" y="26"/>
                  </a:lnTo>
                  <a:lnTo>
                    <a:pt x="54" y="16"/>
                  </a:lnTo>
                  <a:lnTo>
                    <a:pt x="48" y="8"/>
                  </a:lnTo>
                  <a:lnTo>
                    <a:pt x="40" y="2"/>
                  </a:lnTo>
                  <a:lnTo>
                    <a:pt x="28" y="0"/>
                  </a:lnTo>
                  <a:lnTo>
                    <a:pt x="28" y="0"/>
                  </a:lnTo>
                  <a:lnTo>
                    <a:pt x="18" y="2"/>
                  </a:lnTo>
                  <a:lnTo>
                    <a:pt x="10" y="8"/>
                  </a:lnTo>
                  <a:lnTo>
                    <a:pt x="4" y="16"/>
                  </a:lnTo>
                  <a:lnTo>
                    <a:pt x="0" y="28"/>
                  </a:lnTo>
                  <a:lnTo>
                    <a:pt x="0" y="28"/>
                  </a:lnTo>
                  <a:lnTo>
                    <a:pt x="4" y="38"/>
                  </a:lnTo>
                  <a:lnTo>
                    <a:pt x="8" y="48"/>
                  </a:lnTo>
                  <a:lnTo>
                    <a:pt x="18" y="54"/>
                  </a:lnTo>
                  <a:lnTo>
                    <a:pt x="28" y="56"/>
                  </a:ln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6"/>
            <p:cNvSpPr>
              <a:spLocks/>
            </p:cNvSpPr>
            <p:nvPr userDrawn="1"/>
          </p:nvSpPr>
          <p:spPr bwMode="auto">
            <a:xfrm>
              <a:off x="3136900" y="8928100"/>
              <a:ext cx="158750" cy="161925"/>
            </a:xfrm>
            <a:custGeom>
              <a:avLst/>
              <a:gdLst>
                <a:gd name="T0" fmla="*/ 50 w 100"/>
                <a:gd name="T1" fmla="*/ 102 h 102"/>
                <a:gd name="T2" fmla="*/ 50 w 100"/>
                <a:gd name="T3" fmla="*/ 102 h 102"/>
                <a:gd name="T4" fmla="*/ 60 w 100"/>
                <a:gd name="T5" fmla="*/ 100 h 102"/>
                <a:gd name="T6" fmla="*/ 70 w 100"/>
                <a:gd name="T7" fmla="*/ 98 h 102"/>
                <a:gd name="T8" fmla="*/ 78 w 100"/>
                <a:gd name="T9" fmla="*/ 92 h 102"/>
                <a:gd name="T10" fmla="*/ 86 w 100"/>
                <a:gd name="T11" fmla="*/ 86 h 102"/>
                <a:gd name="T12" fmla="*/ 92 w 100"/>
                <a:gd name="T13" fmla="*/ 80 h 102"/>
                <a:gd name="T14" fmla="*/ 96 w 100"/>
                <a:gd name="T15" fmla="*/ 70 h 102"/>
                <a:gd name="T16" fmla="*/ 100 w 100"/>
                <a:gd name="T17" fmla="*/ 62 h 102"/>
                <a:gd name="T18" fmla="*/ 100 w 100"/>
                <a:gd name="T19" fmla="*/ 50 h 102"/>
                <a:gd name="T20" fmla="*/ 100 w 100"/>
                <a:gd name="T21" fmla="*/ 50 h 102"/>
                <a:gd name="T22" fmla="*/ 100 w 100"/>
                <a:gd name="T23" fmla="*/ 40 h 102"/>
                <a:gd name="T24" fmla="*/ 96 w 100"/>
                <a:gd name="T25" fmla="*/ 32 h 102"/>
                <a:gd name="T26" fmla="*/ 92 w 100"/>
                <a:gd name="T27" fmla="*/ 22 h 102"/>
                <a:gd name="T28" fmla="*/ 86 w 100"/>
                <a:gd name="T29" fmla="*/ 16 h 102"/>
                <a:gd name="T30" fmla="*/ 78 w 100"/>
                <a:gd name="T31" fmla="*/ 10 h 102"/>
                <a:gd name="T32" fmla="*/ 70 w 100"/>
                <a:gd name="T33" fmla="*/ 4 h 102"/>
                <a:gd name="T34" fmla="*/ 60 w 100"/>
                <a:gd name="T35" fmla="*/ 2 h 102"/>
                <a:gd name="T36" fmla="*/ 50 w 100"/>
                <a:gd name="T37" fmla="*/ 0 h 102"/>
                <a:gd name="T38" fmla="*/ 50 w 100"/>
                <a:gd name="T39" fmla="*/ 0 h 102"/>
                <a:gd name="T40" fmla="*/ 40 w 100"/>
                <a:gd name="T41" fmla="*/ 2 h 102"/>
                <a:gd name="T42" fmla="*/ 30 w 100"/>
                <a:gd name="T43" fmla="*/ 4 h 102"/>
                <a:gd name="T44" fmla="*/ 22 w 100"/>
                <a:gd name="T45" fmla="*/ 10 h 102"/>
                <a:gd name="T46" fmla="*/ 14 w 100"/>
                <a:gd name="T47" fmla="*/ 16 h 102"/>
                <a:gd name="T48" fmla="*/ 8 w 100"/>
                <a:gd name="T49" fmla="*/ 22 h 102"/>
                <a:gd name="T50" fmla="*/ 4 w 100"/>
                <a:gd name="T51" fmla="*/ 32 h 102"/>
                <a:gd name="T52" fmla="*/ 2 w 100"/>
                <a:gd name="T53" fmla="*/ 40 h 102"/>
                <a:gd name="T54" fmla="*/ 0 w 100"/>
                <a:gd name="T55" fmla="*/ 50 h 102"/>
                <a:gd name="T56" fmla="*/ 0 w 100"/>
                <a:gd name="T57" fmla="*/ 50 h 102"/>
                <a:gd name="T58" fmla="*/ 0 w 100"/>
                <a:gd name="T59" fmla="*/ 60 h 102"/>
                <a:gd name="T60" fmla="*/ 4 w 100"/>
                <a:gd name="T61" fmla="*/ 70 h 102"/>
                <a:gd name="T62" fmla="*/ 8 w 100"/>
                <a:gd name="T63" fmla="*/ 78 h 102"/>
                <a:gd name="T64" fmla="*/ 14 w 100"/>
                <a:gd name="T65" fmla="*/ 86 h 102"/>
                <a:gd name="T66" fmla="*/ 22 w 100"/>
                <a:gd name="T67" fmla="*/ 92 h 102"/>
                <a:gd name="T68" fmla="*/ 30 w 100"/>
                <a:gd name="T69" fmla="*/ 98 h 102"/>
                <a:gd name="T70" fmla="*/ 40 w 100"/>
                <a:gd name="T71" fmla="*/ 100 h 102"/>
                <a:gd name="T72" fmla="*/ 50 w 100"/>
                <a:gd name="T73" fmla="*/ 102 h 102"/>
                <a:gd name="T74" fmla="*/ 50 w 100"/>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2">
                  <a:moveTo>
                    <a:pt x="50" y="102"/>
                  </a:moveTo>
                  <a:lnTo>
                    <a:pt x="50" y="102"/>
                  </a:lnTo>
                  <a:lnTo>
                    <a:pt x="60" y="100"/>
                  </a:lnTo>
                  <a:lnTo>
                    <a:pt x="70" y="98"/>
                  </a:lnTo>
                  <a:lnTo>
                    <a:pt x="78" y="92"/>
                  </a:lnTo>
                  <a:lnTo>
                    <a:pt x="86" y="86"/>
                  </a:lnTo>
                  <a:lnTo>
                    <a:pt x="92" y="80"/>
                  </a:lnTo>
                  <a:lnTo>
                    <a:pt x="96" y="70"/>
                  </a:lnTo>
                  <a:lnTo>
                    <a:pt x="100" y="62"/>
                  </a:lnTo>
                  <a:lnTo>
                    <a:pt x="100" y="50"/>
                  </a:lnTo>
                  <a:lnTo>
                    <a:pt x="100" y="50"/>
                  </a:lnTo>
                  <a:lnTo>
                    <a:pt x="100" y="40"/>
                  </a:lnTo>
                  <a:lnTo>
                    <a:pt x="96" y="32"/>
                  </a:lnTo>
                  <a:lnTo>
                    <a:pt x="92" y="22"/>
                  </a:lnTo>
                  <a:lnTo>
                    <a:pt x="86" y="16"/>
                  </a:lnTo>
                  <a:lnTo>
                    <a:pt x="78" y="10"/>
                  </a:lnTo>
                  <a:lnTo>
                    <a:pt x="70" y="4"/>
                  </a:lnTo>
                  <a:lnTo>
                    <a:pt x="60" y="2"/>
                  </a:lnTo>
                  <a:lnTo>
                    <a:pt x="50" y="0"/>
                  </a:lnTo>
                  <a:lnTo>
                    <a:pt x="50" y="0"/>
                  </a:lnTo>
                  <a:lnTo>
                    <a:pt x="40" y="2"/>
                  </a:lnTo>
                  <a:lnTo>
                    <a:pt x="30" y="4"/>
                  </a:lnTo>
                  <a:lnTo>
                    <a:pt x="22" y="10"/>
                  </a:lnTo>
                  <a:lnTo>
                    <a:pt x="14" y="16"/>
                  </a:lnTo>
                  <a:lnTo>
                    <a:pt x="8" y="22"/>
                  </a:lnTo>
                  <a:lnTo>
                    <a:pt x="4" y="32"/>
                  </a:lnTo>
                  <a:lnTo>
                    <a:pt x="2" y="40"/>
                  </a:lnTo>
                  <a:lnTo>
                    <a:pt x="0" y="50"/>
                  </a:lnTo>
                  <a:lnTo>
                    <a:pt x="0" y="50"/>
                  </a:lnTo>
                  <a:lnTo>
                    <a:pt x="0" y="60"/>
                  </a:lnTo>
                  <a:lnTo>
                    <a:pt x="4" y="70"/>
                  </a:lnTo>
                  <a:lnTo>
                    <a:pt x="8" y="78"/>
                  </a:lnTo>
                  <a:lnTo>
                    <a:pt x="14" y="86"/>
                  </a:lnTo>
                  <a:lnTo>
                    <a:pt x="22" y="92"/>
                  </a:lnTo>
                  <a:lnTo>
                    <a:pt x="30" y="98"/>
                  </a:lnTo>
                  <a:lnTo>
                    <a:pt x="40" y="100"/>
                  </a:lnTo>
                  <a:lnTo>
                    <a:pt x="50" y="102"/>
                  </a:lnTo>
                  <a:lnTo>
                    <a:pt x="5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7"/>
            <p:cNvSpPr>
              <a:spLocks/>
            </p:cNvSpPr>
            <p:nvPr userDrawn="1"/>
          </p:nvSpPr>
          <p:spPr bwMode="auto">
            <a:xfrm>
              <a:off x="-2120900" y="7677150"/>
              <a:ext cx="193675" cy="195263"/>
            </a:xfrm>
            <a:custGeom>
              <a:avLst/>
              <a:gdLst>
                <a:gd name="T0" fmla="*/ 62 w 122"/>
                <a:gd name="T1" fmla="*/ 123 h 123"/>
                <a:gd name="T2" fmla="*/ 62 w 122"/>
                <a:gd name="T3" fmla="*/ 123 h 123"/>
                <a:gd name="T4" fmla="*/ 74 w 122"/>
                <a:gd name="T5" fmla="*/ 123 h 123"/>
                <a:gd name="T6" fmla="*/ 86 w 122"/>
                <a:gd name="T7" fmla="*/ 119 h 123"/>
                <a:gd name="T8" fmla="*/ 96 w 122"/>
                <a:gd name="T9" fmla="*/ 113 h 123"/>
                <a:gd name="T10" fmla="*/ 106 w 122"/>
                <a:gd name="T11" fmla="*/ 105 h 123"/>
                <a:gd name="T12" fmla="*/ 112 w 122"/>
                <a:gd name="T13" fmla="*/ 97 h 123"/>
                <a:gd name="T14" fmla="*/ 118 w 122"/>
                <a:gd name="T15" fmla="*/ 87 h 123"/>
                <a:gd name="T16" fmla="*/ 122 w 122"/>
                <a:gd name="T17" fmla="*/ 75 h 123"/>
                <a:gd name="T18" fmla="*/ 122 w 122"/>
                <a:gd name="T19" fmla="*/ 63 h 123"/>
                <a:gd name="T20" fmla="*/ 122 w 122"/>
                <a:gd name="T21" fmla="*/ 63 h 123"/>
                <a:gd name="T22" fmla="*/ 122 w 122"/>
                <a:gd name="T23" fmla="*/ 49 h 123"/>
                <a:gd name="T24" fmla="*/ 118 w 122"/>
                <a:gd name="T25" fmla="*/ 37 h 123"/>
                <a:gd name="T26" fmla="*/ 112 w 122"/>
                <a:gd name="T27" fmla="*/ 26 h 123"/>
                <a:gd name="T28" fmla="*/ 104 w 122"/>
                <a:gd name="T29" fmla="*/ 18 h 123"/>
                <a:gd name="T30" fmla="*/ 96 w 122"/>
                <a:gd name="T31" fmla="*/ 10 h 123"/>
                <a:gd name="T32" fmla="*/ 84 w 122"/>
                <a:gd name="T33" fmla="*/ 4 h 123"/>
                <a:gd name="T34" fmla="*/ 74 w 122"/>
                <a:gd name="T35" fmla="*/ 0 h 123"/>
                <a:gd name="T36" fmla="*/ 60 w 122"/>
                <a:gd name="T37" fmla="*/ 0 h 123"/>
                <a:gd name="T38" fmla="*/ 60 w 122"/>
                <a:gd name="T39" fmla="*/ 0 h 123"/>
                <a:gd name="T40" fmla="*/ 48 w 122"/>
                <a:gd name="T41" fmla="*/ 0 h 123"/>
                <a:gd name="T42" fmla="*/ 38 w 122"/>
                <a:gd name="T43" fmla="*/ 4 h 123"/>
                <a:gd name="T44" fmla="*/ 28 w 122"/>
                <a:gd name="T45" fmla="*/ 10 h 123"/>
                <a:gd name="T46" fmla="*/ 18 w 122"/>
                <a:gd name="T47" fmla="*/ 18 h 123"/>
                <a:gd name="T48" fmla="*/ 10 w 122"/>
                <a:gd name="T49" fmla="*/ 26 h 123"/>
                <a:gd name="T50" fmla="*/ 4 w 122"/>
                <a:gd name="T51" fmla="*/ 39 h 123"/>
                <a:gd name="T52" fmla="*/ 2 w 122"/>
                <a:gd name="T53" fmla="*/ 49 h 123"/>
                <a:gd name="T54" fmla="*/ 0 w 122"/>
                <a:gd name="T55" fmla="*/ 61 h 123"/>
                <a:gd name="T56" fmla="*/ 0 w 122"/>
                <a:gd name="T57" fmla="*/ 61 h 123"/>
                <a:gd name="T58" fmla="*/ 0 w 122"/>
                <a:gd name="T59" fmla="*/ 75 h 123"/>
                <a:gd name="T60" fmla="*/ 4 w 122"/>
                <a:gd name="T61" fmla="*/ 85 h 123"/>
                <a:gd name="T62" fmla="*/ 10 w 122"/>
                <a:gd name="T63" fmla="*/ 97 h 123"/>
                <a:gd name="T64" fmla="*/ 18 w 122"/>
                <a:gd name="T65" fmla="*/ 105 h 123"/>
                <a:gd name="T66" fmla="*/ 26 w 122"/>
                <a:gd name="T67" fmla="*/ 113 h 123"/>
                <a:gd name="T68" fmla="*/ 38 w 122"/>
                <a:gd name="T69" fmla="*/ 119 h 123"/>
                <a:gd name="T70" fmla="*/ 48 w 122"/>
                <a:gd name="T71" fmla="*/ 123 h 123"/>
                <a:gd name="T72" fmla="*/ 62 w 122"/>
                <a:gd name="T73" fmla="*/ 123 h 123"/>
                <a:gd name="T74" fmla="*/ 62 w 122"/>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62" y="123"/>
                  </a:moveTo>
                  <a:lnTo>
                    <a:pt x="62" y="123"/>
                  </a:lnTo>
                  <a:lnTo>
                    <a:pt x="74" y="123"/>
                  </a:lnTo>
                  <a:lnTo>
                    <a:pt x="86" y="119"/>
                  </a:lnTo>
                  <a:lnTo>
                    <a:pt x="96" y="113"/>
                  </a:lnTo>
                  <a:lnTo>
                    <a:pt x="106" y="105"/>
                  </a:lnTo>
                  <a:lnTo>
                    <a:pt x="112" y="97"/>
                  </a:lnTo>
                  <a:lnTo>
                    <a:pt x="118" y="87"/>
                  </a:lnTo>
                  <a:lnTo>
                    <a:pt x="122" y="75"/>
                  </a:lnTo>
                  <a:lnTo>
                    <a:pt x="122" y="63"/>
                  </a:lnTo>
                  <a:lnTo>
                    <a:pt x="122" y="63"/>
                  </a:lnTo>
                  <a:lnTo>
                    <a:pt x="122" y="49"/>
                  </a:lnTo>
                  <a:lnTo>
                    <a:pt x="118" y="37"/>
                  </a:lnTo>
                  <a:lnTo>
                    <a:pt x="112" y="26"/>
                  </a:lnTo>
                  <a:lnTo>
                    <a:pt x="104" y="18"/>
                  </a:lnTo>
                  <a:lnTo>
                    <a:pt x="96" y="10"/>
                  </a:lnTo>
                  <a:lnTo>
                    <a:pt x="84" y="4"/>
                  </a:lnTo>
                  <a:lnTo>
                    <a:pt x="74" y="0"/>
                  </a:lnTo>
                  <a:lnTo>
                    <a:pt x="60" y="0"/>
                  </a:lnTo>
                  <a:lnTo>
                    <a:pt x="60" y="0"/>
                  </a:lnTo>
                  <a:lnTo>
                    <a:pt x="48" y="0"/>
                  </a:lnTo>
                  <a:lnTo>
                    <a:pt x="38" y="4"/>
                  </a:lnTo>
                  <a:lnTo>
                    <a:pt x="28" y="10"/>
                  </a:lnTo>
                  <a:lnTo>
                    <a:pt x="18" y="18"/>
                  </a:lnTo>
                  <a:lnTo>
                    <a:pt x="10" y="26"/>
                  </a:lnTo>
                  <a:lnTo>
                    <a:pt x="4" y="39"/>
                  </a:lnTo>
                  <a:lnTo>
                    <a:pt x="2" y="49"/>
                  </a:lnTo>
                  <a:lnTo>
                    <a:pt x="0" y="61"/>
                  </a:lnTo>
                  <a:lnTo>
                    <a:pt x="0" y="61"/>
                  </a:lnTo>
                  <a:lnTo>
                    <a:pt x="0" y="75"/>
                  </a:lnTo>
                  <a:lnTo>
                    <a:pt x="4" y="85"/>
                  </a:lnTo>
                  <a:lnTo>
                    <a:pt x="10" y="97"/>
                  </a:lnTo>
                  <a:lnTo>
                    <a:pt x="18" y="105"/>
                  </a:lnTo>
                  <a:lnTo>
                    <a:pt x="26" y="113"/>
                  </a:lnTo>
                  <a:lnTo>
                    <a:pt x="38" y="119"/>
                  </a:lnTo>
                  <a:lnTo>
                    <a:pt x="48" y="123"/>
                  </a:lnTo>
                  <a:lnTo>
                    <a:pt x="62" y="123"/>
                  </a:lnTo>
                  <a:lnTo>
                    <a:pt x="62"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8"/>
            <p:cNvSpPr>
              <a:spLocks/>
            </p:cNvSpPr>
            <p:nvPr userDrawn="1"/>
          </p:nvSpPr>
          <p:spPr bwMode="auto">
            <a:xfrm>
              <a:off x="3095625" y="9194800"/>
              <a:ext cx="241300" cy="241300"/>
            </a:xfrm>
            <a:custGeom>
              <a:avLst/>
              <a:gdLst>
                <a:gd name="T0" fmla="*/ 76 w 152"/>
                <a:gd name="T1" fmla="*/ 0 h 152"/>
                <a:gd name="T2" fmla="*/ 76 w 152"/>
                <a:gd name="T3" fmla="*/ 0 h 152"/>
                <a:gd name="T4" fmla="*/ 60 w 152"/>
                <a:gd name="T5" fmla="*/ 2 h 152"/>
                <a:gd name="T6" fmla="*/ 46 w 152"/>
                <a:gd name="T7" fmla="*/ 8 h 152"/>
                <a:gd name="T8" fmla="*/ 34 w 152"/>
                <a:gd name="T9" fmla="*/ 14 h 152"/>
                <a:gd name="T10" fmla="*/ 22 w 152"/>
                <a:gd name="T11" fmla="*/ 24 h 152"/>
                <a:gd name="T12" fmla="*/ 14 w 152"/>
                <a:gd name="T13" fmla="*/ 36 h 152"/>
                <a:gd name="T14" fmla="*/ 6 w 152"/>
                <a:gd name="T15" fmla="*/ 48 h 152"/>
                <a:gd name="T16" fmla="*/ 2 w 152"/>
                <a:gd name="T17" fmla="*/ 62 h 152"/>
                <a:gd name="T18" fmla="*/ 0 w 152"/>
                <a:gd name="T19" fmla="*/ 78 h 152"/>
                <a:gd name="T20" fmla="*/ 0 w 152"/>
                <a:gd name="T21" fmla="*/ 78 h 152"/>
                <a:gd name="T22" fmla="*/ 2 w 152"/>
                <a:gd name="T23" fmla="*/ 92 h 152"/>
                <a:gd name="T24" fmla="*/ 8 w 152"/>
                <a:gd name="T25" fmla="*/ 106 h 152"/>
                <a:gd name="T26" fmla="*/ 14 w 152"/>
                <a:gd name="T27" fmla="*/ 120 h 152"/>
                <a:gd name="T28" fmla="*/ 24 w 152"/>
                <a:gd name="T29" fmla="*/ 130 h 152"/>
                <a:gd name="T30" fmla="*/ 36 w 152"/>
                <a:gd name="T31" fmla="*/ 140 h 152"/>
                <a:gd name="T32" fmla="*/ 48 w 152"/>
                <a:gd name="T33" fmla="*/ 146 h 152"/>
                <a:gd name="T34" fmla="*/ 62 w 152"/>
                <a:gd name="T35" fmla="*/ 150 h 152"/>
                <a:gd name="T36" fmla="*/ 78 w 152"/>
                <a:gd name="T37" fmla="*/ 152 h 152"/>
                <a:gd name="T38" fmla="*/ 78 w 152"/>
                <a:gd name="T39" fmla="*/ 152 h 152"/>
                <a:gd name="T40" fmla="*/ 94 w 152"/>
                <a:gd name="T41" fmla="*/ 150 h 152"/>
                <a:gd name="T42" fmla="*/ 108 w 152"/>
                <a:gd name="T43" fmla="*/ 146 h 152"/>
                <a:gd name="T44" fmla="*/ 120 w 152"/>
                <a:gd name="T45" fmla="*/ 138 h 152"/>
                <a:gd name="T46" fmla="*/ 130 w 152"/>
                <a:gd name="T47" fmla="*/ 128 h 152"/>
                <a:gd name="T48" fmla="*/ 140 w 152"/>
                <a:gd name="T49" fmla="*/ 118 h 152"/>
                <a:gd name="T50" fmla="*/ 146 w 152"/>
                <a:gd name="T51" fmla="*/ 104 h 152"/>
                <a:gd name="T52" fmla="*/ 150 w 152"/>
                <a:gd name="T53" fmla="*/ 90 h 152"/>
                <a:gd name="T54" fmla="*/ 152 w 152"/>
                <a:gd name="T55" fmla="*/ 74 h 152"/>
                <a:gd name="T56" fmla="*/ 152 w 152"/>
                <a:gd name="T57" fmla="*/ 74 h 152"/>
                <a:gd name="T58" fmla="*/ 150 w 152"/>
                <a:gd name="T59" fmla="*/ 60 h 152"/>
                <a:gd name="T60" fmla="*/ 144 w 152"/>
                <a:gd name="T61" fmla="*/ 46 h 152"/>
                <a:gd name="T62" fmla="*/ 138 w 152"/>
                <a:gd name="T63" fmla="*/ 32 h 152"/>
                <a:gd name="T64" fmla="*/ 128 w 152"/>
                <a:gd name="T65" fmla="*/ 22 h 152"/>
                <a:gd name="T66" fmla="*/ 116 w 152"/>
                <a:gd name="T67" fmla="*/ 12 h 152"/>
                <a:gd name="T68" fmla="*/ 104 w 152"/>
                <a:gd name="T69" fmla="*/ 6 h 152"/>
                <a:gd name="T70" fmla="*/ 90 w 152"/>
                <a:gd name="T71" fmla="*/ 2 h 152"/>
                <a:gd name="T72" fmla="*/ 76 w 152"/>
                <a:gd name="T73" fmla="*/ 0 h 152"/>
                <a:gd name="T74" fmla="*/ 76 w 152"/>
                <a:gd name="T7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76" y="0"/>
                  </a:moveTo>
                  <a:lnTo>
                    <a:pt x="76" y="0"/>
                  </a:lnTo>
                  <a:lnTo>
                    <a:pt x="60" y="2"/>
                  </a:lnTo>
                  <a:lnTo>
                    <a:pt x="46" y="8"/>
                  </a:lnTo>
                  <a:lnTo>
                    <a:pt x="34" y="14"/>
                  </a:lnTo>
                  <a:lnTo>
                    <a:pt x="22" y="24"/>
                  </a:lnTo>
                  <a:lnTo>
                    <a:pt x="14" y="36"/>
                  </a:lnTo>
                  <a:lnTo>
                    <a:pt x="6" y="48"/>
                  </a:lnTo>
                  <a:lnTo>
                    <a:pt x="2" y="62"/>
                  </a:lnTo>
                  <a:lnTo>
                    <a:pt x="0" y="78"/>
                  </a:lnTo>
                  <a:lnTo>
                    <a:pt x="0" y="78"/>
                  </a:lnTo>
                  <a:lnTo>
                    <a:pt x="2" y="92"/>
                  </a:lnTo>
                  <a:lnTo>
                    <a:pt x="8" y="106"/>
                  </a:lnTo>
                  <a:lnTo>
                    <a:pt x="14" y="120"/>
                  </a:lnTo>
                  <a:lnTo>
                    <a:pt x="24" y="130"/>
                  </a:lnTo>
                  <a:lnTo>
                    <a:pt x="36" y="140"/>
                  </a:lnTo>
                  <a:lnTo>
                    <a:pt x="48" y="146"/>
                  </a:lnTo>
                  <a:lnTo>
                    <a:pt x="62" y="150"/>
                  </a:lnTo>
                  <a:lnTo>
                    <a:pt x="78" y="152"/>
                  </a:lnTo>
                  <a:lnTo>
                    <a:pt x="78" y="152"/>
                  </a:lnTo>
                  <a:lnTo>
                    <a:pt x="94" y="150"/>
                  </a:lnTo>
                  <a:lnTo>
                    <a:pt x="108" y="146"/>
                  </a:lnTo>
                  <a:lnTo>
                    <a:pt x="120" y="138"/>
                  </a:lnTo>
                  <a:lnTo>
                    <a:pt x="130" y="128"/>
                  </a:lnTo>
                  <a:lnTo>
                    <a:pt x="140" y="118"/>
                  </a:lnTo>
                  <a:lnTo>
                    <a:pt x="146" y="104"/>
                  </a:lnTo>
                  <a:lnTo>
                    <a:pt x="150" y="90"/>
                  </a:lnTo>
                  <a:lnTo>
                    <a:pt x="152" y="74"/>
                  </a:lnTo>
                  <a:lnTo>
                    <a:pt x="152" y="74"/>
                  </a:lnTo>
                  <a:lnTo>
                    <a:pt x="150" y="60"/>
                  </a:lnTo>
                  <a:lnTo>
                    <a:pt x="144" y="46"/>
                  </a:lnTo>
                  <a:lnTo>
                    <a:pt x="138" y="32"/>
                  </a:lnTo>
                  <a:lnTo>
                    <a:pt x="128" y="22"/>
                  </a:lnTo>
                  <a:lnTo>
                    <a:pt x="116" y="12"/>
                  </a:lnTo>
                  <a:lnTo>
                    <a:pt x="104" y="6"/>
                  </a:lnTo>
                  <a:lnTo>
                    <a:pt x="90"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9"/>
            <p:cNvSpPr>
              <a:spLocks/>
            </p:cNvSpPr>
            <p:nvPr userDrawn="1"/>
          </p:nvSpPr>
          <p:spPr bwMode="auto">
            <a:xfrm>
              <a:off x="2268538" y="8367713"/>
              <a:ext cx="47625" cy="47625"/>
            </a:xfrm>
            <a:custGeom>
              <a:avLst/>
              <a:gdLst>
                <a:gd name="T0" fmla="*/ 14 w 30"/>
                <a:gd name="T1" fmla="*/ 30 h 30"/>
                <a:gd name="T2" fmla="*/ 14 w 30"/>
                <a:gd name="T3" fmla="*/ 30 h 30"/>
                <a:gd name="T4" fmla="*/ 20 w 30"/>
                <a:gd name="T5" fmla="*/ 28 h 30"/>
                <a:gd name="T6" fmla="*/ 26 w 30"/>
                <a:gd name="T7" fmla="*/ 26 h 30"/>
                <a:gd name="T8" fmla="*/ 28 w 30"/>
                <a:gd name="T9" fmla="*/ 22 h 30"/>
                <a:gd name="T10" fmla="*/ 30 w 30"/>
                <a:gd name="T11" fmla="*/ 16 h 30"/>
                <a:gd name="T12" fmla="*/ 30 w 30"/>
                <a:gd name="T13" fmla="*/ 16 h 30"/>
                <a:gd name="T14" fmla="*/ 28 w 30"/>
                <a:gd name="T15" fmla="*/ 10 h 30"/>
                <a:gd name="T16" fmla="*/ 26 w 30"/>
                <a:gd name="T17" fmla="*/ 4 h 30"/>
                <a:gd name="T18" fmla="*/ 22 w 30"/>
                <a:gd name="T19" fmla="*/ 0 h 30"/>
                <a:gd name="T20" fmla="*/ 16 w 30"/>
                <a:gd name="T21" fmla="*/ 0 h 30"/>
                <a:gd name="T22" fmla="*/ 16 w 30"/>
                <a:gd name="T23" fmla="*/ 0 h 30"/>
                <a:gd name="T24" fmla="*/ 10 w 30"/>
                <a:gd name="T25" fmla="*/ 0 h 30"/>
                <a:gd name="T26" fmla="*/ 4 w 30"/>
                <a:gd name="T27" fmla="*/ 4 h 30"/>
                <a:gd name="T28" fmla="*/ 0 w 30"/>
                <a:gd name="T29" fmla="*/ 8 h 30"/>
                <a:gd name="T30" fmla="*/ 0 w 30"/>
                <a:gd name="T31" fmla="*/ 14 h 30"/>
                <a:gd name="T32" fmla="*/ 0 w 30"/>
                <a:gd name="T33" fmla="*/ 14 h 30"/>
                <a:gd name="T34" fmla="*/ 0 w 30"/>
                <a:gd name="T35" fmla="*/ 20 h 30"/>
                <a:gd name="T36" fmla="*/ 4 w 30"/>
                <a:gd name="T37" fmla="*/ 24 h 30"/>
                <a:gd name="T38" fmla="*/ 8 w 30"/>
                <a:gd name="T39" fmla="*/ 28 h 30"/>
                <a:gd name="T40" fmla="*/ 14 w 30"/>
                <a:gd name="T41" fmla="*/ 30 h 30"/>
                <a:gd name="T42" fmla="*/ 1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30"/>
                  </a:moveTo>
                  <a:lnTo>
                    <a:pt x="14" y="30"/>
                  </a:lnTo>
                  <a:lnTo>
                    <a:pt x="20" y="28"/>
                  </a:lnTo>
                  <a:lnTo>
                    <a:pt x="26" y="26"/>
                  </a:lnTo>
                  <a:lnTo>
                    <a:pt x="28" y="22"/>
                  </a:lnTo>
                  <a:lnTo>
                    <a:pt x="30" y="16"/>
                  </a:lnTo>
                  <a:lnTo>
                    <a:pt x="30" y="16"/>
                  </a:lnTo>
                  <a:lnTo>
                    <a:pt x="28" y="10"/>
                  </a:lnTo>
                  <a:lnTo>
                    <a:pt x="26" y="4"/>
                  </a:lnTo>
                  <a:lnTo>
                    <a:pt x="22" y="0"/>
                  </a:lnTo>
                  <a:lnTo>
                    <a:pt x="16" y="0"/>
                  </a:lnTo>
                  <a:lnTo>
                    <a:pt x="16" y="0"/>
                  </a:lnTo>
                  <a:lnTo>
                    <a:pt x="10" y="0"/>
                  </a:lnTo>
                  <a:lnTo>
                    <a:pt x="4" y="4"/>
                  </a:lnTo>
                  <a:lnTo>
                    <a:pt x="0" y="8"/>
                  </a:lnTo>
                  <a:lnTo>
                    <a:pt x="0" y="14"/>
                  </a:lnTo>
                  <a:lnTo>
                    <a:pt x="0" y="14"/>
                  </a:lnTo>
                  <a:lnTo>
                    <a:pt x="0" y="20"/>
                  </a:lnTo>
                  <a:lnTo>
                    <a:pt x="4" y="24"/>
                  </a:lnTo>
                  <a:lnTo>
                    <a:pt x="8" y="28"/>
                  </a:lnTo>
                  <a:lnTo>
                    <a:pt x="14" y="30"/>
                  </a:lnTo>
                  <a:lnTo>
                    <a:pt x="1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0"/>
            <p:cNvSpPr>
              <a:spLocks/>
            </p:cNvSpPr>
            <p:nvPr userDrawn="1"/>
          </p:nvSpPr>
          <p:spPr bwMode="auto">
            <a:xfrm>
              <a:off x="2224088" y="8631238"/>
              <a:ext cx="136525" cy="139700"/>
            </a:xfrm>
            <a:custGeom>
              <a:avLst/>
              <a:gdLst>
                <a:gd name="T0" fmla="*/ 42 w 86"/>
                <a:gd name="T1" fmla="*/ 88 h 88"/>
                <a:gd name="T2" fmla="*/ 42 w 86"/>
                <a:gd name="T3" fmla="*/ 88 h 88"/>
                <a:gd name="T4" fmla="*/ 52 w 86"/>
                <a:gd name="T5" fmla="*/ 86 h 88"/>
                <a:gd name="T6" fmla="*/ 60 w 86"/>
                <a:gd name="T7" fmla="*/ 84 h 88"/>
                <a:gd name="T8" fmla="*/ 66 w 86"/>
                <a:gd name="T9" fmla="*/ 80 h 88"/>
                <a:gd name="T10" fmla="*/ 74 w 86"/>
                <a:gd name="T11" fmla="*/ 74 h 88"/>
                <a:gd name="T12" fmla="*/ 78 w 86"/>
                <a:gd name="T13" fmla="*/ 68 h 88"/>
                <a:gd name="T14" fmla="*/ 84 w 86"/>
                <a:gd name="T15" fmla="*/ 60 h 88"/>
                <a:gd name="T16" fmla="*/ 86 w 86"/>
                <a:gd name="T17" fmla="*/ 52 h 88"/>
                <a:gd name="T18" fmla="*/ 86 w 86"/>
                <a:gd name="T19" fmla="*/ 44 h 88"/>
                <a:gd name="T20" fmla="*/ 86 w 86"/>
                <a:gd name="T21" fmla="*/ 44 h 88"/>
                <a:gd name="T22" fmla="*/ 86 w 86"/>
                <a:gd name="T23" fmla="*/ 36 h 88"/>
                <a:gd name="T24" fmla="*/ 84 w 86"/>
                <a:gd name="T25" fmla="*/ 26 h 88"/>
                <a:gd name="T26" fmla="*/ 80 w 86"/>
                <a:gd name="T27" fmla="*/ 20 h 88"/>
                <a:gd name="T28" fmla="*/ 74 w 86"/>
                <a:gd name="T29" fmla="*/ 12 h 88"/>
                <a:gd name="T30" fmla="*/ 68 w 86"/>
                <a:gd name="T31" fmla="*/ 8 h 88"/>
                <a:gd name="T32" fmla="*/ 60 w 86"/>
                <a:gd name="T33" fmla="*/ 4 h 88"/>
                <a:gd name="T34" fmla="*/ 52 w 86"/>
                <a:gd name="T35" fmla="*/ 0 h 88"/>
                <a:gd name="T36" fmla="*/ 42 w 86"/>
                <a:gd name="T37" fmla="*/ 0 h 88"/>
                <a:gd name="T38" fmla="*/ 42 w 86"/>
                <a:gd name="T39" fmla="*/ 0 h 88"/>
                <a:gd name="T40" fmla="*/ 34 w 86"/>
                <a:gd name="T41" fmla="*/ 0 h 88"/>
                <a:gd name="T42" fmla="*/ 26 w 86"/>
                <a:gd name="T43" fmla="*/ 4 h 88"/>
                <a:gd name="T44" fmla="*/ 18 w 86"/>
                <a:gd name="T45" fmla="*/ 8 h 88"/>
                <a:gd name="T46" fmla="*/ 12 w 86"/>
                <a:gd name="T47" fmla="*/ 12 h 88"/>
                <a:gd name="T48" fmla="*/ 6 w 86"/>
                <a:gd name="T49" fmla="*/ 20 h 88"/>
                <a:gd name="T50" fmla="*/ 2 w 86"/>
                <a:gd name="T51" fmla="*/ 26 h 88"/>
                <a:gd name="T52" fmla="*/ 0 w 86"/>
                <a:gd name="T53" fmla="*/ 34 h 88"/>
                <a:gd name="T54" fmla="*/ 0 w 86"/>
                <a:gd name="T55" fmla="*/ 44 h 88"/>
                <a:gd name="T56" fmla="*/ 0 w 86"/>
                <a:gd name="T57" fmla="*/ 44 h 88"/>
                <a:gd name="T58" fmla="*/ 0 w 86"/>
                <a:gd name="T59" fmla="*/ 52 h 88"/>
                <a:gd name="T60" fmla="*/ 2 w 86"/>
                <a:gd name="T61" fmla="*/ 60 h 88"/>
                <a:gd name="T62" fmla="*/ 6 w 86"/>
                <a:gd name="T63" fmla="*/ 68 h 88"/>
                <a:gd name="T64" fmla="*/ 12 w 86"/>
                <a:gd name="T65" fmla="*/ 74 h 88"/>
                <a:gd name="T66" fmla="*/ 18 w 86"/>
                <a:gd name="T67" fmla="*/ 80 h 88"/>
                <a:gd name="T68" fmla="*/ 26 w 86"/>
                <a:gd name="T69" fmla="*/ 84 h 88"/>
                <a:gd name="T70" fmla="*/ 34 w 86"/>
                <a:gd name="T71" fmla="*/ 86 h 88"/>
                <a:gd name="T72" fmla="*/ 42 w 86"/>
                <a:gd name="T73" fmla="*/ 88 h 88"/>
                <a:gd name="T74" fmla="*/ 42 w 86"/>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42" y="88"/>
                  </a:moveTo>
                  <a:lnTo>
                    <a:pt x="42" y="88"/>
                  </a:lnTo>
                  <a:lnTo>
                    <a:pt x="52" y="86"/>
                  </a:lnTo>
                  <a:lnTo>
                    <a:pt x="60" y="84"/>
                  </a:lnTo>
                  <a:lnTo>
                    <a:pt x="66" y="80"/>
                  </a:lnTo>
                  <a:lnTo>
                    <a:pt x="74" y="74"/>
                  </a:lnTo>
                  <a:lnTo>
                    <a:pt x="78" y="68"/>
                  </a:lnTo>
                  <a:lnTo>
                    <a:pt x="84" y="60"/>
                  </a:lnTo>
                  <a:lnTo>
                    <a:pt x="86" y="52"/>
                  </a:lnTo>
                  <a:lnTo>
                    <a:pt x="86" y="44"/>
                  </a:lnTo>
                  <a:lnTo>
                    <a:pt x="86" y="44"/>
                  </a:lnTo>
                  <a:lnTo>
                    <a:pt x="86" y="36"/>
                  </a:lnTo>
                  <a:lnTo>
                    <a:pt x="84" y="26"/>
                  </a:lnTo>
                  <a:lnTo>
                    <a:pt x="80" y="20"/>
                  </a:lnTo>
                  <a:lnTo>
                    <a:pt x="74" y="12"/>
                  </a:lnTo>
                  <a:lnTo>
                    <a:pt x="68" y="8"/>
                  </a:lnTo>
                  <a:lnTo>
                    <a:pt x="60" y="4"/>
                  </a:lnTo>
                  <a:lnTo>
                    <a:pt x="52" y="0"/>
                  </a:lnTo>
                  <a:lnTo>
                    <a:pt x="42" y="0"/>
                  </a:lnTo>
                  <a:lnTo>
                    <a:pt x="42" y="0"/>
                  </a:lnTo>
                  <a:lnTo>
                    <a:pt x="34" y="0"/>
                  </a:lnTo>
                  <a:lnTo>
                    <a:pt x="26" y="4"/>
                  </a:lnTo>
                  <a:lnTo>
                    <a:pt x="18" y="8"/>
                  </a:lnTo>
                  <a:lnTo>
                    <a:pt x="12" y="12"/>
                  </a:lnTo>
                  <a:lnTo>
                    <a:pt x="6" y="20"/>
                  </a:lnTo>
                  <a:lnTo>
                    <a:pt x="2" y="26"/>
                  </a:lnTo>
                  <a:lnTo>
                    <a:pt x="0" y="34"/>
                  </a:lnTo>
                  <a:lnTo>
                    <a:pt x="0" y="44"/>
                  </a:lnTo>
                  <a:lnTo>
                    <a:pt x="0" y="44"/>
                  </a:lnTo>
                  <a:lnTo>
                    <a:pt x="0" y="52"/>
                  </a:lnTo>
                  <a:lnTo>
                    <a:pt x="2" y="60"/>
                  </a:lnTo>
                  <a:lnTo>
                    <a:pt x="6" y="68"/>
                  </a:lnTo>
                  <a:lnTo>
                    <a:pt x="12" y="74"/>
                  </a:lnTo>
                  <a:lnTo>
                    <a:pt x="18" y="80"/>
                  </a:lnTo>
                  <a:lnTo>
                    <a:pt x="26" y="84"/>
                  </a:lnTo>
                  <a:lnTo>
                    <a:pt x="34" y="86"/>
                  </a:lnTo>
                  <a:lnTo>
                    <a:pt x="42" y="88"/>
                  </a:lnTo>
                  <a:lnTo>
                    <a:pt x="4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1"/>
            <p:cNvSpPr>
              <a:spLocks/>
            </p:cNvSpPr>
            <p:nvPr userDrawn="1"/>
          </p:nvSpPr>
          <p:spPr bwMode="auto">
            <a:xfrm>
              <a:off x="3184525" y="8666163"/>
              <a:ext cx="63500" cy="66675"/>
            </a:xfrm>
            <a:custGeom>
              <a:avLst/>
              <a:gdLst>
                <a:gd name="T0" fmla="*/ 20 w 40"/>
                <a:gd name="T1" fmla="*/ 42 h 42"/>
                <a:gd name="T2" fmla="*/ 20 w 40"/>
                <a:gd name="T3" fmla="*/ 42 h 42"/>
                <a:gd name="T4" fmla="*/ 28 w 40"/>
                <a:gd name="T5" fmla="*/ 40 h 42"/>
                <a:gd name="T6" fmla="*/ 34 w 40"/>
                <a:gd name="T7" fmla="*/ 36 h 42"/>
                <a:gd name="T8" fmla="*/ 38 w 40"/>
                <a:gd name="T9" fmla="*/ 30 h 42"/>
                <a:gd name="T10" fmla="*/ 40 w 40"/>
                <a:gd name="T11" fmla="*/ 22 h 42"/>
                <a:gd name="T12" fmla="*/ 40 w 40"/>
                <a:gd name="T13" fmla="*/ 22 h 42"/>
                <a:gd name="T14" fmla="*/ 40 w 40"/>
                <a:gd name="T15" fmla="*/ 14 h 42"/>
                <a:gd name="T16" fmla="*/ 36 w 40"/>
                <a:gd name="T17" fmla="*/ 8 h 42"/>
                <a:gd name="T18" fmla="*/ 28 w 40"/>
                <a:gd name="T19" fmla="*/ 2 h 42"/>
                <a:gd name="T20" fmla="*/ 22 w 40"/>
                <a:gd name="T21" fmla="*/ 0 h 42"/>
                <a:gd name="T22" fmla="*/ 22 w 40"/>
                <a:gd name="T23" fmla="*/ 0 h 42"/>
                <a:gd name="T24" fmla="*/ 14 w 40"/>
                <a:gd name="T25" fmla="*/ 2 h 42"/>
                <a:gd name="T26" fmla="*/ 6 w 40"/>
                <a:gd name="T27" fmla="*/ 6 h 42"/>
                <a:gd name="T28" fmla="*/ 2 w 40"/>
                <a:gd name="T29" fmla="*/ 14 h 42"/>
                <a:gd name="T30" fmla="*/ 0 w 40"/>
                <a:gd name="T31" fmla="*/ 22 h 42"/>
                <a:gd name="T32" fmla="*/ 0 w 40"/>
                <a:gd name="T33" fmla="*/ 22 h 42"/>
                <a:gd name="T34" fmla="*/ 2 w 40"/>
                <a:gd name="T35" fmla="*/ 30 h 42"/>
                <a:gd name="T36" fmla="*/ 6 w 40"/>
                <a:gd name="T37" fmla="*/ 36 h 42"/>
                <a:gd name="T38" fmla="*/ 12 w 40"/>
                <a:gd name="T39" fmla="*/ 40 h 42"/>
                <a:gd name="T40" fmla="*/ 20 w 40"/>
                <a:gd name="T41" fmla="*/ 42 h 42"/>
                <a:gd name="T42" fmla="*/ 20 w 40"/>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42"/>
                  </a:moveTo>
                  <a:lnTo>
                    <a:pt x="20" y="42"/>
                  </a:lnTo>
                  <a:lnTo>
                    <a:pt x="28" y="40"/>
                  </a:lnTo>
                  <a:lnTo>
                    <a:pt x="34" y="36"/>
                  </a:lnTo>
                  <a:lnTo>
                    <a:pt x="38" y="30"/>
                  </a:lnTo>
                  <a:lnTo>
                    <a:pt x="40" y="22"/>
                  </a:lnTo>
                  <a:lnTo>
                    <a:pt x="40" y="22"/>
                  </a:lnTo>
                  <a:lnTo>
                    <a:pt x="40" y="14"/>
                  </a:lnTo>
                  <a:lnTo>
                    <a:pt x="36" y="8"/>
                  </a:lnTo>
                  <a:lnTo>
                    <a:pt x="28" y="2"/>
                  </a:lnTo>
                  <a:lnTo>
                    <a:pt x="22" y="0"/>
                  </a:lnTo>
                  <a:lnTo>
                    <a:pt x="22" y="0"/>
                  </a:lnTo>
                  <a:lnTo>
                    <a:pt x="14" y="2"/>
                  </a:lnTo>
                  <a:lnTo>
                    <a:pt x="6" y="6"/>
                  </a:lnTo>
                  <a:lnTo>
                    <a:pt x="2" y="14"/>
                  </a:lnTo>
                  <a:lnTo>
                    <a:pt x="0" y="22"/>
                  </a:lnTo>
                  <a:lnTo>
                    <a:pt x="0" y="22"/>
                  </a:lnTo>
                  <a:lnTo>
                    <a:pt x="2"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12"/>
            <p:cNvSpPr>
              <a:spLocks/>
            </p:cNvSpPr>
            <p:nvPr userDrawn="1"/>
          </p:nvSpPr>
          <p:spPr bwMode="auto">
            <a:xfrm>
              <a:off x="1582738" y="8605838"/>
              <a:ext cx="187325" cy="187325"/>
            </a:xfrm>
            <a:custGeom>
              <a:avLst/>
              <a:gdLst>
                <a:gd name="T0" fmla="*/ 58 w 118"/>
                <a:gd name="T1" fmla="*/ 118 h 118"/>
                <a:gd name="T2" fmla="*/ 58 w 118"/>
                <a:gd name="T3" fmla="*/ 118 h 118"/>
                <a:gd name="T4" fmla="*/ 70 w 118"/>
                <a:gd name="T5" fmla="*/ 116 h 118"/>
                <a:gd name="T6" fmla="*/ 82 w 118"/>
                <a:gd name="T7" fmla="*/ 114 h 118"/>
                <a:gd name="T8" fmla="*/ 92 w 118"/>
                <a:gd name="T9" fmla="*/ 108 h 118"/>
                <a:gd name="T10" fmla="*/ 100 w 118"/>
                <a:gd name="T11" fmla="*/ 100 h 118"/>
                <a:gd name="T12" fmla="*/ 108 w 118"/>
                <a:gd name="T13" fmla="*/ 92 h 118"/>
                <a:gd name="T14" fmla="*/ 112 w 118"/>
                <a:gd name="T15" fmla="*/ 82 h 118"/>
                <a:gd name="T16" fmla="*/ 116 w 118"/>
                <a:gd name="T17" fmla="*/ 70 h 118"/>
                <a:gd name="T18" fmla="*/ 118 w 118"/>
                <a:gd name="T19" fmla="*/ 60 h 118"/>
                <a:gd name="T20" fmla="*/ 118 w 118"/>
                <a:gd name="T21" fmla="*/ 60 h 118"/>
                <a:gd name="T22" fmla="*/ 116 w 118"/>
                <a:gd name="T23" fmla="*/ 48 h 118"/>
                <a:gd name="T24" fmla="*/ 112 w 118"/>
                <a:gd name="T25" fmla="*/ 36 h 118"/>
                <a:gd name="T26" fmla="*/ 108 w 118"/>
                <a:gd name="T27" fmla="*/ 26 h 118"/>
                <a:gd name="T28" fmla="*/ 100 w 118"/>
                <a:gd name="T29" fmla="*/ 18 h 118"/>
                <a:gd name="T30" fmla="*/ 92 w 118"/>
                <a:gd name="T31" fmla="*/ 10 h 118"/>
                <a:gd name="T32" fmla="*/ 82 w 118"/>
                <a:gd name="T33" fmla="*/ 6 h 118"/>
                <a:gd name="T34" fmla="*/ 70 w 118"/>
                <a:gd name="T35" fmla="*/ 2 h 118"/>
                <a:gd name="T36" fmla="*/ 58 w 118"/>
                <a:gd name="T37" fmla="*/ 0 h 118"/>
                <a:gd name="T38" fmla="*/ 58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6 w 118"/>
                <a:gd name="T51" fmla="*/ 36 h 118"/>
                <a:gd name="T52" fmla="*/ 2 w 118"/>
                <a:gd name="T53" fmla="*/ 48 h 118"/>
                <a:gd name="T54" fmla="*/ 0 w 118"/>
                <a:gd name="T55" fmla="*/ 60 h 118"/>
                <a:gd name="T56" fmla="*/ 0 w 118"/>
                <a:gd name="T57" fmla="*/ 60 h 118"/>
                <a:gd name="T58" fmla="*/ 2 w 118"/>
                <a:gd name="T59" fmla="*/ 70 h 118"/>
                <a:gd name="T60" fmla="*/ 4 w 118"/>
                <a:gd name="T61" fmla="*/ 82 h 118"/>
                <a:gd name="T62" fmla="*/ 10 w 118"/>
                <a:gd name="T63" fmla="*/ 92 h 118"/>
                <a:gd name="T64" fmla="*/ 18 w 118"/>
                <a:gd name="T65" fmla="*/ 100 h 118"/>
                <a:gd name="T66" fmla="*/ 26 w 118"/>
                <a:gd name="T67" fmla="*/ 108 h 118"/>
                <a:gd name="T68" fmla="*/ 36 w 118"/>
                <a:gd name="T69" fmla="*/ 114 h 118"/>
                <a:gd name="T70" fmla="*/ 46 w 118"/>
                <a:gd name="T71" fmla="*/ 116 h 118"/>
                <a:gd name="T72" fmla="*/ 58 w 118"/>
                <a:gd name="T73" fmla="*/ 118 h 118"/>
                <a:gd name="T74" fmla="*/ 58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58" y="118"/>
                  </a:moveTo>
                  <a:lnTo>
                    <a:pt x="58" y="118"/>
                  </a:lnTo>
                  <a:lnTo>
                    <a:pt x="70" y="116"/>
                  </a:lnTo>
                  <a:lnTo>
                    <a:pt x="82" y="114"/>
                  </a:lnTo>
                  <a:lnTo>
                    <a:pt x="92" y="108"/>
                  </a:lnTo>
                  <a:lnTo>
                    <a:pt x="100" y="100"/>
                  </a:lnTo>
                  <a:lnTo>
                    <a:pt x="108" y="92"/>
                  </a:lnTo>
                  <a:lnTo>
                    <a:pt x="112" y="82"/>
                  </a:lnTo>
                  <a:lnTo>
                    <a:pt x="116" y="70"/>
                  </a:lnTo>
                  <a:lnTo>
                    <a:pt x="118" y="60"/>
                  </a:lnTo>
                  <a:lnTo>
                    <a:pt x="118" y="60"/>
                  </a:lnTo>
                  <a:lnTo>
                    <a:pt x="116" y="48"/>
                  </a:lnTo>
                  <a:lnTo>
                    <a:pt x="112" y="36"/>
                  </a:lnTo>
                  <a:lnTo>
                    <a:pt x="108" y="26"/>
                  </a:lnTo>
                  <a:lnTo>
                    <a:pt x="100" y="18"/>
                  </a:lnTo>
                  <a:lnTo>
                    <a:pt x="92" y="10"/>
                  </a:lnTo>
                  <a:lnTo>
                    <a:pt x="82" y="6"/>
                  </a:lnTo>
                  <a:lnTo>
                    <a:pt x="70" y="2"/>
                  </a:lnTo>
                  <a:lnTo>
                    <a:pt x="58" y="0"/>
                  </a:lnTo>
                  <a:lnTo>
                    <a:pt x="58" y="0"/>
                  </a:lnTo>
                  <a:lnTo>
                    <a:pt x="48" y="2"/>
                  </a:lnTo>
                  <a:lnTo>
                    <a:pt x="36" y="6"/>
                  </a:lnTo>
                  <a:lnTo>
                    <a:pt x="26" y="10"/>
                  </a:lnTo>
                  <a:lnTo>
                    <a:pt x="18" y="18"/>
                  </a:lnTo>
                  <a:lnTo>
                    <a:pt x="10" y="26"/>
                  </a:lnTo>
                  <a:lnTo>
                    <a:pt x="6" y="36"/>
                  </a:lnTo>
                  <a:lnTo>
                    <a:pt x="2" y="48"/>
                  </a:lnTo>
                  <a:lnTo>
                    <a:pt x="0" y="60"/>
                  </a:lnTo>
                  <a:lnTo>
                    <a:pt x="0" y="60"/>
                  </a:lnTo>
                  <a:lnTo>
                    <a:pt x="2" y="70"/>
                  </a:lnTo>
                  <a:lnTo>
                    <a:pt x="4" y="82"/>
                  </a:lnTo>
                  <a:lnTo>
                    <a:pt x="10" y="92"/>
                  </a:lnTo>
                  <a:lnTo>
                    <a:pt x="18" y="100"/>
                  </a:lnTo>
                  <a:lnTo>
                    <a:pt x="26" y="108"/>
                  </a:lnTo>
                  <a:lnTo>
                    <a:pt x="36" y="114"/>
                  </a:lnTo>
                  <a:lnTo>
                    <a:pt x="46" y="116"/>
                  </a:lnTo>
                  <a:lnTo>
                    <a:pt x="58" y="118"/>
                  </a:lnTo>
                  <a:lnTo>
                    <a:pt x="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3"/>
            <p:cNvSpPr>
              <a:spLocks/>
            </p:cNvSpPr>
            <p:nvPr userDrawn="1"/>
          </p:nvSpPr>
          <p:spPr bwMode="auto">
            <a:xfrm>
              <a:off x="1354138" y="8069263"/>
              <a:ext cx="28575" cy="28575"/>
            </a:xfrm>
            <a:custGeom>
              <a:avLst/>
              <a:gdLst>
                <a:gd name="T0" fmla="*/ 10 w 18"/>
                <a:gd name="T1" fmla="*/ 18 h 18"/>
                <a:gd name="T2" fmla="*/ 10 w 18"/>
                <a:gd name="T3" fmla="*/ 18 h 18"/>
                <a:gd name="T4" fmla="*/ 16 w 18"/>
                <a:gd name="T5" fmla="*/ 16 h 18"/>
                <a:gd name="T6" fmla="*/ 18 w 18"/>
                <a:gd name="T7" fmla="*/ 14 h 18"/>
                <a:gd name="T8" fmla="*/ 18 w 18"/>
                <a:gd name="T9" fmla="*/ 10 h 18"/>
                <a:gd name="T10" fmla="*/ 18 w 18"/>
                <a:gd name="T11" fmla="*/ 10 h 18"/>
                <a:gd name="T12" fmla="*/ 18 w 18"/>
                <a:gd name="T13" fmla="*/ 6 h 18"/>
                <a:gd name="T14" fmla="*/ 16 w 18"/>
                <a:gd name="T15" fmla="*/ 2 h 18"/>
                <a:gd name="T16" fmla="*/ 14 w 18"/>
                <a:gd name="T17" fmla="*/ 0 h 18"/>
                <a:gd name="T18" fmla="*/ 10 w 18"/>
                <a:gd name="T19" fmla="*/ 0 h 18"/>
                <a:gd name="T20" fmla="*/ 10 w 18"/>
                <a:gd name="T21" fmla="*/ 0 h 18"/>
                <a:gd name="T22" fmla="*/ 6 w 18"/>
                <a:gd name="T23" fmla="*/ 0 h 18"/>
                <a:gd name="T24" fmla="*/ 4 w 18"/>
                <a:gd name="T25" fmla="*/ 2 h 18"/>
                <a:gd name="T26" fmla="*/ 0 w 18"/>
                <a:gd name="T27" fmla="*/ 6 h 18"/>
                <a:gd name="T28" fmla="*/ 0 w 18"/>
                <a:gd name="T29" fmla="*/ 8 h 18"/>
                <a:gd name="T30" fmla="*/ 0 w 18"/>
                <a:gd name="T31" fmla="*/ 8 h 18"/>
                <a:gd name="T32" fmla="*/ 0 w 18"/>
                <a:gd name="T33" fmla="*/ 12 h 18"/>
                <a:gd name="T34" fmla="*/ 2 w 18"/>
                <a:gd name="T35" fmla="*/ 16 h 18"/>
                <a:gd name="T36" fmla="*/ 6 w 18"/>
                <a:gd name="T37" fmla="*/ 18 h 18"/>
                <a:gd name="T38" fmla="*/ 10 w 18"/>
                <a:gd name="T39" fmla="*/ 18 h 18"/>
                <a:gd name="T40" fmla="*/ 10 w 18"/>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18"/>
                  </a:moveTo>
                  <a:lnTo>
                    <a:pt x="10" y="18"/>
                  </a:lnTo>
                  <a:lnTo>
                    <a:pt x="16" y="16"/>
                  </a:lnTo>
                  <a:lnTo>
                    <a:pt x="18" y="14"/>
                  </a:lnTo>
                  <a:lnTo>
                    <a:pt x="18" y="10"/>
                  </a:lnTo>
                  <a:lnTo>
                    <a:pt x="18" y="10"/>
                  </a:lnTo>
                  <a:lnTo>
                    <a:pt x="18" y="6"/>
                  </a:lnTo>
                  <a:lnTo>
                    <a:pt x="16" y="2"/>
                  </a:lnTo>
                  <a:lnTo>
                    <a:pt x="14" y="0"/>
                  </a:lnTo>
                  <a:lnTo>
                    <a:pt x="10" y="0"/>
                  </a:lnTo>
                  <a:lnTo>
                    <a:pt x="10" y="0"/>
                  </a:lnTo>
                  <a:lnTo>
                    <a:pt x="6" y="0"/>
                  </a:lnTo>
                  <a:lnTo>
                    <a:pt x="4" y="2"/>
                  </a:lnTo>
                  <a:lnTo>
                    <a:pt x="0" y="6"/>
                  </a:lnTo>
                  <a:lnTo>
                    <a:pt x="0" y="8"/>
                  </a:lnTo>
                  <a:lnTo>
                    <a:pt x="0" y="8"/>
                  </a:lnTo>
                  <a:lnTo>
                    <a:pt x="0" y="12"/>
                  </a:lnTo>
                  <a:lnTo>
                    <a:pt x="2" y="16"/>
                  </a:lnTo>
                  <a:lnTo>
                    <a:pt x="6"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14"/>
            <p:cNvSpPr>
              <a:spLocks/>
            </p:cNvSpPr>
            <p:nvPr userDrawn="1"/>
          </p:nvSpPr>
          <p:spPr bwMode="auto">
            <a:xfrm>
              <a:off x="1309688" y="8329613"/>
              <a:ext cx="117475" cy="120650"/>
            </a:xfrm>
            <a:custGeom>
              <a:avLst/>
              <a:gdLst>
                <a:gd name="T0" fmla="*/ 38 w 74"/>
                <a:gd name="T1" fmla="*/ 76 h 76"/>
                <a:gd name="T2" fmla="*/ 38 w 74"/>
                <a:gd name="T3" fmla="*/ 76 h 76"/>
                <a:gd name="T4" fmla="*/ 46 w 74"/>
                <a:gd name="T5" fmla="*/ 76 h 76"/>
                <a:gd name="T6" fmla="*/ 52 w 74"/>
                <a:gd name="T7" fmla="*/ 72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0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8 w 74"/>
                <a:gd name="T37" fmla="*/ 0 h 76"/>
                <a:gd name="T38" fmla="*/ 38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0 h 76"/>
                <a:gd name="T54" fmla="*/ 0 w 74"/>
                <a:gd name="T55" fmla="*/ 38 h 76"/>
                <a:gd name="T56" fmla="*/ 0 w 74"/>
                <a:gd name="T57" fmla="*/ 38 h 76"/>
                <a:gd name="T58" fmla="*/ 0 w 74"/>
                <a:gd name="T59" fmla="*/ 46 h 76"/>
                <a:gd name="T60" fmla="*/ 2 w 74"/>
                <a:gd name="T61" fmla="*/ 52 h 76"/>
                <a:gd name="T62" fmla="*/ 6 w 74"/>
                <a:gd name="T63" fmla="*/ 60 h 76"/>
                <a:gd name="T64" fmla="*/ 10 w 74"/>
                <a:gd name="T65" fmla="*/ 64 h 76"/>
                <a:gd name="T66" fmla="*/ 16 w 74"/>
                <a:gd name="T67" fmla="*/ 70 h 76"/>
                <a:gd name="T68" fmla="*/ 22 w 74"/>
                <a:gd name="T69" fmla="*/ 72 h 76"/>
                <a:gd name="T70" fmla="*/ 30 w 74"/>
                <a:gd name="T71" fmla="*/ 74 h 76"/>
                <a:gd name="T72" fmla="*/ 38 w 74"/>
                <a:gd name="T73" fmla="*/ 76 h 76"/>
                <a:gd name="T74" fmla="*/ 38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8" y="76"/>
                  </a:moveTo>
                  <a:lnTo>
                    <a:pt x="38" y="76"/>
                  </a:lnTo>
                  <a:lnTo>
                    <a:pt x="46" y="76"/>
                  </a:lnTo>
                  <a:lnTo>
                    <a:pt x="52" y="72"/>
                  </a:lnTo>
                  <a:lnTo>
                    <a:pt x="58" y="70"/>
                  </a:lnTo>
                  <a:lnTo>
                    <a:pt x="64" y="66"/>
                  </a:lnTo>
                  <a:lnTo>
                    <a:pt x="68" y="60"/>
                  </a:lnTo>
                  <a:lnTo>
                    <a:pt x="72" y="54"/>
                  </a:lnTo>
                  <a:lnTo>
                    <a:pt x="74" y="46"/>
                  </a:lnTo>
                  <a:lnTo>
                    <a:pt x="74" y="38"/>
                  </a:lnTo>
                  <a:lnTo>
                    <a:pt x="74" y="38"/>
                  </a:lnTo>
                  <a:lnTo>
                    <a:pt x="74" y="30"/>
                  </a:lnTo>
                  <a:lnTo>
                    <a:pt x="72" y="24"/>
                  </a:lnTo>
                  <a:lnTo>
                    <a:pt x="68" y="18"/>
                  </a:lnTo>
                  <a:lnTo>
                    <a:pt x="64" y="12"/>
                  </a:lnTo>
                  <a:lnTo>
                    <a:pt x="58" y="8"/>
                  </a:lnTo>
                  <a:lnTo>
                    <a:pt x="52" y="4"/>
                  </a:lnTo>
                  <a:lnTo>
                    <a:pt x="44" y="2"/>
                  </a:lnTo>
                  <a:lnTo>
                    <a:pt x="38" y="0"/>
                  </a:ln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60"/>
                  </a:lnTo>
                  <a:lnTo>
                    <a:pt x="10" y="64"/>
                  </a:lnTo>
                  <a:lnTo>
                    <a:pt x="16" y="70"/>
                  </a:lnTo>
                  <a:lnTo>
                    <a:pt x="22" y="72"/>
                  </a:lnTo>
                  <a:lnTo>
                    <a:pt x="30" y="74"/>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15"/>
            <p:cNvSpPr>
              <a:spLocks/>
            </p:cNvSpPr>
            <p:nvPr userDrawn="1"/>
          </p:nvSpPr>
          <p:spPr bwMode="auto">
            <a:xfrm>
              <a:off x="1547813" y="8878888"/>
              <a:ext cx="257175" cy="258763"/>
            </a:xfrm>
            <a:custGeom>
              <a:avLst/>
              <a:gdLst>
                <a:gd name="T0" fmla="*/ 80 w 162"/>
                <a:gd name="T1" fmla="*/ 163 h 163"/>
                <a:gd name="T2" fmla="*/ 80 w 162"/>
                <a:gd name="T3" fmla="*/ 163 h 163"/>
                <a:gd name="T4" fmla="*/ 98 w 162"/>
                <a:gd name="T5" fmla="*/ 163 h 163"/>
                <a:gd name="T6" fmla="*/ 112 w 162"/>
                <a:gd name="T7" fmla="*/ 157 h 163"/>
                <a:gd name="T8" fmla="*/ 126 w 162"/>
                <a:gd name="T9" fmla="*/ 149 h 163"/>
                <a:gd name="T10" fmla="*/ 138 w 162"/>
                <a:gd name="T11" fmla="*/ 139 h 163"/>
                <a:gd name="T12" fmla="*/ 148 w 162"/>
                <a:gd name="T13" fmla="*/ 127 h 163"/>
                <a:gd name="T14" fmla="*/ 156 w 162"/>
                <a:gd name="T15" fmla="*/ 113 h 163"/>
                <a:gd name="T16" fmla="*/ 160 w 162"/>
                <a:gd name="T17" fmla="*/ 99 h 163"/>
                <a:gd name="T18" fmla="*/ 162 w 162"/>
                <a:gd name="T19" fmla="*/ 81 h 163"/>
                <a:gd name="T20" fmla="*/ 162 w 162"/>
                <a:gd name="T21" fmla="*/ 81 h 163"/>
                <a:gd name="T22" fmla="*/ 160 w 162"/>
                <a:gd name="T23" fmla="*/ 65 h 163"/>
                <a:gd name="T24" fmla="*/ 156 w 162"/>
                <a:gd name="T25" fmla="*/ 49 h 163"/>
                <a:gd name="T26" fmla="*/ 148 w 162"/>
                <a:gd name="T27" fmla="*/ 37 h 163"/>
                <a:gd name="T28" fmla="*/ 138 w 162"/>
                <a:gd name="T29" fmla="*/ 23 h 163"/>
                <a:gd name="T30" fmla="*/ 126 w 162"/>
                <a:gd name="T31" fmla="*/ 12 h 163"/>
                <a:gd name="T32" fmla="*/ 112 w 162"/>
                <a:gd name="T33" fmla="*/ 6 h 163"/>
                <a:gd name="T34" fmla="*/ 96 w 162"/>
                <a:gd name="T35" fmla="*/ 0 h 163"/>
                <a:gd name="T36" fmla="*/ 80 w 162"/>
                <a:gd name="T37" fmla="*/ 0 h 163"/>
                <a:gd name="T38" fmla="*/ 80 w 162"/>
                <a:gd name="T39" fmla="*/ 0 h 163"/>
                <a:gd name="T40" fmla="*/ 64 w 162"/>
                <a:gd name="T41" fmla="*/ 2 h 163"/>
                <a:gd name="T42" fmla="*/ 48 w 162"/>
                <a:gd name="T43" fmla="*/ 6 h 163"/>
                <a:gd name="T44" fmla="*/ 34 w 162"/>
                <a:gd name="T45" fmla="*/ 14 h 163"/>
                <a:gd name="T46" fmla="*/ 24 w 162"/>
                <a:gd name="T47" fmla="*/ 25 h 163"/>
                <a:gd name="T48" fmla="*/ 14 w 162"/>
                <a:gd name="T49" fmla="*/ 37 h 163"/>
                <a:gd name="T50" fmla="*/ 6 w 162"/>
                <a:gd name="T51" fmla="*/ 51 h 163"/>
                <a:gd name="T52" fmla="*/ 0 w 162"/>
                <a:gd name="T53" fmla="*/ 65 h 163"/>
                <a:gd name="T54" fmla="*/ 0 w 162"/>
                <a:gd name="T55" fmla="*/ 81 h 163"/>
                <a:gd name="T56" fmla="*/ 0 w 162"/>
                <a:gd name="T57" fmla="*/ 81 h 163"/>
                <a:gd name="T58" fmla="*/ 0 w 162"/>
                <a:gd name="T59" fmla="*/ 99 h 163"/>
                <a:gd name="T60" fmla="*/ 6 w 162"/>
                <a:gd name="T61" fmla="*/ 113 h 163"/>
                <a:gd name="T62" fmla="*/ 12 w 162"/>
                <a:gd name="T63" fmla="*/ 127 h 163"/>
                <a:gd name="T64" fmla="*/ 22 w 162"/>
                <a:gd name="T65" fmla="*/ 139 h 163"/>
                <a:gd name="T66" fmla="*/ 34 w 162"/>
                <a:gd name="T67" fmla="*/ 149 h 163"/>
                <a:gd name="T68" fmla="*/ 48 w 162"/>
                <a:gd name="T69" fmla="*/ 157 h 163"/>
                <a:gd name="T70" fmla="*/ 64 w 162"/>
                <a:gd name="T71" fmla="*/ 163 h 163"/>
                <a:gd name="T72" fmla="*/ 80 w 162"/>
                <a:gd name="T73" fmla="*/ 163 h 163"/>
                <a:gd name="T74" fmla="*/ 80 w 162"/>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3">
                  <a:moveTo>
                    <a:pt x="80" y="163"/>
                  </a:moveTo>
                  <a:lnTo>
                    <a:pt x="80" y="163"/>
                  </a:lnTo>
                  <a:lnTo>
                    <a:pt x="98" y="163"/>
                  </a:lnTo>
                  <a:lnTo>
                    <a:pt x="112" y="157"/>
                  </a:lnTo>
                  <a:lnTo>
                    <a:pt x="126" y="149"/>
                  </a:lnTo>
                  <a:lnTo>
                    <a:pt x="138" y="139"/>
                  </a:lnTo>
                  <a:lnTo>
                    <a:pt x="148" y="127"/>
                  </a:lnTo>
                  <a:lnTo>
                    <a:pt x="156" y="113"/>
                  </a:lnTo>
                  <a:lnTo>
                    <a:pt x="160" y="99"/>
                  </a:lnTo>
                  <a:lnTo>
                    <a:pt x="162" y="81"/>
                  </a:lnTo>
                  <a:lnTo>
                    <a:pt x="162" y="81"/>
                  </a:lnTo>
                  <a:lnTo>
                    <a:pt x="160" y="65"/>
                  </a:lnTo>
                  <a:lnTo>
                    <a:pt x="156" y="49"/>
                  </a:lnTo>
                  <a:lnTo>
                    <a:pt x="148" y="37"/>
                  </a:lnTo>
                  <a:lnTo>
                    <a:pt x="138" y="23"/>
                  </a:lnTo>
                  <a:lnTo>
                    <a:pt x="126" y="12"/>
                  </a:lnTo>
                  <a:lnTo>
                    <a:pt x="112" y="6"/>
                  </a:lnTo>
                  <a:lnTo>
                    <a:pt x="96" y="0"/>
                  </a:lnTo>
                  <a:lnTo>
                    <a:pt x="80" y="0"/>
                  </a:lnTo>
                  <a:lnTo>
                    <a:pt x="80" y="0"/>
                  </a:lnTo>
                  <a:lnTo>
                    <a:pt x="64" y="2"/>
                  </a:lnTo>
                  <a:lnTo>
                    <a:pt x="48" y="6"/>
                  </a:lnTo>
                  <a:lnTo>
                    <a:pt x="34" y="14"/>
                  </a:lnTo>
                  <a:lnTo>
                    <a:pt x="24" y="25"/>
                  </a:lnTo>
                  <a:lnTo>
                    <a:pt x="14" y="37"/>
                  </a:lnTo>
                  <a:lnTo>
                    <a:pt x="6" y="51"/>
                  </a:lnTo>
                  <a:lnTo>
                    <a:pt x="0" y="65"/>
                  </a:lnTo>
                  <a:lnTo>
                    <a:pt x="0" y="81"/>
                  </a:lnTo>
                  <a:lnTo>
                    <a:pt x="0" y="81"/>
                  </a:lnTo>
                  <a:lnTo>
                    <a:pt x="0" y="99"/>
                  </a:lnTo>
                  <a:lnTo>
                    <a:pt x="6" y="113"/>
                  </a:lnTo>
                  <a:lnTo>
                    <a:pt x="12" y="127"/>
                  </a:lnTo>
                  <a:lnTo>
                    <a:pt x="22" y="139"/>
                  </a:lnTo>
                  <a:lnTo>
                    <a:pt x="34" y="149"/>
                  </a:lnTo>
                  <a:lnTo>
                    <a:pt x="48" y="157"/>
                  </a:lnTo>
                  <a:lnTo>
                    <a:pt x="64" y="163"/>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6"/>
            <p:cNvSpPr>
              <a:spLocks/>
            </p:cNvSpPr>
            <p:nvPr userDrawn="1"/>
          </p:nvSpPr>
          <p:spPr bwMode="auto">
            <a:xfrm>
              <a:off x="1947863" y="8358188"/>
              <a:ext cx="69850" cy="66675"/>
            </a:xfrm>
            <a:custGeom>
              <a:avLst/>
              <a:gdLst>
                <a:gd name="T0" fmla="*/ 24 w 44"/>
                <a:gd name="T1" fmla="*/ 42 h 42"/>
                <a:gd name="T2" fmla="*/ 24 w 44"/>
                <a:gd name="T3" fmla="*/ 42 h 42"/>
                <a:gd name="T4" fmla="*/ 32 w 44"/>
                <a:gd name="T5" fmla="*/ 40 h 42"/>
                <a:gd name="T6" fmla="*/ 38 w 44"/>
                <a:gd name="T7" fmla="*/ 36 h 42"/>
                <a:gd name="T8" fmla="*/ 42 w 44"/>
                <a:gd name="T9" fmla="*/ 28 h 42"/>
                <a:gd name="T10" fmla="*/ 44 w 44"/>
                <a:gd name="T11" fmla="*/ 20 h 42"/>
                <a:gd name="T12" fmla="*/ 44 w 44"/>
                <a:gd name="T13" fmla="*/ 20 h 42"/>
                <a:gd name="T14" fmla="*/ 42 w 44"/>
                <a:gd name="T15" fmla="*/ 12 h 42"/>
                <a:gd name="T16" fmla="*/ 38 w 44"/>
                <a:gd name="T17" fmla="*/ 6 h 42"/>
                <a:gd name="T18" fmla="*/ 30 w 44"/>
                <a:gd name="T19" fmla="*/ 0 h 42"/>
                <a:gd name="T20" fmla="*/ 22 w 44"/>
                <a:gd name="T21" fmla="*/ 0 h 42"/>
                <a:gd name="T22" fmla="*/ 22 w 44"/>
                <a:gd name="T23" fmla="*/ 0 h 42"/>
                <a:gd name="T24" fmla="*/ 14 w 44"/>
                <a:gd name="T25" fmla="*/ 0 h 42"/>
                <a:gd name="T26" fmla="*/ 6 w 44"/>
                <a:gd name="T27" fmla="*/ 6 h 42"/>
                <a:gd name="T28" fmla="*/ 2 w 44"/>
                <a:gd name="T29" fmla="*/ 12 h 42"/>
                <a:gd name="T30" fmla="*/ 0 w 44"/>
                <a:gd name="T31" fmla="*/ 22 h 42"/>
                <a:gd name="T32" fmla="*/ 0 w 44"/>
                <a:gd name="T33" fmla="*/ 22 h 42"/>
                <a:gd name="T34" fmla="*/ 2 w 44"/>
                <a:gd name="T35" fmla="*/ 30 h 42"/>
                <a:gd name="T36" fmla="*/ 8 w 44"/>
                <a:gd name="T37" fmla="*/ 36 h 42"/>
                <a:gd name="T38" fmla="*/ 14 w 44"/>
                <a:gd name="T39" fmla="*/ 40 h 42"/>
                <a:gd name="T40" fmla="*/ 24 w 44"/>
                <a:gd name="T41" fmla="*/ 42 h 42"/>
                <a:gd name="T42" fmla="*/ 24 w 4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24" y="42"/>
                  </a:moveTo>
                  <a:lnTo>
                    <a:pt x="24" y="42"/>
                  </a:lnTo>
                  <a:lnTo>
                    <a:pt x="32" y="40"/>
                  </a:lnTo>
                  <a:lnTo>
                    <a:pt x="38" y="36"/>
                  </a:lnTo>
                  <a:lnTo>
                    <a:pt x="42" y="28"/>
                  </a:lnTo>
                  <a:lnTo>
                    <a:pt x="44" y="20"/>
                  </a:lnTo>
                  <a:lnTo>
                    <a:pt x="44" y="20"/>
                  </a:lnTo>
                  <a:lnTo>
                    <a:pt x="42" y="12"/>
                  </a:lnTo>
                  <a:lnTo>
                    <a:pt x="38" y="6"/>
                  </a:lnTo>
                  <a:lnTo>
                    <a:pt x="30" y="0"/>
                  </a:lnTo>
                  <a:lnTo>
                    <a:pt x="22" y="0"/>
                  </a:lnTo>
                  <a:lnTo>
                    <a:pt x="22" y="0"/>
                  </a:lnTo>
                  <a:lnTo>
                    <a:pt x="14" y="0"/>
                  </a:lnTo>
                  <a:lnTo>
                    <a:pt x="6" y="6"/>
                  </a:lnTo>
                  <a:lnTo>
                    <a:pt x="2" y="12"/>
                  </a:lnTo>
                  <a:lnTo>
                    <a:pt x="0" y="22"/>
                  </a:lnTo>
                  <a:lnTo>
                    <a:pt x="0" y="22"/>
                  </a:lnTo>
                  <a:lnTo>
                    <a:pt x="2" y="30"/>
                  </a:lnTo>
                  <a:lnTo>
                    <a:pt x="8" y="36"/>
                  </a:lnTo>
                  <a:lnTo>
                    <a:pt x="14" y="40"/>
                  </a:lnTo>
                  <a:lnTo>
                    <a:pt x="24" y="42"/>
                  </a:lnTo>
                  <a:lnTo>
                    <a:pt x="2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17"/>
            <p:cNvSpPr>
              <a:spLocks/>
            </p:cNvSpPr>
            <p:nvPr userDrawn="1"/>
          </p:nvSpPr>
          <p:spPr bwMode="auto">
            <a:xfrm>
              <a:off x="1627188" y="8342313"/>
              <a:ext cx="95250" cy="95250"/>
            </a:xfrm>
            <a:custGeom>
              <a:avLst/>
              <a:gdLst>
                <a:gd name="T0" fmla="*/ 30 w 60"/>
                <a:gd name="T1" fmla="*/ 60 h 60"/>
                <a:gd name="T2" fmla="*/ 30 w 60"/>
                <a:gd name="T3" fmla="*/ 60 h 60"/>
                <a:gd name="T4" fmla="*/ 36 w 60"/>
                <a:gd name="T5" fmla="*/ 60 h 60"/>
                <a:gd name="T6" fmla="*/ 42 w 60"/>
                <a:gd name="T7" fmla="*/ 58 h 60"/>
                <a:gd name="T8" fmla="*/ 52 w 60"/>
                <a:gd name="T9" fmla="*/ 52 h 60"/>
                <a:gd name="T10" fmla="*/ 58 w 60"/>
                <a:gd name="T11" fmla="*/ 42 h 60"/>
                <a:gd name="T12" fmla="*/ 60 w 60"/>
                <a:gd name="T13" fmla="*/ 38 h 60"/>
                <a:gd name="T14" fmla="*/ 60 w 60"/>
                <a:gd name="T15" fmla="*/ 32 h 60"/>
                <a:gd name="T16" fmla="*/ 60 w 60"/>
                <a:gd name="T17" fmla="*/ 32 h 60"/>
                <a:gd name="T18" fmla="*/ 58 w 60"/>
                <a:gd name="T19" fmla="*/ 20 h 60"/>
                <a:gd name="T20" fmla="*/ 52 w 60"/>
                <a:gd name="T21" fmla="*/ 10 h 60"/>
                <a:gd name="T22" fmla="*/ 44 w 60"/>
                <a:gd name="T23" fmla="*/ 4 h 60"/>
                <a:gd name="T24" fmla="*/ 32 w 60"/>
                <a:gd name="T25" fmla="*/ 0 h 60"/>
                <a:gd name="T26" fmla="*/ 32 w 60"/>
                <a:gd name="T27" fmla="*/ 0 h 60"/>
                <a:gd name="T28" fmla="*/ 26 w 60"/>
                <a:gd name="T29" fmla="*/ 2 h 60"/>
                <a:gd name="T30" fmla="*/ 20 w 60"/>
                <a:gd name="T31" fmla="*/ 2 h 60"/>
                <a:gd name="T32" fmla="*/ 10 w 60"/>
                <a:gd name="T33" fmla="*/ 10 h 60"/>
                <a:gd name="T34" fmla="*/ 4 w 60"/>
                <a:gd name="T35" fmla="*/ 18 h 60"/>
                <a:gd name="T36" fmla="*/ 2 w 60"/>
                <a:gd name="T37" fmla="*/ 24 h 60"/>
                <a:gd name="T38" fmla="*/ 0 w 60"/>
                <a:gd name="T39" fmla="*/ 30 h 60"/>
                <a:gd name="T40" fmla="*/ 0 w 60"/>
                <a:gd name="T41" fmla="*/ 30 h 60"/>
                <a:gd name="T42" fmla="*/ 2 w 60"/>
                <a:gd name="T43" fmla="*/ 36 h 60"/>
                <a:gd name="T44" fmla="*/ 4 w 60"/>
                <a:gd name="T45" fmla="*/ 42 h 60"/>
                <a:gd name="T46" fmla="*/ 10 w 60"/>
                <a:gd name="T47" fmla="*/ 52 h 60"/>
                <a:gd name="T48" fmla="*/ 20 w 60"/>
                <a:gd name="T49" fmla="*/ 58 h 60"/>
                <a:gd name="T50" fmla="*/ 24 w 60"/>
                <a:gd name="T51" fmla="*/ 60 h 60"/>
                <a:gd name="T52" fmla="*/ 30 w 60"/>
                <a:gd name="T53" fmla="*/ 60 h 60"/>
                <a:gd name="T54" fmla="*/ 30 w 60"/>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60">
                  <a:moveTo>
                    <a:pt x="30" y="60"/>
                  </a:moveTo>
                  <a:lnTo>
                    <a:pt x="30" y="60"/>
                  </a:lnTo>
                  <a:lnTo>
                    <a:pt x="36" y="60"/>
                  </a:lnTo>
                  <a:lnTo>
                    <a:pt x="42" y="58"/>
                  </a:lnTo>
                  <a:lnTo>
                    <a:pt x="52" y="52"/>
                  </a:lnTo>
                  <a:lnTo>
                    <a:pt x="58" y="42"/>
                  </a:lnTo>
                  <a:lnTo>
                    <a:pt x="60" y="38"/>
                  </a:lnTo>
                  <a:lnTo>
                    <a:pt x="60" y="32"/>
                  </a:lnTo>
                  <a:lnTo>
                    <a:pt x="60" y="32"/>
                  </a:lnTo>
                  <a:lnTo>
                    <a:pt x="58" y="20"/>
                  </a:lnTo>
                  <a:lnTo>
                    <a:pt x="52" y="10"/>
                  </a:lnTo>
                  <a:lnTo>
                    <a:pt x="44" y="4"/>
                  </a:lnTo>
                  <a:lnTo>
                    <a:pt x="32" y="0"/>
                  </a:lnTo>
                  <a:lnTo>
                    <a:pt x="32" y="0"/>
                  </a:lnTo>
                  <a:lnTo>
                    <a:pt x="26" y="2"/>
                  </a:lnTo>
                  <a:lnTo>
                    <a:pt x="20" y="2"/>
                  </a:lnTo>
                  <a:lnTo>
                    <a:pt x="10" y="10"/>
                  </a:lnTo>
                  <a:lnTo>
                    <a:pt x="4" y="18"/>
                  </a:lnTo>
                  <a:lnTo>
                    <a:pt x="2" y="24"/>
                  </a:lnTo>
                  <a:lnTo>
                    <a:pt x="0" y="30"/>
                  </a:lnTo>
                  <a:lnTo>
                    <a:pt x="0" y="30"/>
                  </a:lnTo>
                  <a:lnTo>
                    <a:pt x="2" y="36"/>
                  </a:lnTo>
                  <a:lnTo>
                    <a:pt x="4" y="42"/>
                  </a:lnTo>
                  <a:lnTo>
                    <a:pt x="10" y="52"/>
                  </a:lnTo>
                  <a:lnTo>
                    <a:pt x="20" y="58"/>
                  </a:lnTo>
                  <a:lnTo>
                    <a:pt x="24" y="60"/>
                  </a:lnTo>
                  <a:lnTo>
                    <a:pt x="30"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18"/>
            <p:cNvSpPr>
              <a:spLocks/>
            </p:cNvSpPr>
            <p:nvPr userDrawn="1"/>
          </p:nvSpPr>
          <p:spPr bwMode="auto">
            <a:xfrm>
              <a:off x="2179638" y="8897938"/>
              <a:ext cx="222250" cy="223838"/>
            </a:xfrm>
            <a:custGeom>
              <a:avLst/>
              <a:gdLst>
                <a:gd name="T0" fmla="*/ 70 w 140"/>
                <a:gd name="T1" fmla="*/ 141 h 141"/>
                <a:gd name="T2" fmla="*/ 70 w 140"/>
                <a:gd name="T3" fmla="*/ 141 h 141"/>
                <a:gd name="T4" fmla="*/ 84 w 140"/>
                <a:gd name="T5" fmla="*/ 139 h 141"/>
                <a:gd name="T6" fmla="*/ 98 w 140"/>
                <a:gd name="T7" fmla="*/ 135 h 141"/>
                <a:gd name="T8" fmla="*/ 110 w 140"/>
                <a:gd name="T9" fmla="*/ 129 h 141"/>
                <a:gd name="T10" fmla="*/ 120 w 140"/>
                <a:gd name="T11" fmla="*/ 121 h 141"/>
                <a:gd name="T12" fmla="*/ 128 w 140"/>
                <a:gd name="T13" fmla="*/ 109 h 141"/>
                <a:gd name="T14" fmla="*/ 136 w 140"/>
                <a:gd name="T15" fmla="*/ 97 h 141"/>
                <a:gd name="T16" fmla="*/ 140 w 140"/>
                <a:gd name="T17" fmla="*/ 85 h 141"/>
                <a:gd name="T18" fmla="*/ 140 w 140"/>
                <a:gd name="T19" fmla="*/ 71 h 141"/>
                <a:gd name="T20" fmla="*/ 140 w 140"/>
                <a:gd name="T21" fmla="*/ 71 h 141"/>
                <a:gd name="T22" fmla="*/ 140 w 140"/>
                <a:gd name="T23" fmla="*/ 55 h 141"/>
                <a:gd name="T24" fmla="*/ 136 w 140"/>
                <a:gd name="T25" fmla="*/ 43 h 141"/>
                <a:gd name="T26" fmla="*/ 130 w 140"/>
                <a:gd name="T27" fmla="*/ 31 h 141"/>
                <a:gd name="T28" fmla="*/ 120 w 140"/>
                <a:gd name="T29" fmla="*/ 21 h 141"/>
                <a:gd name="T30" fmla="*/ 110 w 140"/>
                <a:gd name="T31" fmla="*/ 13 h 141"/>
                <a:gd name="T32" fmla="*/ 98 w 140"/>
                <a:gd name="T33" fmla="*/ 4 h 141"/>
                <a:gd name="T34" fmla="*/ 86 w 140"/>
                <a:gd name="T35" fmla="*/ 0 h 141"/>
                <a:gd name="T36" fmla="*/ 72 w 140"/>
                <a:gd name="T37" fmla="*/ 0 h 141"/>
                <a:gd name="T38" fmla="*/ 72 w 140"/>
                <a:gd name="T39" fmla="*/ 0 h 141"/>
                <a:gd name="T40" fmla="*/ 58 w 140"/>
                <a:gd name="T41" fmla="*/ 0 h 141"/>
                <a:gd name="T42" fmla="*/ 44 w 140"/>
                <a:gd name="T43" fmla="*/ 4 h 141"/>
                <a:gd name="T44" fmla="*/ 32 w 140"/>
                <a:gd name="T45" fmla="*/ 11 h 141"/>
                <a:gd name="T46" fmla="*/ 22 w 140"/>
                <a:gd name="T47" fmla="*/ 21 h 141"/>
                <a:gd name="T48" fmla="*/ 12 w 140"/>
                <a:gd name="T49" fmla="*/ 31 h 141"/>
                <a:gd name="T50" fmla="*/ 6 w 140"/>
                <a:gd name="T51" fmla="*/ 43 h 141"/>
                <a:gd name="T52" fmla="*/ 2 w 140"/>
                <a:gd name="T53" fmla="*/ 55 h 141"/>
                <a:gd name="T54" fmla="*/ 0 w 140"/>
                <a:gd name="T55" fmla="*/ 71 h 141"/>
                <a:gd name="T56" fmla="*/ 0 w 140"/>
                <a:gd name="T57" fmla="*/ 71 h 141"/>
                <a:gd name="T58" fmla="*/ 2 w 140"/>
                <a:gd name="T59" fmla="*/ 83 h 141"/>
                <a:gd name="T60" fmla="*/ 6 w 140"/>
                <a:gd name="T61" fmla="*/ 97 h 141"/>
                <a:gd name="T62" fmla="*/ 12 w 140"/>
                <a:gd name="T63" fmla="*/ 109 h 141"/>
                <a:gd name="T64" fmla="*/ 22 w 140"/>
                <a:gd name="T65" fmla="*/ 119 h 141"/>
                <a:gd name="T66" fmla="*/ 32 w 140"/>
                <a:gd name="T67" fmla="*/ 129 h 141"/>
                <a:gd name="T68" fmla="*/ 44 w 140"/>
                <a:gd name="T69" fmla="*/ 135 h 141"/>
                <a:gd name="T70" fmla="*/ 56 w 140"/>
                <a:gd name="T71" fmla="*/ 139 h 141"/>
                <a:gd name="T72" fmla="*/ 70 w 140"/>
                <a:gd name="T73" fmla="*/ 141 h 141"/>
                <a:gd name="T74" fmla="*/ 70 w 140"/>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70" y="141"/>
                  </a:moveTo>
                  <a:lnTo>
                    <a:pt x="70" y="141"/>
                  </a:lnTo>
                  <a:lnTo>
                    <a:pt x="84" y="139"/>
                  </a:lnTo>
                  <a:lnTo>
                    <a:pt x="98" y="135"/>
                  </a:lnTo>
                  <a:lnTo>
                    <a:pt x="110" y="129"/>
                  </a:lnTo>
                  <a:lnTo>
                    <a:pt x="120" y="121"/>
                  </a:lnTo>
                  <a:lnTo>
                    <a:pt x="128" y="109"/>
                  </a:lnTo>
                  <a:lnTo>
                    <a:pt x="136" y="97"/>
                  </a:lnTo>
                  <a:lnTo>
                    <a:pt x="140" y="85"/>
                  </a:lnTo>
                  <a:lnTo>
                    <a:pt x="140" y="71"/>
                  </a:lnTo>
                  <a:lnTo>
                    <a:pt x="140" y="71"/>
                  </a:lnTo>
                  <a:lnTo>
                    <a:pt x="140" y="55"/>
                  </a:lnTo>
                  <a:lnTo>
                    <a:pt x="136" y="43"/>
                  </a:lnTo>
                  <a:lnTo>
                    <a:pt x="130" y="31"/>
                  </a:lnTo>
                  <a:lnTo>
                    <a:pt x="120" y="21"/>
                  </a:lnTo>
                  <a:lnTo>
                    <a:pt x="110" y="13"/>
                  </a:lnTo>
                  <a:lnTo>
                    <a:pt x="98" y="4"/>
                  </a:lnTo>
                  <a:lnTo>
                    <a:pt x="86" y="0"/>
                  </a:lnTo>
                  <a:lnTo>
                    <a:pt x="72" y="0"/>
                  </a:lnTo>
                  <a:lnTo>
                    <a:pt x="72" y="0"/>
                  </a:lnTo>
                  <a:lnTo>
                    <a:pt x="58" y="0"/>
                  </a:lnTo>
                  <a:lnTo>
                    <a:pt x="44" y="4"/>
                  </a:lnTo>
                  <a:lnTo>
                    <a:pt x="32" y="11"/>
                  </a:lnTo>
                  <a:lnTo>
                    <a:pt x="22" y="21"/>
                  </a:lnTo>
                  <a:lnTo>
                    <a:pt x="12" y="31"/>
                  </a:lnTo>
                  <a:lnTo>
                    <a:pt x="6" y="43"/>
                  </a:lnTo>
                  <a:lnTo>
                    <a:pt x="2" y="55"/>
                  </a:lnTo>
                  <a:lnTo>
                    <a:pt x="0" y="71"/>
                  </a:lnTo>
                  <a:lnTo>
                    <a:pt x="0" y="71"/>
                  </a:lnTo>
                  <a:lnTo>
                    <a:pt x="2" y="83"/>
                  </a:lnTo>
                  <a:lnTo>
                    <a:pt x="6" y="97"/>
                  </a:lnTo>
                  <a:lnTo>
                    <a:pt x="12" y="109"/>
                  </a:lnTo>
                  <a:lnTo>
                    <a:pt x="22" y="119"/>
                  </a:lnTo>
                  <a:lnTo>
                    <a:pt x="32" y="129"/>
                  </a:lnTo>
                  <a:lnTo>
                    <a:pt x="44" y="135"/>
                  </a:lnTo>
                  <a:lnTo>
                    <a:pt x="56" y="139"/>
                  </a:lnTo>
                  <a:lnTo>
                    <a:pt x="70" y="141"/>
                  </a:lnTo>
                  <a:lnTo>
                    <a:pt x="7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19"/>
            <p:cNvSpPr>
              <a:spLocks/>
            </p:cNvSpPr>
            <p:nvPr userDrawn="1"/>
          </p:nvSpPr>
          <p:spPr bwMode="auto">
            <a:xfrm>
              <a:off x="1865313" y="8885238"/>
              <a:ext cx="241300" cy="246063"/>
            </a:xfrm>
            <a:custGeom>
              <a:avLst/>
              <a:gdLst>
                <a:gd name="T0" fmla="*/ 76 w 152"/>
                <a:gd name="T1" fmla="*/ 155 h 155"/>
                <a:gd name="T2" fmla="*/ 76 w 152"/>
                <a:gd name="T3" fmla="*/ 155 h 155"/>
                <a:gd name="T4" fmla="*/ 92 w 152"/>
                <a:gd name="T5" fmla="*/ 153 h 155"/>
                <a:gd name="T6" fmla="*/ 106 w 152"/>
                <a:gd name="T7" fmla="*/ 149 h 155"/>
                <a:gd name="T8" fmla="*/ 118 w 152"/>
                <a:gd name="T9" fmla="*/ 141 h 155"/>
                <a:gd name="T10" fmla="*/ 130 w 152"/>
                <a:gd name="T11" fmla="*/ 131 h 155"/>
                <a:gd name="T12" fmla="*/ 138 w 152"/>
                <a:gd name="T13" fmla="*/ 121 h 155"/>
                <a:gd name="T14" fmla="*/ 146 w 152"/>
                <a:gd name="T15" fmla="*/ 107 h 155"/>
                <a:gd name="T16" fmla="*/ 150 w 152"/>
                <a:gd name="T17" fmla="*/ 93 h 155"/>
                <a:gd name="T18" fmla="*/ 152 w 152"/>
                <a:gd name="T19" fmla="*/ 79 h 155"/>
                <a:gd name="T20" fmla="*/ 152 w 152"/>
                <a:gd name="T21" fmla="*/ 79 h 155"/>
                <a:gd name="T22" fmla="*/ 150 w 152"/>
                <a:gd name="T23" fmla="*/ 63 h 155"/>
                <a:gd name="T24" fmla="*/ 146 w 152"/>
                <a:gd name="T25" fmla="*/ 49 h 155"/>
                <a:gd name="T26" fmla="*/ 138 w 152"/>
                <a:gd name="T27" fmla="*/ 35 h 155"/>
                <a:gd name="T28" fmla="*/ 130 w 152"/>
                <a:gd name="T29" fmla="*/ 23 h 155"/>
                <a:gd name="T30" fmla="*/ 118 w 152"/>
                <a:gd name="T31" fmla="*/ 14 h 155"/>
                <a:gd name="T32" fmla="*/ 104 w 152"/>
                <a:gd name="T33" fmla="*/ 6 h 155"/>
                <a:gd name="T34" fmla="*/ 90 w 152"/>
                <a:gd name="T35" fmla="*/ 2 h 155"/>
                <a:gd name="T36" fmla="*/ 76 w 152"/>
                <a:gd name="T37" fmla="*/ 0 h 155"/>
                <a:gd name="T38" fmla="*/ 76 w 152"/>
                <a:gd name="T39" fmla="*/ 0 h 155"/>
                <a:gd name="T40" fmla="*/ 60 w 152"/>
                <a:gd name="T41" fmla="*/ 2 h 155"/>
                <a:gd name="T42" fmla="*/ 46 w 152"/>
                <a:gd name="T43" fmla="*/ 6 h 155"/>
                <a:gd name="T44" fmla="*/ 32 w 152"/>
                <a:gd name="T45" fmla="*/ 14 h 155"/>
                <a:gd name="T46" fmla="*/ 22 w 152"/>
                <a:gd name="T47" fmla="*/ 25 h 155"/>
                <a:gd name="T48" fmla="*/ 12 w 152"/>
                <a:gd name="T49" fmla="*/ 35 h 155"/>
                <a:gd name="T50" fmla="*/ 6 w 152"/>
                <a:gd name="T51" fmla="*/ 49 h 155"/>
                <a:gd name="T52" fmla="*/ 0 w 152"/>
                <a:gd name="T53" fmla="*/ 63 h 155"/>
                <a:gd name="T54" fmla="*/ 0 w 152"/>
                <a:gd name="T55" fmla="*/ 77 h 155"/>
                <a:gd name="T56" fmla="*/ 0 w 152"/>
                <a:gd name="T57" fmla="*/ 77 h 155"/>
                <a:gd name="T58" fmla="*/ 0 w 152"/>
                <a:gd name="T59" fmla="*/ 93 h 155"/>
                <a:gd name="T60" fmla="*/ 6 w 152"/>
                <a:gd name="T61" fmla="*/ 107 h 155"/>
                <a:gd name="T62" fmla="*/ 12 w 152"/>
                <a:gd name="T63" fmla="*/ 121 h 155"/>
                <a:gd name="T64" fmla="*/ 22 w 152"/>
                <a:gd name="T65" fmla="*/ 133 h 155"/>
                <a:gd name="T66" fmla="*/ 34 w 152"/>
                <a:gd name="T67" fmla="*/ 141 h 155"/>
                <a:gd name="T68" fmla="*/ 46 w 152"/>
                <a:gd name="T69" fmla="*/ 149 h 155"/>
                <a:gd name="T70" fmla="*/ 60 w 152"/>
                <a:gd name="T71" fmla="*/ 153 h 155"/>
                <a:gd name="T72" fmla="*/ 76 w 152"/>
                <a:gd name="T73" fmla="*/ 155 h 155"/>
                <a:gd name="T74" fmla="*/ 76 w 152"/>
                <a:gd name="T7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5">
                  <a:moveTo>
                    <a:pt x="76" y="155"/>
                  </a:moveTo>
                  <a:lnTo>
                    <a:pt x="76" y="155"/>
                  </a:lnTo>
                  <a:lnTo>
                    <a:pt x="92" y="153"/>
                  </a:lnTo>
                  <a:lnTo>
                    <a:pt x="106" y="149"/>
                  </a:lnTo>
                  <a:lnTo>
                    <a:pt x="118" y="141"/>
                  </a:lnTo>
                  <a:lnTo>
                    <a:pt x="130" y="131"/>
                  </a:lnTo>
                  <a:lnTo>
                    <a:pt x="138" y="121"/>
                  </a:lnTo>
                  <a:lnTo>
                    <a:pt x="146" y="107"/>
                  </a:lnTo>
                  <a:lnTo>
                    <a:pt x="150" y="93"/>
                  </a:lnTo>
                  <a:lnTo>
                    <a:pt x="152" y="79"/>
                  </a:lnTo>
                  <a:lnTo>
                    <a:pt x="152" y="79"/>
                  </a:lnTo>
                  <a:lnTo>
                    <a:pt x="150" y="63"/>
                  </a:lnTo>
                  <a:lnTo>
                    <a:pt x="146" y="49"/>
                  </a:lnTo>
                  <a:lnTo>
                    <a:pt x="138" y="35"/>
                  </a:lnTo>
                  <a:lnTo>
                    <a:pt x="130" y="23"/>
                  </a:lnTo>
                  <a:lnTo>
                    <a:pt x="118" y="14"/>
                  </a:lnTo>
                  <a:lnTo>
                    <a:pt x="104" y="6"/>
                  </a:lnTo>
                  <a:lnTo>
                    <a:pt x="90" y="2"/>
                  </a:lnTo>
                  <a:lnTo>
                    <a:pt x="76" y="0"/>
                  </a:lnTo>
                  <a:lnTo>
                    <a:pt x="76" y="0"/>
                  </a:lnTo>
                  <a:lnTo>
                    <a:pt x="60" y="2"/>
                  </a:lnTo>
                  <a:lnTo>
                    <a:pt x="46" y="6"/>
                  </a:lnTo>
                  <a:lnTo>
                    <a:pt x="32" y="14"/>
                  </a:lnTo>
                  <a:lnTo>
                    <a:pt x="22" y="25"/>
                  </a:lnTo>
                  <a:lnTo>
                    <a:pt x="12" y="35"/>
                  </a:lnTo>
                  <a:lnTo>
                    <a:pt x="6" y="49"/>
                  </a:lnTo>
                  <a:lnTo>
                    <a:pt x="0" y="63"/>
                  </a:lnTo>
                  <a:lnTo>
                    <a:pt x="0" y="77"/>
                  </a:lnTo>
                  <a:lnTo>
                    <a:pt x="0" y="77"/>
                  </a:lnTo>
                  <a:lnTo>
                    <a:pt x="0" y="93"/>
                  </a:lnTo>
                  <a:lnTo>
                    <a:pt x="6" y="107"/>
                  </a:lnTo>
                  <a:lnTo>
                    <a:pt x="12" y="121"/>
                  </a:lnTo>
                  <a:lnTo>
                    <a:pt x="22" y="133"/>
                  </a:lnTo>
                  <a:lnTo>
                    <a:pt x="34" y="141"/>
                  </a:lnTo>
                  <a:lnTo>
                    <a:pt x="46" y="149"/>
                  </a:lnTo>
                  <a:lnTo>
                    <a:pt x="60" y="153"/>
                  </a:lnTo>
                  <a:lnTo>
                    <a:pt x="76" y="155"/>
                  </a:lnTo>
                  <a:lnTo>
                    <a:pt x="7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0"/>
            <p:cNvSpPr>
              <a:spLocks/>
            </p:cNvSpPr>
            <p:nvPr userDrawn="1"/>
          </p:nvSpPr>
          <p:spPr bwMode="auto">
            <a:xfrm>
              <a:off x="3505200" y="8678863"/>
              <a:ext cx="41275" cy="44450"/>
            </a:xfrm>
            <a:custGeom>
              <a:avLst/>
              <a:gdLst>
                <a:gd name="T0" fmla="*/ 14 w 26"/>
                <a:gd name="T1" fmla="*/ 28 h 28"/>
                <a:gd name="T2" fmla="*/ 14 w 26"/>
                <a:gd name="T3" fmla="*/ 28 h 28"/>
                <a:gd name="T4" fmla="*/ 18 w 26"/>
                <a:gd name="T5" fmla="*/ 26 h 28"/>
                <a:gd name="T6" fmla="*/ 24 w 26"/>
                <a:gd name="T7" fmla="*/ 22 h 28"/>
                <a:gd name="T8" fmla="*/ 26 w 26"/>
                <a:gd name="T9" fmla="*/ 18 h 28"/>
                <a:gd name="T10" fmla="*/ 26 w 26"/>
                <a:gd name="T11" fmla="*/ 12 h 28"/>
                <a:gd name="T12" fmla="*/ 26 w 26"/>
                <a:gd name="T13" fmla="*/ 12 h 28"/>
                <a:gd name="T14" fmla="*/ 26 w 26"/>
                <a:gd name="T15" fmla="*/ 8 h 28"/>
                <a:gd name="T16" fmla="*/ 22 w 26"/>
                <a:gd name="T17" fmla="*/ 4 h 28"/>
                <a:gd name="T18" fmla="*/ 18 w 26"/>
                <a:gd name="T19" fmla="*/ 0 h 28"/>
                <a:gd name="T20" fmla="*/ 12 w 26"/>
                <a:gd name="T21" fmla="*/ 0 h 28"/>
                <a:gd name="T22" fmla="*/ 12 w 26"/>
                <a:gd name="T23" fmla="*/ 0 h 28"/>
                <a:gd name="T24" fmla="*/ 8 w 26"/>
                <a:gd name="T25" fmla="*/ 2 h 28"/>
                <a:gd name="T26" fmla="*/ 4 w 26"/>
                <a:gd name="T27" fmla="*/ 4 h 28"/>
                <a:gd name="T28" fmla="*/ 0 w 26"/>
                <a:gd name="T29" fmla="*/ 10 h 28"/>
                <a:gd name="T30" fmla="*/ 0 w 26"/>
                <a:gd name="T31" fmla="*/ 14 h 28"/>
                <a:gd name="T32" fmla="*/ 0 w 26"/>
                <a:gd name="T33" fmla="*/ 14 h 28"/>
                <a:gd name="T34" fmla="*/ 2 w 26"/>
                <a:gd name="T35" fmla="*/ 20 h 28"/>
                <a:gd name="T36" fmla="*/ 4 w 26"/>
                <a:gd name="T37" fmla="*/ 24 h 28"/>
                <a:gd name="T38" fmla="*/ 8 w 26"/>
                <a:gd name="T39" fmla="*/ 26 h 28"/>
                <a:gd name="T40" fmla="*/ 14 w 26"/>
                <a:gd name="T41" fmla="*/ 28 h 28"/>
                <a:gd name="T42" fmla="*/ 14 w 26"/>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14" y="28"/>
                  </a:moveTo>
                  <a:lnTo>
                    <a:pt x="14" y="28"/>
                  </a:lnTo>
                  <a:lnTo>
                    <a:pt x="18" y="26"/>
                  </a:lnTo>
                  <a:lnTo>
                    <a:pt x="24" y="22"/>
                  </a:lnTo>
                  <a:lnTo>
                    <a:pt x="26" y="18"/>
                  </a:lnTo>
                  <a:lnTo>
                    <a:pt x="26" y="12"/>
                  </a:lnTo>
                  <a:lnTo>
                    <a:pt x="26" y="12"/>
                  </a:lnTo>
                  <a:lnTo>
                    <a:pt x="26" y="8"/>
                  </a:lnTo>
                  <a:lnTo>
                    <a:pt x="22" y="4"/>
                  </a:lnTo>
                  <a:lnTo>
                    <a:pt x="18" y="0"/>
                  </a:lnTo>
                  <a:lnTo>
                    <a:pt x="12" y="0"/>
                  </a:lnTo>
                  <a:lnTo>
                    <a:pt x="12" y="0"/>
                  </a:lnTo>
                  <a:lnTo>
                    <a:pt x="8" y="2"/>
                  </a:lnTo>
                  <a:lnTo>
                    <a:pt x="4" y="4"/>
                  </a:lnTo>
                  <a:lnTo>
                    <a:pt x="0" y="10"/>
                  </a:lnTo>
                  <a:lnTo>
                    <a:pt x="0" y="14"/>
                  </a:lnTo>
                  <a:lnTo>
                    <a:pt x="0" y="14"/>
                  </a:lnTo>
                  <a:lnTo>
                    <a:pt x="2" y="20"/>
                  </a:lnTo>
                  <a:lnTo>
                    <a:pt x="4" y="24"/>
                  </a:lnTo>
                  <a:lnTo>
                    <a:pt x="8" y="26"/>
                  </a:lnTo>
                  <a:lnTo>
                    <a:pt x="14" y="2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1"/>
            <p:cNvSpPr>
              <a:spLocks/>
            </p:cNvSpPr>
            <p:nvPr userDrawn="1"/>
          </p:nvSpPr>
          <p:spPr bwMode="auto">
            <a:xfrm>
              <a:off x="4694238" y="9251950"/>
              <a:ext cx="127000" cy="127000"/>
            </a:xfrm>
            <a:custGeom>
              <a:avLst/>
              <a:gdLst>
                <a:gd name="T0" fmla="*/ 42 w 80"/>
                <a:gd name="T1" fmla="*/ 0 h 80"/>
                <a:gd name="T2" fmla="*/ 42 w 80"/>
                <a:gd name="T3" fmla="*/ 0 h 80"/>
                <a:gd name="T4" fmla="*/ 34 w 80"/>
                <a:gd name="T5" fmla="*/ 2 h 80"/>
                <a:gd name="T6" fmla="*/ 26 w 80"/>
                <a:gd name="T7" fmla="*/ 4 h 80"/>
                <a:gd name="T8" fmla="*/ 18 w 80"/>
                <a:gd name="T9" fmla="*/ 8 h 80"/>
                <a:gd name="T10" fmla="*/ 12 w 80"/>
                <a:gd name="T11" fmla="*/ 12 h 80"/>
                <a:gd name="T12" fmla="*/ 8 w 80"/>
                <a:gd name="T13" fmla="*/ 18 h 80"/>
                <a:gd name="T14" fmla="*/ 4 w 80"/>
                <a:gd name="T15" fmla="*/ 24 h 80"/>
                <a:gd name="T16" fmla="*/ 2 w 80"/>
                <a:gd name="T17" fmla="*/ 32 h 80"/>
                <a:gd name="T18" fmla="*/ 0 w 80"/>
                <a:gd name="T19" fmla="*/ 40 h 80"/>
                <a:gd name="T20" fmla="*/ 0 w 80"/>
                <a:gd name="T21" fmla="*/ 40 h 80"/>
                <a:gd name="T22" fmla="*/ 2 w 80"/>
                <a:gd name="T23" fmla="*/ 48 h 80"/>
                <a:gd name="T24" fmla="*/ 4 w 80"/>
                <a:gd name="T25" fmla="*/ 56 h 80"/>
                <a:gd name="T26" fmla="*/ 8 w 80"/>
                <a:gd name="T27" fmla="*/ 62 h 80"/>
                <a:gd name="T28" fmla="*/ 12 w 80"/>
                <a:gd name="T29" fmla="*/ 68 h 80"/>
                <a:gd name="T30" fmla="*/ 18 w 80"/>
                <a:gd name="T31" fmla="*/ 74 h 80"/>
                <a:gd name="T32" fmla="*/ 24 w 80"/>
                <a:gd name="T33" fmla="*/ 78 h 80"/>
                <a:gd name="T34" fmla="*/ 32 w 80"/>
                <a:gd name="T35" fmla="*/ 80 h 80"/>
                <a:gd name="T36" fmla="*/ 40 w 80"/>
                <a:gd name="T37" fmla="*/ 80 h 80"/>
                <a:gd name="T38" fmla="*/ 40 w 80"/>
                <a:gd name="T39" fmla="*/ 80 h 80"/>
                <a:gd name="T40" fmla="*/ 48 w 80"/>
                <a:gd name="T41" fmla="*/ 80 h 80"/>
                <a:gd name="T42" fmla="*/ 56 w 80"/>
                <a:gd name="T43" fmla="*/ 78 h 80"/>
                <a:gd name="T44" fmla="*/ 64 w 80"/>
                <a:gd name="T45" fmla="*/ 74 h 80"/>
                <a:gd name="T46" fmla="*/ 68 w 80"/>
                <a:gd name="T47" fmla="*/ 68 h 80"/>
                <a:gd name="T48" fmla="*/ 74 w 80"/>
                <a:gd name="T49" fmla="*/ 62 h 80"/>
                <a:gd name="T50" fmla="*/ 78 w 80"/>
                <a:gd name="T51" fmla="*/ 56 h 80"/>
                <a:gd name="T52" fmla="*/ 80 w 80"/>
                <a:gd name="T53" fmla="*/ 48 h 80"/>
                <a:gd name="T54" fmla="*/ 80 w 80"/>
                <a:gd name="T55" fmla="*/ 40 h 80"/>
                <a:gd name="T56" fmla="*/ 80 w 80"/>
                <a:gd name="T57" fmla="*/ 40 h 80"/>
                <a:gd name="T58" fmla="*/ 80 w 80"/>
                <a:gd name="T59" fmla="*/ 32 h 80"/>
                <a:gd name="T60" fmla="*/ 78 w 80"/>
                <a:gd name="T61" fmla="*/ 24 h 80"/>
                <a:gd name="T62" fmla="*/ 74 w 80"/>
                <a:gd name="T63" fmla="*/ 18 h 80"/>
                <a:gd name="T64" fmla="*/ 68 w 80"/>
                <a:gd name="T65" fmla="*/ 12 h 80"/>
                <a:gd name="T66" fmla="*/ 64 w 80"/>
                <a:gd name="T67" fmla="*/ 8 h 80"/>
                <a:gd name="T68" fmla="*/ 56 w 80"/>
                <a:gd name="T69" fmla="*/ 4 h 80"/>
                <a:gd name="T70" fmla="*/ 50 w 80"/>
                <a:gd name="T71" fmla="*/ 2 h 80"/>
                <a:gd name="T72" fmla="*/ 42 w 80"/>
                <a:gd name="T73" fmla="*/ 0 h 80"/>
                <a:gd name="T74" fmla="*/ 42 w 80"/>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2" y="0"/>
                  </a:moveTo>
                  <a:lnTo>
                    <a:pt x="42" y="0"/>
                  </a:lnTo>
                  <a:lnTo>
                    <a:pt x="34" y="2"/>
                  </a:lnTo>
                  <a:lnTo>
                    <a:pt x="26" y="4"/>
                  </a:lnTo>
                  <a:lnTo>
                    <a:pt x="18" y="8"/>
                  </a:lnTo>
                  <a:lnTo>
                    <a:pt x="12" y="12"/>
                  </a:lnTo>
                  <a:lnTo>
                    <a:pt x="8" y="18"/>
                  </a:lnTo>
                  <a:lnTo>
                    <a:pt x="4" y="24"/>
                  </a:lnTo>
                  <a:lnTo>
                    <a:pt x="2" y="32"/>
                  </a:lnTo>
                  <a:lnTo>
                    <a:pt x="0" y="40"/>
                  </a:lnTo>
                  <a:lnTo>
                    <a:pt x="0" y="40"/>
                  </a:lnTo>
                  <a:lnTo>
                    <a:pt x="2" y="48"/>
                  </a:lnTo>
                  <a:lnTo>
                    <a:pt x="4" y="56"/>
                  </a:lnTo>
                  <a:lnTo>
                    <a:pt x="8" y="62"/>
                  </a:lnTo>
                  <a:lnTo>
                    <a:pt x="12" y="68"/>
                  </a:lnTo>
                  <a:lnTo>
                    <a:pt x="18" y="74"/>
                  </a:lnTo>
                  <a:lnTo>
                    <a:pt x="24" y="78"/>
                  </a:lnTo>
                  <a:lnTo>
                    <a:pt x="32" y="80"/>
                  </a:lnTo>
                  <a:lnTo>
                    <a:pt x="40" y="80"/>
                  </a:lnTo>
                  <a:lnTo>
                    <a:pt x="40" y="80"/>
                  </a:lnTo>
                  <a:lnTo>
                    <a:pt x="48" y="80"/>
                  </a:lnTo>
                  <a:lnTo>
                    <a:pt x="56" y="78"/>
                  </a:lnTo>
                  <a:lnTo>
                    <a:pt x="64" y="74"/>
                  </a:lnTo>
                  <a:lnTo>
                    <a:pt x="68" y="68"/>
                  </a:lnTo>
                  <a:lnTo>
                    <a:pt x="74" y="62"/>
                  </a:lnTo>
                  <a:lnTo>
                    <a:pt x="78" y="56"/>
                  </a:lnTo>
                  <a:lnTo>
                    <a:pt x="80" y="48"/>
                  </a:lnTo>
                  <a:lnTo>
                    <a:pt x="80" y="40"/>
                  </a:lnTo>
                  <a:lnTo>
                    <a:pt x="80" y="40"/>
                  </a:lnTo>
                  <a:lnTo>
                    <a:pt x="80" y="32"/>
                  </a:lnTo>
                  <a:lnTo>
                    <a:pt x="78" y="24"/>
                  </a:lnTo>
                  <a:lnTo>
                    <a:pt x="74" y="18"/>
                  </a:lnTo>
                  <a:lnTo>
                    <a:pt x="68" y="12"/>
                  </a:lnTo>
                  <a:lnTo>
                    <a:pt x="64" y="8"/>
                  </a:lnTo>
                  <a:lnTo>
                    <a:pt x="56" y="4"/>
                  </a:lnTo>
                  <a:lnTo>
                    <a:pt x="50" y="2"/>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2"/>
            <p:cNvSpPr>
              <a:spLocks/>
            </p:cNvSpPr>
            <p:nvPr userDrawn="1"/>
          </p:nvSpPr>
          <p:spPr bwMode="auto">
            <a:xfrm>
              <a:off x="4376738" y="9242425"/>
              <a:ext cx="149225" cy="149225"/>
            </a:xfrm>
            <a:custGeom>
              <a:avLst/>
              <a:gdLst>
                <a:gd name="T0" fmla="*/ 48 w 94"/>
                <a:gd name="T1" fmla="*/ 0 h 94"/>
                <a:gd name="T2" fmla="*/ 48 w 94"/>
                <a:gd name="T3" fmla="*/ 0 h 94"/>
                <a:gd name="T4" fmla="*/ 38 w 94"/>
                <a:gd name="T5" fmla="*/ 0 h 94"/>
                <a:gd name="T6" fmla="*/ 30 w 94"/>
                <a:gd name="T7" fmla="*/ 2 h 94"/>
                <a:gd name="T8" fmla="*/ 20 w 94"/>
                <a:gd name="T9" fmla="*/ 8 h 94"/>
                <a:gd name="T10" fmla="*/ 14 w 94"/>
                <a:gd name="T11" fmla="*/ 14 h 94"/>
                <a:gd name="T12" fmla="*/ 8 w 94"/>
                <a:gd name="T13" fmla="*/ 20 h 94"/>
                <a:gd name="T14" fmla="*/ 4 w 94"/>
                <a:gd name="T15" fmla="*/ 28 h 94"/>
                <a:gd name="T16" fmla="*/ 0 w 94"/>
                <a:gd name="T17" fmla="*/ 38 h 94"/>
                <a:gd name="T18" fmla="*/ 0 w 94"/>
                <a:gd name="T19" fmla="*/ 48 h 94"/>
                <a:gd name="T20" fmla="*/ 0 w 94"/>
                <a:gd name="T21" fmla="*/ 48 h 94"/>
                <a:gd name="T22" fmla="*/ 0 w 94"/>
                <a:gd name="T23" fmla="*/ 56 h 94"/>
                <a:gd name="T24" fmla="*/ 4 w 94"/>
                <a:gd name="T25" fmla="*/ 66 h 94"/>
                <a:gd name="T26" fmla="*/ 8 w 94"/>
                <a:gd name="T27" fmla="*/ 74 h 94"/>
                <a:gd name="T28" fmla="*/ 14 w 94"/>
                <a:gd name="T29" fmla="*/ 80 h 94"/>
                <a:gd name="T30" fmla="*/ 20 w 94"/>
                <a:gd name="T31" fmla="*/ 86 h 94"/>
                <a:gd name="T32" fmla="*/ 28 w 94"/>
                <a:gd name="T33" fmla="*/ 90 h 94"/>
                <a:gd name="T34" fmla="*/ 38 w 94"/>
                <a:gd name="T35" fmla="*/ 94 h 94"/>
                <a:gd name="T36" fmla="*/ 46 w 94"/>
                <a:gd name="T37" fmla="*/ 94 h 94"/>
                <a:gd name="T38" fmla="*/ 46 w 94"/>
                <a:gd name="T39" fmla="*/ 94 h 94"/>
                <a:gd name="T40" fmla="*/ 56 w 94"/>
                <a:gd name="T41" fmla="*/ 94 h 94"/>
                <a:gd name="T42" fmla="*/ 66 w 94"/>
                <a:gd name="T43" fmla="*/ 90 h 94"/>
                <a:gd name="T44" fmla="*/ 74 w 94"/>
                <a:gd name="T45" fmla="*/ 86 h 94"/>
                <a:gd name="T46" fmla="*/ 80 w 94"/>
                <a:gd name="T47" fmla="*/ 80 h 94"/>
                <a:gd name="T48" fmla="*/ 86 w 94"/>
                <a:gd name="T49" fmla="*/ 74 h 94"/>
                <a:gd name="T50" fmla="*/ 92 w 94"/>
                <a:gd name="T51" fmla="*/ 66 h 94"/>
                <a:gd name="T52" fmla="*/ 94 w 94"/>
                <a:gd name="T53" fmla="*/ 56 h 94"/>
                <a:gd name="T54" fmla="*/ 94 w 94"/>
                <a:gd name="T55" fmla="*/ 46 h 94"/>
                <a:gd name="T56" fmla="*/ 94 w 94"/>
                <a:gd name="T57" fmla="*/ 46 h 94"/>
                <a:gd name="T58" fmla="*/ 94 w 94"/>
                <a:gd name="T59" fmla="*/ 36 h 94"/>
                <a:gd name="T60" fmla="*/ 90 w 94"/>
                <a:gd name="T61" fmla="*/ 28 h 94"/>
                <a:gd name="T62" fmla="*/ 86 w 94"/>
                <a:gd name="T63" fmla="*/ 20 h 94"/>
                <a:gd name="T64" fmla="*/ 80 w 94"/>
                <a:gd name="T65" fmla="*/ 14 h 94"/>
                <a:gd name="T66" fmla="*/ 74 w 94"/>
                <a:gd name="T67" fmla="*/ 8 h 94"/>
                <a:gd name="T68" fmla="*/ 66 w 94"/>
                <a:gd name="T69" fmla="*/ 4 h 94"/>
                <a:gd name="T70" fmla="*/ 58 w 94"/>
                <a:gd name="T71" fmla="*/ 0 h 94"/>
                <a:gd name="T72" fmla="*/ 48 w 94"/>
                <a:gd name="T73" fmla="*/ 0 h 94"/>
                <a:gd name="T74" fmla="*/ 48 w 94"/>
                <a:gd name="T7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4">
                  <a:moveTo>
                    <a:pt x="48" y="0"/>
                  </a:moveTo>
                  <a:lnTo>
                    <a:pt x="48" y="0"/>
                  </a:lnTo>
                  <a:lnTo>
                    <a:pt x="38" y="0"/>
                  </a:lnTo>
                  <a:lnTo>
                    <a:pt x="30" y="2"/>
                  </a:lnTo>
                  <a:lnTo>
                    <a:pt x="20" y="8"/>
                  </a:lnTo>
                  <a:lnTo>
                    <a:pt x="14" y="14"/>
                  </a:lnTo>
                  <a:lnTo>
                    <a:pt x="8" y="20"/>
                  </a:lnTo>
                  <a:lnTo>
                    <a:pt x="4" y="28"/>
                  </a:lnTo>
                  <a:lnTo>
                    <a:pt x="0" y="38"/>
                  </a:lnTo>
                  <a:lnTo>
                    <a:pt x="0" y="48"/>
                  </a:lnTo>
                  <a:lnTo>
                    <a:pt x="0" y="48"/>
                  </a:lnTo>
                  <a:lnTo>
                    <a:pt x="0" y="56"/>
                  </a:lnTo>
                  <a:lnTo>
                    <a:pt x="4" y="66"/>
                  </a:lnTo>
                  <a:lnTo>
                    <a:pt x="8" y="74"/>
                  </a:lnTo>
                  <a:lnTo>
                    <a:pt x="14" y="80"/>
                  </a:lnTo>
                  <a:lnTo>
                    <a:pt x="20" y="86"/>
                  </a:lnTo>
                  <a:lnTo>
                    <a:pt x="28" y="90"/>
                  </a:lnTo>
                  <a:lnTo>
                    <a:pt x="38" y="94"/>
                  </a:lnTo>
                  <a:lnTo>
                    <a:pt x="46" y="94"/>
                  </a:lnTo>
                  <a:lnTo>
                    <a:pt x="46" y="94"/>
                  </a:lnTo>
                  <a:lnTo>
                    <a:pt x="56" y="94"/>
                  </a:lnTo>
                  <a:lnTo>
                    <a:pt x="66" y="90"/>
                  </a:lnTo>
                  <a:lnTo>
                    <a:pt x="74" y="86"/>
                  </a:lnTo>
                  <a:lnTo>
                    <a:pt x="80" y="80"/>
                  </a:lnTo>
                  <a:lnTo>
                    <a:pt x="86" y="74"/>
                  </a:lnTo>
                  <a:lnTo>
                    <a:pt x="92" y="66"/>
                  </a:lnTo>
                  <a:lnTo>
                    <a:pt x="94" y="56"/>
                  </a:lnTo>
                  <a:lnTo>
                    <a:pt x="94" y="46"/>
                  </a:lnTo>
                  <a:lnTo>
                    <a:pt x="94" y="46"/>
                  </a:lnTo>
                  <a:lnTo>
                    <a:pt x="94" y="36"/>
                  </a:lnTo>
                  <a:lnTo>
                    <a:pt x="90" y="28"/>
                  </a:lnTo>
                  <a:lnTo>
                    <a:pt x="86" y="20"/>
                  </a:lnTo>
                  <a:lnTo>
                    <a:pt x="80" y="14"/>
                  </a:lnTo>
                  <a:lnTo>
                    <a:pt x="74" y="8"/>
                  </a:lnTo>
                  <a:lnTo>
                    <a:pt x="66" y="4"/>
                  </a:lnTo>
                  <a:lnTo>
                    <a:pt x="58"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3"/>
            <p:cNvSpPr>
              <a:spLocks/>
            </p:cNvSpPr>
            <p:nvPr userDrawn="1"/>
          </p:nvSpPr>
          <p:spPr bwMode="auto">
            <a:xfrm>
              <a:off x="4424363" y="8978900"/>
              <a:ext cx="57150" cy="57150"/>
            </a:xfrm>
            <a:custGeom>
              <a:avLst/>
              <a:gdLst>
                <a:gd name="T0" fmla="*/ 20 w 36"/>
                <a:gd name="T1" fmla="*/ 36 h 36"/>
                <a:gd name="T2" fmla="*/ 20 w 36"/>
                <a:gd name="T3" fmla="*/ 36 h 36"/>
                <a:gd name="T4" fmla="*/ 26 w 36"/>
                <a:gd name="T5" fmla="*/ 34 h 36"/>
                <a:gd name="T6" fmla="*/ 32 w 36"/>
                <a:gd name="T7" fmla="*/ 28 h 36"/>
                <a:gd name="T8" fmla="*/ 34 w 36"/>
                <a:gd name="T9" fmla="*/ 24 h 36"/>
                <a:gd name="T10" fmla="*/ 36 w 36"/>
                <a:gd name="T11" fmla="*/ 16 h 36"/>
                <a:gd name="T12" fmla="*/ 36 w 36"/>
                <a:gd name="T13" fmla="*/ 16 h 36"/>
                <a:gd name="T14" fmla="*/ 34 w 36"/>
                <a:gd name="T15" fmla="*/ 10 h 36"/>
                <a:gd name="T16" fmla="*/ 28 w 36"/>
                <a:gd name="T17" fmla="*/ 4 h 36"/>
                <a:gd name="T18" fmla="*/ 22 w 36"/>
                <a:gd name="T19" fmla="*/ 0 h 36"/>
                <a:gd name="T20" fmla="*/ 16 w 36"/>
                <a:gd name="T21" fmla="*/ 0 h 36"/>
                <a:gd name="T22" fmla="*/ 16 w 36"/>
                <a:gd name="T23" fmla="*/ 0 h 36"/>
                <a:gd name="T24" fmla="*/ 8 w 36"/>
                <a:gd name="T25" fmla="*/ 2 h 36"/>
                <a:gd name="T26" fmla="*/ 4 w 36"/>
                <a:gd name="T27" fmla="*/ 6 h 36"/>
                <a:gd name="T28" fmla="*/ 0 w 36"/>
                <a:gd name="T29" fmla="*/ 12 h 36"/>
                <a:gd name="T30" fmla="*/ 0 w 36"/>
                <a:gd name="T31" fmla="*/ 20 h 36"/>
                <a:gd name="T32" fmla="*/ 0 w 36"/>
                <a:gd name="T33" fmla="*/ 20 h 36"/>
                <a:gd name="T34" fmla="*/ 2 w 36"/>
                <a:gd name="T35" fmla="*/ 26 h 36"/>
                <a:gd name="T36" fmla="*/ 6 w 36"/>
                <a:gd name="T37" fmla="*/ 32 h 36"/>
                <a:gd name="T38" fmla="*/ 12 w 36"/>
                <a:gd name="T39" fmla="*/ 34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28"/>
                  </a:lnTo>
                  <a:lnTo>
                    <a:pt x="34" y="24"/>
                  </a:lnTo>
                  <a:lnTo>
                    <a:pt x="36" y="16"/>
                  </a:lnTo>
                  <a:lnTo>
                    <a:pt x="36" y="16"/>
                  </a:lnTo>
                  <a:lnTo>
                    <a:pt x="34" y="10"/>
                  </a:lnTo>
                  <a:lnTo>
                    <a:pt x="28" y="4"/>
                  </a:lnTo>
                  <a:lnTo>
                    <a:pt x="22" y="0"/>
                  </a:lnTo>
                  <a:lnTo>
                    <a:pt x="16" y="0"/>
                  </a:lnTo>
                  <a:lnTo>
                    <a:pt x="16" y="0"/>
                  </a:lnTo>
                  <a:lnTo>
                    <a:pt x="8" y="2"/>
                  </a:lnTo>
                  <a:lnTo>
                    <a:pt x="4" y="6"/>
                  </a:lnTo>
                  <a:lnTo>
                    <a:pt x="0" y="12"/>
                  </a:lnTo>
                  <a:lnTo>
                    <a:pt x="0" y="20"/>
                  </a:lnTo>
                  <a:lnTo>
                    <a:pt x="0" y="20"/>
                  </a:lnTo>
                  <a:lnTo>
                    <a:pt x="2" y="26"/>
                  </a:lnTo>
                  <a:lnTo>
                    <a:pt x="6" y="32"/>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24"/>
            <p:cNvSpPr>
              <a:spLocks/>
            </p:cNvSpPr>
            <p:nvPr userDrawn="1"/>
          </p:nvSpPr>
          <p:spPr bwMode="auto">
            <a:xfrm>
              <a:off x="4741863" y="8988425"/>
              <a:ext cx="34925" cy="38100"/>
            </a:xfrm>
            <a:custGeom>
              <a:avLst/>
              <a:gdLst>
                <a:gd name="T0" fmla="*/ 10 w 22"/>
                <a:gd name="T1" fmla="*/ 24 h 24"/>
                <a:gd name="T2" fmla="*/ 10 w 22"/>
                <a:gd name="T3" fmla="*/ 24 h 24"/>
                <a:gd name="T4" fmla="*/ 14 w 22"/>
                <a:gd name="T5" fmla="*/ 22 h 24"/>
                <a:gd name="T6" fmla="*/ 18 w 22"/>
                <a:gd name="T7" fmla="*/ 20 h 24"/>
                <a:gd name="T8" fmla="*/ 22 w 22"/>
                <a:gd name="T9" fmla="*/ 16 h 24"/>
                <a:gd name="T10" fmla="*/ 22 w 22"/>
                <a:gd name="T11" fmla="*/ 12 h 24"/>
                <a:gd name="T12" fmla="*/ 22 w 22"/>
                <a:gd name="T13" fmla="*/ 12 h 24"/>
                <a:gd name="T14" fmla="*/ 22 w 22"/>
                <a:gd name="T15" fmla="*/ 8 h 24"/>
                <a:gd name="T16" fmla="*/ 18 w 22"/>
                <a:gd name="T17" fmla="*/ 4 h 24"/>
                <a:gd name="T18" fmla="*/ 16 w 22"/>
                <a:gd name="T19" fmla="*/ 2 h 24"/>
                <a:gd name="T20" fmla="*/ 12 w 22"/>
                <a:gd name="T21" fmla="*/ 0 h 24"/>
                <a:gd name="T22" fmla="*/ 12 w 22"/>
                <a:gd name="T23" fmla="*/ 0 h 24"/>
                <a:gd name="T24" fmla="*/ 6 w 22"/>
                <a:gd name="T25" fmla="*/ 0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4" y="22"/>
                  </a:lnTo>
                  <a:lnTo>
                    <a:pt x="18" y="20"/>
                  </a:lnTo>
                  <a:lnTo>
                    <a:pt x="22" y="16"/>
                  </a:lnTo>
                  <a:lnTo>
                    <a:pt x="22" y="12"/>
                  </a:lnTo>
                  <a:lnTo>
                    <a:pt x="22" y="12"/>
                  </a:lnTo>
                  <a:lnTo>
                    <a:pt x="22" y="8"/>
                  </a:lnTo>
                  <a:lnTo>
                    <a:pt x="18" y="4"/>
                  </a:lnTo>
                  <a:lnTo>
                    <a:pt x="16" y="2"/>
                  </a:lnTo>
                  <a:lnTo>
                    <a:pt x="12" y="0"/>
                  </a:lnTo>
                  <a:lnTo>
                    <a:pt x="12" y="0"/>
                  </a:lnTo>
                  <a:lnTo>
                    <a:pt x="6" y="0"/>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25"/>
            <p:cNvSpPr>
              <a:spLocks/>
            </p:cNvSpPr>
            <p:nvPr userDrawn="1"/>
          </p:nvSpPr>
          <p:spPr bwMode="auto">
            <a:xfrm>
              <a:off x="5018088" y="9264650"/>
              <a:ext cx="103188" cy="101600"/>
            </a:xfrm>
            <a:custGeom>
              <a:avLst/>
              <a:gdLst>
                <a:gd name="T0" fmla="*/ 33 w 65"/>
                <a:gd name="T1" fmla="*/ 0 h 64"/>
                <a:gd name="T2" fmla="*/ 33 w 65"/>
                <a:gd name="T3" fmla="*/ 0 h 64"/>
                <a:gd name="T4" fmla="*/ 27 w 65"/>
                <a:gd name="T5" fmla="*/ 2 h 64"/>
                <a:gd name="T6" fmla="*/ 20 w 65"/>
                <a:gd name="T7" fmla="*/ 2 h 64"/>
                <a:gd name="T8" fmla="*/ 14 w 65"/>
                <a:gd name="T9" fmla="*/ 6 h 64"/>
                <a:gd name="T10" fmla="*/ 8 w 65"/>
                <a:gd name="T11" fmla="*/ 10 h 64"/>
                <a:gd name="T12" fmla="*/ 4 w 65"/>
                <a:gd name="T13" fmla="*/ 14 h 64"/>
                <a:gd name="T14" fmla="*/ 2 w 65"/>
                <a:gd name="T15" fmla="*/ 20 h 64"/>
                <a:gd name="T16" fmla="*/ 0 w 65"/>
                <a:gd name="T17" fmla="*/ 26 h 64"/>
                <a:gd name="T18" fmla="*/ 0 w 65"/>
                <a:gd name="T19" fmla="*/ 32 h 64"/>
                <a:gd name="T20" fmla="*/ 0 w 65"/>
                <a:gd name="T21" fmla="*/ 32 h 64"/>
                <a:gd name="T22" fmla="*/ 0 w 65"/>
                <a:gd name="T23" fmla="*/ 40 h 64"/>
                <a:gd name="T24" fmla="*/ 2 w 65"/>
                <a:gd name="T25" fmla="*/ 46 h 64"/>
                <a:gd name="T26" fmla="*/ 4 w 65"/>
                <a:gd name="T27" fmla="*/ 50 h 64"/>
                <a:gd name="T28" fmla="*/ 8 w 65"/>
                <a:gd name="T29" fmla="*/ 56 h 64"/>
                <a:gd name="T30" fmla="*/ 14 w 65"/>
                <a:gd name="T31" fmla="*/ 60 h 64"/>
                <a:gd name="T32" fmla="*/ 18 w 65"/>
                <a:gd name="T33" fmla="*/ 62 h 64"/>
                <a:gd name="T34" fmla="*/ 24 w 65"/>
                <a:gd name="T35" fmla="*/ 64 h 64"/>
                <a:gd name="T36" fmla="*/ 33 w 65"/>
                <a:gd name="T37" fmla="*/ 64 h 64"/>
                <a:gd name="T38" fmla="*/ 33 w 65"/>
                <a:gd name="T39" fmla="*/ 64 h 64"/>
                <a:gd name="T40" fmla="*/ 39 w 65"/>
                <a:gd name="T41" fmla="*/ 64 h 64"/>
                <a:gd name="T42" fmla="*/ 45 w 65"/>
                <a:gd name="T43" fmla="*/ 62 h 64"/>
                <a:gd name="T44" fmla="*/ 55 w 65"/>
                <a:gd name="T45" fmla="*/ 56 h 64"/>
                <a:gd name="T46" fmla="*/ 61 w 65"/>
                <a:gd name="T47" fmla="*/ 46 h 64"/>
                <a:gd name="T48" fmla="*/ 63 w 65"/>
                <a:gd name="T49" fmla="*/ 40 h 64"/>
                <a:gd name="T50" fmla="*/ 65 w 65"/>
                <a:gd name="T51" fmla="*/ 34 h 64"/>
                <a:gd name="T52" fmla="*/ 65 w 65"/>
                <a:gd name="T53" fmla="*/ 34 h 64"/>
                <a:gd name="T54" fmla="*/ 63 w 65"/>
                <a:gd name="T55" fmla="*/ 26 h 64"/>
                <a:gd name="T56" fmla="*/ 63 w 65"/>
                <a:gd name="T57" fmla="*/ 20 h 64"/>
                <a:gd name="T58" fmla="*/ 59 w 65"/>
                <a:gd name="T59" fmla="*/ 16 h 64"/>
                <a:gd name="T60" fmla="*/ 55 w 65"/>
                <a:gd name="T61" fmla="*/ 10 h 64"/>
                <a:gd name="T62" fmla="*/ 51 w 65"/>
                <a:gd name="T63" fmla="*/ 6 h 64"/>
                <a:gd name="T64" fmla="*/ 45 w 65"/>
                <a:gd name="T65" fmla="*/ 4 h 64"/>
                <a:gd name="T66" fmla="*/ 39 w 65"/>
                <a:gd name="T67" fmla="*/ 2 h 64"/>
                <a:gd name="T68" fmla="*/ 33 w 65"/>
                <a:gd name="T69" fmla="*/ 0 h 64"/>
                <a:gd name="T70" fmla="*/ 33 w 65"/>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64">
                  <a:moveTo>
                    <a:pt x="33" y="0"/>
                  </a:moveTo>
                  <a:lnTo>
                    <a:pt x="33" y="0"/>
                  </a:lnTo>
                  <a:lnTo>
                    <a:pt x="27" y="2"/>
                  </a:lnTo>
                  <a:lnTo>
                    <a:pt x="20" y="2"/>
                  </a:lnTo>
                  <a:lnTo>
                    <a:pt x="14" y="6"/>
                  </a:lnTo>
                  <a:lnTo>
                    <a:pt x="8" y="10"/>
                  </a:lnTo>
                  <a:lnTo>
                    <a:pt x="4" y="14"/>
                  </a:lnTo>
                  <a:lnTo>
                    <a:pt x="2" y="20"/>
                  </a:lnTo>
                  <a:lnTo>
                    <a:pt x="0" y="26"/>
                  </a:lnTo>
                  <a:lnTo>
                    <a:pt x="0" y="32"/>
                  </a:lnTo>
                  <a:lnTo>
                    <a:pt x="0" y="32"/>
                  </a:lnTo>
                  <a:lnTo>
                    <a:pt x="0" y="40"/>
                  </a:lnTo>
                  <a:lnTo>
                    <a:pt x="2" y="46"/>
                  </a:lnTo>
                  <a:lnTo>
                    <a:pt x="4" y="50"/>
                  </a:lnTo>
                  <a:lnTo>
                    <a:pt x="8" y="56"/>
                  </a:lnTo>
                  <a:lnTo>
                    <a:pt x="14" y="60"/>
                  </a:lnTo>
                  <a:lnTo>
                    <a:pt x="18" y="62"/>
                  </a:lnTo>
                  <a:lnTo>
                    <a:pt x="24" y="64"/>
                  </a:lnTo>
                  <a:lnTo>
                    <a:pt x="33" y="64"/>
                  </a:lnTo>
                  <a:lnTo>
                    <a:pt x="33" y="64"/>
                  </a:lnTo>
                  <a:lnTo>
                    <a:pt x="39" y="64"/>
                  </a:lnTo>
                  <a:lnTo>
                    <a:pt x="45" y="62"/>
                  </a:lnTo>
                  <a:lnTo>
                    <a:pt x="55" y="56"/>
                  </a:lnTo>
                  <a:lnTo>
                    <a:pt x="61" y="46"/>
                  </a:lnTo>
                  <a:lnTo>
                    <a:pt x="63" y="40"/>
                  </a:lnTo>
                  <a:lnTo>
                    <a:pt x="65" y="34"/>
                  </a:lnTo>
                  <a:lnTo>
                    <a:pt x="65" y="34"/>
                  </a:lnTo>
                  <a:lnTo>
                    <a:pt x="63" y="26"/>
                  </a:lnTo>
                  <a:lnTo>
                    <a:pt x="63" y="20"/>
                  </a:lnTo>
                  <a:lnTo>
                    <a:pt x="59" y="16"/>
                  </a:lnTo>
                  <a:lnTo>
                    <a:pt x="55" y="10"/>
                  </a:lnTo>
                  <a:lnTo>
                    <a:pt x="51" y="6"/>
                  </a:lnTo>
                  <a:lnTo>
                    <a:pt x="45" y="4"/>
                  </a:lnTo>
                  <a:lnTo>
                    <a:pt x="39" y="2"/>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6"/>
            <p:cNvSpPr>
              <a:spLocks/>
            </p:cNvSpPr>
            <p:nvPr userDrawn="1"/>
          </p:nvSpPr>
          <p:spPr bwMode="auto">
            <a:xfrm>
              <a:off x="3736975" y="9217025"/>
              <a:ext cx="195263" cy="196850"/>
            </a:xfrm>
            <a:custGeom>
              <a:avLst/>
              <a:gdLst>
                <a:gd name="T0" fmla="*/ 61 w 123"/>
                <a:gd name="T1" fmla="*/ 0 h 124"/>
                <a:gd name="T2" fmla="*/ 61 w 123"/>
                <a:gd name="T3" fmla="*/ 0 h 124"/>
                <a:gd name="T4" fmla="*/ 49 w 123"/>
                <a:gd name="T5" fmla="*/ 2 h 124"/>
                <a:gd name="T6" fmla="*/ 39 w 123"/>
                <a:gd name="T7" fmla="*/ 6 h 124"/>
                <a:gd name="T8" fmla="*/ 27 w 123"/>
                <a:gd name="T9" fmla="*/ 12 h 124"/>
                <a:gd name="T10" fmla="*/ 19 w 123"/>
                <a:gd name="T11" fmla="*/ 20 h 124"/>
                <a:gd name="T12" fmla="*/ 11 w 123"/>
                <a:gd name="T13" fmla="*/ 28 h 124"/>
                <a:gd name="T14" fmla="*/ 4 w 123"/>
                <a:gd name="T15" fmla="*/ 38 h 124"/>
                <a:gd name="T16" fmla="*/ 0 w 123"/>
                <a:gd name="T17" fmla="*/ 50 h 124"/>
                <a:gd name="T18" fmla="*/ 0 w 123"/>
                <a:gd name="T19" fmla="*/ 62 h 124"/>
                <a:gd name="T20" fmla="*/ 0 w 123"/>
                <a:gd name="T21" fmla="*/ 62 h 124"/>
                <a:gd name="T22" fmla="*/ 0 w 123"/>
                <a:gd name="T23" fmla="*/ 74 h 124"/>
                <a:gd name="T24" fmla="*/ 4 w 123"/>
                <a:gd name="T25" fmla="*/ 86 h 124"/>
                <a:gd name="T26" fmla="*/ 11 w 123"/>
                <a:gd name="T27" fmla="*/ 96 h 124"/>
                <a:gd name="T28" fmla="*/ 19 w 123"/>
                <a:gd name="T29" fmla="*/ 106 h 124"/>
                <a:gd name="T30" fmla="*/ 27 w 123"/>
                <a:gd name="T31" fmla="*/ 114 h 124"/>
                <a:gd name="T32" fmla="*/ 37 w 123"/>
                <a:gd name="T33" fmla="*/ 120 h 124"/>
                <a:gd name="T34" fmla="*/ 49 w 123"/>
                <a:gd name="T35" fmla="*/ 122 h 124"/>
                <a:gd name="T36" fmla="*/ 63 w 123"/>
                <a:gd name="T37" fmla="*/ 124 h 124"/>
                <a:gd name="T38" fmla="*/ 63 w 123"/>
                <a:gd name="T39" fmla="*/ 124 h 124"/>
                <a:gd name="T40" fmla="*/ 75 w 123"/>
                <a:gd name="T41" fmla="*/ 122 h 124"/>
                <a:gd name="T42" fmla="*/ 87 w 123"/>
                <a:gd name="T43" fmla="*/ 120 h 124"/>
                <a:gd name="T44" fmla="*/ 97 w 123"/>
                <a:gd name="T45" fmla="*/ 114 h 124"/>
                <a:gd name="T46" fmla="*/ 105 w 123"/>
                <a:gd name="T47" fmla="*/ 106 h 124"/>
                <a:gd name="T48" fmla="*/ 113 w 123"/>
                <a:gd name="T49" fmla="*/ 98 h 124"/>
                <a:gd name="T50" fmla="*/ 119 w 123"/>
                <a:gd name="T51" fmla="*/ 86 h 124"/>
                <a:gd name="T52" fmla="*/ 123 w 123"/>
                <a:gd name="T53" fmla="*/ 76 h 124"/>
                <a:gd name="T54" fmla="*/ 123 w 123"/>
                <a:gd name="T55" fmla="*/ 62 h 124"/>
                <a:gd name="T56" fmla="*/ 123 w 123"/>
                <a:gd name="T57" fmla="*/ 62 h 124"/>
                <a:gd name="T58" fmla="*/ 123 w 123"/>
                <a:gd name="T59" fmla="*/ 50 h 124"/>
                <a:gd name="T60" fmla="*/ 119 w 123"/>
                <a:gd name="T61" fmla="*/ 38 h 124"/>
                <a:gd name="T62" fmla="*/ 113 w 123"/>
                <a:gd name="T63" fmla="*/ 28 h 124"/>
                <a:gd name="T64" fmla="*/ 105 w 123"/>
                <a:gd name="T65" fmla="*/ 18 h 124"/>
                <a:gd name="T66" fmla="*/ 97 w 123"/>
                <a:gd name="T67" fmla="*/ 12 h 124"/>
                <a:gd name="T68" fmla="*/ 85 w 123"/>
                <a:gd name="T69" fmla="*/ 6 h 124"/>
                <a:gd name="T70" fmla="*/ 73 w 123"/>
                <a:gd name="T71" fmla="*/ 2 h 124"/>
                <a:gd name="T72" fmla="*/ 61 w 123"/>
                <a:gd name="T73" fmla="*/ 0 h 124"/>
                <a:gd name="T74" fmla="*/ 61 w 123"/>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61" y="0"/>
                  </a:moveTo>
                  <a:lnTo>
                    <a:pt x="61" y="0"/>
                  </a:lnTo>
                  <a:lnTo>
                    <a:pt x="49" y="2"/>
                  </a:lnTo>
                  <a:lnTo>
                    <a:pt x="39" y="6"/>
                  </a:lnTo>
                  <a:lnTo>
                    <a:pt x="27" y="12"/>
                  </a:lnTo>
                  <a:lnTo>
                    <a:pt x="19" y="20"/>
                  </a:lnTo>
                  <a:lnTo>
                    <a:pt x="11" y="28"/>
                  </a:lnTo>
                  <a:lnTo>
                    <a:pt x="4" y="38"/>
                  </a:lnTo>
                  <a:lnTo>
                    <a:pt x="0" y="50"/>
                  </a:lnTo>
                  <a:lnTo>
                    <a:pt x="0" y="62"/>
                  </a:lnTo>
                  <a:lnTo>
                    <a:pt x="0" y="62"/>
                  </a:lnTo>
                  <a:lnTo>
                    <a:pt x="0" y="74"/>
                  </a:lnTo>
                  <a:lnTo>
                    <a:pt x="4" y="86"/>
                  </a:lnTo>
                  <a:lnTo>
                    <a:pt x="11" y="96"/>
                  </a:lnTo>
                  <a:lnTo>
                    <a:pt x="19" y="106"/>
                  </a:lnTo>
                  <a:lnTo>
                    <a:pt x="27" y="114"/>
                  </a:lnTo>
                  <a:lnTo>
                    <a:pt x="37" y="120"/>
                  </a:lnTo>
                  <a:lnTo>
                    <a:pt x="49" y="122"/>
                  </a:lnTo>
                  <a:lnTo>
                    <a:pt x="63" y="124"/>
                  </a:lnTo>
                  <a:lnTo>
                    <a:pt x="63" y="124"/>
                  </a:lnTo>
                  <a:lnTo>
                    <a:pt x="75" y="122"/>
                  </a:lnTo>
                  <a:lnTo>
                    <a:pt x="87" y="120"/>
                  </a:lnTo>
                  <a:lnTo>
                    <a:pt x="97" y="114"/>
                  </a:lnTo>
                  <a:lnTo>
                    <a:pt x="105" y="106"/>
                  </a:lnTo>
                  <a:lnTo>
                    <a:pt x="113" y="98"/>
                  </a:lnTo>
                  <a:lnTo>
                    <a:pt x="119" y="86"/>
                  </a:lnTo>
                  <a:lnTo>
                    <a:pt x="123" y="76"/>
                  </a:lnTo>
                  <a:lnTo>
                    <a:pt x="123" y="62"/>
                  </a:lnTo>
                  <a:lnTo>
                    <a:pt x="123" y="62"/>
                  </a:lnTo>
                  <a:lnTo>
                    <a:pt x="123" y="50"/>
                  </a:lnTo>
                  <a:lnTo>
                    <a:pt x="119" y="38"/>
                  </a:lnTo>
                  <a:lnTo>
                    <a:pt x="113" y="28"/>
                  </a:lnTo>
                  <a:lnTo>
                    <a:pt x="105" y="18"/>
                  </a:lnTo>
                  <a:lnTo>
                    <a:pt x="97" y="12"/>
                  </a:lnTo>
                  <a:lnTo>
                    <a:pt x="85" y="6"/>
                  </a:lnTo>
                  <a:lnTo>
                    <a:pt x="73" y="2"/>
                  </a:lnTo>
                  <a:lnTo>
                    <a:pt x="61"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7"/>
            <p:cNvSpPr>
              <a:spLocks/>
            </p:cNvSpPr>
            <p:nvPr userDrawn="1"/>
          </p:nvSpPr>
          <p:spPr bwMode="auto">
            <a:xfrm>
              <a:off x="1265238" y="8596313"/>
              <a:ext cx="206375" cy="206375"/>
            </a:xfrm>
            <a:custGeom>
              <a:avLst/>
              <a:gdLst>
                <a:gd name="T0" fmla="*/ 66 w 130"/>
                <a:gd name="T1" fmla="*/ 130 h 130"/>
                <a:gd name="T2" fmla="*/ 66 w 130"/>
                <a:gd name="T3" fmla="*/ 130 h 130"/>
                <a:gd name="T4" fmla="*/ 78 w 130"/>
                <a:gd name="T5" fmla="*/ 128 h 130"/>
                <a:gd name="T6" fmla="*/ 90 w 130"/>
                <a:gd name="T7" fmla="*/ 126 h 130"/>
                <a:gd name="T8" fmla="*/ 102 w 130"/>
                <a:gd name="T9" fmla="*/ 120 h 130"/>
                <a:gd name="T10" fmla="*/ 112 w 130"/>
                <a:gd name="T11" fmla="*/ 112 h 130"/>
                <a:gd name="T12" fmla="*/ 120 w 130"/>
                <a:gd name="T13" fmla="*/ 102 h 130"/>
                <a:gd name="T14" fmla="*/ 126 w 130"/>
                <a:gd name="T15" fmla="*/ 90 h 130"/>
                <a:gd name="T16" fmla="*/ 128 w 130"/>
                <a:gd name="T17" fmla="*/ 78 h 130"/>
                <a:gd name="T18" fmla="*/ 130 w 130"/>
                <a:gd name="T19" fmla="*/ 66 h 130"/>
                <a:gd name="T20" fmla="*/ 130 w 130"/>
                <a:gd name="T21" fmla="*/ 66 h 130"/>
                <a:gd name="T22" fmla="*/ 128 w 130"/>
                <a:gd name="T23" fmla="*/ 52 h 130"/>
                <a:gd name="T24" fmla="*/ 126 w 130"/>
                <a:gd name="T25" fmla="*/ 40 h 130"/>
                <a:gd name="T26" fmla="*/ 120 w 130"/>
                <a:gd name="T27" fmla="*/ 30 h 130"/>
                <a:gd name="T28" fmla="*/ 112 w 130"/>
                <a:gd name="T29" fmla="*/ 20 h 130"/>
                <a:gd name="T30" fmla="*/ 102 w 130"/>
                <a:gd name="T31" fmla="*/ 12 h 130"/>
                <a:gd name="T32" fmla="*/ 90 w 130"/>
                <a:gd name="T33" fmla="*/ 6 h 130"/>
                <a:gd name="T34" fmla="*/ 78 w 130"/>
                <a:gd name="T35" fmla="*/ 2 h 130"/>
                <a:gd name="T36" fmla="*/ 66 w 130"/>
                <a:gd name="T37" fmla="*/ 0 h 130"/>
                <a:gd name="T38" fmla="*/ 66 w 130"/>
                <a:gd name="T39" fmla="*/ 0 h 130"/>
                <a:gd name="T40" fmla="*/ 52 w 130"/>
                <a:gd name="T41" fmla="*/ 2 h 130"/>
                <a:gd name="T42" fmla="*/ 40 w 130"/>
                <a:gd name="T43" fmla="*/ 6 h 130"/>
                <a:gd name="T44" fmla="*/ 30 w 130"/>
                <a:gd name="T45" fmla="*/ 12 h 130"/>
                <a:gd name="T46" fmla="*/ 20 w 130"/>
                <a:gd name="T47" fmla="*/ 20 h 130"/>
                <a:gd name="T48" fmla="*/ 12 w 130"/>
                <a:gd name="T49" fmla="*/ 30 h 130"/>
                <a:gd name="T50" fmla="*/ 6 w 130"/>
                <a:gd name="T51" fmla="*/ 40 h 130"/>
                <a:gd name="T52" fmla="*/ 2 w 130"/>
                <a:gd name="T53" fmla="*/ 52 h 130"/>
                <a:gd name="T54" fmla="*/ 0 w 130"/>
                <a:gd name="T55" fmla="*/ 66 h 130"/>
                <a:gd name="T56" fmla="*/ 0 w 130"/>
                <a:gd name="T57" fmla="*/ 66 h 130"/>
                <a:gd name="T58" fmla="*/ 2 w 130"/>
                <a:gd name="T59" fmla="*/ 78 h 130"/>
                <a:gd name="T60" fmla="*/ 6 w 130"/>
                <a:gd name="T61" fmla="*/ 90 h 130"/>
                <a:gd name="T62" fmla="*/ 12 w 130"/>
                <a:gd name="T63" fmla="*/ 102 h 130"/>
                <a:gd name="T64" fmla="*/ 20 w 130"/>
                <a:gd name="T65" fmla="*/ 112 h 130"/>
                <a:gd name="T66" fmla="*/ 30 w 130"/>
                <a:gd name="T67" fmla="*/ 120 h 130"/>
                <a:gd name="T68" fmla="*/ 40 w 130"/>
                <a:gd name="T69" fmla="*/ 126 h 130"/>
                <a:gd name="T70" fmla="*/ 52 w 130"/>
                <a:gd name="T71" fmla="*/ 130 h 130"/>
                <a:gd name="T72" fmla="*/ 66 w 130"/>
                <a:gd name="T73" fmla="*/ 130 h 130"/>
                <a:gd name="T74" fmla="*/ 66 w 130"/>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66" y="130"/>
                  </a:moveTo>
                  <a:lnTo>
                    <a:pt x="66" y="130"/>
                  </a:lnTo>
                  <a:lnTo>
                    <a:pt x="78" y="128"/>
                  </a:lnTo>
                  <a:lnTo>
                    <a:pt x="90" y="126"/>
                  </a:lnTo>
                  <a:lnTo>
                    <a:pt x="102" y="120"/>
                  </a:lnTo>
                  <a:lnTo>
                    <a:pt x="112" y="112"/>
                  </a:lnTo>
                  <a:lnTo>
                    <a:pt x="120" y="102"/>
                  </a:lnTo>
                  <a:lnTo>
                    <a:pt x="126" y="90"/>
                  </a:lnTo>
                  <a:lnTo>
                    <a:pt x="128" y="78"/>
                  </a:lnTo>
                  <a:lnTo>
                    <a:pt x="130" y="66"/>
                  </a:lnTo>
                  <a:lnTo>
                    <a:pt x="130" y="66"/>
                  </a:lnTo>
                  <a:lnTo>
                    <a:pt x="128" y="52"/>
                  </a:lnTo>
                  <a:lnTo>
                    <a:pt x="126" y="40"/>
                  </a:lnTo>
                  <a:lnTo>
                    <a:pt x="120" y="30"/>
                  </a:lnTo>
                  <a:lnTo>
                    <a:pt x="112" y="20"/>
                  </a:lnTo>
                  <a:lnTo>
                    <a:pt x="102" y="12"/>
                  </a:lnTo>
                  <a:lnTo>
                    <a:pt x="90" y="6"/>
                  </a:lnTo>
                  <a:lnTo>
                    <a:pt x="78" y="2"/>
                  </a:lnTo>
                  <a:lnTo>
                    <a:pt x="66" y="0"/>
                  </a:lnTo>
                  <a:lnTo>
                    <a:pt x="66" y="0"/>
                  </a:lnTo>
                  <a:lnTo>
                    <a:pt x="52" y="2"/>
                  </a:lnTo>
                  <a:lnTo>
                    <a:pt x="40" y="6"/>
                  </a:lnTo>
                  <a:lnTo>
                    <a:pt x="30" y="12"/>
                  </a:lnTo>
                  <a:lnTo>
                    <a:pt x="20" y="20"/>
                  </a:lnTo>
                  <a:lnTo>
                    <a:pt x="12" y="30"/>
                  </a:lnTo>
                  <a:lnTo>
                    <a:pt x="6" y="40"/>
                  </a:lnTo>
                  <a:lnTo>
                    <a:pt x="2" y="52"/>
                  </a:lnTo>
                  <a:lnTo>
                    <a:pt x="0" y="66"/>
                  </a:lnTo>
                  <a:lnTo>
                    <a:pt x="0" y="66"/>
                  </a:lnTo>
                  <a:lnTo>
                    <a:pt x="2" y="78"/>
                  </a:lnTo>
                  <a:lnTo>
                    <a:pt x="6" y="90"/>
                  </a:lnTo>
                  <a:lnTo>
                    <a:pt x="12" y="102"/>
                  </a:lnTo>
                  <a:lnTo>
                    <a:pt x="20" y="112"/>
                  </a:lnTo>
                  <a:lnTo>
                    <a:pt x="30" y="120"/>
                  </a:lnTo>
                  <a:lnTo>
                    <a:pt x="40" y="126"/>
                  </a:lnTo>
                  <a:lnTo>
                    <a:pt x="52" y="130"/>
                  </a:lnTo>
                  <a:lnTo>
                    <a:pt x="66" y="130"/>
                  </a:lnTo>
                  <a:lnTo>
                    <a:pt x="6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28"/>
            <p:cNvSpPr>
              <a:spLocks/>
            </p:cNvSpPr>
            <p:nvPr userDrawn="1"/>
          </p:nvSpPr>
          <p:spPr bwMode="auto">
            <a:xfrm>
              <a:off x="4103688" y="896620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2 h 52"/>
                <a:gd name="T26" fmla="*/ 6 w 50"/>
                <a:gd name="T27" fmla="*/ 8 h 52"/>
                <a:gd name="T28" fmla="*/ 0 w 50"/>
                <a:gd name="T29" fmla="*/ 16 h 52"/>
                <a:gd name="T30" fmla="*/ 0 w 50"/>
                <a:gd name="T31" fmla="*/ 26 h 52"/>
                <a:gd name="T32" fmla="*/ 0 w 50"/>
                <a:gd name="T33" fmla="*/ 26 h 52"/>
                <a:gd name="T34" fmla="*/ 2 w 50"/>
                <a:gd name="T35" fmla="*/ 36 h 52"/>
                <a:gd name="T36" fmla="*/ 6 w 50"/>
                <a:gd name="T37" fmla="*/ 44 h 52"/>
                <a:gd name="T38" fmla="*/ 14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2"/>
                  </a:lnTo>
                  <a:lnTo>
                    <a:pt x="6" y="8"/>
                  </a:lnTo>
                  <a:lnTo>
                    <a:pt x="0" y="16"/>
                  </a:lnTo>
                  <a:lnTo>
                    <a:pt x="0" y="26"/>
                  </a:lnTo>
                  <a:lnTo>
                    <a:pt x="0" y="26"/>
                  </a:lnTo>
                  <a:lnTo>
                    <a:pt x="2" y="36"/>
                  </a:lnTo>
                  <a:lnTo>
                    <a:pt x="6" y="44"/>
                  </a:lnTo>
                  <a:lnTo>
                    <a:pt x="14"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9"/>
            <p:cNvSpPr>
              <a:spLocks/>
            </p:cNvSpPr>
            <p:nvPr userDrawn="1"/>
          </p:nvSpPr>
          <p:spPr bwMode="auto">
            <a:xfrm>
              <a:off x="3786188" y="9490075"/>
              <a:ext cx="98425" cy="9525"/>
            </a:xfrm>
            <a:custGeom>
              <a:avLst/>
              <a:gdLst>
                <a:gd name="T0" fmla="*/ 0 w 62"/>
                <a:gd name="T1" fmla="*/ 6 h 6"/>
                <a:gd name="T2" fmla="*/ 62 w 62"/>
                <a:gd name="T3" fmla="*/ 6 h 6"/>
                <a:gd name="T4" fmla="*/ 62 w 62"/>
                <a:gd name="T5" fmla="*/ 6 h 6"/>
                <a:gd name="T6" fmla="*/ 48 w 62"/>
                <a:gd name="T7" fmla="*/ 2 h 6"/>
                <a:gd name="T8" fmla="*/ 30 w 62"/>
                <a:gd name="T9" fmla="*/ 0 h 6"/>
                <a:gd name="T10" fmla="*/ 30 w 62"/>
                <a:gd name="T11" fmla="*/ 0 h 6"/>
                <a:gd name="T12" fmla="*/ 14 w 62"/>
                <a:gd name="T13" fmla="*/ 2 h 6"/>
                <a:gd name="T14" fmla="*/ 0 w 62"/>
                <a:gd name="T15" fmla="*/ 6 h 6"/>
                <a:gd name="T16" fmla="*/ 0 w 6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
                  <a:moveTo>
                    <a:pt x="0" y="6"/>
                  </a:moveTo>
                  <a:lnTo>
                    <a:pt x="62" y="6"/>
                  </a:lnTo>
                  <a:lnTo>
                    <a:pt x="62" y="6"/>
                  </a:lnTo>
                  <a:lnTo>
                    <a:pt x="48" y="2"/>
                  </a:lnTo>
                  <a:lnTo>
                    <a:pt x="30" y="0"/>
                  </a:lnTo>
                  <a:lnTo>
                    <a:pt x="30" y="0"/>
                  </a:lnTo>
                  <a:lnTo>
                    <a:pt x="14"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0"/>
            <p:cNvSpPr>
              <a:spLocks/>
            </p:cNvSpPr>
            <p:nvPr userDrawn="1"/>
          </p:nvSpPr>
          <p:spPr bwMode="auto">
            <a:xfrm>
              <a:off x="3457575" y="8940800"/>
              <a:ext cx="136525" cy="136525"/>
            </a:xfrm>
            <a:custGeom>
              <a:avLst/>
              <a:gdLst>
                <a:gd name="T0" fmla="*/ 44 w 86"/>
                <a:gd name="T1" fmla="*/ 86 h 86"/>
                <a:gd name="T2" fmla="*/ 44 w 86"/>
                <a:gd name="T3" fmla="*/ 86 h 86"/>
                <a:gd name="T4" fmla="*/ 52 w 86"/>
                <a:gd name="T5" fmla="*/ 84 h 86"/>
                <a:gd name="T6" fmla="*/ 60 w 86"/>
                <a:gd name="T7" fmla="*/ 82 h 86"/>
                <a:gd name="T8" fmla="*/ 68 w 86"/>
                <a:gd name="T9" fmla="*/ 78 h 86"/>
                <a:gd name="T10" fmla="*/ 74 w 86"/>
                <a:gd name="T11" fmla="*/ 74 h 86"/>
                <a:gd name="T12" fmla="*/ 78 w 86"/>
                <a:gd name="T13" fmla="*/ 66 h 86"/>
                <a:gd name="T14" fmla="*/ 82 w 86"/>
                <a:gd name="T15" fmla="*/ 60 h 86"/>
                <a:gd name="T16" fmla="*/ 84 w 86"/>
                <a:gd name="T17" fmla="*/ 52 h 86"/>
                <a:gd name="T18" fmla="*/ 86 w 86"/>
                <a:gd name="T19" fmla="*/ 42 h 86"/>
                <a:gd name="T20" fmla="*/ 86 w 86"/>
                <a:gd name="T21" fmla="*/ 42 h 86"/>
                <a:gd name="T22" fmla="*/ 84 w 86"/>
                <a:gd name="T23" fmla="*/ 34 h 86"/>
                <a:gd name="T24" fmla="*/ 82 w 86"/>
                <a:gd name="T25" fmla="*/ 26 h 86"/>
                <a:gd name="T26" fmla="*/ 78 w 86"/>
                <a:gd name="T27" fmla="*/ 18 h 86"/>
                <a:gd name="T28" fmla="*/ 74 w 86"/>
                <a:gd name="T29" fmla="*/ 12 h 86"/>
                <a:gd name="T30" fmla="*/ 66 w 86"/>
                <a:gd name="T31" fmla="*/ 8 h 86"/>
                <a:gd name="T32" fmla="*/ 60 w 86"/>
                <a:gd name="T33" fmla="*/ 4 h 86"/>
                <a:gd name="T34" fmla="*/ 52 w 86"/>
                <a:gd name="T35" fmla="*/ 2 h 86"/>
                <a:gd name="T36" fmla="*/ 42 w 86"/>
                <a:gd name="T37" fmla="*/ 0 h 86"/>
                <a:gd name="T38" fmla="*/ 42 w 86"/>
                <a:gd name="T39" fmla="*/ 0 h 86"/>
                <a:gd name="T40" fmla="*/ 34 w 86"/>
                <a:gd name="T41" fmla="*/ 2 h 86"/>
                <a:gd name="T42" fmla="*/ 26 w 86"/>
                <a:gd name="T43" fmla="*/ 4 h 86"/>
                <a:gd name="T44" fmla="*/ 18 w 86"/>
                <a:gd name="T45" fmla="*/ 8 h 86"/>
                <a:gd name="T46" fmla="*/ 12 w 86"/>
                <a:gd name="T47" fmla="*/ 14 h 86"/>
                <a:gd name="T48" fmla="*/ 8 w 86"/>
                <a:gd name="T49" fmla="*/ 20 h 86"/>
                <a:gd name="T50" fmla="*/ 4 w 86"/>
                <a:gd name="T51" fmla="*/ 26 h 86"/>
                <a:gd name="T52" fmla="*/ 2 w 86"/>
                <a:gd name="T53" fmla="*/ 34 h 86"/>
                <a:gd name="T54" fmla="*/ 0 w 86"/>
                <a:gd name="T55" fmla="*/ 44 h 86"/>
                <a:gd name="T56" fmla="*/ 0 w 86"/>
                <a:gd name="T57" fmla="*/ 44 h 86"/>
                <a:gd name="T58" fmla="*/ 2 w 86"/>
                <a:gd name="T59" fmla="*/ 52 h 86"/>
                <a:gd name="T60" fmla="*/ 4 w 86"/>
                <a:gd name="T61" fmla="*/ 60 h 86"/>
                <a:gd name="T62" fmla="*/ 8 w 86"/>
                <a:gd name="T63" fmla="*/ 68 h 86"/>
                <a:gd name="T64" fmla="*/ 14 w 86"/>
                <a:gd name="T65" fmla="*/ 74 h 86"/>
                <a:gd name="T66" fmla="*/ 20 w 86"/>
                <a:gd name="T67" fmla="*/ 78 h 86"/>
                <a:gd name="T68" fmla="*/ 28 w 86"/>
                <a:gd name="T69" fmla="*/ 82 h 86"/>
                <a:gd name="T70" fmla="*/ 36 w 86"/>
                <a:gd name="T71" fmla="*/ 86 h 86"/>
                <a:gd name="T72" fmla="*/ 44 w 86"/>
                <a:gd name="T73" fmla="*/ 86 h 86"/>
                <a:gd name="T74" fmla="*/ 44 w 8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4" y="86"/>
                  </a:moveTo>
                  <a:lnTo>
                    <a:pt x="44" y="86"/>
                  </a:lnTo>
                  <a:lnTo>
                    <a:pt x="52" y="84"/>
                  </a:lnTo>
                  <a:lnTo>
                    <a:pt x="60" y="82"/>
                  </a:lnTo>
                  <a:lnTo>
                    <a:pt x="68" y="78"/>
                  </a:lnTo>
                  <a:lnTo>
                    <a:pt x="74" y="74"/>
                  </a:lnTo>
                  <a:lnTo>
                    <a:pt x="78" y="66"/>
                  </a:lnTo>
                  <a:lnTo>
                    <a:pt x="82" y="60"/>
                  </a:lnTo>
                  <a:lnTo>
                    <a:pt x="84" y="52"/>
                  </a:lnTo>
                  <a:lnTo>
                    <a:pt x="86" y="42"/>
                  </a:lnTo>
                  <a:lnTo>
                    <a:pt x="86" y="42"/>
                  </a:lnTo>
                  <a:lnTo>
                    <a:pt x="84" y="34"/>
                  </a:lnTo>
                  <a:lnTo>
                    <a:pt x="82" y="26"/>
                  </a:lnTo>
                  <a:lnTo>
                    <a:pt x="78" y="18"/>
                  </a:lnTo>
                  <a:lnTo>
                    <a:pt x="74" y="12"/>
                  </a:lnTo>
                  <a:lnTo>
                    <a:pt x="66" y="8"/>
                  </a:lnTo>
                  <a:lnTo>
                    <a:pt x="60" y="4"/>
                  </a:lnTo>
                  <a:lnTo>
                    <a:pt x="52" y="2"/>
                  </a:lnTo>
                  <a:lnTo>
                    <a:pt x="42" y="0"/>
                  </a:lnTo>
                  <a:lnTo>
                    <a:pt x="42" y="0"/>
                  </a:lnTo>
                  <a:lnTo>
                    <a:pt x="34" y="2"/>
                  </a:lnTo>
                  <a:lnTo>
                    <a:pt x="26" y="4"/>
                  </a:lnTo>
                  <a:lnTo>
                    <a:pt x="18" y="8"/>
                  </a:lnTo>
                  <a:lnTo>
                    <a:pt x="12" y="14"/>
                  </a:lnTo>
                  <a:lnTo>
                    <a:pt x="8" y="20"/>
                  </a:lnTo>
                  <a:lnTo>
                    <a:pt x="4" y="26"/>
                  </a:lnTo>
                  <a:lnTo>
                    <a:pt x="2" y="34"/>
                  </a:lnTo>
                  <a:lnTo>
                    <a:pt x="0" y="44"/>
                  </a:lnTo>
                  <a:lnTo>
                    <a:pt x="0" y="44"/>
                  </a:lnTo>
                  <a:lnTo>
                    <a:pt x="2" y="52"/>
                  </a:lnTo>
                  <a:lnTo>
                    <a:pt x="4" y="60"/>
                  </a:lnTo>
                  <a:lnTo>
                    <a:pt x="8" y="68"/>
                  </a:lnTo>
                  <a:lnTo>
                    <a:pt x="14" y="74"/>
                  </a:lnTo>
                  <a:lnTo>
                    <a:pt x="20" y="78"/>
                  </a:lnTo>
                  <a:lnTo>
                    <a:pt x="28" y="82"/>
                  </a:lnTo>
                  <a:lnTo>
                    <a:pt x="36" y="86"/>
                  </a:lnTo>
                  <a:lnTo>
                    <a:pt x="44" y="86"/>
                  </a:lnTo>
                  <a:lnTo>
                    <a:pt x="4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1"/>
            <p:cNvSpPr>
              <a:spLocks/>
            </p:cNvSpPr>
            <p:nvPr userDrawn="1"/>
          </p:nvSpPr>
          <p:spPr bwMode="auto">
            <a:xfrm>
              <a:off x="3416300" y="9207500"/>
              <a:ext cx="219075" cy="219075"/>
            </a:xfrm>
            <a:custGeom>
              <a:avLst/>
              <a:gdLst>
                <a:gd name="T0" fmla="*/ 70 w 138"/>
                <a:gd name="T1" fmla="*/ 0 h 138"/>
                <a:gd name="T2" fmla="*/ 70 w 138"/>
                <a:gd name="T3" fmla="*/ 0 h 138"/>
                <a:gd name="T4" fmla="*/ 56 w 138"/>
                <a:gd name="T5" fmla="*/ 0 h 138"/>
                <a:gd name="T6" fmla="*/ 42 w 138"/>
                <a:gd name="T7" fmla="*/ 4 h 138"/>
                <a:gd name="T8" fmla="*/ 30 w 138"/>
                <a:gd name="T9" fmla="*/ 12 h 138"/>
                <a:gd name="T10" fmla="*/ 20 w 138"/>
                <a:gd name="T11" fmla="*/ 20 h 138"/>
                <a:gd name="T12" fmla="*/ 12 w 138"/>
                <a:gd name="T13" fmla="*/ 30 h 138"/>
                <a:gd name="T14" fmla="*/ 6 w 138"/>
                <a:gd name="T15" fmla="*/ 42 h 138"/>
                <a:gd name="T16" fmla="*/ 2 w 138"/>
                <a:gd name="T17" fmla="*/ 54 h 138"/>
                <a:gd name="T18" fmla="*/ 0 w 138"/>
                <a:gd name="T19" fmla="*/ 68 h 138"/>
                <a:gd name="T20" fmla="*/ 0 w 138"/>
                <a:gd name="T21" fmla="*/ 68 h 138"/>
                <a:gd name="T22" fmla="*/ 2 w 138"/>
                <a:gd name="T23" fmla="*/ 82 h 138"/>
                <a:gd name="T24" fmla="*/ 6 w 138"/>
                <a:gd name="T25" fmla="*/ 94 h 138"/>
                <a:gd name="T26" fmla="*/ 12 w 138"/>
                <a:gd name="T27" fmla="*/ 106 h 138"/>
                <a:gd name="T28" fmla="*/ 20 w 138"/>
                <a:gd name="T29" fmla="*/ 118 h 138"/>
                <a:gd name="T30" fmla="*/ 30 w 138"/>
                <a:gd name="T31" fmla="*/ 126 h 138"/>
                <a:gd name="T32" fmla="*/ 42 w 138"/>
                <a:gd name="T33" fmla="*/ 132 h 138"/>
                <a:gd name="T34" fmla="*/ 54 w 138"/>
                <a:gd name="T35" fmla="*/ 136 h 138"/>
                <a:gd name="T36" fmla="*/ 68 w 138"/>
                <a:gd name="T37" fmla="*/ 138 h 138"/>
                <a:gd name="T38" fmla="*/ 68 w 138"/>
                <a:gd name="T39" fmla="*/ 138 h 138"/>
                <a:gd name="T40" fmla="*/ 82 w 138"/>
                <a:gd name="T41" fmla="*/ 136 h 138"/>
                <a:gd name="T42" fmla="*/ 96 w 138"/>
                <a:gd name="T43" fmla="*/ 132 h 138"/>
                <a:gd name="T44" fmla="*/ 106 w 138"/>
                <a:gd name="T45" fmla="*/ 126 h 138"/>
                <a:gd name="T46" fmla="*/ 118 w 138"/>
                <a:gd name="T47" fmla="*/ 118 h 138"/>
                <a:gd name="T48" fmla="*/ 126 w 138"/>
                <a:gd name="T49" fmla="*/ 108 h 138"/>
                <a:gd name="T50" fmla="*/ 132 w 138"/>
                <a:gd name="T51" fmla="*/ 96 h 138"/>
                <a:gd name="T52" fmla="*/ 136 w 138"/>
                <a:gd name="T53" fmla="*/ 84 h 138"/>
                <a:gd name="T54" fmla="*/ 138 w 138"/>
                <a:gd name="T55" fmla="*/ 70 h 138"/>
                <a:gd name="T56" fmla="*/ 138 w 138"/>
                <a:gd name="T57" fmla="*/ 70 h 138"/>
                <a:gd name="T58" fmla="*/ 138 w 138"/>
                <a:gd name="T59" fmla="*/ 56 h 138"/>
                <a:gd name="T60" fmla="*/ 134 w 138"/>
                <a:gd name="T61" fmla="*/ 42 h 138"/>
                <a:gd name="T62" fmla="*/ 126 w 138"/>
                <a:gd name="T63" fmla="*/ 30 h 138"/>
                <a:gd name="T64" fmla="*/ 118 w 138"/>
                <a:gd name="T65" fmla="*/ 20 h 138"/>
                <a:gd name="T66" fmla="*/ 108 w 138"/>
                <a:gd name="T67" fmla="*/ 12 h 138"/>
                <a:gd name="T68" fmla="*/ 96 w 138"/>
                <a:gd name="T69" fmla="*/ 6 h 138"/>
                <a:gd name="T70" fmla="*/ 84 w 138"/>
                <a:gd name="T71" fmla="*/ 0 h 138"/>
                <a:gd name="T72" fmla="*/ 70 w 138"/>
                <a:gd name="T73" fmla="*/ 0 h 138"/>
                <a:gd name="T74" fmla="*/ 70 w 138"/>
                <a:gd name="T7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0"/>
                  </a:moveTo>
                  <a:lnTo>
                    <a:pt x="70" y="0"/>
                  </a:lnTo>
                  <a:lnTo>
                    <a:pt x="56" y="0"/>
                  </a:lnTo>
                  <a:lnTo>
                    <a:pt x="42" y="4"/>
                  </a:lnTo>
                  <a:lnTo>
                    <a:pt x="30" y="12"/>
                  </a:lnTo>
                  <a:lnTo>
                    <a:pt x="20" y="20"/>
                  </a:lnTo>
                  <a:lnTo>
                    <a:pt x="12" y="30"/>
                  </a:lnTo>
                  <a:lnTo>
                    <a:pt x="6" y="42"/>
                  </a:lnTo>
                  <a:lnTo>
                    <a:pt x="2" y="54"/>
                  </a:lnTo>
                  <a:lnTo>
                    <a:pt x="0" y="68"/>
                  </a:lnTo>
                  <a:lnTo>
                    <a:pt x="0" y="68"/>
                  </a:lnTo>
                  <a:lnTo>
                    <a:pt x="2" y="82"/>
                  </a:lnTo>
                  <a:lnTo>
                    <a:pt x="6" y="94"/>
                  </a:lnTo>
                  <a:lnTo>
                    <a:pt x="12" y="106"/>
                  </a:lnTo>
                  <a:lnTo>
                    <a:pt x="20" y="118"/>
                  </a:lnTo>
                  <a:lnTo>
                    <a:pt x="30" y="126"/>
                  </a:lnTo>
                  <a:lnTo>
                    <a:pt x="42" y="132"/>
                  </a:lnTo>
                  <a:lnTo>
                    <a:pt x="54" y="136"/>
                  </a:lnTo>
                  <a:lnTo>
                    <a:pt x="68" y="138"/>
                  </a:lnTo>
                  <a:lnTo>
                    <a:pt x="68" y="138"/>
                  </a:lnTo>
                  <a:lnTo>
                    <a:pt x="82" y="136"/>
                  </a:lnTo>
                  <a:lnTo>
                    <a:pt x="96" y="132"/>
                  </a:lnTo>
                  <a:lnTo>
                    <a:pt x="106" y="126"/>
                  </a:lnTo>
                  <a:lnTo>
                    <a:pt x="118" y="118"/>
                  </a:lnTo>
                  <a:lnTo>
                    <a:pt x="126" y="108"/>
                  </a:lnTo>
                  <a:lnTo>
                    <a:pt x="132" y="96"/>
                  </a:lnTo>
                  <a:lnTo>
                    <a:pt x="136" y="84"/>
                  </a:lnTo>
                  <a:lnTo>
                    <a:pt x="138" y="70"/>
                  </a:lnTo>
                  <a:lnTo>
                    <a:pt x="138" y="70"/>
                  </a:lnTo>
                  <a:lnTo>
                    <a:pt x="138" y="56"/>
                  </a:lnTo>
                  <a:lnTo>
                    <a:pt x="134" y="42"/>
                  </a:lnTo>
                  <a:lnTo>
                    <a:pt x="126" y="30"/>
                  </a:lnTo>
                  <a:lnTo>
                    <a:pt x="118" y="20"/>
                  </a:lnTo>
                  <a:lnTo>
                    <a:pt x="108" y="12"/>
                  </a:lnTo>
                  <a:lnTo>
                    <a:pt x="96" y="6"/>
                  </a:lnTo>
                  <a:lnTo>
                    <a:pt x="84"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2"/>
            <p:cNvSpPr>
              <a:spLocks/>
            </p:cNvSpPr>
            <p:nvPr userDrawn="1"/>
          </p:nvSpPr>
          <p:spPr bwMode="auto">
            <a:xfrm>
              <a:off x="4125913" y="9499600"/>
              <a:ext cx="31750" cy="0"/>
            </a:xfrm>
            <a:custGeom>
              <a:avLst/>
              <a:gdLst>
                <a:gd name="T0" fmla="*/ 0 w 20"/>
                <a:gd name="T1" fmla="*/ 20 w 20"/>
                <a:gd name="T2" fmla="*/ 20 w 20"/>
                <a:gd name="T3" fmla="*/ 10 w 20"/>
                <a:gd name="T4" fmla="*/ 10 w 20"/>
                <a:gd name="T5" fmla="*/ 0 w 20"/>
                <a:gd name="T6" fmla="*/ 0 w 20"/>
              </a:gdLst>
              <a:ahLst/>
              <a:cxnLst>
                <a:cxn ang="0">
                  <a:pos x="T0" y="0"/>
                </a:cxn>
                <a:cxn ang="0">
                  <a:pos x="T1" y="0"/>
                </a:cxn>
                <a:cxn ang="0">
                  <a:pos x="T2" y="0"/>
                </a:cxn>
                <a:cxn ang="0">
                  <a:pos x="T3" y="0"/>
                </a:cxn>
                <a:cxn ang="0">
                  <a:pos x="T4" y="0"/>
                </a:cxn>
                <a:cxn ang="0">
                  <a:pos x="T5" y="0"/>
                </a:cxn>
                <a:cxn ang="0">
                  <a:pos x="T6" y="0"/>
                </a:cxn>
              </a:cxnLst>
              <a:rect l="0" t="0" r="r" b="b"/>
              <a:pathLst>
                <a:path w="20">
                  <a:moveTo>
                    <a:pt x="0" y="0"/>
                  </a:moveTo>
                  <a:lnTo>
                    <a:pt x="20" y="0"/>
                  </a:lnTo>
                  <a:lnTo>
                    <a:pt x="20" y="0"/>
                  </a:lnTo>
                  <a:lnTo>
                    <a:pt x="10" y="0"/>
                  </a:lnTo>
                  <a:lnTo>
                    <a:pt x="1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3"/>
            <p:cNvSpPr>
              <a:spLocks/>
            </p:cNvSpPr>
            <p:nvPr userDrawn="1"/>
          </p:nvSpPr>
          <p:spPr bwMode="auto">
            <a:xfrm>
              <a:off x="3783013" y="8956675"/>
              <a:ext cx="104775" cy="104775"/>
            </a:xfrm>
            <a:custGeom>
              <a:avLst/>
              <a:gdLst>
                <a:gd name="T0" fmla="*/ 34 w 66"/>
                <a:gd name="T1" fmla="*/ 66 h 66"/>
                <a:gd name="T2" fmla="*/ 34 w 66"/>
                <a:gd name="T3" fmla="*/ 66 h 66"/>
                <a:gd name="T4" fmla="*/ 40 w 66"/>
                <a:gd name="T5" fmla="*/ 66 h 66"/>
                <a:gd name="T6" fmla="*/ 46 w 66"/>
                <a:gd name="T7" fmla="*/ 64 h 66"/>
                <a:gd name="T8" fmla="*/ 52 w 66"/>
                <a:gd name="T9" fmla="*/ 60 h 66"/>
                <a:gd name="T10" fmla="*/ 58 w 66"/>
                <a:gd name="T11" fmla="*/ 56 h 66"/>
                <a:gd name="T12" fmla="*/ 62 w 66"/>
                <a:gd name="T13" fmla="*/ 52 h 66"/>
                <a:gd name="T14" fmla="*/ 64 w 66"/>
                <a:gd name="T15" fmla="*/ 46 h 66"/>
                <a:gd name="T16" fmla="*/ 66 w 66"/>
                <a:gd name="T17" fmla="*/ 38 h 66"/>
                <a:gd name="T18" fmla="*/ 66 w 66"/>
                <a:gd name="T19" fmla="*/ 32 h 66"/>
                <a:gd name="T20" fmla="*/ 66 w 66"/>
                <a:gd name="T21" fmla="*/ 32 h 66"/>
                <a:gd name="T22" fmla="*/ 66 w 66"/>
                <a:gd name="T23" fmla="*/ 26 h 66"/>
                <a:gd name="T24" fmla="*/ 64 w 66"/>
                <a:gd name="T25" fmla="*/ 20 h 66"/>
                <a:gd name="T26" fmla="*/ 60 w 66"/>
                <a:gd name="T27" fmla="*/ 14 h 66"/>
                <a:gd name="T28" fmla="*/ 56 w 66"/>
                <a:gd name="T29" fmla="*/ 8 h 66"/>
                <a:gd name="T30" fmla="*/ 52 w 66"/>
                <a:gd name="T31" fmla="*/ 4 h 66"/>
                <a:gd name="T32" fmla="*/ 46 w 66"/>
                <a:gd name="T33" fmla="*/ 2 h 66"/>
                <a:gd name="T34" fmla="*/ 40 w 66"/>
                <a:gd name="T35" fmla="*/ 0 h 66"/>
                <a:gd name="T36" fmla="*/ 32 w 66"/>
                <a:gd name="T37" fmla="*/ 0 h 66"/>
                <a:gd name="T38" fmla="*/ 32 w 66"/>
                <a:gd name="T39" fmla="*/ 0 h 66"/>
                <a:gd name="T40" fmla="*/ 26 w 66"/>
                <a:gd name="T41" fmla="*/ 0 h 66"/>
                <a:gd name="T42" fmla="*/ 20 w 66"/>
                <a:gd name="T43" fmla="*/ 2 h 66"/>
                <a:gd name="T44" fmla="*/ 14 w 66"/>
                <a:gd name="T45" fmla="*/ 6 h 66"/>
                <a:gd name="T46" fmla="*/ 8 w 66"/>
                <a:gd name="T47" fmla="*/ 10 h 66"/>
                <a:gd name="T48" fmla="*/ 6 w 66"/>
                <a:gd name="T49" fmla="*/ 16 h 66"/>
                <a:gd name="T50" fmla="*/ 2 w 66"/>
                <a:gd name="T51" fmla="*/ 20 h 66"/>
                <a:gd name="T52" fmla="*/ 0 w 66"/>
                <a:gd name="T53" fmla="*/ 28 h 66"/>
                <a:gd name="T54" fmla="*/ 0 w 66"/>
                <a:gd name="T55" fmla="*/ 34 h 66"/>
                <a:gd name="T56" fmla="*/ 0 w 66"/>
                <a:gd name="T57" fmla="*/ 34 h 66"/>
                <a:gd name="T58" fmla="*/ 0 w 66"/>
                <a:gd name="T59" fmla="*/ 40 h 66"/>
                <a:gd name="T60" fmla="*/ 2 w 66"/>
                <a:gd name="T61" fmla="*/ 48 h 66"/>
                <a:gd name="T62" fmla="*/ 6 w 66"/>
                <a:gd name="T63" fmla="*/ 52 h 66"/>
                <a:gd name="T64" fmla="*/ 10 w 66"/>
                <a:gd name="T65" fmla="*/ 58 h 66"/>
                <a:gd name="T66" fmla="*/ 16 w 66"/>
                <a:gd name="T67" fmla="*/ 62 h 66"/>
                <a:gd name="T68" fmla="*/ 20 w 66"/>
                <a:gd name="T69" fmla="*/ 64 h 66"/>
                <a:gd name="T70" fmla="*/ 26 w 66"/>
                <a:gd name="T71" fmla="*/ 66 h 66"/>
                <a:gd name="T72" fmla="*/ 34 w 66"/>
                <a:gd name="T73" fmla="*/ 66 h 66"/>
                <a:gd name="T74" fmla="*/ 34 w 66"/>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4" y="66"/>
                  </a:moveTo>
                  <a:lnTo>
                    <a:pt x="34" y="66"/>
                  </a:lnTo>
                  <a:lnTo>
                    <a:pt x="40" y="66"/>
                  </a:lnTo>
                  <a:lnTo>
                    <a:pt x="46" y="64"/>
                  </a:lnTo>
                  <a:lnTo>
                    <a:pt x="52" y="60"/>
                  </a:lnTo>
                  <a:lnTo>
                    <a:pt x="58" y="56"/>
                  </a:lnTo>
                  <a:lnTo>
                    <a:pt x="62" y="52"/>
                  </a:lnTo>
                  <a:lnTo>
                    <a:pt x="64" y="46"/>
                  </a:lnTo>
                  <a:lnTo>
                    <a:pt x="66" y="38"/>
                  </a:lnTo>
                  <a:lnTo>
                    <a:pt x="66" y="32"/>
                  </a:lnTo>
                  <a:lnTo>
                    <a:pt x="66"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6" y="16"/>
                  </a:lnTo>
                  <a:lnTo>
                    <a:pt x="2" y="20"/>
                  </a:lnTo>
                  <a:lnTo>
                    <a:pt x="0" y="28"/>
                  </a:lnTo>
                  <a:lnTo>
                    <a:pt x="0" y="34"/>
                  </a:lnTo>
                  <a:lnTo>
                    <a:pt x="0" y="34"/>
                  </a:lnTo>
                  <a:lnTo>
                    <a:pt x="0" y="40"/>
                  </a:lnTo>
                  <a:lnTo>
                    <a:pt x="2" y="48"/>
                  </a:lnTo>
                  <a:lnTo>
                    <a:pt x="6" y="52"/>
                  </a:lnTo>
                  <a:lnTo>
                    <a:pt x="10" y="58"/>
                  </a:lnTo>
                  <a:lnTo>
                    <a:pt x="16" y="62"/>
                  </a:lnTo>
                  <a:lnTo>
                    <a:pt x="20" y="64"/>
                  </a:lnTo>
                  <a:lnTo>
                    <a:pt x="26" y="66"/>
                  </a:lnTo>
                  <a:lnTo>
                    <a:pt x="34" y="66"/>
                  </a:lnTo>
                  <a:lnTo>
                    <a:pt x="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34"/>
            <p:cNvSpPr>
              <a:spLocks/>
            </p:cNvSpPr>
            <p:nvPr userDrawn="1"/>
          </p:nvSpPr>
          <p:spPr bwMode="auto">
            <a:xfrm>
              <a:off x="4056063" y="9229725"/>
              <a:ext cx="174625" cy="174625"/>
            </a:xfrm>
            <a:custGeom>
              <a:avLst/>
              <a:gdLst>
                <a:gd name="T0" fmla="*/ 54 w 110"/>
                <a:gd name="T1" fmla="*/ 0 h 110"/>
                <a:gd name="T2" fmla="*/ 54 w 110"/>
                <a:gd name="T3" fmla="*/ 0 h 110"/>
                <a:gd name="T4" fmla="*/ 42 w 110"/>
                <a:gd name="T5" fmla="*/ 2 h 110"/>
                <a:gd name="T6" fmla="*/ 32 w 110"/>
                <a:gd name="T7" fmla="*/ 4 h 110"/>
                <a:gd name="T8" fmla="*/ 24 w 110"/>
                <a:gd name="T9" fmla="*/ 10 h 110"/>
                <a:gd name="T10" fmla="*/ 16 w 110"/>
                <a:gd name="T11" fmla="*/ 16 h 110"/>
                <a:gd name="T12" fmla="*/ 8 w 110"/>
                <a:gd name="T13" fmla="*/ 24 h 110"/>
                <a:gd name="T14" fmla="*/ 4 w 110"/>
                <a:gd name="T15" fmla="*/ 34 h 110"/>
                <a:gd name="T16" fmla="*/ 0 w 110"/>
                <a:gd name="T17" fmla="*/ 44 h 110"/>
                <a:gd name="T18" fmla="*/ 0 w 110"/>
                <a:gd name="T19" fmla="*/ 56 h 110"/>
                <a:gd name="T20" fmla="*/ 0 w 110"/>
                <a:gd name="T21" fmla="*/ 56 h 110"/>
                <a:gd name="T22" fmla="*/ 0 w 110"/>
                <a:gd name="T23" fmla="*/ 66 h 110"/>
                <a:gd name="T24" fmla="*/ 4 w 110"/>
                <a:gd name="T25" fmla="*/ 76 h 110"/>
                <a:gd name="T26" fmla="*/ 10 w 110"/>
                <a:gd name="T27" fmla="*/ 86 h 110"/>
                <a:gd name="T28" fmla="*/ 16 w 110"/>
                <a:gd name="T29" fmla="*/ 94 h 110"/>
                <a:gd name="T30" fmla="*/ 24 w 110"/>
                <a:gd name="T31" fmla="*/ 100 h 110"/>
                <a:gd name="T32" fmla="*/ 34 w 110"/>
                <a:gd name="T33" fmla="*/ 106 h 110"/>
                <a:gd name="T34" fmla="*/ 44 w 110"/>
                <a:gd name="T35" fmla="*/ 108 h 110"/>
                <a:gd name="T36" fmla="*/ 56 w 110"/>
                <a:gd name="T37" fmla="*/ 110 h 110"/>
                <a:gd name="T38" fmla="*/ 56 w 110"/>
                <a:gd name="T39" fmla="*/ 110 h 110"/>
                <a:gd name="T40" fmla="*/ 66 w 110"/>
                <a:gd name="T41" fmla="*/ 108 h 110"/>
                <a:gd name="T42" fmla="*/ 76 w 110"/>
                <a:gd name="T43" fmla="*/ 106 h 110"/>
                <a:gd name="T44" fmla="*/ 86 w 110"/>
                <a:gd name="T45" fmla="*/ 100 h 110"/>
                <a:gd name="T46" fmla="*/ 94 w 110"/>
                <a:gd name="T47" fmla="*/ 94 h 110"/>
                <a:gd name="T48" fmla="*/ 100 w 110"/>
                <a:gd name="T49" fmla="*/ 86 h 110"/>
                <a:gd name="T50" fmla="*/ 104 w 110"/>
                <a:gd name="T51" fmla="*/ 76 h 110"/>
                <a:gd name="T52" fmla="*/ 108 w 110"/>
                <a:gd name="T53" fmla="*/ 66 h 110"/>
                <a:gd name="T54" fmla="*/ 110 w 110"/>
                <a:gd name="T55" fmla="*/ 54 h 110"/>
                <a:gd name="T56" fmla="*/ 110 w 110"/>
                <a:gd name="T57" fmla="*/ 54 h 110"/>
                <a:gd name="T58" fmla="*/ 108 w 110"/>
                <a:gd name="T59" fmla="*/ 44 h 110"/>
                <a:gd name="T60" fmla="*/ 104 w 110"/>
                <a:gd name="T61" fmla="*/ 32 h 110"/>
                <a:gd name="T62" fmla="*/ 100 w 110"/>
                <a:gd name="T63" fmla="*/ 24 h 110"/>
                <a:gd name="T64" fmla="*/ 92 w 110"/>
                <a:gd name="T65" fmla="*/ 16 h 110"/>
                <a:gd name="T66" fmla="*/ 84 w 110"/>
                <a:gd name="T67" fmla="*/ 10 h 110"/>
                <a:gd name="T68" fmla="*/ 76 w 110"/>
                <a:gd name="T69" fmla="*/ 4 h 110"/>
                <a:gd name="T70" fmla="*/ 66 w 110"/>
                <a:gd name="T71" fmla="*/ 2 h 110"/>
                <a:gd name="T72" fmla="*/ 54 w 110"/>
                <a:gd name="T73" fmla="*/ 0 h 110"/>
                <a:gd name="T74" fmla="*/ 54 w 110"/>
                <a:gd name="T7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0">
                  <a:moveTo>
                    <a:pt x="54" y="0"/>
                  </a:moveTo>
                  <a:lnTo>
                    <a:pt x="54" y="0"/>
                  </a:lnTo>
                  <a:lnTo>
                    <a:pt x="42" y="2"/>
                  </a:lnTo>
                  <a:lnTo>
                    <a:pt x="32" y="4"/>
                  </a:lnTo>
                  <a:lnTo>
                    <a:pt x="24" y="10"/>
                  </a:lnTo>
                  <a:lnTo>
                    <a:pt x="16" y="16"/>
                  </a:lnTo>
                  <a:lnTo>
                    <a:pt x="8" y="24"/>
                  </a:lnTo>
                  <a:lnTo>
                    <a:pt x="4" y="34"/>
                  </a:lnTo>
                  <a:lnTo>
                    <a:pt x="0" y="44"/>
                  </a:lnTo>
                  <a:lnTo>
                    <a:pt x="0" y="56"/>
                  </a:lnTo>
                  <a:lnTo>
                    <a:pt x="0" y="56"/>
                  </a:lnTo>
                  <a:lnTo>
                    <a:pt x="0" y="66"/>
                  </a:lnTo>
                  <a:lnTo>
                    <a:pt x="4" y="76"/>
                  </a:lnTo>
                  <a:lnTo>
                    <a:pt x="10" y="86"/>
                  </a:lnTo>
                  <a:lnTo>
                    <a:pt x="16" y="94"/>
                  </a:lnTo>
                  <a:lnTo>
                    <a:pt x="24" y="100"/>
                  </a:lnTo>
                  <a:lnTo>
                    <a:pt x="34" y="106"/>
                  </a:lnTo>
                  <a:lnTo>
                    <a:pt x="44" y="108"/>
                  </a:lnTo>
                  <a:lnTo>
                    <a:pt x="56" y="110"/>
                  </a:lnTo>
                  <a:lnTo>
                    <a:pt x="56" y="110"/>
                  </a:lnTo>
                  <a:lnTo>
                    <a:pt x="66" y="108"/>
                  </a:lnTo>
                  <a:lnTo>
                    <a:pt x="76" y="106"/>
                  </a:lnTo>
                  <a:lnTo>
                    <a:pt x="86" y="100"/>
                  </a:lnTo>
                  <a:lnTo>
                    <a:pt x="94" y="94"/>
                  </a:lnTo>
                  <a:lnTo>
                    <a:pt x="100" y="86"/>
                  </a:lnTo>
                  <a:lnTo>
                    <a:pt x="104" y="76"/>
                  </a:lnTo>
                  <a:lnTo>
                    <a:pt x="108" y="66"/>
                  </a:lnTo>
                  <a:lnTo>
                    <a:pt x="110" y="54"/>
                  </a:lnTo>
                  <a:lnTo>
                    <a:pt x="110" y="54"/>
                  </a:lnTo>
                  <a:lnTo>
                    <a:pt x="108" y="44"/>
                  </a:lnTo>
                  <a:lnTo>
                    <a:pt x="104" y="32"/>
                  </a:lnTo>
                  <a:lnTo>
                    <a:pt x="100" y="24"/>
                  </a:lnTo>
                  <a:lnTo>
                    <a:pt x="92" y="16"/>
                  </a:lnTo>
                  <a:lnTo>
                    <a:pt x="84" y="10"/>
                  </a:lnTo>
                  <a:lnTo>
                    <a:pt x="76" y="4"/>
                  </a:lnTo>
                  <a:lnTo>
                    <a:pt x="66" y="2"/>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35"/>
            <p:cNvSpPr>
              <a:spLocks/>
            </p:cNvSpPr>
            <p:nvPr userDrawn="1"/>
          </p:nvSpPr>
          <p:spPr bwMode="auto">
            <a:xfrm>
              <a:off x="3827463" y="8685213"/>
              <a:ext cx="19050" cy="22225"/>
            </a:xfrm>
            <a:custGeom>
              <a:avLst/>
              <a:gdLst>
                <a:gd name="T0" fmla="*/ 6 w 12"/>
                <a:gd name="T1" fmla="*/ 14 h 14"/>
                <a:gd name="T2" fmla="*/ 6 w 12"/>
                <a:gd name="T3" fmla="*/ 14 h 14"/>
                <a:gd name="T4" fmla="*/ 8 w 12"/>
                <a:gd name="T5" fmla="*/ 14 h 14"/>
                <a:gd name="T6" fmla="*/ 10 w 12"/>
                <a:gd name="T7" fmla="*/ 12 h 14"/>
                <a:gd name="T8" fmla="*/ 12 w 12"/>
                <a:gd name="T9" fmla="*/ 10 h 14"/>
                <a:gd name="T10" fmla="*/ 12 w 12"/>
                <a:gd name="T11" fmla="*/ 8 h 14"/>
                <a:gd name="T12" fmla="*/ 12 w 12"/>
                <a:gd name="T13" fmla="*/ 8 h 14"/>
                <a:gd name="T14" fmla="*/ 10 w 12"/>
                <a:gd name="T15" fmla="*/ 4 h 14"/>
                <a:gd name="T16" fmla="*/ 6 w 12"/>
                <a:gd name="T17" fmla="*/ 0 h 14"/>
                <a:gd name="T18" fmla="*/ 6 w 12"/>
                <a:gd name="T19" fmla="*/ 0 h 14"/>
                <a:gd name="T20" fmla="*/ 0 w 12"/>
                <a:gd name="T21" fmla="*/ 4 h 14"/>
                <a:gd name="T22" fmla="*/ 0 w 12"/>
                <a:gd name="T23" fmla="*/ 8 h 14"/>
                <a:gd name="T24" fmla="*/ 0 w 12"/>
                <a:gd name="T25" fmla="*/ 8 h 14"/>
                <a:gd name="T26" fmla="*/ 2 w 12"/>
                <a:gd name="T27" fmla="*/ 12 h 14"/>
                <a:gd name="T28" fmla="*/ 6 w 12"/>
                <a:gd name="T29" fmla="*/ 14 h 14"/>
                <a:gd name="T30" fmla="*/ 6 w 12"/>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4"/>
                  </a:moveTo>
                  <a:lnTo>
                    <a:pt x="6" y="14"/>
                  </a:lnTo>
                  <a:lnTo>
                    <a:pt x="8" y="14"/>
                  </a:lnTo>
                  <a:lnTo>
                    <a:pt x="10" y="12"/>
                  </a:lnTo>
                  <a:lnTo>
                    <a:pt x="12" y="10"/>
                  </a:lnTo>
                  <a:lnTo>
                    <a:pt x="12" y="8"/>
                  </a:lnTo>
                  <a:lnTo>
                    <a:pt x="12" y="8"/>
                  </a:lnTo>
                  <a:lnTo>
                    <a:pt x="10" y="4"/>
                  </a:lnTo>
                  <a:lnTo>
                    <a:pt x="6" y="0"/>
                  </a:lnTo>
                  <a:lnTo>
                    <a:pt x="6" y="0"/>
                  </a:lnTo>
                  <a:lnTo>
                    <a:pt x="0" y="4"/>
                  </a:lnTo>
                  <a:lnTo>
                    <a:pt x="0" y="8"/>
                  </a:lnTo>
                  <a:lnTo>
                    <a:pt x="0" y="8"/>
                  </a:lnTo>
                  <a:lnTo>
                    <a:pt x="2" y="12"/>
                  </a:lnTo>
                  <a:lnTo>
                    <a:pt x="6"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36"/>
            <p:cNvSpPr>
              <a:spLocks/>
            </p:cNvSpPr>
            <p:nvPr userDrawn="1"/>
          </p:nvSpPr>
          <p:spPr bwMode="auto">
            <a:xfrm>
              <a:off x="2819400" y="8918575"/>
              <a:ext cx="180975" cy="180975"/>
            </a:xfrm>
            <a:custGeom>
              <a:avLst/>
              <a:gdLst>
                <a:gd name="T0" fmla="*/ 58 w 114"/>
                <a:gd name="T1" fmla="*/ 114 h 114"/>
                <a:gd name="T2" fmla="*/ 58 w 114"/>
                <a:gd name="T3" fmla="*/ 114 h 114"/>
                <a:gd name="T4" fmla="*/ 68 w 114"/>
                <a:gd name="T5" fmla="*/ 114 h 114"/>
                <a:gd name="T6" fmla="*/ 80 w 114"/>
                <a:gd name="T7" fmla="*/ 110 h 114"/>
                <a:gd name="T8" fmla="*/ 90 w 114"/>
                <a:gd name="T9" fmla="*/ 104 h 114"/>
                <a:gd name="T10" fmla="*/ 98 w 114"/>
                <a:gd name="T11" fmla="*/ 98 h 114"/>
                <a:gd name="T12" fmla="*/ 104 w 114"/>
                <a:gd name="T13" fmla="*/ 88 h 114"/>
                <a:gd name="T14" fmla="*/ 110 w 114"/>
                <a:gd name="T15" fmla="*/ 78 h 114"/>
                <a:gd name="T16" fmla="*/ 114 w 114"/>
                <a:gd name="T17" fmla="*/ 68 h 114"/>
                <a:gd name="T18" fmla="*/ 114 w 114"/>
                <a:gd name="T19" fmla="*/ 56 h 114"/>
                <a:gd name="T20" fmla="*/ 114 w 114"/>
                <a:gd name="T21" fmla="*/ 56 h 114"/>
                <a:gd name="T22" fmla="*/ 112 w 114"/>
                <a:gd name="T23" fmla="*/ 44 h 114"/>
                <a:gd name="T24" fmla="*/ 110 w 114"/>
                <a:gd name="T25" fmla="*/ 34 h 114"/>
                <a:gd name="T26" fmla="*/ 104 w 114"/>
                <a:gd name="T27" fmla="*/ 24 h 114"/>
                <a:gd name="T28" fmla="*/ 98 w 114"/>
                <a:gd name="T29" fmla="*/ 16 h 114"/>
                <a:gd name="T30" fmla="*/ 88 w 114"/>
                <a:gd name="T31" fmla="*/ 10 h 114"/>
                <a:gd name="T32" fmla="*/ 80 w 114"/>
                <a:gd name="T33" fmla="*/ 4 h 114"/>
                <a:gd name="T34" fmla="*/ 68 w 114"/>
                <a:gd name="T35" fmla="*/ 0 h 114"/>
                <a:gd name="T36" fmla="*/ 58 w 114"/>
                <a:gd name="T37" fmla="*/ 0 h 114"/>
                <a:gd name="T38" fmla="*/ 58 w 114"/>
                <a:gd name="T39" fmla="*/ 0 h 114"/>
                <a:gd name="T40" fmla="*/ 46 w 114"/>
                <a:gd name="T41" fmla="*/ 0 h 114"/>
                <a:gd name="T42" fmla="*/ 36 w 114"/>
                <a:gd name="T43" fmla="*/ 4 h 114"/>
                <a:gd name="T44" fmla="*/ 26 w 114"/>
                <a:gd name="T45" fmla="*/ 10 h 114"/>
                <a:gd name="T46" fmla="*/ 16 w 114"/>
                <a:gd name="T47" fmla="*/ 16 h 114"/>
                <a:gd name="T48" fmla="*/ 10 w 114"/>
                <a:gd name="T49" fmla="*/ 24 h 114"/>
                <a:gd name="T50" fmla="*/ 4 w 114"/>
                <a:gd name="T51" fmla="*/ 34 h 114"/>
                <a:gd name="T52" fmla="*/ 0 w 114"/>
                <a:gd name="T53" fmla="*/ 46 h 114"/>
                <a:gd name="T54" fmla="*/ 0 w 114"/>
                <a:gd name="T55" fmla="*/ 58 h 114"/>
                <a:gd name="T56" fmla="*/ 0 w 114"/>
                <a:gd name="T57" fmla="*/ 58 h 114"/>
                <a:gd name="T58" fmla="*/ 0 w 114"/>
                <a:gd name="T59" fmla="*/ 68 h 114"/>
                <a:gd name="T60" fmla="*/ 4 w 114"/>
                <a:gd name="T61" fmla="*/ 80 h 114"/>
                <a:gd name="T62" fmla="*/ 10 w 114"/>
                <a:gd name="T63" fmla="*/ 90 h 114"/>
                <a:gd name="T64" fmla="*/ 16 w 114"/>
                <a:gd name="T65" fmla="*/ 98 h 114"/>
                <a:gd name="T66" fmla="*/ 26 w 114"/>
                <a:gd name="T67" fmla="*/ 104 h 114"/>
                <a:gd name="T68" fmla="*/ 34 w 114"/>
                <a:gd name="T69" fmla="*/ 110 h 114"/>
                <a:gd name="T70" fmla="*/ 46 w 114"/>
                <a:gd name="T71" fmla="*/ 114 h 114"/>
                <a:gd name="T72" fmla="*/ 58 w 114"/>
                <a:gd name="T73" fmla="*/ 114 h 114"/>
                <a:gd name="T74" fmla="*/ 58 w 114"/>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8" y="114"/>
                  </a:moveTo>
                  <a:lnTo>
                    <a:pt x="58" y="114"/>
                  </a:lnTo>
                  <a:lnTo>
                    <a:pt x="68" y="114"/>
                  </a:lnTo>
                  <a:lnTo>
                    <a:pt x="80" y="110"/>
                  </a:lnTo>
                  <a:lnTo>
                    <a:pt x="90" y="104"/>
                  </a:lnTo>
                  <a:lnTo>
                    <a:pt x="98" y="98"/>
                  </a:lnTo>
                  <a:lnTo>
                    <a:pt x="104" y="88"/>
                  </a:lnTo>
                  <a:lnTo>
                    <a:pt x="110" y="78"/>
                  </a:lnTo>
                  <a:lnTo>
                    <a:pt x="114" y="68"/>
                  </a:lnTo>
                  <a:lnTo>
                    <a:pt x="114" y="56"/>
                  </a:lnTo>
                  <a:lnTo>
                    <a:pt x="114" y="56"/>
                  </a:lnTo>
                  <a:lnTo>
                    <a:pt x="112" y="44"/>
                  </a:lnTo>
                  <a:lnTo>
                    <a:pt x="110" y="34"/>
                  </a:lnTo>
                  <a:lnTo>
                    <a:pt x="104" y="24"/>
                  </a:lnTo>
                  <a:lnTo>
                    <a:pt x="98" y="16"/>
                  </a:lnTo>
                  <a:lnTo>
                    <a:pt x="88" y="10"/>
                  </a:lnTo>
                  <a:lnTo>
                    <a:pt x="80" y="4"/>
                  </a:lnTo>
                  <a:lnTo>
                    <a:pt x="68" y="0"/>
                  </a:lnTo>
                  <a:lnTo>
                    <a:pt x="58" y="0"/>
                  </a:lnTo>
                  <a:lnTo>
                    <a:pt x="58" y="0"/>
                  </a:lnTo>
                  <a:lnTo>
                    <a:pt x="46" y="0"/>
                  </a:lnTo>
                  <a:lnTo>
                    <a:pt x="36" y="4"/>
                  </a:lnTo>
                  <a:lnTo>
                    <a:pt x="26" y="10"/>
                  </a:lnTo>
                  <a:lnTo>
                    <a:pt x="16" y="16"/>
                  </a:lnTo>
                  <a:lnTo>
                    <a:pt x="10" y="24"/>
                  </a:lnTo>
                  <a:lnTo>
                    <a:pt x="4" y="34"/>
                  </a:lnTo>
                  <a:lnTo>
                    <a:pt x="0" y="46"/>
                  </a:lnTo>
                  <a:lnTo>
                    <a:pt x="0" y="58"/>
                  </a:lnTo>
                  <a:lnTo>
                    <a:pt x="0" y="58"/>
                  </a:lnTo>
                  <a:lnTo>
                    <a:pt x="0" y="68"/>
                  </a:lnTo>
                  <a:lnTo>
                    <a:pt x="4" y="80"/>
                  </a:lnTo>
                  <a:lnTo>
                    <a:pt x="10" y="90"/>
                  </a:lnTo>
                  <a:lnTo>
                    <a:pt x="16" y="98"/>
                  </a:lnTo>
                  <a:lnTo>
                    <a:pt x="26" y="104"/>
                  </a:lnTo>
                  <a:lnTo>
                    <a:pt x="34" y="110"/>
                  </a:lnTo>
                  <a:lnTo>
                    <a:pt x="46" y="114"/>
                  </a:lnTo>
                  <a:lnTo>
                    <a:pt x="58" y="114"/>
                  </a:ln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37"/>
            <p:cNvSpPr>
              <a:spLocks/>
            </p:cNvSpPr>
            <p:nvPr userDrawn="1"/>
          </p:nvSpPr>
          <p:spPr bwMode="auto">
            <a:xfrm>
              <a:off x="-839788" y="7724775"/>
              <a:ext cx="101600" cy="103188"/>
            </a:xfrm>
            <a:custGeom>
              <a:avLst/>
              <a:gdLst>
                <a:gd name="T0" fmla="*/ 32 w 64"/>
                <a:gd name="T1" fmla="*/ 65 h 65"/>
                <a:gd name="T2" fmla="*/ 32 w 64"/>
                <a:gd name="T3" fmla="*/ 65 h 65"/>
                <a:gd name="T4" fmla="*/ 38 w 64"/>
                <a:gd name="T5" fmla="*/ 63 h 65"/>
                <a:gd name="T6" fmla="*/ 44 w 64"/>
                <a:gd name="T7" fmla="*/ 61 h 65"/>
                <a:gd name="T8" fmla="*/ 54 w 64"/>
                <a:gd name="T9" fmla="*/ 55 h 65"/>
                <a:gd name="T10" fmla="*/ 60 w 64"/>
                <a:gd name="T11" fmla="*/ 45 h 65"/>
                <a:gd name="T12" fmla="*/ 62 w 64"/>
                <a:gd name="T13" fmla="*/ 39 h 65"/>
                <a:gd name="T14" fmla="*/ 64 w 64"/>
                <a:gd name="T15" fmla="*/ 33 h 65"/>
                <a:gd name="T16" fmla="*/ 64 w 64"/>
                <a:gd name="T17" fmla="*/ 33 h 65"/>
                <a:gd name="T18" fmla="*/ 64 w 64"/>
                <a:gd name="T19" fmla="*/ 27 h 65"/>
                <a:gd name="T20" fmla="*/ 62 w 64"/>
                <a:gd name="T21" fmla="*/ 21 h 65"/>
                <a:gd name="T22" fmla="*/ 58 w 64"/>
                <a:gd name="T23" fmla="*/ 15 h 65"/>
                <a:gd name="T24" fmla="*/ 54 w 64"/>
                <a:gd name="T25" fmla="*/ 11 h 65"/>
                <a:gd name="T26" fmla="*/ 50 w 64"/>
                <a:gd name="T27" fmla="*/ 7 h 65"/>
                <a:gd name="T28" fmla="*/ 44 w 64"/>
                <a:gd name="T29" fmla="*/ 2 h 65"/>
                <a:gd name="T30" fmla="*/ 38 w 64"/>
                <a:gd name="T31" fmla="*/ 0 h 65"/>
                <a:gd name="T32" fmla="*/ 32 w 64"/>
                <a:gd name="T33" fmla="*/ 0 h 65"/>
                <a:gd name="T34" fmla="*/ 32 w 64"/>
                <a:gd name="T35" fmla="*/ 0 h 65"/>
                <a:gd name="T36" fmla="*/ 26 w 64"/>
                <a:gd name="T37" fmla="*/ 0 h 65"/>
                <a:gd name="T38" fmla="*/ 20 w 64"/>
                <a:gd name="T39" fmla="*/ 2 h 65"/>
                <a:gd name="T40" fmla="*/ 14 w 64"/>
                <a:gd name="T41" fmla="*/ 4 h 65"/>
                <a:gd name="T42" fmla="*/ 10 w 64"/>
                <a:gd name="T43" fmla="*/ 9 h 65"/>
                <a:gd name="T44" fmla="*/ 6 w 64"/>
                <a:gd name="T45" fmla="*/ 15 h 65"/>
                <a:gd name="T46" fmla="*/ 2 w 64"/>
                <a:gd name="T47" fmla="*/ 19 h 65"/>
                <a:gd name="T48" fmla="*/ 0 w 64"/>
                <a:gd name="T49" fmla="*/ 25 h 65"/>
                <a:gd name="T50" fmla="*/ 0 w 64"/>
                <a:gd name="T51" fmla="*/ 33 h 65"/>
                <a:gd name="T52" fmla="*/ 0 w 64"/>
                <a:gd name="T53" fmla="*/ 33 h 65"/>
                <a:gd name="T54" fmla="*/ 0 w 64"/>
                <a:gd name="T55" fmla="*/ 39 h 65"/>
                <a:gd name="T56" fmla="*/ 2 w 64"/>
                <a:gd name="T57" fmla="*/ 45 h 65"/>
                <a:gd name="T58" fmla="*/ 6 w 64"/>
                <a:gd name="T59" fmla="*/ 51 h 65"/>
                <a:gd name="T60" fmla="*/ 8 w 64"/>
                <a:gd name="T61" fmla="*/ 55 h 65"/>
                <a:gd name="T62" fmla="*/ 14 w 64"/>
                <a:gd name="T63" fmla="*/ 59 h 65"/>
                <a:gd name="T64" fmla="*/ 20 w 64"/>
                <a:gd name="T65" fmla="*/ 61 h 65"/>
                <a:gd name="T66" fmla="*/ 26 w 64"/>
                <a:gd name="T67" fmla="*/ 63 h 65"/>
                <a:gd name="T68" fmla="*/ 32 w 64"/>
                <a:gd name="T69" fmla="*/ 65 h 65"/>
                <a:gd name="T70" fmla="*/ 32 w 64"/>
                <a:gd name="T7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5">
                  <a:moveTo>
                    <a:pt x="32" y="65"/>
                  </a:moveTo>
                  <a:lnTo>
                    <a:pt x="32" y="65"/>
                  </a:lnTo>
                  <a:lnTo>
                    <a:pt x="38" y="63"/>
                  </a:lnTo>
                  <a:lnTo>
                    <a:pt x="44" y="61"/>
                  </a:lnTo>
                  <a:lnTo>
                    <a:pt x="54" y="55"/>
                  </a:lnTo>
                  <a:lnTo>
                    <a:pt x="60" y="45"/>
                  </a:lnTo>
                  <a:lnTo>
                    <a:pt x="62" y="39"/>
                  </a:lnTo>
                  <a:lnTo>
                    <a:pt x="64" y="33"/>
                  </a:lnTo>
                  <a:lnTo>
                    <a:pt x="64" y="33"/>
                  </a:lnTo>
                  <a:lnTo>
                    <a:pt x="64" y="27"/>
                  </a:lnTo>
                  <a:lnTo>
                    <a:pt x="62" y="21"/>
                  </a:lnTo>
                  <a:lnTo>
                    <a:pt x="58" y="15"/>
                  </a:lnTo>
                  <a:lnTo>
                    <a:pt x="54" y="11"/>
                  </a:lnTo>
                  <a:lnTo>
                    <a:pt x="50" y="7"/>
                  </a:lnTo>
                  <a:lnTo>
                    <a:pt x="44" y="2"/>
                  </a:lnTo>
                  <a:lnTo>
                    <a:pt x="38" y="0"/>
                  </a:lnTo>
                  <a:lnTo>
                    <a:pt x="32" y="0"/>
                  </a:lnTo>
                  <a:lnTo>
                    <a:pt x="32" y="0"/>
                  </a:lnTo>
                  <a:lnTo>
                    <a:pt x="26" y="0"/>
                  </a:lnTo>
                  <a:lnTo>
                    <a:pt x="20" y="2"/>
                  </a:lnTo>
                  <a:lnTo>
                    <a:pt x="14" y="4"/>
                  </a:lnTo>
                  <a:lnTo>
                    <a:pt x="10" y="9"/>
                  </a:lnTo>
                  <a:lnTo>
                    <a:pt x="6" y="15"/>
                  </a:lnTo>
                  <a:lnTo>
                    <a:pt x="2" y="19"/>
                  </a:lnTo>
                  <a:lnTo>
                    <a:pt x="0" y="25"/>
                  </a:lnTo>
                  <a:lnTo>
                    <a:pt x="0" y="33"/>
                  </a:lnTo>
                  <a:lnTo>
                    <a:pt x="0" y="33"/>
                  </a:lnTo>
                  <a:lnTo>
                    <a:pt x="0" y="39"/>
                  </a:lnTo>
                  <a:lnTo>
                    <a:pt x="2" y="45"/>
                  </a:lnTo>
                  <a:lnTo>
                    <a:pt x="6" y="51"/>
                  </a:lnTo>
                  <a:lnTo>
                    <a:pt x="8" y="55"/>
                  </a:lnTo>
                  <a:lnTo>
                    <a:pt x="14" y="59"/>
                  </a:lnTo>
                  <a:lnTo>
                    <a:pt x="20" y="61"/>
                  </a:lnTo>
                  <a:lnTo>
                    <a:pt x="26" y="63"/>
                  </a:lnTo>
                  <a:lnTo>
                    <a:pt x="32" y="65"/>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38"/>
            <p:cNvSpPr>
              <a:spLocks/>
            </p:cNvSpPr>
            <p:nvPr userDrawn="1"/>
          </p:nvSpPr>
          <p:spPr bwMode="auto">
            <a:xfrm>
              <a:off x="-922338" y="8259763"/>
              <a:ext cx="266700" cy="266700"/>
            </a:xfrm>
            <a:custGeom>
              <a:avLst/>
              <a:gdLst>
                <a:gd name="T0" fmla="*/ 84 w 168"/>
                <a:gd name="T1" fmla="*/ 168 h 168"/>
                <a:gd name="T2" fmla="*/ 84 w 168"/>
                <a:gd name="T3" fmla="*/ 168 h 168"/>
                <a:gd name="T4" fmla="*/ 100 w 168"/>
                <a:gd name="T5" fmla="*/ 166 h 168"/>
                <a:gd name="T6" fmla="*/ 116 w 168"/>
                <a:gd name="T7" fmla="*/ 162 h 168"/>
                <a:gd name="T8" fmla="*/ 130 w 168"/>
                <a:gd name="T9" fmla="*/ 154 h 168"/>
                <a:gd name="T10" fmla="*/ 142 w 168"/>
                <a:gd name="T11" fmla="*/ 142 h 168"/>
                <a:gd name="T12" fmla="*/ 154 w 168"/>
                <a:gd name="T13" fmla="*/ 130 h 168"/>
                <a:gd name="T14" fmla="*/ 160 w 168"/>
                <a:gd name="T15" fmla="*/ 116 h 168"/>
                <a:gd name="T16" fmla="*/ 166 w 168"/>
                <a:gd name="T17" fmla="*/ 100 h 168"/>
                <a:gd name="T18" fmla="*/ 168 w 168"/>
                <a:gd name="T19" fmla="*/ 84 h 168"/>
                <a:gd name="T20" fmla="*/ 168 w 168"/>
                <a:gd name="T21" fmla="*/ 84 h 168"/>
                <a:gd name="T22" fmla="*/ 166 w 168"/>
                <a:gd name="T23" fmla="*/ 66 h 168"/>
                <a:gd name="T24" fmla="*/ 160 w 168"/>
                <a:gd name="T25" fmla="*/ 50 h 168"/>
                <a:gd name="T26" fmla="*/ 152 w 168"/>
                <a:gd name="T27" fmla="*/ 36 h 168"/>
                <a:gd name="T28" fmla="*/ 142 w 168"/>
                <a:gd name="T29" fmla="*/ 24 h 168"/>
                <a:gd name="T30" fmla="*/ 130 w 168"/>
                <a:gd name="T31" fmla="*/ 14 h 168"/>
                <a:gd name="T32" fmla="*/ 116 w 168"/>
                <a:gd name="T33" fmla="*/ 6 h 168"/>
                <a:gd name="T34" fmla="*/ 100 w 168"/>
                <a:gd name="T35" fmla="*/ 2 h 168"/>
                <a:gd name="T36" fmla="*/ 84 w 168"/>
                <a:gd name="T37" fmla="*/ 0 h 168"/>
                <a:gd name="T38" fmla="*/ 84 w 168"/>
                <a:gd name="T39" fmla="*/ 0 h 168"/>
                <a:gd name="T40" fmla="*/ 66 w 168"/>
                <a:gd name="T41" fmla="*/ 2 h 168"/>
                <a:gd name="T42" fmla="*/ 50 w 168"/>
                <a:gd name="T43" fmla="*/ 8 h 168"/>
                <a:gd name="T44" fmla="*/ 36 w 168"/>
                <a:gd name="T45" fmla="*/ 14 h 168"/>
                <a:gd name="T46" fmla="*/ 24 w 168"/>
                <a:gd name="T47" fmla="*/ 26 h 168"/>
                <a:gd name="T48" fmla="*/ 14 w 168"/>
                <a:gd name="T49" fmla="*/ 38 h 168"/>
                <a:gd name="T50" fmla="*/ 6 w 168"/>
                <a:gd name="T51" fmla="*/ 52 h 168"/>
                <a:gd name="T52" fmla="*/ 2 w 168"/>
                <a:gd name="T53" fmla="*/ 68 h 168"/>
                <a:gd name="T54" fmla="*/ 0 w 168"/>
                <a:gd name="T55" fmla="*/ 84 h 168"/>
                <a:gd name="T56" fmla="*/ 0 w 168"/>
                <a:gd name="T57" fmla="*/ 84 h 168"/>
                <a:gd name="T58" fmla="*/ 2 w 168"/>
                <a:gd name="T59" fmla="*/ 102 h 168"/>
                <a:gd name="T60" fmla="*/ 6 w 168"/>
                <a:gd name="T61" fmla="*/ 116 h 168"/>
                <a:gd name="T62" fmla="*/ 14 w 168"/>
                <a:gd name="T63" fmla="*/ 130 h 168"/>
                <a:gd name="T64" fmla="*/ 26 w 168"/>
                <a:gd name="T65" fmla="*/ 144 h 168"/>
                <a:gd name="T66" fmla="*/ 38 w 168"/>
                <a:gd name="T67" fmla="*/ 154 h 168"/>
                <a:gd name="T68" fmla="*/ 52 w 168"/>
                <a:gd name="T69" fmla="*/ 162 h 168"/>
                <a:gd name="T70" fmla="*/ 68 w 168"/>
                <a:gd name="T71" fmla="*/ 166 h 168"/>
                <a:gd name="T72" fmla="*/ 84 w 168"/>
                <a:gd name="T73" fmla="*/ 168 h 168"/>
                <a:gd name="T74" fmla="*/ 84 w 168"/>
                <a:gd name="T7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84" y="168"/>
                  </a:moveTo>
                  <a:lnTo>
                    <a:pt x="84" y="168"/>
                  </a:lnTo>
                  <a:lnTo>
                    <a:pt x="100" y="166"/>
                  </a:lnTo>
                  <a:lnTo>
                    <a:pt x="116" y="162"/>
                  </a:lnTo>
                  <a:lnTo>
                    <a:pt x="130" y="154"/>
                  </a:lnTo>
                  <a:lnTo>
                    <a:pt x="142" y="142"/>
                  </a:lnTo>
                  <a:lnTo>
                    <a:pt x="154" y="130"/>
                  </a:lnTo>
                  <a:lnTo>
                    <a:pt x="160" y="116"/>
                  </a:lnTo>
                  <a:lnTo>
                    <a:pt x="166" y="100"/>
                  </a:lnTo>
                  <a:lnTo>
                    <a:pt x="168" y="84"/>
                  </a:lnTo>
                  <a:lnTo>
                    <a:pt x="168" y="84"/>
                  </a:lnTo>
                  <a:lnTo>
                    <a:pt x="166" y="66"/>
                  </a:lnTo>
                  <a:lnTo>
                    <a:pt x="160" y="50"/>
                  </a:lnTo>
                  <a:lnTo>
                    <a:pt x="152" y="36"/>
                  </a:lnTo>
                  <a:lnTo>
                    <a:pt x="142" y="24"/>
                  </a:lnTo>
                  <a:lnTo>
                    <a:pt x="130" y="14"/>
                  </a:lnTo>
                  <a:lnTo>
                    <a:pt x="116" y="6"/>
                  </a:lnTo>
                  <a:lnTo>
                    <a:pt x="100" y="2"/>
                  </a:lnTo>
                  <a:lnTo>
                    <a:pt x="84" y="0"/>
                  </a:lnTo>
                  <a:lnTo>
                    <a:pt x="84" y="0"/>
                  </a:lnTo>
                  <a:lnTo>
                    <a:pt x="66" y="2"/>
                  </a:lnTo>
                  <a:lnTo>
                    <a:pt x="50" y="8"/>
                  </a:lnTo>
                  <a:lnTo>
                    <a:pt x="36" y="14"/>
                  </a:lnTo>
                  <a:lnTo>
                    <a:pt x="24" y="26"/>
                  </a:lnTo>
                  <a:lnTo>
                    <a:pt x="14" y="38"/>
                  </a:lnTo>
                  <a:lnTo>
                    <a:pt x="6" y="52"/>
                  </a:lnTo>
                  <a:lnTo>
                    <a:pt x="2" y="68"/>
                  </a:lnTo>
                  <a:lnTo>
                    <a:pt x="0" y="84"/>
                  </a:lnTo>
                  <a:lnTo>
                    <a:pt x="0" y="84"/>
                  </a:lnTo>
                  <a:lnTo>
                    <a:pt x="2" y="102"/>
                  </a:lnTo>
                  <a:lnTo>
                    <a:pt x="6" y="116"/>
                  </a:lnTo>
                  <a:lnTo>
                    <a:pt x="14" y="130"/>
                  </a:lnTo>
                  <a:lnTo>
                    <a:pt x="26" y="144"/>
                  </a:lnTo>
                  <a:lnTo>
                    <a:pt x="38" y="154"/>
                  </a:lnTo>
                  <a:lnTo>
                    <a:pt x="52" y="162"/>
                  </a:lnTo>
                  <a:lnTo>
                    <a:pt x="68" y="166"/>
                  </a:lnTo>
                  <a:lnTo>
                    <a:pt x="84" y="168"/>
                  </a:lnTo>
                  <a:lnTo>
                    <a:pt x="84"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39"/>
            <p:cNvSpPr>
              <a:spLocks/>
            </p:cNvSpPr>
            <p:nvPr userDrawn="1"/>
          </p:nvSpPr>
          <p:spPr bwMode="auto">
            <a:xfrm>
              <a:off x="-884238" y="7986713"/>
              <a:ext cx="190500" cy="193675"/>
            </a:xfrm>
            <a:custGeom>
              <a:avLst/>
              <a:gdLst>
                <a:gd name="T0" fmla="*/ 60 w 120"/>
                <a:gd name="T1" fmla="*/ 122 h 122"/>
                <a:gd name="T2" fmla="*/ 60 w 120"/>
                <a:gd name="T3" fmla="*/ 122 h 122"/>
                <a:gd name="T4" fmla="*/ 72 w 120"/>
                <a:gd name="T5" fmla="*/ 120 h 122"/>
                <a:gd name="T6" fmla="*/ 84 w 120"/>
                <a:gd name="T7" fmla="*/ 116 h 122"/>
                <a:gd name="T8" fmla="*/ 94 w 120"/>
                <a:gd name="T9" fmla="*/ 110 h 122"/>
                <a:gd name="T10" fmla="*/ 102 w 120"/>
                <a:gd name="T11" fmla="*/ 104 h 122"/>
                <a:gd name="T12" fmla="*/ 110 w 120"/>
                <a:gd name="T13" fmla="*/ 94 h 122"/>
                <a:gd name="T14" fmla="*/ 116 w 120"/>
                <a:gd name="T15" fmla="*/ 84 h 122"/>
                <a:gd name="T16" fmla="*/ 120 w 120"/>
                <a:gd name="T17" fmla="*/ 72 h 122"/>
                <a:gd name="T18" fmla="*/ 120 w 120"/>
                <a:gd name="T19" fmla="*/ 60 h 122"/>
                <a:gd name="T20" fmla="*/ 120 w 120"/>
                <a:gd name="T21" fmla="*/ 60 h 122"/>
                <a:gd name="T22" fmla="*/ 120 w 120"/>
                <a:gd name="T23" fmla="*/ 48 h 122"/>
                <a:gd name="T24" fmla="*/ 116 w 120"/>
                <a:gd name="T25" fmla="*/ 38 h 122"/>
                <a:gd name="T26" fmla="*/ 110 w 120"/>
                <a:gd name="T27" fmla="*/ 26 h 122"/>
                <a:gd name="T28" fmla="*/ 102 w 120"/>
                <a:gd name="T29" fmla="*/ 18 h 122"/>
                <a:gd name="T30" fmla="*/ 94 w 120"/>
                <a:gd name="T31" fmla="*/ 10 h 122"/>
                <a:gd name="T32" fmla="*/ 82 w 120"/>
                <a:gd name="T33" fmla="*/ 4 h 122"/>
                <a:gd name="T34" fmla="*/ 72 w 120"/>
                <a:gd name="T35" fmla="*/ 2 h 122"/>
                <a:gd name="T36" fmla="*/ 60 w 120"/>
                <a:gd name="T37" fmla="*/ 0 h 122"/>
                <a:gd name="T38" fmla="*/ 60 w 120"/>
                <a:gd name="T39" fmla="*/ 0 h 122"/>
                <a:gd name="T40" fmla="*/ 46 w 120"/>
                <a:gd name="T41" fmla="*/ 2 h 122"/>
                <a:gd name="T42" fmla="*/ 36 w 120"/>
                <a:gd name="T43" fmla="*/ 6 h 122"/>
                <a:gd name="T44" fmla="*/ 26 w 120"/>
                <a:gd name="T45" fmla="*/ 10 h 122"/>
                <a:gd name="T46" fmla="*/ 16 w 120"/>
                <a:gd name="T47" fmla="*/ 18 h 122"/>
                <a:gd name="T48" fmla="*/ 10 w 120"/>
                <a:gd name="T49" fmla="*/ 28 h 122"/>
                <a:gd name="T50" fmla="*/ 4 w 120"/>
                <a:gd name="T51" fmla="*/ 38 h 122"/>
                <a:gd name="T52" fmla="*/ 0 w 120"/>
                <a:gd name="T53" fmla="*/ 48 h 122"/>
                <a:gd name="T54" fmla="*/ 0 w 120"/>
                <a:gd name="T55" fmla="*/ 60 h 122"/>
                <a:gd name="T56" fmla="*/ 0 w 120"/>
                <a:gd name="T57" fmla="*/ 60 h 122"/>
                <a:gd name="T58" fmla="*/ 0 w 120"/>
                <a:gd name="T59" fmla="*/ 74 h 122"/>
                <a:gd name="T60" fmla="*/ 4 w 120"/>
                <a:gd name="T61" fmla="*/ 84 h 122"/>
                <a:gd name="T62" fmla="*/ 10 w 120"/>
                <a:gd name="T63" fmla="*/ 96 h 122"/>
                <a:gd name="T64" fmla="*/ 18 w 120"/>
                <a:gd name="T65" fmla="*/ 104 h 122"/>
                <a:gd name="T66" fmla="*/ 26 w 120"/>
                <a:gd name="T67" fmla="*/ 112 h 122"/>
                <a:gd name="T68" fmla="*/ 36 w 120"/>
                <a:gd name="T69" fmla="*/ 116 h 122"/>
                <a:gd name="T70" fmla="*/ 48 w 120"/>
                <a:gd name="T71" fmla="*/ 120 h 122"/>
                <a:gd name="T72" fmla="*/ 60 w 120"/>
                <a:gd name="T73" fmla="*/ 122 h 122"/>
                <a:gd name="T74" fmla="*/ 60 w 120"/>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2">
                  <a:moveTo>
                    <a:pt x="60" y="122"/>
                  </a:moveTo>
                  <a:lnTo>
                    <a:pt x="60" y="122"/>
                  </a:lnTo>
                  <a:lnTo>
                    <a:pt x="72" y="120"/>
                  </a:lnTo>
                  <a:lnTo>
                    <a:pt x="84" y="116"/>
                  </a:lnTo>
                  <a:lnTo>
                    <a:pt x="94" y="110"/>
                  </a:lnTo>
                  <a:lnTo>
                    <a:pt x="102" y="104"/>
                  </a:lnTo>
                  <a:lnTo>
                    <a:pt x="110" y="94"/>
                  </a:lnTo>
                  <a:lnTo>
                    <a:pt x="116" y="84"/>
                  </a:lnTo>
                  <a:lnTo>
                    <a:pt x="120" y="72"/>
                  </a:lnTo>
                  <a:lnTo>
                    <a:pt x="120" y="60"/>
                  </a:lnTo>
                  <a:lnTo>
                    <a:pt x="120" y="60"/>
                  </a:lnTo>
                  <a:lnTo>
                    <a:pt x="120" y="48"/>
                  </a:lnTo>
                  <a:lnTo>
                    <a:pt x="116" y="38"/>
                  </a:lnTo>
                  <a:lnTo>
                    <a:pt x="110" y="26"/>
                  </a:lnTo>
                  <a:lnTo>
                    <a:pt x="102" y="18"/>
                  </a:lnTo>
                  <a:lnTo>
                    <a:pt x="94" y="10"/>
                  </a:lnTo>
                  <a:lnTo>
                    <a:pt x="82" y="4"/>
                  </a:lnTo>
                  <a:lnTo>
                    <a:pt x="72" y="2"/>
                  </a:lnTo>
                  <a:lnTo>
                    <a:pt x="60" y="0"/>
                  </a:lnTo>
                  <a:lnTo>
                    <a:pt x="60" y="0"/>
                  </a:lnTo>
                  <a:lnTo>
                    <a:pt x="46" y="2"/>
                  </a:lnTo>
                  <a:lnTo>
                    <a:pt x="36" y="6"/>
                  </a:lnTo>
                  <a:lnTo>
                    <a:pt x="26" y="10"/>
                  </a:lnTo>
                  <a:lnTo>
                    <a:pt x="16" y="18"/>
                  </a:lnTo>
                  <a:lnTo>
                    <a:pt x="10" y="28"/>
                  </a:lnTo>
                  <a:lnTo>
                    <a:pt x="4" y="38"/>
                  </a:lnTo>
                  <a:lnTo>
                    <a:pt x="0" y="48"/>
                  </a:lnTo>
                  <a:lnTo>
                    <a:pt x="0" y="60"/>
                  </a:lnTo>
                  <a:lnTo>
                    <a:pt x="0" y="60"/>
                  </a:lnTo>
                  <a:lnTo>
                    <a:pt x="0" y="74"/>
                  </a:lnTo>
                  <a:lnTo>
                    <a:pt x="4" y="84"/>
                  </a:lnTo>
                  <a:lnTo>
                    <a:pt x="10" y="96"/>
                  </a:lnTo>
                  <a:lnTo>
                    <a:pt x="18" y="104"/>
                  </a:lnTo>
                  <a:lnTo>
                    <a:pt x="26" y="112"/>
                  </a:lnTo>
                  <a:lnTo>
                    <a:pt x="36" y="116"/>
                  </a:lnTo>
                  <a:lnTo>
                    <a:pt x="48" y="120"/>
                  </a:lnTo>
                  <a:lnTo>
                    <a:pt x="60" y="122"/>
                  </a:lnTo>
                  <a:lnTo>
                    <a:pt x="6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0"/>
            <p:cNvSpPr>
              <a:spLocks/>
            </p:cNvSpPr>
            <p:nvPr userDrawn="1"/>
          </p:nvSpPr>
          <p:spPr bwMode="auto">
            <a:xfrm>
              <a:off x="-1116013" y="7445375"/>
              <a:ext cx="34925" cy="38100"/>
            </a:xfrm>
            <a:custGeom>
              <a:avLst/>
              <a:gdLst>
                <a:gd name="T0" fmla="*/ 10 w 22"/>
                <a:gd name="T1" fmla="*/ 24 h 24"/>
                <a:gd name="T2" fmla="*/ 10 w 22"/>
                <a:gd name="T3" fmla="*/ 24 h 24"/>
                <a:gd name="T4" fmla="*/ 16 w 22"/>
                <a:gd name="T5" fmla="*/ 24 h 24"/>
                <a:gd name="T6" fmla="*/ 20 w 22"/>
                <a:gd name="T7" fmla="*/ 20 h 24"/>
                <a:gd name="T8" fmla="*/ 22 w 22"/>
                <a:gd name="T9" fmla="*/ 16 h 24"/>
                <a:gd name="T10" fmla="*/ 22 w 22"/>
                <a:gd name="T11" fmla="*/ 12 h 24"/>
                <a:gd name="T12" fmla="*/ 22 w 22"/>
                <a:gd name="T13" fmla="*/ 12 h 24"/>
                <a:gd name="T14" fmla="*/ 22 w 22"/>
                <a:gd name="T15" fmla="*/ 8 h 24"/>
                <a:gd name="T16" fmla="*/ 20 w 22"/>
                <a:gd name="T17" fmla="*/ 4 h 24"/>
                <a:gd name="T18" fmla="*/ 16 w 22"/>
                <a:gd name="T19" fmla="*/ 2 h 24"/>
                <a:gd name="T20" fmla="*/ 12 w 22"/>
                <a:gd name="T21" fmla="*/ 0 h 24"/>
                <a:gd name="T22" fmla="*/ 12 w 22"/>
                <a:gd name="T23" fmla="*/ 0 h 24"/>
                <a:gd name="T24" fmla="*/ 6 w 22"/>
                <a:gd name="T25" fmla="*/ 2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6" y="24"/>
                  </a:lnTo>
                  <a:lnTo>
                    <a:pt x="20" y="20"/>
                  </a:lnTo>
                  <a:lnTo>
                    <a:pt x="22" y="16"/>
                  </a:lnTo>
                  <a:lnTo>
                    <a:pt x="22" y="12"/>
                  </a:lnTo>
                  <a:lnTo>
                    <a:pt x="22" y="12"/>
                  </a:lnTo>
                  <a:lnTo>
                    <a:pt x="22" y="8"/>
                  </a:lnTo>
                  <a:lnTo>
                    <a:pt x="20" y="4"/>
                  </a:lnTo>
                  <a:lnTo>
                    <a:pt x="16" y="2"/>
                  </a:lnTo>
                  <a:lnTo>
                    <a:pt x="12" y="0"/>
                  </a:lnTo>
                  <a:lnTo>
                    <a:pt x="12" y="0"/>
                  </a:lnTo>
                  <a:lnTo>
                    <a:pt x="6" y="2"/>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41"/>
            <p:cNvSpPr>
              <a:spLocks/>
            </p:cNvSpPr>
            <p:nvPr userDrawn="1"/>
          </p:nvSpPr>
          <p:spPr bwMode="auto">
            <a:xfrm>
              <a:off x="-522288" y="7735888"/>
              <a:ext cx="79375" cy="79375"/>
            </a:xfrm>
            <a:custGeom>
              <a:avLst/>
              <a:gdLst>
                <a:gd name="T0" fmla="*/ 26 w 50"/>
                <a:gd name="T1" fmla="*/ 50 h 50"/>
                <a:gd name="T2" fmla="*/ 26 w 50"/>
                <a:gd name="T3" fmla="*/ 50 h 50"/>
                <a:gd name="T4" fmla="*/ 34 w 50"/>
                <a:gd name="T5" fmla="*/ 48 h 50"/>
                <a:gd name="T6" fmla="*/ 42 w 50"/>
                <a:gd name="T7" fmla="*/ 42 h 50"/>
                <a:gd name="T8" fmla="*/ 48 w 50"/>
                <a:gd name="T9" fmla="*/ 36 h 50"/>
                <a:gd name="T10" fmla="*/ 50 w 50"/>
                <a:gd name="T11" fmla="*/ 26 h 50"/>
                <a:gd name="T12" fmla="*/ 50 w 50"/>
                <a:gd name="T13" fmla="*/ 26 h 50"/>
                <a:gd name="T14" fmla="*/ 48 w 50"/>
                <a:gd name="T15" fmla="*/ 16 h 50"/>
                <a:gd name="T16" fmla="*/ 42 w 50"/>
                <a:gd name="T17" fmla="*/ 8 h 50"/>
                <a:gd name="T18" fmla="*/ 36 w 50"/>
                <a:gd name="T19" fmla="*/ 2 h 50"/>
                <a:gd name="T20" fmla="*/ 26 w 50"/>
                <a:gd name="T21" fmla="*/ 0 h 50"/>
                <a:gd name="T22" fmla="*/ 26 w 50"/>
                <a:gd name="T23" fmla="*/ 0 h 50"/>
                <a:gd name="T24" fmla="*/ 16 w 50"/>
                <a:gd name="T25" fmla="*/ 2 h 50"/>
                <a:gd name="T26" fmla="*/ 8 w 50"/>
                <a:gd name="T27" fmla="*/ 8 h 50"/>
                <a:gd name="T28" fmla="*/ 2 w 50"/>
                <a:gd name="T29" fmla="*/ 16 h 50"/>
                <a:gd name="T30" fmla="*/ 0 w 50"/>
                <a:gd name="T31" fmla="*/ 24 h 50"/>
                <a:gd name="T32" fmla="*/ 0 w 50"/>
                <a:gd name="T33" fmla="*/ 24 h 50"/>
                <a:gd name="T34" fmla="*/ 2 w 50"/>
                <a:gd name="T35" fmla="*/ 34 h 50"/>
                <a:gd name="T36" fmla="*/ 8 w 50"/>
                <a:gd name="T37" fmla="*/ 42 h 50"/>
                <a:gd name="T38" fmla="*/ 16 w 50"/>
                <a:gd name="T39" fmla="*/ 48 h 50"/>
                <a:gd name="T40" fmla="*/ 26 w 50"/>
                <a:gd name="T41" fmla="*/ 50 h 50"/>
                <a:gd name="T42" fmla="*/ 26 w 50"/>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50"/>
                  </a:moveTo>
                  <a:lnTo>
                    <a:pt x="26" y="50"/>
                  </a:lnTo>
                  <a:lnTo>
                    <a:pt x="34" y="48"/>
                  </a:lnTo>
                  <a:lnTo>
                    <a:pt x="42" y="42"/>
                  </a:lnTo>
                  <a:lnTo>
                    <a:pt x="48" y="36"/>
                  </a:lnTo>
                  <a:lnTo>
                    <a:pt x="50" y="26"/>
                  </a:lnTo>
                  <a:lnTo>
                    <a:pt x="50" y="26"/>
                  </a:lnTo>
                  <a:lnTo>
                    <a:pt x="48" y="16"/>
                  </a:lnTo>
                  <a:lnTo>
                    <a:pt x="42" y="8"/>
                  </a:lnTo>
                  <a:lnTo>
                    <a:pt x="36" y="2"/>
                  </a:lnTo>
                  <a:lnTo>
                    <a:pt x="26" y="0"/>
                  </a:lnTo>
                  <a:lnTo>
                    <a:pt x="26" y="0"/>
                  </a:lnTo>
                  <a:lnTo>
                    <a:pt x="16" y="2"/>
                  </a:lnTo>
                  <a:lnTo>
                    <a:pt x="8" y="8"/>
                  </a:lnTo>
                  <a:lnTo>
                    <a:pt x="2" y="16"/>
                  </a:lnTo>
                  <a:lnTo>
                    <a:pt x="0" y="24"/>
                  </a:lnTo>
                  <a:lnTo>
                    <a:pt x="0" y="24"/>
                  </a:lnTo>
                  <a:lnTo>
                    <a:pt x="2" y="34"/>
                  </a:lnTo>
                  <a:lnTo>
                    <a:pt x="8" y="42"/>
                  </a:lnTo>
                  <a:lnTo>
                    <a:pt x="16" y="48"/>
                  </a:lnTo>
                  <a:lnTo>
                    <a:pt x="26" y="50"/>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42"/>
            <p:cNvSpPr>
              <a:spLocks/>
            </p:cNvSpPr>
            <p:nvPr userDrawn="1"/>
          </p:nvSpPr>
          <p:spPr bwMode="auto">
            <a:xfrm>
              <a:off x="-1163638" y="7712075"/>
              <a:ext cx="127000" cy="128588"/>
            </a:xfrm>
            <a:custGeom>
              <a:avLst/>
              <a:gdLst>
                <a:gd name="T0" fmla="*/ 40 w 80"/>
                <a:gd name="T1" fmla="*/ 81 h 81"/>
                <a:gd name="T2" fmla="*/ 40 w 80"/>
                <a:gd name="T3" fmla="*/ 81 h 81"/>
                <a:gd name="T4" fmla="*/ 50 w 80"/>
                <a:gd name="T5" fmla="*/ 79 h 81"/>
                <a:gd name="T6" fmla="*/ 56 w 80"/>
                <a:gd name="T7" fmla="*/ 77 h 81"/>
                <a:gd name="T8" fmla="*/ 64 w 80"/>
                <a:gd name="T9" fmla="*/ 73 h 81"/>
                <a:gd name="T10" fmla="*/ 70 w 80"/>
                <a:gd name="T11" fmla="*/ 69 h 81"/>
                <a:gd name="T12" fmla="*/ 74 w 80"/>
                <a:gd name="T13" fmla="*/ 63 h 81"/>
                <a:gd name="T14" fmla="*/ 78 w 80"/>
                <a:gd name="T15" fmla="*/ 55 h 81"/>
                <a:gd name="T16" fmla="*/ 80 w 80"/>
                <a:gd name="T17" fmla="*/ 49 h 81"/>
                <a:gd name="T18" fmla="*/ 80 w 80"/>
                <a:gd name="T19" fmla="*/ 39 h 81"/>
                <a:gd name="T20" fmla="*/ 80 w 80"/>
                <a:gd name="T21" fmla="*/ 39 h 81"/>
                <a:gd name="T22" fmla="*/ 80 w 80"/>
                <a:gd name="T23" fmla="*/ 31 h 81"/>
                <a:gd name="T24" fmla="*/ 78 w 80"/>
                <a:gd name="T25" fmla="*/ 25 h 81"/>
                <a:gd name="T26" fmla="*/ 74 w 80"/>
                <a:gd name="T27" fmla="*/ 17 h 81"/>
                <a:gd name="T28" fmla="*/ 70 w 80"/>
                <a:gd name="T29" fmla="*/ 12 h 81"/>
                <a:gd name="T30" fmla="*/ 64 w 80"/>
                <a:gd name="T31" fmla="*/ 6 h 81"/>
                <a:gd name="T32" fmla="*/ 56 w 80"/>
                <a:gd name="T33" fmla="*/ 2 h 81"/>
                <a:gd name="T34" fmla="*/ 50 w 80"/>
                <a:gd name="T35" fmla="*/ 0 h 81"/>
                <a:gd name="T36" fmla="*/ 42 w 80"/>
                <a:gd name="T37" fmla="*/ 0 h 81"/>
                <a:gd name="T38" fmla="*/ 42 w 80"/>
                <a:gd name="T39" fmla="*/ 0 h 81"/>
                <a:gd name="T40" fmla="*/ 34 w 80"/>
                <a:gd name="T41" fmla="*/ 0 h 81"/>
                <a:gd name="T42" fmla="*/ 26 w 80"/>
                <a:gd name="T43" fmla="*/ 2 h 81"/>
                <a:gd name="T44" fmla="*/ 20 w 80"/>
                <a:gd name="T45" fmla="*/ 6 h 81"/>
                <a:gd name="T46" fmla="*/ 14 w 80"/>
                <a:gd name="T47" fmla="*/ 10 h 81"/>
                <a:gd name="T48" fmla="*/ 8 w 80"/>
                <a:gd name="T49" fmla="*/ 17 h 81"/>
                <a:gd name="T50" fmla="*/ 4 w 80"/>
                <a:gd name="T51" fmla="*/ 25 h 81"/>
                <a:gd name="T52" fmla="*/ 2 w 80"/>
                <a:gd name="T53" fmla="*/ 31 h 81"/>
                <a:gd name="T54" fmla="*/ 0 w 80"/>
                <a:gd name="T55" fmla="*/ 39 h 81"/>
                <a:gd name="T56" fmla="*/ 0 w 80"/>
                <a:gd name="T57" fmla="*/ 39 h 81"/>
                <a:gd name="T58" fmla="*/ 2 w 80"/>
                <a:gd name="T59" fmla="*/ 49 h 81"/>
                <a:gd name="T60" fmla="*/ 4 w 80"/>
                <a:gd name="T61" fmla="*/ 55 h 81"/>
                <a:gd name="T62" fmla="*/ 8 w 80"/>
                <a:gd name="T63" fmla="*/ 63 h 81"/>
                <a:gd name="T64" fmla="*/ 12 w 80"/>
                <a:gd name="T65" fmla="*/ 69 h 81"/>
                <a:gd name="T66" fmla="*/ 18 w 80"/>
                <a:gd name="T67" fmla="*/ 73 h 81"/>
                <a:gd name="T68" fmla="*/ 26 w 80"/>
                <a:gd name="T69" fmla="*/ 77 h 81"/>
                <a:gd name="T70" fmla="*/ 32 w 80"/>
                <a:gd name="T71" fmla="*/ 79 h 81"/>
                <a:gd name="T72" fmla="*/ 40 w 80"/>
                <a:gd name="T73" fmla="*/ 81 h 81"/>
                <a:gd name="T74" fmla="*/ 40 w 80"/>
                <a:gd name="T7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1">
                  <a:moveTo>
                    <a:pt x="40" y="81"/>
                  </a:moveTo>
                  <a:lnTo>
                    <a:pt x="40" y="81"/>
                  </a:lnTo>
                  <a:lnTo>
                    <a:pt x="50" y="79"/>
                  </a:lnTo>
                  <a:lnTo>
                    <a:pt x="56" y="77"/>
                  </a:lnTo>
                  <a:lnTo>
                    <a:pt x="64" y="73"/>
                  </a:lnTo>
                  <a:lnTo>
                    <a:pt x="70" y="69"/>
                  </a:lnTo>
                  <a:lnTo>
                    <a:pt x="74" y="63"/>
                  </a:lnTo>
                  <a:lnTo>
                    <a:pt x="78" y="55"/>
                  </a:lnTo>
                  <a:lnTo>
                    <a:pt x="80" y="49"/>
                  </a:lnTo>
                  <a:lnTo>
                    <a:pt x="80" y="39"/>
                  </a:lnTo>
                  <a:lnTo>
                    <a:pt x="80" y="39"/>
                  </a:lnTo>
                  <a:lnTo>
                    <a:pt x="80" y="31"/>
                  </a:lnTo>
                  <a:lnTo>
                    <a:pt x="78" y="25"/>
                  </a:lnTo>
                  <a:lnTo>
                    <a:pt x="74" y="17"/>
                  </a:lnTo>
                  <a:lnTo>
                    <a:pt x="70" y="12"/>
                  </a:lnTo>
                  <a:lnTo>
                    <a:pt x="64" y="6"/>
                  </a:lnTo>
                  <a:lnTo>
                    <a:pt x="56" y="2"/>
                  </a:lnTo>
                  <a:lnTo>
                    <a:pt x="50" y="0"/>
                  </a:lnTo>
                  <a:lnTo>
                    <a:pt x="42" y="0"/>
                  </a:lnTo>
                  <a:lnTo>
                    <a:pt x="42" y="0"/>
                  </a:lnTo>
                  <a:lnTo>
                    <a:pt x="34" y="0"/>
                  </a:lnTo>
                  <a:lnTo>
                    <a:pt x="26" y="2"/>
                  </a:lnTo>
                  <a:lnTo>
                    <a:pt x="20" y="6"/>
                  </a:lnTo>
                  <a:lnTo>
                    <a:pt x="14" y="10"/>
                  </a:lnTo>
                  <a:lnTo>
                    <a:pt x="8" y="17"/>
                  </a:lnTo>
                  <a:lnTo>
                    <a:pt x="4" y="25"/>
                  </a:lnTo>
                  <a:lnTo>
                    <a:pt x="2" y="31"/>
                  </a:lnTo>
                  <a:lnTo>
                    <a:pt x="0" y="39"/>
                  </a:lnTo>
                  <a:lnTo>
                    <a:pt x="0" y="39"/>
                  </a:lnTo>
                  <a:lnTo>
                    <a:pt x="2" y="49"/>
                  </a:lnTo>
                  <a:lnTo>
                    <a:pt x="4" y="55"/>
                  </a:lnTo>
                  <a:lnTo>
                    <a:pt x="8" y="63"/>
                  </a:lnTo>
                  <a:lnTo>
                    <a:pt x="12" y="69"/>
                  </a:lnTo>
                  <a:lnTo>
                    <a:pt x="18" y="73"/>
                  </a:lnTo>
                  <a:lnTo>
                    <a:pt x="26" y="77"/>
                  </a:lnTo>
                  <a:lnTo>
                    <a:pt x="32" y="79"/>
                  </a:lnTo>
                  <a:lnTo>
                    <a:pt x="40" y="81"/>
                  </a:lnTo>
                  <a:lnTo>
                    <a:pt x="4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43"/>
            <p:cNvSpPr>
              <a:spLocks/>
            </p:cNvSpPr>
            <p:nvPr userDrawn="1"/>
          </p:nvSpPr>
          <p:spPr bwMode="auto">
            <a:xfrm>
              <a:off x="-287338" y="8278813"/>
              <a:ext cx="230188" cy="228600"/>
            </a:xfrm>
            <a:custGeom>
              <a:avLst/>
              <a:gdLst>
                <a:gd name="T0" fmla="*/ 72 w 145"/>
                <a:gd name="T1" fmla="*/ 144 h 144"/>
                <a:gd name="T2" fmla="*/ 72 w 145"/>
                <a:gd name="T3" fmla="*/ 144 h 144"/>
                <a:gd name="T4" fmla="*/ 87 w 145"/>
                <a:gd name="T5" fmla="*/ 144 h 144"/>
                <a:gd name="T6" fmla="*/ 101 w 145"/>
                <a:gd name="T7" fmla="*/ 138 h 144"/>
                <a:gd name="T8" fmla="*/ 113 w 145"/>
                <a:gd name="T9" fmla="*/ 132 h 144"/>
                <a:gd name="T10" fmla="*/ 125 w 145"/>
                <a:gd name="T11" fmla="*/ 122 h 144"/>
                <a:gd name="T12" fmla="*/ 133 w 145"/>
                <a:gd name="T13" fmla="*/ 112 h 144"/>
                <a:gd name="T14" fmla="*/ 139 w 145"/>
                <a:gd name="T15" fmla="*/ 100 h 144"/>
                <a:gd name="T16" fmla="*/ 145 w 145"/>
                <a:gd name="T17" fmla="*/ 86 h 144"/>
                <a:gd name="T18" fmla="*/ 145 w 145"/>
                <a:gd name="T19" fmla="*/ 72 h 144"/>
                <a:gd name="T20" fmla="*/ 145 w 145"/>
                <a:gd name="T21" fmla="*/ 72 h 144"/>
                <a:gd name="T22" fmla="*/ 143 w 145"/>
                <a:gd name="T23" fmla="*/ 56 h 144"/>
                <a:gd name="T24" fmla="*/ 139 w 145"/>
                <a:gd name="T25" fmla="*/ 44 h 144"/>
                <a:gd name="T26" fmla="*/ 133 w 145"/>
                <a:gd name="T27" fmla="*/ 30 h 144"/>
                <a:gd name="T28" fmla="*/ 123 w 145"/>
                <a:gd name="T29" fmla="*/ 20 h 144"/>
                <a:gd name="T30" fmla="*/ 113 w 145"/>
                <a:gd name="T31" fmla="*/ 12 h 144"/>
                <a:gd name="T32" fmla="*/ 101 w 145"/>
                <a:gd name="T33" fmla="*/ 4 h 144"/>
                <a:gd name="T34" fmla="*/ 87 w 145"/>
                <a:gd name="T35" fmla="*/ 0 h 144"/>
                <a:gd name="T36" fmla="*/ 72 w 145"/>
                <a:gd name="T37" fmla="*/ 0 h 144"/>
                <a:gd name="T38" fmla="*/ 72 w 145"/>
                <a:gd name="T39" fmla="*/ 0 h 144"/>
                <a:gd name="T40" fmla="*/ 56 w 145"/>
                <a:gd name="T41" fmla="*/ 0 h 144"/>
                <a:gd name="T42" fmla="*/ 44 w 145"/>
                <a:gd name="T43" fmla="*/ 6 h 144"/>
                <a:gd name="T44" fmla="*/ 32 w 145"/>
                <a:gd name="T45" fmla="*/ 12 h 144"/>
                <a:gd name="T46" fmla="*/ 20 w 145"/>
                <a:gd name="T47" fmla="*/ 20 h 144"/>
                <a:gd name="T48" fmla="*/ 12 w 145"/>
                <a:gd name="T49" fmla="*/ 32 h 144"/>
                <a:gd name="T50" fmla="*/ 6 w 145"/>
                <a:gd name="T51" fmla="*/ 44 h 144"/>
                <a:gd name="T52" fmla="*/ 0 w 145"/>
                <a:gd name="T53" fmla="*/ 58 h 144"/>
                <a:gd name="T54" fmla="*/ 0 w 145"/>
                <a:gd name="T55" fmla="*/ 72 h 144"/>
                <a:gd name="T56" fmla="*/ 0 w 145"/>
                <a:gd name="T57" fmla="*/ 72 h 144"/>
                <a:gd name="T58" fmla="*/ 0 w 145"/>
                <a:gd name="T59" fmla="*/ 86 h 144"/>
                <a:gd name="T60" fmla="*/ 6 w 145"/>
                <a:gd name="T61" fmla="*/ 100 h 144"/>
                <a:gd name="T62" fmla="*/ 12 w 145"/>
                <a:gd name="T63" fmla="*/ 112 h 144"/>
                <a:gd name="T64" fmla="*/ 20 w 145"/>
                <a:gd name="T65" fmla="*/ 124 h 144"/>
                <a:gd name="T66" fmla="*/ 32 w 145"/>
                <a:gd name="T67" fmla="*/ 132 h 144"/>
                <a:gd name="T68" fmla="*/ 44 w 145"/>
                <a:gd name="T69" fmla="*/ 138 h 144"/>
                <a:gd name="T70" fmla="*/ 56 w 145"/>
                <a:gd name="T71" fmla="*/ 144 h 144"/>
                <a:gd name="T72" fmla="*/ 72 w 145"/>
                <a:gd name="T73" fmla="*/ 144 h 144"/>
                <a:gd name="T74" fmla="*/ 72 w 14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44">
                  <a:moveTo>
                    <a:pt x="72" y="144"/>
                  </a:moveTo>
                  <a:lnTo>
                    <a:pt x="72" y="144"/>
                  </a:lnTo>
                  <a:lnTo>
                    <a:pt x="87" y="144"/>
                  </a:lnTo>
                  <a:lnTo>
                    <a:pt x="101" y="138"/>
                  </a:lnTo>
                  <a:lnTo>
                    <a:pt x="113" y="132"/>
                  </a:lnTo>
                  <a:lnTo>
                    <a:pt x="125" y="122"/>
                  </a:lnTo>
                  <a:lnTo>
                    <a:pt x="133" y="112"/>
                  </a:lnTo>
                  <a:lnTo>
                    <a:pt x="139" y="100"/>
                  </a:lnTo>
                  <a:lnTo>
                    <a:pt x="145" y="86"/>
                  </a:lnTo>
                  <a:lnTo>
                    <a:pt x="145" y="72"/>
                  </a:lnTo>
                  <a:lnTo>
                    <a:pt x="145" y="72"/>
                  </a:lnTo>
                  <a:lnTo>
                    <a:pt x="143" y="56"/>
                  </a:lnTo>
                  <a:lnTo>
                    <a:pt x="139" y="44"/>
                  </a:lnTo>
                  <a:lnTo>
                    <a:pt x="133" y="30"/>
                  </a:lnTo>
                  <a:lnTo>
                    <a:pt x="123" y="20"/>
                  </a:lnTo>
                  <a:lnTo>
                    <a:pt x="113" y="12"/>
                  </a:lnTo>
                  <a:lnTo>
                    <a:pt x="101" y="4"/>
                  </a:lnTo>
                  <a:lnTo>
                    <a:pt x="87" y="0"/>
                  </a:lnTo>
                  <a:lnTo>
                    <a:pt x="72" y="0"/>
                  </a:lnTo>
                  <a:lnTo>
                    <a:pt x="72" y="0"/>
                  </a:lnTo>
                  <a:lnTo>
                    <a:pt x="56" y="0"/>
                  </a:lnTo>
                  <a:lnTo>
                    <a:pt x="44" y="6"/>
                  </a:lnTo>
                  <a:lnTo>
                    <a:pt x="32" y="12"/>
                  </a:lnTo>
                  <a:lnTo>
                    <a:pt x="20" y="20"/>
                  </a:lnTo>
                  <a:lnTo>
                    <a:pt x="12" y="32"/>
                  </a:lnTo>
                  <a:lnTo>
                    <a:pt x="6" y="44"/>
                  </a:lnTo>
                  <a:lnTo>
                    <a:pt x="0" y="58"/>
                  </a:lnTo>
                  <a:lnTo>
                    <a:pt x="0" y="72"/>
                  </a:lnTo>
                  <a:lnTo>
                    <a:pt x="0" y="72"/>
                  </a:lnTo>
                  <a:lnTo>
                    <a:pt x="0" y="86"/>
                  </a:lnTo>
                  <a:lnTo>
                    <a:pt x="6" y="100"/>
                  </a:lnTo>
                  <a:lnTo>
                    <a:pt x="12" y="112"/>
                  </a:lnTo>
                  <a:lnTo>
                    <a:pt x="20" y="124"/>
                  </a:lnTo>
                  <a:lnTo>
                    <a:pt x="32" y="132"/>
                  </a:lnTo>
                  <a:lnTo>
                    <a:pt x="44" y="138"/>
                  </a:lnTo>
                  <a:lnTo>
                    <a:pt x="56" y="144"/>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44"/>
            <p:cNvSpPr>
              <a:spLocks/>
            </p:cNvSpPr>
            <p:nvPr userDrawn="1"/>
          </p:nvSpPr>
          <p:spPr bwMode="auto">
            <a:xfrm>
              <a:off x="-566738" y="7999413"/>
              <a:ext cx="171450" cy="168275"/>
            </a:xfrm>
            <a:custGeom>
              <a:avLst/>
              <a:gdLst>
                <a:gd name="T0" fmla="*/ 54 w 108"/>
                <a:gd name="T1" fmla="*/ 106 h 106"/>
                <a:gd name="T2" fmla="*/ 54 w 108"/>
                <a:gd name="T3" fmla="*/ 106 h 106"/>
                <a:gd name="T4" fmla="*/ 64 w 108"/>
                <a:gd name="T5" fmla="*/ 106 h 106"/>
                <a:gd name="T6" fmla="*/ 74 w 108"/>
                <a:gd name="T7" fmla="*/ 102 h 106"/>
                <a:gd name="T8" fmla="*/ 84 w 108"/>
                <a:gd name="T9" fmla="*/ 98 h 106"/>
                <a:gd name="T10" fmla="*/ 92 w 108"/>
                <a:gd name="T11" fmla="*/ 90 h 106"/>
                <a:gd name="T12" fmla="*/ 98 w 108"/>
                <a:gd name="T13" fmla="*/ 82 h 106"/>
                <a:gd name="T14" fmla="*/ 104 w 108"/>
                <a:gd name="T15" fmla="*/ 74 h 106"/>
                <a:gd name="T16" fmla="*/ 106 w 108"/>
                <a:gd name="T17" fmla="*/ 64 h 106"/>
                <a:gd name="T18" fmla="*/ 108 w 108"/>
                <a:gd name="T19" fmla="*/ 52 h 106"/>
                <a:gd name="T20" fmla="*/ 108 w 108"/>
                <a:gd name="T21" fmla="*/ 52 h 106"/>
                <a:gd name="T22" fmla="*/ 106 w 108"/>
                <a:gd name="T23" fmla="*/ 42 h 106"/>
                <a:gd name="T24" fmla="*/ 102 w 108"/>
                <a:gd name="T25" fmla="*/ 32 h 106"/>
                <a:gd name="T26" fmla="*/ 98 w 108"/>
                <a:gd name="T27" fmla="*/ 22 h 106"/>
                <a:gd name="T28" fmla="*/ 90 w 108"/>
                <a:gd name="T29" fmla="*/ 14 h 106"/>
                <a:gd name="T30" fmla="*/ 82 w 108"/>
                <a:gd name="T31" fmla="*/ 8 h 106"/>
                <a:gd name="T32" fmla="*/ 74 w 108"/>
                <a:gd name="T33" fmla="*/ 4 h 106"/>
                <a:gd name="T34" fmla="*/ 64 w 108"/>
                <a:gd name="T35" fmla="*/ 0 h 106"/>
                <a:gd name="T36" fmla="*/ 52 w 108"/>
                <a:gd name="T37" fmla="*/ 0 h 106"/>
                <a:gd name="T38" fmla="*/ 52 w 108"/>
                <a:gd name="T39" fmla="*/ 0 h 106"/>
                <a:gd name="T40" fmla="*/ 42 w 108"/>
                <a:gd name="T41" fmla="*/ 0 h 106"/>
                <a:gd name="T42" fmla="*/ 32 w 108"/>
                <a:gd name="T43" fmla="*/ 4 h 106"/>
                <a:gd name="T44" fmla="*/ 22 w 108"/>
                <a:gd name="T45" fmla="*/ 8 h 106"/>
                <a:gd name="T46" fmla="*/ 14 w 108"/>
                <a:gd name="T47" fmla="*/ 16 h 106"/>
                <a:gd name="T48" fmla="*/ 8 w 108"/>
                <a:gd name="T49" fmla="*/ 24 h 106"/>
                <a:gd name="T50" fmla="*/ 4 w 108"/>
                <a:gd name="T51" fmla="*/ 32 h 106"/>
                <a:gd name="T52" fmla="*/ 0 w 108"/>
                <a:gd name="T53" fmla="*/ 42 h 106"/>
                <a:gd name="T54" fmla="*/ 0 w 108"/>
                <a:gd name="T55" fmla="*/ 54 h 106"/>
                <a:gd name="T56" fmla="*/ 0 w 108"/>
                <a:gd name="T57" fmla="*/ 54 h 106"/>
                <a:gd name="T58" fmla="*/ 0 w 108"/>
                <a:gd name="T59" fmla="*/ 64 h 106"/>
                <a:gd name="T60" fmla="*/ 4 w 108"/>
                <a:gd name="T61" fmla="*/ 74 h 106"/>
                <a:gd name="T62" fmla="*/ 8 w 108"/>
                <a:gd name="T63" fmla="*/ 84 h 106"/>
                <a:gd name="T64" fmla="*/ 16 w 108"/>
                <a:gd name="T65" fmla="*/ 92 h 106"/>
                <a:gd name="T66" fmla="*/ 24 w 108"/>
                <a:gd name="T67" fmla="*/ 98 h 106"/>
                <a:gd name="T68" fmla="*/ 32 w 108"/>
                <a:gd name="T69" fmla="*/ 102 h 106"/>
                <a:gd name="T70" fmla="*/ 42 w 108"/>
                <a:gd name="T71" fmla="*/ 106 h 106"/>
                <a:gd name="T72" fmla="*/ 54 w 108"/>
                <a:gd name="T73" fmla="*/ 106 h 106"/>
                <a:gd name="T74" fmla="*/ 54 w 108"/>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4" y="106"/>
                  </a:moveTo>
                  <a:lnTo>
                    <a:pt x="54" y="106"/>
                  </a:lnTo>
                  <a:lnTo>
                    <a:pt x="64" y="106"/>
                  </a:lnTo>
                  <a:lnTo>
                    <a:pt x="74" y="102"/>
                  </a:lnTo>
                  <a:lnTo>
                    <a:pt x="84" y="98"/>
                  </a:lnTo>
                  <a:lnTo>
                    <a:pt x="92" y="90"/>
                  </a:lnTo>
                  <a:lnTo>
                    <a:pt x="98" y="82"/>
                  </a:lnTo>
                  <a:lnTo>
                    <a:pt x="104" y="74"/>
                  </a:lnTo>
                  <a:lnTo>
                    <a:pt x="106" y="64"/>
                  </a:lnTo>
                  <a:lnTo>
                    <a:pt x="108" y="52"/>
                  </a:lnTo>
                  <a:lnTo>
                    <a:pt x="108" y="52"/>
                  </a:lnTo>
                  <a:lnTo>
                    <a:pt x="106" y="42"/>
                  </a:lnTo>
                  <a:lnTo>
                    <a:pt x="102" y="32"/>
                  </a:lnTo>
                  <a:lnTo>
                    <a:pt x="98" y="22"/>
                  </a:lnTo>
                  <a:lnTo>
                    <a:pt x="90" y="14"/>
                  </a:lnTo>
                  <a:lnTo>
                    <a:pt x="82" y="8"/>
                  </a:lnTo>
                  <a:lnTo>
                    <a:pt x="74" y="4"/>
                  </a:lnTo>
                  <a:lnTo>
                    <a:pt x="64" y="0"/>
                  </a:lnTo>
                  <a:lnTo>
                    <a:pt x="52" y="0"/>
                  </a:ln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4"/>
                  </a:lnTo>
                  <a:lnTo>
                    <a:pt x="16" y="92"/>
                  </a:lnTo>
                  <a:lnTo>
                    <a:pt x="24" y="98"/>
                  </a:lnTo>
                  <a:lnTo>
                    <a:pt x="32" y="102"/>
                  </a:lnTo>
                  <a:lnTo>
                    <a:pt x="42" y="106"/>
                  </a:lnTo>
                  <a:lnTo>
                    <a:pt x="54" y="106"/>
                  </a:lnTo>
                  <a:lnTo>
                    <a:pt x="54"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45"/>
            <p:cNvSpPr>
              <a:spLocks/>
            </p:cNvSpPr>
            <p:nvPr userDrawn="1"/>
          </p:nvSpPr>
          <p:spPr bwMode="auto">
            <a:xfrm>
              <a:off x="-604838" y="8269288"/>
              <a:ext cx="247650" cy="247650"/>
            </a:xfrm>
            <a:custGeom>
              <a:avLst/>
              <a:gdLst>
                <a:gd name="T0" fmla="*/ 76 w 156"/>
                <a:gd name="T1" fmla="*/ 156 h 156"/>
                <a:gd name="T2" fmla="*/ 76 w 156"/>
                <a:gd name="T3" fmla="*/ 156 h 156"/>
                <a:gd name="T4" fmla="*/ 92 w 156"/>
                <a:gd name="T5" fmla="*/ 154 h 156"/>
                <a:gd name="T6" fmla="*/ 106 w 156"/>
                <a:gd name="T7" fmla="*/ 150 h 156"/>
                <a:gd name="T8" fmla="*/ 120 w 156"/>
                <a:gd name="T9" fmla="*/ 144 h 156"/>
                <a:gd name="T10" fmla="*/ 132 w 156"/>
                <a:gd name="T11" fmla="*/ 134 h 156"/>
                <a:gd name="T12" fmla="*/ 142 w 156"/>
                <a:gd name="T13" fmla="*/ 122 h 156"/>
                <a:gd name="T14" fmla="*/ 150 w 156"/>
                <a:gd name="T15" fmla="*/ 108 h 156"/>
                <a:gd name="T16" fmla="*/ 154 w 156"/>
                <a:gd name="T17" fmla="*/ 94 h 156"/>
                <a:gd name="T18" fmla="*/ 156 w 156"/>
                <a:gd name="T19" fmla="*/ 78 h 156"/>
                <a:gd name="T20" fmla="*/ 156 w 156"/>
                <a:gd name="T21" fmla="*/ 78 h 156"/>
                <a:gd name="T22" fmla="*/ 154 w 156"/>
                <a:gd name="T23" fmla="*/ 62 h 156"/>
                <a:gd name="T24" fmla="*/ 150 w 156"/>
                <a:gd name="T25" fmla="*/ 48 h 156"/>
                <a:gd name="T26" fmla="*/ 142 w 156"/>
                <a:gd name="T27" fmla="*/ 34 h 156"/>
                <a:gd name="T28" fmla="*/ 132 w 156"/>
                <a:gd name="T29" fmla="*/ 22 h 156"/>
                <a:gd name="T30" fmla="*/ 120 w 156"/>
                <a:gd name="T31" fmla="*/ 14 h 156"/>
                <a:gd name="T32" fmla="*/ 108 w 156"/>
                <a:gd name="T33" fmla="*/ 6 h 156"/>
                <a:gd name="T34" fmla="*/ 92 w 156"/>
                <a:gd name="T35" fmla="*/ 2 h 156"/>
                <a:gd name="T36" fmla="*/ 76 w 156"/>
                <a:gd name="T37" fmla="*/ 0 h 156"/>
                <a:gd name="T38" fmla="*/ 76 w 156"/>
                <a:gd name="T39" fmla="*/ 0 h 156"/>
                <a:gd name="T40" fmla="*/ 60 w 156"/>
                <a:gd name="T41" fmla="*/ 2 h 156"/>
                <a:gd name="T42" fmla="*/ 46 w 156"/>
                <a:gd name="T43" fmla="*/ 6 h 156"/>
                <a:gd name="T44" fmla="*/ 34 w 156"/>
                <a:gd name="T45" fmla="*/ 14 h 156"/>
                <a:gd name="T46" fmla="*/ 22 w 156"/>
                <a:gd name="T47" fmla="*/ 22 h 156"/>
                <a:gd name="T48" fmla="*/ 12 w 156"/>
                <a:gd name="T49" fmla="*/ 34 h 156"/>
                <a:gd name="T50" fmla="*/ 6 w 156"/>
                <a:gd name="T51" fmla="*/ 48 h 156"/>
                <a:gd name="T52" fmla="*/ 0 w 156"/>
                <a:gd name="T53" fmla="*/ 62 h 156"/>
                <a:gd name="T54" fmla="*/ 0 w 156"/>
                <a:gd name="T55" fmla="*/ 78 h 156"/>
                <a:gd name="T56" fmla="*/ 0 w 156"/>
                <a:gd name="T57" fmla="*/ 78 h 156"/>
                <a:gd name="T58" fmla="*/ 0 w 156"/>
                <a:gd name="T59" fmla="*/ 94 h 156"/>
                <a:gd name="T60" fmla="*/ 6 w 156"/>
                <a:gd name="T61" fmla="*/ 108 h 156"/>
                <a:gd name="T62" fmla="*/ 12 w 156"/>
                <a:gd name="T63" fmla="*/ 122 h 156"/>
                <a:gd name="T64" fmla="*/ 22 w 156"/>
                <a:gd name="T65" fmla="*/ 134 h 156"/>
                <a:gd name="T66" fmla="*/ 34 w 156"/>
                <a:gd name="T67" fmla="*/ 142 h 156"/>
                <a:gd name="T68" fmla="*/ 46 w 156"/>
                <a:gd name="T69" fmla="*/ 150 h 156"/>
                <a:gd name="T70" fmla="*/ 60 w 156"/>
                <a:gd name="T71" fmla="*/ 154 h 156"/>
                <a:gd name="T72" fmla="*/ 76 w 156"/>
                <a:gd name="T73" fmla="*/ 156 h 156"/>
                <a:gd name="T74" fmla="*/ 76 w 156"/>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6">
                  <a:moveTo>
                    <a:pt x="76" y="156"/>
                  </a:moveTo>
                  <a:lnTo>
                    <a:pt x="76" y="156"/>
                  </a:lnTo>
                  <a:lnTo>
                    <a:pt x="92" y="154"/>
                  </a:lnTo>
                  <a:lnTo>
                    <a:pt x="106" y="150"/>
                  </a:lnTo>
                  <a:lnTo>
                    <a:pt x="120" y="144"/>
                  </a:lnTo>
                  <a:lnTo>
                    <a:pt x="132" y="134"/>
                  </a:lnTo>
                  <a:lnTo>
                    <a:pt x="142" y="122"/>
                  </a:lnTo>
                  <a:lnTo>
                    <a:pt x="150" y="108"/>
                  </a:lnTo>
                  <a:lnTo>
                    <a:pt x="154" y="94"/>
                  </a:lnTo>
                  <a:lnTo>
                    <a:pt x="156" y="78"/>
                  </a:lnTo>
                  <a:lnTo>
                    <a:pt x="156" y="78"/>
                  </a:lnTo>
                  <a:lnTo>
                    <a:pt x="154" y="62"/>
                  </a:lnTo>
                  <a:lnTo>
                    <a:pt x="150" y="48"/>
                  </a:lnTo>
                  <a:lnTo>
                    <a:pt x="142" y="34"/>
                  </a:lnTo>
                  <a:lnTo>
                    <a:pt x="132" y="22"/>
                  </a:lnTo>
                  <a:lnTo>
                    <a:pt x="120" y="14"/>
                  </a:lnTo>
                  <a:lnTo>
                    <a:pt x="108" y="6"/>
                  </a:lnTo>
                  <a:lnTo>
                    <a:pt x="92" y="2"/>
                  </a:lnTo>
                  <a:lnTo>
                    <a:pt x="76" y="0"/>
                  </a:lnTo>
                  <a:lnTo>
                    <a:pt x="76" y="0"/>
                  </a:lnTo>
                  <a:lnTo>
                    <a:pt x="60" y="2"/>
                  </a:lnTo>
                  <a:lnTo>
                    <a:pt x="46" y="6"/>
                  </a:lnTo>
                  <a:lnTo>
                    <a:pt x="34" y="14"/>
                  </a:lnTo>
                  <a:lnTo>
                    <a:pt x="22" y="22"/>
                  </a:lnTo>
                  <a:lnTo>
                    <a:pt x="12" y="34"/>
                  </a:lnTo>
                  <a:lnTo>
                    <a:pt x="6" y="48"/>
                  </a:lnTo>
                  <a:lnTo>
                    <a:pt x="0" y="62"/>
                  </a:lnTo>
                  <a:lnTo>
                    <a:pt x="0" y="78"/>
                  </a:lnTo>
                  <a:lnTo>
                    <a:pt x="0" y="78"/>
                  </a:lnTo>
                  <a:lnTo>
                    <a:pt x="0" y="94"/>
                  </a:lnTo>
                  <a:lnTo>
                    <a:pt x="6" y="108"/>
                  </a:lnTo>
                  <a:lnTo>
                    <a:pt x="12" y="122"/>
                  </a:lnTo>
                  <a:lnTo>
                    <a:pt x="22" y="134"/>
                  </a:lnTo>
                  <a:lnTo>
                    <a:pt x="34" y="142"/>
                  </a:lnTo>
                  <a:lnTo>
                    <a:pt x="46" y="150"/>
                  </a:lnTo>
                  <a:lnTo>
                    <a:pt x="60" y="154"/>
                  </a:lnTo>
                  <a:lnTo>
                    <a:pt x="76" y="156"/>
                  </a:ln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46"/>
            <p:cNvSpPr>
              <a:spLocks/>
            </p:cNvSpPr>
            <p:nvPr userDrawn="1"/>
          </p:nvSpPr>
          <p:spPr bwMode="auto">
            <a:xfrm>
              <a:off x="-1803400" y="7686675"/>
              <a:ext cx="174625" cy="176213"/>
            </a:xfrm>
            <a:custGeom>
              <a:avLst/>
              <a:gdLst>
                <a:gd name="T0" fmla="*/ 56 w 110"/>
                <a:gd name="T1" fmla="*/ 111 h 111"/>
                <a:gd name="T2" fmla="*/ 56 w 110"/>
                <a:gd name="T3" fmla="*/ 111 h 111"/>
                <a:gd name="T4" fmla="*/ 66 w 110"/>
                <a:gd name="T5" fmla="*/ 111 h 111"/>
                <a:gd name="T6" fmla="*/ 76 w 110"/>
                <a:gd name="T7" fmla="*/ 107 h 111"/>
                <a:gd name="T8" fmla="*/ 86 w 110"/>
                <a:gd name="T9" fmla="*/ 101 h 111"/>
                <a:gd name="T10" fmla="*/ 94 w 110"/>
                <a:gd name="T11" fmla="*/ 95 h 111"/>
                <a:gd name="T12" fmla="*/ 100 w 110"/>
                <a:gd name="T13" fmla="*/ 87 h 111"/>
                <a:gd name="T14" fmla="*/ 106 w 110"/>
                <a:gd name="T15" fmla="*/ 77 h 111"/>
                <a:gd name="T16" fmla="*/ 108 w 110"/>
                <a:gd name="T17" fmla="*/ 67 h 111"/>
                <a:gd name="T18" fmla="*/ 110 w 110"/>
                <a:gd name="T19" fmla="*/ 55 h 111"/>
                <a:gd name="T20" fmla="*/ 110 w 110"/>
                <a:gd name="T21" fmla="*/ 55 h 111"/>
                <a:gd name="T22" fmla="*/ 108 w 110"/>
                <a:gd name="T23" fmla="*/ 45 h 111"/>
                <a:gd name="T24" fmla="*/ 106 w 110"/>
                <a:gd name="T25" fmla="*/ 35 h 111"/>
                <a:gd name="T26" fmla="*/ 100 w 110"/>
                <a:gd name="T27" fmla="*/ 24 h 111"/>
                <a:gd name="T28" fmla="*/ 94 w 110"/>
                <a:gd name="T29" fmla="*/ 16 h 111"/>
                <a:gd name="T30" fmla="*/ 86 w 110"/>
                <a:gd name="T31" fmla="*/ 10 h 111"/>
                <a:gd name="T32" fmla="*/ 76 w 110"/>
                <a:gd name="T33" fmla="*/ 4 h 111"/>
                <a:gd name="T34" fmla="*/ 66 w 110"/>
                <a:gd name="T35" fmla="*/ 2 h 111"/>
                <a:gd name="T36" fmla="*/ 54 w 110"/>
                <a:gd name="T37" fmla="*/ 0 h 111"/>
                <a:gd name="T38" fmla="*/ 54 w 110"/>
                <a:gd name="T39" fmla="*/ 0 h 111"/>
                <a:gd name="T40" fmla="*/ 44 w 110"/>
                <a:gd name="T41" fmla="*/ 2 h 111"/>
                <a:gd name="T42" fmla="*/ 32 w 110"/>
                <a:gd name="T43" fmla="*/ 6 h 111"/>
                <a:gd name="T44" fmla="*/ 24 w 110"/>
                <a:gd name="T45" fmla="*/ 10 h 111"/>
                <a:gd name="T46" fmla="*/ 16 w 110"/>
                <a:gd name="T47" fmla="*/ 18 h 111"/>
                <a:gd name="T48" fmla="*/ 8 w 110"/>
                <a:gd name="T49" fmla="*/ 26 h 111"/>
                <a:gd name="T50" fmla="*/ 4 w 110"/>
                <a:gd name="T51" fmla="*/ 35 h 111"/>
                <a:gd name="T52" fmla="*/ 0 w 110"/>
                <a:gd name="T53" fmla="*/ 45 h 111"/>
                <a:gd name="T54" fmla="*/ 0 w 110"/>
                <a:gd name="T55" fmla="*/ 57 h 111"/>
                <a:gd name="T56" fmla="*/ 0 w 110"/>
                <a:gd name="T57" fmla="*/ 57 h 111"/>
                <a:gd name="T58" fmla="*/ 2 w 110"/>
                <a:gd name="T59" fmla="*/ 67 h 111"/>
                <a:gd name="T60" fmla="*/ 4 w 110"/>
                <a:gd name="T61" fmla="*/ 79 h 111"/>
                <a:gd name="T62" fmla="*/ 10 w 110"/>
                <a:gd name="T63" fmla="*/ 87 h 111"/>
                <a:gd name="T64" fmla="*/ 16 w 110"/>
                <a:gd name="T65" fmla="*/ 95 h 111"/>
                <a:gd name="T66" fmla="*/ 24 w 110"/>
                <a:gd name="T67" fmla="*/ 103 h 111"/>
                <a:gd name="T68" fmla="*/ 34 w 110"/>
                <a:gd name="T69" fmla="*/ 107 h 111"/>
                <a:gd name="T70" fmla="*/ 44 w 110"/>
                <a:gd name="T71" fmla="*/ 111 h 111"/>
                <a:gd name="T72" fmla="*/ 56 w 110"/>
                <a:gd name="T73" fmla="*/ 111 h 111"/>
                <a:gd name="T74" fmla="*/ 56 w 110"/>
                <a:gd name="T7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1">
                  <a:moveTo>
                    <a:pt x="56" y="111"/>
                  </a:moveTo>
                  <a:lnTo>
                    <a:pt x="56" y="111"/>
                  </a:lnTo>
                  <a:lnTo>
                    <a:pt x="66" y="111"/>
                  </a:lnTo>
                  <a:lnTo>
                    <a:pt x="76" y="107"/>
                  </a:lnTo>
                  <a:lnTo>
                    <a:pt x="86" y="101"/>
                  </a:lnTo>
                  <a:lnTo>
                    <a:pt x="94" y="95"/>
                  </a:lnTo>
                  <a:lnTo>
                    <a:pt x="100" y="87"/>
                  </a:lnTo>
                  <a:lnTo>
                    <a:pt x="106" y="77"/>
                  </a:lnTo>
                  <a:lnTo>
                    <a:pt x="108" y="67"/>
                  </a:lnTo>
                  <a:lnTo>
                    <a:pt x="110" y="55"/>
                  </a:lnTo>
                  <a:lnTo>
                    <a:pt x="110" y="55"/>
                  </a:lnTo>
                  <a:lnTo>
                    <a:pt x="108" y="45"/>
                  </a:lnTo>
                  <a:lnTo>
                    <a:pt x="106" y="35"/>
                  </a:lnTo>
                  <a:lnTo>
                    <a:pt x="100" y="24"/>
                  </a:lnTo>
                  <a:lnTo>
                    <a:pt x="94" y="16"/>
                  </a:lnTo>
                  <a:lnTo>
                    <a:pt x="86" y="10"/>
                  </a:lnTo>
                  <a:lnTo>
                    <a:pt x="76" y="4"/>
                  </a:lnTo>
                  <a:lnTo>
                    <a:pt x="66" y="2"/>
                  </a:lnTo>
                  <a:lnTo>
                    <a:pt x="54" y="0"/>
                  </a:lnTo>
                  <a:lnTo>
                    <a:pt x="54" y="0"/>
                  </a:lnTo>
                  <a:lnTo>
                    <a:pt x="44" y="2"/>
                  </a:lnTo>
                  <a:lnTo>
                    <a:pt x="32" y="6"/>
                  </a:lnTo>
                  <a:lnTo>
                    <a:pt x="24" y="10"/>
                  </a:lnTo>
                  <a:lnTo>
                    <a:pt x="16" y="18"/>
                  </a:lnTo>
                  <a:lnTo>
                    <a:pt x="8" y="26"/>
                  </a:lnTo>
                  <a:lnTo>
                    <a:pt x="4" y="35"/>
                  </a:lnTo>
                  <a:lnTo>
                    <a:pt x="0" y="45"/>
                  </a:lnTo>
                  <a:lnTo>
                    <a:pt x="0" y="57"/>
                  </a:lnTo>
                  <a:lnTo>
                    <a:pt x="0" y="57"/>
                  </a:lnTo>
                  <a:lnTo>
                    <a:pt x="2" y="67"/>
                  </a:lnTo>
                  <a:lnTo>
                    <a:pt x="4" y="79"/>
                  </a:lnTo>
                  <a:lnTo>
                    <a:pt x="10" y="87"/>
                  </a:lnTo>
                  <a:lnTo>
                    <a:pt x="16" y="95"/>
                  </a:lnTo>
                  <a:lnTo>
                    <a:pt x="24" y="103"/>
                  </a:lnTo>
                  <a:lnTo>
                    <a:pt x="34" y="107"/>
                  </a:lnTo>
                  <a:lnTo>
                    <a:pt x="44" y="111"/>
                  </a:lnTo>
                  <a:lnTo>
                    <a:pt x="56" y="111"/>
                  </a:lnTo>
                  <a:lnTo>
                    <a:pt x="5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47"/>
            <p:cNvSpPr>
              <a:spLocks/>
            </p:cNvSpPr>
            <p:nvPr userDrawn="1"/>
          </p:nvSpPr>
          <p:spPr bwMode="auto">
            <a:xfrm>
              <a:off x="-1841500" y="7958138"/>
              <a:ext cx="250825" cy="250825"/>
            </a:xfrm>
            <a:custGeom>
              <a:avLst/>
              <a:gdLst>
                <a:gd name="T0" fmla="*/ 80 w 158"/>
                <a:gd name="T1" fmla="*/ 158 h 158"/>
                <a:gd name="T2" fmla="*/ 80 w 158"/>
                <a:gd name="T3" fmla="*/ 158 h 158"/>
                <a:gd name="T4" fmla="*/ 96 w 158"/>
                <a:gd name="T5" fmla="*/ 156 h 158"/>
                <a:gd name="T6" fmla="*/ 110 w 158"/>
                <a:gd name="T7" fmla="*/ 152 h 158"/>
                <a:gd name="T8" fmla="*/ 124 w 158"/>
                <a:gd name="T9" fmla="*/ 144 h 158"/>
                <a:gd name="T10" fmla="*/ 136 w 158"/>
                <a:gd name="T11" fmla="*/ 134 h 158"/>
                <a:gd name="T12" fmla="*/ 144 w 158"/>
                <a:gd name="T13" fmla="*/ 122 h 158"/>
                <a:gd name="T14" fmla="*/ 152 w 158"/>
                <a:gd name="T15" fmla="*/ 110 h 158"/>
                <a:gd name="T16" fmla="*/ 156 w 158"/>
                <a:gd name="T17" fmla="*/ 94 h 158"/>
                <a:gd name="T18" fmla="*/ 158 w 158"/>
                <a:gd name="T19" fmla="*/ 78 h 158"/>
                <a:gd name="T20" fmla="*/ 158 w 158"/>
                <a:gd name="T21" fmla="*/ 78 h 158"/>
                <a:gd name="T22" fmla="*/ 156 w 158"/>
                <a:gd name="T23" fmla="*/ 62 h 158"/>
                <a:gd name="T24" fmla="*/ 152 w 158"/>
                <a:gd name="T25" fmla="*/ 48 h 158"/>
                <a:gd name="T26" fmla="*/ 144 w 158"/>
                <a:gd name="T27" fmla="*/ 34 h 158"/>
                <a:gd name="T28" fmla="*/ 134 w 158"/>
                <a:gd name="T29" fmla="*/ 22 h 158"/>
                <a:gd name="T30" fmla="*/ 122 w 158"/>
                <a:gd name="T31" fmla="*/ 14 h 158"/>
                <a:gd name="T32" fmla="*/ 110 w 158"/>
                <a:gd name="T33" fmla="*/ 6 h 158"/>
                <a:gd name="T34" fmla="*/ 94 w 158"/>
                <a:gd name="T35" fmla="*/ 2 h 158"/>
                <a:gd name="T36" fmla="*/ 80 w 158"/>
                <a:gd name="T37" fmla="*/ 0 h 158"/>
                <a:gd name="T38" fmla="*/ 80 w 158"/>
                <a:gd name="T39" fmla="*/ 0 h 158"/>
                <a:gd name="T40" fmla="*/ 64 w 158"/>
                <a:gd name="T41" fmla="*/ 2 h 158"/>
                <a:gd name="T42" fmla="*/ 48 w 158"/>
                <a:gd name="T43" fmla="*/ 6 h 158"/>
                <a:gd name="T44" fmla="*/ 34 w 158"/>
                <a:gd name="T45" fmla="*/ 14 h 158"/>
                <a:gd name="T46" fmla="*/ 24 w 158"/>
                <a:gd name="T47" fmla="*/ 22 h 158"/>
                <a:gd name="T48" fmla="*/ 14 w 158"/>
                <a:gd name="T49" fmla="*/ 34 h 158"/>
                <a:gd name="T50" fmla="*/ 6 w 158"/>
                <a:gd name="T51" fmla="*/ 48 h 158"/>
                <a:gd name="T52" fmla="*/ 2 w 158"/>
                <a:gd name="T53" fmla="*/ 64 h 158"/>
                <a:gd name="T54" fmla="*/ 0 w 158"/>
                <a:gd name="T55" fmla="*/ 80 h 158"/>
                <a:gd name="T56" fmla="*/ 0 w 158"/>
                <a:gd name="T57" fmla="*/ 80 h 158"/>
                <a:gd name="T58" fmla="*/ 2 w 158"/>
                <a:gd name="T59" fmla="*/ 94 h 158"/>
                <a:gd name="T60" fmla="*/ 6 w 158"/>
                <a:gd name="T61" fmla="*/ 110 h 158"/>
                <a:gd name="T62" fmla="*/ 14 w 158"/>
                <a:gd name="T63" fmla="*/ 124 h 158"/>
                <a:gd name="T64" fmla="*/ 24 w 158"/>
                <a:gd name="T65" fmla="*/ 134 h 158"/>
                <a:gd name="T66" fmla="*/ 34 w 158"/>
                <a:gd name="T67" fmla="*/ 144 h 158"/>
                <a:gd name="T68" fmla="*/ 48 w 158"/>
                <a:gd name="T69" fmla="*/ 152 h 158"/>
                <a:gd name="T70" fmla="*/ 64 w 158"/>
                <a:gd name="T71" fmla="*/ 156 h 158"/>
                <a:gd name="T72" fmla="*/ 80 w 158"/>
                <a:gd name="T73" fmla="*/ 158 h 158"/>
                <a:gd name="T74" fmla="*/ 80 w 158"/>
                <a:gd name="T7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80" y="158"/>
                  </a:moveTo>
                  <a:lnTo>
                    <a:pt x="80" y="158"/>
                  </a:lnTo>
                  <a:lnTo>
                    <a:pt x="96" y="156"/>
                  </a:lnTo>
                  <a:lnTo>
                    <a:pt x="110" y="152"/>
                  </a:lnTo>
                  <a:lnTo>
                    <a:pt x="124" y="144"/>
                  </a:lnTo>
                  <a:lnTo>
                    <a:pt x="136" y="134"/>
                  </a:lnTo>
                  <a:lnTo>
                    <a:pt x="144" y="122"/>
                  </a:lnTo>
                  <a:lnTo>
                    <a:pt x="152" y="110"/>
                  </a:lnTo>
                  <a:lnTo>
                    <a:pt x="156" y="94"/>
                  </a:lnTo>
                  <a:lnTo>
                    <a:pt x="158" y="78"/>
                  </a:lnTo>
                  <a:lnTo>
                    <a:pt x="158" y="78"/>
                  </a:lnTo>
                  <a:lnTo>
                    <a:pt x="156" y="62"/>
                  </a:lnTo>
                  <a:lnTo>
                    <a:pt x="152" y="48"/>
                  </a:lnTo>
                  <a:lnTo>
                    <a:pt x="144" y="34"/>
                  </a:lnTo>
                  <a:lnTo>
                    <a:pt x="134" y="22"/>
                  </a:lnTo>
                  <a:lnTo>
                    <a:pt x="122" y="14"/>
                  </a:lnTo>
                  <a:lnTo>
                    <a:pt x="110" y="6"/>
                  </a:lnTo>
                  <a:lnTo>
                    <a:pt x="94" y="2"/>
                  </a:lnTo>
                  <a:lnTo>
                    <a:pt x="80" y="0"/>
                  </a:lnTo>
                  <a:lnTo>
                    <a:pt x="80" y="0"/>
                  </a:lnTo>
                  <a:lnTo>
                    <a:pt x="64" y="2"/>
                  </a:lnTo>
                  <a:lnTo>
                    <a:pt x="48" y="6"/>
                  </a:lnTo>
                  <a:lnTo>
                    <a:pt x="34" y="14"/>
                  </a:lnTo>
                  <a:lnTo>
                    <a:pt x="24" y="22"/>
                  </a:lnTo>
                  <a:lnTo>
                    <a:pt x="14" y="34"/>
                  </a:lnTo>
                  <a:lnTo>
                    <a:pt x="6" y="48"/>
                  </a:lnTo>
                  <a:lnTo>
                    <a:pt x="2" y="64"/>
                  </a:lnTo>
                  <a:lnTo>
                    <a:pt x="0" y="80"/>
                  </a:lnTo>
                  <a:lnTo>
                    <a:pt x="0" y="80"/>
                  </a:lnTo>
                  <a:lnTo>
                    <a:pt x="2" y="94"/>
                  </a:lnTo>
                  <a:lnTo>
                    <a:pt x="6" y="110"/>
                  </a:lnTo>
                  <a:lnTo>
                    <a:pt x="14" y="124"/>
                  </a:lnTo>
                  <a:lnTo>
                    <a:pt x="24" y="134"/>
                  </a:lnTo>
                  <a:lnTo>
                    <a:pt x="34" y="144"/>
                  </a:lnTo>
                  <a:lnTo>
                    <a:pt x="48" y="152"/>
                  </a:lnTo>
                  <a:lnTo>
                    <a:pt x="64" y="156"/>
                  </a:lnTo>
                  <a:lnTo>
                    <a:pt x="80" y="158"/>
                  </a:lnTo>
                  <a:lnTo>
                    <a:pt x="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48"/>
            <p:cNvSpPr>
              <a:spLocks/>
            </p:cNvSpPr>
            <p:nvPr userDrawn="1"/>
          </p:nvSpPr>
          <p:spPr bwMode="auto">
            <a:xfrm>
              <a:off x="-2032000" y="7143750"/>
              <a:ext cx="19050" cy="25400"/>
            </a:xfrm>
            <a:custGeom>
              <a:avLst/>
              <a:gdLst>
                <a:gd name="T0" fmla="*/ 6 w 12"/>
                <a:gd name="T1" fmla="*/ 16 h 16"/>
                <a:gd name="T2" fmla="*/ 6 w 12"/>
                <a:gd name="T3" fmla="*/ 16 h 16"/>
                <a:gd name="T4" fmla="*/ 8 w 12"/>
                <a:gd name="T5" fmla="*/ 14 h 16"/>
                <a:gd name="T6" fmla="*/ 10 w 12"/>
                <a:gd name="T7" fmla="*/ 14 h 16"/>
                <a:gd name="T8" fmla="*/ 12 w 12"/>
                <a:gd name="T9" fmla="*/ 12 h 16"/>
                <a:gd name="T10" fmla="*/ 12 w 12"/>
                <a:gd name="T11" fmla="*/ 8 h 16"/>
                <a:gd name="T12" fmla="*/ 12 w 12"/>
                <a:gd name="T13" fmla="*/ 8 h 16"/>
                <a:gd name="T14" fmla="*/ 10 w 12"/>
                <a:gd name="T15" fmla="*/ 4 h 16"/>
                <a:gd name="T16" fmla="*/ 6 w 12"/>
                <a:gd name="T17" fmla="*/ 0 h 16"/>
                <a:gd name="T18" fmla="*/ 6 w 12"/>
                <a:gd name="T19" fmla="*/ 0 h 16"/>
                <a:gd name="T20" fmla="*/ 2 w 12"/>
                <a:gd name="T21" fmla="*/ 4 h 16"/>
                <a:gd name="T22" fmla="*/ 0 w 12"/>
                <a:gd name="T23" fmla="*/ 8 h 16"/>
                <a:gd name="T24" fmla="*/ 0 w 12"/>
                <a:gd name="T25" fmla="*/ 8 h 16"/>
                <a:gd name="T26" fmla="*/ 2 w 12"/>
                <a:gd name="T27" fmla="*/ 12 h 16"/>
                <a:gd name="T28" fmla="*/ 6 w 12"/>
                <a:gd name="T29" fmla="*/ 16 h 16"/>
                <a:gd name="T30" fmla="*/ 6 w 1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6" y="16"/>
                  </a:moveTo>
                  <a:lnTo>
                    <a:pt x="6" y="16"/>
                  </a:lnTo>
                  <a:lnTo>
                    <a:pt x="8" y="14"/>
                  </a:lnTo>
                  <a:lnTo>
                    <a:pt x="10" y="14"/>
                  </a:lnTo>
                  <a:lnTo>
                    <a:pt x="12" y="12"/>
                  </a:lnTo>
                  <a:lnTo>
                    <a:pt x="12" y="8"/>
                  </a:lnTo>
                  <a:lnTo>
                    <a:pt x="12" y="8"/>
                  </a:lnTo>
                  <a:lnTo>
                    <a:pt x="10" y="4"/>
                  </a:lnTo>
                  <a:lnTo>
                    <a:pt x="6" y="0"/>
                  </a:lnTo>
                  <a:lnTo>
                    <a:pt x="6" y="0"/>
                  </a:lnTo>
                  <a:lnTo>
                    <a:pt x="2" y="4"/>
                  </a:lnTo>
                  <a:lnTo>
                    <a:pt x="0" y="8"/>
                  </a:lnTo>
                  <a:lnTo>
                    <a:pt x="0" y="8"/>
                  </a:lnTo>
                  <a:lnTo>
                    <a:pt x="2"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49"/>
            <p:cNvSpPr>
              <a:spLocks/>
            </p:cNvSpPr>
            <p:nvPr userDrawn="1"/>
          </p:nvSpPr>
          <p:spPr bwMode="auto">
            <a:xfrm>
              <a:off x="-249238" y="8008938"/>
              <a:ext cx="150813" cy="149225"/>
            </a:xfrm>
            <a:custGeom>
              <a:avLst/>
              <a:gdLst>
                <a:gd name="T0" fmla="*/ 46 w 95"/>
                <a:gd name="T1" fmla="*/ 94 h 94"/>
                <a:gd name="T2" fmla="*/ 46 w 95"/>
                <a:gd name="T3" fmla="*/ 94 h 94"/>
                <a:gd name="T4" fmla="*/ 57 w 95"/>
                <a:gd name="T5" fmla="*/ 92 h 94"/>
                <a:gd name="T6" fmla="*/ 65 w 95"/>
                <a:gd name="T7" fmla="*/ 90 h 94"/>
                <a:gd name="T8" fmla="*/ 73 w 95"/>
                <a:gd name="T9" fmla="*/ 86 h 94"/>
                <a:gd name="T10" fmla="*/ 81 w 95"/>
                <a:gd name="T11" fmla="*/ 80 h 94"/>
                <a:gd name="T12" fmla="*/ 87 w 95"/>
                <a:gd name="T13" fmla="*/ 72 h 94"/>
                <a:gd name="T14" fmla="*/ 91 w 95"/>
                <a:gd name="T15" fmla="*/ 64 h 94"/>
                <a:gd name="T16" fmla="*/ 93 w 95"/>
                <a:gd name="T17" fmla="*/ 56 h 94"/>
                <a:gd name="T18" fmla="*/ 95 w 95"/>
                <a:gd name="T19" fmla="*/ 46 h 94"/>
                <a:gd name="T20" fmla="*/ 95 w 95"/>
                <a:gd name="T21" fmla="*/ 46 h 94"/>
                <a:gd name="T22" fmla="*/ 93 w 95"/>
                <a:gd name="T23" fmla="*/ 38 h 94"/>
                <a:gd name="T24" fmla="*/ 91 w 95"/>
                <a:gd name="T25" fmla="*/ 28 h 94"/>
                <a:gd name="T26" fmla="*/ 85 w 95"/>
                <a:gd name="T27" fmla="*/ 20 h 94"/>
                <a:gd name="T28" fmla="*/ 79 w 95"/>
                <a:gd name="T29" fmla="*/ 14 h 94"/>
                <a:gd name="T30" fmla="*/ 73 w 95"/>
                <a:gd name="T31" fmla="*/ 8 h 94"/>
                <a:gd name="T32" fmla="*/ 65 w 95"/>
                <a:gd name="T33" fmla="*/ 4 h 94"/>
                <a:gd name="T34" fmla="*/ 55 w 95"/>
                <a:gd name="T35" fmla="*/ 0 h 94"/>
                <a:gd name="T36" fmla="*/ 46 w 95"/>
                <a:gd name="T37" fmla="*/ 0 h 94"/>
                <a:gd name="T38" fmla="*/ 46 w 95"/>
                <a:gd name="T39" fmla="*/ 0 h 94"/>
                <a:gd name="T40" fmla="*/ 36 w 95"/>
                <a:gd name="T41" fmla="*/ 2 h 94"/>
                <a:gd name="T42" fmla="*/ 28 w 95"/>
                <a:gd name="T43" fmla="*/ 4 h 94"/>
                <a:gd name="T44" fmla="*/ 20 w 95"/>
                <a:gd name="T45" fmla="*/ 8 h 94"/>
                <a:gd name="T46" fmla="*/ 14 w 95"/>
                <a:gd name="T47" fmla="*/ 14 h 94"/>
                <a:gd name="T48" fmla="*/ 8 w 95"/>
                <a:gd name="T49" fmla="*/ 22 h 94"/>
                <a:gd name="T50" fmla="*/ 4 w 95"/>
                <a:gd name="T51" fmla="*/ 30 h 94"/>
                <a:gd name="T52" fmla="*/ 2 w 95"/>
                <a:gd name="T53" fmla="*/ 38 h 94"/>
                <a:gd name="T54" fmla="*/ 0 w 95"/>
                <a:gd name="T55" fmla="*/ 48 h 94"/>
                <a:gd name="T56" fmla="*/ 0 w 95"/>
                <a:gd name="T57" fmla="*/ 48 h 94"/>
                <a:gd name="T58" fmla="*/ 2 w 95"/>
                <a:gd name="T59" fmla="*/ 56 h 94"/>
                <a:gd name="T60" fmla="*/ 4 w 95"/>
                <a:gd name="T61" fmla="*/ 66 h 94"/>
                <a:gd name="T62" fmla="*/ 8 w 95"/>
                <a:gd name="T63" fmla="*/ 74 h 94"/>
                <a:gd name="T64" fmla="*/ 14 w 95"/>
                <a:gd name="T65" fmla="*/ 80 h 94"/>
                <a:gd name="T66" fmla="*/ 20 w 95"/>
                <a:gd name="T67" fmla="*/ 86 h 94"/>
                <a:gd name="T68" fmla="*/ 28 w 95"/>
                <a:gd name="T69" fmla="*/ 90 h 94"/>
                <a:gd name="T70" fmla="*/ 38 w 95"/>
                <a:gd name="T71" fmla="*/ 92 h 94"/>
                <a:gd name="T72" fmla="*/ 46 w 95"/>
                <a:gd name="T73" fmla="*/ 94 h 94"/>
                <a:gd name="T74" fmla="*/ 46 w 95"/>
                <a:gd name="T7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4">
                  <a:moveTo>
                    <a:pt x="46" y="94"/>
                  </a:moveTo>
                  <a:lnTo>
                    <a:pt x="46" y="94"/>
                  </a:lnTo>
                  <a:lnTo>
                    <a:pt x="57" y="92"/>
                  </a:lnTo>
                  <a:lnTo>
                    <a:pt x="65" y="90"/>
                  </a:lnTo>
                  <a:lnTo>
                    <a:pt x="73" y="86"/>
                  </a:lnTo>
                  <a:lnTo>
                    <a:pt x="81" y="80"/>
                  </a:lnTo>
                  <a:lnTo>
                    <a:pt x="87" y="72"/>
                  </a:lnTo>
                  <a:lnTo>
                    <a:pt x="91" y="64"/>
                  </a:lnTo>
                  <a:lnTo>
                    <a:pt x="93" y="56"/>
                  </a:lnTo>
                  <a:lnTo>
                    <a:pt x="95" y="46"/>
                  </a:lnTo>
                  <a:lnTo>
                    <a:pt x="95" y="46"/>
                  </a:lnTo>
                  <a:lnTo>
                    <a:pt x="93" y="38"/>
                  </a:lnTo>
                  <a:lnTo>
                    <a:pt x="91" y="28"/>
                  </a:lnTo>
                  <a:lnTo>
                    <a:pt x="85" y="20"/>
                  </a:lnTo>
                  <a:lnTo>
                    <a:pt x="79" y="14"/>
                  </a:lnTo>
                  <a:lnTo>
                    <a:pt x="73" y="8"/>
                  </a:lnTo>
                  <a:lnTo>
                    <a:pt x="65" y="4"/>
                  </a:lnTo>
                  <a:lnTo>
                    <a:pt x="55" y="0"/>
                  </a:lnTo>
                  <a:lnTo>
                    <a:pt x="46" y="0"/>
                  </a:lnTo>
                  <a:lnTo>
                    <a:pt x="46" y="0"/>
                  </a:lnTo>
                  <a:lnTo>
                    <a:pt x="36" y="2"/>
                  </a:lnTo>
                  <a:lnTo>
                    <a:pt x="28" y="4"/>
                  </a:lnTo>
                  <a:lnTo>
                    <a:pt x="20" y="8"/>
                  </a:lnTo>
                  <a:lnTo>
                    <a:pt x="14" y="14"/>
                  </a:lnTo>
                  <a:lnTo>
                    <a:pt x="8" y="22"/>
                  </a:lnTo>
                  <a:lnTo>
                    <a:pt x="4" y="30"/>
                  </a:lnTo>
                  <a:lnTo>
                    <a:pt x="2" y="38"/>
                  </a:lnTo>
                  <a:lnTo>
                    <a:pt x="0" y="48"/>
                  </a:lnTo>
                  <a:lnTo>
                    <a:pt x="0" y="48"/>
                  </a:lnTo>
                  <a:lnTo>
                    <a:pt x="2" y="56"/>
                  </a:lnTo>
                  <a:lnTo>
                    <a:pt x="4" y="66"/>
                  </a:lnTo>
                  <a:lnTo>
                    <a:pt x="8" y="74"/>
                  </a:lnTo>
                  <a:lnTo>
                    <a:pt x="14" y="80"/>
                  </a:lnTo>
                  <a:lnTo>
                    <a:pt x="20" y="86"/>
                  </a:lnTo>
                  <a:lnTo>
                    <a:pt x="28" y="90"/>
                  </a:lnTo>
                  <a:lnTo>
                    <a:pt x="38" y="92"/>
                  </a:lnTo>
                  <a:lnTo>
                    <a:pt x="46" y="94"/>
                  </a:lnTo>
                  <a:lnTo>
                    <a:pt x="4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50"/>
            <p:cNvSpPr>
              <a:spLocks/>
            </p:cNvSpPr>
            <p:nvPr userDrawn="1"/>
          </p:nvSpPr>
          <p:spPr bwMode="auto">
            <a:xfrm>
              <a:off x="-2076450" y="7413625"/>
              <a:ext cx="104775" cy="107950"/>
            </a:xfrm>
            <a:custGeom>
              <a:avLst/>
              <a:gdLst>
                <a:gd name="T0" fmla="*/ 34 w 66"/>
                <a:gd name="T1" fmla="*/ 68 h 68"/>
                <a:gd name="T2" fmla="*/ 34 w 66"/>
                <a:gd name="T3" fmla="*/ 68 h 68"/>
                <a:gd name="T4" fmla="*/ 40 w 66"/>
                <a:gd name="T5" fmla="*/ 66 h 68"/>
                <a:gd name="T6" fmla="*/ 48 w 66"/>
                <a:gd name="T7" fmla="*/ 64 h 68"/>
                <a:gd name="T8" fmla="*/ 52 w 66"/>
                <a:gd name="T9" fmla="*/ 62 h 68"/>
                <a:gd name="T10" fmla="*/ 58 w 66"/>
                <a:gd name="T11" fmla="*/ 56 h 68"/>
                <a:gd name="T12" fmla="*/ 62 w 66"/>
                <a:gd name="T13" fmla="*/ 52 h 68"/>
                <a:gd name="T14" fmla="*/ 64 w 66"/>
                <a:gd name="T15" fmla="*/ 46 h 68"/>
                <a:gd name="T16" fmla="*/ 66 w 66"/>
                <a:gd name="T17" fmla="*/ 40 h 68"/>
                <a:gd name="T18" fmla="*/ 66 w 66"/>
                <a:gd name="T19" fmla="*/ 32 h 68"/>
                <a:gd name="T20" fmla="*/ 66 w 66"/>
                <a:gd name="T21" fmla="*/ 32 h 68"/>
                <a:gd name="T22" fmla="*/ 66 w 66"/>
                <a:gd name="T23" fmla="*/ 26 h 68"/>
                <a:gd name="T24" fmla="*/ 64 w 66"/>
                <a:gd name="T25" fmla="*/ 20 h 68"/>
                <a:gd name="T26" fmla="*/ 60 w 66"/>
                <a:gd name="T27" fmla="*/ 14 h 68"/>
                <a:gd name="T28" fmla="*/ 56 w 66"/>
                <a:gd name="T29" fmla="*/ 10 h 68"/>
                <a:gd name="T30" fmla="*/ 52 w 66"/>
                <a:gd name="T31" fmla="*/ 6 h 68"/>
                <a:gd name="T32" fmla="*/ 46 w 66"/>
                <a:gd name="T33" fmla="*/ 2 h 68"/>
                <a:gd name="T34" fmla="*/ 40 w 66"/>
                <a:gd name="T35" fmla="*/ 0 h 68"/>
                <a:gd name="T36" fmla="*/ 34 w 66"/>
                <a:gd name="T37" fmla="*/ 0 h 68"/>
                <a:gd name="T38" fmla="*/ 34 w 66"/>
                <a:gd name="T39" fmla="*/ 0 h 68"/>
                <a:gd name="T40" fmla="*/ 26 w 66"/>
                <a:gd name="T41" fmla="*/ 0 h 68"/>
                <a:gd name="T42" fmla="*/ 20 w 66"/>
                <a:gd name="T43" fmla="*/ 4 h 68"/>
                <a:gd name="T44" fmla="*/ 14 w 66"/>
                <a:gd name="T45" fmla="*/ 6 h 68"/>
                <a:gd name="T46" fmla="*/ 10 w 66"/>
                <a:gd name="T47" fmla="*/ 10 h 68"/>
                <a:gd name="T48" fmla="*/ 6 w 66"/>
                <a:gd name="T49" fmla="*/ 16 h 68"/>
                <a:gd name="T50" fmla="*/ 2 w 66"/>
                <a:gd name="T51" fmla="*/ 22 h 68"/>
                <a:gd name="T52" fmla="*/ 0 w 66"/>
                <a:gd name="T53" fmla="*/ 28 h 68"/>
                <a:gd name="T54" fmla="*/ 0 w 66"/>
                <a:gd name="T55" fmla="*/ 34 h 68"/>
                <a:gd name="T56" fmla="*/ 0 w 66"/>
                <a:gd name="T57" fmla="*/ 34 h 68"/>
                <a:gd name="T58" fmla="*/ 2 w 66"/>
                <a:gd name="T59" fmla="*/ 42 h 68"/>
                <a:gd name="T60" fmla="*/ 4 w 66"/>
                <a:gd name="T61" fmla="*/ 48 h 68"/>
                <a:gd name="T62" fmla="*/ 6 w 66"/>
                <a:gd name="T63" fmla="*/ 54 h 68"/>
                <a:gd name="T64" fmla="*/ 10 w 66"/>
                <a:gd name="T65" fmla="*/ 58 h 68"/>
                <a:gd name="T66" fmla="*/ 16 w 66"/>
                <a:gd name="T67" fmla="*/ 62 h 68"/>
                <a:gd name="T68" fmla="*/ 22 w 66"/>
                <a:gd name="T69" fmla="*/ 64 h 68"/>
                <a:gd name="T70" fmla="*/ 28 w 66"/>
                <a:gd name="T71" fmla="*/ 66 h 68"/>
                <a:gd name="T72" fmla="*/ 34 w 66"/>
                <a:gd name="T73" fmla="*/ 68 h 68"/>
                <a:gd name="T74" fmla="*/ 34 w 66"/>
                <a:gd name="T7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8">
                  <a:moveTo>
                    <a:pt x="34" y="68"/>
                  </a:moveTo>
                  <a:lnTo>
                    <a:pt x="34" y="68"/>
                  </a:lnTo>
                  <a:lnTo>
                    <a:pt x="40" y="66"/>
                  </a:lnTo>
                  <a:lnTo>
                    <a:pt x="48" y="64"/>
                  </a:lnTo>
                  <a:lnTo>
                    <a:pt x="52" y="62"/>
                  </a:lnTo>
                  <a:lnTo>
                    <a:pt x="58" y="56"/>
                  </a:lnTo>
                  <a:lnTo>
                    <a:pt x="62"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lnTo>
                    <a:pt x="26" y="0"/>
                  </a:lnTo>
                  <a:lnTo>
                    <a:pt x="20" y="4"/>
                  </a:lnTo>
                  <a:lnTo>
                    <a:pt x="14" y="6"/>
                  </a:lnTo>
                  <a:lnTo>
                    <a:pt x="10" y="10"/>
                  </a:lnTo>
                  <a:lnTo>
                    <a:pt x="6" y="16"/>
                  </a:lnTo>
                  <a:lnTo>
                    <a:pt x="2" y="22"/>
                  </a:lnTo>
                  <a:lnTo>
                    <a:pt x="0" y="28"/>
                  </a:lnTo>
                  <a:lnTo>
                    <a:pt x="0" y="34"/>
                  </a:lnTo>
                  <a:lnTo>
                    <a:pt x="0" y="34"/>
                  </a:lnTo>
                  <a:lnTo>
                    <a:pt x="2" y="42"/>
                  </a:lnTo>
                  <a:lnTo>
                    <a:pt x="4" y="48"/>
                  </a:lnTo>
                  <a:lnTo>
                    <a:pt x="6" y="54"/>
                  </a:lnTo>
                  <a:lnTo>
                    <a:pt x="10" y="58"/>
                  </a:lnTo>
                  <a:lnTo>
                    <a:pt x="16" y="62"/>
                  </a:lnTo>
                  <a:lnTo>
                    <a:pt x="22" y="64"/>
                  </a:lnTo>
                  <a:lnTo>
                    <a:pt x="28" y="66"/>
                  </a:lnTo>
                  <a:lnTo>
                    <a:pt x="34" y="68"/>
                  </a:ln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51"/>
            <p:cNvSpPr>
              <a:spLocks/>
            </p:cNvSpPr>
            <p:nvPr userDrawn="1"/>
          </p:nvSpPr>
          <p:spPr bwMode="auto">
            <a:xfrm>
              <a:off x="-1433513" y="7435850"/>
              <a:ext cx="57150" cy="57150"/>
            </a:xfrm>
            <a:custGeom>
              <a:avLst/>
              <a:gdLst>
                <a:gd name="T0" fmla="*/ 20 w 36"/>
                <a:gd name="T1" fmla="*/ 36 h 36"/>
                <a:gd name="T2" fmla="*/ 20 w 36"/>
                <a:gd name="T3" fmla="*/ 36 h 36"/>
                <a:gd name="T4" fmla="*/ 26 w 36"/>
                <a:gd name="T5" fmla="*/ 34 h 36"/>
                <a:gd name="T6" fmla="*/ 32 w 36"/>
                <a:gd name="T7" fmla="*/ 30 h 36"/>
                <a:gd name="T8" fmla="*/ 34 w 36"/>
                <a:gd name="T9" fmla="*/ 24 h 36"/>
                <a:gd name="T10" fmla="*/ 36 w 36"/>
                <a:gd name="T11" fmla="*/ 16 h 36"/>
                <a:gd name="T12" fmla="*/ 36 w 36"/>
                <a:gd name="T13" fmla="*/ 16 h 36"/>
                <a:gd name="T14" fmla="*/ 34 w 36"/>
                <a:gd name="T15" fmla="*/ 10 h 36"/>
                <a:gd name="T16" fmla="*/ 30 w 36"/>
                <a:gd name="T17" fmla="*/ 4 h 36"/>
                <a:gd name="T18" fmla="*/ 22 w 36"/>
                <a:gd name="T19" fmla="*/ 2 h 36"/>
                <a:gd name="T20" fmla="*/ 16 w 36"/>
                <a:gd name="T21" fmla="*/ 0 h 36"/>
                <a:gd name="T22" fmla="*/ 16 w 36"/>
                <a:gd name="T23" fmla="*/ 0 h 36"/>
                <a:gd name="T24" fmla="*/ 10 w 36"/>
                <a:gd name="T25" fmla="*/ 2 h 36"/>
                <a:gd name="T26" fmla="*/ 4 w 36"/>
                <a:gd name="T27" fmla="*/ 6 h 36"/>
                <a:gd name="T28" fmla="*/ 0 w 36"/>
                <a:gd name="T29" fmla="*/ 14 h 36"/>
                <a:gd name="T30" fmla="*/ 0 w 36"/>
                <a:gd name="T31" fmla="*/ 20 h 36"/>
                <a:gd name="T32" fmla="*/ 0 w 36"/>
                <a:gd name="T33" fmla="*/ 20 h 36"/>
                <a:gd name="T34" fmla="*/ 2 w 36"/>
                <a:gd name="T35" fmla="*/ 28 h 36"/>
                <a:gd name="T36" fmla="*/ 6 w 36"/>
                <a:gd name="T37" fmla="*/ 32 h 36"/>
                <a:gd name="T38" fmla="*/ 12 w 36"/>
                <a:gd name="T39" fmla="*/ 36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30"/>
                  </a:lnTo>
                  <a:lnTo>
                    <a:pt x="34" y="24"/>
                  </a:lnTo>
                  <a:lnTo>
                    <a:pt x="36" y="16"/>
                  </a:lnTo>
                  <a:lnTo>
                    <a:pt x="36" y="16"/>
                  </a:lnTo>
                  <a:lnTo>
                    <a:pt x="34" y="10"/>
                  </a:lnTo>
                  <a:lnTo>
                    <a:pt x="30" y="4"/>
                  </a:lnTo>
                  <a:lnTo>
                    <a:pt x="22" y="2"/>
                  </a:lnTo>
                  <a:lnTo>
                    <a:pt x="16" y="0"/>
                  </a:lnTo>
                  <a:lnTo>
                    <a:pt x="16" y="0"/>
                  </a:lnTo>
                  <a:lnTo>
                    <a:pt x="10" y="2"/>
                  </a:lnTo>
                  <a:lnTo>
                    <a:pt x="4" y="6"/>
                  </a:lnTo>
                  <a:lnTo>
                    <a:pt x="0" y="14"/>
                  </a:lnTo>
                  <a:lnTo>
                    <a:pt x="0" y="20"/>
                  </a:lnTo>
                  <a:lnTo>
                    <a:pt x="0" y="20"/>
                  </a:lnTo>
                  <a:lnTo>
                    <a:pt x="2" y="28"/>
                  </a:lnTo>
                  <a:lnTo>
                    <a:pt x="6" y="32"/>
                  </a:lnTo>
                  <a:lnTo>
                    <a:pt x="12" y="36"/>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52"/>
            <p:cNvSpPr>
              <a:spLocks/>
            </p:cNvSpPr>
            <p:nvPr userDrawn="1"/>
          </p:nvSpPr>
          <p:spPr bwMode="auto">
            <a:xfrm>
              <a:off x="-1482725" y="7699375"/>
              <a:ext cx="153988" cy="150813"/>
            </a:xfrm>
            <a:custGeom>
              <a:avLst/>
              <a:gdLst>
                <a:gd name="T0" fmla="*/ 49 w 97"/>
                <a:gd name="T1" fmla="*/ 95 h 95"/>
                <a:gd name="T2" fmla="*/ 49 w 97"/>
                <a:gd name="T3" fmla="*/ 95 h 95"/>
                <a:gd name="T4" fmla="*/ 57 w 97"/>
                <a:gd name="T5" fmla="*/ 95 h 95"/>
                <a:gd name="T6" fmla="*/ 67 w 97"/>
                <a:gd name="T7" fmla="*/ 93 h 95"/>
                <a:gd name="T8" fmla="*/ 75 w 97"/>
                <a:gd name="T9" fmla="*/ 87 h 95"/>
                <a:gd name="T10" fmla="*/ 83 w 97"/>
                <a:gd name="T11" fmla="*/ 81 h 95"/>
                <a:gd name="T12" fmla="*/ 89 w 97"/>
                <a:gd name="T13" fmla="*/ 75 h 95"/>
                <a:gd name="T14" fmla="*/ 93 w 97"/>
                <a:gd name="T15" fmla="*/ 67 h 95"/>
                <a:gd name="T16" fmla="*/ 95 w 97"/>
                <a:gd name="T17" fmla="*/ 57 h 95"/>
                <a:gd name="T18" fmla="*/ 97 w 97"/>
                <a:gd name="T19" fmla="*/ 47 h 95"/>
                <a:gd name="T20" fmla="*/ 97 w 97"/>
                <a:gd name="T21" fmla="*/ 47 h 95"/>
                <a:gd name="T22" fmla="*/ 95 w 97"/>
                <a:gd name="T23" fmla="*/ 39 h 95"/>
                <a:gd name="T24" fmla="*/ 93 w 97"/>
                <a:gd name="T25" fmla="*/ 29 h 95"/>
                <a:gd name="T26" fmla="*/ 87 w 97"/>
                <a:gd name="T27" fmla="*/ 20 h 95"/>
                <a:gd name="T28" fmla="*/ 83 w 97"/>
                <a:gd name="T29" fmla="*/ 14 h 95"/>
                <a:gd name="T30" fmla="*/ 75 w 97"/>
                <a:gd name="T31" fmla="*/ 8 h 95"/>
                <a:gd name="T32" fmla="*/ 67 w 97"/>
                <a:gd name="T33" fmla="*/ 4 h 95"/>
                <a:gd name="T34" fmla="*/ 59 w 97"/>
                <a:gd name="T35" fmla="*/ 0 h 95"/>
                <a:gd name="T36" fmla="*/ 49 w 97"/>
                <a:gd name="T37" fmla="*/ 0 h 95"/>
                <a:gd name="T38" fmla="*/ 49 w 97"/>
                <a:gd name="T39" fmla="*/ 0 h 95"/>
                <a:gd name="T40" fmla="*/ 39 w 97"/>
                <a:gd name="T41" fmla="*/ 0 h 95"/>
                <a:gd name="T42" fmla="*/ 31 w 97"/>
                <a:gd name="T43" fmla="*/ 4 h 95"/>
                <a:gd name="T44" fmla="*/ 23 w 97"/>
                <a:gd name="T45" fmla="*/ 8 h 95"/>
                <a:gd name="T46" fmla="*/ 15 w 97"/>
                <a:gd name="T47" fmla="*/ 14 h 95"/>
                <a:gd name="T48" fmla="*/ 9 w 97"/>
                <a:gd name="T49" fmla="*/ 20 h 95"/>
                <a:gd name="T50" fmla="*/ 4 w 97"/>
                <a:gd name="T51" fmla="*/ 29 h 95"/>
                <a:gd name="T52" fmla="*/ 2 w 97"/>
                <a:gd name="T53" fmla="*/ 39 h 95"/>
                <a:gd name="T54" fmla="*/ 0 w 97"/>
                <a:gd name="T55" fmla="*/ 49 h 95"/>
                <a:gd name="T56" fmla="*/ 0 w 97"/>
                <a:gd name="T57" fmla="*/ 49 h 95"/>
                <a:gd name="T58" fmla="*/ 2 w 97"/>
                <a:gd name="T59" fmla="*/ 59 h 95"/>
                <a:gd name="T60" fmla="*/ 4 w 97"/>
                <a:gd name="T61" fmla="*/ 67 h 95"/>
                <a:gd name="T62" fmla="*/ 9 w 97"/>
                <a:gd name="T63" fmla="*/ 75 h 95"/>
                <a:gd name="T64" fmla="*/ 15 w 97"/>
                <a:gd name="T65" fmla="*/ 81 h 95"/>
                <a:gd name="T66" fmla="*/ 23 w 97"/>
                <a:gd name="T67" fmla="*/ 87 h 95"/>
                <a:gd name="T68" fmla="*/ 29 w 97"/>
                <a:gd name="T69" fmla="*/ 91 h 95"/>
                <a:gd name="T70" fmla="*/ 39 w 97"/>
                <a:gd name="T71" fmla="*/ 95 h 95"/>
                <a:gd name="T72" fmla="*/ 49 w 97"/>
                <a:gd name="T73" fmla="*/ 95 h 95"/>
                <a:gd name="T74" fmla="*/ 49 w 97"/>
                <a:gd name="T7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5">
                  <a:moveTo>
                    <a:pt x="49" y="95"/>
                  </a:moveTo>
                  <a:lnTo>
                    <a:pt x="49" y="95"/>
                  </a:lnTo>
                  <a:lnTo>
                    <a:pt x="57" y="95"/>
                  </a:lnTo>
                  <a:lnTo>
                    <a:pt x="67" y="93"/>
                  </a:lnTo>
                  <a:lnTo>
                    <a:pt x="75" y="87"/>
                  </a:lnTo>
                  <a:lnTo>
                    <a:pt x="83" y="81"/>
                  </a:lnTo>
                  <a:lnTo>
                    <a:pt x="89" y="75"/>
                  </a:lnTo>
                  <a:lnTo>
                    <a:pt x="93" y="67"/>
                  </a:lnTo>
                  <a:lnTo>
                    <a:pt x="95" y="57"/>
                  </a:lnTo>
                  <a:lnTo>
                    <a:pt x="97" y="47"/>
                  </a:lnTo>
                  <a:lnTo>
                    <a:pt x="97" y="47"/>
                  </a:lnTo>
                  <a:lnTo>
                    <a:pt x="95" y="39"/>
                  </a:lnTo>
                  <a:lnTo>
                    <a:pt x="93" y="29"/>
                  </a:lnTo>
                  <a:lnTo>
                    <a:pt x="87" y="20"/>
                  </a:lnTo>
                  <a:lnTo>
                    <a:pt x="83" y="14"/>
                  </a:lnTo>
                  <a:lnTo>
                    <a:pt x="75" y="8"/>
                  </a:lnTo>
                  <a:lnTo>
                    <a:pt x="67" y="4"/>
                  </a:lnTo>
                  <a:lnTo>
                    <a:pt x="59" y="0"/>
                  </a:lnTo>
                  <a:lnTo>
                    <a:pt x="49" y="0"/>
                  </a:lnTo>
                  <a:lnTo>
                    <a:pt x="49" y="0"/>
                  </a:lnTo>
                  <a:lnTo>
                    <a:pt x="39" y="0"/>
                  </a:lnTo>
                  <a:lnTo>
                    <a:pt x="31" y="4"/>
                  </a:lnTo>
                  <a:lnTo>
                    <a:pt x="23" y="8"/>
                  </a:lnTo>
                  <a:lnTo>
                    <a:pt x="15" y="14"/>
                  </a:lnTo>
                  <a:lnTo>
                    <a:pt x="9" y="20"/>
                  </a:lnTo>
                  <a:lnTo>
                    <a:pt x="4" y="29"/>
                  </a:lnTo>
                  <a:lnTo>
                    <a:pt x="2" y="39"/>
                  </a:lnTo>
                  <a:lnTo>
                    <a:pt x="0" y="49"/>
                  </a:lnTo>
                  <a:lnTo>
                    <a:pt x="0" y="49"/>
                  </a:lnTo>
                  <a:lnTo>
                    <a:pt x="2" y="59"/>
                  </a:lnTo>
                  <a:lnTo>
                    <a:pt x="4" y="67"/>
                  </a:lnTo>
                  <a:lnTo>
                    <a:pt x="9" y="75"/>
                  </a:lnTo>
                  <a:lnTo>
                    <a:pt x="15" y="81"/>
                  </a:lnTo>
                  <a:lnTo>
                    <a:pt x="23" y="87"/>
                  </a:lnTo>
                  <a:lnTo>
                    <a:pt x="29" y="91"/>
                  </a:lnTo>
                  <a:lnTo>
                    <a:pt x="39" y="95"/>
                  </a:lnTo>
                  <a:lnTo>
                    <a:pt x="49" y="95"/>
                  </a:lnTo>
                  <a:lnTo>
                    <a:pt x="4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53"/>
            <p:cNvSpPr>
              <a:spLocks/>
            </p:cNvSpPr>
            <p:nvPr userDrawn="1"/>
          </p:nvSpPr>
          <p:spPr bwMode="auto">
            <a:xfrm>
              <a:off x="-1204913" y="7977188"/>
              <a:ext cx="212725" cy="212725"/>
            </a:xfrm>
            <a:custGeom>
              <a:avLst/>
              <a:gdLst>
                <a:gd name="T0" fmla="*/ 68 w 134"/>
                <a:gd name="T1" fmla="*/ 134 h 134"/>
                <a:gd name="T2" fmla="*/ 68 w 134"/>
                <a:gd name="T3" fmla="*/ 134 h 134"/>
                <a:gd name="T4" fmla="*/ 80 w 134"/>
                <a:gd name="T5" fmla="*/ 132 h 134"/>
                <a:gd name="T6" fmla="*/ 94 w 134"/>
                <a:gd name="T7" fmla="*/ 128 h 134"/>
                <a:gd name="T8" fmla="*/ 104 w 134"/>
                <a:gd name="T9" fmla="*/ 122 h 134"/>
                <a:gd name="T10" fmla="*/ 114 w 134"/>
                <a:gd name="T11" fmla="*/ 114 h 134"/>
                <a:gd name="T12" fmla="*/ 122 w 134"/>
                <a:gd name="T13" fmla="*/ 104 h 134"/>
                <a:gd name="T14" fmla="*/ 128 w 134"/>
                <a:gd name="T15" fmla="*/ 92 h 134"/>
                <a:gd name="T16" fmla="*/ 132 w 134"/>
                <a:gd name="T17" fmla="*/ 80 h 134"/>
                <a:gd name="T18" fmla="*/ 134 w 134"/>
                <a:gd name="T19" fmla="*/ 66 h 134"/>
                <a:gd name="T20" fmla="*/ 134 w 134"/>
                <a:gd name="T21" fmla="*/ 66 h 134"/>
                <a:gd name="T22" fmla="*/ 132 w 134"/>
                <a:gd name="T23" fmla="*/ 52 h 134"/>
                <a:gd name="T24" fmla="*/ 128 w 134"/>
                <a:gd name="T25" fmla="*/ 40 h 134"/>
                <a:gd name="T26" fmla="*/ 122 w 134"/>
                <a:gd name="T27" fmla="*/ 30 h 134"/>
                <a:gd name="T28" fmla="*/ 114 w 134"/>
                <a:gd name="T29" fmla="*/ 20 h 134"/>
                <a:gd name="T30" fmla="*/ 104 w 134"/>
                <a:gd name="T31" fmla="*/ 12 h 134"/>
                <a:gd name="T32" fmla="*/ 92 w 134"/>
                <a:gd name="T33" fmla="*/ 6 h 134"/>
                <a:gd name="T34" fmla="*/ 80 w 134"/>
                <a:gd name="T35" fmla="*/ 2 h 134"/>
                <a:gd name="T36" fmla="*/ 66 w 134"/>
                <a:gd name="T37" fmla="*/ 0 h 134"/>
                <a:gd name="T38" fmla="*/ 66 w 134"/>
                <a:gd name="T39" fmla="*/ 0 h 134"/>
                <a:gd name="T40" fmla="*/ 54 w 134"/>
                <a:gd name="T41" fmla="*/ 2 h 134"/>
                <a:gd name="T42" fmla="*/ 40 w 134"/>
                <a:gd name="T43" fmla="*/ 6 h 134"/>
                <a:gd name="T44" fmla="*/ 30 w 134"/>
                <a:gd name="T45" fmla="*/ 12 h 134"/>
                <a:gd name="T46" fmla="*/ 20 w 134"/>
                <a:gd name="T47" fmla="*/ 20 h 134"/>
                <a:gd name="T48" fmla="*/ 10 w 134"/>
                <a:gd name="T49" fmla="*/ 30 h 134"/>
                <a:gd name="T50" fmla="*/ 4 w 134"/>
                <a:gd name="T51" fmla="*/ 42 h 134"/>
                <a:gd name="T52" fmla="*/ 0 w 134"/>
                <a:gd name="T53" fmla="*/ 54 h 134"/>
                <a:gd name="T54" fmla="*/ 0 w 134"/>
                <a:gd name="T55" fmla="*/ 68 h 134"/>
                <a:gd name="T56" fmla="*/ 0 w 134"/>
                <a:gd name="T57" fmla="*/ 68 h 134"/>
                <a:gd name="T58" fmla="*/ 2 w 134"/>
                <a:gd name="T59" fmla="*/ 80 h 134"/>
                <a:gd name="T60" fmla="*/ 6 w 134"/>
                <a:gd name="T61" fmla="*/ 94 h 134"/>
                <a:gd name="T62" fmla="*/ 12 w 134"/>
                <a:gd name="T63" fmla="*/ 104 h 134"/>
                <a:gd name="T64" fmla="*/ 20 w 134"/>
                <a:gd name="T65" fmla="*/ 114 h 134"/>
                <a:gd name="T66" fmla="*/ 30 w 134"/>
                <a:gd name="T67" fmla="*/ 122 h 134"/>
                <a:gd name="T68" fmla="*/ 42 w 134"/>
                <a:gd name="T69" fmla="*/ 130 h 134"/>
                <a:gd name="T70" fmla="*/ 54 w 134"/>
                <a:gd name="T71" fmla="*/ 132 h 134"/>
                <a:gd name="T72" fmla="*/ 68 w 134"/>
                <a:gd name="T73" fmla="*/ 134 h 134"/>
                <a:gd name="T74" fmla="*/ 68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8" y="134"/>
                  </a:moveTo>
                  <a:lnTo>
                    <a:pt x="68" y="134"/>
                  </a:lnTo>
                  <a:lnTo>
                    <a:pt x="80" y="132"/>
                  </a:lnTo>
                  <a:lnTo>
                    <a:pt x="94" y="128"/>
                  </a:lnTo>
                  <a:lnTo>
                    <a:pt x="104" y="122"/>
                  </a:lnTo>
                  <a:lnTo>
                    <a:pt x="114" y="114"/>
                  </a:lnTo>
                  <a:lnTo>
                    <a:pt x="122" y="104"/>
                  </a:lnTo>
                  <a:lnTo>
                    <a:pt x="128" y="92"/>
                  </a:lnTo>
                  <a:lnTo>
                    <a:pt x="132" y="80"/>
                  </a:lnTo>
                  <a:lnTo>
                    <a:pt x="134" y="66"/>
                  </a:lnTo>
                  <a:lnTo>
                    <a:pt x="134" y="66"/>
                  </a:lnTo>
                  <a:lnTo>
                    <a:pt x="132" y="52"/>
                  </a:lnTo>
                  <a:lnTo>
                    <a:pt x="128" y="40"/>
                  </a:lnTo>
                  <a:lnTo>
                    <a:pt x="122" y="30"/>
                  </a:lnTo>
                  <a:lnTo>
                    <a:pt x="114" y="20"/>
                  </a:lnTo>
                  <a:lnTo>
                    <a:pt x="104" y="12"/>
                  </a:lnTo>
                  <a:lnTo>
                    <a:pt x="92" y="6"/>
                  </a:lnTo>
                  <a:lnTo>
                    <a:pt x="80" y="2"/>
                  </a:lnTo>
                  <a:lnTo>
                    <a:pt x="66" y="0"/>
                  </a:lnTo>
                  <a:lnTo>
                    <a:pt x="66" y="0"/>
                  </a:lnTo>
                  <a:lnTo>
                    <a:pt x="54" y="2"/>
                  </a:lnTo>
                  <a:lnTo>
                    <a:pt x="40" y="6"/>
                  </a:lnTo>
                  <a:lnTo>
                    <a:pt x="30" y="12"/>
                  </a:lnTo>
                  <a:lnTo>
                    <a:pt x="20" y="20"/>
                  </a:lnTo>
                  <a:lnTo>
                    <a:pt x="10" y="30"/>
                  </a:lnTo>
                  <a:lnTo>
                    <a:pt x="4" y="42"/>
                  </a:lnTo>
                  <a:lnTo>
                    <a:pt x="0" y="54"/>
                  </a:lnTo>
                  <a:lnTo>
                    <a:pt x="0" y="68"/>
                  </a:lnTo>
                  <a:lnTo>
                    <a:pt x="0" y="68"/>
                  </a:lnTo>
                  <a:lnTo>
                    <a:pt x="2" y="80"/>
                  </a:lnTo>
                  <a:lnTo>
                    <a:pt x="6" y="94"/>
                  </a:lnTo>
                  <a:lnTo>
                    <a:pt x="12" y="104"/>
                  </a:lnTo>
                  <a:lnTo>
                    <a:pt x="20" y="114"/>
                  </a:lnTo>
                  <a:lnTo>
                    <a:pt x="30" y="122"/>
                  </a:lnTo>
                  <a:lnTo>
                    <a:pt x="42" y="130"/>
                  </a:lnTo>
                  <a:lnTo>
                    <a:pt x="54" y="132"/>
                  </a:lnTo>
                  <a:lnTo>
                    <a:pt x="68" y="134"/>
                  </a:lnTo>
                  <a:lnTo>
                    <a:pt x="6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54"/>
            <p:cNvSpPr>
              <a:spLocks/>
            </p:cNvSpPr>
            <p:nvPr userDrawn="1"/>
          </p:nvSpPr>
          <p:spPr bwMode="auto">
            <a:xfrm>
              <a:off x="-1755775" y="742315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4 h 52"/>
                <a:gd name="T26" fmla="*/ 6 w 50"/>
                <a:gd name="T27" fmla="*/ 8 h 52"/>
                <a:gd name="T28" fmla="*/ 2 w 50"/>
                <a:gd name="T29" fmla="*/ 16 h 52"/>
                <a:gd name="T30" fmla="*/ 0 w 50"/>
                <a:gd name="T31" fmla="*/ 26 h 52"/>
                <a:gd name="T32" fmla="*/ 0 w 50"/>
                <a:gd name="T33" fmla="*/ 26 h 52"/>
                <a:gd name="T34" fmla="*/ 2 w 50"/>
                <a:gd name="T35" fmla="*/ 36 h 52"/>
                <a:gd name="T36" fmla="*/ 8 w 50"/>
                <a:gd name="T37" fmla="*/ 44 h 52"/>
                <a:gd name="T38" fmla="*/ 16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4"/>
                  </a:lnTo>
                  <a:lnTo>
                    <a:pt x="6" y="8"/>
                  </a:lnTo>
                  <a:lnTo>
                    <a:pt x="2" y="16"/>
                  </a:lnTo>
                  <a:lnTo>
                    <a:pt x="0" y="26"/>
                  </a:lnTo>
                  <a:lnTo>
                    <a:pt x="0" y="26"/>
                  </a:lnTo>
                  <a:lnTo>
                    <a:pt x="2" y="36"/>
                  </a:lnTo>
                  <a:lnTo>
                    <a:pt x="8" y="44"/>
                  </a:lnTo>
                  <a:lnTo>
                    <a:pt x="16"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55"/>
            <p:cNvSpPr>
              <a:spLocks/>
            </p:cNvSpPr>
            <p:nvPr userDrawn="1"/>
          </p:nvSpPr>
          <p:spPr bwMode="auto">
            <a:xfrm>
              <a:off x="-1524000" y="7967663"/>
              <a:ext cx="233363" cy="231775"/>
            </a:xfrm>
            <a:custGeom>
              <a:avLst/>
              <a:gdLst>
                <a:gd name="T0" fmla="*/ 73 w 147"/>
                <a:gd name="T1" fmla="*/ 146 h 146"/>
                <a:gd name="T2" fmla="*/ 73 w 147"/>
                <a:gd name="T3" fmla="*/ 146 h 146"/>
                <a:gd name="T4" fmla="*/ 89 w 147"/>
                <a:gd name="T5" fmla="*/ 144 h 146"/>
                <a:gd name="T6" fmla="*/ 103 w 147"/>
                <a:gd name="T7" fmla="*/ 140 h 146"/>
                <a:gd name="T8" fmla="*/ 115 w 147"/>
                <a:gd name="T9" fmla="*/ 134 h 146"/>
                <a:gd name="T10" fmla="*/ 125 w 147"/>
                <a:gd name="T11" fmla="*/ 126 h 146"/>
                <a:gd name="T12" fmla="*/ 135 w 147"/>
                <a:gd name="T13" fmla="*/ 114 h 146"/>
                <a:gd name="T14" fmla="*/ 141 w 147"/>
                <a:gd name="T15" fmla="*/ 102 h 146"/>
                <a:gd name="T16" fmla="*/ 147 w 147"/>
                <a:gd name="T17" fmla="*/ 88 h 146"/>
                <a:gd name="T18" fmla="*/ 147 w 147"/>
                <a:gd name="T19" fmla="*/ 74 h 146"/>
                <a:gd name="T20" fmla="*/ 147 w 147"/>
                <a:gd name="T21" fmla="*/ 74 h 146"/>
                <a:gd name="T22" fmla="*/ 147 w 147"/>
                <a:gd name="T23" fmla="*/ 58 h 146"/>
                <a:gd name="T24" fmla="*/ 143 w 147"/>
                <a:gd name="T25" fmla="*/ 44 h 146"/>
                <a:gd name="T26" fmla="*/ 135 w 147"/>
                <a:gd name="T27" fmla="*/ 32 h 146"/>
                <a:gd name="T28" fmla="*/ 127 w 147"/>
                <a:gd name="T29" fmla="*/ 22 h 146"/>
                <a:gd name="T30" fmla="*/ 117 w 147"/>
                <a:gd name="T31" fmla="*/ 12 h 146"/>
                <a:gd name="T32" fmla="*/ 103 w 147"/>
                <a:gd name="T33" fmla="*/ 6 h 146"/>
                <a:gd name="T34" fmla="*/ 91 w 147"/>
                <a:gd name="T35" fmla="*/ 2 h 146"/>
                <a:gd name="T36" fmla="*/ 75 w 147"/>
                <a:gd name="T37" fmla="*/ 0 h 146"/>
                <a:gd name="T38" fmla="*/ 75 w 147"/>
                <a:gd name="T39" fmla="*/ 0 h 146"/>
                <a:gd name="T40" fmla="*/ 61 w 147"/>
                <a:gd name="T41" fmla="*/ 0 h 146"/>
                <a:gd name="T42" fmla="*/ 47 w 147"/>
                <a:gd name="T43" fmla="*/ 6 h 146"/>
                <a:gd name="T44" fmla="*/ 35 w 147"/>
                <a:gd name="T45" fmla="*/ 12 h 146"/>
                <a:gd name="T46" fmla="*/ 22 w 147"/>
                <a:gd name="T47" fmla="*/ 20 h 146"/>
                <a:gd name="T48" fmla="*/ 14 w 147"/>
                <a:gd name="T49" fmla="*/ 32 h 146"/>
                <a:gd name="T50" fmla="*/ 6 w 147"/>
                <a:gd name="T51" fmla="*/ 44 h 146"/>
                <a:gd name="T52" fmla="*/ 2 w 147"/>
                <a:gd name="T53" fmla="*/ 58 h 146"/>
                <a:gd name="T54" fmla="*/ 0 w 147"/>
                <a:gd name="T55" fmla="*/ 72 h 146"/>
                <a:gd name="T56" fmla="*/ 0 w 147"/>
                <a:gd name="T57" fmla="*/ 72 h 146"/>
                <a:gd name="T58" fmla="*/ 2 w 147"/>
                <a:gd name="T59" fmla="*/ 88 h 146"/>
                <a:gd name="T60" fmla="*/ 6 w 147"/>
                <a:gd name="T61" fmla="*/ 100 h 146"/>
                <a:gd name="T62" fmla="*/ 12 w 147"/>
                <a:gd name="T63" fmla="*/ 114 h 146"/>
                <a:gd name="T64" fmla="*/ 22 w 147"/>
                <a:gd name="T65" fmla="*/ 124 h 146"/>
                <a:gd name="T66" fmla="*/ 32 w 147"/>
                <a:gd name="T67" fmla="*/ 134 h 146"/>
                <a:gd name="T68" fmla="*/ 45 w 147"/>
                <a:gd name="T69" fmla="*/ 140 h 146"/>
                <a:gd name="T70" fmla="*/ 59 w 147"/>
                <a:gd name="T71" fmla="*/ 144 h 146"/>
                <a:gd name="T72" fmla="*/ 73 w 147"/>
                <a:gd name="T73" fmla="*/ 146 h 146"/>
                <a:gd name="T74" fmla="*/ 73 w 147"/>
                <a:gd name="T7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6">
                  <a:moveTo>
                    <a:pt x="73" y="146"/>
                  </a:moveTo>
                  <a:lnTo>
                    <a:pt x="73" y="146"/>
                  </a:lnTo>
                  <a:lnTo>
                    <a:pt x="89" y="144"/>
                  </a:lnTo>
                  <a:lnTo>
                    <a:pt x="103" y="140"/>
                  </a:lnTo>
                  <a:lnTo>
                    <a:pt x="115" y="134"/>
                  </a:lnTo>
                  <a:lnTo>
                    <a:pt x="125" y="126"/>
                  </a:lnTo>
                  <a:lnTo>
                    <a:pt x="135" y="114"/>
                  </a:lnTo>
                  <a:lnTo>
                    <a:pt x="141" y="102"/>
                  </a:lnTo>
                  <a:lnTo>
                    <a:pt x="147" y="88"/>
                  </a:lnTo>
                  <a:lnTo>
                    <a:pt x="147" y="74"/>
                  </a:lnTo>
                  <a:lnTo>
                    <a:pt x="147" y="74"/>
                  </a:lnTo>
                  <a:lnTo>
                    <a:pt x="147" y="58"/>
                  </a:lnTo>
                  <a:lnTo>
                    <a:pt x="143" y="44"/>
                  </a:lnTo>
                  <a:lnTo>
                    <a:pt x="135" y="32"/>
                  </a:lnTo>
                  <a:lnTo>
                    <a:pt x="127" y="22"/>
                  </a:lnTo>
                  <a:lnTo>
                    <a:pt x="117" y="12"/>
                  </a:lnTo>
                  <a:lnTo>
                    <a:pt x="103" y="6"/>
                  </a:lnTo>
                  <a:lnTo>
                    <a:pt x="91" y="2"/>
                  </a:lnTo>
                  <a:lnTo>
                    <a:pt x="75" y="0"/>
                  </a:lnTo>
                  <a:lnTo>
                    <a:pt x="75" y="0"/>
                  </a:lnTo>
                  <a:lnTo>
                    <a:pt x="61" y="0"/>
                  </a:lnTo>
                  <a:lnTo>
                    <a:pt x="47" y="6"/>
                  </a:lnTo>
                  <a:lnTo>
                    <a:pt x="35" y="12"/>
                  </a:lnTo>
                  <a:lnTo>
                    <a:pt x="22" y="20"/>
                  </a:lnTo>
                  <a:lnTo>
                    <a:pt x="14" y="32"/>
                  </a:lnTo>
                  <a:lnTo>
                    <a:pt x="6" y="44"/>
                  </a:lnTo>
                  <a:lnTo>
                    <a:pt x="2" y="58"/>
                  </a:lnTo>
                  <a:lnTo>
                    <a:pt x="0" y="72"/>
                  </a:lnTo>
                  <a:lnTo>
                    <a:pt x="0" y="72"/>
                  </a:lnTo>
                  <a:lnTo>
                    <a:pt x="2" y="88"/>
                  </a:lnTo>
                  <a:lnTo>
                    <a:pt x="6" y="100"/>
                  </a:lnTo>
                  <a:lnTo>
                    <a:pt x="12" y="114"/>
                  </a:lnTo>
                  <a:lnTo>
                    <a:pt x="22" y="124"/>
                  </a:lnTo>
                  <a:lnTo>
                    <a:pt x="32" y="134"/>
                  </a:lnTo>
                  <a:lnTo>
                    <a:pt x="45" y="140"/>
                  </a:lnTo>
                  <a:lnTo>
                    <a:pt x="59" y="144"/>
                  </a:lnTo>
                  <a:lnTo>
                    <a:pt x="73" y="146"/>
                  </a:lnTo>
                  <a:lnTo>
                    <a:pt x="7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56"/>
            <p:cNvSpPr>
              <a:spLocks/>
            </p:cNvSpPr>
            <p:nvPr userDrawn="1"/>
          </p:nvSpPr>
          <p:spPr bwMode="auto">
            <a:xfrm>
              <a:off x="628650" y="8577263"/>
              <a:ext cx="244475" cy="244475"/>
            </a:xfrm>
            <a:custGeom>
              <a:avLst/>
              <a:gdLst>
                <a:gd name="T0" fmla="*/ 80 w 154"/>
                <a:gd name="T1" fmla="*/ 154 h 154"/>
                <a:gd name="T2" fmla="*/ 80 w 154"/>
                <a:gd name="T3" fmla="*/ 154 h 154"/>
                <a:gd name="T4" fmla="*/ 96 w 154"/>
                <a:gd name="T5" fmla="*/ 152 h 154"/>
                <a:gd name="T6" fmla="*/ 110 w 154"/>
                <a:gd name="T7" fmla="*/ 148 h 154"/>
                <a:gd name="T8" fmla="*/ 122 w 154"/>
                <a:gd name="T9" fmla="*/ 140 h 154"/>
                <a:gd name="T10" fmla="*/ 134 w 154"/>
                <a:gd name="T11" fmla="*/ 130 h 154"/>
                <a:gd name="T12" fmla="*/ 142 w 154"/>
                <a:gd name="T13" fmla="*/ 120 h 154"/>
                <a:gd name="T14" fmla="*/ 148 w 154"/>
                <a:gd name="T15" fmla="*/ 106 h 154"/>
                <a:gd name="T16" fmla="*/ 154 w 154"/>
                <a:gd name="T17" fmla="*/ 92 h 154"/>
                <a:gd name="T18" fmla="*/ 154 w 154"/>
                <a:gd name="T19" fmla="*/ 76 h 154"/>
                <a:gd name="T20" fmla="*/ 154 w 154"/>
                <a:gd name="T21" fmla="*/ 76 h 154"/>
                <a:gd name="T22" fmla="*/ 152 w 154"/>
                <a:gd name="T23" fmla="*/ 60 h 154"/>
                <a:gd name="T24" fmla="*/ 148 w 154"/>
                <a:gd name="T25" fmla="*/ 46 h 154"/>
                <a:gd name="T26" fmla="*/ 140 w 154"/>
                <a:gd name="T27" fmla="*/ 32 h 154"/>
                <a:gd name="T28" fmla="*/ 130 w 154"/>
                <a:gd name="T29" fmla="*/ 22 h 154"/>
                <a:gd name="T30" fmla="*/ 118 w 154"/>
                <a:gd name="T31" fmla="*/ 12 h 154"/>
                <a:gd name="T32" fmla="*/ 106 w 154"/>
                <a:gd name="T33" fmla="*/ 6 h 154"/>
                <a:gd name="T34" fmla="*/ 90 w 154"/>
                <a:gd name="T35" fmla="*/ 2 h 154"/>
                <a:gd name="T36" fmla="*/ 74 w 154"/>
                <a:gd name="T37" fmla="*/ 0 h 154"/>
                <a:gd name="T38" fmla="*/ 74 w 154"/>
                <a:gd name="T39" fmla="*/ 0 h 154"/>
                <a:gd name="T40" fmla="*/ 60 w 154"/>
                <a:gd name="T41" fmla="*/ 2 h 154"/>
                <a:gd name="T42" fmla="*/ 46 w 154"/>
                <a:gd name="T43" fmla="*/ 8 h 154"/>
                <a:gd name="T44" fmla="*/ 32 w 154"/>
                <a:gd name="T45" fmla="*/ 14 h 154"/>
                <a:gd name="T46" fmla="*/ 22 w 154"/>
                <a:gd name="T47" fmla="*/ 24 h 154"/>
                <a:gd name="T48" fmla="*/ 12 w 154"/>
                <a:gd name="T49" fmla="*/ 36 h 154"/>
                <a:gd name="T50" fmla="*/ 6 w 154"/>
                <a:gd name="T51" fmla="*/ 50 h 154"/>
                <a:gd name="T52" fmla="*/ 2 w 154"/>
                <a:gd name="T53" fmla="*/ 64 h 154"/>
                <a:gd name="T54" fmla="*/ 0 w 154"/>
                <a:gd name="T55" fmla="*/ 80 h 154"/>
                <a:gd name="T56" fmla="*/ 0 w 154"/>
                <a:gd name="T57" fmla="*/ 80 h 154"/>
                <a:gd name="T58" fmla="*/ 2 w 154"/>
                <a:gd name="T59" fmla="*/ 94 h 154"/>
                <a:gd name="T60" fmla="*/ 6 w 154"/>
                <a:gd name="T61" fmla="*/ 110 h 154"/>
                <a:gd name="T62" fmla="*/ 14 w 154"/>
                <a:gd name="T63" fmla="*/ 122 h 154"/>
                <a:gd name="T64" fmla="*/ 24 w 154"/>
                <a:gd name="T65" fmla="*/ 134 h 154"/>
                <a:gd name="T66" fmla="*/ 36 w 154"/>
                <a:gd name="T67" fmla="*/ 142 h 154"/>
                <a:gd name="T68" fmla="*/ 50 w 154"/>
                <a:gd name="T69" fmla="*/ 150 h 154"/>
                <a:gd name="T70" fmla="*/ 64 w 154"/>
                <a:gd name="T71" fmla="*/ 154 h 154"/>
                <a:gd name="T72" fmla="*/ 80 w 154"/>
                <a:gd name="T73" fmla="*/ 154 h 154"/>
                <a:gd name="T74" fmla="*/ 80 w 154"/>
                <a:gd name="T7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80" y="154"/>
                  </a:moveTo>
                  <a:lnTo>
                    <a:pt x="80" y="154"/>
                  </a:lnTo>
                  <a:lnTo>
                    <a:pt x="96" y="152"/>
                  </a:lnTo>
                  <a:lnTo>
                    <a:pt x="110" y="148"/>
                  </a:lnTo>
                  <a:lnTo>
                    <a:pt x="122" y="140"/>
                  </a:lnTo>
                  <a:lnTo>
                    <a:pt x="134" y="130"/>
                  </a:lnTo>
                  <a:lnTo>
                    <a:pt x="142" y="120"/>
                  </a:lnTo>
                  <a:lnTo>
                    <a:pt x="148" y="106"/>
                  </a:lnTo>
                  <a:lnTo>
                    <a:pt x="154" y="92"/>
                  </a:lnTo>
                  <a:lnTo>
                    <a:pt x="154" y="76"/>
                  </a:lnTo>
                  <a:lnTo>
                    <a:pt x="154" y="76"/>
                  </a:lnTo>
                  <a:lnTo>
                    <a:pt x="152" y="60"/>
                  </a:lnTo>
                  <a:lnTo>
                    <a:pt x="148" y="46"/>
                  </a:lnTo>
                  <a:lnTo>
                    <a:pt x="140" y="32"/>
                  </a:lnTo>
                  <a:lnTo>
                    <a:pt x="130" y="22"/>
                  </a:lnTo>
                  <a:lnTo>
                    <a:pt x="118" y="12"/>
                  </a:lnTo>
                  <a:lnTo>
                    <a:pt x="106" y="6"/>
                  </a:lnTo>
                  <a:lnTo>
                    <a:pt x="90" y="2"/>
                  </a:lnTo>
                  <a:lnTo>
                    <a:pt x="74" y="0"/>
                  </a:lnTo>
                  <a:lnTo>
                    <a:pt x="74" y="0"/>
                  </a:lnTo>
                  <a:lnTo>
                    <a:pt x="60" y="2"/>
                  </a:lnTo>
                  <a:lnTo>
                    <a:pt x="46" y="8"/>
                  </a:lnTo>
                  <a:lnTo>
                    <a:pt x="32" y="14"/>
                  </a:lnTo>
                  <a:lnTo>
                    <a:pt x="22" y="24"/>
                  </a:lnTo>
                  <a:lnTo>
                    <a:pt x="12" y="36"/>
                  </a:lnTo>
                  <a:lnTo>
                    <a:pt x="6" y="50"/>
                  </a:lnTo>
                  <a:lnTo>
                    <a:pt x="2" y="64"/>
                  </a:lnTo>
                  <a:lnTo>
                    <a:pt x="0" y="80"/>
                  </a:lnTo>
                  <a:lnTo>
                    <a:pt x="0" y="80"/>
                  </a:lnTo>
                  <a:lnTo>
                    <a:pt x="2" y="94"/>
                  </a:lnTo>
                  <a:lnTo>
                    <a:pt x="6" y="110"/>
                  </a:lnTo>
                  <a:lnTo>
                    <a:pt x="14" y="122"/>
                  </a:lnTo>
                  <a:lnTo>
                    <a:pt x="24" y="134"/>
                  </a:lnTo>
                  <a:lnTo>
                    <a:pt x="36" y="142"/>
                  </a:lnTo>
                  <a:lnTo>
                    <a:pt x="50" y="150"/>
                  </a:lnTo>
                  <a:lnTo>
                    <a:pt x="64" y="154"/>
                  </a:lnTo>
                  <a:lnTo>
                    <a:pt x="80" y="154"/>
                  </a:lnTo>
                  <a:lnTo>
                    <a:pt x="8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57"/>
            <p:cNvSpPr>
              <a:spLocks/>
            </p:cNvSpPr>
            <p:nvPr userDrawn="1"/>
          </p:nvSpPr>
          <p:spPr bwMode="auto">
            <a:xfrm>
              <a:off x="1230313" y="8869363"/>
              <a:ext cx="276225" cy="277813"/>
            </a:xfrm>
            <a:custGeom>
              <a:avLst/>
              <a:gdLst>
                <a:gd name="T0" fmla="*/ 86 w 174"/>
                <a:gd name="T1" fmla="*/ 175 h 175"/>
                <a:gd name="T2" fmla="*/ 86 w 174"/>
                <a:gd name="T3" fmla="*/ 175 h 175"/>
                <a:gd name="T4" fmla="*/ 104 w 174"/>
                <a:gd name="T5" fmla="*/ 173 h 175"/>
                <a:gd name="T6" fmla="*/ 120 w 174"/>
                <a:gd name="T7" fmla="*/ 169 h 175"/>
                <a:gd name="T8" fmla="*/ 136 w 174"/>
                <a:gd name="T9" fmla="*/ 161 h 175"/>
                <a:gd name="T10" fmla="*/ 148 w 174"/>
                <a:gd name="T11" fmla="*/ 151 h 175"/>
                <a:gd name="T12" fmla="*/ 158 w 174"/>
                <a:gd name="T13" fmla="*/ 137 h 175"/>
                <a:gd name="T14" fmla="*/ 168 w 174"/>
                <a:gd name="T15" fmla="*/ 123 h 175"/>
                <a:gd name="T16" fmla="*/ 172 w 174"/>
                <a:gd name="T17" fmla="*/ 107 h 175"/>
                <a:gd name="T18" fmla="*/ 174 w 174"/>
                <a:gd name="T19" fmla="*/ 89 h 175"/>
                <a:gd name="T20" fmla="*/ 174 w 174"/>
                <a:gd name="T21" fmla="*/ 89 h 175"/>
                <a:gd name="T22" fmla="*/ 172 w 174"/>
                <a:gd name="T23" fmla="*/ 71 h 175"/>
                <a:gd name="T24" fmla="*/ 168 w 174"/>
                <a:gd name="T25" fmla="*/ 55 h 175"/>
                <a:gd name="T26" fmla="*/ 160 w 174"/>
                <a:gd name="T27" fmla="*/ 39 h 175"/>
                <a:gd name="T28" fmla="*/ 150 w 174"/>
                <a:gd name="T29" fmla="*/ 27 h 175"/>
                <a:gd name="T30" fmla="*/ 136 w 174"/>
                <a:gd name="T31" fmla="*/ 16 h 175"/>
                <a:gd name="T32" fmla="*/ 122 w 174"/>
                <a:gd name="T33" fmla="*/ 8 h 175"/>
                <a:gd name="T34" fmla="*/ 106 w 174"/>
                <a:gd name="T35" fmla="*/ 2 h 175"/>
                <a:gd name="T36" fmla="*/ 88 w 174"/>
                <a:gd name="T37" fmla="*/ 0 h 175"/>
                <a:gd name="T38" fmla="*/ 88 w 174"/>
                <a:gd name="T39" fmla="*/ 0 h 175"/>
                <a:gd name="T40" fmla="*/ 70 w 174"/>
                <a:gd name="T41" fmla="*/ 2 h 175"/>
                <a:gd name="T42" fmla="*/ 54 w 174"/>
                <a:gd name="T43" fmla="*/ 6 h 175"/>
                <a:gd name="T44" fmla="*/ 40 w 174"/>
                <a:gd name="T45" fmla="*/ 14 h 175"/>
                <a:gd name="T46" fmla="*/ 26 w 174"/>
                <a:gd name="T47" fmla="*/ 27 h 175"/>
                <a:gd name="T48" fmla="*/ 16 w 174"/>
                <a:gd name="T49" fmla="*/ 39 h 175"/>
                <a:gd name="T50" fmla="*/ 8 w 174"/>
                <a:gd name="T51" fmla="*/ 53 h 175"/>
                <a:gd name="T52" fmla="*/ 2 w 174"/>
                <a:gd name="T53" fmla="*/ 69 h 175"/>
                <a:gd name="T54" fmla="*/ 0 w 174"/>
                <a:gd name="T55" fmla="*/ 87 h 175"/>
                <a:gd name="T56" fmla="*/ 0 w 174"/>
                <a:gd name="T57" fmla="*/ 87 h 175"/>
                <a:gd name="T58" fmla="*/ 2 w 174"/>
                <a:gd name="T59" fmla="*/ 105 h 175"/>
                <a:gd name="T60" fmla="*/ 6 w 174"/>
                <a:gd name="T61" fmla="*/ 121 h 175"/>
                <a:gd name="T62" fmla="*/ 14 w 174"/>
                <a:gd name="T63" fmla="*/ 135 h 175"/>
                <a:gd name="T64" fmla="*/ 26 w 174"/>
                <a:gd name="T65" fmla="*/ 149 h 175"/>
                <a:gd name="T66" fmla="*/ 38 w 174"/>
                <a:gd name="T67" fmla="*/ 159 h 175"/>
                <a:gd name="T68" fmla="*/ 52 w 174"/>
                <a:gd name="T69" fmla="*/ 169 h 175"/>
                <a:gd name="T70" fmla="*/ 70 w 174"/>
                <a:gd name="T71" fmla="*/ 173 h 175"/>
                <a:gd name="T72" fmla="*/ 86 w 174"/>
                <a:gd name="T73" fmla="*/ 175 h 175"/>
                <a:gd name="T74" fmla="*/ 86 w 174"/>
                <a:gd name="T7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5">
                  <a:moveTo>
                    <a:pt x="86" y="175"/>
                  </a:moveTo>
                  <a:lnTo>
                    <a:pt x="86" y="175"/>
                  </a:lnTo>
                  <a:lnTo>
                    <a:pt x="104" y="173"/>
                  </a:lnTo>
                  <a:lnTo>
                    <a:pt x="120" y="169"/>
                  </a:lnTo>
                  <a:lnTo>
                    <a:pt x="136" y="161"/>
                  </a:lnTo>
                  <a:lnTo>
                    <a:pt x="148" y="151"/>
                  </a:lnTo>
                  <a:lnTo>
                    <a:pt x="158" y="137"/>
                  </a:lnTo>
                  <a:lnTo>
                    <a:pt x="168" y="123"/>
                  </a:lnTo>
                  <a:lnTo>
                    <a:pt x="172" y="107"/>
                  </a:lnTo>
                  <a:lnTo>
                    <a:pt x="174" y="89"/>
                  </a:lnTo>
                  <a:lnTo>
                    <a:pt x="174" y="89"/>
                  </a:lnTo>
                  <a:lnTo>
                    <a:pt x="172" y="71"/>
                  </a:lnTo>
                  <a:lnTo>
                    <a:pt x="168" y="55"/>
                  </a:lnTo>
                  <a:lnTo>
                    <a:pt x="160" y="39"/>
                  </a:lnTo>
                  <a:lnTo>
                    <a:pt x="150" y="27"/>
                  </a:lnTo>
                  <a:lnTo>
                    <a:pt x="136" y="16"/>
                  </a:lnTo>
                  <a:lnTo>
                    <a:pt x="122" y="8"/>
                  </a:lnTo>
                  <a:lnTo>
                    <a:pt x="106" y="2"/>
                  </a:lnTo>
                  <a:lnTo>
                    <a:pt x="88" y="0"/>
                  </a:lnTo>
                  <a:lnTo>
                    <a:pt x="88" y="0"/>
                  </a:lnTo>
                  <a:lnTo>
                    <a:pt x="70" y="2"/>
                  </a:lnTo>
                  <a:lnTo>
                    <a:pt x="54" y="6"/>
                  </a:lnTo>
                  <a:lnTo>
                    <a:pt x="40" y="14"/>
                  </a:lnTo>
                  <a:lnTo>
                    <a:pt x="26" y="27"/>
                  </a:lnTo>
                  <a:lnTo>
                    <a:pt x="16" y="39"/>
                  </a:lnTo>
                  <a:lnTo>
                    <a:pt x="8" y="53"/>
                  </a:lnTo>
                  <a:lnTo>
                    <a:pt x="2" y="69"/>
                  </a:lnTo>
                  <a:lnTo>
                    <a:pt x="0" y="87"/>
                  </a:lnTo>
                  <a:lnTo>
                    <a:pt x="0" y="87"/>
                  </a:lnTo>
                  <a:lnTo>
                    <a:pt x="2" y="105"/>
                  </a:lnTo>
                  <a:lnTo>
                    <a:pt x="6" y="121"/>
                  </a:lnTo>
                  <a:lnTo>
                    <a:pt x="14" y="135"/>
                  </a:lnTo>
                  <a:lnTo>
                    <a:pt x="26" y="149"/>
                  </a:lnTo>
                  <a:lnTo>
                    <a:pt x="38" y="159"/>
                  </a:lnTo>
                  <a:lnTo>
                    <a:pt x="52" y="169"/>
                  </a:lnTo>
                  <a:lnTo>
                    <a:pt x="70" y="173"/>
                  </a:lnTo>
                  <a:lnTo>
                    <a:pt x="86" y="175"/>
                  </a:lnTo>
                  <a:lnTo>
                    <a:pt x="86"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58"/>
            <p:cNvSpPr>
              <a:spLocks/>
            </p:cNvSpPr>
            <p:nvPr userDrawn="1"/>
          </p:nvSpPr>
          <p:spPr bwMode="auto">
            <a:xfrm>
              <a:off x="393700" y="8034338"/>
              <a:ext cx="95250" cy="98425"/>
            </a:xfrm>
            <a:custGeom>
              <a:avLst/>
              <a:gdLst>
                <a:gd name="T0" fmla="*/ 30 w 60"/>
                <a:gd name="T1" fmla="*/ 62 h 62"/>
                <a:gd name="T2" fmla="*/ 30 w 60"/>
                <a:gd name="T3" fmla="*/ 62 h 62"/>
                <a:gd name="T4" fmla="*/ 36 w 60"/>
                <a:gd name="T5" fmla="*/ 60 h 62"/>
                <a:gd name="T6" fmla="*/ 42 w 60"/>
                <a:gd name="T7" fmla="*/ 60 h 62"/>
                <a:gd name="T8" fmla="*/ 52 w 60"/>
                <a:gd name="T9" fmla="*/ 52 h 62"/>
                <a:gd name="T10" fmla="*/ 58 w 60"/>
                <a:gd name="T11" fmla="*/ 44 h 62"/>
                <a:gd name="T12" fmla="*/ 60 w 60"/>
                <a:gd name="T13" fmla="*/ 38 h 62"/>
                <a:gd name="T14" fmla="*/ 60 w 60"/>
                <a:gd name="T15" fmla="*/ 32 h 62"/>
                <a:gd name="T16" fmla="*/ 60 w 60"/>
                <a:gd name="T17" fmla="*/ 32 h 62"/>
                <a:gd name="T18" fmla="*/ 60 w 60"/>
                <a:gd name="T19" fmla="*/ 24 h 62"/>
                <a:gd name="T20" fmla="*/ 58 w 60"/>
                <a:gd name="T21" fmla="*/ 20 h 62"/>
                <a:gd name="T22" fmla="*/ 52 w 60"/>
                <a:gd name="T23" fmla="*/ 10 h 62"/>
                <a:gd name="T24" fmla="*/ 42 w 60"/>
                <a:gd name="T25" fmla="*/ 2 h 62"/>
                <a:gd name="T26" fmla="*/ 36 w 60"/>
                <a:gd name="T27" fmla="*/ 0 h 62"/>
                <a:gd name="T28" fmla="*/ 30 w 60"/>
                <a:gd name="T29" fmla="*/ 0 h 62"/>
                <a:gd name="T30" fmla="*/ 30 w 60"/>
                <a:gd name="T31" fmla="*/ 0 h 62"/>
                <a:gd name="T32" fmla="*/ 24 w 60"/>
                <a:gd name="T33" fmla="*/ 0 h 62"/>
                <a:gd name="T34" fmla="*/ 20 w 60"/>
                <a:gd name="T35" fmla="*/ 2 h 62"/>
                <a:gd name="T36" fmla="*/ 10 w 60"/>
                <a:gd name="T37" fmla="*/ 10 h 62"/>
                <a:gd name="T38" fmla="*/ 2 w 60"/>
                <a:gd name="T39" fmla="*/ 18 h 62"/>
                <a:gd name="T40" fmla="*/ 0 w 60"/>
                <a:gd name="T41" fmla="*/ 24 h 62"/>
                <a:gd name="T42" fmla="*/ 0 w 60"/>
                <a:gd name="T43" fmla="*/ 30 h 62"/>
                <a:gd name="T44" fmla="*/ 0 w 60"/>
                <a:gd name="T45" fmla="*/ 30 h 62"/>
                <a:gd name="T46" fmla="*/ 0 w 60"/>
                <a:gd name="T47" fmla="*/ 36 h 62"/>
                <a:gd name="T48" fmla="*/ 2 w 60"/>
                <a:gd name="T49" fmla="*/ 42 h 62"/>
                <a:gd name="T50" fmla="*/ 8 w 60"/>
                <a:gd name="T51" fmla="*/ 52 h 62"/>
                <a:gd name="T52" fmla="*/ 18 w 60"/>
                <a:gd name="T53" fmla="*/ 58 h 62"/>
                <a:gd name="T54" fmla="*/ 24 w 60"/>
                <a:gd name="T55" fmla="*/ 60 h 62"/>
                <a:gd name="T56" fmla="*/ 30 w 60"/>
                <a:gd name="T57" fmla="*/ 62 h 62"/>
                <a:gd name="T58" fmla="*/ 30 w 60"/>
                <a:gd name="T5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2">
                  <a:moveTo>
                    <a:pt x="30" y="62"/>
                  </a:moveTo>
                  <a:lnTo>
                    <a:pt x="30" y="62"/>
                  </a:lnTo>
                  <a:lnTo>
                    <a:pt x="36" y="60"/>
                  </a:lnTo>
                  <a:lnTo>
                    <a:pt x="42" y="60"/>
                  </a:lnTo>
                  <a:lnTo>
                    <a:pt x="52" y="52"/>
                  </a:lnTo>
                  <a:lnTo>
                    <a:pt x="58" y="44"/>
                  </a:lnTo>
                  <a:lnTo>
                    <a:pt x="60" y="38"/>
                  </a:lnTo>
                  <a:lnTo>
                    <a:pt x="60" y="32"/>
                  </a:lnTo>
                  <a:lnTo>
                    <a:pt x="60" y="32"/>
                  </a:lnTo>
                  <a:lnTo>
                    <a:pt x="60" y="24"/>
                  </a:lnTo>
                  <a:lnTo>
                    <a:pt x="58" y="20"/>
                  </a:lnTo>
                  <a:lnTo>
                    <a:pt x="52" y="10"/>
                  </a:lnTo>
                  <a:lnTo>
                    <a:pt x="42" y="2"/>
                  </a:lnTo>
                  <a:lnTo>
                    <a:pt x="36" y="0"/>
                  </a:lnTo>
                  <a:lnTo>
                    <a:pt x="30" y="0"/>
                  </a:lnTo>
                  <a:lnTo>
                    <a:pt x="30" y="0"/>
                  </a:lnTo>
                  <a:lnTo>
                    <a:pt x="24" y="0"/>
                  </a:lnTo>
                  <a:lnTo>
                    <a:pt x="20" y="2"/>
                  </a:lnTo>
                  <a:lnTo>
                    <a:pt x="10" y="10"/>
                  </a:lnTo>
                  <a:lnTo>
                    <a:pt x="2" y="18"/>
                  </a:lnTo>
                  <a:lnTo>
                    <a:pt x="0" y="24"/>
                  </a:lnTo>
                  <a:lnTo>
                    <a:pt x="0" y="30"/>
                  </a:lnTo>
                  <a:lnTo>
                    <a:pt x="0" y="30"/>
                  </a:lnTo>
                  <a:lnTo>
                    <a:pt x="0" y="36"/>
                  </a:lnTo>
                  <a:lnTo>
                    <a:pt x="2" y="42"/>
                  </a:lnTo>
                  <a:lnTo>
                    <a:pt x="8" y="52"/>
                  </a:lnTo>
                  <a:lnTo>
                    <a:pt x="18" y="58"/>
                  </a:lnTo>
                  <a:lnTo>
                    <a:pt x="24" y="60"/>
                  </a:lnTo>
                  <a:lnTo>
                    <a:pt x="30" y="62"/>
                  </a:lnTo>
                  <a:lnTo>
                    <a:pt x="3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59"/>
            <p:cNvSpPr>
              <a:spLocks/>
            </p:cNvSpPr>
            <p:nvPr userDrawn="1"/>
          </p:nvSpPr>
          <p:spPr bwMode="auto">
            <a:xfrm>
              <a:off x="666750" y="8307388"/>
              <a:ext cx="168275" cy="168275"/>
            </a:xfrm>
            <a:custGeom>
              <a:avLst/>
              <a:gdLst>
                <a:gd name="T0" fmla="*/ 52 w 106"/>
                <a:gd name="T1" fmla="*/ 106 h 106"/>
                <a:gd name="T2" fmla="*/ 52 w 106"/>
                <a:gd name="T3" fmla="*/ 106 h 106"/>
                <a:gd name="T4" fmla="*/ 64 w 106"/>
                <a:gd name="T5" fmla="*/ 104 h 106"/>
                <a:gd name="T6" fmla="*/ 74 w 106"/>
                <a:gd name="T7" fmla="*/ 102 h 106"/>
                <a:gd name="T8" fmla="*/ 82 w 106"/>
                <a:gd name="T9" fmla="*/ 96 h 106"/>
                <a:gd name="T10" fmla="*/ 90 w 106"/>
                <a:gd name="T11" fmla="*/ 90 h 106"/>
                <a:gd name="T12" fmla="*/ 96 w 106"/>
                <a:gd name="T13" fmla="*/ 82 h 106"/>
                <a:gd name="T14" fmla="*/ 102 w 106"/>
                <a:gd name="T15" fmla="*/ 74 h 106"/>
                <a:gd name="T16" fmla="*/ 104 w 106"/>
                <a:gd name="T17" fmla="*/ 64 h 106"/>
                <a:gd name="T18" fmla="*/ 106 w 106"/>
                <a:gd name="T19" fmla="*/ 54 h 106"/>
                <a:gd name="T20" fmla="*/ 106 w 106"/>
                <a:gd name="T21" fmla="*/ 54 h 106"/>
                <a:gd name="T22" fmla="*/ 104 w 106"/>
                <a:gd name="T23" fmla="*/ 42 h 106"/>
                <a:gd name="T24" fmla="*/ 102 w 106"/>
                <a:gd name="T25" fmla="*/ 32 h 106"/>
                <a:gd name="T26" fmla="*/ 98 w 106"/>
                <a:gd name="T27" fmla="*/ 24 h 106"/>
                <a:gd name="T28" fmla="*/ 92 w 106"/>
                <a:gd name="T29" fmla="*/ 16 h 106"/>
                <a:gd name="T30" fmla="*/ 84 w 106"/>
                <a:gd name="T31" fmla="*/ 10 h 106"/>
                <a:gd name="T32" fmla="*/ 76 w 106"/>
                <a:gd name="T33" fmla="*/ 4 h 106"/>
                <a:gd name="T34" fmla="*/ 66 w 106"/>
                <a:gd name="T35" fmla="*/ 2 h 106"/>
                <a:gd name="T36" fmla="*/ 54 w 106"/>
                <a:gd name="T37" fmla="*/ 0 h 106"/>
                <a:gd name="T38" fmla="*/ 54 w 106"/>
                <a:gd name="T39" fmla="*/ 0 h 106"/>
                <a:gd name="T40" fmla="*/ 44 w 106"/>
                <a:gd name="T41" fmla="*/ 0 h 106"/>
                <a:gd name="T42" fmla="*/ 34 w 106"/>
                <a:gd name="T43" fmla="*/ 4 h 106"/>
                <a:gd name="T44" fmla="*/ 24 w 106"/>
                <a:gd name="T45" fmla="*/ 8 h 106"/>
                <a:gd name="T46" fmla="*/ 16 w 106"/>
                <a:gd name="T47" fmla="*/ 14 h 106"/>
                <a:gd name="T48" fmla="*/ 10 w 106"/>
                <a:gd name="T49" fmla="*/ 22 h 106"/>
                <a:gd name="T50" fmla="*/ 6 w 106"/>
                <a:gd name="T51" fmla="*/ 32 h 106"/>
                <a:gd name="T52" fmla="*/ 2 w 106"/>
                <a:gd name="T53" fmla="*/ 42 h 106"/>
                <a:gd name="T54" fmla="*/ 0 w 106"/>
                <a:gd name="T55" fmla="*/ 52 h 106"/>
                <a:gd name="T56" fmla="*/ 0 w 106"/>
                <a:gd name="T57" fmla="*/ 52 h 106"/>
                <a:gd name="T58" fmla="*/ 2 w 106"/>
                <a:gd name="T59" fmla="*/ 62 h 106"/>
                <a:gd name="T60" fmla="*/ 4 w 106"/>
                <a:gd name="T61" fmla="*/ 72 h 106"/>
                <a:gd name="T62" fmla="*/ 10 w 106"/>
                <a:gd name="T63" fmla="*/ 82 h 106"/>
                <a:gd name="T64" fmla="*/ 16 w 106"/>
                <a:gd name="T65" fmla="*/ 90 h 106"/>
                <a:gd name="T66" fmla="*/ 24 w 106"/>
                <a:gd name="T67" fmla="*/ 96 h 106"/>
                <a:gd name="T68" fmla="*/ 32 w 106"/>
                <a:gd name="T69" fmla="*/ 100 h 106"/>
                <a:gd name="T70" fmla="*/ 42 w 106"/>
                <a:gd name="T71" fmla="*/ 104 h 106"/>
                <a:gd name="T72" fmla="*/ 52 w 106"/>
                <a:gd name="T73" fmla="*/ 106 h 106"/>
                <a:gd name="T74" fmla="*/ 52 w 106"/>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106"/>
                  </a:moveTo>
                  <a:lnTo>
                    <a:pt x="52" y="106"/>
                  </a:lnTo>
                  <a:lnTo>
                    <a:pt x="64" y="104"/>
                  </a:lnTo>
                  <a:lnTo>
                    <a:pt x="74" y="102"/>
                  </a:lnTo>
                  <a:lnTo>
                    <a:pt x="82" y="96"/>
                  </a:lnTo>
                  <a:lnTo>
                    <a:pt x="90" y="90"/>
                  </a:lnTo>
                  <a:lnTo>
                    <a:pt x="96" y="82"/>
                  </a:lnTo>
                  <a:lnTo>
                    <a:pt x="102" y="74"/>
                  </a:lnTo>
                  <a:lnTo>
                    <a:pt x="104" y="64"/>
                  </a:lnTo>
                  <a:lnTo>
                    <a:pt x="106" y="54"/>
                  </a:lnTo>
                  <a:lnTo>
                    <a:pt x="106" y="54"/>
                  </a:lnTo>
                  <a:lnTo>
                    <a:pt x="104" y="42"/>
                  </a:lnTo>
                  <a:lnTo>
                    <a:pt x="102" y="32"/>
                  </a:lnTo>
                  <a:lnTo>
                    <a:pt x="98" y="24"/>
                  </a:lnTo>
                  <a:lnTo>
                    <a:pt x="92" y="16"/>
                  </a:lnTo>
                  <a:lnTo>
                    <a:pt x="84" y="10"/>
                  </a:lnTo>
                  <a:lnTo>
                    <a:pt x="76" y="4"/>
                  </a:lnTo>
                  <a:lnTo>
                    <a:pt x="66" y="2"/>
                  </a:lnTo>
                  <a:lnTo>
                    <a:pt x="54" y="0"/>
                  </a:lnTo>
                  <a:lnTo>
                    <a:pt x="54" y="0"/>
                  </a:lnTo>
                  <a:lnTo>
                    <a:pt x="44" y="0"/>
                  </a:lnTo>
                  <a:lnTo>
                    <a:pt x="34" y="4"/>
                  </a:lnTo>
                  <a:lnTo>
                    <a:pt x="24" y="8"/>
                  </a:lnTo>
                  <a:lnTo>
                    <a:pt x="16" y="14"/>
                  </a:lnTo>
                  <a:lnTo>
                    <a:pt x="10" y="22"/>
                  </a:lnTo>
                  <a:lnTo>
                    <a:pt x="6" y="32"/>
                  </a:lnTo>
                  <a:lnTo>
                    <a:pt x="2" y="42"/>
                  </a:lnTo>
                  <a:lnTo>
                    <a:pt x="0" y="52"/>
                  </a:lnTo>
                  <a:lnTo>
                    <a:pt x="0" y="52"/>
                  </a:lnTo>
                  <a:lnTo>
                    <a:pt x="2" y="62"/>
                  </a:lnTo>
                  <a:lnTo>
                    <a:pt x="4" y="72"/>
                  </a:lnTo>
                  <a:lnTo>
                    <a:pt x="10" y="82"/>
                  </a:lnTo>
                  <a:lnTo>
                    <a:pt x="16" y="90"/>
                  </a:lnTo>
                  <a:lnTo>
                    <a:pt x="24" y="96"/>
                  </a:lnTo>
                  <a:lnTo>
                    <a:pt x="32" y="100"/>
                  </a:lnTo>
                  <a:lnTo>
                    <a:pt x="42" y="104"/>
                  </a:lnTo>
                  <a:lnTo>
                    <a:pt x="52" y="106"/>
                  </a:lnTo>
                  <a:lnTo>
                    <a:pt x="5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60"/>
            <p:cNvSpPr>
              <a:spLocks/>
            </p:cNvSpPr>
            <p:nvPr userDrawn="1"/>
          </p:nvSpPr>
          <p:spPr bwMode="auto">
            <a:xfrm>
              <a:off x="346075" y="8297863"/>
              <a:ext cx="190500" cy="190500"/>
            </a:xfrm>
            <a:custGeom>
              <a:avLst/>
              <a:gdLst>
                <a:gd name="T0" fmla="*/ 60 w 120"/>
                <a:gd name="T1" fmla="*/ 120 h 120"/>
                <a:gd name="T2" fmla="*/ 60 w 120"/>
                <a:gd name="T3" fmla="*/ 120 h 120"/>
                <a:gd name="T4" fmla="*/ 72 w 120"/>
                <a:gd name="T5" fmla="*/ 118 h 120"/>
                <a:gd name="T6" fmla="*/ 84 w 120"/>
                <a:gd name="T7" fmla="*/ 114 h 120"/>
                <a:gd name="T8" fmla="*/ 94 w 120"/>
                <a:gd name="T9" fmla="*/ 110 h 120"/>
                <a:gd name="T10" fmla="*/ 102 w 120"/>
                <a:gd name="T11" fmla="*/ 102 h 120"/>
                <a:gd name="T12" fmla="*/ 110 w 120"/>
                <a:gd name="T13" fmla="*/ 94 h 120"/>
                <a:gd name="T14" fmla="*/ 116 w 120"/>
                <a:gd name="T15" fmla="*/ 82 h 120"/>
                <a:gd name="T16" fmla="*/ 120 w 120"/>
                <a:gd name="T17" fmla="*/ 72 h 120"/>
                <a:gd name="T18" fmla="*/ 120 w 120"/>
                <a:gd name="T19" fmla="*/ 60 h 120"/>
                <a:gd name="T20" fmla="*/ 120 w 120"/>
                <a:gd name="T21" fmla="*/ 60 h 120"/>
                <a:gd name="T22" fmla="*/ 118 w 120"/>
                <a:gd name="T23" fmla="*/ 48 h 120"/>
                <a:gd name="T24" fmla="*/ 116 w 120"/>
                <a:gd name="T25" fmla="*/ 36 h 120"/>
                <a:gd name="T26" fmla="*/ 110 w 120"/>
                <a:gd name="T27" fmla="*/ 26 h 120"/>
                <a:gd name="T28" fmla="*/ 102 w 120"/>
                <a:gd name="T29" fmla="*/ 18 h 120"/>
                <a:gd name="T30" fmla="*/ 94 w 120"/>
                <a:gd name="T31" fmla="*/ 10 h 120"/>
                <a:gd name="T32" fmla="*/ 84 w 120"/>
                <a:gd name="T33" fmla="*/ 4 h 120"/>
                <a:gd name="T34" fmla="*/ 72 w 120"/>
                <a:gd name="T35" fmla="*/ 2 h 120"/>
                <a:gd name="T36" fmla="*/ 60 w 120"/>
                <a:gd name="T37" fmla="*/ 0 h 120"/>
                <a:gd name="T38" fmla="*/ 60 w 120"/>
                <a:gd name="T39" fmla="*/ 0 h 120"/>
                <a:gd name="T40" fmla="*/ 48 w 120"/>
                <a:gd name="T41" fmla="*/ 2 h 120"/>
                <a:gd name="T42" fmla="*/ 38 w 120"/>
                <a:gd name="T43" fmla="*/ 4 h 120"/>
                <a:gd name="T44" fmla="*/ 28 w 120"/>
                <a:gd name="T45" fmla="*/ 10 h 120"/>
                <a:gd name="T46" fmla="*/ 18 w 120"/>
                <a:gd name="T47" fmla="*/ 18 h 120"/>
                <a:gd name="T48" fmla="*/ 10 w 120"/>
                <a:gd name="T49" fmla="*/ 26 h 120"/>
                <a:gd name="T50" fmla="*/ 6 w 120"/>
                <a:gd name="T51" fmla="*/ 36 h 120"/>
                <a:gd name="T52" fmla="*/ 2 w 120"/>
                <a:gd name="T53" fmla="*/ 48 h 120"/>
                <a:gd name="T54" fmla="*/ 0 w 120"/>
                <a:gd name="T55" fmla="*/ 60 h 120"/>
                <a:gd name="T56" fmla="*/ 0 w 120"/>
                <a:gd name="T57" fmla="*/ 60 h 120"/>
                <a:gd name="T58" fmla="*/ 2 w 120"/>
                <a:gd name="T59" fmla="*/ 72 h 120"/>
                <a:gd name="T60" fmla="*/ 6 w 120"/>
                <a:gd name="T61" fmla="*/ 84 h 120"/>
                <a:gd name="T62" fmla="*/ 12 w 120"/>
                <a:gd name="T63" fmla="*/ 94 h 120"/>
                <a:gd name="T64" fmla="*/ 18 w 120"/>
                <a:gd name="T65" fmla="*/ 102 h 120"/>
                <a:gd name="T66" fmla="*/ 28 w 120"/>
                <a:gd name="T67" fmla="*/ 110 h 120"/>
                <a:gd name="T68" fmla="*/ 38 w 120"/>
                <a:gd name="T69" fmla="*/ 114 h 120"/>
                <a:gd name="T70" fmla="*/ 48 w 120"/>
                <a:gd name="T71" fmla="*/ 118 h 120"/>
                <a:gd name="T72" fmla="*/ 60 w 120"/>
                <a:gd name="T73" fmla="*/ 120 h 120"/>
                <a:gd name="T74" fmla="*/ 60 w 120"/>
                <a:gd name="T7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0">
                  <a:moveTo>
                    <a:pt x="60" y="120"/>
                  </a:moveTo>
                  <a:lnTo>
                    <a:pt x="60" y="120"/>
                  </a:lnTo>
                  <a:lnTo>
                    <a:pt x="72" y="118"/>
                  </a:lnTo>
                  <a:lnTo>
                    <a:pt x="84" y="114"/>
                  </a:lnTo>
                  <a:lnTo>
                    <a:pt x="94" y="110"/>
                  </a:lnTo>
                  <a:lnTo>
                    <a:pt x="102" y="102"/>
                  </a:lnTo>
                  <a:lnTo>
                    <a:pt x="110" y="94"/>
                  </a:lnTo>
                  <a:lnTo>
                    <a:pt x="116" y="82"/>
                  </a:lnTo>
                  <a:lnTo>
                    <a:pt x="120" y="72"/>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8" y="4"/>
                  </a:lnTo>
                  <a:lnTo>
                    <a:pt x="28" y="10"/>
                  </a:lnTo>
                  <a:lnTo>
                    <a:pt x="18" y="18"/>
                  </a:lnTo>
                  <a:lnTo>
                    <a:pt x="10" y="26"/>
                  </a:lnTo>
                  <a:lnTo>
                    <a:pt x="6" y="36"/>
                  </a:lnTo>
                  <a:lnTo>
                    <a:pt x="2" y="48"/>
                  </a:lnTo>
                  <a:lnTo>
                    <a:pt x="0" y="60"/>
                  </a:lnTo>
                  <a:lnTo>
                    <a:pt x="0" y="60"/>
                  </a:lnTo>
                  <a:lnTo>
                    <a:pt x="2" y="72"/>
                  </a:lnTo>
                  <a:lnTo>
                    <a:pt x="6" y="84"/>
                  </a:lnTo>
                  <a:lnTo>
                    <a:pt x="12" y="94"/>
                  </a:lnTo>
                  <a:lnTo>
                    <a:pt x="18" y="102"/>
                  </a:lnTo>
                  <a:lnTo>
                    <a:pt x="28" y="110"/>
                  </a:lnTo>
                  <a:lnTo>
                    <a:pt x="38" y="114"/>
                  </a:lnTo>
                  <a:lnTo>
                    <a:pt x="48" y="118"/>
                  </a:lnTo>
                  <a:lnTo>
                    <a:pt x="60" y="120"/>
                  </a:lnTo>
                  <a:lnTo>
                    <a:pt x="6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61"/>
            <p:cNvSpPr>
              <a:spLocks/>
            </p:cNvSpPr>
            <p:nvPr userDrawn="1"/>
          </p:nvSpPr>
          <p:spPr bwMode="auto">
            <a:xfrm>
              <a:off x="311150" y="8567738"/>
              <a:ext cx="263525" cy="263525"/>
            </a:xfrm>
            <a:custGeom>
              <a:avLst/>
              <a:gdLst>
                <a:gd name="T0" fmla="*/ 82 w 166"/>
                <a:gd name="T1" fmla="*/ 166 h 166"/>
                <a:gd name="T2" fmla="*/ 82 w 166"/>
                <a:gd name="T3" fmla="*/ 166 h 166"/>
                <a:gd name="T4" fmla="*/ 100 w 166"/>
                <a:gd name="T5" fmla="*/ 164 h 166"/>
                <a:gd name="T6" fmla="*/ 114 w 166"/>
                <a:gd name="T7" fmla="*/ 160 h 166"/>
                <a:gd name="T8" fmla="*/ 128 w 166"/>
                <a:gd name="T9" fmla="*/ 152 h 166"/>
                <a:gd name="T10" fmla="*/ 140 w 166"/>
                <a:gd name="T11" fmla="*/ 142 h 166"/>
                <a:gd name="T12" fmla="*/ 152 w 166"/>
                <a:gd name="T13" fmla="*/ 130 h 166"/>
                <a:gd name="T14" fmla="*/ 158 w 166"/>
                <a:gd name="T15" fmla="*/ 116 h 166"/>
                <a:gd name="T16" fmla="*/ 164 w 166"/>
                <a:gd name="T17" fmla="*/ 100 h 166"/>
                <a:gd name="T18" fmla="*/ 166 w 166"/>
                <a:gd name="T19" fmla="*/ 84 h 166"/>
                <a:gd name="T20" fmla="*/ 166 w 166"/>
                <a:gd name="T21" fmla="*/ 84 h 166"/>
                <a:gd name="T22" fmla="*/ 164 w 166"/>
                <a:gd name="T23" fmla="*/ 66 h 166"/>
                <a:gd name="T24" fmla="*/ 158 w 166"/>
                <a:gd name="T25" fmla="*/ 52 h 166"/>
                <a:gd name="T26" fmla="*/ 152 w 166"/>
                <a:gd name="T27" fmla="*/ 38 h 166"/>
                <a:gd name="T28" fmla="*/ 142 w 166"/>
                <a:gd name="T29" fmla="*/ 24 h 166"/>
                <a:gd name="T30" fmla="*/ 128 w 166"/>
                <a:gd name="T31" fmla="*/ 14 h 166"/>
                <a:gd name="T32" fmla="*/ 114 w 166"/>
                <a:gd name="T33" fmla="*/ 8 h 166"/>
                <a:gd name="T34" fmla="*/ 100 w 166"/>
                <a:gd name="T35" fmla="*/ 2 h 166"/>
                <a:gd name="T36" fmla="*/ 82 w 166"/>
                <a:gd name="T37" fmla="*/ 0 h 166"/>
                <a:gd name="T38" fmla="*/ 82 w 166"/>
                <a:gd name="T39" fmla="*/ 0 h 166"/>
                <a:gd name="T40" fmla="*/ 66 w 166"/>
                <a:gd name="T41" fmla="*/ 2 h 166"/>
                <a:gd name="T42" fmla="*/ 50 w 166"/>
                <a:gd name="T43" fmla="*/ 8 h 166"/>
                <a:gd name="T44" fmla="*/ 36 w 166"/>
                <a:gd name="T45" fmla="*/ 14 h 166"/>
                <a:gd name="T46" fmla="*/ 24 w 166"/>
                <a:gd name="T47" fmla="*/ 24 h 166"/>
                <a:gd name="T48" fmla="*/ 14 w 166"/>
                <a:gd name="T49" fmla="*/ 38 h 166"/>
                <a:gd name="T50" fmla="*/ 6 w 166"/>
                <a:gd name="T51" fmla="*/ 52 h 166"/>
                <a:gd name="T52" fmla="*/ 2 w 166"/>
                <a:gd name="T53" fmla="*/ 66 h 166"/>
                <a:gd name="T54" fmla="*/ 0 w 166"/>
                <a:gd name="T55" fmla="*/ 84 h 166"/>
                <a:gd name="T56" fmla="*/ 0 w 166"/>
                <a:gd name="T57" fmla="*/ 84 h 166"/>
                <a:gd name="T58" fmla="*/ 2 w 166"/>
                <a:gd name="T59" fmla="*/ 100 h 166"/>
                <a:gd name="T60" fmla="*/ 6 w 166"/>
                <a:gd name="T61" fmla="*/ 116 h 166"/>
                <a:gd name="T62" fmla="*/ 14 w 166"/>
                <a:gd name="T63" fmla="*/ 130 h 166"/>
                <a:gd name="T64" fmla="*/ 24 w 166"/>
                <a:gd name="T65" fmla="*/ 142 h 166"/>
                <a:gd name="T66" fmla="*/ 36 w 166"/>
                <a:gd name="T67" fmla="*/ 152 h 166"/>
                <a:gd name="T68" fmla="*/ 50 w 166"/>
                <a:gd name="T69" fmla="*/ 160 h 166"/>
                <a:gd name="T70" fmla="*/ 66 w 166"/>
                <a:gd name="T71" fmla="*/ 164 h 166"/>
                <a:gd name="T72" fmla="*/ 82 w 166"/>
                <a:gd name="T73" fmla="*/ 166 h 166"/>
                <a:gd name="T74" fmla="*/ 82 w 166"/>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82" y="166"/>
                  </a:moveTo>
                  <a:lnTo>
                    <a:pt x="82" y="166"/>
                  </a:lnTo>
                  <a:lnTo>
                    <a:pt x="100" y="164"/>
                  </a:lnTo>
                  <a:lnTo>
                    <a:pt x="114" y="160"/>
                  </a:lnTo>
                  <a:lnTo>
                    <a:pt x="128" y="152"/>
                  </a:lnTo>
                  <a:lnTo>
                    <a:pt x="140" y="142"/>
                  </a:lnTo>
                  <a:lnTo>
                    <a:pt x="152" y="130"/>
                  </a:lnTo>
                  <a:lnTo>
                    <a:pt x="158" y="116"/>
                  </a:lnTo>
                  <a:lnTo>
                    <a:pt x="164" y="100"/>
                  </a:lnTo>
                  <a:lnTo>
                    <a:pt x="166" y="84"/>
                  </a:lnTo>
                  <a:lnTo>
                    <a:pt x="166" y="84"/>
                  </a:lnTo>
                  <a:lnTo>
                    <a:pt x="164" y="66"/>
                  </a:lnTo>
                  <a:lnTo>
                    <a:pt x="158" y="52"/>
                  </a:lnTo>
                  <a:lnTo>
                    <a:pt x="152" y="38"/>
                  </a:lnTo>
                  <a:lnTo>
                    <a:pt x="142" y="24"/>
                  </a:lnTo>
                  <a:lnTo>
                    <a:pt x="128" y="14"/>
                  </a:lnTo>
                  <a:lnTo>
                    <a:pt x="114" y="8"/>
                  </a:lnTo>
                  <a:lnTo>
                    <a:pt x="100" y="2"/>
                  </a:lnTo>
                  <a:lnTo>
                    <a:pt x="82" y="0"/>
                  </a:lnTo>
                  <a:lnTo>
                    <a:pt x="82" y="0"/>
                  </a:lnTo>
                  <a:lnTo>
                    <a:pt x="66" y="2"/>
                  </a:lnTo>
                  <a:lnTo>
                    <a:pt x="50" y="8"/>
                  </a:lnTo>
                  <a:lnTo>
                    <a:pt x="36" y="14"/>
                  </a:lnTo>
                  <a:lnTo>
                    <a:pt x="24" y="24"/>
                  </a:lnTo>
                  <a:lnTo>
                    <a:pt x="14" y="38"/>
                  </a:lnTo>
                  <a:lnTo>
                    <a:pt x="6" y="52"/>
                  </a:lnTo>
                  <a:lnTo>
                    <a:pt x="2" y="66"/>
                  </a:lnTo>
                  <a:lnTo>
                    <a:pt x="0" y="84"/>
                  </a:lnTo>
                  <a:lnTo>
                    <a:pt x="0" y="84"/>
                  </a:lnTo>
                  <a:lnTo>
                    <a:pt x="2" y="100"/>
                  </a:lnTo>
                  <a:lnTo>
                    <a:pt x="6" y="116"/>
                  </a:lnTo>
                  <a:lnTo>
                    <a:pt x="14" y="130"/>
                  </a:lnTo>
                  <a:lnTo>
                    <a:pt x="24" y="142"/>
                  </a:lnTo>
                  <a:lnTo>
                    <a:pt x="36" y="152"/>
                  </a:lnTo>
                  <a:lnTo>
                    <a:pt x="50" y="160"/>
                  </a:lnTo>
                  <a:lnTo>
                    <a:pt x="66" y="164"/>
                  </a:lnTo>
                  <a:lnTo>
                    <a:pt x="82" y="166"/>
                  </a:lnTo>
                  <a:lnTo>
                    <a:pt x="8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2"/>
            <p:cNvSpPr>
              <a:spLocks/>
            </p:cNvSpPr>
            <p:nvPr userDrawn="1"/>
          </p:nvSpPr>
          <p:spPr bwMode="auto">
            <a:xfrm>
              <a:off x="714375" y="8047038"/>
              <a:ext cx="76200" cy="73025"/>
            </a:xfrm>
            <a:custGeom>
              <a:avLst/>
              <a:gdLst>
                <a:gd name="T0" fmla="*/ 22 w 48"/>
                <a:gd name="T1" fmla="*/ 46 h 46"/>
                <a:gd name="T2" fmla="*/ 22 w 48"/>
                <a:gd name="T3" fmla="*/ 46 h 46"/>
                <a:gd name="T4" fmla="*/ 32 w 48"/>
                <a:gd name="T5" fmla="*/ 44 h 46"/>
                <a:gd name="T6" fmla="*/ 40 w 48"/>
                <a:gd name="T7" fmla="*/ 40 h 46"/>
                <a:gd name="T8" fmla="*/ 46 w 48"/>
                <a:gd name="T9" fmla="*/ 32 h 46"/>
                <a:gd name="T10" fmla="*/ 48 w 48"/>
                <a:gd name="T11" fmla="*/ 22 h 46"/>
                <a:gd name="T12" fmla="*/ 48 w 48"/>
                <a:gd name="T13" fmla="*/ 22 h 46"/>
                <a:gd name="T14" fmla="*/ 46 w 48"/>
                <a:gd name="T15" fmla="*/ 14 h 46"/>
                <a:gd name="T16" fmla="*/ 40 w 48"/>
                <a:gd name="T17" fmla="*/ 6 h 46"/>
                <a:gd name="T18" fmla="*/ 32 w 48"/>
                <a:gd name="T19" fmla="*/ 2 h 46"/>
                <a:gd name="T20" fmla="*/ 24 w 48"/>
                <a:gd name="T21" fmla="*/ 0 h 46"/>
                <a:gd name="T22" fmla="*/ 24 w 48"/>
                <a:gd name="T23" fmla="*/ 0 h 46"/>
                <a:gd name="T24" fmla="*/ 14 w 48"/>
                <a:gd name="T25" fmla="*/ 2 h 46"/>
                <a:gd name="T26" fmla="*/ 6 w 48"/>
                <a:gd name="T27" fmla="*/ 6 h 46"/>
                <a:gd name="T28" fmla="*/ 2 w 48"/>
                <a:gd name="T29" fmla="*/ 14 h 46"/>
                <a:gd name="T30" fmla="*/ 0 w 48"/>
                <a:gd name="T31" fmla="*/ 22 h 46"/>
                <a:gd name="T32" fmla="*/ 0 w 48"/>
                <a:gd name="T33" fmla="*/ 22 h 46"/>
                <a:gd name="T34" fmla="*/ 2 w 48"/>
                <a:gd name="T35" fmla="*/ 32 h 46"/>
                <a:gd name="T36" fmla="*/ 6 w 48"/>
                <a:gd name="T37" fmla="*/ 40 h 46"/>
                <a:gd name="T38" fmla="*/ 14 w 48"/>
                <a:gd name="T39" fmla="*/ 44 h 46"/>
                <a:gd name="T40" fmla="*/ 22 w 48"/>
                <a:gd name="T41" fmla="*/ 46 h 46"/>
                <a:gd name="T42" fmla="*/ 22 w 48"/>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22" y="46"/>
                  </a:moveTo>
                  <a:lnTo>
                    <a:pt x="22" y="46"/>
                  </a:lnTo>
                  <a:lnTo>
                    <a:pt x="32" y="44"/>
                  </a:lnTo>
                  <a:lnTo>
                    <a:pt x="40" y="40"/>
                  </a:lnTo>
                  <a:lnTo>
                    <a:pt x="46" y="32"/>
                  </a:lnTo>
                  <a:lnTo>
                    <a:pt x="48" y="22"/>
                  </a:lnTo>
                  <a:lnTo>
                    <a:pt x="48" y="22"/>
                  </a:lnTo>
                  <a:lnTo>
                    <a:pt x="46" y="14"/>
                  </a:lnTo>
                  <a:lnTo>
                    <a:pt x="40" y="6"/>
                  </a:lnTo>
                  <a:lnTo>
                    <a:pt x="32" y="2"/>
                  </a:lnTo>
                  <a:lnTo>
                    <a:pt x="24" y="0"/>
                  </a:lnTo>
                  <a:lnTo>
                    <a:pt x="24" y="0"/>
                  </a:lnTo>
                  <a:lnTo>
                    <a:pt x="14" y="2"/>
                  </a:lnTo>
                  <a:lnTo>
                    <a:pt x="6" y="6"/>
                  </a:lnTo>
                  <a:lnTo>
                    <a:pt x="2" y="14"/>
                  </a:lnTo>
                  <a:lnTo>
                    <a:pt x="0" y="22"/>
                  </a:lnTo>
                  <a:lnTo>
                    <a:pt x="0" y="22"/>
                  </a:lnTo>
                  <a:lnTo>
                    <a:pt x="2" y="32"/>
                  </a:lnTo>
                  <a:lnTo>
                    <a:pt x="6" y="40"/>
                  </a:lnTo>
                  <a:lnTo>
                    <a:pt x="14" y="44"/>
                  </a:lnTo>
                  <a:lnTo>
                    <a:pt x="22" y="46"/>
                  </a:ln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63"/>
            <p:cNvSpPr>
              <a:spLocks/>
            </p:cNvSpPr>
            <p:nvPr userDrawn="1"/>
          </p:nvSpPr>
          <p:spPr bwMode="auto">
            <a:xfrm>
              <a:off x="1031875" y="8056563"/>
              <a:ext cx="53975" cy="53975"/>
            </a:xfrm>
            <a:custGeom>
              <a:avLst/>
              <a:gdLst>
                <a:gd name="T0" fmla="*/ 18 w 34"/>
                <a:gd name="T1" fmla="*/ 34 h 34"/>
                <a:gd name="T2" fmla="*/ 18 w 34"/>
                <a:gd name="T3" fmla="*/ 34 h 34"/>
                <a:gd name="T4" fmla="*/ 24 w 34"/>
                <a:gd name="T5" fmla="*/ 32 h 34"/>
                <a:gd name="T6" fmla="*/ 28 w 34"/>
                <a:gd name="T7" fmla="*/ 28 h 34"/>
                <a:gd name="T8" fmla="*/ 32 w 34"/>
                <a:gd name="T9" fmla="*/ 24 h 34"/>
                <a:gd name="T10" fmla="*/ 34 w 34"/>
                <a:gd name="T11" fmla="*/ 16 h 34"/>
                <a:gd name="T12" fmla="*/ 34 w 34"/>
                <a:gd name="T13" fmla="*/ 16 h 34"/>
                <a:gd name="T14" fmla="*/ 32 w 34"/>
                <a:gd name="T15" fmla="*/ 10 h 34"/>
                <a:gd name="T16" fmla="*/ 28 w 34"/>
                <a:gd name="T17" fmla="*/ 4 h 34"/>
                <a:gd name="T18" fmla="*/ 22 w 34"/>
                <a:gd name="T19" fmla="*/ 2 h 34"/>
                <a:gd name="T20" fmla="*/ 16 w 34"/>
                <a:gd name="T21" fmla="*/ 0 h 34"/>
                <a:gd name="T22" fmla="*/ 16 w 34"/>
                <a:gd name="T23" fmla="*/ 0 h 34"/>
                <a:gd name="T24" fmla="*/ 10 w 34"/>
                <a:gd name="T25" fmla="*/ 2 h 34"/>
                <a:gd name="T26" fmla="*/ 4 w 34"/>
                <a:gd name="T27" fmla="*/ 6 h 34"/>
                <a:gd name="T28" fmla="*/ 2 w 34"/>
                <a:gd name="T29" fmla="*/ 12 h 34"/>
                <a:gd name="T30" fmla="*/ 0 w 34"/>
                <a:gd name="T31" fmla="*/ 18 h 34"/>
                <a:gd name="T32" fmla="*/ 0 w 34"/>
                <a:gd name="T33" fmla="*/ 18 h 34"/>
                <a:gd name="T34" fmla="*/ 2 w 34"/>
                <a:gd name="T35" fmla="*/ 24 h 34"/>
                <a:gd name="T36" fmla="*/ 6 w 34"/>
                <a:gd name="T37" fmla="*/ 28 h 34"/>
                <a:gd name="T38" fmla="*/ 10 w 34"/>
                <a:gd name="T39" fmla="*/ 32 h 34"/>
                <a:gd name="T40" fmla="*/ 18 w 34"/>
                <a:gd name="T41" fmla="*/ 34 h 34"/>
                <a:gd name="T42" fmla="*/ 18 w 34"/>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18" y="34"/>
                  </a:moveTo>
                  <a:lnTo>
                    <a:pt x="18" y="34"/>
                  </a:lnTo>
                  <a:lnTo>
                    <a:pt x="24" y="32"/>
                  </a:lnTo>
                  <a:lnTo>
                    <a:pt x="28" y="28"/>
                  </a:lnTo>
                  <a:lnTo>
                    <a:pt x="32" y="24"/>
                  </a:lnTo>
                  <a:lnTo>
                    <a:pt x="34" y="16"/>
                  </a:lnTo>
                  <a:lnTo>
                    <a:pt x="34" y="16"/>
                  </a:lnTo>
                  <a:lnTo>
                    <a:pt x="32" y="10"/>
                  </a:lnTo>
                  <a:lnTo>
                    <a:pt x="28" y="4"/>
                  </a:lnTo>
                  <a:lnTo>
                    <a:pt x="22" y="2"/>
                  </a:lnTo>
                  <a:lnTo>
                    <a:pt x="16" y="0"/>
                  </a:lnTo>
                  <a:lnTo>
                    <a:pt x="16" y="0"/>
                  </a:lnTo>
                  <a:lnTo>
                    <a:pt x="10" y="2"/>
                  </a:lnTo>
                  <a:lnTo>
                    <a:pt x="4" y="6"/>
                  </a:lnTo>
                  <a:lnTo>
                    <a:pt x="2" y="12"/>
                  </a:lnTo>
                  <a:lnTo>
                    <a:pt x="0" y="18"/>
                  </a:lnTo>
                  <a:lnTo>
                    <a:pt x="0" y="18"/>
                  </a:lnTo>
                  <a:lnTo>
                    <a:pt x="2" y="24"/>
                  </a:lnTo>
                  <a:lnTo>
                    <a:pt x="6" y="28"/>
                  </a:lnTo>
                  <a:lnTo>
                    <a:pt x="10" y="32"/>
                  </a:lnTo>
                  <a:lnTo>
                    <a:pt x="18" y="34"/>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64"/>
            <p:cNvSpPr>
              <a:spLocks/>
            </p:cNvSpPr>
            <p:nvPr userDrawn="1"/>
          </p:nvSpPr>
          <p:spPr bwMode="auto">
            <a:xfrm>
              <a:off x="946150" y="8586788"/>
              <a:ext cx="227013" cy="228600"/>
            </a:xfrm>
            <a:custGeom>
              <a:avLst/>
              <a:gdLst>
                <a:gd name="T0" fmla="*/ 72 w 143"/>
                <a:gd name="T1" fmla="*/ 144 h 144"/>
                <a:gd name="T2" fmla="*/ 72 w 143"/>
                <a:gd name="T3" fmla="*/ 144 h 144"/>
                <a:gd name="T4" fmla="*/ 86 w 143"/>
                <a:gd name="T5" fmla="*/ 142 h 144"/>
                <a:gd name="T6" fmla="*/ 98 w 143"/>
                <a:gd name="T7" fmla="*/ 138 h 144"/>
                <a:gd name="T8" fmla="*/ 110 w 143"/>
                <a:gd name="T9" fmla="*/ 130 h 144"/>
                <a:gd name="T10" fmla="*/ 122 w 143"/>
                <a:gd name="T11" fmla="*/ 122 h 144"/>
                <a:gd name="T12" fmla="*/ 131 w 143"/>
                <a:gd name="T13" fmla="*/ 112 h 144"/>
                <a:gd name="T14" fmla="*/ 137 w 143"/>
                <a:gd name="T15" fmla="*/ 98 h 144"/>
                <a:gd name="T16" fmla="*/ 141 w 143"/>
                <a:gd name="T17" fmla="*/ 86 h 144"/>
                <a:gd name="T18" fmla="*/ 143 w 143"/>
                <a:gd name="T19" fmla="*/ 72 h 144"/>
                <a:gd name="T20" fmla="*/ 143 w 143"/>
                <a:gd name="T21" fmla="*/ 72 h 144"/>
                <a:gd name="T22" fmla="*/ 141 w 143"/>
                <a:gd name="T23" fmla="*/ 56 h 144"/>
                <a:gd name="T24" fmla="*/ 137 w 143"/>
                <a:gd name="T25" fmla="*/ 44 h 144"/>
                <a:gd name="T26" fmla="*/ 131 w 143"/>
                <a:gd name="T27" fmla="*/ 32 h 144"/>
                <a:gd name="T28" fmla="*/ 122 w 143"/>
                <a:gd name="T29" fmla="*/ 20 h 144"/>
                <a:gd name="T30" fmla="*/ 110 w 143"/>
                <a:gd name="T31" fmla="*/ 12 h 144"/>
                <a:gd name="T32" fmla="*/ 98 w 143"/>
                <a:gd name="T33" fmla="*/ 6 h 144"/>
                <a:gd name="T34" fmla="*/ 84 w 143"/>
                <a:gd name="T35" fmla="*/ 2 h 144"/>
                <a:gd name="T36" fmla="*/ 70 w 143"/>
                <a:gd name="T37" fmla="*/ 0 h 144"/>
                <a:gd name="T38" fmla="*/ 70 w 143"/>
                <a:gd name="T39" fmla="*/ 0 h 144"/>
                <a:gd name="T40" fmla="*/ 56 w 143"/>
                <a:gd name="T41" fmla="*/ 2 h 144"/>
                <a:gd name="T42" fmla="*/ 42 w 143"/>
                <a:gd name="T43" fmla="*/ 6 h 144"/>
                <a:gd name="T44" fmla="*/ 30 w 143"/>
                <a:gd name="T45" fmla="*/ 12 h 144"/>
                <a:gd name="T46" fmla="*/ 20 w 143"/>
                <a:gd name="T47" fmla="*/ 20 h 144"/>
                <a:gd name="T48" fmla="*/ 12 w 143"/>
                <a:gd name="T49" fmla="*/ 32 h 144"/>
                <a:gd name="T50" fmla="*/ 4 w 143"/>
                <a:gd name="T51" fmla="*/ 44 h 144"/>
                <a:gd name="T52" fmla="*/ 0 w 143"/>
                <a:gd name="T53" fmla="*/ 58 h 144"/>
                <a:gd name="T54" fmla="*/ 0 w 143"/>
                <a:gd name="T55" fmla="*/ 72 h 144"/>
                <a:gd name="T56" fmla="*/ 0 w 143"/>
                <a:gd name="T57" fmla="*/ 72 h 144"/>
                <a:gd name="T58" fmla="*/ 0 w 143"/>
                <a:gd name="T59" fmla="*/ 86 h 144"/>
                <a:gd name="T60" fmla="*/ 6 w 143"/>
                <a:gd name="T61" fmla="*/ 100 h 144"/>
                <a:gd name="T62" fmla="*/ 12 w 143"/>
                <a:gd name="T63" fmla="*/ 112 h 144"/>
                <a:gd name="T64" fmla="*/ 20 w 143"/>
                <a:gd name="T65" fmla="*/ 122 h 144"/>
                <a:gd name="T66" fmla="*/ 32 w 143"/>
                <a:gd name="T67" fmla="*/ 132 h 144"/>
                <a:gd name="T68" fmla="*/ 44 w 143"/>
                <a:gd name="T69" fmla="*/ 138 h 144"/>
                <a:gd name="T70" fmla="*/ 56 w 143"/>
                <a:gd name="T71" fmla="*/ 142 h 144"/>
                <a:gd name="T72" fmla="*/ 72 w 143"/>
                <a:gd name="T73" fmla="*/ 144 h 144"/>
                <a:gd name="T74" fmla="*/ 72 w 143"/>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44">
                  <a:moveTo>
                    <a:pt x="72" y="144"/>
                  </a:moveTo>
                  <a:lnTo>
                    <a:pt x="72" y="144"/>
                  </a:lnTo>
                  <a:lnTo>
                    <a:pt x="86" y="142"/>
                  </a:lnTo>
                  <a:lnTo>
                    <a:pt x="98" y="138"/>
                  </a:lnTo>
                  <a:lnTo>
                    <a:pt x="110" y="130"/>
                  </a:lnTo>
                  <a:lnTo>
                    <a:pt x="122" y="122"/>
                  </a:lnTo>
                  <a:lnTo>
                    <a:pt x="131" y="112"/>
                  </a:lnTo>
                  <a:lnTo>
                    <a:pt x="137" y="98"/>
                  </a:lnTo>
                  <a:lnTo>
                    <a:pt x="141" y="86"/>
                  </a:lnTo>
                  <a:lnTo>
                    <a:pt x="143" y="72"/>
                  </a:lnTo>
                  <a:lnTo>
                    <a:pt x="143" y="72"/>
                  </a:lnTo>
                  <a:lnTo>
                    <a:pt x="141" y="56"/>
                  </a:lnTo>
                  <a:lnTo>
                    <a:pt x="137" y="44"/>
                  </a:lnTo>
                  <a:lnTo>
                    <a:pt x="131" y="32"/>
                  </a:lnTo>
                  <a:lnTo>
                    <a:pt x="122"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8"/>
                  </a:lnTo>
                  <a:lnTo>
                    <a:pt x="0" y="72"/>
                  </a:lnTo>
                  <a:lnTo>
                    <a:pt x="0" y="72"/>
                  </a:lnTo>
                  <a:lnTo>
                    <a:pt x="0" y="86"/>
                  </a:lnTo>
                  <a:lnTo>
                    <a:pt x="6" y="100"/>
                  </a:lnTo>
                  <a:lnTo>
                    <a:pt x="12" y="112"/>
                  </a:lnTo>
                  <a:lnTo>
                    <a:pt x="20" y="122"/>
                  </a:lnTo>
                  <a:lnTo>
                    <a:pt x="32" y="132"/>
                  </a:lnTo>
                  <a:lnTo>
                    <a:pt x="44" y="138"/>
                  </a:lnTo>
                  <a:lnTo>
                    <a:pt x="56" y="142"/>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65"/>
            <p:cNvSpPr>
              <a:spLocks/>
            </p:cNvSpPr>
            <p:nvPr userDrawn="1"/>
          </p:nvSpPr>
          <p:spPr bwMode="auto">
            <a:xfrm>
              <a:off x="987425" y="8320088"/>
              <a:ext cx="142875" cy="142875"/>
            </a:xfrm>
            <a:custGeom>
              <a:avLst/>
              <a:gdLst>
                <a:gd name="T0" fmla="*/ 44 w 90"/>
                <a:gd name="T1" fmla="*/ 90 h 90"/>
                <a:gd name="T2" fmla="*/ 44 w 90"/>
                <a:gd name="T3" fmla="*/ 90 h 90"/>
                <a:gd name="T4" fmla="*/ 54 w 90"/>
                <a:gd name="T5" fmla="*/ 88 h 90"/>
                <a:gd name="T6" fmla="*/ 62 w 90"/>
                <a:gd name="T7" fmla="*/ 86 h 90"/>
                <a:gd name="T8" fmla="*/ 70 w 90"/>
                <a:gd name="T9" fmla="*/ 82 h 90"/>
                <a:gd name="T10" fmla="*/ 76 w 90"/>
                <a:gd name="T11" fmla="*/ 76 h 90"/>
                <a:gd name="T12" fmla="*/ 82 w 90"/>
                <a:gd name="T13" fmla="*/ 70 h 90"/>
                <a:gd name="T14" fmla="*/ 86 w 90"/>
                <a:gd name="T15" fmla="*/ 62 h 90"/>
                <a:gd name="T16" fmla="*/ 88 w 90"/>
                <a:gd name="T17" fmla="*/ 54 h 90"/>
                <a:gd name="T18" fmla="*/ 90 w 90"/>
                <a:gd name="T19" fmla="*/ 46 h 90"/>
                <a:gd name="T20" fmla="*/ 90 w 90"/>
                <a:gd name="T21" fmla="*/ 46 h 90"/>
                <a:gd name="T22" fmla="*/ 88 w 90"/>
                <a:gd name="T23" fmla="*/ 36 h 90"/>
                <a:gd name="T24" fmla="*/ 86 w 90"/>
                <a:gd name="T25" fmla="*/ 28 h 90"/>
                <a:gd name="T26" fmla="*/ 82 w 90"/>
                <a:gd name="T27" fmla="*/ 20 h 90"/>
                <a:gd name="T28" fmla="*/ 76 w 90"/>
                <a:gd name="T29" fmla="*/ 14 h 90"/>
                <a:gd name="T30" fmla="*/ 70 w 90"/>
                <a:gd name="T31" fmla="*/ 8 h 90"/>
                <a:gd name="T32" fmla="*/ 62 w 90"/>
                <a:gd name="T33" fmla="*/ 4 h 90"/>
                <a:gd name="T34" fmla="*/ 54 w 90"/>
                <a:gd name="T35" fmla="*/ 0 h 90"/>
                <a:gd name="T36" fmla="*/ 46 w 90"/>
                <a:gd name="T37" fmla="*/ 0 h 90"/>
                <a:gd name="T38" fmla="*/ 46 w 90"/>
                <a:gd name="T39" fmla="*/ 0 h 90"/>
                <a:gd name="T40" fmla="*/ 36 w 90"/>
                <a:gd name="T41" fmla="*/ 0 h 90"/>
                <a:gd name="T42" fmla="*/ 28 w 90"/>
                <a:gd name="T43" fmla="*/ 2 h 90"/>
                <a:gd name="T44" fmla="*/ 20 w 90"/>
                <a:gd name="T45" fmla="*/ 8 h 90"/>
                <a:gd name="T46" fmla="*/ 14 w 90"/>
                <a:gd name="T47" fmla="*/ 12 h 90"/>
                <a:gd name="T48" fmla="*/ 8 w 90"/>
                <a:gd name="T49" fmla="*/ 20 h 90"/>
                <a:gd name="T50" fmla="*/ 4 w 90"/>
                <a:gd name="T51" fmla="*/ 28 h 90"/>
                <a:gd name="T52" fmla="*/ 0 w 90"/>
                <a:gd name="T53" fmla="*/ 36 h 90"/>
                <a:gd name="T54" fmla="*/ 0 w 90"/>
                <a:gd name="T55" fmla="*/ 44 h 90"/>
                <a:gd name="T56" fmla="*/ 0 w 90"/>
                <a:gd name="T57" fmla="*/ 44 h 90"/>
                <a:gd name="T58" fmla="*/ 0 w 90"/>
                <a:gd name="T59" fmla="*/ 54 h 90"/>
                <a:gd name="T60" fmla="*/ 4 w 90"/>
                <a:gd name="T61" fmla="*/ 62 h 90"/>
                <a:gd name="T62" fmla="*/ 8 w 90"/>
                <a:gd name="T63" fmla="*/ 70 h 90"/>
                <a:gd name="T64" fmla="*/ 12 w 90"/>
                <a:gd name="T65" fmla="*/ 76 h 90"/>
                <a:gd name="T66" fmla="*/ 20 w 90"/>
                <a:gd name="T67" fmla="*/ 82 h 90"/>
                <a:gd name="T68" fmla="*/ 28 w 90"/>
                <a:gd name="T69" fmla="*/ 86 h 90"/>
                <a:gd name="T70" fmla="*/ 36 w 90"/>
                <a:gd name="T71" fmla="*/ 88 h 90"/>
                <a:gd name="T72" fmla="*/ 44 w 90"/>
                <a:gd name="T73" fmla="*/ 90 h 90"/>
                <a:gd name="T74" fmla="*/ 44 w 9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90"/>
                  </a:moveTo>
                  <a:lnTo>
                    <a:pt x="44" y="90"/>
                  </a:lnTo>
                  <a:lnTo>
                    <a:pt x="54" y="88"/>
                  </a:lnTo>
                  <a:lnTo>
                    <a:pt x="62" y="86"/>
                  </a:lnTo>
                  <a:lnTo>
                    <a:pt x="70" y="82"/>
                  </a:lnTo>
                  <a:lnTo>
                    <a:pt x="76" y="76"/>
                  </a:lnTo>
                  <a:lnTo>
                    <a:pt x="82" y="70"/>
                  </a:lnTo>
                  <a:lnTo>
                    <a:pt x="86" y="62"/>
                  </a:lnTo>
                  <a:lnTo>
                    <a:pt x="88" y="54"/>
                  </a:lnTo>
                  <a:lnTo>
                    <a:pt x="90" y="46"/>
                  </a:lnTo>
                  <a:lnTo>
                    <a:pt x="90" y="46"/>
                  </a:lnTo>
                  <a:lnTo>
                    <a:pt x="88" y="36"/>
                  </a:lnTo>
                  <a:lnTo>
                    <a:pt x="86" y="28"/>
                  </a:lnTo>
                  <a:lnTo>
                    <a:pt x="82" y="20"/>
                  </a:lnTo>
                  <a:lnTo>
                    <a:pt x="76" y="14"/>
                  </a:lnTo>
                  <a:lnTo>
                    <a:pt x="70" y="8"/>
                  </a:lnTo>
                  <a:lnTo>
                    <a:pt x="62" y="4"/>
                  </a:lnTo>
                  <a:lnTo>
                    <a:pt x="54" y="0"/>
                  </a:lnTo>
                  <a:lnTo>
                    <a:pt x="46" y="0"/>
                  </a:lnTo>
                  <a:lnTo>
                    <a:pt x="46" y="0"/>
                  </a:lnTo>
                  <a:lnTo>
                    <a:pt x="36" y="0"/>
                  </a:lnTo>
                  <a:lnTo>
                    <a:pt x="28" y="2"/>
                  </a:lnTo>
                  <a:lnTo>
                    <a:pt x="20" y="8"/>
                  </a:lnTo>
                  <a:lnTo>
                    <a:pt x="14" y="12"/>
                  </a:lnTo>
                  <a:lnTo>
                    <a:pt x="8" y="20"/>
                  </a:lnTo>
                  <a:lnTo>
                    <a:pt x="4" y="28"/>
                  </a:lnTo>
                  <a:lnTo>
                    <a:pt x="0" y="36"/>
                  </a:lnTo>
                  <a:lnTo>
                    <a:pt x="0" y="44"/>
                  </a:lnTo>
                  <a:lnTo>
                    <a:pt x="0" y="44"/>
                  </a:lnTo>
                  <a:lnTo>
                    <a:pt x="0" y="54"/>
                  </a:lnTo>
                  <a:lnTo>
                    <a:pt x="4" y="62"/>
                  </a:lnTo>
                  <a:lnTo>
                    <a:pt x="8" y="70"/>
                  </a:lnTo>
                  <a:lnTo>
                    <a:pt x="12" y="76"/>
                  </a:lnTo>
                  <a:lnTo>
                    <a:pt x="20" y="82"/>
                  </a:lnTo>
                  <a:lnTo>
                    <a:pt x="28" y="86"/>
                  </a:lnTo>
                  <a:lnTo>
                    <a:pt x="36" y="88"/>
                  </a:lnTo>
                  <a:lnTo>
                    <a:pt x="44" y="90"/>
                  </a:ln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66"/>
            <p:cNvSpPr>
              <a:spLocks/>
            </p:cNvSpPr>
            <p:nvPr userDrawn="1"/>
          </p:nvSpPr>
          <p:spPr bwMode="auto">
            <a:xfrm>
              <a:off x="-204788" y="7748588"/>
              <a:ext cx="58738" cy="57150"/>
            </a:xfrm>
            <a:custGeom>
              <a:avLst/>
              <a:gdLst>
                <a:gd name="T0" fmla="*/ 20 w 37"/>
                <a:gd name="T1" fmla="*/ 36 h 36"/>
                <a:gd name="T2" fmla="*/ 20 w 37"/>
                <a:gd name="T3" fmla="*/ 36 h 36"/>
                <a:gd name="T4" fmla="*/ 27 w 37"/>
                <a:gd name="T5" fmla="*/ 34 h 36"/>
                <a:gd name="T6" fmla="*/ 33 w 37"/>
                <a:gd name="T7" fmla="*/ 30 h 36"/>
                <a:gd name="T8" fmla="*/ 37 w 37"/>
                <a:gd name="T9" fmla="*/ 24 h 36"/>
                <a:gd name="T10" fmla="*/ 37 w 37"/>
                <a:gd name="T11" fmla="*/ 16 h 36"/>
                <a:gd name="T12" fmla="*/ 37 w 37"/>
                <a:gd name="T13" fmla="*/ 16 h 36"/>
                <a:gd name="T14" fmla="*/ 35 w 37"/>
                <a:gd name="T15" fmla="*/ 10 h 36"/>
                <a:gd name="T16" fmla="*/ 31 w 37"/>
                <a:gd name="T17" fmla="*/ 4 h 36"/>
                <a:gd name="T18" fmla="*/ 24 w 37"/>
                <a:gd name="T19" fmla="*/ 0 h 36"/>
                <a:gd name="T20" fmla="*/ 18 w 37"/>
                <a:gd name="T21" fmla="*/ 0 h 36"/>
                <a:gd name="T22" fmla="*/ 18 w 37"/>
                <a:gd name="T23" fmla="*/ 0 h 36"/>
                <a:gd name="T24" fmla="*/ 12 w 37"/>
                <a:gd name="T25" fmla="*/ 0 h 36"/>
                <a:gd name="T26" fmla="*/ 6 w 37"/>
                <a:gd name="T27" fmla="*/ 4 h 36"/>
                <a:gd name="T28" fmla="*/ 2 w 37"/>
                <a:gd name="T29" fmla="*/ 10 h 36"/>
                <a:gd name="T30" fmla="*/ 0 w 37"/>
                <a:gd name="T31" fmla="*/ 18 h 36"/>
                <a:gd name="T32" fmla="*/ 0 w 37"/>
                <a:gd name="T33" fmla="*/ 18 h 36"/>
                <a:gd name="T34" fmla="*/ 2 w 37"/>
                <a:gd name="T35" fmla="*/ 24 h 36"/>
                <a:gd name="T36" fmla="*/ 6 w 37"/>
                <a:gd name="T37" fmla="*/ 30 h 36"/>
                <a:gd name="T38" fmla="*/ 12 w 37"/>
                <a:gd name="T39" fmla="*/ 34 h 36"/>
                <a:gd name="T40" fmla="*/ 20 w 37"/>
                <a:gd name="T41" fmla="*/ 36 h 36"/>
                <a:gd name="T42" fmla="*/ 20 w 37"/>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20" y="36"/>
                  </a:moveTo>
                  <a:lnTo>
                    <a:pt x="20" y="36"/>
                  </a:lnTo>
                  <a:lnTo>
                    <a:pt x="27" y="34"/>
                  </a:lnTo>
                  <a:lnTo>
                    <a:pt x="33" y="30"/>
                  </a:lnTo>
                  <a:lnTo>
                    <a:pt x="37" y="24"/>
                  </a:lnTo>
                  <a:lnTo>
                    <a:pt x="37" y="16"/>
                  </a:lnTo>
                  <a:lnTo>
                    <a:pt x="37" y="16"/>
                  </a:lnTo>
                  <a:lnTo>
                    <a:pt x="35" y="10"/>
                  </a:lnTo>
                  <a:lnTo>
                    <a:pt x="31" y="4"/>
                  </a:lnTo>
                  <a:lnTo>
                    <a:pt x="24" y="0"/>
                  </a:lnTo>
                  <a:lnTo>
                    <a:pt x="18" y="0"/>
                  </a:lnTo>
                  <a:lnTo>
                    <a:pt x="18" y="0"/>
                  </a:lnTo>
                  <a:lnTo>
                    <a:pt x="12" y="0"/>
                  </a:lnTo>
                  <a:lnTo>
                    <a:pt x="6" y="4"/>
                  </a:lnTo>
                  <a:lnTo>
                    <a:pt x="2" y="10"/>
                  </a:lnTo>
                  <a:lnTo>
                    <a:pt x="0" y="18"/>
                  </a:lnTo>
                  <a:lnTo>
                    <a:pt x="0" y="18"/>
                  </a:lnTo>
                  <a:lnTo>
                    <a:pt x="2" y="24"/>
                  </a:lnTo>
                  <a:lnTo>
                    <a:pt x="6" y="30"/>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67"/>
            <p:cNvSpPr>
              <a:spLocks/>
            </p:cNvSpPr>
            <p:nvPr userDrawn="1"/>
          </p:nvSpPr>
          <p:spPr bwMode="auto">
            <a:xfrm>
              <a:off x="5337175" y="9277350"/>
              <a:ext cx="79375" cy="79375"/>
            </a:xfrm>
            <a:custGeom>
              <a:avLst/>
              <a:gdLst>
                <a:gd name="T0" fmla="*/ 26 w 50"/>
                <a:gd name="T1" fmla="*/ 0 h 50"/>
                <a:gd name="T2" fmla="*/ 26 w 50"/>
                <a:gd name="T3" fmla="*/ 0 h 50"/>
                <a:gd name="T4" fmla="*/ 16 w 50"/>
                <a:gd name="T5" fmla="*/ 2 h 50"/>
                <a:gd name="T6" fmla="*/ 8 w 50"/>
                <a:gd name="T7" fmla="*/ 6 h 50"/>
                <a:gd name="T8" fmla="*/ 2 w 50"/>
                <a:gd name="T9" fmla="*/ 14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6 w 50"/>
                <a:gd name="T41" fmla="*/ 0 h 50"/>
                <a:gd name="T42" fmla="*/ 26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0"/>
                  </a:moveTo>
                  <a:lnTo>
                    <a:pt x="26" y="0"/>
                  </a:lnTo>
                  <a:lnTo>
                    <a:pt x="16" y="2"/>
                  </a:lnTo>
                  <a:lnTo>
                    <a:pt x="8" y="6"/>
                  </a:lnTo>
                  <a:lnTo>
                    <a:pt x="2" y="14"/>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68"/>
            <p:cNvSpPr>
              <a:spLocks/>
            </p:cNvSpPr>
            <p:nvPr userDrawn="1"/>
          </p:nvSpPr>
          <p:spPr bwMode="auto">
            <a:xfrm>
              <a:off x="28575" y="8288338"/>
              <a:ext cx="212725" cy="209550"/>
            </a:xfrm>
            <a:custGeom>
              <a:avLst/>
              <a:gdLst>
                <a:gd name="T0" fmla="*/ 68 w 134"/>
                <a:gd name="T1" fmla="*/ 132 h 132"/>
                <a:gd name="T2" fmla="*/ 68 w 134"/>
                <a:gd name="T3" fmla="*/ 132 h 132"/>
                <a:gd name="T4" fmla="*/ 80 w 134"/>
                <a:gd name="T5" fmla="*/ 130 h 132"/>
                <a:gd name="T6" fmla="*/ 94 w 134"/>
                <a:gd name="T7" fmla="*/ 126 h 132"/>
                <a:gd name="T8" fmla="*/ 104 w 134"/>
                <a:gd name="T9" fmla="*/ 120 h 132"/>
                <a:gd name="T10" fmla="*/ 114 w 134"/>
                <a:gd name="T11" fmla="*/ 112 h 132"/>
                <a:gd name="T12" fmla="*/ 122 w 134"/>
                <a:gd name="T13" fmla="*/ 102 h 132"/>
                <a:gd name="T14" fmla="*/ 128 w 134"/>
                <a:gd name="T15" fmla="*/ 92 h 132"/>
                <a:gd name="T16" fmla="*/ 132 w 134"/>
                <a:gd name="T17" fmla="*/ 78 h 132"/>
                <a:gd name="T18" fmla="*/ 134 w 134"/>
                <a:gd name="T19" fmla="*/ 66 h 132"/>
                <a:gd name="T20" fmla="*/ 134 w 134"/>
                <a:gd name="T21" fmla="*/ 66 h 132"/>
                <a:gd name="T22" fmla="*/ 132 w 134"/>
                <a:gd name="T23" fmla="*/ 52 h 132"/>
                <a:gd name="T24" fmla="*/ 128 w 134"/>
                <a:gd name="T25" fmla="*/ 40 h 132"/>
                <a:gd name="T26" fmla="*/ 122 w 134"/>
                <a:gd name="T27" fmla="*/ 28 h 132"/>
                <a:gd name="T28" fmla="*/ 114 w 134"/>
                <a:gd name="T29" fmla="*/ 18 h 132"/>
                <a:gd name="T30" fmla="*/ 104 w 134"/>
                <a:gd name="T31" fmla="*/ 10 h 132"/>
                <a:gd name="T32" fmla="*/ 92 w 134"/>
                <a:gd name="T33" fmla="*/ 4 h 132"/>
                <a:gd name="T34" fmla="*/ 80 w 134"/>
                <a:gd name="T35" fmla="*/ 0 h 132"/>
                <a:gd name="T36" fmla="*/ 66 w 134"/>
                <a:gd name="T37" fmla="*/ 0 h 132"/>
                <a:gd name="T38" fmla="*/ 66 w 134"/>
                <a:gd name="T39" fmla="*/ 0 h 132"/>
                <a:gd name="T40" fmla="*/ 54 w 134"/>
                <a:gd name="T41" fmla="*/ 0 h 132"/>
                <a:gd name="T42" fmla="*/ 42 w 134"/>
                <a:gd name="T43" fmla="*/ 4 h 132"/>
                <a:gd name="T44" fmla="*/ 30 w 134"/>
                <a:gd name="T45" fmla="*/ 10 h 132"/>
                <a:gd name="T46" fmla="*/ 20 w 134"/>
                <a:gd name="T47" fmla="*/ 20 h 132"/>
                <a:gd name="T48" fmla="*/ 12 w 134"/>
                <a:gd name="T49" fmla="*/ 28 h 132"/>
                <a:gd name="T50" fmla="*/ 6 w 134"/>
                <a:gd name="T51" fmla="*/ 40 h 132"/>
                <a:gd name="T52" fmla="*/ 2 w 134"/>
                <a:gd name="T53" fmla="*/ 52 h 132"/>
                <a:gd name="T54" fmla="*/ 0 w 134"/>
                <a:gd name="T55" fmla="*/ 66 h 132"/>
                <a:gd name="T56" fmla="*/ 0 w 134"/>
                <a:gd name="T57" fmla="*/ 66 h 132"/>
                <a:gd name="T58" fmla="*/ 2 w 134"/>
                <a:gd name="T59" fmla="*/ 80 h 132"/>
                <a:gd name="T60" fmla="*/ 6 w 134"/>
                <a:gd name="T61" fmla="*/ 92 h 132"/>
                <a:gd name="T62" fmla="*/ 12 w 134"/>
                <a:gd name="T63" fmla="*/ 104 h 132"/>
                <a:gd name="T64" fmla="*/ 20 w 134"/>
                <a:gd name="T65" fmla="*/ 112 h 132"/>
                <a:gd name="T66" fmla="*/ 30 w 134"/>
                <a:gd name="T67" fmla="*/ 120 h 132"/>
                <a:gd name="T68" fmla="*/ 42 w 134"/>
                <a:gd name="T69" fmla="*/ 126 h 132"/>
                <a:gd name="T70" fmla="*/ 54 w 134"/>
                <a:gd name="T71" fmla="*/ 130 h 132"/>
                <a:gd name="T72" fmla="*/ 68 w 134"/>
                <a:gd name="T73" fmla="*/ 132 h 132"/>
                <a:gd name="T74" fmla="*/ 68 w 134"/>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2">
                  <a:moveTo>
                    <a:pt x="68" y="132"/>
                  </a:moveTo>
                  <a:lnTo>
                    <a:pt x="68" y="132"/>
                  </a:lnTo>
                  <a:lnTo>
                    <a:pt x="80" y="130"/>
                  </a:lnTo>
                  <a:lnTo>
                    <a:pt x="94" y="126"/>
                  </a:lnTo>
                  <a:lnTo>
                    <a:pt x="104" y="120"/>
                  </a:lnTo>
                  <a:lnTo>
                    <a:pt x="114" y="112"/>
                  </a:lnTo>
                  <a:lnTo>
                    <a:pt x="122" y="102"/>
                  </a:lnTo>
                  <a:lnTo>
                    <a:pt x="128" y="92"/>
                  </a:lnTo>
                  <a:lnTo>
                    <a:pt x="132" y="78"/>
                  </a:lnTo>
                  <a:lnTo>
                    <a:pt x="134" y="66"/>
                  </a:lnTo>
                  <a:lnTo>
                    <a:pt x="134" y="66"/>
                  </a:lnTo>
                  <a:lnTo>
                    <a:pt x="132" y="52"/>
                  </a:lnTo>
                  <a:lnTo>
                    <a:pt x="128" y="40"/>
                  </a:lnTo>
                  <a:lnTo>
                    <a:pt x="122" y="28"/>
                  </a:lnTo>
                  <a:lnTo>
                    <a:pt x="114" y="18"/>
                  </a:lnTo>
                  <a:lnTo>
                    <a:pt x="104" y="10"/>
                  </a:lnTo>
                  <a:lnTo>
                    <a:pt x="92" y="4"/>
                  </a:lnTo>
                  <a:lnTo>
                    <a:pt x="80" y="0"/>
                  </a:lnTo>
                  <a:lnTo>
                    <a:pt x="66" y="0"/>
                  </a:lnTo>
                  <a:lnTo>
                    <a:pt x="66" y="0"/>
                  </a:lnTo>
                  <a:lnTo>
                    <a:pt x="54" y="0"/>
                  </a:lnTo>
                  <a:lnTo>
                    <a:pt x="42" y="4"/>
                  </a:lnTo>
                  <a:lnTo>
                    <a:pt x="30" y="10"/>
                  </a:lnTo>
                  <a:lnTo>
                    <a:pt x="20" y="20"/>
                  </a:lnTo>
                  <a:lnTo>
                    <a:pt x="12" y="28"/>
                  </a:lnTo>
                  <a:lnTo>
                    <a:pt x="6" y="40"/>
                  </a:lnTo>
                  <a:lnTo>
                    <a:pt x="2" y="52"/>
                  </a:lnTo>
                  <a:lnTo>
                    <a:pt x="0" y="66"/>
                  </a:lnTo>
                  <a:lnTo>
                    <a:pt x="0" y="66"/>
                  </a:lnTo>
                  <a:lnTo>
                    <a:pt x="2" y="80"/>
                  </a:lnTo>
                  <a:lnTo>
                    <a:pt x="6" y="92"/>
                  </a:lnTo>
                  <a:lnTo>
                    <a:pt x="12" y="104"/>
                  </a:lnTo>
                  <a:lnTo>
                    <a:pt x="20" y="112"/>
                  </a:lnTo>
                  <a:lnTo>
                    <a:pt x="30" y="120"/>
                  </a:lnTo>
                  <a:lnTo>
                    <a:pt x="42" y="126"/>
                  </a:lnTo>
                  <a:lnTo>
                    <a:pt x="54" y="130"/>
                  </a:lnTo>
                  <a:lnTo>
                    <a:pt x="68" y="132"/>
                  </a:lnTo>
                  <a:lnTo>
                    <a:pt x="6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69"/>
            <p:cNvSpPr>
              <a:spLocks/>
            </p:cNvSpPr>
            <p:nvPr userDrawn="1"/>
          </p:nvSpPr>
          <p:spPr bwMode="auto">
            <a:xfrm>
              <a:off x="73025" y="8021638"/>
              <a:ext cx="123825" cy="123825"/>
            </a:xfrm>
            <a:custGeom>
              <a:avLst/>
              <a:gdLst>
                <a:gd name="T0" fmla="*/ 40 w 78"/>
                <a:gd name="T1" fmla="*/ 78 h 78"/>
                <a:gd name="T2" fmla="*/ 40 w 78"/>
                <a:gd name="T3" fmla="*/ 78 h 78"/>
                <a:gd name="T4" fmla="*/ 48 w 78"/>
                <a:gd name="T5" fmla="*/ 76 h 78"/>
                <a:gd name="T6" fmla="*/ 54 w 78"/>
                <a:gd name="T7" fmla="*/ 74 h 78"/>
                <a:gd name="T8" fmla="*/ 62 w 78"/>
                <a:gd name="T9" fmla="*/ 70 h 78"/>
                <a:gd name="T10" fmla="*/ 66 w 78"/>
                <a:gd name="T11" fmla="*/ 66 h 78"/>
                <a:gd name="T12" fmla="*/ 72 w 78"/>
                <a:gd name="T13" fmla="*/ 60 h 78"/>
                <a:gd name="T14" fmla="*/ 76 w 78"/>
                <a:gd name="T15" fmla="*/ 54 h 78"/>
                <a:gd name="T16" fmla="*/ 78 w 78"/>
                <a:gd name="T17" fmla="*/ 46 h 78"/>
                <a:gd name="T18" fmla="*/ 78 w 78"/>
                <a:gd name="T19" fmla="*/ 38 h 78"/>
                <a:gd name="T20" fmla="*/ 78 w 78"/>
                <a:gd name="T21" fmla="*/ 38 h 78"/>
                <a:gd name="T22" fmla="*/ 78 w 78"/>
                <a:gd name="T23" fmla="*/ 32 h 78"/>
                <a:gd name="T24" fmla="*/ 74 w 78"/>
                <a:gd name="T25" fmla="*/ 24 h 78"/>
                <a:gd name="T26" fmla="*/ 72 w 78"/>
                <a:gd name="T27" fmla="*/ 18 h 78"/>
                <a:gd name="T28" fmla="*/ 66 w 78"/>
                <a:gd name="T29" fmla="*/ 12 h 78"/>
                <a:gd name="T30" fmla="*/ 60 w 78"/>
                <a:gd name="T31" fmla="*/ 6 h 78"/>
                <a:gd name="T32" fmla="*/ 54 w 78"/>
                <a:gd name="T33" fmla="*/ 2 h 78"/>
                <a:gd name="T34" fmla="*/ 46 w 78"/>
                <a:gd name="T35" fmla="*/ 0 h 78"/>
                <a:gd name="T36" fmla="*/ 38 w 78"/>
                <a:gd name="T37" fmla="*/ 0 h 78"/>
                <a:gd name="T38" fmla="*/ 38 w 78"/>
                <a:gd name="T39" fmla="*/ 0 h 78"/>
                <a:gd name="T40" fmla="*/ 30 w 78"/>
                <a:gd name="T41" fmla="*/ 2 h 78"/>
                <a:gd name="T42" fmla="*/ 24 w 78"/>
                <a:gd name="T43" fmla="*/ 4 h 78"/>
                <a:gd name="T44" fmla="*/ 16 w 78"/>
                <a:gd name="T45" fmla="*/ 8 h 78"/>
                <a:gd name="T46" fmla="*/ 12 w 78"/>
                <a:gd name="T47" fmla="*/ 12 h 78"/>
                <a:gd name="T48" fmla="*/ 6 w 78"/>
                <a:gd name="T49" fmla="*/ 18 h 78"/>
                <a:gd name="T50" fmla="*/ 4 w 78"/>
                <a:gd name="T51" fmla="*/ 24 h 78"/>
                <a:gd name="T52" fmla="*/ 2 w 78"/>
                <a:gd name="T53" fmla="*/ 32 h 78"/>
                <a:gd name="T54" fmla="*/ 0 w 78"/>
                <a:gd name="T55" fmla="*/ 40 h 78"/>
                <a:gd name="T56" fmla="*/ 0 w 78"/>
                <a:gd name="T57" fmla="*/ 40 h 78"/>
                <a:gd name="T58" fmla="*/ 2 w 78"/>
                <a:gd name="T59" fmla="*/ 48 h 78"/>
                <a:gd name="T60" fmla="*/ 4 w 78"/>
                <a:gd name="T61" fmla="*/ 56 h 78"/>
                <a:gd name="T62" fmla="*/ 8 w 78"/>
                <a:gd name="T63" fmla="*/ 62 h 78"/>
                <a:gd name="T64" fmla="*/ 12 w 78"/>
                <a:gd name="T65" fmla="*/ 66 h 78"/>
                <a:gd name="T66" fmla="*/ 18 w 78"/>
                <a:gd name="T67" fmla="*/ 72 h 78"/>
                <a:gd name="T68" fmla="*/ 24 w 78"/>
                <a:gd name="T69" fmla="*/ 74 h 78"/>
                <a:gd name="T70" fmla="*/ 32 w 78"/>
                <a:gd name="T71" fmla="*/ 76 h 78"/>
                <a:gd name="T72" fmla="*/ 40 w 78"/>
                <a:gd name="T73" fmla="*/ 78 h 78"/>
                <a:gd name="T74" fmla="*/ 40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40" y="78"/>
                  </a:moveTo>
                  <a:lnTo>
                    <a:pt x="40" y="78"/>
                  </a:lnTo>
                  <a:lnTo>
                    <a:pt x="48" y="76"/>
                  </a:lnTo>
                  <a:lnTo>
                    <a:pt x="54" y="74"/>
                  </a:lnTo>
                  <a:lnTo>
                    <a:pt x="62" y="70"/>
                  </a:lnTo>
                  <a:lnTo>
                    <a:pt x="66" y="66"/>
                  </a:lnTo>
                  <a:lnTo>
                    <a:pt x="72" y="60"/>
                  </a:lnTo>
                  <a:lnTo>
                    <a:pt x="76" y="54"/>
                  </a:lnTo>
                  <a:lnTo>
                    <a:pt x="78" y="46"/>
                  </a:lnTo>
                  <a:lnTo>
                    <a:pt x="78" y="38"/>
                  </a:lnTo>
                  <a:lnTo>
                    <a:pt x="78" y="38"/>
                  </a:lnTo>
                  <a:lnTo>
                    <a:pt x="78" y="32"/>
                  </a:lnTo>
                  <a:lnTo>
                    <a:pt x="74" y="24"/>
                  </a:lnTo>
                  <a:lnTo>
                    <a:pt x="72" y="18"/>
                  </a:lnTo>
                  <a:lnTo>
                    <a:pt x="66" y="12"/>
                  </a:lnTo>
                  <a:lnTo>
                    <a:pt x="60" y="6"/>
                  </a:lnTo>
                  <a:lnTo>
                    <a:pt x="54" y="2"/>
                  </a:lnTo>
                  <a:lnTo>
                    <a:pt x="46" y="0"/>
                  </a:lnTo>
                  <a:lnTo>
                    <a:pt x="38" y="0"/>
                  </a:lnTo>
                  <a:lnTo>
                    <a:pt x="38" y="0"/>
                  </a:lnTo>
                  <a:lnTo>
                    <a:pt x="30" y="2"/>
                  </a:lnTo>
                  <a:lnTo>
                    <a:pt x="24" y="4"/>
                  </a:lnTo>
                  <a:lnTo>
                    <a:pt x="16" y="8"/>
                  </a:lnTo>
                  <a:lnTo>
                    <a:pt x="12" y="12"/>
                  </a:lnTo>
                  <a:lnTo>
                    <a:pt x="6" y="18"/>
                  </a:lnTo>
                  <a:lnTo>
                    <a:pt x="4" y="24"/>
                  </a:lnTo>
                  <a:lnTo>
                    <a:pt x="2" y="32"/>
                  </a:lnTo>
                  <a:lnTo>
                    <a:pt x="0" y="40"/>
                  </a:lnTo>
                  <a:lnTo>
                    <a:pt x="0" y="40"/>
                  </a:lnTo>
                  <a:lnTo>
                    <a:pt x="2" y="48"/>
                  </a:lnTo>
                  <a:lnTo>
                    <a:pt x="4" y="56"/>
                  </a:lnTo>
                  <a:lnTo>
                    <a:pt x="8" y="62"/>
                  </a:lnTo>
                  <a:lnTo>
                    <a:pt x="12" y="66"/>
                  </a:lnTo>
                  <a:lnTo>
                    <a:pt x="18" y="72"/>
                  </a:lnTo>
                  <a:lnTo>
                    <a:pt x="24" y="74"/>
                  </a:lnTo>
                  <a:lnTo>
                    <a:pt x="32" y="76"/>
                  </a:lnTo>
                  <a:lnTo>
                    <a:pt x="40" y="78"/>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0"/>
            <p:cNvSpPr>
              <a:spLocks/>
            </p:cNvSpPr>
            <p:nvPr userDrawn="1"/>
          </p:nvSpPr>
          <p:spPr bwMode="auto">
            <a:xfrm>
              <a:off x="5654675" y="9286875"/>
              <a:ext cx="57150" cy="57150"/>
            </a:xfrm>
            <a:custGeom>
              <a:avLst/>
              <a:gdLst>
                <a:gd name="T0" fmla="*/ 18 w 36"/>
                <a:gd name="T1" fmla="*/ 0 h 36"/>
                <a:gd name="T2" fmla="*/ 18 w 36"/>
                <a:gd name="T3" fmla="*/ 0 h 36"/>
                <a:gd name="T4" fmla="*/ 10 w 36"/>
                <a:gd name="T5" fmla="*/ 2 h 36"/>
                <a:gd name="T6" fmla="*/ 6 w 36"/>
                <a:gd name="T7" fmla="*/ 6 h 36"/>
                <a:gd name="T8" fmla="*/ 2 w 36"/>
                <a:gd name="T9" fmla="*/ 12 h 36"/>
                <a:gd name="T10" fmla="*/ 0 w 36"/>
                <a:gd name="T11" fmla="*/ 20 h 36"/>
                <a:gd name="T12" fmla="*/ 0 w 36"/>
                <a:gd name="T13" fmla="*/ 20 h 36"/>
                <a:gd name="T14" fmla="*/ 2 w 36"/>
                <a:gd name="T15" fmla="*/ 26 h 36"/>
                <a:gd name="T16" fmla="*/ 6 w 36"/>
                <a:gd name="T17" fmla="*/ 32 h 36"/>
                <a:gd name="T18" fmla="*/ 12 w 36"/>
                <a:gd name="T19" fmla="*/ 36 h 36"/>
                <a:gd name="T20" fmla="*/ 18 w 36"/>
                <a:gd name="T21" fmla="*/ 36 h 36"/>
                <a:gd name="T22" fmla="*/ 18 w 36"/>
                <a:gd name="T23" fmla="*/ 36 h 36"/>
                <a:gd name="T24" fmla="*/ 26 w 36"/>
                <a:gd name="T25" fmla="*/ 34 h 36"/>
                <a:gd name="T26" fmla="*/ 32 w 36"/>
                <a:gd name="T27" fmla="*/ 30 h 36"/>
                <a:gd name="T28" fmla="*/ 34 w 36"/>
                <a:gd name="T29" fmla="*/ 24 h 36"/>
                <a:gd name="T30" fmla="*/ 36 w 36"/>
                <a:gd name="T31" fmla="*/ 18 h 36"/>
                <a:gd name="T32" fmla="*/ 36 w 36"/>
                <a:gd name="T33" fmla="*/ 18 h 36"/>
                <a:gd name="T34" fmla="*/ 34 w 36"/>
                <a:gd name="T35" fmla="*/ 10 h 36"/>
                <a:gd name="T36" fmla="*/ 30 w 36"/>
                <a:gd name="T37" fmla="*/ 6 h 36"/>
                <a:gd name="T38" fmla="*/ 24 w 36"/>
                <a:gd name="T39" fmla="*/ 2 h 36"/>
                <a:gd name="T40" fmla="*/ 18 w 36"/>
                <a:gd name="T41" fmla="*/ 0 h 36"/>
                <a:gd name="T42" fmla="*/ 18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8" y="0"/>
                  </a:moveTo>
                  <a:lnTo>
                    <a:pt x="18" y="0"/>
                  </a:lnTo>
                  <a:lnTo>
                    <a:pt x="10" y="2"/>
                  </a:lnTo>
                  <a:lnTo>
                    <a:pt x="6" y="6"/>
                  </a:lnTo>
                  <a:lnTo>
                    <a:pt x="2" y="12"/>
                  </a:lnTo>
                  <a:lnTo>
                    <a:pt x="0" y="20"/>
                  </a:lnTo>
                  <a:lnTo>
                    <a:pt x="0" y="20"/>
                  </a:lnTo>
                  <a:lnTo>
                    <a:pt x="2" y="26"/>
                  </a:lnTo>
                  <a:lnTo>
                    <a:pt x="6" y="32"/>
                  </a:lnTo>
                  <a:lnTo>
                    <a:pt x="12" y="36"/>
                  </a:lnTo>
                  <a:lnTo>
                    <a:pt x="18" y="36"/>
                  </a:lnTo>
                  <a:lnTo>
                    <a:pt x="18" y="36"/>
                  </a:lnTo>
                  <a:lnTo>
                    <a:pt x="26" y="34"/>
                  </a:lnTo>
                  <a:lnTo>
                    <a:pt x="32" y="30"/>
                  </a:lnTo>
                  <a:lnTo>
                    <a:pt x="34" y="24"/>
                  </a:lnTo>
                  <a:lnTo>
                    <a:pt x="36" y="18"/>
                  </a:lnTo>
                  <a:lnTo>
                    <a:pt x="36" y="18"/>
                  </a:lnTo>
                  <a:lnTo>
                    <a:pt x="34" y="10"/>
                  </a:lnTo>
                  <a:lnTo>
                    <a:pt x="30" y="6"/>
                  </a:lnTo>
                  <a:lnTo>
                    <a:pt x="24" y="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71"/>
            <p:cNvSpPr>
              <a:spLocks/>
            </p:cNvSpPr>
            <p:nvPr userDrawn="1"/>
          </p:nvSpPr>
          <p:spPr bwMode="auto">
            <a:xfrm>
              <a:off x="117475" y="7758113"/>
              <a:ext cx="34925" cy="34925"/>
            </a:xfrm>
            <a:custGeom>
              <a:avLst/>
              <a:gdLst>
                <a:gd name="T0" fmla="*/ 12 w 22"/>
                <a:gd name="T1" fmla="*/ 22 h 22"/>
                <a:gd name="T2" fmla="*/ 12 w 22"/>
                <a:gd name="T3" fmla="*/ 22 h 22"/>
                <a:gd name="T4" fmla="*/ 18 w 22"/>
                <a:gd name="T5" fmla="*/ 22 h 22"/>
                <a:gd name="T6" fmla="*/ 20 w 22"/>
                <a:gd name="T7" fmla="*/ 18 h 22"/>
                <a:gd name="T8" fmla="*/ 22 w 22"/>
                <a:gd name="T9" fmla="*/ 14 h 22"/>
                <a:gd name="T10" fmla="*/ 22 w 22"/>
                <a:gd name="T11" fmla="*/ 10 h 22"/>
                <a:gd name="T12" fmla="*/ 22 w 22"/>
                <a:gd name="T13" fmla="*/ 10 h 22"/>
                <a:gd name="T14" fmla="*/ 22 w 22"/>
                <a:gd name="T15" fmla="*/ 6 h 22"/>
                <a:gd name="T16" fmla="*/ 18 w 22"/>
                <a:gd name="T17" fmla="*/ 2 h 22"/>
                <a:gd name="T18" fmla="*/ 14 w 22"/>
                <a:gd name="T19" fmla="*/ 0 h 22"/>
                <a:gd name="T20" fmla="*/ 10 w 22"/>
                <a:gd name="T21" fmla="*/ 0 h 22"/>
                <a:gd name="T22" fmla="*/ 10 w 22"/>
                <a:gd name="T23" fmla="*/ 0 h 22"/>
                <a:gd name="T24" fmla="*/ 6 w 22"/>
                <a:gd name="T25" fmla="*/ 2 h 22"/>
                <a:gd name="T26" fmla="*/ 2 w 22"/>
                <a:gd name="T27" fmla="*/ 4 h 22"/>
                <a:gd name="T28" fmla="*/ 0 w 22"/>
                <a:gd name="T29" fmla="*/ 8 h 22"/>
                <a:gd name="T30" fmla="*/ 0 w 22"/>
                <a:gd name="T31" fmla="*/ 12 h 22"/>
                <a:gd name="T32" fmla="*/ 0 w 22"/>
                <a:gd name="T33" fmla="*/ 12 h 22"/>
                <a:gd name="T34" fmla="*/ 2 w 22"/>
                <a:gd name="T35" fmla="*/ 18 h 22"/>
                <a:gd name="T36" fmla="*/ 4 w 22"/>
                <a:gd name="T37" fmla="*/ 20 h 22"/>
                <a:gd name="T38" fmla="*/ 8 w 22"/>
                <a:gd name="T39" fmla="*/ 22 h 22"/>
                <a:gd name="T40" fmla="*/ 12 w 22"/>
                <a:gd name="T41" fmla="*/ 22 h 22"/>
                <a:gd name="T42" fmla="*/ 12 w 22"/>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2" y="22"/>
                  </a:moveTo>
                  <a:lnTo>
                    <a:pt x="12" y="22"/>
                  </a:lnTo>
                  <a:lnTo>
                    <a:pt x="18" y="22"/>
                  </a:lnTo>
                  <a:lnTo>
                    <a:pt x="20" y="18"/>
                  </a:lnTo>
                  <a:lnTo>
                    <a:pt x="22" y="14"/>
                  </a:lnTo>
                  <a:lnTo>
                    <a:pt x="22" y="10"/>
                  </a:lnTo>
                  <a:lnTo>
                    <a:pt x="22" y="10"/>
                  </a:lnTo>
                  <a:lnTo>
                    <a:pt x="22" y="6"/>
                  </a:lnTo>
                  <a:lnTo>
                    <a:pt x="18" y="2"/>
                  </a:lnTo>
                  <a:lnTo>
                    <a:pt x="14" y="0"/>
                  </a:lnTo>
                  <a:lnTo>
                    <a:pt x="10" y="0"/>
                  </a:lnTo>
                  <a:lnTo>
                    <a:pt x="10" y="0"/>
                  </a:lnTo>
                  <a:lnTo>
                    <a:pt x="6" y="2"/>
                  </a:lnTo>
                  <a:lnTo>
                    <a:pt x="2" y="4"/>
                  </a:lnTo>
                  <a:lnTo>
                    <a:pt x="0" y="8"/>
                  </a:lnTo>
                  <a:lnTo>
                    <a:pt x="0" y="12"/>
                  </a:lnTo>
                  <a:lnTo>
                    <a:pt x="0" y="12"/>
                  </a:lnTo>
                  <a:lnTo>
                    <a:pt x="2" y="18"/>
                  </a:lnTo>
                  <a:lnTo>
                    <a:pt x="4" y="20"/>
                  </a:lnTo>
                  <a:lnTo>
                    <a:pt x="8"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sp>
        <p:nvSpPr>
          <p:cNvPr id="10" name="Title"/>
          <p:cNvSpPr>
            <a:spLocks noGrp="1"/>
          </p:cNvSpPr>
          <p:nvPr>
            <p:ph type="body" sz="quarter" idx="12" hasCustomPrompt="1"/>
          </p:nvPr>
        </p:nvSpPr>
        <p:spPr bwMode="white">
          <a:xfrm>
            <a:off x="411480" y="1128360"/>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tx1"/>
                </a:solidFill>
                <a:effectLst/>
                <a:latin typeface="+mj-lt"/>
              </a:defRPr>
            </a:lvl1pPr>
          </a:lstStyle>
          <a:p>
            <a:pPr marL="0" lvl="0" indent="0"/>
            <a:r>
              <a:rPr lang="en-US" dirty="0"/>
              <a:t>Presentation Title</a:t>
            </a:r>
          </a:p>
        </p:txBody>
      </p:sp>
      <p:sp>
        <p:nvSpPr>
          <p:cNvPr id="12" name="Date"/>
          <p:cNvSpPr>
            <a:spLocks noGrp="1"/>
          </p:cNvSpPr>
          <p:nvPr>
            <p:ph type="body" sz="quarter" idx="13" hasCustomPrompt="1"/>
          </p:nvPr>
        </p:nvSpPr>
        <p:spPr>
          <a:xfrm>
            <a:off x="411480" y="4330179"/>
            <a:ext cx="7452360" cy="263149"/>
          </a:xfrm>
        </p:spPr>
        <p:txBody>
          <a:bodyPr/>
          <a:lstStyle>
            <a:lvl1pPr marL="0" indent="0">
              <a:lnSpc>
                <a:spcPct val="95000"/>
              </a:lnSpc>
              <a:spcBef>
                <a:spcPts val="0"/>
              </a:spcBef>
              <a:buNone/>
              <a:defRPr sz="1800" b="0"/>
            </a:lvl1pPr>
          </a:lstStyle>
          <a:p>
            <a:pPr lvl="0"/>
            <a:r>
              <a:rPr lang="en-US" dirty="0"/>
              <a:t>Date</a:t>
            </a:r>
          </a:p>
        </p:txBody>
      </p:sp>
      <p:sp>
        <p:nvSpPr>
          <p:cNvPr id="11" name="Name"/>
          <p:cNvSpPr>
            <a:spLocks noGrp="1"/>
          </p:cNvSpPr>
          <p:nvPr>
            <p:ph type="subTitle" idx="1" hasCustomPrompt="1"/>
          </p:nvPr>
        </p:nvSpPr>
        <p:spPr>
          <a:xfrm>
            <a:off x="411480" y="3425847"/>
            <a:ext cx="6263640" cy="584775"/>
          </a:xfrm>
        </p:spPr>
        <p:txBody>
          <a:bodyPr lIns="0" tIns="0" rIns="0" bIns="0">
            <a:normAutofit/>
          </a:bodyPr>
          <a:lstStyle>
            <a:lvl1pPr marL="0" marR="0" indent="0" algn="l">
              <a:lnSpc>
                <a:spcPct val="95000"/>
              </a:lnSpc>
              <a:spcBef>
                <a:spcPts val="0"/>
              </a:spcBef>
              <a:spcAft>
                <a:spcPts val="0"/>
              </a:spcAft>
              <a:buNone/>
              <a:defRPr sz="20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Title</a:t>
            </a:r>
          </a:p>
        </p:txBody>
      </p:sp>
      <p:sp>
        <p:nvSpPr>
          <p:cNvPr id="16" name="red div line"/>
          <p:cNvSpPr/>
          <p:nvPr userDrawn="1"/>
        </p:nvSpPr>
        <p:spPr>
          <a:xfrm>
            <a:off x="411480" y="4142969"/>
            <a:ext cx="3657600"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Connecting dots"/>
          <p:cNvGrpSpPr/>
          <p:nvPr userDrawn="1"/>
        </p:nvGrpSpPr>
        <p:grpSpPr>
          <a:xfrm>
            <a:off x="5822817" y="0"/>
            <a:ext cx="3721101" cy="1644650"/>
            <a:chOff x="-1801813" y="-4127500"/>
            <a:chExt cx="3721101" cy="1644650"/>
          </a:xfrm>
        </p:grpSpPr>
        <p:sp>
          <p:nvSpPr>
            <p:cNvPr id="404" name="Freeform 292"/>
            <p:cNvSpPr>
              <a:spLocks/>
            </p:cNvSpPr>
            <p:nvPr userDrawn="1"/>
          </p:nvSpPr>
          <p:spPr bwMode="auto">
            <a:xfrm>
              <a:off x="1366838" y="-4127500"/>
              <a:ext cx="85725" cy="295275"/>
            </a:xfrm>
            <a:custGeom>
              <a:avLst/>
              <a:gdLst>
                <a:gd name="T0" fmla="*/ 4 w 54"/>
                <a:gd name="T1" fmla="*/ 0 h 186"/>
                <a:gd name="T2" fmla="*/ 0 w 54"/>
                <a:gd name="T3" fmla="*/ 0 h 186"/>
                <a:gd name="T4" fmla="*/ 0 w 54"/>
                <a:gd name="T5" fmla="*/ 0 h 186"/>
                <a:gd name="T6" fmla="*/ 6 w 54"/>
                <a:gd name="T7" fmla="*/ 14 h 186"/>
                <a:gd name="T8" fmla="*/ 6 w 54"/>
                <a:gd name="T9" fmla="*/ 14 h 186"/>
                <a:gd name="T10" fmla="*/ 20 w 54"/>
                <a:gd name="T11" fmla="*/ 58 h 186"/>
                <a:gd name="T12" fmla="*/ 34 w 54"/>
                <a:gd name="T13" fmla="*/ 100 h 186"/>
                <a:gd name="T14" fmla="*/ 44 w 54"/>
                <a:gd name="T15" fmla="*/ 142 h 186"/>
                <a:gd name="T16" fmla="*/ 50 w 54"/>
                <a:gd name="T17" fmla="*/ 186 h 186"/>
                <a:gd name="T18" fmla="*/ 50 w 54"/>
                <a:gd name="T19" fmla="*/ 186 h 186"/>
                <a:gd name="T20" fmla="*/ 54 w 54"/>
                <a:gd name="T21" fmla="*/ 182 h 186"/>
                <a:gd name="T22" fmla="*/ 54 w 54"/>
                <a:gd name="T23" fmla="*/ 182 h 186"/>
                <a:gd name="T24" fmla="*/ 48 w 54"/>
                <a:gd name="T25" fmla="*/ 140 h 186"/>
                <a:gd name="T26" fmla="*/ 38 w 54"/>
                <a:gd name="T27" fmla="*/ 98 h 186"/>
                <a:gd name="T28" fmla="*/ 26 w 54"/>
                <a:gd name="T29" fmla="*/ 56 h 186"/>
                <a:gd name="T30" fmla="*/ 10 w 54"/>
                <a:gd name="T31" fmla="*/ 14 h 186"/>
                <a:gd name="T32" fmla="*/ 10 w 54"/>
                <a:gd name="T33" fmla="*/ 14 h 186"/>
                <a:gd name="T34" fmla="*/ 4 w 54"/>
                <a:gd name="T35" fmla="*/ 0 h 186"/>
                <a:gd name="T36" fmla="*/ 4 w 54"/>
                <a:gd name="T3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86">
                  <a:moveTo>
                    <a:pt x="4" y="0"/>
                  </a:moveTo>
                  <a:lnTo>
                    <a:pt x="0" y="0"/>
                  </a:lnTo>
                  <a:lnTo>
                    <a:pt x="0" y="0"/>
                  </a:lnTo>
                  <a:lnTo>
                    <a:pt x="6" y="14"/>
                  </a:lnTo>
                  <a:lnTo>
                    <a:pt x="6" y="14"/>
                  </a:lnTo>
                  <a:lnTo>
                    <a:pt x="20" y="58"/>
                  </a:lnTo>
                  <a:lnTo>
                    <a:pt x="34" y="100"/>
                  </a:lnTo>
                  <a:lnTo>
                    <a:pt x="44" y="142"/>
                  </a:lnTo>
                  <a:lnTo>
                    <a:pt x="50" y="186"/>
                  </a:lnTo>
                  <a:lnTo>
                    <a:pt x="50" y="186"/>
                  </a:lnTo>
                  <a:lnTo>
                    <a:pt x="54" y="182"/>
                  </a:lnTo>
                  <a:lnTo>
                    <a:pt x="54" y="182"/>
                  </a:lnTo>
                  <a:lnTo>
                    <a:pt x="48" y="140"/>
                  </a:lnTo>
                  <a:lnTo>
                    <a:pt x="38" y="98"/>
                  </a:lnTo>
                  <a:lnTo>
                    <a:pt x="26" y="56"/>
                  </a:lnTo>
                  <a:lnTo>
                    <a:pt x="10" y="14"/>
                  </a:lnTo>
                  <a:lnTo>
                    <a:pt x="10" y="14"/>
                  </a:lnTo>
                  <a:lnTo>
                    <a:pt x="4"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93"/>
            <p:cNvSpPr>
              <a:spLocks/>
            </p:cNvSpPr>
            <p:nvPr userDrawn="1"/>
          </p:nvSpPr>
          <p:spPr bwMode="auto">
            <a:xfrm>
              <a:off x="835025" y="-4127500"/>
              <a:ext cx="139700" cy="673100"/>
            </a:xfrm>
            <a:custGeom>
              <a:avLst/>
              <a:gdLst>
                <a:gd name="T0" fmla="*/ 14 w 88"/>
                <a:gd name="T1" fmla="*/ 0 h 424"/>
                <a:gd name="T2" fmla="*/ 10 w 88"/>
                <a:gd name="T3" fmla="*/ 0 h 424"/>
                <a:gd name="T4" fmla="*/ 10 w 88"/>
                <a:gd name="T5" fmla="*/ 0 h 424"/>
                <a:gd name="T6" fmla="*/ 4 w 88"/>
                <a:gd name="T7" fmla="*/ 40 h 424"/>
                <a:gd name="T8" fmla="*/ 0 w 88"/>
                <a:gd name="T9" fmla="*/ 82 h 424"/>
                <a:gd name="T10" fmla="*/ 0 w 88"/>
                <a:gd name="T11" fmla="*/ 126 h 424"/>
                <a:gd name="T12" fmla="*/ 2 w 88"/>
                <a:gd name="T13" fmla="*/ 168 h 424"/>
                <a:gd name="T14" fmla="*/ 8 w 88"/>
                <a:gd name="T15" fmla="*/ 210 h 424"/>
                <a:gd name="T16" fmla="*/ 16 w 88"/>
                <a:gd name="T17" fmla="*/ 252 h 424"/>
                <a:gd name="T18" fmla="*/ 26 w 88"/>
                <a:gd name="T19" fmla="*/ 296 h 424"/>
                <a:gd name="T20" fmla="*/ 42 w 88"/>
                <a:gd name="T21" fmla="*/ 338 h 424"/>
                <a:gd name="T22" fmla="*/ 42 w 88"/>
                <a:gd name="T23" fmla="*/ 338 h 424"/>
                <a:gd name="T24" fmla="*/ 62 w 88"/>
                <a:gd name="T25" fmla="*/ 382 h 424"/>
                <a:gd name="T26" fmla="*/ 84 w 88"/>
                <a:gd name="T27" fmla="*/ 424 h 424"/>
                <a:gd name="T28" fmla="*/ 84 w 88"/>
                <a:gd name="T29" fmla="*/ 424 h 424"/>
                <a:gd name="T30" fmla="*/ 88 w 88"/>
                <a:gd name="T31" fmla="*/ 422 h 424"/>
                <a:gd name="T32" fmla="*/ 88 w 88"/>
                <a:gd name="T33" fmla="*/ 422 h 424"/>
                <a:gd name="T34" fmla="*/ 66 w 88"/>
                <a:gd name="T35" fmla="*/ 380 h 424"/>
                <a:gd name="T36" fmla="*/ 46 w 88"/>
                <a:gd name="T37" fmla="*/ 336 h 424"/>
                <a:gd name="T38" fmla="*/ 46 w 88"/>
                <a:gd name="T39" fmla="*/ 336 h 424"/>
                <a:gd name="T40" fmla="*/ 32 w 88"/>
                <a:gd name="T41" fmla="*/ 294 h 424"/>
                <a:gd name="T42" fmla="*/ 20 w 88"/>
                <a:gd name="T43" fmla="*/ 252 h 424"/>
                <a:gd name="T44" fmla="*/ 12 w 88"/>
                <a:gd name="T45" fmla="*/ 210 h 424"/>
                <a:gd name="T46" fmla="*/ 6 w 88"/>
                <a:gd name="T47" fmla="*/ 166 h 424"/>
                <a:gd name="T48" fmla="*/ 4 w 88"/>
                <a:gd name="T49" fmla="*/ 124 h 424"/>
                <a:gd name="T50" fmla="*/ 4 w 88"/>
                <a:gd name="T51" fmla="*/ 82 h 424"/>
                <a:gd name="T52" fmla="*/ 8 w 88"/>
                <a:gd name="T53" fmla="*/ 40 h 424"/>
                <a:gd name="T54" fmla="*/ 14 w 88"/>
                <a:gd name="T55" fmla="*/ 0 h 424"/>
                <a:gd name="T56" fmla="*/ 14 w 88"/>
                <a:gd name="T5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24">
                  <a:moveTo>
                    <a:pt x="14" y="0"/>
                  </a:moveTo>
                  <a:lnTo>
                    <a:pt x="10" y="0"/>
                  </a:lnTo>
                  <a:lnTo>
                    <a:pt x="10" y="0"/>
                  </a:lnTo>
                  <a:lnTo>
                    <a:pt x="4" y="40"/>
                  </a:lnTo>
                  <a:lnTo>
                    <a:pt x="0" y="82"/>
                  </a:lnTo>
                  <a:lnTo>
                    <a:pt x="0" y="126"/>
                  </a:lnTo>
                  <a:lnTo>
                    <a:pt x="2" y="168"/>
                  </a:lnTo>
                  <a:lnTo>
                    <a:pt x="8" y="210"/>
                  </a:lnTo>
                  <a:lnTo>
                    <a:pt x="16" y="252"/>
                  </a:lnTo>
                  <a:lnTo>
                    <a:pt x="26" y="296"/>
                  </a:lnTo>
                  <a:lnTo>
                    <a:pt x="42" y="338"/>
                  </a:lnTo>
                  <a:lnTo>
                    <a:pt x="42" y="338"/>
                  </a:lnTo>
                  <a:lnTo>
                    <a:pt x="62" y="382"/>
                  </a:lnTo>
                  <a:lnTo>
                    <a:pt x="84" y="424"/>
                  </a:lnTo>
                  <a:lnTo>
                    <a:pt x="84" y="424"/>
                  </a:lnTo>
                  <a:lnTo>
                    <a:pt x="88" y="422"/>
                  </a:lnTo>
                  <a:lnTo>
                    <a:pt x="88" y="422"/>
                  </a:lnTo>
                  <a:lnTo>
                    <a:pt x="66" y="380"/>
                  </a:lnTo>
                  <a:lnTo>
                    <a:pt x="46" y="336"/>
                  </a:lnTo>
                  <a:lnTo>
                    <a:pt x="46" y="336"/>
                  </a:lnTo>
                  <a:lnTo>
                    <a:pt x="32" y="294"/>
                  </a:lnTo>
                  <a:lnTo>
                    <a:pt x="20" y="252"/>
                  </a:lnTo>
                  <a:lnTo>
                    <a:pt x="12" y="210"/>
                  </a:lnTo>
                  <a:lnTo>
                    <a:pt x="6" y="166"/>
                  </a:lnTo>
                  <a:lnTo>
                    <a:pt x="4" y="124"/>
                  </a:lnTo>
                  <a:lnTo>
                    <a:pt x="4" y="82"/>
                  </a:lnTo>
                  <a:lnTo>
                    <a:pt x="8" y="40"/>
                  </a:lnTo>
                  <a:lnTo>
                    <a:pt x="14" y="0"/>
                  </a:lnTo>
                  <a:lnTo>
                    <a:pt x="1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94"/>
            <p:cNvSpPr>
              <a:spLocks noEditPoints="1"/>
            </p:cNvSpPr>
            <p:nvPr userDrawn="1"/>
          </p:nvSpPr>
          <p:spPr bwMode="auto">
            <a:xfrm>
              <a:off x="-1801813" y="-4127500"/>
              <a:ext cx="2551113" cy="1644650"/>
            </a:xfrm>
            <a:custGeom>
              <a:avLst/>
              <a:gdLst>
                <a:gd name="T0" fmla="*/ 1201 w 1607"/>
                <a:gd name="T1" fmla="*/ 0 h 1036"/>
                <a:gd name="T2" fmla="*/ 1151 w 1607"/>
                <a:gd name="T3" fmla="*/ 228 h 1036"/>
                <a:gd name="T4" fmla="*/ 903 w 1607"/>
                <a:gd name="T5" fmla="*/ 190 h 1036"/>
                <a:gd name="T6" fmla="*/ 821 w 1607"/>
                <a:gd name="T7" fmla="*/ 100 h 1036"/>
                <a:gd name="T8" fmla="*/ 1051 w 1607"/>
                <a:gd name="T9" fmla="*/ 380 h 1036"/>
                <a:gd name="T10" fmla="*/ 827 w 1607"/>
                <a:gd name="T11" fmla="*/ 536 h 1036"/>
                <a:gd name="T12" fmla="*/ 781 w 1607"/>
                <a:gd name="T13" fmla="*/ 430 h 1036"/>
                <a:gd name="T14" fmla="*/ 669 w 1607"/>
                <a:gd name="T15" fmla="*/ 308 h 1036"/>
                <a:gd name="T16" fmla="*/ 574 w 1607"/>
                <a:gd name="T17" fmla="*/ 168 h 1036"/>
                <a:gd name="T18" fmla="*/ 605 w 1607"/>
                <a:gd name="T19" fmla="*/ 32 h 1036"/>
                <a:gd name="T20" fmla="*/ 562 w 1607"/>
                <a:gd name="T21" fmla="*/ 274 h 1036"/>
                <a:gd name="T22" fmla="*/ 360 w 1607"/>
                <a:gd name="T23" fmla="*/ 336 h 1036"/>
                <a:gd name="T24" fmla="*/ 266 w 1607"/>
                <a:gd name="T25" fmla="*/ 456 h 1036"/>
                <a:gd name="T26" fmla="*/ 134 w 1607"/>
                <a:gd name="T27" fmla="*/ 342 h 1036"/>
                <a:gd name="T28" fmla="*/ 10 w 1607"/>
                <a:gd name="T29" fmla="*/ 48 h 1036"/>
                <a:gd name="T30" fmla="*/ 0 w 1607"/>
                <a:gd name="T31" fmla="*/ 0 h 1036"/>
                <a:gd name="T32" fmla="*/ 82 w 1607"/>
                <a:gd name="T33" fmla="*/ 272 h 1036"/>
                <a:gd name="T34" fmla="*/ 252 w 1607"/>
                <a:gd name="T35" fmla="*/ 474 h 1036"/>
                <a:gd name="T36" fmla="*/ 264 w 1607"/>
                <a:gd name="T37" fmla="*/ 534 h 1036"/>
                <a:gd name="T38" fmla="*/ 294 w 1607"/>
                <a:gd name="T39" fmla="*/ 670 h 1036"/>
                <a:gd name="T40" fmla="*/ 452 w 1607"/>
                <a:gd name="T41" fmla="*/ 804 h 1036"/>
                <a:gd name="T42" fmla="*/ 635 w 1607"/>
                <a:gd name="T43" fmla="*/ 800 h 1036"/>
                <a:gd name="T44" fmla="*/ 727 w 1607"/>
                <a:gd name="T45" fmla="*/ 760 h 1036"/>
                <a:gd name="T46" fmla="*/ 845 w 1607"/>
                <a:gd name="T47" fmla="*/ 870 h 1036"/>
                <a:gd name="T48" fmla="*/ 1121 w 1607"/>
                <a:gd name="T49" fmla="*/ 1012 h 1036"/>
                <a:gd name="T50" fmla="*/ 1237 w 1607"/>
                <a:gd name="T51" fmla="*/ 1030 h 1036"/>
                <a:gd name="T52" fmla="*/ 945 w 1607"/>
                <a:gd name="T53" fmla="*/ 934 h 1036"/>
                <a:gd name="T54" fmla="*/ 739 w 1607"/>
                <a:gd name="T55" fmla="*/ 756 h 1036"/>
                <a:gd name="T56" fmla="*/ 757 w 1607"/>
                <a:gd name="T57" fmla="*/ 706 h 1036"/>
                <a:gd name="T58" fmla="*/ 807 w 1607"/>
                <a:gd name="T59" fmla="*/ 548 h 1036"/>
                <a:gd name="T60" fmla="*/ 1029 w 1607"/>
                <a:gd name="T61" fmla="*/ 412 h 1036"/>
                <a:gd name="T62" fmla="*/ 1397 w 1607"/>
                <a:gd name="T63" fmla="*/ 518 h 1036"/>
                <a:gd name="T64" fmla="*/ 1467 w 1607"/>
                <a:gd name="T65" fmla="*/ 534 h 1036"/>
                <a:gd name="T66" fmla="*/ 1111 w 1607"/>
                <a:gd name="T67" fmla="*/ 312 h 1036"/>
                <a:gd name="T68" fmla="*/ 1211 w 1607"/>
                <a:gd name="T69" fmla="*/ 2 h 1036"/>
                <a:gd name="T70" fmla="*/ 765 w 1607"/>
                <a:gd name="T71" fmla="*/ 556 h 1036"/>
                <a:gd name="T72" fmla="*/ 641 w 1607"/>
                <a:gd name="T73" fmla="*/ 556 h 1036"/>
                <a:gd name="T74" fmla="*/ 607 w 1607"/>
                <a:gd name="T75" fmla="*/ 520 h 1036"/>
                <a:gd name="T76" fmla="*/ 566 w 1607"/>
                <a:gd name="T77" fmla="*/ 278 h 1036"/>
                <a:gd name="T78" fmla="*/ 759 w 1607"/>
                <a:gd name="T79" fmla="*/ 398 h 1036"/>
                <a:gd name="T80" fmla="*/ 500 w 1607"/>
                <a:gd name="T81" fmla="*/ 278 h 1036"/>
                <a:gd name="T82" fmla="*/ 582 w 1607"/>
                <a:gd name="T83" fmla="*/ 452 h 1036"/>
                <a:gd name="T84" fmla="*/ 609 w 1607"/>
                <a:gd name="T85" fmla="*/ 576 h 1036"/>
                <a:gd name="T86" fmla="*/ 330 w 1607"/>
                <a:gd name="T87" fmla="*/ 506 h 1036"/>
                <a:gd name="T88" fmla="*/ 284 w 1607"/>
                <a:gd name="T89" fmla="*/ 456 h 1036"/>
                <a:gd name="T90" fmla="*/ 438 w 1607"/>
                <a:gd name="T91" fmla="*/ 294 h 1036"/>
                <a:gd name="T92" fmla="*/ 504 w 1607"/>
                <a:gd name="T93" fmla="*/ 812 h 1036"/>
                <a:gd name="T94" fmla="*/ 328 w 1607"/>
                <a:gd name="T95" fmla="*/ 712 h 1036"/>
                <a:gd name="T96" fmla="*/ 270 w 1607"/>
                <a:gd name="T97" fmla="*/ 570 h 1036"/>
                <a:gd name="T98" fmla="*/ 292 w 1607"/>
                <a:gd name="T99" fmla="*/ 490 h 1036"/>
                <a:gd name="T100" fmla="*/ 568 w 1607"/>
                <a:gd name="T101" fmla="*/ 580 h 1036"/>
                <a:gd name="T102" fmla="*/ 635 w 1607"/>
                <a:gd name="T103" fmla="*/ 598 h 1036"/>
                <a:gd name="T104" fmla="*/ 703 w 1607"/>
                <a:gd name="T105" fmla="*/ 736 h 1036"/>
                <a:gd name="T106" fmla="*/ 655 w 1607"/>
                <a:gd name="T107" fmla="*/ 788 h 1036"/>
                <a:gd name="T108" fmla="*/ 717 w 1607"/>
                <a:gd name="T109" fmla="*/ 718 h 1036"/>
                <a:gd name="T110" fmla="*/ 639 w 1607"/>
                <a:gd name="T111" fmla="*/ 598 h 1036"/>
                <a:gd name="T112" fmla="*/ 691 w 1607"/>
                <a:gd name="T113" fmla="*/ 576 h 1036"/>
                <a:gd name="T114" fmla="*/ 785 w 1607"/>
                <a:gd name="T115" fmla="*/ 64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7" h="1036">
                  <a:moveTo>
                    <a:pt x="1211" y="2"/>
                  </a:moveTo>
                  <a:lnTo>
                    <a:pt x="1211" y="2"/>
                  </a:lnTo>
                  <a:lnTo>
                    <a:pt x="1219" y="0"/>
                  </a:lnTo>
                  <a:lnTo>
                    <a:pt x="1219" y="0"/>
                  </a:lnTo>
                  <a:lnTo>
                    <a:pt x="1219" y="0"/>
                  </a:lnTo>
                  <a:lnTo>
                    <a:pt x="1211" y="0"/>
                  </a:lnTo>
                  <a:lnTo>
                    <a:pt x="1207" y="0"/>
                  </a:lnTo>
                  <a:lnTo>
                    <a:pt x="1201" y="0"/>
                  </a:lnTo>
                  <a:lnTo>
                    <a:pt x="1201" y="0"/>
                  </a:lnTo>
                  <a:lnTo>
                    <a:pt x="1207" y="0"/>
                  </a:lnTo>
                  <a:lnTo>
                    <a:pt x="1207" y="0"/>
                  </a:lnTo>
                  <a:lnTo>
                    <a:pt x="1203" y="48"/>
                  </a:lnTo>
                  <a:lnTo>
                    <a:pt x="1195" y="94"/>
                  </a:lnTo>
                  <a:lnTo>
                    <a:pt x="1183" y="140"/>
                  </a:lnTo>
                  <a:lnTo>
                    <a:pt x="1169" y="184"/>
                  </a:lnTo>
                  <a:lnTo>
                    <a:pt x="1151" y="228"/>
                  </a:lnTo>
                  <a:lnTo>
                    <a:pt x="1131" y="270"/>
                  </a:lnTo>
                  <a:lnTo>
                    <a:pt x="1107" y="310"/>
                  </a:lnTo>
                  <a:lnTo>
                    <a:pt x="1079" y="348"/>
                  </a:lnTo>
                  <a:lnTo>
                    <a:pt x="1079" y="348"/>
                  </a:lnTo>
                  <a:lnTo>
                    <a:pt x="1033" y="312"/>
                  </a:lnTo>
                  <a:lnTo>
                    <a:pt x="987" y="274"/>
                  </a:lnTo>
                  <a:lnTo>
                    <a:pt x="945" y="234"/>
                  </a:lnTo>
                  <a:lnTo>
                    <a:pt x="903" y="190"/>
                  </a:lnTo>
                  <a:lnTo>
                    <a:pt x="863" y="146"/>
                  </a:lnTo>
                  <a:lnTo>
                    <a:pt x="825" y="100"/>
                  </a:lnTo>
                  <a:lnTo>
                    <a:pt x="789" y="50"/>
                  </a:lnTo>
                  <a:lnTo>
                    <a:pt x="757" y="0"/>
                  </a:lnTo>
                  <a:lnTo>
                    <a:pt x="751" y="0"/>
                  </a:lnTo>
                  <a:lnTo>
                    <a:pt x="751" y="0"/>
                  </a:lnTo>
                  <a:lnTo>
                    <a:pt x="785" y="50"/>
                  </a:lnTo>
                  <a:lnTo>
                    <a:pt x="821" y="100"/>
                  </a:lnTo>
                  <a:lnTo>
                    <a:pt x="859" y="148"/>
                  </a:lnTo>
                  <a:lnTo>
                    <a:pt x="899" y="192"/>
                  </a:lnTo>
                  <a:lnTo>
                    <a:pt x="941" y="236"/>
                  </a:lnTo>
                  <a:lnTo>
                    <a:pt x="983" y="276"/>
                  </a:lnTo>
                  <a:lnTo>
                    <a:pt x="1029" y="314"/>
                  </a:lnTo>
                  <a:lnTo>
                    <a:pt x="1077" y="350"/>
                  </a:lnTo>
                  <a:lnTo>
                    <a:pt x="1077" y="350"/>
                  </a:lnTo>
                  <a:lnTo>
                    <a:pt x="1051" y="380"/>
                  </a:lnTo>
                  <a:lnTo>
                    <a:pt x="1025" y="408"/>
                  </a:lnTo>
                  <a:lnTo>
                    <a:pt x="997" y="434"/>
                  </a:lnTo>
                  <a:lnTo>
                    <a:pt x="967" y="458"/>
                  </a:lnTo>
                  <a:lnTo>
                    <a:pt x="933" y="482"/>
                  </a:lnTo>
                  <a:lnTo>
                    <a:pt x="899" y="502"/>
                  </a:lnTo>
                  <a:lnTo>
                    <a:pt x="865" y="520"/>
                  </a:lnTo>
                  <a:lnTo>
                    <a:pt x="827" y="536"/>
                  </a:lnTo>
                  <a:lnTo>
                    <a:pt x="827" y="536"/>
                  </a:lnTo>
                  <a:lnTo>
                    <a:pt x="807" y="544"/>
                  </a:lnTo>
                  <a:lnTo>
                    <a:pt x="807" y="544"/>
                  </a:lnTo>
                  <a:lnTo>
                    <a:pt x="805" y="520"/>
                  </a:lnTo>
                  <a:lnTo>
                    <a:pt x="803" y="494"/>
                  </a:lnTo>
                  <a:lnTo>
                    <a:pt x="797" y="470"/>
                  </a:lnTo>
                  <a:lnTo>
                    <a:pt x="789" y="448"/>
                  </a:lnTo>
                  <a:lnTo>
                    <a:pt x="789" y="448"/>
                  </a:lnTo>
                  <a:lnTo>
                    <a:pt x="781" y="430"/>
                  </a:lnTo>
                  <a:lnTo>
                    <a:pt x="771" y="412"/>
                  </a:lnTo>
                  <a:lnTo>
                    <a:pt x="763" y="396"/>
                  </a:lnTo>
                  <a:lnTo>
                    <a:pt x="751" y="380"/>
                  </a:lnTo>
                  <a:lnTo>
                    <a:pt x="739" y="366"/>
                  </a:lnTo>
                  <a:lnTo>
                    <a:pt x="727" y="352"/>
                  </a:lnTo>
                  <a:lnTo>
                    <a:pt x="713" y="340"/>
                  </a:lnTo>
                  <a:lnTo>
                    <a:pt x="699" y="328"/>
                  </a:lnTo>
                  <a:lnTo>
                    <a:pt x="669" y="308"/>
                  </a:lnTo>
                  <a:lnTo>
                    <a:pt x="637" y="292"/>
                  </a:lnTo>
                  <a:lnTo>
                    <a:pt x="603" y="282"/>
                  </a:lnTo>
                  <a:lnTo>
                    <a:pt x="584" y="278"/>
                  </a:lnTo>
                  <a:lnTo>
                    <a:pt x="566" y="274"/>
                  </a:lnTo>
                  <a:lnTo>
                    <a:pt x="566" y="274"/>
                  </a:lnTo>
                  <a:lnTo>
                    <a:pt x="568" y="238"/>
                  </a:lnTo>
                  <a:lnTo>
                    <a:pt x="570" y="204"/>
                  </a:lnTo>
                  <a:lnTo>
                    <a:pt x="574" y="168"/>
                  </a:lnTo>
                  <a:lnTo>
                    <a:pt x="580" y="134"/>
                  </a:lnTo>
                  <a:lnTo>
                    <a:pt x="589" y="100"/>
                  </a:lnTo>
                  <a:lnTo>
                    <a:pt x="599" y="66"/>
                  </a:lnTo>
                  <a:lnTo>
                    <a:pt x="609" y="32"/>
                  </a:lnTo>
                  <a:lnTo>
                    <a:pt x="621" y="0"/>
                  </a:lnTo>
                  <a:lnTo>
                    <a:pt x="617" y="0"/>
                  </a:lnTo>
                  <a:lnTo>
                    <a:pt x="617" y="0"/>
                  </a:lnTo>
                  <a:lnTo>
                    <a:pt x="605" y="32"/>
                  </a:lnTo>
                  <a:lnTo>
                    <a:pt x="593" y="66"/>
                  </a:lnTo>
                  <a:lnTo>
                    <a:pt x="584" y="100"/>
                  </a:lnTo>
                  <a:lnTo>
                    <a:pt x="576" y="134"/>
                  </a:lnTo>
                  <a:lnTo>
                    <a:pt x="570" y="168"/>
                  </a:lnTo>
                  <a:lnTo>
                    <a:pt x="566" y="202"/>
                  </a:lnTo>
                  <a:lnTo>
                    <a:pt x="564" y="238"/>
                  </a:lnTo>
                  <a:lnTo>
                    <a:pt x="562" y="274"/>
                  </a:lnTo>
                  <a:lnTo>
                    <a:pt x="562" y="274"/>
                  </a:lnTo>
                  <a:lnTo>
                    <a:pt x="530" y="272"/>
                  </a:lnTo>
                  <a:lnTo>
                    <a:pt x="500" y="274"/>
                  </a:lnTo>
                  <a:lnTo>
                    <a:pt x="468" y="280"/>
                  </a:lnTo>
                  <a:lnTo>
                    <a:pt x="436" y="290"/>
                  </a:lnTo>
                  <a:lnTo>
                    <a:pt x="436" y="290"/>
                  </a:lnTo>
                  <a:lnTo>
                    <a:pt x="408" y="302"/>
                  </a:lnTo>
                  <a:lnTo>
                    <a:pt x="382" y="318"/>
                  </a:lnTo>
                  <a:lnTo>
                    <a:pt x="360" y="336"/>
                  </a:lnTo>
                  <a:lnTo>
                    <a:pt x="338" y="356"/>
                  </a:lnTo>
                  <a:lnTo>
                    <a:pt x="320" y="378"/>
                  </a:lnTo>
                  <a:lnTo>
                    <a:pt x="304" y="402"/>
                  </a:lnTo>
                  <a:lnTo>
                    <a:pt x="290" y="428"/>
                  </a:lnTo>
                  <a:lnTo>
                    <a:pt x="280" y="456"/>
                  </a:lnTo>
                  <a:lnTo>
                    <a:pt x="280" y="456"/>
                  </a:lnTo>
                  <a:lnTo>
                    <a:pt x="272" y="454"/>
                  </a:lnTo>
                  <a:lnTo>
                    <a:pt x="266" y="456"/>
                  </a:lnTo>
                  <a:lnTo>
                    <a:pt x="266" y="456"/>
                  </a:lnTo>
                  <a:lnTo>
                    <a:pt x="262" y="458"/>
                  </a:lnTo>
                  <a:lnTo>
                    <a:pt x="258" y="462"/>
                  </a:lnTo>
                  <a:lnTo>
                    <a:pt x="258" y="462"/>
                  </a:lnTo>
                  <a:lnTo>
                    <a:pt x="224" y="436"/>
                  </a:lnTo>
                  <a:lnTo>
                    <a:pt x="192" y="406"/>
                  </a:lnTo>
                  <a:lnTo>
                    <a:pt x="162" y="376"/>
                  </a:lnTo>
                  <a:lnTo>
                    <a:pt x="134" y="342"/>
                  </a:lnTo>
                  <a:lnTo>
                    <a:pt x="108" y="306"/>
                  </a:lnTo>
                  <a:lnTo>
                    <a:pt x="86" y="270"/>
                  </a:lnTo>
                  <a:lnTo>
                    <a:pt x="64" y="230"/>
                  </a:lnTo>
                  <a:lnTo>
                    <a:pt x="46" y="188"/>
                  </a:lnTo>
                  <a:lnTo>
                    <a:pt x="46" y="188"/>
                  </a:lnTo>
                  <a:lnTo>
                    <a:pt x="30" y="142"/>
                  </a:lnTo>
                  <a:lnTo>
                    <a:pt x="18" y="94"/>
                  </a:lnTo>
                  <a:lnTo>
                    <a:pt x="10" y="48"/>
                  </a:lnTo>
                  <a:lnTo>
                    <a:pt x="6" y="0"/>
                  </a:lnTo>
                  <a:lnTo>
                    <a:pt x="6" y="0"/>
                  </a:lnTo>
                  <a:lnTo>
                    <a:pt x="10" y="0"/>
                  </a:lnTo>
                  <a:lnTo>
                    <a:pt x="6" y="0"/>
                  </a:lnTo>
                  <a:lnTo>
                    <a:pt x="0" y="0"/>
                  </a:lnTo>
                  <a:lnTo>
                    <a:pt x="0" y="0"/>
                  </a:lnTo>
                  <a:lnTo>
                    <a:pt x="0" y="0"/>
                  </a:lnTo>
                  <a:lnTo>
                    <a:pt x="0" y="0"/>
                  </a:lnTo>
                  <a:lnTo>
                    <a:pt x="0" y="0"/>
                  </a:lnTo>
                  <a:lnTo>
                    <a:pt x="6" y="48"/>
                  </a:lnTo>
                  <a:lnTo>
                    <a:pt x="14" y="94"/>
                  </a:lnTo>
                  <a:lnTo>
                    <a:pt x="26" y="142"/>
                  </a:lnTo>
                  <a:lnTo>
                    <a:pt x="42" y="190"/>
                  </a:lnTo>
                  <a:lnTo>
                    <a:pt x="42" y="190"/>
                  </a:lnTo>
                  <a:lnTo>
                    <a:pt x="60" y="232"/>
                  </a:lnTo>
                  <a:lnTo>
                    <a:pt x="82" y="272"/>
                  </a:lnTo>
                  <a:lnTo>
                    <a:pt x="104" y="310"/>
                  </a:lnTo>
                  <a:lnTo>
                    <a:pt x="130" y="346"/>
                  </a:lnTo>
                  <a:lnTo>
                    <a:pt x="158" y="378"/>
                  </a:lnTo>
                  <a:lnTo>
                    <a:pt x="190" y="410"/>
                  </a:lnTo>
                  <a:lnTo>
                    <a:pt x="222" y="438"/>
                  </a:lnTo>
                  <a:lnTo>
                    <a:pt x="256" y="466"/>
                  </a:lnTo>
                  <a:lnTo>
                    <a:pt x="256" y="466"/>
                  </a:lnTo>
                  <a:lnTo>
                    <a:pt x="252" y="474"/>
                  </a:lnTo>
                  <a:lnTo>
                    <a:pt x="254" y="484"/>
                  </a:lnTo>
                  <a:lnTo>
                    <a:pt x="254" y="484"/>
                  </a:lnTo>
                  <a:lnTo>
                    <a:pt x="256" y="488"/>
                  </a:lnTo>
                  <a:lnTo>
                    <a:pt x="260" y="492"/>
                  </a:lnTo>
                  <a:lnTo>
                    <a:pt x="268" y="498"/>
                  </a:lnTo>
                  <a:lnTo>
                    <a:pt x="268" y="498"/>
                  </a:lnTo>
                  <a:lnTo>
                    <a:pt x="266" y="516"/>
                  </a:lnTo>
                  <a:lnTo>
                    <a:pt x="264" y="534"/>
                  </a:lnTo>
                  <a:lnTo>
                    <a:pt x="264" y="552"/>
                  </a:lnTo>
                  <a:lnTo>
                    <a:pt x="266" y="570"/>
                  </a:lnTo>
                  <a:lnTo>
                    <a:pt x="268" y="588"/>
                  </a:lnTo>
                  <a:lnTo>
                    <a:pt x="272" y="608"/>
                  </a:lnTo>
                  <a:lnTo>
                    <a:pt x="278" y="626"/>
                  </a:lnTo>
                  <a:lnTo>
                    <a:pt x="284" y="644"/>
                  </a:lnTo>
                  <a:lnTo>
                    <a:pt x="284" y="644"/>
                  </a:lnTo>
                  <a:lnTo>
                    <a:pt x="294" y="670"/>
                  </a:lnTo>
                  <a:lnTo>
                    <a:pt x="308" y="692"/>
                  </a:lnTo>
                  <a:lnTo>
                    <a:pt x="324" y="714"/>
                  </a:lnTo>
                  <a:lnTo>
                    <a:pt x="342" y="736"/>
                  </a:lnTo>
                  <a:lnTo>
                    <a:pt x="362" y="754"/>
                  </a:lnTo>
                  <a:lnTo>
                    <a:pt x="382" y="770"/>
                  </a:lnTo>
                  <a:lnTo>
                    <a:pt x="404" y="784"/>
                  </a:lnTo>
                  <a:lnTo>
                    <a:pt x="428" y="796"/>
                  </a:lnTo>
                  <a:lnTo>
                    <a:pt x="452" y="804"/>
                  </a:lnTo>
                  <a:lnTo>
                    <a:pt x="478" y="812"/>
                  </a:lnTo>
                  <a:lnTo>
                    <a:pt x="502" y="816"/>
                  </a:lnTo>
                  <a:lnTo>
                    <a:pt x="530" y="818"/>
                  </a:lnTo>
                  <a:lnTo>
                    <a:pt x="556" y="818"/>
                  </a:lnTo>
                  <a:lnTo>
                    <a:pt x="582" y="816"/>
                  </a:lnTo>
                  <a:lnTo>
                    <a:pt x="609" y="810"/>
                  </a:lnTo>
                  <a:lnTo>
                    <a:pt x="635" y="800"/>
                  </a:lnTo>
                  <a:lnTo>
                    <a:pt x="635" y="800"/>
                  </a:lnTo>
                  <a:lnTo>
                    <a:pt x="657" y="792"/>
                  </a:lnTo>
                  <a:lnTo>
                    <a:pt x="677" y="780"/>
                  </a:lnTo>
                  <a:lnTo>
                    <a:pt x="695" y="768"/>
                  </a:lnTo>
                  <a:lnTo>
                    <a:pt x="711" y="756"/>
                  </a:lnTo>
                  <a:lnTo>
                    <a:pt x="711" y="756"/>
                  </a:lnTo>
                  <a:lnTo>
                    <a:pt x="717" y="758"/>
                  </a:lnTo>
                  <a:lnTo>
                    <a:pt x="721" y="760"/>
                  </a:lnTo>
                  <a:lnTo>
                    <a:pt x="727" y="760"/>
                  </a:lnTo>
                  <a:lnTo>
                    <a:pt x="733" y="760"/>
                  </a:lnTo>
                  <a:lnTo>
                    <a:pt x="733" y="760"/>
                  </a:lnTo>
                  <a:lnTo>
                    <a:pt x="735" y="760"/>
                  </a:lnTo>
                  <a:lnTo>
                    <a:pt x="735" y="760"/>
                  </a:lnTo>
                  <a:lnTo>
                    <a:pt x="761" y="790"/>
                  </a:lnTo>
                  <a:lnTo>
                    <a:pt x="787" y="818"/>
                  </a:lnTo>
                  <a:lnTo>
                    <a:pt x="817" y="844"/>
                  </a:lnTo>
                  <a:lnTo>
                    <a:pt x="845" y="870"/>
                  </a:lnTo>
                  <a:lnTo>
                    <a:pt x="877" y="894"/>
                  </a:lnTo>
                  <a:lnTo>
                    <a:pt x="909" y="916"/>
                  </a:lnTo>
                  <a:lnTo>
                    <a:pt x="943" y="936"/>
                  </a:lnTo>
                  <a:lnTo>
                    <a:pt x="977" y="956"/>
                  </a:lnTo>
                  <a:lnTo>
                    <a:pt x="1011" y="972"/>
                  </a:lnTo>
                  <a:lnTo>
                    <a:pt x="1047" y="986"/>
                  </a:lnTo>
                  <a:lnTo>
                    <a:pt x="1083" y="1000"/>
                  </a:lnTo>
                  <a:lnTo>
                    <a:pt x="1121" y="1012"/>
                  </a:lnTo>
                  <a:lnTo>
                    <a:pt x="1159" y="1020"/>
                  </a:lnTo>
                  <a:lnTo>
                    <a:pt x="1197" y="1028"/>
                  </a:lnTo>
                  <a:lnTo>
                    <a:pt x="1235" y="1034"/>
                  </a:lnTo>
                  <a:lnTo>
                    <a:pt x="1275" y="1036"/>
                  </a:lnTo>
                  <a:lnTo>
                    <a:pt x="1275" y="1036"/>
                  </a:lnTo>
                  <a:lnTo>
                    <a:pt x="1277" y="1032"/>
                  </a:lnTo>
                  <a:lnTo>
                    <a:pt x="1277" y="1032"/>
                  </a:lnTo>
                  <a:lnTo>
                    <a:pt x="1237" y="1030"/>
                  </a:lnTo>
                  <a:lnTo>
                    <a:pt x="1199" y="1024"/>
                  </a:lnTo>
                  <a:lnTo>
                    <a:pt x="1161" y="1016"/>
                  </a:lnTo>
                  <a:lnTo>
                    <a:pt x="1123" y="1008"/>
                  </a:lnTo>
                  <a:lnTo>
                    <a:pt x="1087" y="996"/>
                  </a:lnTo>
                  <a:lnTo>
                    <a:pt x="1051" y="984"/>
                  </a:lnTo>
                  <a:lnTo>
                    <a:pt x="1015" y="968"/>
                  </a:lnTo>
                  <a:lnTo>
                    <a:pt x="979" y="952"/>
                  </a:lnTo>
                  <a:lnTo>
                    <a:pt x="945" y="934"/>
                  </a:lnTo>
                  <a:lnTo>
                    <a:pt x="913" y="912"/>
                  </a:lnTo>
                  <a:lnTo>
                    <a:pt x="881" y="892"/>
                  </a:lnTo>
                  <a:lnTo>
                    <a:pt x="849" y="868"/>
                  </a:lnTo>
                  <a:lnTo>
                    <a:pt x="819" y="842"/>
                  </a:lnTo>
                  <a:lnTo>
                    <a:pt x="791" y="816"/>
                  </a:lnTo>
                  <a:lnTo>
                    <a:pt x="765" y="786"/>
                  </a:lnTo>
                  <a:lnTo>
                    <a:pt x="739" y="756"/>
                  </a:lnTo>
                  <a:lnTo>
                    <a:pt x="739" y="756"/>
                  </a:lnTo>
                  <a:lnTo>
                    <a:pt x="743" y="752"/>
                  </a:lnTo>
                  <a:lnTo>
                    <a:pt x="747" y="746"/>
                  </a:lnTo>
                  <a:lnTo>
                    <a:pt x="747" y="738"/>
                  </a:lnTo>
                  <a:lnTo>
                    <a:pt x="745" y="730"/>
                  </a:lnTo>
                  <a:lnTo>
                    <a:pt x="745" y="730"/>
                  </a:lnTo>
                  <a:lnTo>
                    <a:pt x="743" y="724"/>
                  </a:lnTo>
                  <a:lnTo>
                    <a:pt x="743" y="724"/>
                  </a:lnTo>
                  <a:lnTo>
                    <a:pt x="757" y="706"/>
                  </a:lnTo>
                  <a:lnTo>
                    <a:pt x="769" y="686"/>
                  </a:lnTo>
                  <a:lnTo>
                    <a:pt x="781" y="664"/>
                  </a:lnTo>
                  <a:lnTo>
                    <a:pt x="791" y="642"/>
                  </a:lnTo>
                  <a:lnTo>
                    <a:pt x="797" y="620"/>
                  </a:lnTo>
                  <a:lnTo>
                    <a:pt x="803" y="596"/>
                  </a:lnTo>
                  <a:lnTo>
                    <a:pt x="807" y="572"/>
                  </a:lnTo>
                  <a:lnTo>
                    <a:pt x="807" y="548"/>
                  </a:lnTo>
                  <a:lnTo>
                    <a:pt x="807" y="548"/>
                  </a:lnTo>
                  <a:lnTo>
                    <a:pt x="829" y="540"/>
                  </a:lnTo>
                  <a:lnTo>
                    <a:pt x="829" y="540"/>
                  </a:lnTo>
                  <a:lnTo>
                    <a:pt x="867" y="524"/>
                  </a:lnTo>
                  <a:lnTo>
                    <a:pt x="903" y="506"/>
                  </a:lnTo>
                  <a:lnTo>
                    <a:pt x="937" y="486"/>
                  </a:lnTo>
                  <a:lnTo>
                    <a:pt x="969" y="462"/>
                  </a:lnTo>
                  <a:lnTo>
                    <a:pt x="999" y="438"/>
                  </a:lnTo>
                  <a:lnTo>
                    <a:pt x="1029" y="412"/>
                  </a:lnTo>
                  <a:lnTo>
                    <a:pt x="1055" y="384"/>
                  </a:lnTo>
                  <a:lnTo>
                    <a:pt x="1081" y="354"/>
                  </a:lnTo>
                  <a:lnTo>
                    <a:pt x="1081" y="354"/>
                  </a:lnTo>
                  <a:lnTo>
                    <a:pt x="1139" y="394"/>
                  </a:lnTo>
                  <a:lnTo>
                    <a:pt x="1201" y="430"/>
                  </a:lnTo>
                  <a:lnTo>
                    <a:pt x="1265" y="462"/>
                  </a:lnTo>
                  <a:lnTo>
                    <a:pt x="1329" y="492"/>
                  </a:lnTo>
                  <a:lnTo>
                    <a:pt x="1397" y="518"/>
                  </a:lnTo>
                  <a:lnTo>
                    <a:pt x="1465" y="538"/>
                  </a:lnTo>
                  <a:lnTo>
                    <a:pt x="1533" y="556"/>
                  </a:lnTo>
                  <a:lnTo>
                    <a:pt x="1603" y="568"/>
                  </a:lnTo>
                  <a:lnTo>
                    <a:pt x="1603" y="568"/>
                  </a:lnTo>
                  <a:lnTo>
                    <a:pt x="1607" y="564"/>
                  </a:lnTo>
                  <a:lnTo>
                    <a:pt x="1607" y="564"/>
                  </a:lnTo>
                  <a:lnTo>
                    <a:pt x="1537" y="552"/>
                  </a:lnTo>
                  <a:lnTo>
                    <a:pt x="1467" y="534"/>
                  </a:lnTo>
                  <a:lnTo>
                    <a:pt x="1399" y="514"/>
                  </a:lnTo>
                  <a:lnTo>
                    <a:pt x="1333" y="488"/>
                  </a:lnTo>
                  <a:lnTo>
                    <a:pt x="1267" y="460"/>
                  </a:lnTo>
                  <a:lnTo>
                    <a:pt x="1205" y="426"/>
                  </a:lnTo>
                  <a:lnTo>
                    <a:pt x="1143" y="390"/>
                  </a:lnTo>
                  <a:lnTo>
                    <a:pt x="1083" y="350"/>
                  </a:lnTo>
                  <a:lnTo>
                    <a:pt x="1083" y="350"/>
                  </a:lnTo>
                  <a:lnTo>
                    <a:pt x="1111" y="312"/>
                  </a:lnTo>
                  <a:lnTo>
                    <a:pt x="1135" y="272"/>
                  </a:lnTo>
                  <a:lnTo>
                    <a:pt x="1155" y="230"/>
                  </a:lnTo>
                  <a:lnTo>
                    <a:pt x="1173" y="186"/>
                  </a:lnTo>
                  <a:lnTo>
                    <a:pt x="1189" y="142"/>
                  </a:lnTo>
                  <a:lnTo>
                    <a:pt x="1199" y="96"/>
                  </a:lnTo>
                  <a:lnTo>
                    <a:pt x="1207" y="48"/>
                  </a:lnTo>
                  <a:lnTo>
                    <a:pt x="1211" y="2"/>
                  </a:lnTo>
                  <a:lnTo>
                    <a:pt x="1211" y="2"/>
                  </a:lnTo>
                  <a:close/>
                  <a:moveTo>
                    <a:pt x="785" y="448"/>
                  </a:moveTo>
                  <a:lnTo>
                    <a:pt x="785" y="448"/>
                  </a:lnTo>
                  <a:lnTo>
                    <a:pt x="793" y="472"/>
                  </a:lnTo>
                  <a:lnTo>
                    <a:pt x="797" y="496"/>
                  </a:lnTo>
                  <a:lnTo>
                    <a:pt x="801" y="520"/>
                  </a:lnTo>
                  <a:lnTo>
                    <a:pt x="803" y="544"/>
                  </a:lnTo>
                  <a:lnTo>
                    <a:pt x="803" y="544"/>
                  </a:lnTo>
                  <a:lnTo>
                    <a:pt x="765" y="556"/>
                  </a:lnTo>
                  <a:lnTo>
                    <a:pt x="729" y="564"/>
                  </a:lnTo>
                  <a:lnTo>
                    <a:pt x="691" y="572"/>
                  </a:lnTo>
                  <a:lnTo>
                    <a:pt x="653" y="576"/>
                  </a:lnTo>
                  <a:lnTo>
                    <a:pt x="653" y="576"/>
                  </a:lnTo>
                  <a:lnTo>
                    <a:pt x="651" y="568"/>
                  </a:lnTo>
                  <a:lnTo>
                    <a:pt x="651" y="568"/>
                  </a:lnTo>
                  <a:lnTo>
                    <a:pt x="647" y="562"/>
                  </a:lnTo>
                  <a:lnTo>
                    <a:pt x="641" y="556"/>
                  </a:lnTo>
                  <a:lnTo>
                    <a:pt x="631" y="554"/>
                  </a:lnTo>
                  <a:lnTo>
                    <a:pt x="623" y="556"/>
                  </a:lnTo>
                  <a:lnTo>
                    <a:pt x="623" y="556"/>
                  </a:lnTo>
                  <a:lnTo>
                    <a:pt x="621" y="558"/>
                  </a:lnTo>
                  <a:lnTo>
                    <a:pt x="621" y="558"/>
                  </a:lnTo>
                  <a:lnTo>
                    <a:pt x="619" y="554"/>
                  </a:lnTo>
                  <a:lnTo>
                    <a:pt x="619" y="554"/>
                  </a:lnTo>
                  <a:lnTo>
                    <a:pt x="607" y="520"/>
                  </a:lnTo>
                  <a:lnTo>
                    <a:pt x="597" y="486"/>
                  </a:lnTo>
                  <a:lnTo>
                    <a:pt x="587" y="450"/>
                  </a:lnTo>
                  <a:lnTo>
                    <a:pt x="580" y="416"/>
                  </a:lnTo>
                  <a:lnTo>
                    <a:pt x="574" y="382"/>
                  </a:lnTo>
                  <a:lnTo>
                    <a:pt x="570" y="348"/>
                  </a:lnTo>
                  <a:lnTo>
                    <a:pt x="568" y="314"/>
                  </a:lnTo>
                  <a:lnTo>
                    <a:pt x="566" y="278"/>
                  </a:lnTo>
                  <a:lnTo>
                    <a:pt x="566" y="278"/>
                  </a:lnTo>
                  <a:lnTo>
                    <a:pt x="603" y="286"/>
                  </a:lnTo>
                  <a:lnTo>
                    <a:pt x="637" y="298"/>
                  </a:lnTo>
                  <a:lnTo>
                    <a:pt x="667" y="312"/>
                  </a:lnTo>
                  <a:lnTo>
                    <a:pt x="697" y="332"/>
                  </a:lnTo>
                  <a:lnTo>
                    <a:pt x="725" y="356"/>
                  </a:lnTo>
                  <a:lnTo>
                    <a:pt x="737" y="370"/>
                  </a:lnTo>
                  <a:lnTo>
                    <a:pt x="747" y="384"/>
                  </a:lnTo>
                  <a:lnTo>
                    <a:pt x="759" y="398"/>
                  </a:lnTo>
                  <a:lnTo>
                    <a:pt x="767" y="414"/>
                  </a:lnTo>
                  <a:lnTo>
                    <a:pt x="777" y="432"/>
                  </a:lnTo>
                  <a:lnTo>
                    <a:pt x="785" y="448"/>
                  </a:lnTo>
                  <a:lnTo>
                    <a:pt x="785" y="448"/>
                  </a:lnTo>
                  <a:close/>
                  <a:moveTo>
                    <a:pt x="438" y="294"/>
                  </a:moveTo>
                  <a:lnTo>
                    <a:pt x="438" y="294"/>
                  </a:lnTo>
                  <a:lnTo>
                    <a:pt x="468" y="284"/>
                  </a:lnTo>
                  <a:lnTo>
                    <a:pt x="500" y="278"/>
                  </a:lnTo>
                  <a:lnTo>
                    <a:pt x="532" y="276"/>
                  </a:lnTo>
                  <a:lnTo>
                    <a:pt x="562" y="278"/>
                  </a:lnTo>
                  <a:lnTo>
                    <a:pt x="562" y="278"/>
                  </a:lnTo>
                  <a:lnTo>
                    <a:pt x="562" y="312"/>
                  </a:lnTo>
                  <a:lnTo>
                    <a:pt x="566" y="348"/>
                  </a:lnTo>
                  <a:lnTo>
                    <a:pt x="570" y="382"/>
                  </a:lnTo>
                  <a:lnTo>
                    <a:pt x="576" y="416"/>
                  </a:lnTo>
                  <a:lnTo>
                    <a:pt x="582" y="452"/>
                  </a:lnTo>
                  <a:lnTo>
                    <a:pt x="593" y="486"/>
                  </a:lnTo>
                  <a:lnTo>
                    <a:pt x="603" y="520"/>
                  </a:lnTo>
                  <a:lnTo>
                    <a:pt x="615" y="554"/>
                  </a:lnTo>
                  <a:lnTo>
                    <a:pt x="615" y="554"/>
                  </a:lnTo>
                  <a:lnTo>
                    <a:pt x="617" y="560"/>
                  </a:lnTo>
                  <a:lnTo>
                    <a:pt x="617" y="560"/>
                  </a:lnTo>
                  <a:lnTo>
                    <a:pt x="611" y="568"/>
                  </a:lnTo>
                  <a:lnTo>
                    <a:pt x="609" y="576"/>
                  </a:lnTo>
                  <a:lnTo>
                    <a:pt x="609" y="576"/>
                  </a:lnTo>
                  <a:lnTo>
                    <a:pt x="566" y="574"/>
                  </a:lnTo>
                  <a:lnTo>
                    <a:pt x="526" y="570"/>
                  </a:lnTo>
                  <a:lnTo>
                    <a:pt x="484" y="562"/>
                  </a:lnTo>
                  <a:lnTo>
                    <a:pt x="444" y="552"/>
                  </a:lnTo>
                  <a:lnTo>
                    <a:pt x="406" y="540"/>
                  </a:lnTo>
                  <a:lnTo>
                    <a:pt x="368" y="524"/>
                  </a:lnTo>
                  <a:lnTo>
                    <a:pt x="330" y="506"/>
                  </a:lnTo>
                  <a:lnTo>
                    <a:pt x="294" y="486"/>
                  </a:lnTo>
                  <a:lnTo>
                    <a:pt x="294" y="486"/>
                  </a:lnTo>
                  <a:lnTo>
                    <a:pt x="296" y="478"/>
                  </a:lnTo>
                  <a:lnTo>
                    <a:pt x="294" y="468"/>
                  </a:lnTo>
                  <a:lnTo>
                    <a:pt x="294" y="468"/>
                  </a:lnTo>
                  <a:lnTo>
                    <a:pt x="290" y="462"/>
                  </a:lnTo>
                  <a:lnTo>
                    <a:pt x="284" y="456"/>
                  </a:lnTo>
                  <a:lnTo>
                    <a:pt x="284" y="456"/>
                  </a:lnTo>
                  <a:lnTo>
                    <a:pt x="294" y="430"/>
                  </a:lnTo>
                  <a:lnTo>
                    <a:pt x="308" y="406"/>
                  </a:lnTo>
                  <a:lnTo>
                    <a:pt x="324" y="382"/>
                  </a:lnTo>
                  <a:lnTo>
                    <a:pt x="342" y="360"/>
                  </a:lnTo>
                  <a:lnTo>
                    <a:pt x="362" y="340"/>
                  </a:lnTo>
                  <a:lnTo>
                    <a:pt x="386" y="322"/>
                  </a:lnTo>
                  <a:lnTo>
                    <a:pt x="410" y="306"/>
                  </a:lnTo>
                  <a:lnTo>
                    <a:pt x="438" y="294"/>
                  </a:lnTo>
                  <a:lnTo>
                    <a:pt x="438" y="294"/>
                  </a:lnTo>
                  <a:close/>
                  <a:moveTo>
                    <a:pt x="635" y="796"/>
                  </a:moveTo>
                  <a:lnTo>
                    <a:pt x="635" y="796"/>
                  </a:lnTo>
                  <a:lnTo>
                    <a:pt x="609" y="804"/>
                  </a:lnTo>
                  <a:lnTo>
                    <a:pt x="582" y="810"/>
                  </a:lnTo>
                  <a:lnTo>
                    <a:pt x="556" y="814"/>
                  </a:lnTo>
                  <a:lnTo>
                    <a:pt x="530" y="814"/>
                  </a:lnTo>
                  <a:lnTo>
                    <a:pt x="504" y="812"/>
                  </a:lnTo>
                  <a:lnTo>
                    <a:pt x="478" y="808"/>
                  </a:lnTo>
                  <a:lnTo>
                    <a:pt x="454" y="800"/>
                  </a:lnTo>
                  <a:lnTo>
                    <a:pt x="430" y="790"/>
                  </a:lnTo>
                  <a:lnTo>
                    <a:pt x="406" y="780"/>
                  </a:lnTo>
                  <a:lnTo>
                    <a:pt x="384" y="766"/>
                  </a:lnTo>
                  <a:lnTo>
                    <a:pt x="364" y="750"/>
                  </a:lnTo>
                  <a:lnTo>
                    <a:pt x="346" y="732"/>
                  </a:lnTo>
                  <a:lnTo>
                    <a:pt x="328" y="712"/>
                  </a:lnTo>
                  <a:lnTo>
                    <a:pt x="312" y="690"/>
                  </a:lnTo>
                  <a:lnTo>
                    <a:pt x="300" y="666"/>
                  </a:lnTo>
                  <a:lnTo>
                    <a:pt x="288" y="642"/>
                  </a:lnTo>
                  <a:lnTo>
                    <a:pt x="288" y="642"/>
                  </a:lnTo>
                  <a:lnTo>
                    <a:pt x="282" y="624"/>
                  </a:lnTo>
                  <a:lnTo>
                    <a:pt x="276" y="606"/>
                  </a:lnTo>
                  <a:lnTo>
                    <a:pt x="272" y="588"/>
                  </a:lnTo>
                  <a:lnTo>
                    <a:pt x="270" y="570"/>
                  </a:lnTo>
                  <a:lnTo>
                    <a:pt x="270" y="552"/>
                  </a:lnTo>
                  <a:lnTo>
                    <a:pt x="270" y="534"/>
                  </a:lnTo>
                  <a:lnTo>
                    <a:pt x="272" y="498"/>
                  </a:lnTo>
                  <a:lnTo>
                    <a:pt x="272" y="498"/>
                  </a:lnTo>
                  <a:lnTo>
                    <a:pt x="282" y="496"/>
                  </a:lnTo>
                  <a:lnTo>
                    <a:pt x="282" y="496"/>
                  </a:lnTo>
                  <a:lnTo>
                    <a:pt x="288" y="494"/>
                  </a:lnTo>
                  <a:lnTo>
                    <a:pt x="292" y="490"/>
                  </a:lnTo>
                  <a:lnTo>
                    <a:pt x="292" y="490"/>
                  </a:lnTo>
                  <a:lnTo>
                    <a:pt x="328" y="510"/>
                  </a:lnTo>
                  <a:lnTo>
                    <a:pt x="366" y="528"/>
                  </a:lnTo>
                  <a:lnTo>
                    <a:pt x="404" y="544"/>
                  </a:lnTo>
                  <a:lnTo>
                    <a:pt x="444" y="558"/>
                  </a:lnTo>
                  <a:lnTo>
                    <a:pt x="484" y="568"/>
                  </a:lnTo>
                  <a:lnTo>
                    <a:pt x="526" y="574"/>
                  </a:lnTo>
                  <a:lnTo>
                    <a:pt x="568" y="580"/>
                  </a:lnTo>
                  <a:lnTo>
                    <a:pt x="611" y="580"/>
                  </a:lnTo>
                  <a:lnTo>
                    <a:pt x="611" y="580"/>
                  </a:lnTo>
                  <a:lnTo>
                    <a:pt x="611" y="584"/>
                  </a:lnTo>
                  <a:lnTo>
                    <a:pt x="611" y="584"/>
                  </a:lnTo>
                  <a:lnTo>
                    <a:pt x="615" y="590"/>
                  </a:lnTo>
                  <a:lnTo>
                    <a:pt x="621" y="596"/>
                  </a:lnTo>
                  <a:lnTo>
                    <a:pt x="627" y="598"/>
                  </a:lnTo>
                  <a:lnTo>
                    <a:pt x="635" y="598"/>
                  </a:lnTo>
                  <a:lnTo>
                    <a:pt x="635" y="598"/>
                  </a:lnTo>
                  <a:lnTo>
                    <a:pt x="651" y="632"/>
                  </a:lnTo>
                  <a:lnTo>
                    <a:pt x="669" y="664"/>
                  </a:lnTo>
                  <a:lnTo>
                    <a:pt x="687" y="696"/>
                  </a:lnTo>
                  <a:lnTo>
                    <a:pt x="709" y="726"/>
                  </a:lnTo>
                  <a:lnTo>
                    <a:pt x="709" y="726"/>
                  </a:lnTo>
                  <a:lnTo>
                    <a:pt x="705" y="730"/>
                  </a:lnTo>
                  <a:lnTo>
                    <a:pt x="703" y="736"/>
                  </a:lnTo>
                  <a:lnTo>
                    <a:pt x="703" y="742"/>
                  </a:lnTo>
                  <a:lnTo>
                    <a:pt x="705" y="746"/>
                  </a:lnTo>
                  <a:lnTo>
                    <a:pt x="705" y="746"/>
                  </a:lnTo>
                  <a:lnTo>
                    <a:pt x="709" y="752"/>
                  </a:lnTo>
                  <a:lnTo>
                    <a:pt x="709" y="752"/>
                  </a:lnTo>
                  <a:lnTo>
                    <a:pt x="691" y="766"/>
                  </a:lnTo>
                  <a:lnTo>
                    <a:pt x="673" y="776"/>
                  </a:lnTo>
                  <a:lnTo>
                    <a:pt x="655" y="788"/>
                  </a:lnTo>
                  <a:lnTo>
                    <a:pt x="635" y="796"/>
                  </a:lnTo>
                  <a:lnTo>
                    <a:pt x="635" y="796"/>
                  </a:lnTo>
                  <a:close/>
                  <a:moveTo>
                    <a:pt x="739" y="722"/>
                  </a:moveTo>
                  <a:lnTo>
                    <a:pt x="739" y="722"/>
                  </a:lnTo>
                  <a:lnTo>
                    <a:pt x="735" y="718"/>
                  </a:lnTo>
                  <a:lnTo>
                    <a:pt x="729" y="718"/>
                  </a:lnTo>
                  <a:lnTo>
                    <a:pt x="723" y="718"/>
                  </a:lnTo>
                  <a:lnTo>
                    <a:pt x="717" y="718"/>
                  </a:lnTo>
                  <a:lnTo>
                    <a:pt x="717" y="718"/>
                  </a:lnTo>
                  <a:lnTo>
                    <a:pt x="711" y="722"/>
                  </a:lnTo>
                  <a:lnTo>
                    <a:pt x="711" y="722"/>
                  </a:lnTo>
                  <a:lnTo>
                    <a:pt x="691" y="692"/>
                  </a:lnTo>
                  <a:lnTo>
                    <a:pt x="673" y="662"/>
                  </a:lnTo>
                  <a:lnTo>
                    <a:pt x="655" y="630"/>
                  </a:lnTo>
                  <a:lnTo>
                    <a:pt x="639" y="598"/>
                  </a:lnTo>
                  <a:lnTo>
                    <a:pt x="639" y="598"/>
                  </a:lnTo>
                  <a:lnTo>
                    <a:pt x="639" y="598"/>
                  </a:lnTo>
                  <a:lnTo>
                    <a:pt x="639" y="598"/>
                  </a:lnTo>
                  <a:lnTo>
                    <a:pt x="645" y="594"/>
                  </a:lnTo>
                  <a:lnTo>
                    <a:pt x="649" y="590"/>
                  </a:lnTo>
                  <a:lnTo>
                    <a:pt x="651" y="586"/>
                  </a:lnTo>
                  <a:lnTo>
                    <a:pt x="653" y="580"/>
                  </a:lnTo>
                  <a:lnTo>
                    <a:pt x="653" y="580"/>
                  </a:lnTo>
                  <a:lnTo>
                    <a:pt x="691" y="576"/>
                  </a:lnTo>
                  <a:lnTo>
                    <a:pt x="727" y="570"/>
                  </a:lnTo>
                  <a:lnTo>
                    <a:pt x="765" y="560"/>
                  </a:lnTo>
                  <a:lnTo>
                    <a:pt x="803" y="550"/>
                  </a:lnTo>
                  <a:lnTo>
                    <a:pt x="803" y="550"/>
                  </a:lnTo>
                  <a:lnTo>
                    <a:pt x="801" y="574"/>
                  </a:lnTo>
                  <a:lnTo>
                    <a:pt x="799" y="596"/>
                  </a:lnTo>
                  <a:lnTo>
                    <a:pt x="793" y="620"/>
                  </a:lnTo>
                  <a:lnTo>
                    <a:pt x="785" y="642"/>
                  </a:lnTo>
                  <a:lnTo>
                    <a:pt x="777" y="664"/>
                  </a:lnTo>
                  <a:lnTo>
                    <a:pt x="765" y="684"/>
                  </a:lnTo>
                  <a:lnTo>
                    <a:pt x="753" y="704"/>
                  </a:lnTo>
                  <a:lnTo>
                    <a:pt x="739" y="722"/>
                  </a:lnTo>
                  <a:lnTo>
                    <a:pt x="739" y="722"/>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95"/>
            <p:cNvSpPr>
              <a:spLocks/>
            </p:cNvSpPr>
            <p:nvPr userDrawn="1"/>
          </p:nvSpPr>
          <p:spPr bwMode="auto">
            <a:xfrm>
              <a:off x="1903413" y="-4127500"/>
              <a:ext cx="15875" cy="31750"/>
            </a:xfrm>
            <a:custGeom>
              <a:avLst/>
              <a:gdLst>
                <a:gd name="T0" fmla="*/ 4 w 10"/>
                <a:gd name="T1" fmla="*/ 0 h 20"/>
                <a:gd name="T2" fmla="*/ 4 w 10"/>
                <a:gd name="T3" fmla="*/ 0 h 20"/>
                <a:gd name="T4" fmla="*/ 0 w 10"/>
                <a:gd name="T5" fmla="*/ 20 h 20"/>
                <a:gd name="T6" fmla="*/ 0 w 10"/>
                <a:gd name="T7" fmla="*/ 20 h 20"/>
                <a:gd name="T8" fmla="*/ 6 w 10"/>
                <a:gd name="T9" fmla="*/ 18 h 20"/>
                <a:gd name="T10" fmla="*/ 6 w 10"/>
                <a:gd name="T11" fmla="*/ 18 h 20"/>
                <a:gd name="T12" fmla="*/ 10 w 10"/>
                <a:gd name="T13" fmla="*/ 0 h 20"/>
                <a:gd name="T14" fmla="*/ 4 w 1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4" y="0"/>
                  </a:moveTo>
                  <a:lnTo>
                    <a:pt x="4" y="0"/>
                  </a:lnTo>
                  <a:lnTo>
                    <a:pt x="0" y="20"/>
                  </a:lnTo>
                  <a:lnTo>
                    <a:pt x="0" y="20"/>
                  </a:lnTo>
                  <a:lnTo>
                    <a:pt x="6" y="18"/>
                  </a:lnTo>
                  <a:lnTo>
                    <a:pt x="6" y="18"/>
                  </a:lnTo>
                  <a:lnTo>
                    <a:pt x="10"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9" name="Concentric Circle"/>
          <p:cNvGrpSpPr/>
          <p:nvPr userDrawn="1"/>
        </p:nvGrpSpPr>
        <p:grpSpPr>
          <a:xfrm>
            <a:off x="6305303" y="-1"/>
            <a:ext cx="3989388" cy="6858001"/>
            <a:chOff x="-4014788" y="-3675063"/>
            <a:chExt cx="3989388" cy="6858001"/>
          </a:xfrm>
        </p:grpSpPr>
        <p:grpSp>
          <p:nvGrpSpPr>
            <p:cNvPr id="398" name="Gray"/>
            <p:cNvGrpSpPr/>
            <p:nvPr userDrawn="1"/>
          </p:nvGrpSpPr>
          <p:grpSpPr>
            <a:xfrm>
              <a:off x="-3960813" y="-3675063"/>
              <a:ext cx="2868613" cy="6858001"/>
              <a:chOff x="-3960813" y="-3675063"/>
              <a:chExt cx="2868613" cy="6858001"/>
            </a:xfrm>
          </p:grpSpPr>
          <p:sp>
            <p:nvSpPr>
              <p:cNvPr id="278" name="Freeform 175"/>
              <p:cNvSpPr>
                <a:spLocks/>
              </p:cNvSpPr>
              <p:nvPr userDrawn="1"/>
            </p:nvSpPr>
            <p:spPr bwMode="auto">
              <a:xfrm>
                <a:off x="-2709863" y="-2373313"/>
                <a:ext cx="38100" cy="38100"/>
              </a:xfrm>
              <a:custGeom>
                <a:avLst/>
                <a:gdLst>
                  <a:gd name="T0" fmla="*/ 2 w 24"/>
                  <a:gd name="T1" fmla="*/ 18 h 24"/>
                  <a:gd name="T2" fmla="*/ 2 w 24"/>
                  <a:gd name="T3" fmla="*/ 18 h 24"/>
                  <a:gd name="T4" fmla="*/ 2 w 24"/>
                  <a:gd name="T5" fmla="*/ 20 h 24"/>
                  <a:gd name="T6" fmla="*/ 2 w 24"/>
                  <a:gd name="T7" fmla="*/ 20 h 24"/>
                  <a:gd name="T8" fmla="*/ 6 w 24"/>
                  <a:gd name="T9" fmla="*/ 24 h 24"/>
                  <a:gd name="T10" fmla="*/ 12 w 24"/>
                  <a:gd name="T11" fmla="*/ 24 h 24"/>
                  <a:gd name="T12" fmla="*/ 12 w 24"/>
                  <a:gd name="T13" fmla="*/ 24 h 24"/>
                  <a:gd name="T14" fmla="*/ 16 w 24"/>
                  <a:gd name="T15" fmla="*/ 24 h 24"/>
                  <a:gd name="T16" fmla="*/ 20 w 24"/>
                  <a:gd name="T17" fmla="*/ 20 h 24"/>
                  <a:gd name="T18" fmla="*/ 20 w 24"/>
                  <a:gd name="T19" fmla="*/ 20 h 24"/>
                  <a:gd name="T20" fmla="*/ 22 w 24"/>
                  <a:gd name="T21" fmla="*/ 18 h 24"/>
                  <a:gd name="T22" fmla="*/ 22 w 24"/>
                  <a:gd name="T23" fmla="*/ 18 h 24"/>
                  <a:gd name="T24" fmla="*/ 22 w 24"/>
                  <a:gd name="T25" fmla="*/ 16 h 24"/>
                  <a:gd name="T26" fmla="*/ 22 w 24"/>
                  <a:gd name="T27" fmla="*/ 16 h 24"/>
                  <a:gd name="T28" fmla="*/ 22 w 24"/>
                  <a:gd name="T29" fmla="*/ 14 h 24"/>
                  <a:gd name="T30" fmla="*/ 22 w 24"/>
                  <a:gd name="T31" fmla="*/ 14 h 24"/>
                  <a:gd name="T32" fmla="*/ 24 w 24"/>
                  <a:gd name="T33" fmla="*/ 12 h 24"/>
                  <a:gd name="T34" fmla="*/ 24 w 24"/>
                  <a:gd name="T35" fmla="*/ 12 h 24"/>
                  <a:gd name="T36" fmla="*/ 22 w 24"/>
                  <a:gd name="T37" fmla="*/ 8 h 24"/>
                  <a:gd name="T38" fmla="*/ 20 w 24"/>
                  <a:gd name="T39" fmla="*/ 4 h 24"/>
                  <a:gd name="T40" fmla="*/ 20 w 24"/>
                  <a:gd name="T41" fmla="*/ 4 h 24"/>
                  <a:gd name="T42" fmla="*/ 18 w 24"/>
                  <a:gd name="T43" fmla="*/ 2 h 24"/>
                  <a:gd name="T44" fmla="*/ 18 w 24"/>
                  <a:gd name="T45" fmla="*/ 2 h 24"/>
                  <a:gd name="T46" fmla="*/ 16 w 24"/>
                  <a:gd name="T47" fmla="*/ 2 h 24"/>
                  <a:gd name="T48" fmla="*/ 16 w 24"/>
                  <a:gd name="T49" fmla="*/ 2 h 24"/>
                  <a:gd name="T50" fmla="*/ 14 w 24"/>
                  <a:gd name="T51" fmla="*/ 0 h 24"/>
                  <a:gd name="T52" fmla="*/ 14 w 24"/>
                  <a:gd name="T53" fmla="*/ 0 h 24"/>
                  <a:gd name="T54" fmla="*/ 8 w 24"/>
                  <a:gd name="T55" fmla="*/ 0 h 24"/>
                  <a:gd name="T56" fmla="*/ 8 w 24"/>
                  <a:gd name="T57" fmla="*/ 0 h 24"/>
                  <a:gd name="T58" fmla="*/ 6 w 24"/>
                  <a:gd name="T59" fmla="*/ 2 h 24"/>
                  <a:gd name="T60" fmla="*/ 6 w 24"/>
                  <a:gd name="T61" fmla="*/ 2 h 24"/>
                  <a:gd name="T62" fmla="*/ 4 w 24"/>
                  <a:gd name="T63" fmla="*/ 2 h 24"/>
                  <a:gd name="T64" fmla="*/ 4 w 24"/>
                  <a:gd name="T65" fmla="*/ 2 h 24"/>
                  <a:gd name="T66" fmla="*/ 2 w 24"/>
                  <a:gd name="T67" fmla="*/ 4 h 24"/>
                  <a:gd name="T68" fmla="*/ 2 w 24"/>
                  <a:gd name="T69" fmla="*/ 4 h 24"/>
                  <a:gd name="T70" fmla="*/ 0 w 24"/>
                  <a:gd name="T71" fmla="*/ 8 h 24"/>
                  <a:gd name="T72" fmla="*/ 0 w 24"/>
                  <a:gd name="T73" fmla="*/ 12 h 24"/>
                  <a:gd name="T74" fmla="*/ 0 w 24"/>
                  <a:gd name="T75" fmla="*/ 12 h 24"/>
                  <a:gd name="T76" fmla="*/ 0 w 24"/>
                  <a:gd name="T77" fmla="*/ 14 h 24"/>
                  <a:gd name="T78" fmla="*/ 0 w 24"/>
                  <a:gd name="T79" fmla="*/ 14 h 24"/>
                  <a:gd name="T80" fmla="*/ 0 w 24"/>
                  <a:gd name="T81" fmla="*/ 16 h 24"/>
                  <a:gd name="T82" fmla="*/ 0 w 24"/>
                  <a:gd name="T83" fmla="*/ 16 h 24"/>
                  <a:gd name="T84" fmla="*/ 2 w 24"/>
                  <a:gd name="T85" fmla="*/ 18 h 24"/>
                  <a:gd name="T86" fmla="*/ 2 w 24"/>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2" y="18"/>
                    </a:moveTo>
                    <a:lnTo>
                      <a:pt x="2" y="18"/>
                    </a:lnTo>
                    <a:lnTo>
                      <a:pt x="2" y="20"/>
                    </a:lnTo>
                    <a:lnTo>
                      <a:pt x="2" y="20"/>
                    </a:lnTo>
                    <a:lnTo>
                      <a:pt x="6" y="24"/>
                    </a:lnTo>
                    <a:lnTo>
                      <a:pt x="12" y="24"/>
                    </a:lnTo>
                    <a:lnTo>
                      <a:pt x="12" y="24"/>
                    </a:lnTo>
                    <a:lnTo>
                      <a:pt x="16" y="24"/>
                    </a:lnTo>
                    <a:lnTo>
                      <a:pt x="20" y="20"/>
                    </a:lnTo>
                    <a:lnTo>
                      <a:pt x="20" y="20"/>
                    </a:lnTo>
                    <a:lnTo>
                      <a:pt x="22" y="18"/>
                    </a:lnTo>
                    <a:lnTo>
                      <a:pt x="22" y="18"/>
                    </a:lnTo>
                    <a:lnTo>
                      <a:pt x="22" y="16"/>
                    </a:lnTo>
                    <a:lnTo>
                      <a:pt x="22" y="16"/>
                    </a:lnTo>
                    <a:lnTo>
                      <a:pt x="22" y="14"/>
                    </a:lnTo>
                    <a:lnTo>
                      <a:pt x="22" y="14"/>
                    </a:lnTo>
                    <a:lnTo>
                      <a:pt x="24" y="12"/>
                    </a:lnTo>
                    <a:lnTo>
                      <a:pt x="24" y="12"/>
                    </a:lnTo>
                    <a:lnTo>
                      <a:pt x="22" y="8"/>
                    </a:lnTo>
                    <a:lnTo>
                      <a:pt x="20" y="4"/>
                    </a:lnTo>
                    <a:lnTo>
                      <a:pt x="20" y="4"/>
                    </a:lnTo>
                    <a:lnTo>
                      <a:pt x="18" y="2"/>
                    </a:lnTo>
                    <a:lnTo>
                      <a:pt x="18" y="2"/>
                    </a:lnTo>
                    <a:lnTo>
                      <a:pt x="16" y="2"/>
                    </a:lnTo>
                    <a:lnTo>
                      <a:pt x="16" y="2"/>
                    </a:lnTo>
                    <a:lnTo>
                      <a:pt x="14" y="0"/>
                    </a:lnTo>
                    <a:lnTo>
                      <a:pt x="14" y="0"/>
                    </a:lnTo>
                    <a:lnTo>
                      <a:pt x="8" y="0"/>
                    </a:lnTo>
                    <a:lnTo>
                      <a:pt x="8" y="0"/>
                    </a:lnTo>
                    <a:lnTo>
                      <a:pt x="6" y="2"/>
                    </a:lnTo>
                    <a:lnTo>
                      <a:pt x="6" y="2"/>
                    </a:lnTo>
                    <a:lnTo>
                      <a:pt x="4" y="2"/>
                    </a:lnTo>
                    <a:lnTo>
                      <a:pt x="4" y="2"/>
                    </a:lnTo>
                    <a:lnTo>
                      <a:pt x="2" y="4"/>
                    </a:lnTo>
                    <a:lnTo>
                      <a:pt x="2" y="4"/>
                    </a:lnTo>
                    <a:lnTo>
                      <a:pt x="0" y="8"/>
                    </a:lnTo>
                    <a:lnTo>
                      <a:pt x="0" y="12"/>
                    </a:lnTo>
                    <a:lnTo>
                      <a:pt x="0" y="12"/>
                    </a:lnTo>
                    <a:lnTo>
                      <a:pt x="0" y="14"/>
                    </a:lnTo>
                    <a:lnTo>
                      <a:pt x="0" y="14"/>
                    </a:lnTo>
                    <a:lnTo>
                      <a:pt x="0" y="16"/>
                    </a:lnTo>
                    <a:lnTo>
                      <a:pt x="0" y="16"/>
                    </a:lnTo>
                    <a:lnTo>
                      <a:pt x="2" y="18"/>
                    </a:lnTo>
                    <a:lnTo>
                      <a:pt x="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76"/>
              <p:cNvSpPr>
                <a:spLocks/>
              </p:cNvSpPr>
              <p:nvPr userDrawn="1"/>
            </p:nvSpPr>
            <p:spPr bwMode="auto">
              <a:xfrm>
                <a:off x="-3027363" y="11874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4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2 h 24"/>
                  <a:gd name="T26" fmla="*/ 8 w 24"/>
                  <a:gd name="T27" fmla="*/ 2 h 24"/>
                  <a:gd name="T28" fmla="*/ 4 w 24"/>
                  <a:gd name="T29" fmla="*/ 4 h 24"/>
                  <a:gd name="T30" fmla="*/ 2 w 24"/>
                  <a:gd name="T31" fmla="*/ 8 h 24"/>
                  <a:gd name="T32" fmla="*/ 0 w 24"/>
                  <a:gd name="T33" fmla="*/ 12 h 24"/>
                  <a:gd name="T34" fmla="*/ 0 w 24"/>
                  <a:gd name="T35" fmla="*/ 18 h 24"/>
                  <a:gd name="T36" fmla="*/ 0 w 24"/>
                  <a:gd name="T37" fmla="*/ 18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6" y="24"/>
                    </a:lnTo>
                    <a:lnTo>
                      <a:pt x="16" y="24"/>
                    </a:lnTo>
                    <a:lnTo>
                      <a:pt x="20" y="22"/>
                    </a:lnTo>
                    <a:lnTo>
                      <a:pt x="24" y="18"/>
                    </a:lnTo>
                    <a:lnTo>
                      <a:pt x="24" y="14"/>
                    </a:lnTo>
                    <a:lnTo>
                      <a:pt x="24" y="8"/>
                    </a:lnTo>
                    <a:lnTo>
                      <a:pt x="24" y="8"/>
                    </a:lnTo>
                    <a:lnTo>
                      <a:pt x="20" y="4"/>
                    </a:lnTo>
                    <a:lnTo>
                      <a:pt x="18" y="2"/>
                    </a:lnTo>
                    <a:lnTo>
                      <a:pt x="12" y="0"/>
                    </a:lnTo>
                    <a:lnTo>
                      <a:pt x="8" y="2"/>
                    </a:lnTo>
                    <a:lnTo>
                      <a:pt x="8" y="2"/>
                    </a:lnTo>
                    <a:lnTo>
                      <a:pt x="4" y="4"/>
                    </a:lnTo>
                    <a:lnTo>
                      <a:pt x="2" y="8"/>
                    </a:lnTo>
                    <a:lnTo>
                      <a:pt x="0" y="12"/>
                    </a:lnTo>
                    <a:lnTo>
                      <a:pt x="0" y="18"/>
                    </a:lnTo>
                    <a:lnTo>
                      <a:pt x="0"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77"/>
              <p:cNvSpPr>
                <a:spLocks/>
              </p:cNvSpPr>
              <p:nvPr userDrawn="1"/>
            </p:nvSpPr>
            <p:spPr bwMode="auto">
              <a:xfrm>
                <a:off x="-2262188" y="-29194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78"/>
              <p:cNvSpPr>
                <a:spLocks/>
              </p:cNvSpPr>
              <p:nvPr userDrawn="1"/>
            </p:nvSpPr>
            <p:spPr bwMode="auto">
              <a:xfrm>
                <a:off x="-2293938" y="-2947988"/>
                <a:ext cx="38100" cy="34925"/>
              </a:xfrm>
              <a:custGeom>
                <a:avLst/>
                <a:gdLst>
                  <a:gd name="T0" fmla="*/ 20 w 24"/>
                  <a:gd name="T1" fmla="*/ 2 h 22"/>
                  <a:gd name="T2" fmla="*/ 20 w 24"/>
                  <a:gd name="T3" fmla="*/ 2 h 22"/>
                  <a:gd name="T4" fmla="*/ 14 w 24"/>
                  <a:gd name="T5" fmla="*/ 0 h 22"/>
                  <a:gd name="T6" fmla="*/ 10 w 24"/>
                  <a:gd name="T7" fmla="*/ 0 h 22"/>
                  <a:gd name="T8" fmla="*/ 6 w 24"/>
                  <a:gd name="T9" fmla="*/ 0 h 22"/>
                  <a:gd name="T10" fmla="*/ 2 w 24"/>
                  <a:gd name="T11" fmla="*/ 4 h 22"/>
                  <a:gd name="T12" fmla="*/ 2 w 24"/>
                  <a:gd name="T13" fmla="*/ 4 h 22"/>
                  <a:gd name="T14" fmla="*/ 0 w 24"/>
                  <a:gd name="T15" fmla="*/ 8 h 22"/>
                  <a:gd name="T16" fmla="*/ 0 w 24"/>
                  <a:gd name="T17" fmla="*/ 12 h 22"/>
                  <a:gd name="T18" fmla="*/ 0 w 24"/>
                  <a:gd name="T19" fmla="*/ 16 h 22"/>
                  <a:gd name="T20" fmla="*/ 4 w 24"/>
                  <a:gd name="T21" fmla="*/ 20 h 22"/>
                  <a:gd name="T22" fmla="*/ 4 w 24"/>
                  <a:gd name="T23" fmla="*/ 20 h 22"/>
                  <a:gd name="T24" fmla="*/ 8 w 24"/>
                  <a:gd name="T25" fmla="*/ 22 h 22"/>
                  <a:gd name="T26" fmla="*/ 12 w 24"/>
                  <a:gd name="T27" fmla="*/ 22 h 22"/>
                  <a:gd name="T28" fmla="*/ 12 w 24"/>
                  <a:gd name="T29" fmla="*/ 22 h 22"/>
                  <a:gd name="T30" fmla="*/ 16 w 24"/>
                  <a:gd name="T31" fmla="*/ 22 h 22"/>
                  <a:gd name="T32" fmla="*/ 20 w 24"/>
                  <a:gd name="T33" fmla="*/ 18 h 22"/>
                  <a:gd name="T34" fmla="*/ 20 w 24"/>
                  <a:gd name="T35" fmla="*/ 18 h 22"/>
                  <a:gd name="T36" fmla="*/ 22 w 24"/>
                  <a:gd name="T37" fmla="*/ 14 h 22"/>
                  <a:gd name="T38" fmla="*/ 24 w 24"/>
                  <a:gd name="T39" fmla="*/ 10 h 22"/>
                  <a:gd name="T40" fmla="*/ 22 w 24"/>
                  <a:gd name="T41" fmla="*/ 6 h 22"/>
                  <a:gd name="T42" fmla="*/ 20 w 24"/>
                  <a:gd name="T43" fmla="*/ 2 h 22"/>
                  <a:gd name="T44" fmla="*/ 20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20" y="2"/>
                    </a:moveTo>
                    <a:lnTo>
                      <a:pt x="20" y="2"/>
                    </a:lnTo>
                    <a:lnTo>
                      <a:pt x="14" y="0"/>
                    </a:lnTo>
                    <a:lnTo>
                      <a:pt x="10" y="0"/>
                    </a:lnTo>
                    <a:lnTo>
                      <a:pt x="6" y="0"/>
                    </a:lnTo>
                    <a:lnTo>
                      <a:pt x="2" y="4"/>
                    </a:lnTo>
                    <a:lnTo>
                      <a:pt x="2" y="4"/>
                    </a:lnTo>
                    <a:lnTo>
                      <a:pt x="0" y="8"/>
                    </a:lnTo>
                    <a:lnTo>
                      <a:pt x="0" y="12"/>
                    </a:lnTo>
                    <a:lnTo>
                      <a:pt x="0" y="16"/>
                    </a:lnTo>
                    <a:lnTo>
                      <a:pt x="4" y="20"/>
                    </a:lnTo>
                    <a:lnTo>
                      <a:pt x="4" y="20"/>
                    </a:lnTo>
                    <a:lnTo>
                      <a:pt x="8" y="22"/>
                    </a:lnTo>
                    <a:lnTo>
                      <a:pt x="12" y="22"/>
                    </a:lnTo>
                    <a:lnTo>
                      <a:pt x="12" y="22"/>
                    </a:lnTo>
                    <a:lnTo>
                      <a:pt x="16" y="22"/>
                    </a:lnTo>
                    <a:lnTo>
                      <a:pt x="20" y="18"/>
                    </a:lnTo>
                    <a:lnTo>
                      <a:pt x="20" y="18"/>
                    </a:lnTo>
                    <a:lnTo>
                      <a:pt x="22"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79"/>
              <p:cNvSpPr>
                <a:spLocks/>
              </p:cNvSpPr>
              <p:nvPr userDrawn="1"/>
            </p:nvSpPr>
            <p:spPr bwMode="auto">
              <a:xfrm>
                <a:off x="-2360613" y="-2871788"/>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80"/>
              <p:cNvSpPr>
                <a:spLocks/>
              </p:cNvSpPr>
              <p:nvPr userDrawn="1"/>
            </p:nvSpPr>
            <p:spPr bwMode="auto">
              <a:xfrm>
                <a:off x="-2227263" y="-3024188"/>
                <a:ext cx="38100" cy="38100"/>
              </a:xfrm>
              <a:custGeom>
                <a:avLst/>
                <a:gdLst>
                  <a:gd name="T0" fmla="*/ 20 w 24"/>
                  <a:gd name="T1" fmla="*/ 20 h 24"/>
                  <a:gd name="T2" fmla="*/ 20 w 24"/>
                  <a:gd name="T3" fmla="*/ 20 h 24"/>
                  <a:gd name="T4" fmla="*/ 24 w 24"/>
                  <a:gd name="T5" fmla="*/ 14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6 w 24"/>
                  <a:gd name="T19" fmla="*/ 0 h 24"/>
                  <a:gd name="T20" fmla="*/ 2 w 24"/>
                  <a:gd name="T21" fmla="*/ 2 h 24"/>
                  <a:gd name="T22" fmla="*/ 2 w 24"/>
                  <a:gd name="T23" fmla="*/ 2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4"/>
                    </a:lnTo>
                    <a:lnTo>
                      <a:pt x="24" y="10"/>
                    </a:lnTo>
                    <a:lnTo>
                      <a:pt x="22" y="6"/>
                    </a:lnTo>
                    <a:lnTo>
                      <a:pt x="20" y="2"/>
                    </a:lnTo>
                    <a:lnTo>
                      <a:pt x="20" y="2"/>
                    </a:lnTo>
                    <a:lnTo>
                      <a:pt x="16" y="0"/>
                    </a:lnTo>
                    <a:lnTo>
                      <a:pt x="12" y="0"/>
                    </a:lnTo>
                    <a:lnTo>
                      <a:pt x="6" y="0"/>
                    </a:lnTo>
                    <a:lnTo>
                      <a:pt x="2" y="2"/>
                    </a:lnTo>
                    <a:lnTo>
                      <a:pt x="2" y="2"/>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81"/>
              <p:cNvSpPr>
                <a:spLocks/>
              </p:cNvSpPr>
              <p:nvPr userDrawn="1"/>
            </p:nvSpPr>
            <p:spPr bwMode="auto">
              <a:xfrm>
                <a:off x="-2016125" y="-3243263"/>
                <a:ext cx="38100" cy="38100"/>
              </a:xfrm>
              <a:custGeom>
                <a:avLst/>
                <a:gdLst>
                  <a:gd name="T0" fmla="*/ 20 w 24"/>
                  <a:gd name="T1" fmla="*/ 20 h 24"/>
                  <a:gd name="T2" fmla="*/ 20 w 24"/>
                  <a:gd name="T3" fmla="*/ 20 h 24"/>
                  <a:gd name="T4" fmla="*/ 22 w 24"/>
                  <a:gd name="T5" fmla="*/ 16 h 24"/>
                  <a:gd name="T6" fmla="*/ 24 w 24"/>
                  <a:gd name="T7" fmla="*/ 12 h 24"/>
                  <a:gd name="T8" fmla="*/ 24 w 24"/>
                  <a:gd name="T9" fmla="*/ 8 h 24"/>
                  <a:gd name="T10" fmla="*/ 20 w 24"/>
                  <a:gd name="T11" fmla="*/ 4 h 24"/>
                  <a:gd name="T12" fmla="*/ 20 w 24"/>
                  <a:gd name="T13" fmla="*/ 4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4" y="8"/>
                    </a:lnTo>
                    <a:lnTo>
                      <a:pt x="20" y="4"/>
                    </a:lnTo>
                    <a:lnTo>
                      <a:pt x="20" y="4"/>
                    </a:lnTo>
                    <a:lnTo>
                      <a:pt x="16" y="0"/>
                    </a:lnTo>
                    <a:lnTo>
                      <a:pt x="12" y="0"/>
                    </a:lnTo>
                    <a:lnTo>
                      <a:pt x="8" y="0"/>
                    </a:lnTo>
                    <a:lnTo>
                      <a:pt x="4" y="2"/>
                    </a:lnTo>
                    <a:lnTo>
                      <a:pt x="4" y="2"/>
                    </a:lnTo>
                    <a:lnTo>
                      <a:pt x="0" y="6"/>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2"/>
              <p:cNvSpPr>
                <a:spLocks/>
              </p:cNvSpPr>
              <p:nvPr userDrawn="1"/>
            </p:nvSpPr>
            <p:spPr bwMode="auto">
              <a:xfrm>
                <a:off x="-2157413" y="-3100388"/>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0 h 24"/>
                  <a:gd name="T16" fmla="*/ 10 w 24"/>
                  <a:gd name="T17" fmla="*/ 0 h 24"/>
                  <a:gd name="T18" fmla="*/ 6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0"/>
                    </a:lnTo>
                    <a:lnTo>
                      <a:pt x="10" y="0"/>
                    </a:lnTo>
                    <a:lnTo>
                      <a:pt x="6"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83"/>
              <p:cNvSpPr>
                <a:spLocks/>
              </p:cNvSpPr>
              <p:nvPr userDrawn="1"/>
            </p:nvSpPr>
            <p:spPr bwMode="auto">
              <a:xfrm>
                <a:off x="-2087563" y="-31734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84"/>
              <p:cNvSpPr>
                <a:spLocks/>
              </p:cNvSpPr>
              <p:nvPr userDrawn="1"/>
            </p:nvSpPr>
            <p:spPr bwMode="auto">
              <a:xfrm>
                <a:off x="-2424113" y="-2792413"/>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85"/>
              <p:cNvSpPr>
                <a:spLocks/>
              </p:cNvSpPr>
              <p:nvPr userDrawn="1"/>
            </p:nvSpPr>
            <p:spPr bwMode="auto">
              <a:xfrm>
                <a:off x="-2919413" y="-1976438"/>
                <a:ext cx="38100" cy="36513"/>
              </a:xfrm>
              <a:custGeom>
                <a:avLst/>
                <a:gdLst>
                  <a:gd name="T0" fmla="*/ 12 w 24"/>
                  <a:gd name="T1" fmla="*/ 23 h 23"/>
                  <a:gd name="T2" fmla="*/ 12 w 24"/>
                  <a:gd name="T3" fmla="*/ 23 h 23"/>
                  <a:gd name="T4" fmla="*/ 18 w 24"/>
                  <a:gd name="T5" fmla="*/ 21 h 23"/>
                  <a:gd name="T6" fmla="*/ 22 w 24"/>
                  <a:gd name="T7" fmla="*/ 15 h 23"/>
                  <a:gd name="T8" fmla="*/ 22 w 24"/>
                  <a:gd name="T9" fmla="*/ 15 h 23"/>
                  <a:gd name="T10" fmla="*/ 24 w 24"/>
                  <a:gd name="T11" fmla="*/ 11 h 23"/>
                  <a:gd name="T12" fmla="*/ 24 w 24"/>
                  <a:gd name="T13" fmla="*/ 8 h 23"/>
                  <a:gd name="T14" fmla="*/ 20 w 24"/>
                  <a:gd name="T15" fmla="*/ 4 h 23"/>
                  <a:gd name="T16" fmla="*/ 16 w 24"/>
                  <a:gd name="T17" fmla="*/ 0 h 23"/>
                  <a:gd name="T18" fmla="*/ 16 w 24"/>
                  <a:gd name="T19" fmla="*/ 0 h 23"/>
                  <a:gd name="T20" fmla="*/ 12 w 24"/>
                  <a:gd name="T21" fmla="*/ 0 h 23"/>
                  <a:gd name="T22" fmla="*/ 8 w 24"/>
                  <a:gd name="T23" fmla="*/ 0 h 23"/>
                  <a:gd name="T24" fmla="*/ 4 w 24"/>
                  <a:gd name="T25" fmla="*/ 2 h 23"/>
                  <a:gd name="T26" fmla="*/ 0 w 24"/>
                  <a:gd name="T27" fmla="*/ 6 h 23"/>
                  <a:gd name="T28" fmla="*/ 0 w 24"/>
                  <a:gd name="T29" fmla="*/ 6 h 23"/>
                  <a:gd name="T30" fmla="*/ 0 w 24"/>
                  <a:gd name="T31" fmla="*/ 11 h 23"/>
                  <a:gd name="T32" fmla="*/ 0 w 24"/>
                  <a:gd name="T33" fmla="*/ 15 h 23"/>
                  <a:gd name="T34" fmla="*/ 4 w 24"/>
                  <a:gd name="T35" fmla="*/ 19 h 23"/>
                  <a:gd name="T36" fmla="*/ 6 w 24"/>
                  <a:gd name="T37" fmla="*/ 21 h 23"/>
                  <a:gd name="T38" fmla="*/ 6 w 24"/>
                  <a:gd name="T39" fmla="*/ 21 h 23"/>
                  <a:gd name="T40" fmla="*/ 12 w 24"/>
                  <a:gd name="T41" fmla="*/ 23 h 23"/>
                  <a:gd name="T42" fmla="*/ 12 w 24"/>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12" y="23"/>
                    </a:moveTo>
                    <a:lnTo>
                      <a:pt x="12" y="23"/>
                    </a:lnTo>
                    <a:lnTo>
                      <a:pt x="18" y="21"/>
                    </a:lnTo>
                    <a:lnTo>
                      <a:pt x="22" y="15"/>
                    </a:lnTo>
                    <a:lnTo>
                      <a:pt x="22" y="15"/>
                    </a:lnTo>
                    <a:lnTo>
                      <a:pt x="24" y="11"/>
                    </a:lnTo>
                    <a:lnTo>
                      <a:pt x="24" y="8"/>
                    </a:lnTo>
                    <a:lnTo>
                      <a:pt x="20" y="4"/>
                    </a:lnTo>
                    <a:lnTo>
                      <a:pt x="16" y="0"/>
                    </a:lnTo>
                    <a:lnTo>
                      <a:pt x="16" y="0"/>
                    </a:lnTo>
                    <a:lnTo>
                      <a:pt x="12" y="0"/>
                    </a:lnTo>
                    <a:lnTo>
                      <a:pt x="8" y="0"/>
                    </a:lnTo>
                    <a:lnTo>
                      <a:pt x="4" y="2"/>
                    </a:lnTo>
                    <a:lnTo>
                      <a:pt x="0" y="6"/>
                    </a:lnTo>
                    <a:lnTo>
                      <a:pt x="0" y="6"/>
                    </a:lnTo>
                    <a:lnTo>
                      <a:pt x="0" y="11"/>
                    </a:lnTo>
                    <a:lnTo>
                      <a:pt x="0" y="15"/>
                    </a:lnTo>
                    <a:lnTo>
                      <a:pt x="4" y="19"/>
                    </a:lnTo>
                    <a:lnTo>
                      <a:pt x="6" y="21"/>
                    </a:lnTo>
                    <a:lnTo>
                      <a:pt x="6" y="21"/>
                    </a:lnTo>
                    <a:lnTo>
                      <a:pt x="12" y="23"/>
                    </a:lnTo>
                    <a:lnTo>
                      <a:pt x="12" y="23"/>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86"/>
              <p:cNvSpPr>
                <a:spLocks/>
              </p:cNvSpPr>
              <p:nvPr userDrawn="1"/>
            </p:nvSpPr>
            <p:spPr bwMode="auto">
              <a:xfrm>
                <a:off x="-2960688" y="-1885950"/>
                <a:ext cx="38100" cy="38100"/>
              </a:xfrm>
              <a:custGeom>
                <a:avLst/>
                <a:gdLst>
                  <a:gd name="T0" fmla="*/ 8 w 24"/>
                  <a:gd name="T1" fmla="*/ 24 h 24"/>
                  <a:gd name="T2" fmla="*/ 8 w 24"/>
                  <a:gd name="T3" fmla="*/ 24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4 w 24"/>
                  <a:gd name="T17" fmla="*/ 8 h 24"/>
                  <a:gd name="T18" fmla="*/ 20 w 24"/>
                  <a:gd name="T19" fmla="*/ 4 h 24"/>
                  <a:gd name="T20" fmla="*/ 16 w 24"/>
                  <a:gd name="T21" fmla="*/ 2 h 24"/>
                  <a:gd name="T22" fmla="*/ 16 w 24"/>
                  <a:gd name="T23" fmla="*/ 2 h 24"/>
                  <a:gd name="T24" fmla="*/ 12 w 24"/>
                  <a:gd name="T25" fmla="*/ 0 h 24"/>
                  <a:gd name="T26" fmla="*/ 8 w 24"/>
                  <a:gd name="T27" fmla="*/ 2 h 24"/>
                  <a:gd name="T28" fmla="*/ 4 w 24"/>
                  <a:gd name="T29" fmla="*/ 4 h 24"/>
                  <a:gd name="T30" fmla="*/ 0 w 24"/>
                  <a:gd name="T31" fmla="*/ 8 h 24"/>
                  <a:gd name="T32" fmla="*/ 0 w 24"/>
                  <a:gd name="T33" fmla="*/ 8 h 24"/>
                  <a:gd name="T34" fmla="*/ 0 w 24"/>
                  <a:gd name="T35" fmla="*/ 12 h 24"/>
                  <a:gd name="T36" fmla="*/ 0 w 24"/>
                  <a:gd name="T37" fmla="*/ 16 h 24"/>
                  <a:gd name="T38" fmla="*/ 4 w 24"/>
                  <a:gd name="T39" fmla="*/ 20 h 24"/>
                  <a:gd name="T40" fmla="*/ 8 w 24"/>
                  <a:gd name="T41" fmla="*/ 24 h 24"/>
                  <a:gd name="T42" fmla="*/ 8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24"/>
                    </a:moveTo>
                    <a:lnTo>
                      <a:pt x="8" y="24"/>
                    </a:lnTo>
                    <a:lnTo>
                      <a:pt x="12" y="24"/>
                    </a:lnTo>
                    <a:lnTo>
                      <a:pt x="12" y="24"/>
                    </a:lnTo>
                    <a:lnTo>
                      <a:pt x="18" y="22"/>
                    </a:lnTo>
                    <a:lnTo>
                      <a:pt x="22" y="16"/>
                    </a:lnTo>
                    <a:lnTo>
                      <a:pt x="22" y="16"/>
                    </a:lnTo>
                    <a:lnTo>
                      <a:pt x="24" y="12"/>
                    </a:lnTo>
                    <a:lnTo>
                      <a:pt x="24" y="8"/>
                    </a:lnTo>
                    <a:lnTo>
                      <a:pt x="20" y="4"/>
                    </a:lnTo>
                    <a:lnTo>
                      <a:pt x="16" y="2"/>
                    </a:lnTo>
                    <a:lnTo>
                      <a:pt x="16" y="2"/>
                    </a:lnTo>
                    <a:lnTo>
                      <a:pt x="12" y="0"/>
                    </a:lnTo>
                    <a:lnTo>
                      <a:pt x="8" y="2"/>
                    </a:lnTo>
                    <a:lnTo>
                      <a:pt x="4" y="4"/>
                    </a:lnTo>
                    <a:lnTo>
                      <a:pt x="0" y="8"/>
                    </a:lnTo>
                    <a:lnTo>
                      <a:pt x="0" y="8"/>
                    </a:lnTo>
                    <a:lnTo>
                      <a:pt x="0" y="12"/>
                    </a:lnTo>
                    <a:lnTo>
                      <a:pt x="0" y="16"/>
                    </a:lnTo>
                    <a:lnTo>
                      <a:pt x="4" y="20"/>
                    </a:lnTo>
                    <a:lnTo>
                      <a:pt x="8" y="24"/>
                    </a:lnTo>
                    <a:lnTo>
                      <a:pt x="8"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87"/>
              <p:cNvSpPr>
                <a:spLocks/>
              </p:cNvSpPr>
              <p:nvPr userDrawn="1"/>
            </p:nvSpPr>
            <p:spPr bwMode="auto">
              <a:xfrm>
                <a:off x="-2659063" y="-2459038"/>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20 w 24"/>
                  <a:gd name="T17" fmla="*/ 2 h 24"/>
                  <a:gd name="T18" fmla="*/ 20 w 24"/>
                  <a:gd name="T19" fmla="*/ 2 h 24"/>
                  <a:gd name="T20" fmla="*/ 14 w 24"/>
                  <a:gd name="T21" fmla="*/ 0 h 24"/>
                  <a:gd name="T22" fmla="*/ 10 w 24"/>
                  <a:gd name="T23" fmla="*/ 0 h 24"/>
                  <a:gd name="T24" fmla="*/ 6 w 24"/>
                  <a:gd name="T25" fmla="*/ 2 h 24"/>
                  <a:gd name="T26" fmla="*/ 2 w 24"/>
                  <a:gd name="T27" fmla="*/ 6 h 24"/>
                  <a:gd name="T28" fmla="*/ 2 w 24"/>
                  <a:gd name="T29" fmla="*/ 6 h 24"/>
                  <a:gd name="T30" fmla="*/ 0 w 24"/>
                  <a:gd name="T31" fmla="*/ 10 h 24"/>
                  <a:gd name="T32" fmla="*/ 0 w 24"/>
                  <a:gd name="T33" fmla="*/ 14 h 24"/>
                  <a:gd name="T34" fmla="*/ 2 w 24"/>
                  <a:gd name="T35" fmla="*/ 18 h 24"/>
                  <a:gd name="T36" fmla="*/ 6 w 24"/>
                  <a:gd name="T37" fmla="*/ 22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8" y="22"/>
                    </a:lnTo>
                    <a:lnTo>
                      <a:pt x="22" y="18"/>
                    </a:lnTo>
                    <a:lnTo>
                      <a:pt x="22" y="18"/>
                    </a:lnTo>
                    <a:lnTo>
                      <a:pt x="24" y="14"/>
                    </a:lnTo>
                    <a:lnTo>
                      <a:pt x="24" y="8"/>
                    </a:lnTo>
                    <a:lnTo>
                      <a:pt x="22" y="4"/>
                    </a:lnTo>
                    <a:lnTo>
                      <a:pt x="20" y="2"/>
                    </a:lnTo>
                    <a:lnTo>
                      <a:pt x="20" y="2"/>
                    </a:lnTo>
                    <a:lnTo>
                      <a:pt x="14" y="0"/>
                    </a:lnTo>
                    <a:lnTo>
                      <a:pt x="10" y="0"/>
                    </a:lnTo>
                    <a:lnTo>
                      <a:pt x="6" y="2"/>
                    </a:lnTo>
                    <a:lnTo>
                      <a:pt x="2" y="6"/>
                    </a:lnTo>
                    <a:lnTo>
                      <a:pt x="2" y="6"/>
                    </a:lnTo>
                    <a:lnTo>
                      <a:pt x="0" y="10"/>
                    </a:lnTo>
                    <a:lnTo>
                      <a:pt x="0" y="14"/>
                    </a:lnTo>
                    <a:lnTo>
                      <a:pt x="2" y="18"/>
                    </a:lnTo>
                    <a:lnTo>
                      <a:pt x="6" y="22"/>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8"/>
              <p:cNvSpPr>
                <a:spLocks/>
              </p:cNvSpPr>
              <p:nvPr userDrawn="1"/>
            </p:nvSpPr>
            <p:spPr bwMode="auto">
              <a:xfrm>
                <a:off x="-2601913" y="-254476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2 w 24"/>
                  <a:gd name="T11" fmla="*/ 18 h 24"/>
                  <a:gd name="T12" fmla="*/ 24 w 24"/>
                  <a:gd name="T13" fmla="*/ 14 h 24"/>
                  <a:gd name="T14" fmla="*/ 24 w 24"/>
                  <a:gd name="T15" fmla="*/ 10 h 24"/>
                  <a:gd name="T16" fmla="*/ 22 w 24"/>
                  <a:gd name="T17" fmla="*/ 6 h 24"/>
                  <a:gd name="T18" fmla="*/ 18 w 24"/>
                  <a:gd name="T19" fmla="*/ 2 h 24"/>
                  <a:gd name="T20" fmla="*/ 18 w 24"/>
                  <a:gd name="T21" fmla="*/ 2 h 24"/>
                  <a:gd name="T22" fmla="*/ 14 w 24"/>
                  <a:gd name="T23" fmla="*/ 0 h 24"/>
                  <a:gd name="T24" fmla="*/ 10 w 24"/>
                  <a:gd name="T25" fmla="*/ 0 h 24"/>
                  <a:gd name="T26" fmla="*/ 6 w 24"/>
                  <a:gd name="T27" fmla="*/ 2 h 24"/>
                  <a:gd name="T28" fmla="*/ 2 w 24"/>
                  <a:gd name="T29" fmla="*/ 6 h 24"/>
                  <a:gd name="T30" fmla="*/ 2 w 24"/>
                  <a:gd name="T31" fmla="*/ 6 h 24"/>
                  <a:gd name="T32" fmla="*/ 0 w 24"/>
                  <a:gd name="T33" fmla="*/ 10 h 24"/>
                  <a:gd name="T34" fmla="*/ 0 w 24"/>
                  <a:gd name="T35" fmla="*/ 14 h 24"/>
                  <a:gd name="T36" fmla="*/ 2 w 24"/>
                  <a:gd name="T37" fmla="*/ 18 h 24"/>
                  <a:gd name="T38" fmla="*/ 4 w 24"/>
                  <a:gd name="T39" fmla="*/ 22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2" y="18"/>
                    </a:lnTo>
                    <a:lnTo>
                      <a:pt x="24" y="14"/>
                    </a:lnTo>
                    <a:lnTo>
                      <a:pt x="24" y="10"/>
                    </a:lnTo>
                    <a:lnTo>
                      <a:pt x="22" y="6"/>
                    </a:lnTo>
                    <a:lnTo>
                      <a:pt x="18" y="2"/>
                    </a:lnTo>
                    <a:lnTo>
                      <a:pt x="18" y="2"/>
                    </a:lnTo>
                    <a:lnTo>
                      <a:pt x="14" y="0"/>
                    </a:lnTo>
                    <a:lnTo>
                      <a:pt x="10" y="0"/>
                    </a:lnTo>
                    <a:lnTo>
                      <a:pt x="6" y="2"/>
                    </a:lnTo>
                    <a:lnTo>
                      <a:pt x="2" y="6"/>
                    </a:lnTo>
                    <a:lnTo>
                      <a:pt x="2" y="6"/>
                    </a:lnTo>
                    <a:lnTo>
                      <a:pt x="0" y="10"/>
                    </a:lnTo>
                    <a:lnTo>
                      <a:pt x="0" y="14"/>
                    </a:lnTo>
                    <a:lnTo>
                      <a:pt x="2" y="18"/>
                    </a:lnTo>
                    <a:lnTo>
                      <a:pt x="4" y="22"/>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89"/>
              <p:cNvSpPr>
                <a:spLocks/>
              </p:cNvSpPr>
              <p:nvPr userDrawn="1"/>
            </p:nvSpPr>
            <p:spPr bwMode="auto">
              <a:xfrm>
                <a:off x="-2484438" y="-2709863"/>
                <a:ext cx="38100" cy="38100"/>
              </a:xfrm>
              <a:custGeom>
                <a:avLst/>
                <a:gdLst>
                  <a:gd name="T0" fmla="*/ 12 w 24"/>
                  <a:gd name="T1" fmla="*/ 24 h 24"/>
                  <a:gd name="T2" fmla="*/ 12 w 24"/>
                  <a:gd name="T3" fmla="*/ 24 h 24"/>
                  <a:gd name="T4" fmla="*/ 16 w 24"/>
                  <a:gd name="T5" fmla="*/ 22 h 24"/>
                  <a:gd name="T6" fmla="*/ 20 w 24"/>
                  <a:gd name="T7" fmla="*/ 18 h 24"/>
                  <a:gd name="T8" fmla="*/ 20 w 24"/>
                  <a:gd name="T9" fmla="*/ 18 h 24"/>
                  <a:gd name="T10" fmla="*/ 24 w 24"/>
                  <a:gd name="T11" fmla="*/ 14 h 24"/>
                  <a:gd name="T12" fmla="*/ 24 w 24"/>
                  <a:gd name="T13" fmla="*/ 10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2 h 24"/>
                  <a:gd name="T34" fmla="*/ 0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18"/>
                    </a:lnTo>
                    <a:lnTo>
                      <a:pt x="20" y="18"/>
                    </a:lnTo>
                    <a:lnTo>
                      <a:pt x="24" y="14"/>
                    </a:lnTo>
                    <a:lnTo>
                      <a:pt x="24" y="10"/>
                    </a:lnTo>
                    <a:lnTo>
                      <a:pt x="22" y="4"/>
                    </a:lnTo>
                    <a:lnTo>
                      <a:pt x="18" y="2"/>
                    </a:lnTo>
                    <a:lnTo>
                      <a:pt x="18" y="2"/>
                    </a:lnTo>
                    <a:lnTo>
                      <a:pt x="14" y="0"/>
                    </a:lnTo>
                    <a:lnTo>
                      <a:pt x="10" y="0"/>
                    </a:lnTo>
                    <a:lnTo>
                      <a:pt x="6" y="0"/>
                    </a:lnTo>
                    <a:lnTo>
                      <a:pt x="2" y="4"/>
                    </a:lnTo>
                    <a:lnTo>
                      <a:pt x="2" y="4"/>
                    </a:lnTo>
                    <a:lnTo>
                      <a:pt x="0" y="8"/>
                    </a:lnTo>
                    <a:lnTo>
                      <a:pt x="0" y="12"/>
                    </a:lnTo>
                    <a:lnTo>
                      <a:pt x="0"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90"/>
              <p:cNvSpPr>
                <a:spLocks/>
              </p:cNvSpPr>
              <p:nvPr userDrawn="1"/>
            </p:nvSpPr>
            <p:spPr bwMode="auto">
              <a:xfrm>
                <a:off x="-1943100" y="-33131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2 h 24"/>
                  <a:gd name="T16" fmla="*/ 14 w 24"/>
                  <a:gd name="T17" fmla="*/ 0 h 24"/>
                  <a:gd name="T18" fmla="*/ 8 w 24"/>
                  <a:gd name="T19" fmla="*/ 0 h 24"/>
                  <a:gd name="T20" fmla="*/ 4 w 24"/>
                  <a:gd name="T21" fmla="*/ 4 h 24"/>
                  <a:gd name="T22" fmla="*/ 4 w 24"/>
                  <a:gd name="T23" fmla="*/ 4 h 24"/>
                  <a:gd name="T24" fmla="*/ 2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2"/>
                    </a:lnTo>
                    <a:lnTo>
                      <a:pt x="14" y="0"/>
                    </a:lnTo>
                    <a:lnTo>
                      <a:pt x="8" y="0"/>
                    </a:lnTo>
                    <a:lnTo>
                      <a:pt x="4" y="4"/>
                    </a:lnTo>
                    <a:lnTo>
                      <a:pt x="4" y="4"/>
                    </a:lnTo>
                    <a:lnTo>
                      <a:pt x="2" y="6"/>
                    </a:lnTo>
                    <a:lnTo>
                      <a:pt x="0" y="12"/>
                    </a:lnTo>
                    <a:lnTo>
                      <a:pt x="2" y="16"/>
                    </a:lnTo>
                    <a:lnTo>
                      <a:pt x="4" y="20"/>
                    </a:lnTo>
                    <a:lnTo>
                      <a:pt x="4" y="20"/>
                    </a:lnTo>
                    <a:lnTo>
                      <a:pt x="8" y="22"/>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91"/>
              <p:cNvSpPr>
                <a:spLocks/>
              </p:cNvSpPr>
              <p:nvPr userDrawn="1"/>
            </p:nvSpPr>
            <p:spPr bwMode="auto">
              <a:xfrm>
                <a:off x="-2544763" y="-262731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4" y="14"/>
                    </a:lnTo>
                    <a:lnTo>
                      <a:pt x="24" y="8"/>
                    </a:lnTo>
                    <a:lnTo>
                      <a:pt x="22" y="4"/>
                    </a:lnTo>
                    <a:lnTo>
                      <a:pt x="18" y="2"/>
                    </a:lnTo>
                    <a:lnTo>
                      <a:pt x="18" y="2"/>
                    </a:lnTo>
                    <a:lnTo>
                      <a:pt x="14" y="0"/>
                    </a:lnTo>
                    <a:lnTo>
                      <a:pt x="10" y="0"/>
                    </a:lnTo>
                    <a:lnTo>
                      <a:pt x="6" y="0"/>
                    </a:lnTo>
                    <a:lnTo>
                      <a:pt x="2" y="4"/>
                    </a:lnTo>
                    <a:lnTo>
                      <a:pt x="2" y="4"/>
                    </a:lnTo>
                    <a:lnTo>
                      <a:pt x="0" y="8"/>
                    </a:lnTo>
                    <a:lnTo>
                      <a:pt x="0" y="14"/>
                    </a:lnTo>
                    <a:lnTo>
                      <a:pt x="2"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92"/>
              <p:cNvSpPr>
                <a:spLocks/>
              </p:cNvSpPr>
              <p:nvPr userDrawn="1"/>
            </p:nvSpPr>
            <p:spPr bwMode="auto">
              <a:xfrm>
                <a:off x="-1787525" y="-3446463"/>
                <a:ext cx="38100" cy="38100"/>
              </a:xfrm>
              <a:custGeom>
                <a:avLst/>
                <a:gdLst>
                  <a:gd name="T0" fmla="*/ 20 w 24"/>
                  <a:gd name="T1" fmla="*/ 22 h 24"/>
                  <a:gd name="T2" fmla="*/ 20 w 24"/>
                  <a:gd name="T3" fmla="*/ 22 h 24"/>
                  <a:gd name="T4" fmla="*/ 22 w 24"/>
                  <a:gd name="T5" fmla="*/ 18 h 24"/>
                  <a:gd name="T6" fmla="*/ 24 w 24"/>
                  <a:gd name="T7" fmla="*/ 14 h 24"/>
                  <a:gd name="T8" fmla="*/ 24 w 24"/>
                  <a:gd name="T9" fmla="*/ 8 h 24"/>
                  <a:gd name="T10" fmla="*/ 20 w 24"/>
                  <a:gd name="T11" fmla="*/ 4 h 24"/>
                  <a:gd name="T12" fmla="*/ 20 w 24"/>
                  <a:gd name="T13" fmla="*/ 4 h 24"/>
                  <a:gd name="T14" fmla="*/ 18 w 24"/>
                  <a:gd name="T15" fmla="*/ 2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2 h 24"/>
                  <a:gd name="T44" fmla="*/ 20 w 24"/>
                  <a:gd name="T4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2"/>
                    </a:moveTo>
                    <a:lnTo>
                      <a:pt x="20" y="22"/>
                    </a:lnTo>
                    <a:lnTo>
                      <a:pt x="22" y="18"/>
                    </a:lnTo>
                    <a:lnTo>
                      <a:pt x="24" y="14"/>
                    </a:lnTo>
                    <a:lnTo>
                      <a:pt x="24" y="8"/>
                    </a:lnTo>
                    <a:lnTo>
                      <a:pt x="20" y="4"/>
                    </a:lnTo>
                    <a:lnTo>
                      <a:pt x="20" y="4"/>
                    </a:lnTo>
                    <a:lnTo>
                      <a:pt x="18" y="2"/>
                    </a:lnTo>
                    <a:lnTo>
                      <a:pt x="12" y="0"/>
                    </a:lnTo>
                    <a:lnTo>
                      <a:pt x="8" y="0"/>
                    </a:lnTo>
                    <a:lnTo>
                      <a:pt x="4" y="2"/>
                    </a:lnTo>
                    <a:lnTo>
                      <a:pt x="4" y="2"/>
                    </a:lnTo>
                    <a:lnTo>
                      <a:pt x="0" y="6"/>
                    </a:lnTo>
                    <a:lnTo>
                      <a:pt x="0" y="12"/>
                    </a:lnTo>
                    <a:lnTo>
                      <a:pt x="0" y="16"/>
                    </a:lnTo>
                    <a:lnTo>
                      <a:pt x="2" y="20"/>
                    </a:lnTo>
                    <a:lnTo>
                      <a:pt x="2" y="20"/>
                    </a:lnTo>
                    <a:lnTo>
                      <a:pt x="6" y="24"/>
                    </a:lnTo>
                    <a:lnTo>
                      <a:pt x="12" y="24"/>
                    </a:lnTo>
                    <a:lnTo>
                      <a:pt x="12" y="24"/>
                    </a:lnTo>
                    <a:lnTo>
                      <a:pt x="16" y="24"/>
                    </a:lnTo>
                    <a:lnTo>
                      <a:pt x="20" y="22"/>
                    </a:lnTo>
                    <a:lnTo>
                      <a:pt x="20"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93"/>
              <p:cNvSpPr>
                <a:spLocks/>
              </p:cNvSpPr>
              <p:nvPr userDrawn="1"/>
            </p:nvSpPr>
            <p:spPr bwMode="auto">
              <a:xfrm>
                <a:off x="-1708150" y="-3509963"/>
                <a:ext cx="38100" cy="38100"/>
              </a:xfrm>
              <a:custGeom>
                <a:avLst/>
                <a:gdLst>
                  <a:gd name="T0" fmla="*/ 12 w 24"/>
                  <a:gd name="T1" fmla="*/ 24 h 24"/>
                  <a:gd name="T2" fmla="*/ 12 w 24"/>
                  <a:gd name="T3" fmla="*/ 24 h 24"/>
                  <a:gd name="T4" fmla="*/ 16 w 24"/>
                  <a:gd name="T5" fmla="*/ 24 h 24"/>
                  <a:gd name="T6" fmla="*/ 18 w 24"/>
                  <a:gd name="T7" fmla="*/ 22 h 24"/>
                  <a:gd name="T8" fmla="*/ 18 w 24"/>
                  <a:gd name="T9" fmla="*/ 22 h 24"/>
                  <a:gd name="T10" fmla="*/ 22 w 24"/>
                  <a:gd name="T11" fmla="*/ 18 h 24"/>
                  <a:gd name="T12" fmla="*/ 24 w 24"/>
                  <a:gd name="T13" fmla="*/ 14 h 24"/>
                  <a:gd name="T14" fmla="*/ 24 w 24"/>
                  <a:gd name="T15" fmla="*/ 10 h 24"/>
                  <a:gd name="T16" fmla="*/ 20 w 24"/>
                  <a:gd name="T17" fmla="*/ 4 h 24"/>
                  <a:gd name="T18" fmla="*/ 20 w 24"/>
                  <a:gd name="T19" fmla="*/ 4 h 24"/>
                  <a:gd name="T20" fmla="*/ 18 w 24"/>
                  <a:gd name="T21" fmla="*/ 2 h 24"/>
                  <a:gd name="T22" fmla="*/ 14 w 24"/>
                  <a:gd name="T23" fmla="*/ 0 h 24"/>
                  <a:gd name="T24" fmla="*/ 8 w 24"/>
                  <a:gd name="T25" fmla="*/ 0 h 24"/>
                  <a:gd name="T26" fmla="*/ 4 w 24"/>
                  <a:gd name="T27" fmla="*/ 2 h 24"/>
                  <a:gd name="T28" fmla="*/ 4 w 24"/>
                  <a:gd name="T29" fmla="*/ 2 h 24"/>
                  <a:gd name="T30" fmla="*/ 2 w 24"/>
                  <a:gd name="T31" fmla="*/ 6 h 24"/>
                  <a:gd name="T32" fmla="*/ 0 w 24"/>
                  <a:gd name="T33" fmla="*/ 10 h 24"/>
                  <a:gd name="T34" fmla="*/ 0 w 24"/>
                  <a:gd name="T35" fmla="*/ 16 h 24"/>
                  <a:gd name="T36" fmla="*/ 2 w 24"/>
                  <a:gd name="T37" fmla="*/ 20 h 24"/>
                  <a:gd name="T38" fmla="*/ 2 w 24"/>
                  <a:gd name="T39" fmla="*/ 20 h 24"/>
                  <a:gd name="T40" fmla="*/ 6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8" y="22"/>
                    </a:lnTo>
                    <a:lnTo>
                      <a:pt x="18" y="22"/>
                    </a:lnTo>
                    <a:lnTo>
                      <a:pt x="22" y="18"/>
                    </a:lnTo>
                    <a:lnTo>
                      <a:pt x="24" y="14"/>
                    </a:lnTo>
                    <a:lnTo>
                      <a:pt x="24" y="10"/>
                    </a:lnTo>
                    <a:lnTo>
                      <a:pt x="20" y="4"/>
                    </a:lnTo>
                    <a:lnTo>
                      <a:pt x="20" y="4"/>
                    </a:lnTo>
                    <a:lnTo>
                      <a:pt x="18" y="2"/>
                    </a:lnTo>
                    <a:lnTo>
                      <a:pt x="14" y="0"/>
                    </a:lnTo>
                    <a:lnTo>
                      <a:pt x="8" y="0"/>
                    </a:lnTo>
                    <a:lnTo>
                      <a:pt x="4" y="2"/>
                    </a:lnTo>
                    <a:lnTo>
                      <a:pt x="4" y="2"/>
                    </a:lnTo>
                    <a:lnTo>
                      <a:pt x="2" y="6"/>
                    </a:lnTo>
                    <a:lnTo>
                      <a:pt x="0" y="10"/>
                    </a:lnTo>
                    <a:lnTo>
                      <a:pt x="0" y="16"/>
                    </a:lnTo>
                    <a:lnTo>
                      <a:pt x="2" y="20"/>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94"/>
              <p:cNvSpPr>
                <a:spLocks/>
              </p:cNvSpPr>
              <p:nvPr userDrawn="1"/>
            </p:nvSpPr>
            <p:spPr bwMode="auto">
              <a:xfrm>
                <a:off x="-1628775" y="-3570288"/>
                <a:ext cx="38100" cy="38100"/>
              </a:xfrm>
              <a:custGeom>
                <a:avLst/>
                <a:gdLst>
                  <a:gd name="T0" fmla="*/ 12 w 24"/>
                  <a:gd name="T1" fmla="*/ 24 h 24"/>
                  <a:gd name="T2" fmla="*/ 12 w 24"/>
                  <a:gd name="T3" fmla="*/ 24 h 24"/>
                  <a:gd name="T4" fmla="*/ 16 w 24"/>
                  <a:gd name="T5" fmla="*/ 22 h 24"/>
                  <a:gd name="T6" fmla="*/ 20 w 24"/>
                  <a:gd name="T7" fmla="*/ 22 h 24"/>
                  <a:gd name="T8" fmla="*/ 20 w 24"/>
                  <a:gd name="T9" fmla="*/ 22 h 24"/>
                  <a:gd name="T10" fmla="*/ 22 w 24"/>
                  <a:gd name="T11" fmla="*/ 18 h 24"/>
                  <a:gd name="T12" fmla="*/ 24 w 24"/>
                  <a:gd name="T13" fmla="*/ 14 h 24"/>
                  <a:gd name="T14" fmla="*/ 24 w 24"/>
                  <a:gd name="T15" fmla="*/ 8 h 24"/>
                  <a:gd name="T16" fmla="*/ 22 w 24"/>
                  <a:gd name="T17" fmla="*/ 4 h 24"/>
                  <a:gd name="T18" fmla="*/ 22 w 24"/>
                  <a:gd name="T19" fmla="*/ 4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22"/>
                    </a:lnTo>
                    <a:lnTo>
                      <a:pt x="20" y="22"/>
                    </a:lnTo>
                    <a:lnTo>
                      <a:pt x="22" y="18"/>
                    </a:lnTo>
                    <a:lnTo>
                      <a:pt x="24" y="14"/>
                    </a:lnTo>
                    <a:lnTo>
                      <a:pt x="24" y="8"/>
                    </a:lnTo>
                    <a:lnTo>
                      <a:pt x="22" y="4"/>
                    </a:lnTo>
                    <a:lnTo>
                      <a:pt x="22" y="4"/>
                    </a:lnTo>
                    <a:lnTo>
                      <a:pt x="18" y="2"/>
                    </a:lnTo>
                    <a:lnTo>
                      <a:pt x="14" y="0"/>
                    </a:lnTo>
                    <a:lnTo>
                      <a:pt x="10" y="0"/>
                    </a:lnTo>
                    <a:lnTo>
                      <a:pt x="6" y="2"/>
                    </a:lnTo>
                    <a:lnTo>
                      <a:pt x="6" y="2"/>
                    </a:lnTo>
                    <a:lnTo>
                      <a:pt x="2" y="6"/>
                    </a:lnTo>
                    <a:lnTo>
                      <a:pt x="0" y="10"/>
                    </a:lnTo>
                    <a:lnTo>
                      <a:pt x="0" y="14"/>
                    </a:lnTo>
                    <a:lnTo>
                      <a:pt x="2" y="18"/>
                    </a:lnTo>
                    <a:lnTo>
                      <a:pt x="2" y="18"/>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95"/>
              <p:cNvSpPr>
                <a:spLocks/>
              </p:cNvSpPr>
              <p:nvPr userDrawn="1"/>
            </p:nvSpPr>
            <p:spPr bwMode="auto">
              <a:xfrm>
                <a:off x="-1866900" y="-3379788"/>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0 h 24"/>
                  <a:gd name="T16" fmla="*/ 14 w 24"/>
                  <a:gd name="T17" fmla="*/ 0 h 24"/>
                  <a:gd name="T18" fmla="*/ 8 w 24"/>
                  <a:gd name="T19" fmla="*/ 0 h 24"/>
                  <a:gd name="T20" fmla="*/ 4 w 24"/>
                  <a:gd name="T21" fmla="*/ 2 h 24"/>
                  <a:gd name="T22" fmla="*/ 4 w 24"/>
                  <a:gd name="T23" fmla="*/ 2 h 24"/>
                  <a:gd name="T24" fmla="*/ 2 w 24"/>
                  <a:gd name="T25" fmla="*/ 6 h 24"/>
                  <a:gd name="T26" fmla="*/ 0 w 24"/>
                  <a:gd name="T27" fmla="*/ 10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0"/>
                    </a:lnTo>
                    <a:lnTo>
                      <a:pt x="14" y="0"/>
                    </a:lnTo>
                    <a:lnTo>
                      <a:pt x="8" y="0"/>
                    </a:lnTo>
                    <a:lnTo>
                      <a:pt x="4" y="2"/>
                    </a:lnTo>
                    <a:lnTo>
                      <a:pt x="4" y="2"/>
                    </a:lnTo>
                    <a:lnTo>
                      <a:pt x="2" y="6"/>
                    </a:lnTo>
                    <a:lnTo>
                      <a:pt x="0" y="10"/>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96"/>
              <p:cNvSpPr>
                <a:spLocks/>
              </p:cNvSpPr>
              <p:nvPr userDrawn="1"/>
            </p:nvSpPr>
            <p:spPr bwMode="auto">
              <a:xfrm>
                <a:off x="-1546225" y="-3630613"/>
                <a:ext cx="38100" cy="38100"/>
              </a:xfrm>
              <a:custGeom>
                <a:avLst/>
                <a:gdLst>
                  <a:gd name="T0" fmla="*/ 12 w 24"/>
                  <a:gd name="T1" fmla="*/ 24 h 24"/>
                  <a:gd name="T2" fmla="*/ 12 w 24"/>
                  <a:gd name="T3" fmla="*/ 24 h 24"/>
                  <a:gd name="T4" fmla="*/ 20 w 24"/>
                  <a:gd name="T5" fmla="*/ 22 h 24"/>
                  <a:gd name="T6" fmla="*/ 20 w 24"/>
                  <a:gd name="T7" fmla="*/ 22 h 24"/>
                  <a:gd name="T8" fmla="*/ 20 w 24"/>
                  <a:gd name="T9" fmla="*/ 22 h 24"/>
                  <a:gd name="T10" fmla="*/ 22 w 24"/>
                  <a:gd name="T11" fmla="*/ 18 h 24"/>
                  <a:gd name="T12" fmla="*/ 24 w 24"/>
                  <a:gd name="T13" fmla="*/ 14 h 24"/>
                  <a:gd name="T14" fmla="*/ 24 w 24"/>
                  <a:gd name="T15" fmla="*/ 10 h 24"/>
                  <a:gd name="T16" fmla="*/ 22 w 24"/>
                  <a:gd name="T17" fmla="*/ 6 h 24"/>
                  <a:gd name="T18" fmla="*/ 22 w 24"/>
                  <a:gd name="T19" fmla="*/ 6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6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20" y="22"/>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lnTo>
                      <a:pt x="2" y="6"/>
                    </a:lnTo>
                    <a:lnTo>
                      <a:pt x="0" y="10"/>
                    </a:lnTo>
                    <a:lnTo>
                      <a:pt x="0" y="14"/>
                    </a:lnTo>
                    <a:lnTo>
                      <a:pt x="2" y="18"/>
                    </a:lnTo>
                    <a:lnTo>
                      <a:pt x="2"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97"/>
              <p:cNvSpPr>
                <a:spLocks/>
              </p:cNvSpPr>
              <p:nvPr userDrawn="1"/>
            </p:nvSpPr>
            <p:spPr bwMode="auto">
              <a:xfrm>
                <a:off x="-1460500" y="-3675063"/>
                <a:ext cx="34925" cy="25400"/>
              </a:xfrm>
              <a:custGeom>
                <a:avLst/>
                <a:gdLst>
                  <a:gd name="T0" fmla="*/ 12 w 22"/>
                  <a:gd name="T1" fmla="*/ 16 h 16"/>
                  <a:gd name="T2" fmla="*/ 12 w 22"/>
                  <a:gd name="T3" fmla="*/ 16 h 16"/>
                  <a:gd name="T4" fmla="*/ 18 w 22"/>
                  <a:gd name="T5" fmla="*/ 14 h 16"/>
                  <a:gd name="T6" fmla="*/ 18 w 22"/>
                  <a:gd name="T7" fmla="*/ 14 h 16"/>
                  <a:gd name="T8" fmla="*/ 18 w 22"/>
                  <a:gd name="T9" fmla="*/ 14 h 16"/>
                  <a:gd name="T10" fmla="*/ 20 w 22"/>
                  <a:gd name="T11" fmla="*/ 12 h 16"/>
                  <a:gd name="T12" fmla="*/ 22 w 22"/>
                  <a:gd name="T13" fmla="*/ 8 h 16"/>
                  <a:gd name="T14" fmla="*/ 22 w 22"/>
                  <a:gd name="T15" fmla="*/ 0 h 16"/>
                  <a:gd name="T16" fmla="*/ 0 w 22"/>
                  <a:gd name="T17" fmla="*/ 0 h 16"/>
                  <a:gd name="T18" fmla="*/ 0 w 22"/>
                  <a:gd name="T19" fmla="*/ 0 h 16"/>
                  <a:gd name="T20" fmla="*/ 0 w 22"/>
                  <a:gd name="T21" fmla="*/ 6 h 16"/>
                  <a:gd name="T22" fmla="*/ 2 w 22"/>
                  <a:gd name="T23" fmla="*/ 10 h 16"/>
                  <a:gd name="T24" fmla="*/ 2 w 22"/>
                  <a:gd name="T25" fmla="*/ 10 h 16"/>
                  <a:gd name="T26" fmla="*/ 6 w 22"/>
                  <a:gd name="T27" fmla="*/ 14 h 16"/>
                  <a:gd name="T28" fmla="*/ 12 w 22"/>
                  <a:gd name="T29" fmla="*/ 16 h 16"/>
                  <a:gd name="T30" fmla="*/ 12 w 2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6">
                    <a:moveTo>
                      <a:pt x="12" y="16"/>
                    </a:moveTo>
                    <a:lnTo>
                      <a:pt x="12" y="16"/>
                    </a:lnTo>
                    <a:lnTo>
                      <a:pt x="18" y="14"/>
                    </a:lnTo>
                    <a:lnTo>
                      <a:pt x="18" y="14"/>
                    </a:lnTo>
                    <a:lnTo>
                      <a:pt x="18" y="14"/>
                    </a:lnTo>
                    <a:lnTo>
                      <a:pt x="20" y="12"/>
                    </a:lnTo>
                    <a:lnTo>
                      <a:pt x="22" y="8"/>
                    </a:lnTo>
                    <a:lnTo>
                      <a:pt x="22" y="0"/>
                    </a:lnTo>
                    <a:lnTo>
                      <a:pt x="0" y="0"/>
                    </a:lnTo>
                    <a:lnTo>
                      <a:pt x="0" y="0"/>
                    </a:lnTo>
                    <a:lnTo>
                      <a:pt x="0" y="6"/>
                    </a:lnTo>
                    <a:lnTo>
                      <a:pt x="2" y="10"/>
                    </a:lnTo>
                    <a:lnTo>
                      <a:pt x="2" y="10"/>
                    </a:lnTo>
                    <a:lnTo>
                      <a:pt x="6" y="14"/>
                    </a:lnTo>
                    <a:lnTo>
                      <a:pt x="12" y="16"/>
                    </a:lnTo>
                    <a:lnTo>
                      <a:pt x="12" y="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98"/>
              <p:cNvSpPr>
                <a:spLocks/>
              </p:cNvSpPr>
              <p:nvPr userDrawn="1"/>
            </p:nvSpPr>
            <p:spPr bwMode="auto">
              <a:xfrm>
                <a:off x="-3284538" y="-5080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4 h 24"/>
                  <a:gd name="T16" fmla="*/ 24 w 24"/>
                  <a:gd name="T17" fmla="*/ 14 h 24"/>
                  <a:gd name="T18" fmla="*/ 24 w 24"/>
                  <a:gd name="T19" fmla="*/ 8 h 24"/>
                  <a:gd name="T20" fmla="*/ 20 w 24"/>
                  <a:gd name="T21" fmla="*/ 4 h 24"/>
                  <a:gd name="T22" fmla="*/ 18 w 24"/>
                  <a:gd name="T23" fmla="*/ 2 h 24"/>
                  <a:gd name="T24" fmla="*/ 12 w 24"/>
                  <a:gd name="T25" fmla="*/ 0 h 24"/>
                  <a:gd name="T26" fmla="*/ 12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0 w 24"/>
                  <a:gd name="T39" fmla="*/ 16 h 24"/>
                  <a:gd name="T40" fmla="*/ 2 w 24"/>
                  <a:gd name="T41" fmla="*/ 20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4"/>
                    </a:lnTo>
                    <a:lnTo>
                      <a:pt x="24" y="14"/>
                    </a:lnTo>
                    <a:lnTo>
                      <a:pt x="24" y="8"/>
                    </a:lnTo>
                    <a:lnTo>
                      <a:pt x="20" y="4"/>
                    </a:lnTo>
                    <a:lnTo>
                      <a:pt x="18" y="2"/>
                    </a:lnTo>
                    <a:lnTo>
                      <a:pt x="12" y="0"/>
                    </a:lnTo>
                    <a:lnTo>
                      <a:pt x="12" y="0"/>
                    </a:lnTo>
                    <a:lnTo>
                      <a:pt x="8" y="2"/>
                    </a:lnTo>
                    <a:lnTo>
                      <a:pt x="4" y="4"/>
                    </a:lnTo>
                    <a:lnTo>
                      <a:pt x="2" y="8"/>
                    </a:lnTo>
                    <a:lnTo>
                      <a:pt x="0" y="12"/>
                    </a:lnTo>
                    <a:lnTo>
                      <a:pt x="0" y="12"/>
                    </a:lnTo>
                    <a:lnTo>
                      <a:pt x="0" y="16"/>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99"/>
              <p:cNvSpPr>
                <a:spLocks/>
              </p:cNvSpPr>
              <p:nvPr userDrawn="1"/>
            </p:nvSpPr>
            <p:spPr bwMode="auto">
              <a:xfrm>
                <a:off x="-3290888" y="-406400"/>
                <a:ext cx="38100" cy="38100"/>
              </a:xfrm>
              <a:custGeom>
                <a:avLst/>
                <a:gdLst>
                  <a:gd name="T0" fmla="*/ 12 w 24"/>
                  <a:gd name="T1" fmla="*/ 24 h 24"/>
                  <a:gd name="T2" fmla="*/ 12 w 24"/>
                  <a:gd name="T3" fmla="*/ 24 h 24"/>
                  <a:gd name="T4" fmla="*/ 12 w 24"/>
                  <a:gd name="T5" fmla="*/ 24 h 24"/>
                  <a:gd name="T6" fmla="*/ 12 w 24"/>
                  <a:gd name="T7" fmla="*/ 24 h 24"/>
                  <a:gd name="T8" fmla="*/ 18 w 24"/>
                  <a:gd name="T9" fmla="*/ 24 h 24"/>
                  <a:gd name="T10" fmla="*/ 22 w 24"/>
                  <a:gd name="T11" fmla="*/ 22 h 24"/>
                  <a:gd name="T12" fmla="*/ 24 w 24"/>
                  <a:gd name="T13" fmla="*/ 18 h 24"/>
                  <a:gd name="T14" fmla="*/ 24 w 24"/>
                  <a:gd name="T15" fmla="*/ 14 h 24"/>
                  <a:gd name="T16" fmla="*/ 24 w 24"/>
                  <a:gd name="T17" fmla="*/ 14 h 24"/>
                  <a:gd name="T18" fmla="*/ 24 w 24"/>
                  <a:gd name="T19" fmla="*/ 8 h 24"/>
                  <a:gd name="T20" fmla="*/ 22 w 24"/>
                  <a:gd name="T21" fmla="*/ 4 h 24"/>
                  <a:gd name="T22" fmla="*/ 18 w 24"/>
                  <a:gd name="T23" fmla="*/ 2 h 24"/>
                  <a:gd name="T24" fmla="*/ 14 w 24"/>
                  <a:gd name="T25" fmla="*/ 0 h 24"/>
                  <a:gd name="T26" fmla="*/ 14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8" y="24"/>
                    </a:lnTo>
                    <a:lnTo>
                      <a:pt x="22" y="22"/>
                    </a:lnTo>
                    <a:lnTo>
                      <a:pt x="24" y="18"/>
                    </a:lnTo>
                    <a:lnTo>
                      <a:pt x="24" y="14"/>
                    </a:lnTo>
                    <a:lnTo>
                      <a:pt x="24" y="14"/>
                    </a:lnTo>
                    <a:lnTo>
                      <a:pt x="24" y="8"/>
                    </a:lnTo>
                    <a:lnTo>
                      <a:pt x="22" y="4"/>
                    </a:lnTo>
                    <a:lnTo>
                      <a:pt x="18" y="2"/>
                    </a:lnTo>
                    <a:lnTo>
                      <a:pt x="14" y="0"/>
                    </a:lnTo>
                    <a:lnTo>
                      <a:pt x="14" y="0"/>
                    </a:lnTo>
                    <a:lnTo>
                      <a:pt x="8" y="2"/>
                    </a:lnTo>
                    <a:lnTo>
                      <a:pt x="4" y="4"/>
                    </a:lnTo>
                    <a:lnTo>
                      <a:pt x="2" y="8"/>
                    </a:lnTo>
                    <a:lnTo>
                      <a:pt x="0" y="12"/>
                    </a:lnTo>
                    <a:lnTo>
                      <a:pt x="0" y="12"/>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00"/>
              <p:cNvSpPr>
                <a:spLocks/>
              </p:cNvSpPr>
              <p:nvPr userDrawn="1"/>
            </p:nvSpPr>
            <p:spPr bwMode="auto">
              <a:xfrm>
                <a:off x="-3290888" y="-3048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2 h 24"/>
                  <a:gd name="T36" fmla="*/ 0 w 24"/>
                  <a:gd name="T37" fmla="*/ 12 h 24"/>
                  <a:gd name="T38" fmla="*/ 0 w 24"/>
                  <a:gd name="T39" fmla="*/ 18 h 24"/>
                  <a:gd name="T40" fmla="*/ 2 w 24"/>
                  <a:gd name="T41" fmla="*/ 22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2"/>
                    </a:lnTo>
                    <a:lnTo>
                      <a:pt x="0" y="12"/>
                    </a:lnTo>
                    <a:lnTo>
                      <a:pt x="0" y="18"/>
                    </a:lnTo>
                    <a:lnTo>
                      <a:pt x="2"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01"/>
              <p:cNvSpPr>
                <a:spLocks/>
              </p:cNvSpPr>
              <p:nvPr userDrawn="1"/>
            </p:nvSpPr>
            <p:spPr bwMode="auto">
              <a:xfrm>
                <a:off x="-3268663" y="-7080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2 h 24"/>
                  <a:gd name="T12" fmla="*/ 10 w 24"/>
                  <a:gd name="T13" fmla="*/ 22 h 24"/>
                  <a:gd name="T14" fmla="*/ 12 w 24"/>
                  <a:gd name="T15" fmla="*/ 24 h 24"/>
                  <a:gd name="T16" fmla="*/ 12 w 24"/>
                  <a:gd name="T17" fmla="*/ 24 h 24"/>
                  <a:gd name="T18" fmla="*/ 16 w 24"/>
                  <a:gd name="T19" fmla="*/ 22 h 24"/>
                  <a:gd name="T20" fmla="*/ 20 w 24"/>
                  <a:gd name="T21" fmla="*/ 20 h 24"/>
                  <a:gd name="T22" fmla="*/ 24 w 24"/>
                  <a:gd name="T23" fmla="*/ 16 h 24"/>
                  <a:gd name="T24" fmla="*/ 24 w 24"/>
                  <a:gd name="T25" fmla="*/ 12 h 24"/>
                  <a:gd name="T26" fmla="*/ 24 w 24"/>
                  <a:gd name="T27" fmla="*/ 12 h 24"/>
                  <a:gd name="T28" fmla="*/ 24 w 24"/>
                  <a:gd name="T29" fmla="*/ 8 h 24"/>
                  <a:gd name="T30" fmla="*/ 22 w 24"/>
                  <a:gd name="T31" fmla="*/ 4 h 24"/>
                  <a:gd name="T32" fmla="*/ 18 w 24"/>
                  <a:gd name="T33" fmla="*/ 0 h 24"/>
                  <a:gd name="T34" fmla="*/ 14 w 24"/>
                  <a:gd name="T35" fmla="*/ 0 h 24"/>
                  <a:gd name="T36" fmla="*/ 14 w 24"/>
                  <a:gd name="T37" fmla="*/ 0 h 24"/>
                  <a:gd name="T38" fmla="*/ 8 w 24"/>
                  <a:gd name="T39" fmla="*/ 0 h 24"/>
                  <a:gd name="T40" fmla="*/ 4 w 24"/>
                  <a:gd name="T41" fmla="*/ 2 h 24"/>
                  <a:gd name="T42" fmla="*/ 2 w 24"/>
                  <a:gd name="T43" fmla="*/ 6 h 24"/>
                  <a:gd name="T44" fmla="*/ 0 w 24"/>
                  <a:gd name="T45" fmla="*/ 10 h 24"/>
                  <a:gd name="T46" fmla="*/ 0 w 24"/>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0" y="10"/>
                    </a:moveTo>
                    <a:lnTo>
                      <a:pt x="0" y="10"/>
                    </a:lnTo>
                    <a:lnTo>
                      <a:pt x="0" y="14"/>
                    </a:lnTo>
                    <a:lnTo>
                      <a:pt x="2" y="18"/>
                    </a:lnTo>
                    <a:lnTo>
                      <a:pt x="6" y="22"/>
                    </a:lnTo>
                    <a:lnTo>
                      <a:pt x="10" y="22"/>
                    </a:lnTo>
                    <a:lnTo>
                      <a:pt x="10" y="22"/>
                    </a:lnTo>
                    <a:lnTo>
                      <a:pt x="12" y="24"/>
                    </a:lnTo>
                    <a:lnTo>
                      <a:pt x="12" y="24"/>
                    </a:lnTo>
                    <a:lnTo>
                      <a:pt x="16" y="22"/>
                    </a:lnTo>
                    <a:lnTo>
                      <a:pt x="20" y="20"/>
                    </a:lnTo>
                    <a:lnTo>
                      <a:pt x="24" y="16"/>
                    </a:lnTo>
                    <a:lnTo>
                      <a:pt x="24" y="12"/>
                    </a:lnTo>
                    <a:lnTo>
                      <a:pt x="24" y="12"/>
                    </a:lnTo>
                    <a:lnTo>
                      <a:pt x="24" y="8"/>
                    </a:lnTo>
                    <a:lnTo>
                      <a:pt x="22" y="4"/>
                    </a:lnTo>
                    <a:lnTo>
                      <a:pt x="18" y="0"/>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02"/>
              <p:cNvSpPr>
                <a:spLocks/>
              </p:cNvSpPr>
              <p:nvPr userDrawn="1"/>
            </p:nvSpPr>
            <p:spPr bwMode="auto">
              <a:xfrm>
                <a:off x="-3071813" y="-1600200"/>
                <a:ext cx="38100" cy="38100"/>
              </a:xfrm>
              <a:custGeom>
                <a:avLst/>
                <a:gdLst>
                  <a:gd name="T0" fmla="*/ 16 w 24"/>
                  <a:gd name="T1" fmla="*/ 0 h 24"/>
                  <a:gd name="T2" fmla="*/ 16 w 24"/>
                  <a:gd name="T3" fmla="*/ 0 h 24"/>
                  <a:gd name="T4" fmla="*/ 12 w 24"/>
                  <a:gd name="T5" fmla="*/ 0 h 24"/>
                  <a:gd name="T6" fmla="*/ 8 w 24"/>
                  <a:gd name="T7" fmla="*/ 0 h 24"/>
                  <a:gd name="T8" fmla="*/ 4 w 24"/>
                  <a:gd name="T9" fmla="*/ 4 h 24"/>
                  <a:gd name="T10" fmla="*/ 2 w 24"/>
                  <a:gd name="T11" fmla="*/ 8 h 24"/>
                  <a:gd name="T12" fmla="*/ 2 w 24"/>
                  <a:gd name="T13" fmla="*/ 8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4"/>
                    </a:lnTo>
                    <a:lnTo>
                      <a:pt x="2" y="8"/>
                    </a:lnTo>
                    <a:lnTo>
                      <a:pt x="2" y="8"/>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3"/>
              <p:cNvSpPr>
                <a:spLocks/>
              </p:cNvSpPr>
              <p:nvPr userDrawn="1"/>
            </p:nvSpPr>
            <p:spPr bwMode="auto">
              <a:xfrm>
                <a:off x="-3094038" y="9969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2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0 h 24"/>
                  <a:gd name="T26" fmla="*/ 8 w 24"/>
                  <a:gd name="T27" fmla="*/ 0 h 24"/>
                  <a:gd name="T28" fmla="*/ 4 w 24"/>
                  <a:gd name="T29" fmla="*/ 4 h 24"/>
                  <a:gd name="T30" fmla="*/ 2 w 24"/>
                  <a:gd name="T31" fmla="*/ 6 h 24"/>
                  <a:gd name="T32" fmla="*/ 0 w 24"/>
                  <a:gd name="T33" fmla="*/ 12 h 24"/>
                  <a:gd name="T34" fmla="*/ 0 w 24"/>
                  <a:gd name="T35" fmla="*/ 16 h 24"/>
                  <a:gd name="T36" fmla="*/ 0 w 24"/>
                  <a:gd name="T37" fmla="*/ 16 h 24"/>
                  <a:gd name="T38" fmla="*/ 2 w 24"/>
                  <a:gd name="T39" fmla="*/ 20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6" y="24"/>
                    </a:lnTo>
                    <a:lnTo>
                      <a:pt x="20" y="22"/>
                    </a:lnTo>
                    <a:lnTo>
                      <a:pt x="22" y="18"/>
                    </a:lnTo>
                    <a:lnTo>
                      <a:pt x="24" y="14"/>
                    </a:lnTo>
                    <a:lnTo>
                      <a:pt x="24" y="8"/>
                    </a:lnTo>
                    <a:lnTo>
                      <a:pt x="24" y="8"/>
                    </a:lnTo>
                    <a:lnTo>
                      <a:pt x="20" y="4"/>
                    </a:lnTo>
                    <a:lnTo>
                      <a:pt x="18" y="2"/>
                    </a:lnTo>
                    <a:lnTo>
                      <a:pt x="12" y="0"/>
                    </a:lnTo>
                    <a:lnTo>
                      <a:pt x="8" y="0"/>
                    </a:lnTo>
                    <a:lnTo>
                      <a:pt x="8" y="0"/>
                    </a:lnTo>
                    <a:lnTo>
                      <a:pt x="4" y="4"/>
                    </a:lnTo>
                    <a:lnTo>
                      <a:pt x="2" y="6"/>
                    </a:lnTo>
                    <a:lnTo>
                      <a:pt x="0" y="12"/>
                    </a:lnTo>
                    <a:lnTo>
                      <a:pt x="0" y="16"/>
                    </a:lnTo>
                    <a:lnTo>
                      <a:pt x="0" y="16"/>
                    </a:lnTo>
                    <a:lnTo>
                      <a:pt x="2" y="20"/>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04"/>
              <p:cNvSpPr>
                <a:spLocks/>
              </p:cNvSpPr>
              <p:nvPr userDrawn="1"/>
            </p:nvSpPr>
            <p:spPr bwMode="auto">
              <a:xfrm>
                <a:off x="-2998788" y="-1790700"/>
                <a:ext cx="38100" cy="38100"/>
              </a:xfrm>
              <a:custGeom>
                <a:avLst/>
                <a:gdLst>
                  <a:gd name="T0" fmla="*/ 6 w 24"/>
                  <a:gd name="T1" fmla="*/ 22 h 24"/>
                  <a:gd name="T2" fmla="*/ 6 w 24"/>
                  <a:gd name="T3" fmla="*/ 22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2 w 24"/>
                  <a:gd name="T17" fmla="*/ 6 h 24"/>
                  <a:gd name="T18" fmla="*/ 20 w 24"/>
                  <a:gd name="T19" fmla="*/ 2 h 24"/>
                  <a:gd name="T20" fmla="*/ 16 w 24"/>
                  <a:gd name="T21" fmla="*/ 0 h 24"/>
                  <a:gd name="T22" fmla="*/ 16 w 24"/>
                  <a:gd name="T23" fmla="*/ 0 h 24"/>
                  <a:gd name="T24" fmla="*/ 12 w 24"/>
                  <a:gd name="T25" fmla="*/ 0 h 24"/>
                  <a:gd name="T26" fmla="*/ 6 w 24"/>
                  <a:gd name="T27" fmla="*/ 0 h 24"/>
                  <a:gd name="T28" fmla="*/ 2 w 24"/>
                  <a:gd name="T29" fmla="*/ 2 h 24"/>
                  <a:gd name="T30" fmla="*/ 0 w 24"/>
                  <a:gd name="T31" fmla="*/ 6 h 24"/>
                  <a:gd name="T32" fmla="*/ 0 w 24"/>
                  <a:gd name="T33" fmla="*/ 6 h 24"/>
                  <a:gd name="T34" fmla="*/ 0 w 24"/>
                  <a:gd name="T35" fmla="*/ 12 h 24"/>
                  <a:gd name="T36" fmla="*/ 0 w 24"/>
                  <a:gd name="T37" fmla="*/ 16 h 24"/>
                  <a:gd name="T38" fmla="*/ 4 w 24"/>
                  <a:gd name="T39" fmla="*/ 20 h 24"/>
                  <a:gd name="T40" fmla="*/ 6 w 24"/>
                  <a:gd name="T41" fmla="*/ 22 h 24"/>
                  <a:gd name="T42" fmla="*/ 6 w 24"/>
                  <a:gd name="T4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2"/>
                    </a:moveTo>
                    <a:lnTo>
                      <a:pt x="6" y="22"/>
                    </a:lnTo>
                    <a:lnTo>
                      <a:pt x="12" y="24"/>
                    </a:lnTo>
                    <a:lnTo>
                      <a:pt x="12" y="24"/>
                    </a:lnTo>
                    <a:lnTo>
                      <a:pt x="18" y="22"/>
                    </a:lnTo>
                    <a:lnTo>
                      <a:pt x="22" y="16"/>
                    </a:lnTo>
                    <a:lnTo>
                      <a:pt x="22" y="16"/>
                    </a:lnTo>
                    <a:lnTo>
                      <a:pt x="24" y="12"/>
                    </a:lnTo>
                    <a:lnTo>
                      <a:pt x="22" y="6"/>
                    </a:lnTo>
                    <a:lnTo>
                      <a:pt x="20" y="2"/>
                    </a:lnTo>
                    <a:lnTo>
                      <a:pt x="16" y="0"/>
                    </a:lnTo>
                    <a:lnTo>
                      <a:pt x="16" y="0"/>
                    </a:lnTo>
                    <a:lnTo>
                      <a:pt x="12" y="0"/>
                    </a:lnTo>
                    <a:lnTo>
                      <a:pt x="6" y="0"/>
                    </a:lnTo>
                    <a:lnTo>
                      <a:pt x="2" y="2"/>
                    </a:lnTo>
                    <a:lnTo>
                      <a:pt x="0" y="6"/>
                    </a:lnTo>
                    <a:lnTo>
                      <a:pt x="0" y="6"/>
                    </a:lnTo>
                    <a:lnTo>
                      <a:pt x="0" y="12"/>
                    </a:lnTo>
                    <a:lnTo>
                      <a:pt x="0" y="16"/>
                    </a:lnTo>
                    <a:lnTo>
                      <a:pt x="4" y="20"/>
                    </a:lnTo>
                    <a:lnTo>
                      <a:pt x="6" y="22"/>
                    </a:lnTo>
                    <a:lnTo>
                      <a:pt x="6"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05"/>
              <p:cNvSpPr>
                <a:spLocks/>
              </p:cNvSpPr>
              <p:nvPr userDrawn="1"/>
            </p:nvSpPr>
            <p:spPr bwMode="auto">
              <a:xfrm>
                <a:off x="-3275013" y="101600"/>
                <a:ext cx="38100" cy="38100"/>
              </a:xfrm>
              <a:custGeom>
                <a:avLst/>
                <a:gdLst>
                  <a:gd name="T0" fmla="*/ 12 w 24"/>
                  <a:gd name="T1" fmla="*/ 24 h 24"/>
                  <a:gd name="T2" fmla="*/ 12 w 24"/>
                  <a:gd name="T3" fmla="*/ 24 h 24"/>
                  <a:gd name="T4" fmla="*/ 18 w 24"/>
                  <a:gd name="T5" fmla="*/ 24 h 24"/>
                  <a:gd name="T6" fmla="*/ 20 w 24"/>
                  <a:gd name="T7" fmla="*/ 20 h 24"/>
                  <a:gd name="T8" fmla="*/ 24 w 24"/>
                  <a:gd name="T9" fmla="*/ 16 h 24"/>
                  <a:gd name="T10" fmla="*/ 24 w 24"/>
                  <a:gd name="T11" fmla="*/ 12 h 24"/>
                  <a:gd name="T12" fmla="*/ 24 w 24"/>
                  <a:gd name="T13" fmla="*/ 12 h 24"/>
                  <a:gd name="T14" fmla="*/ 22 w 24"/>
                  <a:gd name="T15" fmla="*/ 6 h 24"/>
                  <a:gd name="T16" fmla="*/ 20 w 24"/>
                  <a:gd name="T17" fmla="*/ 4 h 24"/>
                  <a:gd name="T18" fmla="*/ 16 w 24"/>
                  <a:gd name="T19" fmla="*/ 2 h 24"/>
                  <a:gd name="T20" fmla="*/ 10 w 24"/>
                  <a:gd name="T21" fmla="*/ 0 h 24"/>
                  <a:gd name="T22" fmla="*/ 10 w 24"/>
                  <a:gd name="T23" fmla="*/ 0 h 24"/>
                  <a:gd name="T24" fmla="*/ 6 w 24"/>
                  <a:gd name="T25" fmla="*/ 2 h 24"/>
                  <a:gd name="T26" fmla="*/ 2 w 24"/>
                  <a:gd name="T27" fmla="*/ 4 h 24"/>
                  <a:gd name="T28" fmla="*/ 0 w 24"/>
                  <a:gd name="T29" fmla="*/ 8 h 24"/>
                  <a:gd name="T30" fmla="*/ 0 w 24"/>
                  <a:gd name="T31" fmla="*/ 14 h 24"/>
                  <a:gd name="T32" fmla="*/ 0 w 24"/>
                  <a:gd name="T33" fmla="*/ 14 h 24"/>
                  <a:gd name="T34" fmla="*/ 0 w 24"/>
                  <a:gd name="T35" fmla="*/ 18 h 24"/>
                  <a:gd name="T36" fmla="*/ 4 w 24"/>
                  <a:gd name="T37" fmla="*/ 22 h 24"/>
                  <a:gd name="T38" fmla="*/ 8 w 24"/>
                  <a:gd name="T39" fmla="*/ 24 h 24"/>
                  <a:gd name="T40" fmla="*/ 12 w 24"/>
                  <a:gd name="T41" fmla="*/ 24 h 24"/>
                  <a:gd name="T42" fmla="*/ 12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8" y="24"/>
                    </a:lnTo>
                    <a:lnTo>
                      <a:pt x="20" y="20"/>
                    </a:lnTo>
                    <a:lnTo>
                      <a:pt x="24" y="16"/>
                    </a:lnTo>
                    <a:lnTo>
                      <a:pt x="24" y="12"/>
                    </a:lnTo>
                    <a:lnTo>
                      <a:pt x="24" y="12"/>
                    </a:lnTo>
                    <a:lnTo>
                      <a:pt x="22" y="6"/>
                    </a:lnTo>
                    <a:lnTo>
                      <a:pt x="20" y="4"/>
                    </a:lnTo>
                    <a:lnTo>
                      <a:pt x="16" y="2"/>
                    </a:lnTo>
                    <a:lnTo>
                      <a:pt x="10" y="0"/>
                    </a:lnTo>
                    <a:lnTo>
                      <a:pt x="10" y="0"/>
                    </a:lnTo>
                    <a:lnTo>
                      <a:pt x="6" y="2"/>
                    </a:lnTo>
                    <a:lnTo>
                      <a:pt x="2" y="4"/>
                    </a:lnTo>
                    <a:lnTo>
                      <a:pt x="0" y="8"/>
                    </a:lnTo>
                    <a:lnTo>
                      <a:pt x="0" y="14"/>
                    </a:lnTo>
                    <a:lnTo>
                      <a:pt x="0" y="14"/>
                    </a:lnTo>
                    <a:lnTo>
                      <a:pt x="0" y="18"/>
                    </a:lnTo>
                    <a:lnTo>
                      <a:pt x="4" y="22"/>
                    </a:lnTo>
                    <a:lnTo>
                      <a:pt x="8" y="24"/>
                    </a:lnTo>
                    <a:lnTo>
                      <a:pt x="12" y="24"/>
                    </a:lnTo>
                    <a:lnTo>
                      <a:pt x="12"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06"/>
              <p:cNvSpPr>
                <a:spLocks/>
              </p:cNvSpPr>
              <p:nvPr userDrawn="1"/>
            </p:nvSpPr>
            <p:spPr bwMode="auto">
              <a:xfrm>
                <a:off x="-3122613" y="901700"/>
                <a:ext cx="34925" cy="34925"/>
              </a:xfrm>
              <a:custGeom>
                <a:avLst/>
                <a:gdLst>
                  <a:gd name="T0" fmla="*/ 0 w 22"/>
                  <a:gd name="T1" fmla="*/ 14 h 22"/>
                  <a:gd name="T2" fmla="*/ 0 w 22"/>
                  <a:gd name="T3" fmla="*/ 14 h 22"/>
                  <a:gd name="T4" fmla="*/ 2 w 22"/>
                  <a:gd name="T5" fmla="*/ 18 h 22"/>
                  <a:gd name="T6" fmla="*/ 4 w 22"/>
                  <a:gd name="T7" fmla="*/ 20 h 22"/>
                  <a:gd name="T8" fmla="*/ 8 w 22"/>
                  <a:gd name="T9" fmla="*/ 22 h 22"/>
                  <a:gd name="T10" fmla="*/ 10 w 22"/>
                  <a:gd name="T11" fmla="*/ 22 h 22"/>
                  <a:gd name="T12" fmla="*/ 10 w 22"/>
                  <a:gd name="T13" fmla="*/ 22 h 22"/>
                  <a:gd name="T14" fmla="*/ 14 w 22"/>
                  <a:gd name="T15" fmla="*/ 22 h 22"/>
                  <a:gd name="T16" fmla="*/ 14 w 22"/>
                  <a:gd name="T17" fmla="*/ 22 h 22"/>
                  <a:gd name="T18" fmla="*/ 18 w 22"/>
                  <a:gd name="T19" fmla="*/ 20 h 22"/>
                  <a:gd name="T20" fmla="*/ 22 w 22"/>
                  <a:gd name="T21" fmla="*/ 16 h 22"/>
                  <a:gd name="T22" fmla="*/ 22 w 22"/>
                  <a:gd name="T23" fmla="*/ 12 h 22"/>
                  <a:gd name="T24" fmla="*/ 22 w 22"/>
                  <a:gd name="T25" fmla="*/ 8 h 22"/>
                  <a:gd name="T26" fmla="*/ 22 w 22"/>
                  <a:gd name="T27" fmla="*/ 8 h 22"/>
                  <a:gd name="T28" fmla="*/ 20 w 22"/>
                  <a:gd name="T29" fmla="*/ 4 h 22"/>
                  <a:gd name="T30" fmla="*/ 16 w 22"/>
                  <a:gd name="T31" fmla="*/ 0 h 22"/>
                  <a:gd name="T32" fmla="*/ 12 w 22"/>
                  <a:gd name="T33" fmla="*/ 0 h 22"/>
                  <a:gd name="T34" fmla="*/ 8 w 22"/>
                  <a:gd name="T35" fmla="*/ 0 h 22"/>
                  <a:gd name="T36" fmla="*/ 8 w 22"/>
                  <a:gd name="T37" fmla="*/ 0 h 22"/>
                  <a:gd name="T38" fmla="*/ 4 w 22"/>
                  <a:gd name="T39" fmla="*/ 2 h 22"/>
                  <a:gd name="T40" fmla="*/ 0 w 22"/>
                  <a:gd name="T41" fmla="*/ 6 h 22"/>
                  <a:gd name="T42" fmla="*/ 0 w 22"/>
                  <a:gd name="T43" fmla="*/ 10 h 22"/>
                  <a:gd name="T44" fmla="*/ 0 w 22"/>
                  <a:gd name="T45" fmla="*/ 14 h 22"/>
                  <a:gd name="T46" fmla="*/ 0 w 22"/>
                  <a:gd name="T4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0" y="14"/>
                    </a:moveTo>
                    <a:lnTo>
                      <a:pt x="0" y="14"/>
                    </a:lnTo>
                    <a:lnTo>
                      <a:pt x="2" y="18"/>
                    </a:lnTo>
                    <a:lnTo>
                      <a:pt x="4" y="20"/>
                    </a:lnTo>
                    <a:lnTo>
                      <a:pt x="8" y="22"/>
                    </a:lnTo>
                    <a:lnTo>
                      <a:pt x="10" y="22"/>
                    </a:lnTo>
                    <a:lnTo>
                      <a:pt x="10" y="22"/>
                    </a:lnTo>
                    <a:lnTo>
                      <a:pt x="14" y="22"/>
                    </a:lnTo>
                    <a:lnTo>
                      <a:pt x="14" y="22"/>
                    </a:lnTo>
                    <a:lnTo>
                      <a:pt x="18" y="20"/>
                    </a:lnTo>
                    <a:lnTo>
                      <a:pt x="22" y="16"/>
                    </a:lnTo>
                    <a:lnTo>
                      <a:pt x="22" y="12"/>
                    </a:lnTo>
                    <a:lnTo>
                      <a:pt x="22" y="8"/>
                    </a:lnTo>
                    <a:lnTo>
                      <a:pt x="22" y="8"/>
                    </a:lnTo>
                    <a:lnTo>
                      <a:pt x="20" y="4"/>
                    </a:lnTo>
                    <a:lnTo>
                      <a:pt x="16" y="0"/>
                    </a:lnTo>
                    <a:lnTo>
                      <a:pt x="12" y="0"/>
                    </a:lnTo>
                    <a:lnTo>
                      <a:pt x="8" y="0"/>
                    </a:lnTo>
                    <a:lnTo>
                      <a:pt x="8" y="0"/>
                    </a:lnTo>
                    <a:lnTo>
                      <a:pt x="4" y="2"/>
                    </a:lnTo>
                    <a:lnTo>
                      <a:pt x="0" y="6"/>
                    </a:lnTo>
                    <a:lnTo>
                      <a:pt x="0" y="10"/>
                    </a:lnTo>
                    <a:lnTo>
                      <a:pt x="0" y="14"/>
                    </a:lnTo>
                    <a:lnTo>
                      <a:pt x="0"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07"/>
              <p:cNvSpPr>
                <a:spLocks/>
              </p:cNvSpPr>
              <p:nvPr userDrawn="1"/>
            </p:nvSpPr>
            <p:spPr bwMode="auto">
              <a:xfrm>
                <a:off x="-3103563" y="-1504950"/>
                <a:ext cx="38100" cy="38100"/>
              </a:xfrm>
              <a:custGeom>
                <a:avLst/>
                <a:gdLst>
                  <a:gd name="T0" fmla="*/ 16 w 24"/>
                  <a:gd name="T1" fmla="*/ 0 h 24"/>
                  <a:gd name="T2" fmla="*/ 16 w 24"/>
                  <a:gd name="T3" fmla="*/ 0 h 24"/>
                  <a:gd name="T4" fmla="*/ 12 w 24"/>
                  <a:gd name="T5" fmla="*/ 0 h 24"/>
                  <a:gd name="T6" fmla="*/ 8 w 24"/>
                  <a:gd name="T7" fmla="*/ 2 h 24"/>
                  <a:gd name="T8" fmla="*/ 4 w 24"/>
                  <a:gd name="T9" fmla="*/ 4 h 24"/>
                  <a:gd name="T10" fmla="*/ 2 w 24"/>
                  <a:gd name="T11" fmla="*/ 8 h 24"/>
                  <a:gd name="T12" fmla="*/ 2 w 24"/>
                  <a:gd name="T13" fmla="*/ 8 h 24"/>
                  <a:gd name="T14" fmla="*/ 0 w 24"/>
                  <a:gd name="T15" fmla="*/ 14 h 24"/>
                  <a:gd name="T16" fmla="*/ 2 w 24"/>
                  <a:gd name="T17" fmla="*/ 18 h 24"/>
                  <a:gd name="T18" fmla="*/ 6 w 24"/>
                  <a:gd name="T19" fmla="*/ 22 h 24"/>
                  <a:gd name="T20" fmla="*/ 10 w 24"/>
                  <a:gd name="T21" fmla="*/ 24 h 24"/>
                  <a:gd name="T22" fmla="*/ 10 w 24"/>
                  <a:gd name="T23" fmla="*/ 24 h 24"/>
                  <a:gd name="T24" fmla="*/ 12 w 24"/>
                  <a:gd name="T25" fmla="*/ 24 h 24"/>
                  <a:gd name="T26" fmla="*/ 12 w 24"/>
                  <a:gd name="T27" fmla="*/ 24 h 24"/>
                  <a:gd name="T28" fmla="*/ 20 w 24"/>
                  <a:gd name="T29" fmla="*/ 22 h 24"/>
                  <a:gd name="T30" fmla="*/ 22 w 24"/>
                  <a:gd name="T31" fmla="*/ 20 h 24"/>
                  <a:gd name="T32" fmla="*/ 24 w 24"/>
                  <a:gd name="T33" fmla="*/ 16 h 24"/>
                  <a:gd name="T34" fmla="*/ 24 w 24"/>
                  <a:gd name="T35" fmla="*/ 16 h 24"/>
                  <a:gd name="T36" fmla="*/ 24 w 24"/>
                  <a:gd name="T37" fmla="*/ 12 h 24"/>
                  <a:gd name="T38" fmla="*/ 24 w 24"/>
                  <a:gd name="T39" fmla="*/ 6 h 24"/>
                  <a:gd name="T40" fmla="*/ 20 w 24"/>
                  <a:gd name="T41" fmla="*/ 4 h 24"/>
                  <a:gd name="T42" fmla="*/ 16 w 24"/>
                  <a:gd name="T43" fmla="*/ 0 h 24"/>
                  <a:gd name="T44" fmla="*/ 16 w 24"/>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6" y="0"/>
                    </a:moveTo>
                    <a:lnTo>
                      <a:pt x="16" y="0"/>
                    </a:lnTo>
                    <a:lnTo>
                      <a:pt x="12" y="0"/>
                    </a:lnTo>
                    <a:lnTo>
                      <a:pt x="8" y="2"/>
                    </a:lnTo>
                    <a:lnTo>
                      <a:pt x="4" y="4"/>
                    </a:lnTo>
                    <a:lnTo>
                      <a:pt x="2" y="8"/>
                    </a:lnTo>
                    <a:lnTo>
                      <a:pt x="2" y="8"/>
                    </a:lnTo>
                    <a:lnTo>
                      <a:pt x="0" y="14"/>
                    </a:lnTo>
                    <a:lnTo>
                      <a:pt x="2" y="18"/>
                    </a:lnTo>
                    <a:lnTo>
                      <a:pt x="6" y="22"/>
                    </a:lnTo>
                    <a:lnTo>
                      <a:pt x="10" y="24"/>
                    </a:lnTo>
                    <a:lnTo>
                      <a:pt x="10" y="24"/>
                    </a:lnTo>
                    <a:lnTo>
                      <a:pt x="12" y="24"/>
                    </a:lnTo>
                    <a:lnTo>
                      <a:pt x="12" y="24"/>
                    </a:lnTo>
                    <a:lnTo>
                      <a:pt x="20" y="22"/>
                    </a:lnTo>
                    <a:lnTo>
                      <a:pt x="22" y="20"/>
                    </a:lnTo>
                    <a:lnTo>
                      <a:pt x="24" y="16"/>
                    </a:lnTo>
                    <a:lnTo>
                      <a:pt x="24" y="16"/>
                    </a:lnTo>
                    <a:lnTo>
                      <a:pt x="24" y="12"/>
                    </a:lnTo>
                    <a:lnTo>
                      <a:pt x="24" y="6"/>
                    </a:lnTo>
                    <a:lnTo>
                      <a:pt x="20" y="4"/>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08"/>
              <p:cNvSpPr>
                <a:spLocks/>
              </p:cNvSpPr>
              <p:nvPr userDrawn="1"/>
            </p:nvSpPr>
            <p:spPr bwMode="auto">
              <a:xfrm>
                <a:off x="-3284538" y="0"/>
                <a:ext cx="38100" cy="38100"/>
              </a:xfrm>
              <a:custGeom>
                <a:avLst/>
                <a:gdLst>
                  <a:gd name="T0" fmla="*/ 14 w 24"/>
                  <a:gd name="T1" fmla="*/ 24 h 24"/>
                  <a:gd name="T2" fmla="*/ 14 w 24"/>
                  <a:gd name="T3" fmla="*/ 24 h 24"/>
                  <a:gd name="T4" fmla="*/ 18 w 24"/>
                  <a:gd name="T5" fmla="*/ 24 h 24"/>
                  <a:gd name="T6" fmla="*/ 22 w 24"/>
                  <a:gd name="T7" fmla="*/ 20 h 24"/>
                  <a:gd name="T8" fmla="*/ 24 w 24"/>
                  <a:gd name="T9" fmla="*/ 16 h 24"/>
                  <a:gd name="T10" fmla="*/ 24 w 24"/>
                  <a:gd name="T11" fmla="*/ 12 h 24"/>
                  <a:gd name="T12" fmla="*/ 24 w 24"/>
                  <a:gd name="T13" fmla="*/ 12 h 24"/>
                  <a:gd name="T14" fmla="*/ 24 w 24"/>
                  <a:gd name="T15" fmla="*/ 8 h 24"/>
                  <a:gd name="T16" fmla="*/ 20 w 24"/>
                  <a:gd name="T17" fmla="*/ 4 h 24"/>
                  <a:gd name="T18" fmla="*/ 16 w 24"/>
                  <a:gd name="T19" fmla="*/ 2 h 24"/>
                  <a:gd name="T20" fmla="*/ 12 w 24"/>
                  <a:gd name="T21" fmla="*/ 0 h 24"/>
                  <a:gd name="T22" fmla="*/ 12 w 24"/>
                  <a:gd name="T23" fmla="*/ 0 h 24"/>
                  <a:gd name="T24" fmla="*/ 8 w 24"/>
                  <a:gd name="T25" fmla="*/ 2 h 24"/>
                  <a:gd name="T26" fmla="*/ 4 w 24"/>
                  <a:gd name="T27" fmla="*/ 4 h 24"/>
                  <a:gd name="T28" fmla="*/ 2 w 24"/>
                  <a:gd name="T29" fmla="*/ 8 h 24"/>
                  <a:gd name="T30" fmla="*/ 0 w 24"/>
                  <a:gd name="T31" fmla="*/ 14 h 24"/>
                  <a:gd name="T32" fmla="*/ 0 w 24"/>
                  <a:gd name="T33" fmla="*/ 14 h 24"/>
                  <a:gd name="T34" fmla="*/ 2 w 24"/>
                  <a:gd name="T35" fmla="*/ 18 h 24"/>
                  <a:gd name="T36" fmla="*/ 4 w 24"/>
                  <a:gd name="T37" fmla="*/ 22 h 24"/>
                  <a:gd name="T38" fmla="*/ 8 w 24"/>
                  <a:gd name="T39" fmla="*/ 24 h 24"/>
                  <a:gd name="T40" fmla="*/ 12 w 24"/>
                  <a:gd name="T41" fmla="*/ 24 h 24"/>
                  <a:gd name="T42" fmla="*/ 12 w 24"/>
                  <a:gd name="T43" fmla="*/ 24 h 24"/>
                  <a:gd name="T44" fmla="*/ 14 w 24"/>
                  <a:gd name="T45" fmla="*/ 24 h 24"/>
                  <a:gd name="T46" fmla="*/ 1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4"/>
                    </a:moveTo>
                    <a:lnTo>
                      <a:pt x="14" y="24"/>
                    </a:lnTo>
                    <a:lnTo>
                      <a:pt x="18" y="24"/>
                    </a:lnTo>
                    <a:lnTo>
                      <a:pt x="22" y="20"/>
                    </a:lnTo>
                    <a:lnTo>
                      <a:pt x="24" y="16"/>
                    </a:lnTo>
                    <a:lnTo>
                      <a:pt x="24" y="12"/>
                    </a:lnTo>
                    <a:lnTo>
                      <a:pt x="24" y="12"/>
                    </a:lnTo>
                    <a:lnTo>
                      <a:pt x="24" y="8"/>
                    </a:lnTo>
                    <a:lnTo>
                      <a:pt x="20" y="4"/>
                    </a:lnTo>
                    <a:lnTo>
                      <a:pt x="16" y="2"/>
                    </a:lnTo>
                    <a:lnTo>
                      <a:pt x="12" y="0"/>
                    </a:lnTo>
                    <a:lnTo>
                      <a:pt x="12" y="0"/>
                    </a:lnTo>
                    <a:lnTo>
                      <a:pt x="8" y="2"/>
                    </a:lnTo>
                    <a:lnTo>
                      <a:pt x="4" y="4"/>
                    </a:lnTo>
                    <a:lnTo>
                      <a:pt x="2" y="8"/>
                    </a:lnTo>
                    <a:lnTo>
                      <a:pt x="0" y="14"/>
                    </a:lnTo>
                    <a:lnTo>
                      <a:pt x="0" y="14"/>
                    </a:lnTo>
                    <a:lnTo>
                      <a:pt x="2" y="18"/>
                    </a:lnTo>
                    <a:lnTo>
                      <a:pt x="4" y="22"/>
                    </a:lnTo>
                    <a:lnTo>
                      <a:pt x="8" y="24"/>
                    </a:lnTo>
                    <a:lnTo>
                      <a:pt x="12" y="24"/>
                    </a:lnTo>
                    <a:lnTo>
                      <a:pt x="12" y="24"/>
                    </a:lnTo>
                    <a:lnTo>
                      <a:pt x="14" y="24"/>
                    </a:lnTo>
                    <a:lnTo>
                      <a:pt x="14"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09"/>
              <p:cNvSpPr>
                <a:spLocks/>
              </p:cNvSpPr>
              <p:nvPr userDrawn="1"/>
            </p:nvSpPr>
            <p:spPr bwMode="auto">
              <a:xfrm>
                <a:off x="-3290888" y="-2032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4 h 24"/>
                  <a:gd name="T36" fmla="*/ 0 w 24"/>
                  <a:gd name="T37" fmla="*/ 14 h 24"/>
                  <a:gd name="T38" fmla="*/ 0 w 24"/>
                  <a:gd name="T39" fmla="*/ 18 h 24"/>
                  <a:gd name="T40" fmla="*/ 4 w 24"/>
                  <a:gd name="T41" fmla="*/ 22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4"/>
                    </a:lnTo>
                    <a:lnTo>
                      <a:pt x="0" y="14"/>
                    </a:lnTo>
                    <a:lnTo>
                      <a:pt x="0" y="18"/>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10"/>
              <p:cNvSpPr>
                <a:spLocks/>
              </p:cNvSpPr>
              <p:nvPr userDrawn="1"/>
            </p:nvSpPr>
            <p:spPr bwMode="auto">
              <a:xfrm>
                <a:off x="-3287713" y="-101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0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0 w 24"/>
                  <a:gd name="T39" fmla="*/ 14 h 24"/>
                  <a:gd name="T40" fmla="*/ 0 w 24"/>
                  <a:gd name="T41" fmla="*/ 14 h 24"/>
                  <a:gd name="T42" fmla="*/ 0 w 24"/>
                  <a:gd name="T43" fmla="*/ 18 h 24"/>
                  <a:gd name="T44" fmla="*/ 4 w 24"/>
                  <a:gd name="T45" fmla="*/ 22 h 24"/>
                  <a:gd name="T46" fmla="*/ 6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2" y="24"/>
                    </a:lnTo>
                    <a:lnTo>
                      <a:pt x="12" y="24"/>
                    </a:lnTo>
                    <a:lnTo>
                      <a:pt x="16" y="24"/>
                    </a:lnTo>
                    <a:lnTo>
                      <a:pt x="20" y="20"/>
                    </a:lnTo>
                    <a:lnTo>
                      <a:pt x="22" y="18"/>
                    </a:lnTo>
                    <a:lnTo>
                      <a:pt x="24" y="12"/>
                    </a:lnTo>
                    <a:lnTo>
                      <a:pt x="24" y="12"/>
                    </a:lnTo>
                    <a:lnTo>
                      <a:pt x="22" y="8"/>
                    </a:lnTo>
                    <a:lnTo>
                      <a:pt x="20" y="4"/>
                    </a:lnTo>
                    <a:lnTo>
                      <a:pt x="16" y="2"/>
                    </a:lnTo>
                    <a:lnTo>
                      <a:pt x="10" y="0"/>
                    </a:lnTo>
                    <a:lnTo>
                      <a:pt x="10" y="0"/>
                    </a:lnTo>
                    <a:lnTo>
                      <a:pt x="6" y="2"/>
                    </a:lnTo>
                    <a:lnTo>
                      <a:pt x="2" y="4"/>
                    </a:lnTo>
                    <a:lnTo>
                      <a:pt x="0" y="8"/>
                    </a:lnTo>
                    <a:lnTo>
                      <a:pt x="0" y="14"/>
                    </a:lnTo>
                    <a:lnTo>
                      <a:pt x="0" y="14"/>
                    </a:lnTo>
                    <a:lnTo>
                      <a:pt x="0" y="14"/>
                    </a:lnTo>
                    <a:lnTo>
                      <a:pt x="0" y="14"/>
                    </a:lnTo>
                    <a:lnTo>
                      <a:pt x="0" y="18"/>
                    </a:lnTo>
                    <a:lnTo>
                      <a:pt x="4"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11"/>
              <p:cNvSpPr>
                <a:spLocks/>
              </p:cNvSpPr>
              <p:nvPr userDrawn="1"/>
            </p:nvSpPr>
            <p:spPr bwMode="auto">
              <a:xfrm>
                <a:off x="-3036888" y="-1695450"/>
                <a:ext cx="38100" cy="38100"/>
              </a:xfrm>
              <a:custGeom>
                <a:avLst/>
                <a:gdLst>
                  <a:gd name="T0" fmla="*/ 16 w 24"/>
                  <a:gd name="T1" fmla="*/ 0 h 24"/>
                  <a:gd name="T2" fmla="*/ 16 w 24"/>
                  <a:gd name="T3" fmla="*/ 0 h 24"/>
                  <a:gd name="T4" fmla="*/ 12 w 24"/>
                  <a:gd name="T5" fmla="*/ 0 h 24"/>
                  <a:gd name="T6" fmla="*/ 8 w 24"/>
                  <a:gd name="T7" fmla="*/ 0 h 24"/>
                  <a:gd name="T8" fmla="*/ 4 w 24"/>
                  <a:gd name="T9" fmla="*/ 2 h 24"/>
                  <a:gd name="T10" fmla="*/ 2 w 24"/>
                  <a:gd name="T11" fmla="*/ 6 h 24"/>
                  <a:gd name="T12" fmla="*/ 2 w 24"/>
                  <a:gd name="T13" fmla="*/ 6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2"/>
                    </a:lnTo>
                    <a:lnTo>
                      <a:pt x="2" y="6"/>
                    </a:lnTo>
                    <a:lnTo>
                      <a:pt x="2" y="6"/>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12"/>
              <p:cNvSpPr>
                <a:spLocks/>
              </p:cNvSpPr>
              <p:nvPr userDrawn="1"/>
            </p:nvSpPr>
            <p:spPr bwMode="auto">
              <a:xfrm>
                <a:off x="-3240088" y="-911225"/>
                <a:ext cx="34925" cy="38100"/>
              </a:xfrm>
              <a:custGeom>
                <a:avLst/>
                <a:gdLst>
                  <a:gd name="T0" fmla="*/ 0 w 22"/>
                  <a:gd name="T1" fmla="*/ 10 h 24"/>
                  <a:gd name="T2" fmla="*/ 0 w 22"/>
                  <a:gd name="T3" fmla="*/ 10 h 24"/>
                  <a:gd name="T4" fmla="*/ 0 w 22"/>
                  <a:gd name="T5" fmla="*/ 14 h 24"/>
                  <a:gd name="T6" fmla="*/ 2 w 22"/>
                  <a:gd name="T7" fmla="*/ 20 h 24"/>
                  <a:gd name="T8" fmla="*/ 4 w 22"/>
                  <a:gd name="T9" fmla="*/ 22 h 24"/>
                  <a:gd name="T10" fmla="*/ 10 w 22"/>
                  <a:gd name="T11" fmla="*/ 24 h 24"/>
                  <a:gd name="T12" fmla="*/ 10 w 22"/>
                  <a:gd name="T13" fmla="*/ 24 h 24"/>
                  <a:gd name="T14" fmla="*/ 12 w 22"/>
                  <a:gd name="T15" fmla="*/ 24 h 24"/>
                  <a:gd name="T16" fmla="*/ 12 w 22"/>
                  <a:gd name="T17" fmla="*/ 24 h 24"/>
                  <a:gd name="T18" fmla="*/ 16 w 22"/>
                  <a:gd name="T19" fmla="*/ 24 h 24"/>
                  <a:gd name="T20" fmla="*/ 18 w 22"/>
                  <a:gd name="T21" fmla="*/ 22 h 24"/>
                  <a:gd name="T22" fmla="*/ 22 w 22"/>
                  <a:gd name="T23" fmla="*/ 18 h 24"/>
                  <a:gd name="T24" fmla="*/ 22 w 22"/>
                  <a:gd name="T25" fmla="*/ 14 h 24"/>
                  <a:gd name="T26" fmla="*/ 22 w 22"/>
                  <a:gd name="T27" fmla="*/ 14 h 24"/>
                  <a:gd name="T28" fmla="*/ 22 w 22"/>
                  <a:gd name="T29" fmla="*/ 10 h 24"/>
                  <a:gd name="T30" fmla="*/ 20 w 22"/>
                  <a:gd name="T31" fmla="*/ 6 h 24"/>
                  <a:gd name="T32" fmla="*/ 18 w 22"/>
                  <a:gd name="T33" fmla="*/ 2 h 24"/>
                  <a:gd name="T34" fmla="*/ 12 w 22"/>
                  <a:gd name="T35" fmla="*/ 0 h 24"/>
                  <a:gd name="T36" fmla="*/ 12 w 22"/>
                  <a:gd name="T37" fmla="*/ 0 h 24"/>
                  <a:gd name="T38" fmla="*/ 8 w 22"/>
                  <a:gd name="T39" fmla="*/ 0 h 24"/>
                  <a:gd name="T40" fmla="*/ 4 w 22"/>
                  <a:gd name="T41" fmla="*/ 2 h 24"/>
                  <a:gd name="T42" fmla="*/ 0 w 22"/>
                  <a:gd name="T43" fmla="*/ 6 h 24"/>
                  <a:gd name="T44" fmla="*/ 0 w 22"/>
                  <a:gd name="T45" fmla="*/ 10 h 24"/>
                  <a:gd name="T46" fmla="*/ 0 w 22"/>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0" y="10"/>
                    </a:moveTo>
                    <a:lnTo>
                      <a:pt x="0" y="10"/>
                    </a:lnTo>
                    <a:lnTo>
                      <a:pt x="0" y="14"/>
                    </a:lnTo>
                    <a:lnTo>
                      <a:pt x="2" y="20"/>
                    </a:lnTo>
                    <a:lnTo>
                      <a:pt x="4" y="22"/>
                    </a:lnTo>
                    <a:lnTo>
                      <a:pt x="10" y="24"/>
                    </a:lnTo>
                    <a:lnTo>
                      <a:pt x="10" y="24"/>
                    </a:lnTo>
                    <a:lnTo>
                      <a:pt x="12" y="24"/>
                    </a:lnTo>
                    <a:lnTo>
                      <a:pt x="12" y="24"/>
                    </a:lnTo>
                    <a:lnTo>
                      <a:pt x="16" y="24"/>
                    </a:lnTo>
                    <a:lnTo>
                      <a:pt x="18" y="22"/>
                    </a:lnTo>
                    <a:lnTo>
                      <a:pt x="22" y="18"/>
                    </a:lnTo>
                    <a:lnTo>
                      <a:pt x="22" y="14"/>
                    </a:lnTo>
                    <a:lnTo>
                      <a:pt x="22" y="14"/>
                    </a:lnTo>
                    <a:lnTo>
                      <a:pt x="22" y="10"/>
                    </a:lnTo>
                    <a:lnTo>
                      <a:pt x="20" y="6"/>
                    </a:lnTo>
                    <a:lnTo>
                      <a:pt x="18" y="2"/>
                    </a:lnTo>
                    <a:lnTo>
                      <a:pt x="12" y="0"/>
                    </a:lnTo>
                    <a:lnTo>
                      <a:pt x="12" y="0"/>
                    </a:lnTo>
                    <a:lnTo>
                      <a:pt x="8" y="0"/>
                    </a:lnTo>
                    <a:lnTo>
                      <a:pt x="4" y="2"/>
                    </a:lnTo>
                    <a:lnTo>
                      <a:pt x="0"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13"/>
              <p:cNvSpPr>
                <a:spLocks/>
              </p:cNvSpPr>
              <p:nvPr userDrawn="1"/>
            </p:nvSpPr>
            <p:spPr bwMode="auto">
              <a:xfrm>
                <a:off x="-3255963" y="-8096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2 h 24"/>
                  <a:gd name="T20" fmla="*/ 20 w 24"/>
                  <a:gd name="T21" fmla="*/ 20 h 24"/>
                  <a:gd name="T22" fmla="*/ 22 w 24"/>
                  <a:gd name="T23" fmla="*/ 18 h 24"/>
                  <a:gd name="T24" fmla="*/ 24 w 24"/>
                  <a:gd name="T25" fmla="*/ 14 h 24"/>
                  <a:gd name="T26" fmla="*/ 24 w 24"/>
                  <a:gd name="T27" fmla="*/ 14 h 24"/>
                  <a:gd name="T28" fmla="*/ 24 w 24"/>
                  <a:gd name="T29" fmla="*/ 14 h 24"/>
                  <a:gd name="T30" fmla="*/ 24 w 24"/>
                  <a:gd name="T31" fmla="*/ 8 h 24"/>
                  <a:gd name="T32" fmla="*/ 22 w 24"/>
                  <a:gd name="T33" fmla="*/ 4 h 24"/>
                  <a:gd name="T34" fmla="*/ 18 w 24"/>
                  <a:gd name="T35" fmla="*/ 2 h 24"/>
                  <a:gd name="T36" fmla="*/ 14 w 24"/>
                  <a:gd name="T37" fmla="*/ 0 h 24"/>
                  <a:gd name="T38" fmla="*/ 14 w 24"/>
                  <a:gd name="T39" fmla="*/ 0 h 24"/>
                  <a:gd name="T40" fmla="*/ 8 w 24"/>
                  <a:gd name="T41" fmla="*/ 0 h 24"/>
                  <a:gd name="T42" fmla="*/ 4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2"/>
                    </a:lnTo>
                    <a:lnTo>
                      <a:pt x="20" y="20"/>
                    </a:lnTo>
                    <a:lnTo>
                      <a:pt x="22" y="18"/>
                    </a:lnTo>
                    <a:lnTo>
                      <a:pt x="24" y="14"/>
                    </a:lnTo>
                    <a:lnTo>
                      <a:pt x="24" y="14"/>
                    </a:lnTo>
                    <a:lnTo>
                      <a:pt x="24" y="14"/>
                    </a:lnTo>
                    <a:lnTo>
                      <a:pt x="24" y="8"/>
                    </a:lnTo>
                    <a:lnTo>
                      <a:pt x="22" y="4"/>
                    </a:lnTo>
                    <a:lnTo>
                      <a:pt x="18" y="2"/>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14"/>
              <p:cNvSpPr>
                <a:spLocks/>
              </p:cNvSpPr>
              <p:nvPr userDrawn="1"/>
            </p:nvSpPr>
            <p:spPr bwMode="auto">
              <a:xfrm>
                <a:off x="-3224213" y="-1009650"/>
                <a:ext cx="38100" cy="34925"/>
              </a:xfrm>
              <a:custGeom>
                <a:avLst/>
                <a:gdLst>
                  <a:gd name="T0" fmla="*/ 0 w 24"/>
                  <a:gd name="T1" fmla="*/ 8 h 22"/>
                  <a:gd name="T2" fmla="*/ 0 w 24"/>
                  <a:gd name="T3" fmla="*/ 8 h 22"/>
                  <a:gd name="T4" fmla="*/ 0 w 24"/>
                  <a:gd name="T5" fmla="*/ 14 h 22"/>
                  <a:gd name="T6" fmla="*/ 2 w 24"/>
                  <a:gd name="T7" fmla="*/ 18 h 22"/>
                  <a:gd name="T8" fmla="*/ 6 w 24"/>
                  <a:gd name="T9" fmla="*/ 20 h 22"/>
                  <a:gd name="T10" fmla="*/ 10 w 24"/>
                  <a:gd name="T11" fmla="*/ 22 h 22"/>
                  <a:gd name="T12" fmla="*/ 10 w 24"/>
                  <a:gd name="T13" fmla="*/ 22 h 22"/>
                  <a:gd name="T14" fmla="*/ 12 w 24"/>
                  <a:gd name="T15" fmla="*/ 22 h 22"/>
                  <a:gd name="T16" fmla="*/ 12 w 24"/>
                  <a:gd name="T17" fmla="*/ 22 h 22"/>
                  <a:gd name="T18" fmla="*/ 16 w 24"/>
                  <a:gd name="T19" fmla="*/ 22 h 22"/>
                  <a:gd name="T20" fmla="*/ 20 w 24"/>
                  <a:gd name="T21" fmla="*/ 20 h 22"/>
                  <a:gd name="T22" fmla="*/ 22 w 24"/>
                  <a:gd name="T23" fmla="*/ 18 h 22"/>
                  <a:gd name="T24" fmla="*/ 24 w 24"/>
                  <a:gd name="T25" fmla="*/ 14 h 22"/>
                  <a:gd name="T26" fmla="*/ 24 w 24"/>
                  <a:gd name="T27" fmla="*/ 14 h 22"/>
                  <a:gd name="T28" fmla="*/ 24 w 24"/>
                  <a:gd name="T29" fmla="*/ 8 h 22"/>
                  <a:gd name="T30" fmla="*/ 22 w 24"/>
                  <a:gd name="T31" fmla="*/ 4 h 22"/>
                  <a:gd name="T32" fmla="*/ 18 w 24"/>
                  <a:gd name="T33" fmla="*/ 0 h 22"/>
                  <a:gd name="T34" fmla="*/ 14 w 24"/>
                  <a:gd name="T35" fmla="*/ 0 h 22"/>
                  <a:gd name="T36" fmla="*/ 14 w 24"/>
                  <a:gd name="T37" fmla="*/ 0 h 22"/>
                  <a:gd name="T38" fmla="*/ 10 w 24"/>
                  <a:gd name="T39" fmla="*/ 0 h 22"/>
                  <a:gd name="T40" fmla="*/ 6 w 24"/>
                  <a:gd name="T41" fmla="*/ 2 h 22"/>
                  <a:gd name="T42" fmla="*/ 2 w 24"/>
                  <a:gd name="T43" fmla="*/ 4 h 22"/>
                  <a:gd name="T44" fmla="*/ 0 w 24"/>
                  <a:gd name="T45" fmla="*/ 8 h 22"/>
                  <a:gd name="T46" fmla="*/ 0 w 24"/>
                  <a:gd name="T4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0" y="8"/>
                    </a:moveTo>
                    <a:lnTo>
                      <a:pt x="0" y="8"/>
                    </a:lnTo>
                    <a:lnTo>
                      <a:pt x="0" y="14"/>
                    </a:lnTo>
                    <a:lnTo>
                      <a:pt x="2" y="18"/>
                    </a:lnTo>
                    <a:lnTo>
                      <a:pt x="6" y="20"/>
                    </a:lnTo>
                    <a:lnTo>
                      <a:pt x="10" y="22"/>
                    </a:lnTo>
                    <a:lnTo>
                      <a:pt x="10" y="22"/>
                    </a:lnTo>
                    <a:lnTo>
                      <a:pt x="12" y="22"/>
                    </a:lnTo>
                    <a:lnTo>
                      <a:pt x="12" y="22"/>
                    </a:lnTo>
                    <a:lnTo>
                      <a:pt x="16" y="22"/>
                    </a:lnTo>
                    <a:lnTo>
                      <a:pt x="20" y="20"/>
                    </a:lnTo>
                    <a:lnTo>
                      <a:pt x="22" y="18"/>
                    </a:lnTo>
                    <a:lnTo>
                      <a:pt x="24" y="14"/>
                    </a:lnTo>
                    <a:lnTo>
                      <a:pt x="24" y="14"/>
                    </a:lnTo>
                    <a:lnTo>
                      <a:pt x="24" y="8"/>
                    </a:lnTo>
                    <a:lnTo>
                      <a:pt x="22" y="4"/>
                    </a:lnTo>
                    <a:lnTo>
                      <a:pt x="18" y="0"/>
                    </a:lnTo>
                    <a:lnTo>
                      <a:pt x="14" y="0"/>
                    </a:lnTo>
                    <a:lnTo>
                      <a:pt x="14" y="0"/>
                    </a:lnTo>
                    <a:lnTo>
                      <a:pt x="10" y="0"/>
                    </a:lnTo>
                    <a:lnTo>
                      <a:pt x="6" y="2"/>
                    </a:lnTo>
                    <a:lnTo>
                      <a:pt x="2" y="4"/>
                    </a:lnTo>
                    <a:lnTo>
                      <a:pt x="0" y="8"/>
                    </a:lnTo>
                    <a:lnTo>
                      <a:pt x="0"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15"/>
              <p:cNvSpPr>
                <a:spLocks/>
              </p:cNvSpPr>
              <p:nvPr userDrawn="1"/>
            </p:nvSpPr>
            <p:spPr bwMode="auto">
              <a:xfrm>
                <a:off x="-3182938" y="-1209675"/>
                <a:ext cx="38100" cy="38100"/>
              </a:xfrm>
              <a:custGeom>
                <a:avLst/>
                <a:gdLst>
                  <a:gd name="T0" fmla="*/ 10 w 24"/>
                  <a:gd name="T1" fmla="*/ 24 h 24"/>
                  <a:gd name="T2" fmla="*/ 10 w 24"/>
                  <a:gd name="T3" fmla="*/ 24 h 24"/>
                  <a:gd name="T4" fmla="*/ 12 w 24"/>
                  <a:gd name="T5" fmla="*/ 24 h 24"/>
                  <a:gd name="T6" fmla="*/ 12 w 24"/>
                  <a:gd name="T7" fmla="*/ 24 h 24"/>
                  <a:gd name="T8" fmla="*/ 16 w 24"/>
                  <a:gd name="T9" fmla="*/ 22 h 24"/>
                  <a:gd name="T10" fmla="*/ 20 w 24"/>
                  <a:gd name="T11" fmla="*/ 20 h 24"/>
                  <a:gd name="T12" fmla="*/ 22 w 24"/>
                  <a:gd name="T13" fmla="*/ 18 h 24"/>
                  <a:gd name="T14" fmla="*/ 24 w 24"/>
                  <a:gd name="T15" fmla="*/ 14 h 24"/>
                  <a:gd name="T16" fmla="*/ 24 w 24"/>
                  <a:gd name="T17" fmla="*/ 14 h 24"/>
                  <a:gd name="T18" fmla="*/ 24 w 24"/>
                  <a:gd name="T19" fmla="*/ 10 h 24"/>
                  <a:gd name="T20" fmla="*/ 22 w 24"/>
                  <a:gd name="T21" fmla="*/ 6 h 24"/>
                  <a:gd name="T22" fmla="*/ 20 w 24"/>
                  <a:gd name="T23" fmla="*/ 2 h 24"/>
                  <a:gd name="T24" fmla="*/ 14 w 24"/>
                  <a:gd name="T25" fmla="*/ 0 h 24"/>
                  <a:gd name="T26" fmla="*/ 14 w 24"/>
                  <a:gd name="T27" fmla="*/ 0 h 24"/>
                  <a:gd name="T28" fmla="*/ 10 w 24"/>
                  <a:gd name="T29" fmla="*/ 0 h 24"/>
                  <a:gd name="T30" fmla="*/ 6 w 24"/>
                  <a:gd name="T31" fmla="*/ 2 h 24"/>
                  <a:gd name="T32" fmla="*/ 2 w 24"/>
                  <a:gd name="T33" fmla="*/ 4 h 24"/>
                  <a:gd name="T34" fmla="*/ 0 w 24"/>
                  <a:gd name="T35" fmla="*/ 8 h 24"/>
                  <a:gd name="T36" fmla="*/ 0 w 24"/>
                  <a:gd name="T37" fmla="*/ 8 h 24"/>
                  <a:gd name="T38" fmla="*/ 0 w 24"/>
                  <a:gd name="T39" fmla="*/ 14 h 24"/>
                  <a:gd name="T40" fmla="*/ 2 w 24"/>
                  <a:gd name="T41" fmla="*/ 18 h 24"/>
                  <a:gd name="T42" fmla="*/ 4 w 24"/>
                  <a:gd name="T43" fmla="*/ 22 h 24"/>
                  <a:gd name="T44" fmla="*/ 10 w 24"/>
                  <a:gd name="T45" fmla="*/ 24 h 24"/>
                  <a:gd name="T46" fmla="*/ 10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24"/>
                    </a:moveTo>
                    <a:lnTo>
                      <a:pt x="10" y="24"/>
                    </a:lnTo>
                    <a:lnTo>
                      <a:pt x="12" y="24"/>
                    </a:lnTo>
                    <a:lnTo>
                      <a:pt x="12" y="24"/>
                    </a:lnTo>
                    <a:lnTo>
                      <a:pt x="16" y="22"/>
                    </a:lnTo>
                    <a:lnTo>
                      <a:pt x="20" y="20"/>
                    </a:lnTo>
                    <a:lnTo>
                      <a:pt x="22" y="18"/>
                    </a:lnTo>
                    <a:lnTo>
                      <a:pt x="24" y="14"/>
                    </a:lnTo>
                    <a:lnTo>
                      <a:pt x="24" y="14"/>
                    </a:lnTo>
                    <a:lnTo>
                      <a:pt x="24" y="10"/>
                    </a:lnTo>
                    <a:lnTo>
                      <a:pt x="22" y="6"/>
                    </a:lnTo>
                    <a:lnTo>
                      <a:pt x="20" y="2"/>
                    </a:lnTo>
                    <a:lnTo>
                      <a:pt x="14" y="0"/>
                    </a:lnTo>
                    <a:lnTo>
                      <a:pt x="14" y="0"/>
                    </a:lnTo>
                    <a:lnTo>
                      <a:pt x="10" y="0"/>
                    </a:lnTo>
                    <a:lnTo>
                      <a:pt x="6" y="2"/>
                    </a:lnTo>
                    <a:lnTo>
                      <a:pt x="2" y="4"/>
                    </a:lnTo>
                    <a:lnTo>
                      <a:pt x="0" y="8"/>
                    </a:lnTo>
                    <a:lnTo>
                      <a:pt x="0" y="8"/>
                    </a:lnTo>
                    <a:lnTo>
                      <a:pt x="0" y="14"/>
                    </a:lnTo>
                    <a:lnTo>
                      <a:pt x="2" y="18"/>
                    </a:lnTo>
                    <a:lnTo>
                      <a:pt x="4" y="22"/>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16"/>
              <p:cNvSpPr>
                <a:spLocks/>
              </p:cNvSpPr>
              <p:nvPr userDrawn="1"/>
            </p:nvSpPr>
            <p:spPr bwMode="auto">
              <a:xfrm>
                <a:off x="-3205163" y="-1111250"/>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4 h 24"/>
                  <a:gd name="T20" fmla="*/ 20 w 24"/>
                  <a:gd name="T21" fmla="*/ 22 h 24"/>
                  <a:gd name="T22" fmla="*/ 22 w 24"/>
                  <a:gd name="T23" fmla="*/ 18 h 24"/>
                  <a:gd name="T24" fmla="*/ 24 w 24"/>
                  <a:gd name="T25" fmla="*/ 14 h 24"/>
                  <a:gd name="T26" fmla="*/ 24 w 24"/>
                  <a:gd name="T27" fmla="*/ 14 h 24"/>
                  <a:gd name="T28" fmla="*/ 24 w 24"/>
                  <a:gd name="T29" fmla="*/ 14 h 24"/>
                  <a:gd name="T30" fmla="*/ 24 w 24"/>
                  <a:gd name="T31" fmla="*/ 10 h 24"/>
                  <a:gd name="T32" fmla="*/ 22 w 24"/>
                  <a:gd name="T33" fmla="*/ 6 h 24"/>
                  <a:gd name="T34" fmla="*/ 18 w 24"/>
                  <a:gd name="T35" fmla="*/ 2 h 24"/>
                  <a:gd name="T36" fmla="*/ 14 w 24"/>
                  <a:gd name="T37" fmla="*/ 0 h 24"/>
                  <a:gd name="T38" fmla="*/ 14 w 24"/>
                  <a:gd name="T39" fmla="*/ 0 h 24"/>
                  <a:gd name="T40" fmla="*/ 10 w 24"/>
                  <a:gd name="T41" fmla="*/ 0 h 24"/>
                  <a:gd name="T42" fmla="*/ 6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4"/>
                    </a:lnTo>
                    <a:lnTo>
                      <a:pt x="20" y="22"/>
                    </a:lnTo>
                    <a:lnTo>
                      <a:pt x="22" y="18"/>
                    </a:lnTo>
                    <a:lnTo>
                      <a:pt x="24" y="14"/>
                    </a:lnTo>
                    <a:lnTo>
                      <a:pt x="24" y="14"/>
                    </a:lnTo>
                    <a:lnTo>
                      <a:pt x="24" y="14"/>
                    </a:lnTo>
                    <a:lnTo>
                      <a:pt x="24" y="10"/>
                    </a:lnTo>
                    <a:lnTo>
                      <a:pt x="22" y="6"/>
                    </a:lnTo>
                    <a:lnTo>
                      <a:pt x="18" y="2"/>
                    </a:lnTo>
                    <a:lnTo>
                      <a:pt x="14" y="0"/>
                    </a:lnTo>
                    <a:lnTo>
                      <a:pt x="14" y="0"/>
                    </a:lnTo>
                    <a:lnTo>
                      <a:pt x="10" y="0"/>
                    </a:lnTo>
                    <a:lnTo>
                      <a:pt x="6"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17"/>
              <p:cNvSpPr>
                <a:spLocks/>
              </p:cNvSpPr>
              <p:nvPr userDrawn="1"/>
            </p:nvSpPr>
            <p:spPr bwMode="auto">
              <a:xfrm>
                <a:off x="-3265488" y="203200"/>
                <a:ext cx="38100" cy="38100"/>
              </a:xfrm>
              <a:custGeom>
                <a:avLst/>
                <a:gdLst>
                  <a:gd name="T0" fmla="*/ 10 w 24"/>
                  <a:gd name="T1" fmla="*/ 0 h 24"/>
                  <a:gd name="T2" fmla="*/ 10 w 24"/>
                  <a:gd name="T3" fmla="*/ 0 h 24"/>
                  <a:gd name="T4" fmla="*/ 6 w 24"/>
                  <a:gd name="T5" fmla="*/ 2 h 24"/>
                  <a:gd name="T6" fmla="*/ 2 w 24"/>
                  <a:gd name="T7" fmla="*/ 4 h 24"/>
                  <a:gd name="T8" fmla="*/ 0 w 24"/>
                  <a:gd name="T9" fmla="*/ 8 h 24"/>
                  <a:gd name="T10" fmla="*/ 0 w 24"/>
                  <a:gd name="T11" fmla="*/ 14 h 24"/>
                  <a:gd name="T12" fmla="*/ 0 w 24"/>
                  <a:gd name="T13" fmla="*/ 14 h 24"/>
                  <a:gd name="T14" fmla="*/ 2 w 24"/>
                  <a:gd name="T15" fmla="*/ 18 h 24"/>
                  <a:gd name="T16" fmla="*/ 4 w 24"/>
                  <a:gd name="T17" fmla="*/ 22 h 24"/>
                  <a:gd name="T18" fmla="*/ 8 w 24"/>
                  <a:gd name="T19" fmla="*/ 24 h 24"/>
                  <a:gd name="T20" fmla="*/ 12 w 24"/>
                  <a:gd name="T21" fmla="*/ 24 h 24"/>
                  <a:gd name="T22" fmla="*/ 12 w 24"/>
                  <a:gd name="T23" fmla="*/ 24 h 24"/>
                  <a:gd name="T24" fmla="*/ 14 w 24"/>
                  <a:gd name="T25" fmla="*/ 24 h 24"/>
                  <a:gd name="T26" fmla="*/ 14 w 24"/>
                  <a:gd name="T27" fmla="*/ 24 h 24"/>
                  <a:gd name="T28" fmla="*/ 18 w 24"/>
                  <a:gd name="T29" fmla="*/ 22 h 24"/>
                  <a:gd name="T30" fmla="*/ 22 w 24"/>
                  <a:gd name="T31" fmla="*/ 20 h 24"/>
                  <a:gd name="T32" fmla="*/ 24 w 24"/>
                  <a:gd name="T33" fmla="*/ 16 h 24"/>
                  <a:gd name="T34" fmla="*/ 24 w 24"/>
                  <a:gd name="T35" fmla="*/ 10 h 24"/>
                  <a:gd name="T36" fmla="*/ 24 w 24"/>
                  <a:gd name="T37" fmla="*/ 10 h 24"/>
                  <a:gd name="T38" fmla="*/ 22 w 24"/>
                  <a:gd name="T39" fmla="*/ 6 h 24"/>
                  <a:gd name="T40" fmla="*/ 20 w 24"/>
                  <a:gd name="T41" fmla="*/ 2 h 24"/>
                  <a:gd name="T42" fmla="*/ 16 w 24"/>
                  <a:gd name="T43" fmla="*/ 0 h 24"/>
                  <a:gd name="T44" fmla="*/ 10 w 24"/>
                  <a:gd name="T45" fmla="*/ 0 h 24"/>
                  <a:gd name="T46" fmla="*/ 10 w 24"/>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0"/>
                    </a:moveTo>
                    <a:lnTo>
                      <a:pt x="10" y="0"/>
                    </a:lnTo>
                    <a:lnTo>
                      <a:pt x="6" y="2"/>
                    </a:lnTo>
                    <a:lnTo>
                      <a:pt x="2" y="4"/>
                    </a:lnTo>
                    <a:lnTo>
                      <a:pt x="0" y="8"/>
                    </a:lnTo>
                    <a:lnTo>
                      <a:pt x="0" y="14"/>
                    </a:lnTo>
                    <a:lnTo>
                      <a:pt x="0" y="14"/>
                    </a:lnTo>
                    <a:lnTo>
                      <a:pt x="2" y="18"/>
                    </a:lnTo>
                    <a:lnTo>
                      <a:pt x="4" y="22"/>
                    </a:lnTo>
                    <a:lnTo>
                      <a:pt x="8" y="24"/>
                    </a:lnTo>
                    <a:lnTo>
                      <a:pt x="12" y="24"/>
                    </a:lnTo>
                    <a:lnTo>
                      <a:pt x="12" y="24"/>
                    </a:lnTo>
                    <a:lnTo>
                      <a:pt x="14" y="24"/>
                    </a:lnTo>
                    <a:lnTo>
                      <a:pt x="14" y="24"/>
                    </a:lnTo>
                    <a:lnTo>
                      <a:pt x="18" y="22"/>
                    </a:lnTo>
                    <a:lnTo>
                      <a:pt x="22" y="20"/>
                    </a:lnTo>
                    <a:lnTo>
                      <a:pt x="24" y="16"/>
                    </a:lnTo>
                    <a:lnTo>
                      <a:pt x="24" y="10"/>
                    </a:lnTo>
                    <a:lnTo>
                      <a:pt x="24" y="10"/>
                    </a:lnTo>
                    <a:lnTo>
                      <a:pt x="22" y="6"/>
                    </a:lnTo>
                    <a:lnTo>
                      <a:pt x="20" y="2"/>
                    </a:lnTo>
                    <a:lnTo>
                      <a:pt x="16" y="0"/>
                    </a:lnTo>
                    <a:lnTo>
                      <a:pt x="10" y="0"/>
                    </a:lnTo>
                    <a:lnTo>
                      <a:pt x="1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18"/>
              <p:cNvSpPr>
                <a:spLocks/>
              </p:cNvSpPr>
              <p:nvPr userDrawn="1"/>
            </p:nvSpPr>
            <p:spPr bwMode="auto">
              <a:xfrm>
                <a:off x="-3157538" y="-1308100"/>
                <a:ext cx="38100" cy="38100"/>
              </a:xfrm>
              <a:custGeom>
                <a:avLst/>
                <a:gdLst>
                  <a:gd name="T0" fmla="*/ 24 w 24"/>
                  <a:gd name="T1" fmla="*/ 14 h 24"/>
                  <a:gd name="T2" fmla="*/ 24 w 24"/>
                  <a:gd name="T3" fmla="*/ 14 h 24"/>
                  <a:gd name="T4" fmla="*/ 24 w 24"/>
                  <a:gd name="T5" fmla="*/ 10 h 24"/>
                  <a:gd name="T6" fmla="*/ 22 w 24"/>
                  <a:gd name="T7" fmla="*/ 6 h 24"/>
                  <a:gd name="T8" fmla="*/ 18 w 24"/>
                  <a:gd name="T9" fmla="*/ 2 h 24"/>
                  <a:gd name="T10" fmla="*/ 14 w 24"/>
                  <a:gd name="T11" fmla="*/ 0 h 24"/>
                  <a:gd name="T12" fmla="*/ 14 w 24"/>
                  <a:gd name="T13" fmla="*/ 0 h 24"/>
                  <a:gd name="T14" fmla="*/ 10 w 24"/>
                  <a:gd name="T15" fmla="*/ 0 h 24"/>
                  <a:gd name="T16" fmla="*/ 6 w 24"/>
                  <a:gd name="T17" fmla="*/ 2 h 24"/>
                  <a:gd name="T18" fmla="*/ 2 w 24"/>
                  <a:gd name="T19" fmla="*/ 4 h 24"/>
                  <a:gd name="T20" fmla="*/ 0 w 24"/>
                  <a:gd name="T21" fmla="*/ 8 h 24"/>
                  <a:gd name="T22" fmla="*/ 0 w 24"/>
                  <a:gd name="T23" fmla="*/ 8 h 24"/>
                  <a:gd name="T24" fmla="*/ 0 w 24"/>
                  <a:gd name="T25" fmla="*/ 14 h 24"/>
                  <a:gd name="T26" fmla="*/ 2 w 24"/>
                  <a:gd name="T27" fmla="*/ 18 h 24"/>
                  <a:gd name="T28" fmla="*/ 4 w 24"/>
                  <a:gd name="T29" fmla="*/ 20 h 24"/>
                  <a:gd name="T30" fmla="*/ 8 w 24"/>
                  <a:gd name="T31" fmla="*/ 22 h 24"/>
                  <a:gd name="T32" fmla="*/ 8 w 24"/>
                  <a:gd name="T33" fmla="*/ 22 h 24"/>
                  <a:gd name="T34" fmla="*/ 12 w 24"/>
                  <a:gd name="T35" fmla="*/ 24 h 24"/>
                  <a:gd name="T36" fmla="*/ 12 w 24"/>
                  <a:gd name="T37" fmla="*/ 24 h 24"/>
                  <a:gd name="T38" fmla="*/ 16 w 24"/>
                  <a:gd name="T39" fmla="*/ 22 h 24"/>
                  <a:gd name="T40" fmla="*/ 18 w 24"/>
                  <a:gd name="T41" fmla="*/ 20 h 24"/>
                  <a:gd name="T42" fmla="*/ 22 w 24"/>
                  <a:gd name="T43" fmla="*/ 18 h 24"/>
                  <a:gd name="T44" fmla="*/ 24 w 24"/>
                  <a:gd name="T45" fmla="*/ 14 h 24"/>
                  <a:gd name="T46" fmla="*/ 24 w 2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14"/>
                    </a:moveTo>
                    <a:lnTo>
                      <a:pt x="24" y="14"/>
                    </a:lnTo>
                    <a:lnTo>
                      <a:pt x="24" y="10"/>
                    </a:lnTo>
                    <a:lnTo>
                      <a:pt x="22" y="6"/>
                    </a:lnTo>
                    <a:lnTo>
                      <a:pt x="18" y="2"/>
                    </a:lnTo>
                    <a:lnTo>
                      <a:pt x="14" y="0"/>
                    </a:lnTo>
                    <a:lnTo>
                      <a:pt x="14" y="0"/>
                    </a:lnTo>
                    <a:lnTo>
                      <a:pt x="10" y="0"/>
                    </a:lnTo>
                    <a:lnTo>
                      <a:pt x="6" y="2"/>
                    </a:lnTo>
                    <a:lnTo>
                      <a:pt x="2" y="4"/>
                    </a:lnTo>
                    <a:lnTo>
                      <a:pt x="0" y="8"/>
                    </a:lnTo>
                    <a:lnTo>
                      <a:pt x="0" y="8"/>
                    </a:lnTo>
                    <a:lnTo>
                      <a:pt x="0" y="14"/>
                    </a:lnTo>
                    <a:lnTo>
                      <a:pt x="2" y="18"/>
                    </a:lnTo>
                    <a:lnTo>
                      <a:pt x="4" y="20"/>
                    </a:lnTo>
                    <a:lnTo>
                      <a:pt x="8" y="22"/>
                    </a:lnTo>
                    <a:lnTo>
                      <a:pt x="8" y="22"/>
                    </a:lnTo>
                    <a:lnTo>
                      <a:pt x="12" y="24"/>
                    </a:lnTo>
                    <a:lnTo>
                      <a:pt x="12" y="24"/>
                    </a:lnTo>
                    <a:lnTo>
                      <a:pt x="16" y="22"/>
                    </a:lnTo>
                    <a:lnTo>
                      <a:pt x="18" y="20"/>
                    </a:lnTo>
                    <a:lnTo>
                      <a:pt x="22" y="18"/>
                    </a:lnTo>
                    <a:lnTo>
                      <a:pt x="24" y="14"/>
                    </a:lnTo>
                    <a:lnTo>
                      <a:pt x="2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219"/>
              <p:cNvSpPr>
                <a:spLocks/>
              </p:cNvSpPr>
              <p:nvPr userDrawn="1"/>
            </p:nvSpPr>
            <p:spPr bwMode="auto">
              <a:xfrm>
                <a:off x="-3176588" y="70485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0 h 24"/>
                  <a:gd name="T10" fmla="*/ 22 w 24"/>
                  <a:gd name="T11" fmla="*/ 18 h 24"/>
                  <a:gd name="T12" fmla="*/ 24 w 24"/>
                  <a:gd name="T13" fmla="*/ 14 h 24"/>
                  <a:gd name="T14" fmla="*/ 24 w 24"/>
                  <a:gd name="T15" fmla="*/ 8 h 24"/>
                  <a:gd name="T16" fmla="*/ 24 w 24"/>
                  <a:gd name="T17" fmla="*/ 8 h 24"/>
                  <a:gd name="T18" fmla="*/ 24 w 24"/>
                  <a:gd name="T19" fmla="*/ 8 h 24"/>
                  <a:gd name="T20" fmla="*/ 22 w 24"/>
                  <a:gd name="T21" fmla="*/ 4 h 24"/>
                  <a:gd name="T22" fmla="*/ 18 w 24"/>
                  <a:gd name="T23" fmla="*/ 2 h 24"/>
                  <a:gd name="T24" fmla="*/ 14 w 24"/>
                  <a:gd name="T25" fmla="*/ 0 h 24"/>
                  <a:gd name="T26" fmla="*/ 8 w 24"/>
                  <a:gd name="T27" fmla="*/ 0 h 24"/>
                  <a:gd name="T28" fmla="*/ 8 w 24"/>
                  <a:gd name="T29" fmla="*/ 0 h 24"/>
                  <a:gd name="T30" fmla="*/ 4 w 24"/>
                  <a:gd name="T31" fmla="*/ 2 h 24"/>
                  <a:gd name="T32" fmla="*/ 2 w 24"/>
                  <a:gd name="T33" fmla="*/ 4 h 24"/>
                  <a:gd name="T34" fmla="*/ 0 w 24"/>
                  <a:gd name="T35" fmla="*/ 10 h 24"/>
                  <a:gd name="T36" fmla="*/ 0 w 24"/>
                  <a:gd name="T37" fmla="*/ 14 h 24"/>
                  <a:gd name="T38" fmla="*/ 0 w 24"/>
                  <a:gd name="T39" fmla="*/ 14 h 24"/>
                  <a:gd name="T40" fmla="*/ 2 w 24"/>
                  <a:gd name="T41" fmla="*/ 18 h 24"/>
                  <a:gd name="T42" fmla="*/ 4 w 24"/>
                  <a:gd name="T43" fmla="*/ 20 h 24"/>
                  <a:gd name="T44" fmla="*/ 8 w 24"/>
                  <a:gd name="T45" fmla="*/ 22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4" y="22"/>
                    </a:lnTo>
                    <a:lnTo>
                      <a:pt x="14" y="22"/>
                    </a:lnTo>
                    <a:lnTo>
                      <a:pt x="18" y="20"/>
                    </a:lnTo>
                    <a:lnTo>
                      <a:pt x="22" y="18"/>
                    </a:lnTo>
                    <a:lnTo>
                      <a:pt x="24" y="14"/>
                    </a:lnTo>
                    <a:lnTo>
                      <a:pt x="24" y="8"/>
                    </a:lnTo>
                    <a:lnTo>
                      <a:pt x="24" y="8"/>
                    </a:lnTo>
                    <a:lnTo>
                      <a:pt x="24" y="8"/>
                    </a:lnTo>
                    <a:lnTo>
                      <a:pt x="22" y="4"/>
                    </a:lnTo>
                    <a:lnTo>
                      <a:pt x="18" y="2"/>
                    </a:lnTo>
                    <a:lnTo>
                      <a:pt x="14" y="0"/>
                    </a:lnTo>
                    <a:lnTo>
                      <a:pt x="8" y="0"/>
                    </a:lnTo>
                    <a:lnTo>
                      <a:pt x="8" y="0"/>
                    </a:lnTo>
                    <a:lnTo>
                      <a:pt x="4" y="2"/>
                    </a:lnTo>
                    <a:lnTo>
                      <a:pt x="2" y="4"/>
                    </a:lnTo>
                    <a:lnTo>
                      <a:pt x="0" y="10"/>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220"/>
              <p:cNvSpPr>
                <a:spLocks/>
              </p:cNvSpPr>
              <p:nvPr userDrawn="1"/>
            </p:nvSpPr>
            <p:spPr bwMode="auto">
              <a:xfrm>
                <a:off x="-3132138" y="-1406525"/>
                <a:ext cx="38100" cy="38100"/>
              </a:xfrm>
              <a:custGeom>
                <a:avLst/>
                <a:gdLst>
                  <a:gd name="T0" fmla="*/ 12 w 24"/>
                  <a:gd name="T1" fmla="*/ 24 h 24"/>
                  <a:gd name="T2" fmla="*/ 12 w 24"/>
                  <a:gd name="T3" fmla="*/ 24 h 24"/>
                  <a:gd name="T4" fmla="*/ 16 w 24"/>
                  <a:gd name="T5" fmla="*/ 22 h 24"/>
                  <a:gd name="T6" fmla="*/ 20 w 24"/>
                  <a:gd name="T7" fmla="*/ 22 h 24"/>
                  <a:gd name="T8" fmla="*/ 22 w 24"/>
                  <a:gd name="T9" fmla="*/ 18 h 24"/>
                  <a:gd name="T10" fmla="*/ 24 w 24"/>
                  <a:gd name="T11" fmla="*/ 14 h 24"/>
                  <a:gd name="T12" fmla="*/ 24 w 24"/>
                  <a:gd name="T13" fmla="*/ 14 h 24"/>
                  <a:gd name="T14" fmla="*/ 24 w 24"/>
                  <a:gd name="T15" fmla="*/ 10 h 24"/>
                  <a:gd name="T16" fmla="*/ 22 w 24"/>
                  <a:gd name="T17" fmla="*/ 6 h 24"/>
                  <a:gd name="T18" fmla="*/ 20 w 24"/>
                  <a:gd name="T19" fmla="*/ 2 h 24"/>
                  <a:gd name="T20" fmla="*/ 16 w 24"/>
                  <a:gd name="T21" fmla="*/ 0 h 24"/>
                  <a:gd name="T22" fmla="*/ 16 w 24"/>
                  <a:gd name="T23" fmla="*/ 0 h 24"/>
                  <a:gd name="T24" fmla="*/ 10 w 24"/>
                  <a:gd name="T25" fmla="*/ 0 h 24"/>
                  <a:gd name="T26" fmla="*/ 6 w 24"/>
                  <a:gd name="T27" fmla="*/ 2 h 24"/>
                  <a:gd name="T28" fmla="*/ 4 w 24"/>
                  <a:gd name="T29" fmla="*/ 4 h 24"/>
                  <a:gd name="T30" fmla="*/ 0 w 24"/>
                  <a:gd name="T31" fmla="*/ 8 h 24"/>
                  <a:gd name="T32" fmla="*/ 0 w 24"/>
                  <a:gd name="T33" fmla="*/ 8 h 24"/>
                  <a:gd name="T34" fmla="*/ 0 w 24"/>
                  <a:gd name="T35" fmla="*/ 12 h 24"/>
                  <a:gd name="T36" fmla="*/ 2 w 24"/>
                  <a:gd name="T37" fmla="*/ 16 h 24"/>
                  <a:gd name="T38" fmla="*/ 4 w 24"/>
                  <a:gd name="T39" fmla="*/ 20 h 24"/>
                  <a:gd name="T40" fmla="*/ 6 w 24"/>
                  <a:gd name="T41" fmla="*/ 22 h 24"/>
                  <a:gd name="T42" fmla="*/ 6 w 24"/>
                  <a:gd name="T43" fmla="*/ 22 h 24"/>
                  <a:gd name="T44" fmla="*/ 10 w 24"/>
                  <a:gd name="T45" fmla="*/ 24 h 24"/>
                  <a:gd name="T46" fmla="*/ 10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6" y="22"/>
                    </a:lnTo>
                    <a:lnTo>
                      <a:pt x="20" y="22"/>
                    </a:lnTo>
                    <a:lnTo>
                      <a:pt x="22" y="18"/>
                    </a:lnTo>
                    <a:lnTo>
                      <a:pt x="24" y="14"/>
                    </a:lnTo>
                    <a:lnTo>
                      <a:pt x="24" y="14"/>
                    </a:lnTo>
                    <a:lnTo>
                      <a:pt x="24" y="10"/>
                    </a:lnTo>
                    <a:lnTo>
                      <a:pt x="22" y="6"/>
                    </a:lnTo>
                    <a:lnTo>
                      <a:pt x="20" y="2"/>
                    </a:lnTo>
                    <a:lnTo>
                      <a:pt x="16" y="0"/>
                    </a:lnTo>
                    <a:lnTo>
                      <a:pt x="16" y="0"/>
                    </a:lnTo>
                    <a:lnTo>
                      <a:pt x="10" y="0"/>
                    </a:lnTo>
                    <a:lnTo>
                      <a:pt x="6" y="2"/>
                    </a:lnTo>
                    <a:lnTo>
                      <a:pt x="4" y="4"/>
                    </a:lnTo>
                    <a:lnTo>
                      <a:pt x="0" y="8"/>
                    </a:lnTo>
                    <a:lnTo>
                      <a:pt x="0" y="8"/>
                    </a:lnTo>
                    <a:lnTo>
                      <a:pt x="0" y="12"/>
                    </a:lnTo>
                    <a:lnTo>
                      <a:pt x="2" y="16"/>
                    </a:lnTo>
                    <a:lnTo>
                      <a:pt x="4" y="20"/>
                    </a:lnTo>
                    <a:lnTo>
                      <a:pt x="6" y="22"/>
                    </a:lnTo>
                    <a:lnTo>
                      <a:pt x="6" y="22"/>
                    </a:lnTo>
                    <a:lnTo>
                      <a:pt x="10" y="24"/>
                    </a:lnTo>
                    <a:lnTo>
                      <a:pt x="10"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21"/>
              <p:cNvSpPr>
                <a:spLocks/>
              </p:cNvSpPr>
              <p:nvPr userDrawn="1"/>
            </p:nvSpPr>
            <p:spPr bwMode="auto">
              <a:xfrm>
                <a:off x="-3198813" y="606425"/>
                <a:ext cx="38100" cy="34925"/>
              </a:xfrm>
              <a:custGeom>
                <a:avLst/>
                <a:gdLst>
                  <a:gd name="T0" fmla="*/ 12 w 24"/>
                  <a:gd name="T1" fmla="*/ 22 h 22"/>
                  <a:gd name="T2" fmla="*/ 12 w 24"/>
                  <a:gd name="T3" fmla="*/ 22 h 22"/>
                  <a:gd name="T4" fmla="*/ 14 w 24"/>
                  <a:gd name="T5" fmla="*/ 22 h 22"/>
                  <a:gd name="T6" fmla="*/ 14 w 24"/>
                  <a:gd name="T7" fmla="*/ 22 h 22"/>
                  <a:gd name="T8" fmla="*/ 18 w 24"/>
                  <a:gd name="T9" fmla="*/ 20 h 22"/>
                  <a:gd name="T10" fmla="*/ 22 w 24"/>
                  <a:gd name="T11" fmla="*/ 18 h 22"/>
                  <a:gd name="T12" fmla="*/ 24 w 24"/>
                  <a:gd name="T13" fmla="*/ 14 h 22"/>
                  <a:gd name="T14" fmla="*/ 24 w 24"/>
                  <a:gd name="T15" fmla="*/ 8 h 22"/>
                  <a:gd name="T16" fmla="*/ 24 w 24"/>
                  <a:gd name="T17" fmla="*/ 8 h 22"/>
                  <a:gd name="T18" fmla="*/ 22 w 24"/>
                  <a:gd name="T19" fmla="*/ 4 h 22"/>
                  <a:gd name="T20" fmla="*/ 18 w 24"/>
                  <a:gd name="T21" fmla="*/ 0 h 22"/>
                  <a:gd name="T22" fmla="*/ 14 w 24"/>
                  <a:gd name="T23" fmla="*/ 0 h 22"/>
                  <a:gd name="T24" fmla="*/ 10 w 24"/>
                  <a:gd name="T25" fmla="*/ 0 h 22"/>
                  <a:gd name="T26" fmla="*/ 10 w 24"/>
                  <a:gd name="T27" fmla="*/ 0 h 22"/>
                  <a:gd name="T28" fmla="*/ 4 w 24"/>
                  <a:gd name="T29" fmla="*/ 2 h 22"/>
                  <a:gd name="T30" fmla="*/ 2 w 24"/>
                  <a:gd name="T31" fmla="*/ 4 h 22"/>
                  <a:gd name="T32" fmla="*/ 0 w 24"/>
                  <a:gd name="T33" fmla="*/ 8 h 22"/>
                  <a:gd name="T34" fmla="*/ 0 w 24"/>
                  <a:gd name="T35" fmla="*/ 14 h 22"/>
                  <a:gd name="T36" fmla="*/ 0 w 24"/>
                  <a:gd name="T37" fmla="*/ 14 h 22"/>
                  <a:gd name="T38" fmla="*/ 2 w 24"/>
                  <a:gd name="T39" fmla="*/ 18 h 22"/>
                  <a:gd name="T40" fmla="*/ 4 w 24"/>
                  <a:gd name="T41" fmla="*/ 20 h 22"/>
                  <a:gd name="T42" fmla="*/ 8 w 24"/>
                  <a:gd name="T43" fmla="*/ 22 h 22"/>
                  <a:gd name="T44" fmla="*/ 12 w 24"/>
                  <a:gd name="T45" fmla="*/ 22 h 22"/>
                  <a:gd name="T46" fmla="*/ 12 w 2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12" y="22"/>
                    </a:moveTo>
                    <a:lnTo>
                      <a:pt x="12" y="22"/>
                    </a:lnTo>
                    <a:lnTo>
                      <a:pt x="14" y="22"/>
                    </a:lnTo>
                    <a:lnTo>
                      <a:pt x="14" y="22"/>
                    </a:lnTo>
                    <a:lnTo>
                      <a:pt x="18" y="20"/>
                    </a:lnTo>
                    <a:lnTo>
                      <a:pt x="22" y="18"/>
                    </a:lnTo>
                    <a:lnTo>
                      <a:pt x="24" y="14"/>
                    </a:lnTo>
                    <a:lnTo>
                      <a:pt x="24" y="8"/>
                    </a:lnTo>
                    <a:lnTo>
                      <a:pt x="24" y="8"/>
                    </a:lnTo>
                    <a:lnTo>
                      <a:pt x="22" y="4"/>
                    </a:lnTo>
                    <a:lnTo>
                      <a:pt x="18" y="0"/>
                    </a:lnTo>
                    <a:lnTo>
                      <a:pt x="14" y="0"/>
                    </a:lnTo>
                    <a:lnTo>
                      <a:pt x="10" y="0"/>
                    </a:lnTo>
                    <a:lnTo>
                      <a:pt x="10" y="0"/>
                    </a:lnTo>
                    <a:lnTo>
                      <a:pt x="4" y="2"/>
                    </a:lnTo>
                    <a:lnTo>
                      <a:pt x="2" y="4"/>
                    </a:lnTo>
                    <a:lnTo>
                      <a:pt x="0" y="8"/>
                    </a:lnTo>
                    <a:lnTo>
                      <a:pt x="0" y="14"/>
                    </a:lnTo>
                    <a:lnTo>
                      <a:pt x="0" y="14"/>
                    </a:lnTo>
                    <a:lnTo>
                      <a:pt x="2" y="18"/>
                    </a:lnTo>
                    <a:lnTo>
                      <a:pt x="4" y="20"/>
                    </a:lnTo>
                    <a:lnTo>
                      <a:pt x="8" y="22"/>
                    </a:lnTo>
                    <a:lnTo>
                      <a:pt x="12" y="22"/>
                    </a:lnTo>
                    <a:lnTo>
                      <a:pt x="12"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22"/>
              <p:cNvSpPr>
                <a:spLocks/>
              </p:cNvSpPr>
              <p:nvPr userDrawn="1"/>
            </p:nvSpPr>
            <p:spPr bwMode="auto">
              <a:xfrm>
                <a:off x="-3252788" y="304800"/>
                <a:ext cx="38100" cy="38100"/>
              </a:xfrm>
              <a:custGeom>
                <a:avLst/>
                <a:gdLst>
                  <a:gd name="T0" fmla="*/ 12 w 24"/>
                  <a:gd name="T1" fmla="*/ 24 h 24"/>
                  <a:gd name="T2" fmla="*/ 12 w 24"/>
                  <a:gd name="T3" fmla="*/ 24 h 24"/>
                  <a:gd name="T4" fmla="*/ 14 w 24"/>
                  <a:gd name="T5" fmla="*/ 24 h 24"/>
                  <a:gd name="T6" fmla="*/ 14 w 24"/>
                  <a:gd name="T7" fmla="*/ 24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6 h 24"/>
                  <a:gd name="T20" fmla="*/ 20 w 24"/>
                  <a:gd name="T21" fmla="*/ 2 h 24"/>
                  <a:gd name="T22" fmla="*/ 16 w 24"/>
                  <a:gd name="T23" fmla="*/ 0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4"/>
                    </a:lnTo>
                    <a:lnTo>
                      <a:pt x="14" y="24"/>
                    </a:lnTo>
                    <a:lnTo>
                      <a:pt x="18" y="22"/>
                    </a:lnTo>
                    <a:lnTo>
                      <a:pt x="22" y="18"/>
                    </a:lnTo>
                    <a:lnTo>
                      <a:pt x="24" y="14"/>
                    </a:lnTo>
                    <a:lnTo>
                      <a:pt x="24" y="10"/>
                    </a:lnTo>
                    <a:lnTo>
                      <a:pt x="24" y="10"/>
                    </a:lnTo>
                    <a:lnTo>
                      <a:pt x="22" y="6"/>
                    </a:lnTo>
                    <a:lnTo>
                      <a:pt x="20" y="2"/>
                    </a:lnTo>
                    <a:lnTo>
                      <a:pt x="16" y="0"/>
                    </a:lnTo>
                    <a:lnTo>
                      <a:pt x="10" y="0"/>
                    </a:lnTo>
                    <a:lnTo>
                      <a:pt x="10" y="0"/>
                    </a:lnTo>
                    <a:lnTo>
                      <a:pt x="6" y="2"/>
                    </a:lnTo>
                    <a:lnTo>
                      <a:pt x="2" y="4"/>
                    </a:lnTo>
                    <a:lnTo>
                      <a:pt x="0" y="8"/>
                    </a:lnTo>
                    <a:lnTo>
                      <a:pt x="0" y="14"/>
                    </a:lnTo>
                    <a:lnTo>
                      <a:pt x="0" y="14"/>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23"/>
              <p:cNvSpPr>
                <a:spLocks/>
              </p:cNvSpPr>
              <p:nvPr userDrawn="1"/>
            </p:nvSpPr>
            <p:spPr bwMode="auto">
              <a:xfrm>
                <a:off x="-3151188" y="803275"/>
                <a:ext cx="38100" cy="38100"/>
              </a:xfrm>
              <a:custGeom>
                <a:avLst/>
                <a:gdLst>
                  <a:gd name="T0" fmla="*/ 14 w 24"/>
                  <a:gd name="T1" fmla="*/ 22 h 24"/>
                  <a:gd name="T2" fmla="*/ 14 w 24"/>
                  <a:gd name="T3" fmla="*/ 22 h 24"/>
                  <a:gd name="T4" fmla="*/ 20 w 24"/>
                  <a:gd name="T5" fmla="*/ 20 h 24"/>
                  <a:gd name="T6" fmla="*/ 22 w 24"/>
                  <a:gd name="T7" fmla="*/ 18 h 24"/>
                  <a:gd name="T8" fmla="*/ 24 w 24"/>
                  <a:gd name="T9" fmla="*/ 12 h 24"/>
                  <a:gd name="T10" fmla="*/ 24 w 24"/>
                  <a:gd name="T11" fmla="*/ 8 h 24"/>
                  <a:gd name="T12" fmla="*/ 24 w 24"/>
                  <a:gd name="T13" fmla="*/ 8 h 24"/>
                  <a:gd name="T14" fmla="*/ 22 w 24"/>
                  <a:gd name="T15" fmla="*/ 4 h 24"/>
                  <a:gd name="T16" fmla="*/ 18 w 24"/>
                  <a:gd name="T17" fmla="*/ 0 h 24"/>
                  <a:gd name="T18" fmla="*/ 14 w 24"/>
                  <a:gd name="T19" fmla="*/ 0 h 24"/>
                  <a:gd name="T20" fmla="*/ 8 w 24"/>
                  <a:gd name="T21" fmla="*/ 0 h 24"/>
                  <a:gd name="T22" fmla="*/ 8 w 24"/>
                  <a:gd name="T23" fmla="*/ 0 h 24"/>
                  <a:gd name="T24" fmla="*/ 4 w 24"/>
                  <a:gd name="T25" fmla="*/ 2 h 24"/>
                  <a:gd name="T26" fmla="*/ 2 w 24"/>
                  <a:gd name="T27" fmla="*/ 6 h 24"/>
                  <a:gd name="T28" fmla="*/ 0 w 24"/>
                  <a:gd name="T29" fmla="*/ 10 h 24"/>
                  <a:gd name="T30" fmla="*/ 0 w 24"/>
                  <a:gd name="T31" fmla="*/ 14 h 24"/>
                  <a:gd name="T32" fmla="*/ 0 w 24"/>
                  <a:gd name="T33" fmla="*/ 14 h 24"/>
                  <a:gd name="T34" fmla="*/ 2 w 24"/>
                  <a:gd name="T35" fmla="*/ 18 h 24"/>
                  <a:gd name="T36" fmla="*/ 4 w 24"/>
                  <a:gd name="T37" fmla="*/ 20 h 24"/>
                  <a:gd name="T38" fmla="*/ 8 w 24"/>
                  <a:gd name="T39" fmla="*/ 22 h 24"/>
                  <a:gd name="T40" fmla="*/ 12 w 24"/>
                  <a:gd name="T41" fmla="*/ 24 h 24"/>
                  <a:gd name="T42" fmla="*/ 12 w 24"/>
                  <a:gd name="T43" fmla="*/ 24 h 24"/>
                  <a:gd name="T44" fmla="*/ 14 w 24"/>
                  <a:gd name="T45" fmla="*/ 22 h 24"/>
                  <a:gd name="T46" fmla="*/ 14 w 24"/>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2"/>
                    </a:moveTo>
                    <a:lnTo>
                      <a:pt x="14" y="22"/>
                    </a:lnTo>
                    <a:lnTo>
                      <a:pt x="20" y="20"/>
                    </a:lnTo>
                    <a:lnTo>
                      <a:pt x="22" y="18"/>
                    </a:lnTo>
                    <a:lnTo>
                      <a:pt x="24" y="12"/>
                    </a:lnTo>
                    <a:lnTo>
                      <a:pt x="24" y="8"/>
                    </a:lnTo>
                    <a:lnTo>
                      <a:pt x="24" y="8"/>
                    </a:lnTo>
                    <a:lnTo>
                      <a:pt x="22" y="4"/>
                    </a:lnTo>
                    <a:lnTo>
                      <a:pt x="18" y="0"/>
                    </a:lnTo>
                    <a:lnTo>
                      <a:pt x="14" y="0"/>
                    </a:lnTo>
                    <a:lnTo>
                      <a:pt x="8" y="0"/>
                    </a:lnTo>
                    <a:lnTo>
                      <a:pt x="8" y="0"/>
                    </a:lnTo>
                    <a:lnTo>
                      <a:pt x="4" y="2"/>
                    </a:lnTo>
                    <a:lnTo>
                      <a:pt x="2" y="6"/>
                    </a:lnTo>
                    <a:lnTo>
                      <a:pt x="0" y="10"/>
                    </a:lnTo>
                    <a:lnTo>
                      <a:pt x="0" y="14"/>
                    </a:lnTo>
                    <a:lnTo>
                      <a:pt x="0" y="14"/>
                    </a:lnTo>
                    <a:lnTo>
                      <a:pt x="2" y="18"/>
                    </a:lnTo>
                    <a:lnTo>
                      <a:pt x="4" y="20"/>
                    </a:lnTo>
                    <a:lnTo>
                      <a:pt x="8"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24"/>
              <p:cNvSpPr>
                <a:spLocks/>
              </p:cNvSpPr>
              <p:nvPr userDrawn="1"/>
            </p:nvSpPr>
            <p:spPr bwMode="auto">
              <a:xfrm>
                <a:off x="-3217863" y="504825"/>
                <a:ext cx="34925" cy="38100"/>
              </a:xfrm>
              <a:custGeom>
                <a:avLst/>
                <a:gdLst>
                  <a:gd name="T0" fmla="*/ 10 w 22"/>
                  <a:gd name="T1" fmla="*/ 24 h 24"/>
                  <a:gd name="T2" fmla="*/ 10 w 22"/>
                  <a:gd name="T3" fmla="*/ 24 h 24"/>
                  <a:gd name="T4" fmla="*/ 14 w 22"/>
                  <a:gd name="T5" fmla="*/ 24 h 24"/>
                  <a:gd name="T6" fmla="*/ 14 w 22"/>
                  <a:gd name="T7" fmla="*/ 24 h 24"/>
                  <a:gd name="T8" fmla="*/ 18 w 22"/>
                  <a:gd name="T9" fmla="*/ 22 h 24"/>
                  <a:gd name="T10" fmla="*/ 20 w 22"/>
                  <a:gd name="T11" fmla="*/ 18 h 24"/>
                  <a:gd name="T12" fmla="*/ 22 w 22"/>
                  <a:gd name="T13" fmla="*/ 14 h 24"/>
                  <a:gd name="T14" fmla="*/ 22 w 22"/>
                  <a:gd name="T15" fmla="*/ 10 h 24"/>
                  <a:gd name="T16" fmla="*/ 22 w 22"/>
                  <a:gd name="T17" fmla="*/ 10 h 24"/>
                  <a:gd name="T18" fmla="*/ 20 w 22"/>
                  <a:gd name="T19" fmla="*/ 6 h 24"/>
                  <a:gd name="T20" fmla="*/ 18 w 22"/>
                  <a:gd name="T21" fmla="*/ 2 h 24"/>
                  <a:gd name="T22" fmla="*/ 14 w 22"/>
                  <a:gd name="T23" fmla="*/ 0 h 24"/>
                  <a:gd name="T24" fmla="*/ 8 w 22"/>
                  <a:gd name="T25" fmla="*/ 0 h 24"/>
                  <a:gd name="T26" fmla="*/ 8 w 22"/>
                  <a:gd name="T27" fmla="*/ 0 h 24"/>
                  <a:gd name="T28" fmla="*/ 4 w 22"/>
                  <a:gd name="T29" fmla="*/ 2 h 24"/>
                  <a:gd name="T30" fmla="*/ 0 w 22"/>
                  <a:gd name="T31" fmla="*/ 6 h 24"/>
                  <a:gd name="T32" fmla="*/ 0 w 22"/>
                  <a:gd name="T33" fmla="*/ 10 h 24"/>
                  <a:gd name="T34" fmla="*/ 0 w 22"/>
                  <a:gd name="T35" fmla="*/ 14 h 24"/>
                  <a:gd name="T36" fmla="*/ 0 w 22"/>
                  <a:gd name="T37" fmla="*/ 14 h 24"/>
                  <a:gd name="T38" fmla="*/ 0 w 22"/>
                  <a:gd name="T39" fmla="*/ 18 h 24"/>
                  <a:gd name="T40" fmla="*/ 4 w 22"/>
                  <a:gd name="T41" fmla="*/ 22 h 24"/>
                  <a:gd name="T42" fmla="*/ 6 w 22"/>
                  <a:gd name="T43" fmla="*/ 24 h 24"/>
                  <a:gd name="T44" fmla="*/ 10 w 22"/>
                  <a:gd name="T45" fmla="*/ 24 h 24"/>
                  <a:gd name="T46" fmla="*/ 10 w 22"/>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10" y="24"/>
                    </a:moveTo>
                    <a:lnTo>
                      <a:pt x="10" y="24"/>
                    </a:lnTo>
                    <a:lnTo>
                      <a:pt x="14" y="24"/>
                    </a:lnTo>
                    <a:lnTo>
                      <a:pt x="14" y="24"/>
                    </a:lnTo>
                    <a:lnTo>
                      <a:pt x="18" y="22"/>
                    </a:lnTo>
                    <a:lnTo>
                      <a:pt x="20" y="18"/>
                    </a:lnTo>
                    <a:lnTo>
                      <a:pt x="22" y="14"/>
                    </a:lnTo>
                    <a:lnTo>
                      <a:pt x="22" y="10"/>
                    </a:lnTo>
                    <a:lnTo>
                      <a:pt x="22" y="10"/>
                    </a:lnTo>
                    <a:lnTo>
                      <a:pt x="20" y="6"/>
                    </a:lnTo>
                    <a:lnTo>
                      <a:pt x="18" y="2"/>
                    </a:lnTo>
                    <a:lnTo>
                      <a:pt x="14" y="0"/>
                    </a:lnTo>
                    <a:lnTo>
                      <a:pt x="8" y="0"/>
                    </a:lnTo>
                    <a:lnTo>
                      <a:pt x="8" y="0"/>
                    </a:lnTo>
                    <a:lnTo>
                      <a:pt x="4" y="2"/>
                    </a:lnTo>
                    <a:lnTo>
                      <a:pt x="0" y="6"/>
                    </a:lnTo>
                    <a:lnTo>
                      <a:pt x="0" y="10"/>
                    </a:lnTo>
                    <a:lnTo>
                      <a:pt x="0" y="14"/>
                    </a:lnTo>
                    <a:lnTo>
                      <a:pt x="0" y="14"/>
                    </a:lnTo>
                    <a:lnTo>
                      <a:pt x="0" y="18"/>
                    </a:lnTo>
                    <a:lnTo>
                      <a:pt x="4" y="22"/>
                    </a:lnTo>
                    <a:lnTo>
                      <a:pt x="6" y="24"/>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25"/>
              <p:cNvSpPr>
                <a:spLocks/>
              </p:cNvSpPr>
              <p:nvPr userDrawn="1"/>
            </p:nvSpPr>
            <p:spPr bwMode="auto">
              <a:xfrm>
                <a:off x="-3236913" y="40640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4 h 24"/>
                  <a:gd name="T20" fmla="*/ 18 w 24"/>
                  <a:gd name="T21" fmla="*/ 2 h 24"/>
                  <a:gd name="T22" fmla="*/ 14 w 24"/>
                  <a:gd name="T23" fmla="*/ 0 h 24"/>
                  <a:gd name="T24" fmla="*/ 10 w 24"/>
                  <a:gd name="T25" fmla="*/ 0 h 24"/>
                  <a:gd name="T26" fmla="*/ 10 w 24"/>
                  <a:gd name="T27" fmla="*/ 0 h 24"/>
                  <a:gd name="T28" fmla="*/ 6 w 24"/>
                  <a:gd name="T29" fmla="*/ 0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2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2"/>
                    </a:lnTo>
                    <a:lnTo>
                      <a:pt x="14" y="22"/>
                    </a:lnTo>
                    <a:lnTo>
                      <a:pt x="18" y="22"/>
                    </a:lnTo>
                    <a:lnTo>
                      <a:pt x="22" y="18"/>
                    </a:lnTo>
                    <a:lnTo>
                      <a:pt x="24" y="14"/>
                    </a:lnTo>
                    <a:lnTo>
                      <a:pt x="24" y="10"/>
                    </a:lnTo>
                    <a:lnTo>
                      <a:pt x="24" y="10"/>
                    </a:lnTo>
                    <a:lnTo>
                      <a:pt x="22" y="4"/>
                    </a:lnTo>
                    <a:lnTo>
                      <a:pt x="18" y="2"/>
                    </a:lnTo>
                    <a:lnTo>
                      <a:pt x="14" y="0"/>
                    </a:lnTo>
                    <a:lnTo>
                      <a:pt x="10" y="0"/>
                    </a:lnTo>
                    <a:lnTo>
                      <a:pt x="10" y="0"/>
                    </a:lnTo>
                    <a:lnTo>
                      <a:pt x="6" y="0"/>
                    </a:lnTo>
                    <a:lnTo>
                      <a:pt x="2" y="4"/>
                    </a:lnTo>
                    <a:lnTo>
                      <a:pt x="0" y="8"/>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26"/>
              <p:cNvSpPr>
                <a:spLocks/>
              </p:cNvSpPr>
              <p:nvPr userDrawn="1"/>
            </p:nvSpPr>
            <p:spPr bwMode="auto">
              <a:xfrm>
                <a:off x="-2554288" y="208121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6 w 24"/>
                  <a:gd name="T15" fmla="*/ 24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8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6"/>
                    </a:lnTo>
                    <a:lnTo>
                      <a:pt x="2" y="20"/>
                    </a:lnTo>
                    <a:lnTo>
                      <a:pt x="2" y="20"/>
                    </a:lnTo>
                    <a:lnTo>
                      <a:pt x="6" y="24"/>
                    </a:lnTo>
                    <a:lnTo>
                      <a:pt x="12" y="24"/>
                    </a:lnTo>
                    <a:lnTo>
                      <a:pt x="12" y="24"/>
                    </a:lnTo>
                    <a:lnTo>
                      <a:pt x="18" y="22"/>
                    </a:lnTo>
                    <a:lnTo>
                      <a:pt x="18" y="22"/>
                    </a:lnTo>
                    <a:lnTo>
                      <a:pt x="22" y="20"/>
                    </a:lnTo>
                    <a:lnTo>
                      <a:pt x="24" y="14"/>
                    </a:lnTo>
                    <a:lnTo>
                      <a:pt x="24" y="10"/>
                    </a:lnTo>
                    <a:lnTo>
                      <a:pt x="22" y="6"/>
                    </a:lnTo>
                    <a:lnTo>
                      <a:pt x="22" y="6"/>
                    </a:lnTo>
                    <a:lnTo>
                      <a:pt x="18" y="2"/>
                    </a:lnTo>
                    <a:lnTo>
                      <a:pt x="14"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27"/>
              <p:cNvSpPr>
                <a:spLocks/>
              </p:cNvSpPr>
              <p:nvPr userDrawn="1"/>
            </p:nvSpPr>
            <p:spPr bwMode="auto">
              <a:xfrm>
                <a:off x="-1955800" y="2770188"/>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2" y="0"/>
                    </a:lnTo>
                    <a:lnTo>
                      <a:pt x="8" y="0"/>
                    </a:lnTo>
                    <a:lnTo>
                      <a:pt x="4" y="2"/>
                    </a:lnTo>
                    <a:lnTo>
                      <a:pt x="4" y="2"/>
                    </a:lnTo>
                    <a:lnTo>
                      <a:pt x="0" y="6"/>
                    </a:lnTo>
                    <a:lnTo>
                      <a:pt x="0" y="12"/>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8"/>
              <p:cNvSpPr>
                <a:spLocks/>
              </p:cNvSpPr>
              <p:nvPr userDrawn="1"/>
            </p:nvSpPr>
            <p:spPr bwMode="auto">
              <a:xfrm>
                <a:off x="-2239963" y="248126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2 h 24"/>
                  <a:gd name="T16" fmla="*/ 12 w 24"/>
                  <a:gd name="T17" fmla="*/ 24 h 24"/>
                  <a:gd name="T18" fmla="*/ 12 w 24"/>
                  <a:gd name="T19" fmla="*/ 24 h 24"/>
                  <a:gd name="T20" fmla="*/ 16 w 24"/>
                  <a:gd name="T21" fmla="*/ 22 h 24"/>
                  <a:gd name="T22" fmla="*/ 20 w 24"/>
                  <a:gd name="T23" fmla="*/ 20 h 24"/>
                  <a:gd name="T24" fmla="*/ 20 w 24"/>
                  <a:gd name="T25" fmla="*/ 20 h 24"/>
                  <a:gd name="T26" fmla="*/ 22 w 24"/>
                  <a:gd name="T27" fmla="*/ 16 h 24"/>
                  <a:gd name="T28" fmla="*/ 24 w 24"/>
                  <a:gd name="T29" fmla="*/ 12 h 24"/>
                  <a:gd name="T30" fmla="*/ 24 w 24"/>
                  <a:gd name="T31" fmla="*/ 8 h 24"/>
                  <a:gd name="T32" fmla="*/ 20 w 24"/>
                  <a:gd name="T33" fmla="*/ 4 h 24"/>
                  <a:gd name="T34" fmla="*/ 20 w 24"/>
                  <a:gd name="T35" fmla="*/ 4 h 24"/>
                  <a:gd name="T36" fmla="*/ 18 w 24"/>
                  <a:gd name="T37" fmla="*/ 0 h 24"/>
                  <a:gd name="T38" fmla="*/ 12 w 24"/>
                  <a:gd name="T39" fmla="*/ 0 h 24"/>
                  <a:gd name="T40" fmla="*/ 8 w 24"/>
                  <a:gd name="T41" fmla="*/ 0 h 24"/>
                  <a:gd name="T42" fmla="*/ 4 w 24"/>
                  <a:gd name="T43" fmla="*/ 2 h 24"/>
                  <a:gd name="T44" fmla="*/ 4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4" y="2"/>
                    </a:moveTo>
                    <a:lnTo>
                      <a:pt x="4" y="2"/>
                    </a:lnTo>
                    <a:lnTo>
                      <a:pt x="2" y="6"/>
                    </a:lnTo>
                    <a:lnTo>
                      <a:pt x="0" y="10"/>
                    </a:lnTo>
                    <a:lnTo>
                      <a:pt x="0" y="16"/>
                    </a:lnTo>
                    <a:lnTo>
                      <a:pt x="2" y="20"/>
                    </a:lnTo>
                    <a:lnTo>
                      <a:pt x="2" y="20"/>
                    </a:lnTo>
                    <a:lnTo>
                      <a:pt x="8" y="22"/>
                    </a:lnTo>
                    <a:lnTo>
                      <a:pt x="12" y="24"/>
                    </a:lnTo>
                    <a:lnTo>
                      <a:pt x="12" y="24"/>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29"/>
              <p:cNvSpPr>
                <a:spLocks/>
              </p:cNvSpPr>
              <p:nvPr userDrawn="1"/>
            </p:nvSpPr>
            <p:spPr bwMode="auto">
              <a:xfrm>
                <a:off x="-1803400" y="2903538"/>
                <a:ext cx="38100" cy="38100"/>
              </a:xfrm>
              <a:custGeom>
                <a:avLst/>
                <a:gdLst>
                  <a:gd name="T0" fmla="*/ 22 w 24"/>
                  <a:gd name="T1" fmla="*/ 18 h 24"/>
                  <a:gd name="T2" fmla="*/ 22 w 24"/>
                  <a:gd name="T3" fmla="*/ 18 h 24"/>
                  <a:gd name="T4" fmla="*/ 24 w 24"/>
                  <a:gd name="T5" fmla="*/ 14 h 24"/>
                  <a:gd name="T6" fmla="*/ 24 w 24"/>
                  <a:gd name="T7" fmla="*/ 10 h 24"/>
                  <a:gd name="T8" fmla="*/ 24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4 h 24"/>
                  <a:gd name="T22" fmla="*/ 4 w 24"/>
                  <a:gd name="T23" fmla="*/ 4 h 24"/>
                  <a:gd name="T24" fmla="*/ 2 w 24"/>
                  <a:gd name="T25" fmla="*/ 8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8 w 24"/>
                  <a:gd name="T41" fmla="*/ 22 h 24"/>
                  <a:gd name="T42" fmla="*/ 22 w 24"/>
                  <a:gd name="T43" fmla="*/ 18 h 24"/>
                  <a:gd name="T44" fmla="*/ 22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2" y="18"/>
                    </a:moveTo>
                    <a:lnTo>
                      <a:pt x="22" y="18"/>
                    </a:lnTo>
                    <a:lnTo>
                      <a:pt x="24" y="14"/>
                    </a:lnTo>
                    <a:lnTo>
                      <a:pt x="24" y="10"/>
                    </a:lnTo>
                    <a:lnTo>
                      <a:pt x="24" y="6"/>
                    </a:lnTo>
                    <a:lnTo>
                      <a:pt x="20" y="2"/>
                    </a:lnTo>
                    <a:lnTo>
                      <a:pt x="20" y="2"/>
                    </a:lnTo>
                    <a:lnTo>
                      <a:pt x="16" y="0"/>
                    </a:lnTo>
                    <a:lnTo>
                      <a:pt x="12" y="0"/>
                    </a:lnTo>
                    <a:lnTo>
                      <a:pt x="8" y="0"/>
                    </a:lnTo>
                    <a:lnTo>
                      <a:pt x="4" y="4"/>
                    </a:lnTo>
                    <a:lnTo>
                      <a:pt x="4" y="4"/>
                    </a:lnTo>
                    <a:lnTo>
                      <a:pt x="2" y="8"/>
                    </a:lnTo>
                    <a:lnTo>
                      <a:pt x="0" y="12"/>
                    </a:lnTo>
                    <a:lnTo>
                      <a:pt x="2" y="16"/>
                    </a:lnTo>
                    <a:lnTo>
                      <a:pt x="4" y="20"/>
                    </a:lnTo>
                    <a:lnTo>
                      <a:pt x="4" y="20"/>
                    </a:lnTo>
                    <a:lnTo>
                      <a:pt x="8" y="22"/>
                    </a:lnTo>
                    <a:lnTo>
                      <a:pt x="12" y="24"/>
                    </a:lnTo>
                    <a:lnTo>
                      <a:pt x="12" y="24"/>
                    </a:lnTo>
                    <a:lnTo>
                      <a:pt x="18" y="22"/>
                    </a:lnTo>
                    <a:lnTo>
                      <a:pt x="22" y="18"/>
                    </a:lnTo>
                    <a:lnTo>
                      <a:pt x="2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30"/>
              <p:cNvSpPr>
                <a:spLocks/>
              </p:cNvSpPr>
              <p:nvPr userDrawn="1"/>
            </p:nvSpPr>
            <p:spPr bwMode="auto">
              <a:xfrm>
                <a:off x="-1879600" y="2836863"/>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0 w 24"/>
                  <a:gd name="T17" fmla="*/ 0 h 24"/>
                  <a:gd name="T18" fmla="*/ 6 w 24"/>
                  <a:gd name="T19" fmla="*/ 0 h 24"/>
                  <a:gd name="T20" fmla="*/ 2 w 24"/>
                  <a:gd name="T21" fmla="*/ 4 h 24"/>
                  <a:gd name="T22" fmla="*/ 2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0" y="0"/>
                    </a:lnTo>
                    <a:lnTo>
                      <a:pt x="6" y="0"/>
                    </a:lnTo>
                    <a:lnTo>
                      <a:pt x="2" y="4"/>
                    </a:lnTo>
                    <a:lnTo>
                      <a:pt x="2" y="4"/>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31"/>
              <p:cNvSpPr>
                <a:spLocks/>
              </p:cNvSpPr>
              <p:nvPr userDrawn="1"/>
            </p:nvSpPr>
            <p:spPr bwMode="auto">
              <a:xfrm>
                <a:off x="-2170113" y="2554288"/>
                <a:ext cx="38100" cy="38100"/>
              </a:xfrm>
              <a:custGeom>
                <a:avLst/>
                <a:gdLst>
                  <a:gd name="T0" fmla="*/ 20 w 24"/>
                  <a:gd name="T1" fmla="*/ 20 h 24"/>
                  <a:gd name="T2" fmla="*/ 20 w 24"/>
                  <a:gd name="T3" fmla="*/ 20 h 24"/>
                  <a:gd name="T4" fmla="*/ 22 w 24"/>
                  <a:gd name="T5" fmla="*/ 18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8"/>
                    </a:lnTo>
                    <a:lnTo>
                      <a:pt x="24" y="12"/>
                    </a:lnTo>
                    <a:lnTo>
                      <a:pt x="22" y="8"/>
                    </a:lnTo>
                    <a:lnTo>
                      <a:pt x="20" y="4"/>
                    </a:lnTo>
                    <a:lnTo>
                      <a:pt x="20" y="4"/>
                    </a:lnTo>
                    <a:lnTo>
                      <a:pt x="16" y="2"/>
                    </a:lnTo>
                    <a:lnTo>
                      <a:pt x="12" y="0"/>
                    </a:lnTo>
                    <a:lnTo>
                      <a:pt x="8"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232"/>
              <p:cNvSpPr>
                <a:spLocks/>
              </p:cNvSpPr>
              <p:nvPr userDrawn="1"/>
            </p:nvSpPr>
            <p:spPr bwMode="auto">
              <a:xfrm>
                <a:off x="-2100263" y="2627313"/>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33"/>
              <p:cNvSpPr>
                <a:spLocks/>
              </p:cNvSpPr>
              <p:nvPr userDrawn="1"/>
            </p:nvSpPr>
            <p:spPr bwMode="auto">
              <a:xfrm>
                <a:off x="-2027238" y="2700338"/>
                <a:ext cx="36513" cy="38100"/>
              </a:xfrm>
              <a:custGeom>
                <a:avLst/>
                <a:gdLst>
                  <a:gd name="T0" fmla="*/ 19 w 23"/>
                  <a:gd name="T1" fmla="*/ 20 h 24"/>
                  <a:gd name="T2" fmla="*/ 19 w 23"/>
                  <a:gd name="T3" fmla="*/ 20 h 24"/>
                  <a:gd name="T4" fmla="*/ 21 w 23"/>
                  <a:gd name="T5" fmla="*/ 16 h 24"/>
                  <a:gd name="T6" fmla="*/ 23 w 23"/>
                  <a:gd name="T7" fmla="*/ 10 h 24"/>
                  <a:gd name="T8" fmla="*/ 21 w 23"/>
                  <a:gd name="T9" fmla="*/ 6 h 24"/>
                  <a:gd name="T10" fmla="*/ 19 w 23"/>
                  <a:gd name="T11" fmla="*/ 2 h 24"/>
                  <a:gd name="T12" fmla="*/ 19 w 23"/>
                  <a:gd name="T13" fmla="*/ 2 h 24"/>
                  <a:gd name="T14" fmla="*/ 15 w 23"/>
                  <a:gd name="T15" fmla="*/ 0 h 24"/>
                  <a:gd name="T16" fmla="*/ 11 w 23"/>
                  <a:gd name="T17" fmla="*/ 0 h 24"/>
                  <a:gd name="T18" fmla="*/ 5 w 23"/>
                  <a:gd name="T19" fmla="*/ 0 h 24"/>
                  <a:gd name="T20" fmla="*/ 2 w 23"/>
                  <a:gd name="T21" fmla="*/ 2 h 24"/>
                  <a:gd name="T22" fmla="*/ 2 w 23"/>
                  <a:gd name="T23" fmla="*/ 2 h 24"/>
                  <a:gd name="T24" fmla="*/ 0 w 23"/>
                  <a:gd name="T25" fmla="*/ 6 h 24"/>
                  <a:gd name="T26" fmla="*/ 0 w 23"/>
                  <a:gd name="T27" fmla="*/ 12 h 24"/>
                  <a:gd name="T28" fmla="*/ 0 w 23"/>
                  <a:gd name="T29" fmla="*/ 16 h 24"/>
                  <a:gd name="T30" fmla="*/ 2 w 23"/>
                  <a:gd name="T31" fmla="*/ 20 h 24"/>
                  <a:gd name="T32" fmla="*/ 2 w 23"/>
                  <a:gd name="T33" fmla="*/ 20 h 24"/>
                  <a:gd name="T34" fmla="*/ 5 w 23"/>
                  <a:gd name="T35" fmla="*/ 22 h 24"/>
                  <a:gd name="T36" fmla="*/ 11 w 23"/>
                  <a:gd name="T37" fmla="*/ 24 h 24"/>
                  <a:gd name="T38" fmla="*/ 11 w 23"/>
                  <a:gd name="T39" fmla="*/ 24 h 24"/>
                  <a:gd name="T40" fmla="*/ 15 w 23"/>
                  <a:gd name="T41" fmla="*/ 22 h 24"/>
                  <a:gd name="T42" fmla="*/ 19 w 23"/>
                  <a:gd name="T43" fmla="*/ 20 h 24"/>
                  <a:gd name="T44" fmla="*/ 19 w 23"/>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9" y="20"/>
                    </a:moveTo>
                    <a:lnTo>
                      <a:pt x="19" y="20"/>
                    </a:lnTo>
                    <a:lnTo>
                      <a:pt x="21" y="16"/>
                    </a:lnTo>
                    <a:lnTo>
                      <a:pt x="23" y="10"/>
                    </a:lnTo>
                    <a:lnTo>
                      <a:pt x="21" y="6"/>
                    </a:lnTo>
                    <a:lnTo>
                      <a:pt x="19" y="2"/>
                    </a:lnTo>
                    <a:lnTo>
                      <a:pt x="19" y="2"/>
                    </a:lnTo>
                    <a:lnTo>
                      <a:pt x="15" y="0"/>
                    </a:lnTo>
                    <a:lnTo>
                      <a:pt x="11" y="0"/>
                    </a:lnTo>
                    <a:lnTo>
                      <a:pt x="5" y="0"/>
                    </a:lnTo>
                    <a:lnTo>
                      <a:pt x="2" y="2"/>
                    </a:lnTo>
                    <a:lnTo>
                      <a:pt x="2" y="2"/>
                    </a:lnTo>
                    <a:lnTo>
                      <a:pt x="0" y="6"/>
                    </a:lnTo>
                    <a:lnTo>
                      <a:pt x="0" y="12"/>
                    </a:lnTo>
                    <a:lnTo>
                      <a:pt x="0" y="16"/>
                    </a:lnTo>
                    <a:lnTo>
                      <a:pt x="2" y="20"/>
                    </a:lnTo>
                    <a:lnTo>
                      <a:pt x="2" y="20"/>
                    </a:lnTo>
                    <a:lnTo>
                      <a:pt x="5" y="22"/>
                    </a:lnTo>
                    <a:lnTo>
                      <a:pt x="11" y="24"/>
                    </a:lnTo>
                    <a:lnTo>
                      <a:pt x="11" y="24"/>
                    </a:lnTo>
                    <a:lnTo>
                      <a:pt x="15" y="22"/>
                    </a:lnTo>
                    <a:lnTo>
                      <a:pt x="19" y="20"/>
                    </a:lnTo>
                    <a:lnTo>
                      <a:pt x="19"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34"/>
              <p:cNvSpPr>
                <a:spLocks/>
              </p:cNvSpPr>
              <p:nvPr userDrawn="1"/>
            </p:nvSpPr>
            <p:spPr bwMode="auto">
              <a:xfrm>
                <a:off x="-1724025" y="2967038"/>
                <a:ext cx="38100" cy="38100"/>
              </a:xfrm>
              <a:custGeom>
                <a:avLst/>
                <a:gdLst>
                  <a:gd name="T0" fmla="*/ 20 w 24"/>
                  <a:gd name="T1" fmla="*/ 2 h 24"/>
                  <a:gd name="T2" fmla="*/ 20 w 24"/>
                  <a:gd name="T3" fmla="*/ 2 h 24"/>
                  <a:gd name="T4" fmla="*/ 16 w 24"/>
                  <a:gd name="T5" fmla="*/ 0 h 24"/>
                  <a:gd name="T6" fmla="*/ 12 w 24"/>
                  <a:gd name="T7" fmla="*/ 0 h 24"/>
                  <a:gd name="T8" fmla="*/ 6 w 24"/>
                  <a:gd name="T9" fmla="*/ 0 h 24"/>
                  <a:gd name="T10" fmla="*/ 2 w 24"/>
                  <a:gd name="T11" fmla="*/ 4 h 24"/>
                  <a:gd name="T12" fmla="*/ 2 w 24"/>
                  <a:gd name="T13" fmla="*/ 4 h 24"/>
                  <a:gd name="T14" fmla="*/ 0 w 24"/>
                  <a:gd name="T15" fmla="*/ 8 h 24"/>
                  <a:gd name="T16" fmla="*/ 0 w 24"/>
                  <a:gd name="T17" fmla="*/ 12 h 24"/>
                  <a:gd name="T18" fmla="*/ 2 w 24"/>
                  <a:gd name="T19" fmla="*/ 18 h 24"/>
                  <a:gd name="T20" fmla="*/ 4 w 24"/>
                  <a:gd name="T21" fmla="*/ 20 h 24"/>
                  <a:gd name="T22" fmla="*/ 4 w 24"/>
                  <a:gd name="T23" fmla="*/ 20 h 24"/>
                  <a:gd name="T24" fmla="*/ 8 w 24"/>
                  <a:gd name="T25" fmla="*/ 22 h 24"/>
                  <a:gd name="T26" fmla="*/ 12 w 24"/>
                  <a:gd name="T27" fmla="*/ 24 h 24"/>
                  <a:gd name="T28" fmla="*/ 12 w 24"/>
                  <a:gd name="T29" fmla="*/ 24 h 24"/>
                  <a:gd name="T30" fmla="*/ 18 w 24"/>
                  <a:gd name="T31" fmla="*/ 22 h 24"/>
                  <a:gd name="T32" fmla="*/ 22 w 24"/>
                  <a:gd name="T33" fmla="*/ 18 h 24"/>
                  <a:gd name="T34" fmla="*/ 22 w 24"/>
                  <a:gd name="T35" fmla="*/ 18 h 24"/>
                  <a:gd name="T36" fmla="*/ 24 w 24"/>
                  <a:gd name="T37" fmla="*/ 14 h 24"/>
                  <a:gd name="T38" fmla="*/ 24 w 24"/>
                  <a:gd name="T39" fmla="*/ 10 h 24"/>
                  <a:gd name="T40" fmla="*/ 22 w 24"/>
                  <a:gd name="T41" fmla="*/ 6 h 24"/>
                  <a:gd name="T42" fmla="*/ 20 w 24"/>
                  <a:gd name="T43" fmla="*/ 2 h 24"/>
                  <a:gd name="T44" fmla="*/ 20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
                    </a:moveTo>
                    <a:lnTo>
                      <a:pt x="20" y="2"/>
                    </a:lnTo>
                    <a:lnTo>
                      <a:pt x="16" y="0"/>
                    </a:lnTo>
                    <a:lnTo>
                      <a:pt x="12" y="0"/>
                    </a:lnTo>
                    <a:lnTo>
                      <a:pt x="6" y="0"/>
                    </a:lnTo>
                    <a:lnTo>
                      <a:pt x="2" y="4"/>
                    </a:lnTo>
                    <a:lnTo>
                      <a:pt x="2" y="4"/>
                    </a:lnTo>
                    <a:lnTo>
                      <a:pt x="0" y="8"/>
                    </a:lnTo>
                    <a:lnTo>
                      <a:pt x="0" y="12"/>
                    </a:lnTo>
                    <a:lnTo>
                      <a:pt x="2" y="18"/>
                    </a:lnTo>
                    <a:lnTo>
                      <a:pt x="4" y="20"/>
                    </a:lnTo>
                    <a:lnTo>
                      <a:pt x="4" y="20"/>
                    </a:lnTo>
                    <a:lnTo>
                      <a:pt x="8" y="22"/>
                    </a:lnTo>
                    <a:lnTo>
                      <a:pt x="12" y="24"/>
                    </a:lnTo>
                    <a:lnTo>
                      <a:pt x="12" y="24"/>
                    </a:lnTo>
                    <a:lnTo>
                      <a:pt x="18" y="22"/>
                    </a:lnTo>
                    <a:lnTo>
                      <a:pt x="22" y="18"/>
                    </a:lnTo>
                    <a:lnTo>
                      <a:pt x="22" y="18"/>
                    </a:lnTo>
                    <a:lnTo>
                      <a:pt x="24"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235"/>
              <p:cNvSpPr>
                <a:spLocks/>
              </p:cNvSpPr>
              <p:nvPr userDrawn="1"/>
            </p:nvSpPr>
            <p:spPr bwMode="auto">
              <a:xfrm>
                <a:off x="-2989263" y="1282700"/>
                <a:ext cx="38100" cy="38100"/>
              </a:xfrm>
              <a:custGeom>
                <a:avLst/>
                <a:gdLst>
                  <a:gd name="T0" fmla="*/ 6 w 24"/>
                  <a:gd name="T1" fmla="*/ 2 h 24"/>
                  <a:gd name="T2" fmla="*/ 6 w 24"/>
                  <a:gd name="T3" fmla="*/ 2 h 24"/>
                  <a:gd name="T4" fmla="*/ 4 w 24"/>
                  <a:gd name="T5" fmla="*/ 4 h 24"/>
                  <a:gd name="T6" fmla="*/ 0 w 24"/>
                  <a:gd name="T7" fmla="*/ 8 h 24"/>
                  <a:gd name="T8" fmla="*/ 0 w 24"/>
                  <a:gd name="T9" fmla="*/ 12 h 24"/>
                  <a:gd name="T10" fmla="*/ 0 w 24"/>
                  <a:gd name="T11" fmla="*/ 18 h 24"/>
                  <a:gd name="T12" fmla="*/ 0 w 24"/>
                  <a:gd name="T13" fmla="*/ 18 h 24"/>
                  <a:gd name="T14" fmla="*/ 4 w 24"/>
                  <a:gd name="T15" fmla="*/ 22 h 24"/>
                  <a:gd name="T16" fmla="*/ 12 w 24"/>
                  <a:gd name="T17" fmla="*/ 24 h 24"/>
                  <a:gd name="T18" fmla="*/ 12 w 24"/>
                  <a:gd name="T19" fmla="*/ 24 h 24"/>
                  <a:gd name="T20" fmla="*/ 16 w 24"/>
                  <a:gd name="T21" fmla="*/ 24 h 24"/>
                  <a:gd name="T22" fmla="*/ 16 w 24"/>
                  <a:gd name="T23" fmla="*/ 24 h 24"/>
                  <a:gd name="T24" fmla="*/ 20 w 24"/>
                  <a:gd name="T25" fmla="*/ 22 h 24"/>
                  <a:gd name="T26" fmla="*/ 22 w 24"/>
                  <a:gd name="T27" fmla="*/ 18 h 24"/>
                  <a:gd name="T28" fmla="*/ 24 w 24"/>
                  <a:gd name="T29" fmla="*/ 12 h 24"/>
                  <a:gd name="T30" fmla="*/ 22 w 24"/>
                  <a:gd name="T31" fmla="*/ 8 h 24"/>
                  <a:gd name="T32" fmla="*/ 22 w 24"/>
                  <a:gd name="T33" fmla="*/ 8 h 24"/>
                  <a:gd name="T34" fmla="*/ 20 w 24"/>
                  <a:gd name="T35" fmla="*/ 4 h 24"/>
                  <a:gd name="T36" fmla="*/ 16 w 24"/>
                  <a:gd name="T37" fmla="*/ 2 h 24"/>
                  <a:gd name="T38" fmla="*/ 12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4" y="4"/>
                    </a:lnTo>
                    <a:lnTo>
                      <a:pt x="0" y="8"/>
                    </a:lnTo>
                    <a:lnTo>
                      <a:pt x="0" y="12"/>
                    </a:lnTo>
                    <a:lnTo>
                      <a:pt x="0" y="18"/>
                    </a:lnTo>
                    <a:lnTo>
                      <a:pt x="0" y="18"/>
                    </a:lnTo>
                    <a:lnTo>
                      <a:pt x="4" y="22"/>
                    </a:lnTo>
                    <a:lnTo>
                      <a:pt x="12" y="24"/>
                    </a:lnTo>
                    <a:lnTo>
                      <a:pt x="12" y="24"/>
                    </a:lnTo>
                    <a:lnTo>
                      <a:pt x="16" y="24"/>
                    </a:lnTo>
                    <a:lnTo>
                      <a:pt x="16" y="24"/>
                    </a:lnTo>
                    <a:lnTo>
                      <a:pt x="20" y="22"/>
                    </a:lnTo>
                    <a:lnTo>
                      <a:pt x="22" y="18"/>
                    </a:lnTo>
                    <a:lnTo>
                      <a:pt x="24" y="12"/>
                    </a:lnTo>
                    <a:lnTo>
                      <a:pt x="22" y="8"/>
                    </a:lnTo>
                    <a:lnTo>
                      <a:pt x="22" y="8"/>
                    </a:lnTo>
                    <a:lnTo>
                      <a:pt x="20" y="4"/>
                    </a:lnTo>
                    <a:lnTo>
                      <a:pt x="16" y="2"/>
                    </a:lnTo>
                    <a:lnTo>
                      <a:pt x="12"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36"/>
              <p:cNvSpPr>
                <a:spLocks/>
              </p:cNvSpPr>
              <p:nvPr userDrawn="1"/>
            </p:nvSpPr>
            <p:spPr bwMode="auto">
              <a:xfrm>
                <a:off x="-1641475" y="3027363"/>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0 w 24"/>
                  <a:gd name="T19" fmla="*/ 18 h 24"/>
                  <a:gd name="T20" fmla="*/ 4 w 24"/>
                  <a:gd name="T21" fmla="*/ 22 h 24"/>
                  <a:gd name="T22" fmla="*/ 4 w 24"/>
                  <a:gd name="T23" fmla="*/ 22 h 24"/>
                  <a:gd name="T24" fmla="*/ 8 w 24"/>
                  <a:gd name="T25" fmla="*/ 24 h 24"/>
                  <a:gd name="T26" fmla="*/ 12 w 24"/>
                  <a:gd name="T27" fmla="*/ 24 h 24"/>
                  <a:gd name="T28" fmla="*/ 12 w 24"/>
                  <a:gd name="T29" fmla="*/ 24 h 24"/>
                  <a:gd name="T30" fmla="*/ 16 w 24"/>
                  <a:gd name="T31" fmla="*/ 24 h 24"/>
                  <a:gd name="T32" fmla="*/ 20 w 24"/>
                  <a:gd name="T33" fmla="*/ 20 h 24"/>
                  <a:gd name="T34" fmla="*/ 20 w 24"/>
                  <a:gd name="T35" fmla="*/ 20 h 24"/>
                  <a:gd name="T36" fmla="*/ 22 w 24"/>
                  <a:gd name="T37" fmla="*/ 16 h 24"/>
                  <a:gd name="T38" fmla="*/ 24 w 24"/>
                  <a:gd name="T39" fmla="*/ 10 h 24"/>
                  <a:gd name="T40" fmla="*/ 22 w 24"/>
                  <a:gd name="T41" fmla="*/ 6 h 24"/>
                  <a:gd name="T42" fmla="*/ 18 w 24"/>
                  <a:gd name="T43" fmla="*/ 2 h 24"/>
                  <a:gd name="T44" fmla="*/ 18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8" y="2"/>
                    </a:moveTo>
                    <a:lnTo>
                      <a:pt x="18" y="2"/>
                    </a:lnTo>
                    <a:lnTo>
                      <a:pt x="14" y="0"/>
                    </a:lnTo>
                    <a:lnTo>
                      <a:pt x="10" y="0"/>
                    </a:lnTo>
                    <a:lnTo>
                      <a:pt x="6" y="2"/>
                    </a:lnTo>
                    <a:lnTo>
                      <a:pt x="2" y="6"/>
                    </a:lnTo>
                    <a:lnTo>
                      <a:pt x="2" y="6"/>
                    </a:lnTo>
                    <a:lnTo>
                      <a:pt x="0" y="10"/>
                    </a:lnTo>
                    <a:lnTo>
                      <a:pt x="0" y="14"/>
                    </a:lnTo>
                    <a:lnTo>
                      <a:pt x="0" y="18"/>
                    </a:lnTo>
                    <a:lnTo>
                      <a:pt x="4" y="22"/>
                    </a:lnTo>
                    <a:lnTo>
                      <a:pt x="4" y="22"/>
                    </a:lnTo>
                    <a:lnTo>
                      <a:pt x="8" y="24"/>
                    </a:lnTo>
                    <a:lnTo>
                      <a:pt x="12" y="24"/>
                    </a:lnTo>
                    <a:lnTo>
                      <a:pt x="12" y="24"/>
                    </a:lnTo>
                    <a:lnTo>
                      <a:pt x="16" y="24"/>
                    </a:lnTo>
                    <a:lnTo>
                      <a:pt x="20" y="20"/>
                    </a:lnTo>
                    <a:lnTo>
                      <a:pt x="20" y="20"/>
                    </a:lnTo>
                    <a:lnTo>
                      <a:pt x="22"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37"/>
              <p:cNvSpPr>
                <a:spLocks/>
              </p:cNvSpPr>
              <p:nvPr userDrawn="1"/>
            </p:nvSpPr>
            <p:spPr bwMode="auto">
              <a:xfrm>
                <a:off x="-2951163" y="1377950"/>
                <a:ext cx="38100" cy="38100"/>
              </a:xfrm>
              <a:custGeom>
                <a:avLst/>
                <a:gdLst>
                  <a:gd name="T0" fmla="*/ 8 w 24"/>
                  <a:gd name="T1" fmla="*/ 0 h 24"/>
                  <a:gd name="T2" fmla="*/ 8 w 24"/>
                  <a:gd name="T3" fmla="*/ 0 h 24"/>
                  <a:gd name="T4" fmla="*/ 4 w 24"/>
                  <a:gd name="T5" fmla="*/ 4 h 24"/>
                  <a:gd name="T6" fmla="*/ 2 w 24"/>
                  <a:gd name="T7" fmla="*/ 6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6"/>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238"/>
              <p:cNvSpPr>
                <a:spLocks/>
              </p:cNvSpPr>
              <p:nvPr userDrawn="1"/>
            </p:nvSpPr>
            <p:spPr bwMode="auto">
              <a:xfrm>
                <a:off x="-1476375" y="3144838"/>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2 w 24"/>
                  <a:gd name="T19" fmla="*/ 20 h 24"/>
                  <a:gd name="T20" fmla="*/ 4 w 24"/>
                  <a:gd name="T21" fmla="*/ 22 h 24"/>
                  <a:gd name="T22" fmla="*/ 4 w 24"/>
                  <a:gd name="T23" fmla="*/ 22 h 24"/>
                  <a:gd name="T24" fmla="*/ 4 w 24"/>
                  <a:gd name="T25" fmla="*/ 22 h 24"/>
                  <a:gd name="T26" fmla="*/ 4 w 24"/>
                  <a:gd name="T27" fmla="*/ 22 h 24"/>
                  <a:gd name="T28" fmla="*/ 12 w 24"/>
                  <a:gd name="T29" fmla="*/ 24 h 24"/>
                  <a:gd name="T30" fmla="*/ 12 w 24"/>
                  <a:gd name="T31" fmla="*/ 24 h 24"/>
                  <a:gd name="T32" fmla="*/ 18 w 24"/>
                  <a:gd name="T33" fmla="*/ 22 h 24"/>
                  <a:gd name="T34" fmla="*/ 18 w 24"/>
                  <a:gd name="T35" fmla="*/ 22 h 24"/>
                  <a:gd name="T36" fmla="*/ 22 w 24"/>
                  <a:gd name="T37" fmla="*/ 20 h 24"/>
                  <a:gd name="T38" fmla="*/ 22 w 24"/>
                  <a:gd name="T39" fmla="*/ 20 h 24"/>
                  <a:gd name="T40" fmla="*/ 24 w 24"/>
                  <a:gd name="T41" fmla="*/ 16 h 24"/>
                  <a:gd name="T42" fmla="*/ 24 w 24"/>
                  <a:gd name="T43" fmla="*/ 10 h 24"/>
                  <a:gd name="T44" fmla="*/ 22 w 24"/>
                  <a:gd name="T45" fmla="*/ 6 h 24"/>
                  <a:gd name="T46" fmla="*/ 18 w 24"/>
                  <a:gd name="T47" fmla="*/ 2 h 24"/>
                  <a:gd name="T48" fmla="*/ 18 w 24"/>
                  <a:gd name="T4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2"/>
                    </a:moveTo>
                    <a:lnTo>
                      <a:pt x="18" y="2"/>
                    </a:lnTo>
                    <a:lnTo>
                      <a:pt x="14" y="0"/>
                    </a:lnTo>
                    <a:lnTo>
                      <a:pt x="10" y="0"/>
                    </a:lnTo>
                    <a:lnTo>
                      <a:pt x="6" y="2"/>
                    </a:lnTo>
                    <a:lnTo>
                      <a:pt x="2" y="6"/>
                    </a:lnTo>
                    <a:lnTo>
                      <a:pt x="2" y="6"/>
                    </a:lnTo>
                    <a:lnTo>
                      <a:pt x="0" y="10"/>
                    </a:lnTo>
                    <a:lnTo>
                      <a:pt x="0" y="14"/>
                    </a:lnTo>
                    <a:lnTo>
                      <a:pt x="2" y="20"/>
                    </a:lnTo>
                    <a:lnTo>
                      <a:pt x="4" y="22"/>
                    </a:lnTo>
                    <a:lnTo>
                      <a:pt x="4" y="22"/>
                    </a:lnTo>
                    <a:lnTo>
                      <a:pt x="4" y="22"/>
                    </a:lnTo>
                    <a:lnTo>
                      <a:pt x="4" y="22"/>
                    </a:lnTo>
                    <a:lnTo>
                      <a:pt x="12" y="24"/>
                    </a:lnTo>
                    <a:lnTo>
                      <a:pt x="12" y="24"/>
                    </a:lnTo>
                    <a:lnTo>
                      <a:pt x="18" y="22"/>
                    </a:lnTo>
                    <a:lnTo>
                      <a:pt x="18" y="22"/>
                    </a:lnTo>
                    <a:lnTo>
                      <a:pt x="22" y="20"/>
                    </a:lnTo>
                    <a:lnTo>
                      <a:pt x="22" y="20"/>
                    </a:lnTo>
                    <a:lnTo>
                      <a:pt x="24"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39"/>
              <p:cNvSpPr>
                <a:spLocks/>
              </p:cNvSpPr>
              <p:nvPr userDrawn="1"/>
            </p:nvSpPr>
            <p:spPr bwMode="auto">
              <a:xfrm>
                <a:off x="-1558925" y="3087688"/>
                <a:ext cx="34925" cy="38100"/>
              </a:xfrm>
              <a:custGeom>
                <a:avLst/>
                <a:gdLst>
                  <a:gd name="T0" fmla="*/ 18 w 22"/>
                  <a:gd name="T1" fmla="*/ 2 h 24"/>
                  <a:gd name="T2" fmla="*/ 18 w 22"/>
                  <a:gd name="T3" fmla="*/ 2 h 24"/>
                  <a:gd name="T4" fmla="*/ 14 w 22"/>
                  <a:gd name="T5" fmla="*/ 0 h 24"/>
                  <a:gd name="T6" fmla="*/ 10 w 22"/>
                  <a:gd name="T7" fmla="*/ 0 h 24"/>
                  <a:gd name="T8" fmla="*/ 4 w 22"/>
                  <a:gd name="T9" fmla="*/ 2 h 24"/>
                  <a:gd name="T10" fmla="*/ 2 w 22"/>
                  <a:gd name="T11" fmla="*/ 6 h 24"/>
                  <a:gd name="T12" fmla="*/ 2 w 22"/>
                  <a:gd name="T13" fmla="*/ 6 h 24"/>
                  <a:gd name="T14" fmla="*/ 0 w 22"/>
                  <a:gd name="T15" fmla="*/ 10 h 24"/>
                  <a:gd name="T16" fmla="*/ 0 w 22"/>
                  <a:gd name="T17" fmla="*/ 14 h 24"/>
                  <a:gd name="T18" fmla="*/ 0 w 22"/>
                  <a:gd name="T19" fmla="*/ 18 h 24"/>
                  <a:gd name="T20" fmla="*/ 4 w 22"/>
                  <a:gd name="T21" fmla="*/ 22 h 24"/>
                  <a:gd name="T22" fmla="*/ 4 w 22"/>
                  <a:gd name="T23" fmla="*/ 22 h 24"/>
                  <a:gd name="T24" fmla="*/ 10 w 22"/>
                  <a:gd name="T25" fmla="*/ 24 h 24"/>
                  <a:gd name="T26" fmla="*/ 10 w 22"/>
                  <a:gd name="T27" fmla="*/ 24 h 24"/>
                  <a:gd name="T28" fmla="*/ 16 w 22"/>
                  <a:gd name="T29" fmla="*/ 22 h 24"/>
                  <a:gd name="T30" fmla="*/ 20 w 22"/>
                  <a:gd name="T31" fmla="*/ 20 h 24"/>
                  <a:gd name="T32" fmla="*/ 20 w 22"/>
                  <a:gd name="T33" fmla="*/ 20 h 24"/>
                  <a:gd name="T34" fmla="*/ 22 w 22"/>
                  <a:gd name="T35" fmla="*/ 14 h 24"/>
                  <a:gd name="T36" fmla="*/ 22 w 22"/>
                  <a:gd name="T37" fmla="*/ 10 h 24"/>
                  <a:gd name="T38" fmla="*/ 22 w 22"/>
                  <a:gd name="T39" fmla="*/ 6 h 24"/>
                  <a:gd name="T40" fmla="*/ 18 w 22"/>
                  <a:gd name="T41" fmla="*/ 2 h 24"/>
                  <a:gd name="T42" fmla="*/ 18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8" y="2"/>
                    </a:moveTo>
                    <a:lnTo>
                      <a:pt x="18" y="2"/>
                    </a:lnTo>
                    <a:lnTo>
                      <a:pt x="14" y="0"/>
                    </a:lnTo>
                    <a:lnTo>
                      <a:pt x="10" y="0"/>
                    </a:lnTo>
                    <a:lnTo>
                      <a:pt x="4" y="2"/>
                    </a:lnTo>
                    <a:lnTo>
                      <a:pt x="2" y="6"/>
                    </a:lnTo>
                    <a:lnTo>
                      <a:pt x="2" y="6"/>
                    </a:lnTo>
                    <a:lnTo>
                      <a:pt x="0" y="10"/>
                    </a:lnTo>
                    <a:lnTo>
                      <a:pt x="0" y="14"/>
                    </a:lnTo>
                    <a:lnTo>
                      <a:pt x="0" y="18"/>
                    </a:lnTo>
                    <a:lnTo>
                      <a:pt x="4" y="22"/>
                    </a:lnTo>
                    <a:lnTo>
                      <a:pt x="4" y="22"/>
                    </a:lnTo>
                    <a:lnTo>
                      <a:pt x="10" y="24"/>
                    </a:lnTo>
                    <a:lnTo>
                      <a:pt x="10" y="24"/>
                    </a:lnTo>
                    <a:lnTo>
                      <a:pt x="16" y="22"/>
                    </a:lnTo>
                    <a:lnTo>
                      <a:pt x="20" y="20"/>
                    </a:lnTo>
                    <a:lnTo>
                      <a:pt x="20" y="20"/>
                    </a:lnTo>
                    <a:lnTo>
                      <a:pt x="22" y="14"/>
                    </a:lnTo>
                    <a:lnTo>
                      <a:pt x="22"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40"/>
              <p:cNvSpPr>
                <a:spLocks/>
              </p:cNvSpPr>
              <p:nvPr userDrawn="1"/>
            </p:nvSpPr>
            <p:spPr bwMode="auto">
              <a:xfrm>
                <a:off x="-2665413" y="1912938"/>
                <a:ext cx="34925" cy="38100"/>
              </a:xfrm>
              <a:custGeom>
                <a:avLst/>
                <a:gdLst>
                  <a:gd name="T0" fmla="*/ 4 w 22"/>
                  <a:gd name="T1" fmla="*/ 2 h 24"/>
                  <a:gd name="T2" fmla="*/ 4 w 22"/>
                  <a:gd name="T3" fmla="*/ 2 h 24"/>
                  <a:gd name="T4" fmla="*/ 2 w 22"/>
                  <a:gd name="T5" fmla="*/ 6 h 24"/>
                  <a:gd name="T6" fmla="*/ 0 w 22"/>
                  <a:gd name="T7" fmla="*/ 10 h 24"/>
                  <a:gd name="T8" fmla="*/ 0 w 22"/>
                  <a:gd name="T9" fmla="*/ 14 h 24"/>
                  <a:gd name="T10" fmla="*/ 0 w 22"/>
                  <a:gd name="T11" fmla="*/ 18 h 24"/>
                  <a:gd name="T12" fmla="*/ 0 w 22"/>
                  <a:gd name="T13" fmla="*/ 18 h 24"/>
                  <a:gd name="T14" fmla="*/ 6 w 22"/>
                  <a:gd name="T15" fmla="*/ 22 h 24"/>
                  <a:gd name="T16" fmla="*/ 10 w 22"/>
                  <a:gd name="T17" fmla="*/ 24 h 24"/>
                  <a:gd name="T18" fmla="*/ 10 w 22"/>
                  <a:gd name="T19" fmla="*/ 24 h 24"/>
                  <a:gd name="T20" fmla="*/ 18 w 22"/>
                  <a:gd name="T21" fmla="*/ 22 h 24"/>
                  <a:gd name="T22" fmla="*/ 18 w 22"/>
                  <a:gd name="T23" fmla="*/ 22 h 24"/>
                  <a:gd name="T24" fmla="*/ 20 w 22"/>
                  <a:gd name="T25" fmla="*/ 18 h 24"/>
                  <a:gd name="T26" fmla="*/ 22 w 22"/>
                  <a:gd name="T27" fmla="*/ 14 h 24"/>
                  <a:gd name="T28" fmla="*/ 22 w 22"/>
                  <a:gd name="T29" fmla="*/ 10 h 24"/>
                  <a:gd name="T30" fmla="*/ 22 w 22"/>
                  <a:gd name="T31" fmla="*/ 6 h 24"/>
                  <a:gd name="T32" fmla="*/ 22 w 22"/>
                  <a:gd name="T33" fmla="*/ 6 h 24"/>
                  <a:gd name="T34" fmla="*/ 18 w 22"/>
                  <a:gd name="T35" fmla="*/ 2 h 24"/>
                  <a:gd name="T36" fmla="*/ 14 w 22"/>
                  <a:gd name="T37" fmla="*/ 0 h 24"/>
                  <a:gd name="T38" fmla="*/ 10 w 22"/>
                  <a:gd name="T39" fmla="*/ 0 h 24"/>
                  <a:gd name="T40" fmla="*/ 4 w 22"/>
                  <a:gd name="T41" fmla="*/ 2 h 24"/>
                  <a:gd name="T42" fmla="*/ 4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4" y="2"/>
                    </a:moveTo>
                    <a:lnTo>
                      <a:pt x="4" y="2"/>
                    </a:lnTo>
                    <a:lnTo>
                      <a:pt x="2" y="6"/>
                    </a:lnTo>
                    <a:lnTo>
                      <a:pt x="0" y="10"/>
                    </a:lnTo>
                    <a:lnTo>
                      <a:pt x="0" y="14"/>
                    </a:lnTo>
                    <a:lnTo>
                      <a:pt x="0" y="18"/>
                    </a:lnTo>
                    <a:lnTo>
                      <a:pt x="0" y="18"/>
                    </a:lnTo>
                    <a:lnTo>
                      <a:pt x="6" y="22"/>
                    </a:lnTo>
                    <a:lnTo>
                      <a:pt x="10" y="24"/>
                    </a:lnTo>
                    <a:lnTo>
                      <a:pt x="10" y="24"/>
                    </a:lnTo>
                    <a:lnTo>
                      <a:pt x="18" y="22"/>
                    </a:lnTo>
                    <a:lnTo>
                      <a:pt x="18" y="22"/>
                    </a:lnTo>
                    <a:lnTo>
                      <a:pt x="20" y="18"/>
                    </a:lnTo>
                    <a:lnTo>
                      <a:pt x="22" y="14"/>
                    </a:lnTo>
                    <a:lnTo>
                      <a:pt x="22"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241"/>
              <p:cNvSpPr>
                <a:spLocks/>
              </p:cNvSpPr>
              <p:nvPr userDrawn="1"/>
            </p:nvSpPr>
            <p:spPr bwMode="auto">
              <a:xfrm>
                <a:off x="-2306638" y="2405063"/>
                <a:ext cx="38100" cy="34925"/>
              </a:xfrm>
              <a:custGeom>
                <a:avLst/>
                <a:gdLst>
                  <a:gd name="T0" fmla="*/ 4 w 24"/>
                  <a:gd name="T1" fmla="*/ 2 h 22"/>
                  <a:gd name="T2" fmla="*/ 4 w 24"/>
                  <a:gd name="T3" fmla="*/ 2 h 22"/>
                  <a:gd name="T4" fmla="*/ 2 w 24"/>
                  <a:gd name="T5" fmla="*/ 6 h 22"/>
                  <a:gd name="T6" fmla="*/ 0 w 24"/>
                  <a:gd name="T7" fmla="*/ 10 h 22"/>
                  <a:gd name="T8" fmla="*/ 0 w 24"/>
                  <a:gd name="T9" fmla="*/ 14 h 22"/>
                  <a:gd name="T10" fmla="*/ 2 w 24"/>
                  <a:gd name="T11" fmla="*/ 18 h 22"/>
                  <a:gd name="T12" fmla="*/ 2 w 24"/>
                  <a:gd name="T13" fmla="*/ 18 h 22"/>
                  <a:gd name="T14" fmla="*/ 6 w 24"/>
                  <a:gd name="T15" fmla="*/ 22 h 22"/>
                  <a:gd name="T16" fmla="*/ 12 w 24"/>
                  <a:gd name="T17" fmla="*/ 22 h 22"/>
                  <a:gd name="T18" fmla="*/ 12 w 24"/>
                  <a:gd name="T19" fmla="*/ 22 h 22"/>
                  <a:gd name="T20" fmla="*/ 16 w 24"/>
                  <a:gd name="T21" fmla="*/ 22 h 22"/>
                  <a:gd name="T22" fmla="*/ 20 w 24"/>
                  <a:gd name="T23" fmla="*/ 20 h 22"/>
                  <a:gd name="T24" fmla="*/ 20 w 24"/>
                  <a:gd name="T25" fmla="*/ 20 h 22"/>
                  <a:gd name="T26" fmla="*/ 22 w 24"/>
                  <a:gd name="T27" fmla="*/ 16 h 22"/>
                  <a:gd name="T28" fmla="*/ 24 w 24"/>
                  <a:gd name="T29" fmla="*/ 12 h 22"/>
                  <a:gd name="T30" fmla="*/ 24 w 24"/>
                  <a:gd name="T31" fmla="*/ 8 h 22"/>
                  <a:gd name="T32" fmla="*/ 20 w 24"/>
                  <a:gd name="T33" fmla="*/ 4 h 22"/>
                  <a:gd name="T34" fmla="*/ 20 w 24"/>
                  <a:gd name="T35" fmla="*/ 4 h 22"/>
                  <a:gd name="T36" fmla="*/ 18 w 24"/>
                  <a:gd name="T37" fmla="*/ 0 h 22"/>
                  <a:gd name="T38" fmla="*/ 12 w 24"/>
                  <a:gd name="T39" fmla="*/ 0 h 22"/>
                  <a:gd name="T40" fmla="*/ 8 w 24"/>
                  <a:gd name="T41" fmla="*/ 0 h 22"/>
                  <a:gd name="T42" fmla="*/ 4 w 24"/>
                  <a:gd name="T43" fmla="*/ 2 h 22"/>
                  <a:gd name="T44" fmla="*/ 4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4" y="2"/>
                    </a:moveTo>
                    <a:lnTo>
                      <a:pt x="4" y="2"/>
                    </a:lnTo>
                    <a:lnTo>
                      <a:pt x="2" y="6"/>
                    </a:lnTo>
                    <a:lnTo>
                      <a:pt x="0" y="10"/>
                    </a:lnTo>
                    <a:lnTo>
                      <a:pt x="0" y="14"/>
                    </a:lnTo>
                    <a:lnTo>
                      <a:pt x="2" y="18"/>
                    </a:lnTo>
                    <a:lnTo>
                      <a:pt x="2" y="18"/>
                    </a:lnTo>
                    <a:lnTo>
                      <a:pt x="6" y="22"/>
                    </a:lnTo>
                    <a:lnTo>
                      <a:pt x="12" y="22"/>
                    </a:lnTo>
                    <a:lnTo>
                      <a:pt x="12" y="22"/>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242"/>
              <p:cNvSpPr>
                <a:spLocks/>
              </p:cNvSpPr>
              <p:nvPr userDrawn="1"/>
            </p:nvSpPr>
            <p:spPr bwMode="auto">
              <a:xfrm>
                <a:off x="-2719388" y="18272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43"/>
              <p:cNvSpPr>
                <a:spLocks/>
              </p:cNvSpPr>
              <p:nvPr userDrawn="1"/>
            </p:nvSpPr>
            <p:spPr bwMode="auto">
              <a:xfrm>
                <a:off x="-2817813" y="1649413"/>
                <a:ext cx="38100" cy="38100"/>
              </a:xfrm>
              <a:custGeom>
                <a:avLst/>
                <a:gdLst>
                  <a:gd name="T0" fmla="*/ 6 w 24"/>
                  <a:gd name="T1" fmla="*/ 2 h 24"/>
                  <a:gd name="T2" fmla="*/ 6 w 24"/>
                  <a:gd name="T3" fmla="*/ 2 h 24"/>
                  <a:gd name="T4" fmla="*/ 2 w 24"/>
                  <a:gd name="T5" fmla="*/ 4 h 24"/>
                  <a:gd name="T6" fmla="*/ 0 w 24"/>
                  <a:gd name="T7" fmla="*/ 8 h 24"/>
                  <a:gd name="T8" fmla="*/ 0 w 24"/>
                  <a:gd name="T9" fmla="*/ 12 h 24"/>
                  <a:gd name="T10" fmla="*/ 0 w 24"/>
                  <a:gd name="T11" fmla="*/ 18 h 24"/>
                  <a:gd name="T12" fmla="*/ 0 w 24"/>
                  <a:gd name="T13" fmla="*/ 18 h 24"/>
                  <a:gd name="T14" fmla="*/ 6 w 24"/>
                  <a:gd name="T15" fmla="*/ 22 h 24"/>
                  <a:gd name="T16" fmla="*/ 12 w 24"/>
                  <a:gd name="T17" fmla="*/ 24 h 24"/>
                  <a:gd name="T18" fmla="*/ 12 w 24"/>
                  <a:gd name="T19" fmla="*/ 24 h 24"/>
                  <a:gd name="T20" fmla="*/ 16 w 24"/>
                  <a:gd name="T21" fmla="*/ 22 h 24"/>
                  <a:gd name="T22" fmla="*/ 16 w 24"/>
                  <a:gd name="T23" fmla="*/ 22 h 24"/>
                  <a:gd name="T24" fmla="*/ 20 w 24"/>
                  <a:gd name="T25" fmla="*/ 20 h 24"/>
                  <a:gd name="T26" fmla="*/ 22 w 24"/>
                  <a:gd name="T27" fmla="*/ 16 h 24"/>
                  <a:gd name="T28" fmla="*/ 24 w 24"/>
                  <a:gd name="T29" fmla="*/ 10 h 24"/>
                  <a:gd name="T30" fmla="*/ 22 w 24"/>
                  <a:gd name="T31" fmla="*/ 6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4"/>
                    </a:lnTo>
                    <a:lnTo>
                      <a:pt x="0" y="8"/>
                    </a:lnTo>
                    <a:lnTo>
                      <a:pt x="0" y="12"/>
                    </a:lnTo>
                    <a:lnTo>
                      <a:pt x="0" y="18"/>
                    </a:lnTo>
                    <a:lnTo>
                      <a:pt x="0" y="18"/>
                    </a:lnTo>
                    <a:lnTo>
                      <a:pt x="6" y="22"/>
                    </a:lnTo>
                    <a:lnTo>
                      <a:pt x="12" y="24"/>
                    </a:lnTo>
                    <a:lnTo>
                      <a:pt x="12" y="24"/>
                    </a:lnTo>
                    <a:lnTo>
                      <a:pt x="16" y="22"/>
                    </a:lnTo>
                    <a:lnTo>
                      <a:pt x="16" y="22"/>
                    </a:lnTo>
                    <a:lnTo>
                      <a:pt x="20" y="20"/>
                    </a:lnTo>
                    <a:lnTo>
                      <a:pt x="22" y="16"/>
                    </a:lnTo>
                    <a:lnTo>
                      <a:pt x="24" y="10"/>
                    </a:lnTo>
                    <a:lnTo>
                      <a:pt x="22" y="6"/>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44"/>
              <p:cNvSpPr>
                <a:spLocks/>
              </p:cNvSpPr>
              <p:nvPr userDrawn="1"/>
            </p:nvSpPr>
            <p:spPr bwMode="auto">
              <a:xfrm>
                <a:off x="-2909888" y="1468438"/>
                <a:ext cx="38100" cy="38100"/>
              </a:xfrm>
              <a:custGeom>
                <a:avLst/>
                <a:gdLst>
                  <a:gd name="T0" fmla="*/ 8 w 24"/>
                  <a:gd name="T1" fmla="*/ 0 h 24"/>
                  <a:gd name="T2" fmla="*/ 8 w 24"/>
                  <a:gd name="T3" fmla="*/ 0 h 24"/>
                  <a:gd name="T4" fmla="*/ 4 w 24"/>
                  <a:gd name="T5" fmla="*/ 4 h 24"/>
                  <a:gd name="T6" fmla="*/ 2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8"/>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45"/>
              <p:cNvSpPr>
                <a:spLocks/>
              </p:cNvSpPr>
              <p:nvPr userDrawn="1"/>
            </p:nvSpPr>
            <p:spPr bwMode="auto">
              <a:xfrm>
                <a:off x="-2865438" y="1560513"/>
                <a:ext cx="38100" cy="38100"/>
              </a:xfrm>
              <a:custGeom>
                <a:avLst/>
                <a:gdLst>
                  <a:gd name="T0" fmla="*/ 6 w 24"/>
                  <a:gd name="T1" fmla="*/ 0 h 24"/>
                  <a:gd name="T2" fmla="*/ 6 w 24"/>
                  <a:gd name="T3" fmla="*/ 0 h 24"/>
                  <a:gd name="T4" fmla="*/ 4 w 24"/>
                  <a:gd name="T5" fmla="*/ 4 h 24"/>
                  <a:gd name="T6" fmla="*/ 0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20 w 24"/>
                  <a:gd name="T35" fmla="*/ 2 h 24"/>
                  <a:gd name="T36" fmla="*/ 16 w 24"/>
                  <a:gd name="T37" fmla="*/ 0 h 24"/>
                  <a:gd name="T38" fmla="*/ 12 w 24"/>
                  <a:gd name="T39" fmla="*/ 0 h 24"/>
                  <a:gd name="T40" fmla="*/ 6 w 24"/>
                  <a:gd name="T41" fmla="*/ 0 h 24"/>
                  <a:gd name="T42" fmla="*/ 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0"/>
                    </a:moveTo>
                    <a:lnTo>
                      <a:pt x="6" y="0"/>
                    </a:lnTo>
                    <a:lnTo>
                      <a:pt x="4" y="4"/>
                    </a:lnTo>
                    <a:lnTo>
                      <a:pt x="0" y="8"/>
                    </a:lnTo>
                    <a:lnTo>
                      <a:pt x="0" y="12"/>
                    </a:lnTo>
                    <a:lnTo>
                      <a:pt x="2" y="16"/>
                    </a:lnTo>
                    <a:lnTo>
                      <a:pt x="2" y="16"/>
                    </a:lnTo>
                    <a:lnTo>
                      <a:pt x="6" y="22"/>
                    </a:lnTo>
                    <a:lnTo>
                      <a:pt x="12" y="24"/>
                    </a:lnTo>
                    <a:lnTo>
                      <a:pt x="12" y="24"/>
                    </a:lnTo>
                    <a:lnTo>
                      <a:pt x="18" y="22"/>
                    </a:lnTo>
                    <a:lnTo>
                      <a:pt x="18" y="22"/>
                    </a:lnTo>
                    <a:lnTo>
                      <a:pt x="22" y="18"/>
                    </a:lnTo>
                    <a:lnTo>
                      <a:pt x="24" y="14"/>
                    </a:lnTo>
                    <a:lnTo>
                      <a:pt x="24" y="10"/>
                    </a:lnTo>
                    <a:lnTo>
                      <a:pt x="22" y="6"/>
                    </a:lnTo>
                    <a:lnTo>
                      <a:pt x="22" y="6"/>
                    </a:lnTo>
                    <a:lnTo>
                      <a:pt x="20" y="2"/>
                    </a:lnTo>
                    <a:lnTo>
                      <a:pt x="16" y="0"/>
                    </a:lnTo>
                    <a:lnTo>
                      <a:pt x="12" y="0"/>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246"/>
              <p:cNvSpPr>
                <a:spLocks/>
              </p:cNvSpPr>
              <p:nvPr userDrawn="1"/>
            </p:nvSpPr>
            <p:spPr bwMode="auto">
              <a:xfrm>
                <a:off x="-2770188" y="17383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0 h 24"/>
                  <a:gd name="T30" fmla="*/ 22 w 24"/>
                  <a:gd name="T31" fmla="*/ 6 h 24"/>
                  <a:gd name="T32" fmla="*/ 22 w 24"/>
                  <a:gd name="T33" fmla="*/ 6 h 24"/>
                  <a:gd name="T34" fmla="*/ 20 w 24"/>
                  <a:gd name="T35" fmla="*/ 2 h 24"/>
                  <a:gd name="T36" fmla="*/ 16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20"/>
                    </a:lnTo>
                    <a:lnTo>
                      <a:pt x="24" y="16"/>
                    </a:lnTo>
                    <a:lnTo>
                      <a:pt x="24" y="10"/>
                    </a:lnTo>
                    <a:lnTo>
                      <a:pt x="22" y="6"/>
                    </a:lnTo>
                    <a:lnTo>
                      <a:pt x="22" y="6"/>
                    </a:lnTo>
                    <a:lnTo>
                      <a:pt x="20" y="2"/>
                    </a:lnTo>
                    <a:lnTo>
                      <a:pt x="16"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247"/>
              <p:cNvSpPr>
                <a:spLocks/>
              </p:cNvSpPr>
              <p:nvPr userDrawn="1"/>
            </p:nvSpPr>
            <p:spPr bwMode="auto">
              <a:xfrm>
                <a:off x="-3062288" y="1092200"/>
                <a:ext cx="38100" cy="38100"/>
              </a:xfrm>
              <a:custGeom>
                <a:avLst/>
                <a:gdLst>
                  <a:gd name="T0" fmla="*/ 24 w 24"/>
                  <a:gd name="T1" fmla="*/ 8 h 24"/>
                  <a:gd name="T2" fmla="*/ 24 w 24"/>
                  <a:gd name="T3" fmla="*/ 8 h 24"/>
                  <a:gd name="T4" fmla="*/ 22 w 24"/>
                  <a:gd name="T5" fmla="*/ 4 h 24"/>
                  <a:gd name="T6" fmla="*/ 18 w 24"/>
                  <a:gd name="T7" fmla="*/ 2 h 24"/>
                  <a:gd name="T8" fmla="*/ 12 w 24"/>
                  <a:gd name="T9" fmla="*/ 0 h 24"/>
                  <a:gd name="T10" fmla="*/ 8 w 24"/>
                  <a:gd name="T11" fmla="*/ 2 h 24"/>
                  <a:gd name="T12" fmla="*/ 8 w 24"/>
                  <a:gd name="T13" fmla="*/ 2 h 24"/>
                  <a:gd name="T14" fmla="*/ 4 w 24"/>
                  <a:gd name="T15" fmla="*/ 4 h 24"/>
                  <a:gd name="T16" fmla="*/ 2 w 24"/>
                  <a:gd name="T17" fmla="*/ 8 h 24"/>
                  <a:gd name="T18" fmla="*/ 0 w 24"/>
                  <a:gd name="T19" fmla="*/ 12 h 24"/>
                  <a:gd name="T20" fmla="*/ 0 w 24"/>
                  <a:gd name="T21" fmla="*/ 16 h 24"/>
                  <a:gd name="T22" fmla="*/ 0 w 24"/>
                  <a:gd name="T23" fmla="*/ 16 h 24"/>
                  <a:gd name="T24" fmla="*/ 6 w 24"/>
                  <a:gd name="T25" fmla="*/ 22 h 24"/>
                  <a:gd name="T26" fmla="*/ 12 w 24"/>
                  <a:gd name="T27" fmla="*/ 24 h 24"/>
                  <a:gd name="T28" fmla="*/ 12 w 24"/>
                  <a:gd name="T29" fmla="*/ 24 h 24"/>
                  <a:gd name="T30" fmla="*/ 16 w 24"/>
                  <a:gd name="T31" fmla="*/ 24 h 24"/>
                  <a:gd name="T32" fmla="*/ 16 w 24"/>
                  <a:gd name="T33" fmla="*/ 24 h 24"/>
                  <a:gd name="T34" fmla="*/ 20 w 24"/>
                  <a:gd name="T35" fmla="*/ 22 h 24"/>
                  <a:gd name="T36" fmla="*/ 24 w 24"/>
                  <a:gd name="T37" fmla="*/ 18 h 24"/>
                  <a:gd name="T38" fmla="*/ 24 w 24"/>
                  <a:gd name="T39" fmla="*/ 14 h 24"/>
                  <a:gd name="T40" fmla="*/ 24 w 24"/>
                  <a:gd name="T41" fmla="*/ 8 h 24"/>
                  <a:gd name="T42" fmla="*/ 24 w 24"/>
                  <a:gd name="T4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8"/>
                    </a:moveTo>
                    <a:lnTo>
                      <a:pt x="24" y="8"/>
                    </a:lnTo>
                    <a:lnTo>
                      <a:pt x="22" y="4"/>
                    </a:lnTo>
                    <a:lnTo>
                      <a:pt x="18" y="2"/>
                    </a:lnTo>
                    <a:lnTo>
                      <a:pt x="12" y="0"/>
                    </a:lnTo>
                    <a:lnTo>
                      <a:pt x="8" y="2"/>
                    </a:lnTo>
                    <a:lnTo>
                      <a:pt x="8" y="2"/>
                    </a:lnTo>
                    <a:lnTo>
                      <a:pt x="4" y="4"/>
                    </a:lnTo>
                    <a:lnTo>
                      <a:pt x="2" y="8"/>
                    </a:lnTo>
                    <a:lnTo>
                      <a:pt x="0" y="12"/>
                    </a:lnTo>
                    <a:lnTo>
                      <a:pt x="0" y="16"/>
                    </a:lnTo>
                    <a:lnTo>
                      <a:pt x="0" y="16"/>
                    </a:lnTo>
                    <a:lnTo>
                      <a:pt x="6" y="22"/>
                    </a:lnTo>
                    <a:lnTo>
                      <a:pt x="12" y="24"/>
                    </a:lnTo>
                    <a:lnTo>
                      <a:pt x="12" y="24"/>
                    </a:lnTo>
                    <a:lnTo>
                      <a:pt x="16" y="24"/>
                    </a:lnTo>
                    <a:lnTo>
                      <a:pt x="16" y="24"/>
                    </a:lnTo>
                    <a:lnTo>
                      <a:pt x="20" y="22"/>
                    </a:lnTo>
                    <a:lnTo>
                      <a:pt x="24" y="18"/>
                    </a:lnTo>
                    <a:lnTo>
                      <a:pt x="24" y="14"/>
                    </a:lnTo>
                    <a:lnTo>
                      <a:pt x="24" y="8"/>
                    </a:lnTo>
                    <a:lnTo>
                      <a:pt x="24"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48"/>
              <p:cNvSpPr>
                <a:spLocks/>
              </p:cNvSpPr>
              <p:nvPr userDrawn="1"/>
            </p:nvSpPr>
            <p:spPr bwMode="auto">
              <a:xfrm>
                <a:off x="-2373313" y="2325688"/>
                <a:ext cx="38100" cy="38100"/>
              </a:xfrm>
              <a:custGeom>
                <a:avLst/>
                <a:gdLst>
                  <a:gd name="T0" fmla="*/ 6 w 24"/>
                  <a:gd name="T1" fmla="*/ 2 h 24"/>
                  <a:gd name="T2" fmla="*/ 6 w 24"/>
                  <a:gd name="T3" fmla="*/ 2 h 24"/>
                  <a:gd name="T4" fmla="*/ 2 w 24"/>
                  <a:gd name="T5" fmla="*/ 6 h 24"/>
                  <a:gd name="T6" fmla="*/ 0 w 24"/>
                  <a:gd name="T7" fmla="*/ 10 h 24"/>
                  <a:gd name="T8" fmla="*/ 2 w 24"/>
                  <a:gd name="T9" fmla="*/ 16 h 24"/>
                  <a:gd name="T10" fmla="*/ 4 w 24"/>
                  <a:gd name="T11" fmla="*/ 20 h 24"/>
                  <a:gd name="T12" fmla="*/ 4 w 24"/>
                  <a:gd name="T13" fmla="*/ 20 h 24"/>
                  <a:gd name="T14" fmla="*/ 8 w 24"/>
                  <a:gd name="T15" fmla="*/ 22 h 24"/>
                  <a:gd name="T16" fmla="*/ 12 w 24"/>
                  <a:gd name="T17" fmla="*/ 24 h 24"/>
                  <a:gd name="T18" fmla="*/ 12 w 24"/>
                  <a:gd name="T19" fmla="*/ 24 h 24"/>
                  <a:gd name="T20" fmla="*/ 16 w 24"/>
                  <a:gd name="T21" fmla="*/ 24 h 24"/>
                  <a:gd name="T22" fmla="*/ 20 w 24"/>
                  <a:gd name="T23" fmla="*/ 22 h 24"/>
                  <a:gd name="T24" fmla="*/ 20 w 24"/>
                  <a:gd name="T25" fmla="*/ 22 h 24"/>
                  <a:gd name="T26" fmla="*/ 24 w 24"/>
                  <a:gd name="T27" fmla="*/ 18 h 24"/>
                  <a:gd name="T28" fmla="*/ 24 w 24"/>
                  <a:gd name="T29" fmla="*/ 14 h 24"/>
                  <a:gd name="T30" fmla="*/ 24 w 24"/>
                  <a:gd name="T31" fmla="*/ 8 h 24"/>
                  <a:gd name="T32" fmla="*/ 22 w 24"/>
                  <a:gd name="T33" fmla="*/ 4 h 24"/>
                  <a:gd name="T34" fmla="*/ 22 w 24"/>
                  <a:gd name="T35" fmla="*/ 4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2" y="16"/>
                    </a:lnTo>
                    <a:lnTo>
                      <a:pt x="4" y="20"/>
                    </a:lnTo>
                    <a:lnTo>
                      <a:pt x="4" y="20"/>
                    </a:lnTo>
                    <a:lnTo>
                      <a:pt x="8" y="22"/>
                    </a:lnTo>
                    <a:lnTo>
                      <a:pt x="12" y="24"/>
                    </a:lnTo>
                    <a:lnTo>
                      <a:pt x="12" y="24"/>
                    </a:lnTo>
                    <a:lnTo>
                      <a:pt x="16" y="24"/>
                    </a:lnTo>
                    <a:lnTo>
                      <a:pt x="20" y="22"/>
                    </a:lnTo>
                    <a:lnTo>
                      <a:pt x="20" y="22"/>
                    </a:lnTo>
                    <a:lnTo>
                      <a:pt x="24" y="18"/>
                    </a:lnTo>
                    <a:lnTo>
                      <a:pt x="24" y="14"/>
                    </a:lnTo>
                    <a:lnTo>
                      <a:pt x="24" y="8"/>
                    </a:lnTo>
                    <a:lnTo>
                      <a:pt x="22" y="4"/>
                    </a:lnTo>
                    <a:lnTo>
                      <a:pt x="22" y="4"/>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49"/>
              <p:cNvSpPr>
                <a:spLocks/>
              </p:cNvSpPr>
              <p:nvPr userDrawn="1"/>
            </p:nvSpPr>
            <p:spPr bwMode="auto">
              <a:xfrm>
                <a:off x="-2433638" y="2246313"/>
                <a:ext cx="34925" cy="38100"/>
              </a:xfrm>
              <a:custGeom>
                <a:avLst/>
                <a:gdLst>
                  <a:gd name="T0" fmla="*/ 4 w 22"/>
                  <a:gd name="T1" fmla="*/ 2 h 24"/>
                  <a:gd name="T2" fmla="*/ 4 w 22"/>
                  <a:gd name="T3" fmla="*/ 2 h 24"/>
                  <a:gd name="T4" fmla="*/ 0 w 22"/>
                  <a:gd name="T5" fmla="*/ 6 h 24"/>
                  <a:gd name="T6" fmla="*/ 0 w 22"/>
                  <a:gd name="T7" fmla="*/ 10 h 24"/>
                  <a:gd name="T8" fmla="*/ 0 w 22"/>
                  <a:gd name="T9" fmla="*/ 14 h 24"/>
                  <a:gd name="T10" fmla="*/ 2 w 22"/>
                  <a:gd name="T11" fmla="*/ 20 h 24"/>
                  <a:gd name="T12" fmla="*/ 2 w 22"/>
                  <a:gd name="T13" fmla="*/ 20 h 24"/>
                  <a:gd name="T14" fmla="*/ 6 w 22"/>
                  <a:gd name="T15" fmla="*/ 22 h 24"/>
                  <a:gd name="T16" fmla="*/ 12 w 22"/>
                  <a:gd name="T17" fmla="*/ 24 h 24"/>
                  <a:gd name="T18" fmla="*/ 12 w 22"/>
                  <a:gd name="T19" fmla="*/ 24 h 24"/>
                  <a:gd name="T20" fmla="*/ 14 w 22"/>
                  <a:gd name="T21" fmla="*/ 24 h 24"/>
                  <a:gd name="T22" fmla="*/ 18 w 22"/>
                  <a:gd name="T23" fmla="*/ 22 h 24"/>
                  <a:gd name="T24" fmla="*/ 18 w 22"/>
                  <a:gd name="T25" fmla="*/ 22 h 24"/>
                  <a:gd name="T26" fmla="*/ 22 w 22"/>
                  <a:gd name="T27" fmla="*/ 18 h 24"/>
                  <a:gd name="T28" fmla="*/ 22 w 22"/>
                  <a:gd name="T29" fmla="*/ 14 h 24"/>
                  <a:gd name="T30" fmla="*/ 22 w 22"/>
                  <a:gd name="T31" fmla="*/ 8 h 24"/>
                  <a:gd name="T32" fmla="*/ 20 w 22"/>
                  <a:gd name="T33" fmla="*/ 4 h 24"/>
                  <a:gd name="T34" fmla="*/ 20 w 22"/>
                  <a:gd name="T35" fmla="*/ 4 h 24"/>
                  <a:gd name="T36" fmla="*/ 16 w 22"/>
                  <a:gd name="T37" fmla="*/ 2 h 24"/>
                  <a:gd name="T38" fmla="*/ 12 w 22"/>
                  <a:gd name="T39" fmla="*/ 0 h 24"/>
                  <a:gd name="T40" fmla="*/ 8 w 22"/>
                  <a:gd name="T41" fmla="*/ 0 h 24"/>
                  <a:gd name="T42" fmla="*/ 4 w 22"/>
                  <a:gd name="T43" fmla="*/ 2 h 24"/>
                  <a:gd name="T44" fmla="*/ 4 w 22"/>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4">
                    <a:moveTo>
                      <a:pt x="4" y="2"/>
                    </a:moveTo>
                    <a:lnTo>
                      <a:pt x="4" y="2"/>
                    </a:lnTo>
                    <a:lnTo>
                      <a:pt x="0" y="6"/>
                    </a:lnTo>
                    <a:lnTo>
                      <a:pt x="0" y="10"/>
                    </a:lnTo>
                    <a:lnTo>
                      <a:pt x="0" y="14"/>
                    </a:lnTo>
                    <a:lnTo>
                      <a:pt x="2" y="20"/>
                    </a:lnTo>
                    <a:lnTo>
                      <a:pt x="2" y="20"/>
                    </a:lnTo>
                    <a:lnTo>
                      <a:pt x="6" y="22"/>
                    </a:lnTo>
                    <a:lnTo>
                      <a:pt x="12" y="24"/>
                    </a:lnTo>
                    <a:lnTo>
                      <a:pt x="12" y="24"/>
                    </a:lnTo>
                    <a:lnTo>
                      <a:pt x="14" y="24"/>
                    </a:lnTo>
                    <a:lnTo>
                      <a:pt x="18" y="22"/>
                    </a:lnTo>
                    <a:lnTo>
                      <a:pt x="18" y="22"/>
                    </a:lnTo>
                    <a:lnTo>
                      <a:pt x="22" y="18"/>
                    </a:lnTo>
                    <a:lnTo>
                      <a:pt x="22" y="14"/>
                    </a:lnTo>
                    <a:lnTo>
                      <a:pt x="22" y="8"/>
                    </a:lnTo>
                    <a:lnTo>
                      <a:pt x="20" y="4"/>
                    </a:lnTo>
                    <a:lnTo>
                      <a:pt x="20" y="4"/>
                    </a:lnTo>
                    <a:lnTo>
                      <a:pt x="16" y="2"/>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50"/>
              <p:cNvSpPr>
                <a:spLocks/>
              </p:cNvSpPr>
              <p:nvPr userDrawn="1"/>
            </p:nvSpPr>
            <p:spPr bwMode="auto">
              <a:xfrm>
                <a:off x="-2497138" y="2163763"/>
                <a:ext cx="38100" cy="38100"/>
              </a:xfrm>
              <a:custGeom>
                <a:avLst/>
                <a:gdLst>
                  <a:gd name="T0" fmla="*/ 6 w 24"/>
                  <a:gd name="T1" fmla="*/ 2 h 24"/>
                  <a:gd name="T2" fmla="*/ 6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4 h 24"/>
                  <a:gd name="T16" fmla="*/ 12 w 24"/>
                  <a:gd name="T17" fmla="*/ 24 h 24"/>
                  <a:gd name="T18" fmla="*/ 12 w 24"/>
                  <a:gd name="T19" fmla="*/ 24 h 24"/>
                  <a:gd name="T20" fmla="*/ 16 w 24"/>
                  <a:gd name="T21" fmla="*/ 24 h 24"/>
                  <a:gd name="T22" fmla="*/ 20 w 24"/>
                  <a:gd name="T23" fmla="*/ 22 h 24"/>
                  <a:gd name="T24" fmla="*/ 20 w 24"/>
                  <a:gd name="T25" fmla="*/ 22 h 24"/>
                  <a:gd name="T26" fmla="*/ 22 w 24"/>
                  <a:gd name="T27" fmla="*/ 18 h 24"/>
                  <a:gd name="T28" fmla="*/ 24 w 24"/>
                  <a:gd name="T29" fmla="*/ 14 h 24"/>
                  <a:gd name="T30" fmla="*/ 24 w 24"/>
                  <a:gd name="T31" fmla="*/ 10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0" y="16"/>
                    </a:lnTo>
                    <a:lnTo>
                      <a:pt x="2" y="20"/>
                    </a:lnTo>
                    <a:lnTo>
                      <a:pt x="2" y="20"/>
                    </a:lnTo>
                    <a:lnTo>
                      <a:pt x="8" y="24"/>
                    </a:lnTo>
                    <a:lnTo>
                      <a:pt x="12" y="24"/>
                    </a:lnTo>
                    <a:lnTo>
                      <a:pt x="12" y="24"/>
                    </a:lnTo>
                    <a:lnTo>
                      <a:pt x="16" y="24"/>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51"/>
              <p:cNvSpPr>
                <a:spLocks/>
              </p:cNvSpPr>
              <p:nvPr userDrawn="1"/>
            </p:nvSpPr>
            <p:spPr bwMode="auto">
              <a:xfrm>
                <a:off x="-2611438" y="1998663"/>
                <a:ext cx="38100" cy="38100"/>
              </a:xfrm>
              <a:custGeom>
                <a:avLst/>
                <a:gdLst>
                  <a:gd name="T0" fmla="*/ 4 w 24"/>
                  <a:gd name="T1" fmla="*/ 2 h 24"/>
                  <a:gd name="T2" fmla="*/ 4 w 24"/>
                  <a:gd name="T3" fmla="*/ 2 h 24"/>
                  <a:gd name="T4" fmla="*/ 2 w 24"/>
                  <a:gd name="T5" fmla="*/ 6 h 24"/>
                  <a:gd name="T6" fmla="*/ 0 w 24"/>
                  <a:gd name="T7" fmla="*/ 10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52"/>
              <p:cNvSpPr>
                <a:spLocks/>
              </p:cNvSpPr>
              <p:nvPr userDrawn="1"/>
            </p:nvSpPr>
            <p:spPr bwMode="auto">
              <a:xfrm>
                <a:off x="-3278188" y="-609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4 w 24"/>
                  <a:gd name="T13" fmla="*/ 18 h 24"/>
                  <a:gd name="T14" fmla="*/ 24 w 24"/>
                  <a:gd name="T15" fmla="*/ 14 h 24"/>
                  <a:gd name="T16" fmla="*/ 24 w 24"/>
                  <a:gd name="T17" fmla="*/ 14 h 24"/>
                  <a:gd name="T18" fmla="*/ 24 w 24"/>
                  <a:gd name="T19" fmla="*/ 14 h 24"/>
                  <a:gd name="T20" fmla="*/ 24 w 24"/>
                  <a:gd name="T21" fmla="*/ 10 h 24"/>
                  <a:gd name="T22" fmla="*/ 22 w 24"/>
                  <a:gd name="T23" fmla="*/ 6 h 24"/>
                  <a:gd name="T24" fmla="*/ 18 w 24"/>
                  <a:gd name="T25" fmla="*/ 2 h 24"/>
                  <a:gd name="T26" fmla="*/ 14 w 24"/>
                  <a:gd name="T27" fmla="*/ 0 h 24"/>
                  <a:gd name="T28" fmla="*/ 14 w 24"/>
                  <a:gd name="T29" fmla="*/ 0 h 24"/>
                  <a:gd name="T30" fmla="*/ 8 w 24"/>
                  <a:gd name="T31" fmla="*/ 2 h 24"/>
                  <a:gd name="T32" fmla="*/ 4 w 24"/>
                  <a:gd name="T33" fmla="*/ 4 h 24"/>
                  <a:gd name="T34" fmla="*/ 2 w 24"/>
                  <a:gd name="T35" fmla="*/ 8 h 24"/>
                  <a:gd name="T36" fmla="*/ 0 w 24"/>
                  <a:gd name="T37" fmla="*/ 12 h 24"/>
                  <a:gd name="T38" fmla="*/ 0 w 24"/>
                  <a:gd name="T39" fmla="*/ 12 h 24"/>
                  <a:gd name="T40" fmla="*/ 0 w 24"/>
                  <a:gd name="T41" fmla="*/ 16 h 24"/>
                  <a:gd name="T42" fmla="*/ 4 w 24"/>
                  <a:gd name="T43" fmla="*/ 20 h 24"/>
                  <a:gd name="T44" fmla="*/ 6 w 24"/>
                  <a:gd name="T45" fmla="*/ 24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2" y="24"/>
                    </a:lnTo>
                    <a:lnTo>
                      <a:pt x="12" y="24"/>
                    </a:lnTo>
                    <a:lnTo>
                      <a:pt x="16" y="24"/>
                    </a:lnTo>
                    <a:lnTo>
                      <a:pt x="20" y="22"/>
                    </a:lnTo>
                    <a:lnTo>
                      <a:pt x="24" y="18"/>
                    </a:lnTo>
                    <a:lnTo>
                      <a:pt x="24" y="14"/>
                    </a:lnTo>
                    <a:lnTo>
                      <a:pt x="24" y="14"/>
                    </a:lnTo>
                    <a:lnTo>
                      <a:pt x="24" y="14"/>
                    </a:lnTo>
                    <a:lnTo>
                      <a:pt x="24" y="10"/>
                    </a:lnTo>
                    <a:lnTo>
                      <a:pt x="22" y="6"/>
                    </a:lnTo>
                    <a:lnTo>
                      <a:pt x="18" y="2"/>
                    </a:lnTo>
                    <a:lnTo>
                      <a:pt x="14" y="0"/>
                    </a:lnTo>
                    <a:lnTo>
                      <a:pt x="14" y="0"/>
                    </a:lnTo>
                    <a:lnTo>
                      <a:pt x="8" y="2"/>
                    </a:lnTo>
                    <a:lnTo>
                      <a:pt x="4" y="4"/>
                    </a:lnTo>
                    <a:lnTo>
                      <a:pt x="2" y="8"/>
                    </a:lnTo>
                    <a:lnTo>
                      <a:pt x="0" y="12"/>
                    </a:lnTo>
                    <a:lnTo>
                      <a:pt x="0" y="12"/>
                    </a:lnTo>
                    <a:lnTo>
                      <a:pt x="0" y="16"/>
                    </a:lnTo>
                    <a:lnTo>
                      <a:pt x="4"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53"/>
              <p:cNvSpPr>
                <a:spLocks/>
              </p:cNvSpPr>
              <p:nvPr userDrawn="1"/>
            </p:nvSpPr>
            <p:spPr bwMode="auto">
              <a:xfrm>
                <a:off x="-2871788" y="-2074863"/>
                <a:ext cx="38100" cy="38100"/>
              </a:xfrm>
              <a:custGeom>
                <a:avLst/>
                <a:gdLst>
                  <a:gd name="T0" fmla="*/ 14 w 24"/>
                  <a:gd name="T1" fmla="*/ 22 h 24"/>
                  <a:gd name="T2" fmla="*/ 14 w 24"/>
                  <a:gd name="T3" fmla="*/ 22 h 24"/>
                  <a:gd name="T4" fmla="*/ 16 w 24"/>
                  <a:gd name="T5" fmla="*/ 22 h 24"/>
                  <a:gd name="T6" fmla="*/ 16 w 24"/>
                  <a:gd name="T7" fmla="*/ 22 h 24"/>
                  <a:gd name="T8" fmla="*/ 18 w 24"/>
                  <a:gd name="T9" fmla="*/ 22 h 24"/>
                  <a:gd name="T10" fmla="*/ 18 w 24"/>
                  <a:gd name="T11" fmla="*/ 22 h 24"/>
                  <a:gd name="T12" fmla="*/ 20 w 24"/>
                  <a:gd name="T13" fmla="*/ 20 h 24"/>
                  <a:gd name="T14" fmla="*/ 20 w 24"/>
                  <a:gd name="T15" fmla="*/ 20 h 24"/>
                  <a:gd name="T16" fmla="*/ 22 w 24"/>
                  <a:gd name="T17" fmla="*/ 16 h 24"/>
                  <a:gd name="T18" fmla="*/ 24 w 24"/>
                  <a:gd name="T19" fmla="*/ 12 h 24"/>
                  <a:gd name="T20" fmla="*/ 24 w 24"/>
                  <a:gd name="T21" fmla="*/ 12 h 24"/>
                  <a:gd name="T22" fmla="*/ 24 w 24"/>
                  <a:gd name="T23" fmla="*/ 8 h 24"/>
                  <a:gd name="T24" fmla="*/ 24 w 24"/>
                  <a:gd name="T25" fmla="*/ 8 h 24"/>
                  <a:gd name="T26" fmla="*/ 22 w 24"/>
                  <a:gd name="T27" fmla="*/ 6 h 24"/>
                  <a:gd name="T28" fmla="*/ 22 w 24"/>
                  <a:gd name="T29" fmla="*/ 6 h 24"/>
                  <a:gd name="T30" fmla="*/ 22 w 24"/>
                  <a:gd name="T31" fmla="*/ 4 h 24"/>
                  <a:gd name="T32" fmla="*/ 22 w 24"/>
                  <a:gd name="T33" fmla="*/ 4 h 24"/>
                  <a:gd name="T34" fmla="*/ 20 w 24"/>
                  <a:gd name="T35" fmla="*/ 2 h 24"/>
                  <a:gd name="T36" fmla="*/ 20 w 24"/>
                  <a:gd name="T37" fmla="*/ 2 h 24"/>
                  <a:gd name="T38" fmla="*/ 18 w 24"/>
                  <a:gd name="T39" fmla="*/ 2 h 24"/>
                  <a:gd name="T40" fmla="*/ 18 w 24"/>
                  <a:gd name="T41" fmla="*/ 2 h 24"/>
                  <a:gd name="T42" fmla="*/ 16 w 24"/>
                  <a:gd name="T43" fmla="*/ 0 h 24"/>
                  <a:gd name="T44" fmla="*/ 16 w 24"/>
                  <a:gd name="T45" fmla="*/ 0 h 24"/>
                  <a:gd name="T46" fmla="*/ 14 w 24"/>
                  <a:gd name="T47" fmla="*/ 0 h 24"/>
                  <a:gd name="T48" fmla="*/ 14 w 24"/>
                  <a:gd name="T49" fmla="*/ 0 h 24"/>
                  <a:gd name="T50" fmla="*/ 10 w 24"/>
                  <a:gd name="T51" fmla="*/ 0 h 24"/>
                  <a:gd name="T52" fmla="*/ 10 w 24"/>
                  <a:gd name="T53" fmla="*/ 0 h 24"/>
                  <a:gd name="T54" fmla="*/ 6 w 24"/>
                  <a:gd name="T55" fmla="*/ 0 h 24"/>
                  <a:gd name="T56" fmla="*/ 6 w 24"/>
                  <a:gd name="T57" fmla="*/ 0 h 24"/>
                  <a:gd name="T58" fmla="*/ 4 w 24"/>
                  <a:gd name="T59" fmla="*/ 2 h 24"/>
                  <a:gd name="T60" fmla="*/ 4 w 24"/>
                  <a:gd name="T61" fmla="*/ 2 h 24"/>
                  <a:gd name="T62" fmla="*/ 4 w 24"/>
                  <a:gd name="T63" fmla="*/ 2 h 24"/>
                  <a:gd name="T64" fmla="*/ 4 w 24"/>
                  <a:gd name="T65" fmla="*/ 2 h 24"/>
                  <a:gd name="T66" fmla="*/ 2 w 24"/>
                  <a:gd name="T67" fmla="*/ 4 h 24"/>
                  <a:gd name="T68" fmla="*/ 2 w 24"/>
                  <a:gd name="T69" fmla="*/ 4 h 24"/>
                  <a:gd name="T70" fmla="*/ 0 w 24"/>
                  <a:gd name="T71" fmla="*/ 6 h 24"/>
                  <a:gd name="T72" fmla="*/ 0 w 24"/>
                  <a:gd name="T73" fmla="*/ 6 h 24"/>
                  <a:gd name="T74" fmla="*/ 0 w 24"/>
                  <a:gd name="T75" fmla="*/ 8 h 24"/>
                  <a:gd name="T76" fmla="*/ 0 w 24"/>
                  <a:gd name="T77" fmla="*/ 8 h 24"/>
                  <a:gd name="T78" fmla="*/ 0 w 24"/>
                  <a:gd name="T79" fmla="*/ 12 h 24"/>
                  <a:gd name="T80" fmla="*/ 0 w 24"/>
                  <a:gd name="T81" fmla="*/ 12 h 24"/>
                  <a:gd name="T82" fmla="*/ 0 w 24"/>
                  <a:gd name="T83" fmla="*/ 16 h 24"/>
                  <a:gd name="T84" fmla="*/ 4 w 24"/>
                  <a:gd name="T85" fmla="*/ 20 h 24"/>
                  <a:gd name="T86" fmla="*/ 4 w 24"/>
                  <a:gd name="T87" fmla="*/ 20 h 24"/>
                  <a:gd name="T88" fmla="*/ 6 w 24"/>
                  <a:gd name="T89" fmla="*/ 22 h 24"/>
                  <a:gd name="T90" fmla="*/ 12 w 24"/>
                  <a:gd name="T91" fmla="*/ 24 h 24"/>
                  <a:gd name="T92" fmla="*/ 12 w 24"/>
                  <a:gd name="T93" fmla="*/ 24 h 24"/>
                  <a:gd name="T94" fmla="*/ 14 w 24"/>
                  <a:gd name="T95" fmla="*/ 22 h 24"/>
                  <a:gd name="T96" fmla="*/ 14 w 24"/>
                  <a:gd name="T9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4">
                    <a:moveTo>
                      <a:pt x="14" y="22"/>
                    </a:moveTo>
                    <a:lnTo>
                      <a:pt x="14" y="22"/>
                    </a:lnTo>
                    <a:lnTo>
                      <a:pt x="16" y="22"/>
                    </a:lnTo>
                    <a:lnTo>
                      <a:pt x="16" y="22"/>
                    </a:lnTo>
                    <a:lnTo>
                      <a:pt x="18" y="22"/>
                    </a:lnTo>
                    <a:lnTo>
                      <a:pt x="18" y="22"/>
                    </a:lnTo>
                    <a:lnTo>
                      <a:pt x="20" y="20"/>
                    </a:lnTo>
                    <a:lnTo>
                      <a:pt x="20" y="20"/>
                    </a:lnTo>
                    <a:lnTo>
                      <a:pt x="22" y="16"/>
                    </a:lnTo>
                    <a:lnTo>
                      <a:pt x="24" y="12"/>
                    </a:lnTo>
                    <a:lnTo>
                      <a:pt x="24" y="12"/>
                    </a:lnTo>
                    <a:lnTo>
                      <a:pt x="24" y="8"/>
                    </a:lnTo>
                    <a:lnTo>
                      <a:pt x="24" y="8"/>
                    </a:lnTo>
                    <a:lnTo>
                      <a:pt x="22" y="6"/>
                    </a:lnTo>
                    <a:lnTo>
                      <a:pt x="22" y="6"/>
                    </a:lnTo>
                    <a:lnTo>
                      <a:pt x="22" y="4"/>
                    </a:lnTo>
                    <a:lnTo>
                      <a:pt x="22" y="4"/>
                    </a:lnTo>
                    <a:lnTo>
                      <a:pt x="20" y="2"/>
                    </a:lnTo>
                    <a:lnTo>
                      <a:pt x="20" y="2"/>
                    </a:lnTo>
                    <a:lnTo>
                      <a:pt x="18" y="2"/>
                    </a:lnTo>
                    <a:lnTo>
                      <a:pt x="18" y="2"/>
                    </a:lnTo>
                    <a:lnTo>
                      <a:pt x="16" y="0"/>
                    </a:lnTo>
                    <a:lnTo>
                      <a:pt x="16" y="0"/>
                    </a:lnTo>
                    <a:lnTo>
                      <a:pt x="14" y="0"/>
                    </a:lnTo>
                    <a:lnTo>
                      <a:pt x="14" y="0"/>
                    </a:lnTo>
                    <a:lnTo>
                      <a:pt x="10" y="0"/>
                    </a:lnTo>
                    <a:lnTo>
                      <a:pt x="10" y="0"/>
                    </a:lnTo>
                    <a:lnTo>
                      <a:pt x="6" y="0"/>
                    </a:lnTo>
                    <a:lnTo>
                      <a:pt x="6" y="0"/>
                    </a:lnTo>
                    <a:lnTo>
                      <a:pt x="4" y="2"/>
                    </a:lnTo>
                    <a:lnTo>
                      <a:pt x="4" y="2"/>
                    </a:lnTo>
                    <a:lnTo>
                      <a:pt x="4" y="2"/>
                    </a:lnTo>
                    <a:lnTo>
                      <a:pt x="4" y="2"/>
                    </a:lnTo>
                    <a:lnTo>
                      <a:pt x="2" y="4"/>
                    </a:lnTo>
                    <a:lnTo>
                      <a:pt x="2" y="4"/>
                    </a:lnTo>
                    <a:lnTo>
                      <a:pt x="0" y="6"/>
                    </a:lnTo>
                    <a:lnTo>
                      <a:pt x="0" y="6"/>
                    </a:lnTo>
                    <a:lnTo>
                      <a:pt x="0" y="8"/>
                    </a:lnTo>
                    <a:lnTo>
                      <a:pt x="0" y="8"/>
                    </a:lnTo>
                    <a:lnTo>
                      <a:pt x="0" y="12"/>
                    </a:lnTo>
                    <a:lnTo>
                      <a:pt x="0" y="12"/>
                    </a:lnTo>
                    <a:lnTo>
                      <a:pt x="0" y="16"/>
                    </a:lnTo>
                    <a:lnTo>
                      <a:pt x="4" y="20"/>
                    </a:lnTo>
                    <a:lnTo>
                      <a:pt x="4" y="20"/>
                    </a:lnTo>
                    <a:lnTo>
                      <a:pt x="6"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54"/>
              <p:cNvSpPr>
                <a:spLocks/>
              </p:cNvSpPr>
              <p:nvPr userDrawn="1"/>
            </p:nvSpPr>
            <p:spPr bwMode="auto">
              <a:xfrm>
                <a:off x="-3268663" y="-3675063"/>
                <a:ext cx="1547813" cy="2192338"/>
              </a:xfrm>
              <a:custGeom>
                <a:avLst/>
                <a:gdLst>
                  <a:gd name="T0" fmla="*/ 975 w 975"/>
                  <a:gd name="T1" fmla="*/ 0 h 1381"/>
                  <a:gd name="T2" fmla="*/ 961 w 975"/>
                  <a:gd name="T3" fmla="*/ 0 h 1381"/>
                  <a:gd name="T4" fmla="*/ 961 w 975"/>
                  <a:gd name="T5" fmla="*/ 0 h 1381"/>
                  <a:gd name="T6" fmla="*/ 879 w 975"/>
                  <a:gd name="T7" fmla="*/ 66 h 1381"/>
                  <a:gd name="T8" fmla="*/ 797 w 975"/>
                  <a:gd name="T9" fmla="*/ 136 h 1381"/>
                  <a:gd name="T10" fmla="*/ 720 w 975"/>
                  <a:gd name="T11" fmla="*/ 208 h 1381"/>
                  <a:gd name="T12" fmla="*/ 644 w 975"/>
                  <a:gd name="T13" fmla="*/ 282 h 1381"/>
                  <a:gd name="T14" fmla="*/ 572 w 975"/>
                  <a:gd name="T15" fmla="*/ 360 h 1381"/>
                  <a:gd name="T16" fmla="*/ 502 w 975"/>
                  <a:gd name="T17" fmla="*/ 442 h 1381"/>
                  <a:gd name="T18" fmla="*/ 436 w 975"/>
                  <a:gd name="T19" fmla="*/ 524 h 1381"/>
                  <a:gd name="T20" fmla="*/ 374 w 975"/>
                  <a:gd name="T21" fmla="*/ 610 h 1381"/>
                  <a:gd name="T22" fmla="*/ 314 w 975"/>
                  <a:gd name="T23" fmla="*/ 700 h 1381"/>
                  <a:gd name="T24" fmla="*/ 258 w 975"/>
                  <a:gd name="T25" fmla="*/ 790 h 1381"/>
                  <a:gd name="T26" fmla="*/ 206 w 975"/>
                  <a:gd name="T27" fmla="*/ 882 h 1381"/>
                  <a:gd name="T28" fmla="*/ 158 w 975"/>
                  <a:gd name="T29" fmla="*/ 978 h 1381"/>
                  <a:gd name="T30" fmla="*/ 112 w 975"/>
                  <a:gd name="T31" fmla="*/ 1076 h 1381"/>
                  <a:gd name="T32" fmla="*/ 70 w 975"/>
                  <a:gd name="T33" fmla="*/ 1173 h 1381"/>
                  <a:gd name="T34" fmla="*/ 34 w 975"/>
                  <a:gd name="T35" fmla="*/ 1275 h 1381"/>
                  <a:gd name="T36" fmla="*/ 0 w 975"/>
                  <a:gd name="T37" fmla="*/ 1379 h 1381"/>
                  <a:gd name="T38" fmla="*/ 0 w 975"/>
                  <a:gd name="T39" fmla="*/ 1379 h 1381"/>
                  <a:gd name="T40" fmla="*/ 8 w 975"/>
                  <a:gd name="T41" fmla="*/ 1381 h 1381"/>
                  <a:gd name="T42" fmla="*/ 8 w 975"/>
                  <a:gd name="T43" fmla="*/ 1381 h 1381"/>
                  <a:gd name="T44" fmla="*/ 42 w 975"/>
                  <a:gd name="T45" fmla="*/ 1277 h 1381"/>
                  <a:gd name="T46" fmla="*/ 78 w 975"/>
                  <a:gd name="T47" fmla="*/ 1175 h 1381"/>
                  <a:gd name="T48" fmla="*/ 120 w 975"/>
                  <a:gd name="T49" fmla="*/ 1076 h 1381"/>
                  <a:gd name="T50" fmla="*/ 166 w 975"/>
                  <a:gd name="T51" fmla="*/ 980 h 1381"/>
                  <a:gd name="T52" fmla="*/ 214 w 975"/>
                  <a:gd name="T53" fmla="*/ 884 h 1381"/>
                  <a:gd name="T54" fmla="*/ 268 w 975"/>
                  <a:gd name="T55" fmla="*/ 790 h 1381"/>
                  <a:gd name="T56" fmla="*/ 324 w 975"/>
                  <a:gd name="T57" fmla="*/ 700 h 1381"/>
                  <a:gd name="T58" fmla="*/ 384 w 975"/>
                  <a:gd name="T59" fmla="*/ 610 h 1381"/>
                  <a:gd name="T60" fmla="*/ 446 w 975"/>
                  <a:gd name="T61" fmla="*/ 524 h 1381"/>
                  <a:gd name="T62" fmla="*/ 514 w 975"/>
                  <a:gd name="T63" fmla="*/ 442 h 1381"/>
                  <a:gd name="T64" fmla="*/ 582 w 975"/>
                  <a:gd name="T65" fmla="*/ 360 h 1381"/>
                  <a:gd name="T66" fmla="*/ 656 w 975"/>
                  <a:gd name="T67" fmla="*/ 282 h 1381"/>
                  <a:gd name="T68" fmla="*/ 732 w 975"/>
                  <a:gd name="T69" fmla="*/ 208 h 1381"/>
                  <a:gd name="T70" fmla="*/ 809 w 975"/>
                  <a:gd name="T71" fmla="*/ 136 h 1381"/>
                  <a:gd name="T72" fmla="*/ 891 w 975"/>
                  <a:gd name="T73" fmla="*/ 66 h 1381"/>
                  <a:gd name="T74" fmla="*/ 975 w 975"/>
                  <a:gd name="T75" fmla="*/ 0 h 1381"/>
                  <a:gd name="T76" fmla="*/ 975 w 975"/>
                  <a:gd name="T7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5" h="1381">
                    <a:moveTo>
                      <a:pt x="975" y="0"/>
                    </a:moveTo>
                    <a:lnTo>
                      <a:pt x="961" y="0"/>
                    </a:lnTo>
                    <a:lnTo>
                      <a:pt x="961" y="0"/>
                    </a:lnTo>
                    <a:lnTo>
                      <a:pt x="879" y="66"/>
                    </a:lnTo>
                    <a:lnTo>
                      <a:pt x="797" y="136"/>
                    </a:lnTo>
                    <a:lnTo>
                      <a:pt x="720" y="208"/>
                    </a:lnTo>
                    <a:lnTo>
                      <a:pt x="644" y="282"/>
                    </a:lnTo>
                    <a:lnTo>
                      <a:pt x="572" y="360"/>
                    </a:lnTo>
                    <a:lnTo>
                      <a:pt x="502" y="442"/>
                    </a:lnTo>
                    <a:lnTo>
                      <a:pt x="436" y="524"/>
                    </a:lnTo>
                    <a:lnTo>
                      <a:pt x="374" y="610"/>
                    </a:lnTo>
                    <a:lnTo>
                      <a:pt x="314" y="700"/>
                    </a:lnTo>
                    <a:lnTo>
                      <a:pt x="258" y="790"/>
                    </a:lnTo>
                    <a:lnTo>
                      <a:pt x="206" y="882"/>
                    </a:lnTo>
                    <a:lnTo>
                      <a:pt x="158" y="978"/>
                    </a:lnTo>
                    <a:lnTo>
                      <a:pt x="112" y="1076"/>
                    </a:lnTo>
                    <a:lnTo>
                      <a:pt x="70" y="1173"/>
                    </a:lnTo>
                    <a:lnTo>
                      <a:pt x="34" y="1275"/>
                    </a:lnTo>
                    <a:lnTo>
                      <a:pt x="0" y="1379"/>
                    </a:lnTo>
                    <a:lnTo>
                      <a:pt x="0" y="1379"/>
                    </a:lnTo>
                    <a:lnTo>
                      <a:pt x="8" y="1381"/>
                    </a:lnTo>
                    <a:lnTo>
                      <a:pt x="8" y="1381"/>
                    </a:lnTo>
                    <a:lnTo>
                      <a:pt x="42" y="1277"/>
                    </a:lnTo>
                    <a:lnTo>
                      <a:pt x="78" y="1175"/>
                    </a:lnTo>
                    <a:lnTo>
                      <a:pt x="120" y="1076"/>
                    </a:lnTo>
                    <a:lnTo>
                      <a:pt x="166" y="980"/>
                    </a:lnTo>
                    <a:lnTo>
                      <a:pt x="214" y="884"/>
                    </a:lnTo>
                    <a:lnTo>
                      <a:pt x="268" y="790"/>
                    </a:lnTo>
                    <a:lnTo>
                      <a:pt x="324" y="700"/>
                    </a:lnTo>
                    <a:lnTo>
                      <a:pt x="384" y="610"/>
                    </a:lnTo>
                    <a:lnTo>
                      <a:pt x="446" y="524"/>
                    </a:lnTo>
                    <a:lnTo>
                      <a:pt x="514" y="442"/>
                    </a:lnTo>
                    <a:lnTo>
                      <a:pt x="582" y="360"/>
                    </a:lnTo>
                    <a:lnTo>
                      <a:pt x="656" y="282"/>
                    </a:lnTo>
                    <a:lnTo>
                      <a:pt x="732" y="208"/>
                    </a:lnTo>
                    <a:lnTo>
                      <a:pt x="809" y="136"/>
                    </a:lnTo>
                    <a:lnTo>
                      <a:pt x="891" y="66"/>
                    </a:lnTo>
                    <a:lnTo>
                      <a:pt x="975" y="0"/>
                    </a:lnTo>
                    <a:lnTo>
                      <a:pt x="975"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55"/>
              <p:cNvSpPr>
                <a:spLocks/>
              </p:cNvSpPr>
              <p:nvPr userDrawn="1"/>
            </p:nvSpPr>
            <p:spPr bwMode="auto">
              <a:xfrm>
                <a:off x="-3932238" y="-1781175"/>
                <a:ext cx="415925" cy="190500"/>
              </a:xfrm>
              <a:custGeom>
                <a:avLst/>
                <a:gdLst>
                  <a:gd name="T0" fmla="*/ 184 w 262"/>
                  <a:gd name="T1" fmla="*/ 116 h 120"/>
                  <a:gd name="T2" fmla="*/ 184 w 262"/>
                  <a:gd name="T3" fmla="*/ 116 h 120"/>
                  <a:gd name="T4" fmla="*/ 154 w 262"/>
                  <a:gd name="T5" fmla="*/ 114 h 120"/>
                  <a:gd name="T6" fmla="*/ 126 w 262"/>
                  <a:gd name="T7" fmla="*/ 106 h 120"/>
                  <a:gd name="T8" fmla="*/ 100 w 262"/>
                  <a:gd name="T9" fmla="*/ 96 h 120"/>
                  <a:gd name="T10" fmla="*/ 76 w 262"/>
                  <a:gd name="T11" fmla="*/ 84 h 120"/>
                  <a:gd name="T12" fmla="*/ 54 w 262"/>
                  <a:gd name="T13" fmla="*/ 66 h 120"/>
                  <a:gd name="T14" fmla="*/ 34 w 262"/>
                  <a:gd name="T15" fmla="*/ 48 h 120"/>
                  <a:gd name="T16" fmla="*/ 18 w 262"/>
                  <a:gd name="T17" fmla="*/ 26 h 120"/>
                  <a:gd name="T18" fmla="*/ 4 w 262"/>
                  <a:gd name="T19" fmla="*/ 0 h 120"/>
                  <a:gd name="T20" fmla="*/ 4 w 262"/>
                  <a:gd name="T21" fmla="*/ 0 h 120"/>
                  <a:gd name="T22" fmla="*/ 0 w 262"/>
                  <a:gd name="T23" fmla="*/ 2 h 120"/>
                  <a:gd name="T24" fmla="*/ 0 w 262"/>
                  <a:gd name="T25" fmla="*/ 2 h 120"/>
                  <a:gd name="T26" fmla="*/ 14 w 262"/>
                  <a:gd name="T27" fmla="*/ 28 h 120"/>
                  <a:gd name="T28" fmla="*/ 32 w 262"/>
                  <a:gd name="T29" fmla="*/ 50 h 120"/>
                  <a:gd name="T30" fmla="*/ 52 w 262"/>
                  <a:gd name="T31" fmla="*/ 70 h 120"/>
                  <a:gd name="T32" fmla="*/ 74 w 262"/>
                  <a:gd name="T33" fmla="*/ 86 h 120"/>
                  <a:gd name="T34" fmla="*/ 98 w 262"/>
                  <a:gd name="T35" fmla="*/ 100 h 120"/>
                  <a:gd name="T36" fmla="*/ 126 w 262"/>
                  <a:gd name="T37" fmla="*/ 110 h 120"/>
                  <a:gd name="T38" fmla="*/ 154 w 262"/>
                  <a:gd name="T39" fmla="*/ 118 h 120"/>
                  <a:gd name="T40" fmla="*/ 184 w 262"/>
                  <a:gd name="T41" fmla="*/ 120 h 120"/>
                  <a:gd name="T42" fmla="*/ 184 w 262"/>
                  <a:gd name="T43" fmla="*/ 120 h 120"/>
                  <a:gd name="T44" fmla="*/ 204 w 262"/>
                  <a:gd name="T45" fmla="*/ 118 h 120"/>
                  <a:gd name="T46" fmla="*/ 224 w 262"/>
                  <a:gd name="T47" fmla="*/ 116 h 120"/>
                  <a:gd name="T48" fmla="*/ 244 w 262"/>
                  <a:gd name="T49" fmla="*/ 110 h 120"/>
                  <a:gd name="T50" fmla="*/ 262 w 262"/>
                  <a:gd name="T51" fmla="*/ 104 h 120"/>
                  <a:gd name="T52" fmla="*/ 262 w 262"/>
                  <a:gd name="T53" fmla="*/ 104 h 120"/>
                  <a:gd name="T54" fmla="*/ 260 w 262"/>
                  <a:gd name="T55" fmla="*/ 100 h 120"/>
                  <a:gd name="T56" fmla="*/ 260 w 262"/>
                  <a:gd name="T57" fmla="*/ 100 h 120"/>
                  <a:gd name="T58" fmla="*/ 242 w 262"/>
                  <a:gd name="T59" fmla="*/ 106 h 120"/>
                  <a:gd name="T60" fmla="*/ 224 w 262"/>
                  <a:gd name="T61" fmla="*/ 112 h 120"/>
                  <a:gd name="T62" fmla="*/ 204 w 262"/>
                  <a:gd name="T63" fmla="*/ 114 h 120"/>
                  <a:gd name="T64" fmla="*/ 184 w 262"/>
                  <a:gd name="T65" fmla="*/ 116 h 120"/>
                  <a:gd name="T66" fmla="*/ 184 w 262"/>
                  <a:gd name="T6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120">
                    <a:moveTo>
                      <a:pt x="184" y="116"/>
                    </a:moveTo>
                    <a:lnTo>
                      <a:pt x="184" y="116"/>
                    </a:lnTo>
                    <a:lnTo>
                      <a:pt x="154" y="114"/>
                    </a:lnTo>
                    <a:lnTo>
                      <a:pt x="126" y="106"/>
                    </a:lnTo>
                    <a:lnTo>
                      <a:pt x="100" y="96"/>
                    </a:lnTo>
                    <a:lnTo>
                      <a:pt x="76" y="84"/>
                    </a:lnTo>
                    <a:lnTo>
                      <a:pt x="54" y="66"/>
                    </a:lnTo>
                    <a:lnTo>
                      <a:pt x="34" y="48"/>
                    </a:lnTo>
                    <a:lnTo>
                      <a:pt x="18" y="26"/>
                    </a:lnTo>
                    <a:lnTo>
                      <a:pt x="4" y="0"/>
                    </a:lnTo>
                    <a:lnTo>
                      <a:pt x="4" y="0"/>
                    </a:lnTo>
                    <a:lnTo>
                      <a:pt x="0" y="2"/>
                    </a:lnTo>
                    <a:lnTo>
                      <a:pt x="0" y="2"/>
                    </a:lnTo>
                    <a:lnTo>
                      <a:pt x="14" y="28"/>
                    </a:lnTo>
                    <a:lnTo>
                      <a:pt x="32" y="50"/>
                    </a:lnTo>
                    <a:lnTo>
                      <a:pt x="52" y="70"/>
                    </a:lnTo>
                    <a:lnTo>
                      <a:pt x="74" y="86"/>
                    </a:lnTo>
                    <a:lnTo>
                      <a:pt x="98" y="100"/>
                    </a:lnTo>
                    <a:lnTo>
                      <a:pt x="126" y="110"/>
                    </a:lnTo>
                    <a:lnTo>
                      <a:pt x="154" y="118"/>
                    </a:lnTo>
                    <a:lnTo>
                      <a:pt x="184" y="120"/>
                    </a:lnTo>
                    <a:lnTo>
                      <a:pt x="184" y="120"/>
                    </a:lnTo>
                    <a:lnTo>
                      <a:pt x="204" y="118"/>
                    </a:lnTo>
                    <a:lnTo>
                      <a:pt x="224" y="116"/>
                    </a:lnTo>
                    <a:lnTo>
                      <a:pt x="244" y="110"/>
                    </a:lnTo>
                    <a:lnTo>
                      <a:pt x="262" y="104"/>
                    </a:lnTo>
                    <a:lnTo>
                      <a:pt x="262" y="104"/>
                    </a:lnTo>
                    <a:lnTo>
                      <a:pt x="260" y="100"/>
                    </a:lnTo>
                    <a:lnTo>
                      <a:pt x="260" y="100"/>
                    </a:lnTo>
                    <a:lnTo>
                      <a:pt x="242" y="106"/>
                    </a:lnTo>
                    <a:lnTo>
                      <a:pt x="224" y="112"/>
                    </a:lnTo>
                    <a:lnTo>
                      <a:pt x="204" y="114"/>
                    </a:lnTo>
                    <a:lnTo>
                      <a:pt x="184" y="116"/>
                    </a:lnTo>
                    <a:lnTo>
                      <a:pt x="184" y="1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56"/>
              <p:cNvSpPr>
                <a:spLocks/>
              </p:cNvSpPr>
              <p:nvPr userDrawn="1"/>
            </p:nvSpPr>
            <p:spPr bwMode="auto">
              <a:xfrm>
                <a:off x="-3944938" y="-2182813"/>
                <a:ext cx="136525" cy="174625"/>
              </a:xfrm>
              <a:custGeom>
                <a:avLst/>
                <a:gdLst>
                  <a:gd name="T0" fmla="*/ 86 w 86"/>
                  <a:gd name="T1" fmla="*/ 4 h 110"/>
                  <a:gd name="T2" fmla="*/ 86 w 86"/>
                  <a:gd name="T3" fmla="*/ 4 h 110"/>
                  <a:gd name="T4" fmla="*/ 84 w 86"/>
                  <a:gd name="T5" fmla="*/ 0 h 110"/>
                  <a:gd name="T6" fmla="*/ 84 w 86"/>
                  <a:gd name="T7" fmla="*/ 0 h 110"/>
                  <a:gd name="T8" fmla="*/ 70 w 86"/>
                  <a:gd name="T9" fmla="*/ 10 h 110"/>
                  <a:gd name="T10" fmla="*/ 56 w 86"/>
                  <a:gd name="T11" fmla="*/ 22 h 110"/>
                  <a:gd name="T12" fmla="*/ 44 w 86"/>
                  <a:gd name="T13" fmla="*/ 34 h 110"/>
                  <a:gd name="T14" fmla="*/ 32 w 86"/>
                  <a:gd name="T15" fmla="*/ 48 h 110"/>
                  <a:gd name="T16" fmla="*/ 22 w 86"/>
                  <a:gd name="T17" fmla="*/ 62 h 110"/>
                  <a:gd name="T18" fmla="*/ 14 w 86"/>
                  <a:gd name="T19" fmla="*/ 76 h 110"/>
                  <a:gd name="T20" fmla="*/ 6 w 86"/>
                  <a:gd name="T21" fmla="*/ 92 h 110"/>
                  <a:gd name="T22" fmla="*/ 0 w 86"/>
                  <a:gd name="T23" fmla="*/ 108 h 110"/>
                  <a:gd name="T24" fmla="*/ 0 w 86"/>
                  <a:gd name="T25" fmla="*/ 108 h 110"/>
                  <a:gd name="T26" fmla="*/ 4 w 86"/>
                  <a:gd name="T27" fmla="*/ 110 h 110"/>
                  <a:gd name="T28" fmla="*/ 4 w 86"/>
                  <a:gd name="T29" fmla="*/ 110 h 110"/>
                  <a:gd name="T30" fmla="*/ 10 w 86"/>
                  <a:gd name="T31" fmla="*/ 94 h 110"/>
                  <a:gd name="T32" fmla="*/ 16 w 86"/>
                  <a:gd name="T33" fmla="*/ 78 h 110"/>
                  <a:gd name="T34" fmla="*/ 26 w 86"/>
                  <a:gd name="T35" fmla="*/ 64 h 110"/>
                  <a:gd name="T36" fmla="*/ 36 w 86"/>
                  <a:gd name="T37" fmla="*/ 50 h 110"/>
                  <a:gd name="T38" fmla="*/ 46 w 86"/>
                  <a:gd name="T39" fmla="*/ 36 h 110"/>
                  <a:gd name="T40" fmla="*/ 58 w 86"/>
                  <a:gd name="T41" fmla="*/ 24 h 110"/>
                  <a:gd name="T42" fmla="*/ 72 w 86"/>
                  <a:gd name="T43" fmla="*/ 14 h 110"/>
                  <a:gd name="T44" fmla="*/ 86 w 86"/>
                  <a:gd name="T45" fmla="*/ 4 h 110"/>
                  <a:gd name="T46" fmla="*/ 86 w 86"/>
                  <a:gd name="T47"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0">
                    <a:moveTo>
                      <a:pt x="86" y="4"/>
                    </a:moveTo>
                    <a:lnTo>
                      <a:pt x="86" y="4"/>
                    </a:lnTo>
                    <a:lnTo>
                      <a:pt x="84" y="0"/>
                    </a:lnTo>
                    <a:lnTo>
                      <a:pt x="84" y="0"/>
                    </a:lnTo>
                    <a:lnTo>
                      <a:pt x="70" y="10"/>
                    </a:lnTo>
                    <a:lnTo>
                      <a:pt x="56" y="22"/>
                    </a:lnTo>
                    <a:lnTo>
                      <a:pt x="44" y="34"/>
                    </a:lnTo>
                    <a:lnTo>
                      <a:pt x="32" y="48"/>
                    </a:lnTo>
                    <a:lnTo>
                      <a:pt x="22" y="62"/>
                    </a:lnTo>
                    <a:lnTo>
                      <a:pt x="14" y="76"/>
                    </a:lnTo>
                    <a:lnTo>
                      <a:pt x="6" y="92"/>
                    </a:lnTo>
                    <a:lnTo>
                      <a:pt x="0" y="108"/>
                    </a:lnTo>
                    <a:lnTo>
                      <a:pt x="0" y="108"/>
                    </a:lnTo>
                    <a:lnTo>
                      <a:pt x="4" y="110"/>
                    </a:lnTo>
                    <a:lnTo>
                      <a:pt x="4" y="110"/>
                    </a:lnTo>
                    <a:lnTo>
                      <a:pt x="10" y="94"/>
                    </a:lnTo>
                    <a:lnTo>
                      <a:pt x="16" y="78"/>
                    </a:lnTo>
                    <a:lnTo>
                      <a:pt x="26" y="64"/>
                    </a:lnTo>
                    <a:lnTo>
                      <a:pt x="36" y="50"/>
                    </a:lnTo>
                    <a:lnTo>
                      <a:pt x="46" y="36"/>
                    </a:lnTo>
                    <a:lnTo>
                      <a:pt x="58" y="24"/>
                    </a:lnTo>
                    <a:lnTo>
                      <a:pt x="72" y="14"/>
                    </a:lnTo>
                    <a:lnTo>
                      <a:pt x="86" y="4"/>
                    </a:lnTo>
                    <a:lnTo>
                      <a:pt x="86"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57"/>
              <p:cNvSpPr>
                <a:spLocks/>
              </p:cNvSpPr>
              <p:nvPr userDrawn="1"/>
            </p:nvSpPr>
            <p:spPr bwMode="auto">
              <a:xfrm>
                <a:off x="-3808413" y="-2220913"/>
                <a:ext cx="79375" cy="41275"/>
              </a:xfrm>
              <a:custGeom>
                <a:avLst/>
                <a:gdLst>
                  <a:gd name="T0" fmla="*/ 50 w 50"/>
                  <a:gd name="T1" fmla="*/ 6 h 26"/>
                  <a:gd name="T2" fmla="*/ 50 w 50"/>
                  <a:gd name="T3" fmla="*/ 6 h 26"/>
                  <a:gd name="T4" fmla="*/ 50 w 50"/>
                  <a:gd name="T5" fmla="*/ 0 h 26"/>
                  <a:gd name="T6" fmla="*/ 50 w 50"/>
                  <a:gd name="T7" fmla="*/ 0 h 26"/>
                  <a:gd name="T8" fmla="*/ 24 w 50"/>
                  <a:gd name="T9" fmla="*/ 10 h 26"/>
                  <a:gd name="T10" fmla="*/ 0 w 50"/>
                  <a:gd name="T11" fmla="*/ 24 h 26"/>
                  <a:gd name="T12" fmla="*/ 0 w 50"/>
                  <a:gd name="T13" fmla="*/ 24 h 26"/>
                  <a:gd name="T14" fmla="*/ 2 w 50"/>
                  <a:gd name="T15" fmla="*/ 26 h 26"/>
                  <a:gd name="T16" fmla="*/ 2 w 50"/>
                  <a:gd name="T17" fmla="*/ 26 h 26"/>
                  <a:gd name="T18" fmla="*/ 26 w 50"/>
                  <a:gd name="T19" fmla="*/ 14 h 26"/>
                  <a:gd name="T20" fmla="*/ 50 w 50"/>
                  <a:gd name="T21" fmla="*/ 6 h 26"/>
                  <a:gd name="T22" fmla="*/ 50 w 50"/>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6">
                    <a:moveTo>
                      <a:pt x="50" y="6"/>
                    </a:moveTo>
                    <a:lnTo>
                      <a:pt x="50" y="6"/>
                    </a:lnTo>
                    <a:lnTo>
                      <a:pt x="50" y="0"/>
                    </a:lnTo>
                    <a:lnTo>
                      <a:pt x="50" y="0"/>
                    </a:lnTo>
                    <a:lnTo>
                      <a:pt x="24" y="10"/>
                    </a:lnTo>
                    <a:lnTo>
                      <a:pt x="0" y="24"/>
                    </a:lnTo>
                    <a:lnTo>
                      <a:pt x="0" y="24"/>
                    </a:lnTo>
                    <a:lnTo>
                      <a:pt x="2" y="26"/>
                    </a:lnTo>
                    <a:lnTo>
                      <a:pt x="2" y="26"/>
                    </a:lnTo>
                    <a:lnTo>
                      <a:pt x="26" y="14"/>
                    </a:lnTo>
                    <a:lnTo>
                      <a:pt x="50" y="6"/>
                    </a:lnTo>
                    <a:lnTo>
                      <a:pt x="50" y="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58"/>
              <p:cNvSpPr>
                <a:spLocks/>
              </p:cNvSpPr>
              <p:nvPr userDrawn="1"/>
            </p:nvSpPr>
            <p:spPr bwMode="auto">
              <a:xfrm>
                <a:off x="-3960813" y="-2005013"/>
                <a:ext cx="19050" cy="150813"/>
              </a:xfrm>
              <a:custGeom>
                <a:avLst/>
                <a:gdLst>
                  <a:gd name="T0" fmla="*/ 8 w 12"/>
                  <a:gd name="T1" fmla="*/ 0 h 95"/>
                  <a:gd name="T2" fmla="*/ 8 w 12"/>
                  <a:gd name="T3" fmla="*/ 0 h 95"/>
                  <a:gd name="T4" fmla="*/ 2 w 12"/>
                  <a:gd name="T5" fmla="*/ 28 h 95"/>
                  <a:gd name="T6" fmla="*/ 0 w 12"/>
                  <a:gd name="T7" fmla="*/ 59 h 95"/>
                  <a:gd name="T8" fmla="*/ 0 w 12"/>
                  <a:gd name="T9" fmla="*/ 59 h 95"/>
                  <a:gd name="T10" fmla="*/ 0 w 12"/>
                  <a:gd name="T11" fmla="*/ 77 h 95"/>
                  <a:gd name="T12" fmla="*/ 4 w 12"/>
                  <a:gd name="T13" fmla="*/ 95 h 95"/>
                  <a:gd name="T14" fmla="*/ 4 w 12"/>
                  <a:gd name="T15" fmla="*/ 95 h 95"/>
                  <a:gd name="T16" fmla="*/ 6 w 12"/>
                  <a:gd name="T17" fmla="*/ 93 h 95"/>
                  <a:gd name="T18" fmla="*/ 6 w 12"/>
                  <a:gd name="T19" fmla="*/ 93 h 95"/>
                  <a:gd name="T20" fmla="*/ 4 w 12"/>
                  <a:gd name="T21" fmla="*/ 77 h 95"/>
                  <a:gd name="T22" fmla="*/ 4 w 12"/>
                  <a:gd name="T23" fmla="*/ 59 h 95"/>
                  <a:gd name="T24" fmla="*/ 4 w 12"/>
                  <a:gd name="T25" fmla="*/ 59 h 95"/>
                  <a:gd name="T26" fmla="*/ 6 w 12"/>
                  <a:gd name="T27" fmla="*/ 29 h 95"/>
                  <a:gd name="T28" fmla="*/ 12 w 12"/>
                  <a:gd name="T29" fmla="*/ 2 h 95"/>
                  <a:gd name="T30" fmla="*/ 12 w 12"/>
                  <a:gd name="T31" fmla="*/ 2 h 95"/>
                  <a:gd name="T32" fmla="*/ 8 w 12"/>
                  <a:gd name="T33" fmla="*/ 0 h 95"/>
                  <a:gd name="T34" fmla="*/ 8 w 12"/>
                  <a:gd name="T3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95">
                    <a:moveTo>
                      <a:pt x="8" y="0"/>
                    </a:moveTo>
                    <a:lnTo>
                      <a:pt x="8" y="0"/>
                    </a:lnTo>
                    <a:lnTo>
                      <a:pt x="2" y="28"/>
                    </a:lnTo>
                    <a:lnTo>
                      <a:pt x="0" y="59"/>
                    </a:lnTo>
                    <a:lnTo>
                      <a:pt x="0" y="59"/>
                    </a:lnTo>
                    <a:lnTo>
                      <a:pt x="0" y="77"/>
                    </a:lnTo>
                    <a:lnTo>
                      <a:pt x="4" y="95"/>
                    </a:lnTo>
                    <a:lnTo>
                      <a:pt x="4" y="95"/>
                    </a:lnTo>
                    <a:lnTo>
                      <a:pt x="6" y="93"/>
                    </a:lnTo>
                    <a:lnTo>
                      <a:pt x="6" y="93"/>
                    </a:lnTo>
                    <a:lnTo>
                      <a:pt x="4" y="77"/>
                    </a:lnTo>
                    <a:lnTo>
                      <a:pt x="4" y="59"/>
                    </a:lnTo>
                    <a:lnTo>
                      <a:pt x="4" y="59"/>
                    </a:lnTo>
                    <a:lnTo>
                      <a:pt x="6" y="29"/>
                    </a:lnTo>
                    <a:lnTo>
                      <a:pt x="12" y="2"/>
                    </a:lnTo>
                    <a:lnTo>
                      <a:pt x="12" y="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59"/>
              <p:cNvSpPr>
                <a:spLocks/>
              </p:cNvSpPr>
              <p:nvPr userDrawn="1"/>
            </p:nvSpPr>
            <p:spPr bwMode="auto">
              <a:xfrm>
                <a:off x="-3652838" y="-2230438"/>
                <a:ext cx="333375" cy="573088"/>
              </a:xfrm>
              <a:custGeom>
                <a:avLst/>
                <a:gdLst>
                  <a:gd name="T0" fmla="*/ 8 w 210"/>
                  <a:gd name="T1" fmla="*/ 0 h 361"/>
                  <a:gd name="T2" fmla="*/ 8 w 210"/>
                  <a:gd name="T3" fmla="*/ 0 h 361"/>
                  <a:gd name="T4" fmla="*/ 0 w 210"/>
                  <a:gd name="T5" fmla="*/ 0 h 361"/>
                  <a:gd name="T6" fmla="*/ 0 w 210"/>
                  <a:gd name="T7" fmla="*/ 0 h 361"/>
                  <a:gd name="T8" fmla="*/ 2 w 210"/>
                  <a:gd name="T9" fmla="*/ 4 h 361"/>
                  <a:gd name="T10" fmla="*/ 2 w 210"/>
                  <a:gd name="T11" fmla="*/ 4 h 361"/>
                  <a:gd name="T12" fmla="*/ 8 w 210"/>
                  <a:gd name="T13" fmla="*/ 4 h 361"/>
                  <a:gd name="T14" fmla="*/ 8 w 210"/>
                  <a:gd name="T15" fmla="*/ 4 h 361"/>
                  <a:gd name="T16" fmla="*/ 28 w 210"/>
                  <a:gd name="T17" fmla="*/ 4 h 361"/>
                  <a:gd name="T18" fmla="*/ 48 w 210"/>
                  <a:gd name="T19" fmla="*/ 8 h 361"/>
                  <a:gd name="T20" fmla="*/ 66 w 210"/>
                  <a:gd name="T21" fmla="*/ 12 h 361"/>
                  <a:gd name="T22" fmla="*/ 84 w 210"/>
                  <a:gd name="T23" fmla="*/ 18 h 361"/>
                  <a:gd name="T24" fmla="*/ 102 w 210"/>
                  <a:gd name="T25" fmla="*/ 28 h 361"/>
                  <a:gd name="T26" fmla="*/ 118 w 210"/>
                  <a:gd name="T27" fmla="*/ 38 h 361"/>
                  <a:gd name="T28" fmla="*/ 134 w 210"/>
                  <a:gd name="T29" fmla="*/ 48 h 361"/>
                  <a:gd name="T30" fmla="*/ 148 w 210"/>
                  <a:gd name="T31" fmla="*/ 62 h 361"/>
                  <a:gd name="T32" fmla="*/ 160 w 210"/>
                  <a:gd name="T33" fmla="*/ 76 h 361"/>
                  <a:gd name="T34" fmla="*/ 172 w 210"/>
                  <a:gd name="T35" fmla="*/ 90 h 361"/>
                  <a:gd name="T36" fmla="*/ 182 w 210"/>
                  <a:gd name="T37" fmla="*/ 106 h 361"/>
                  <a:gd name="T38" fmla="*/ 190 w 210"/>
                  <a:gd name="T39" fmla="*/ 124 h 361"/>
                  <a:gd name="T40" fmla="*/ 196 w 210"/>
                  <a:gd name="T41" fmla="*/ 142 h 361"/>
                  <a:gd name="T42" fmla="*/ 202 w 210"/>
                  <a:gd name="T43" fmla="*/ 162 h 361"/>
                  <a:gd name="T44" fmla="*/ 204 w 210"/>
                  <a:gd name="T45" fmla="*/ 181 h 361"/>
                  <a:gd name="T46" fmla="*/ 206 w 210"/>
                  <a:gd name="T47" fmla="*/ 201 h 361"/>
                  <a:gd name="T48" fmla="*/ 206 w 210"/>
                  <a:gd name="T49" fmla="*/ 201 h 361"/>
                  <a:gd name="T50" fmla="*/ 204 w 210"/>
                  <a:gd name="T51" fmla="*/ 225 h 361"/>
                  <a:gd name="T52" fmla="*/ 200 w 210"/>
                  <a:gd name="T53" fmla="*/ 247 h 361"/>
                  <a:gd name="T54" fmla="*/ 194 w 210"/>
                  <a:gd name="T55" fmla="*/ 269 h 361"/>
                  <a:gd name="T56" fmla="*/ 184 w 210"/>
                  <a:gd name="T57" fmla="*/ 289 h 361"/>
                  <a:gd name="T58" fmla="*/ 172 w 210"/>
                  <a:gd name="T59" fmla="*/ 309 h 361"/>
                  <a:gd name="T60" fmla="*/ 160 w 210"/>
                  <a:gd name="T61" fmla="*/ 327 h 361"/>
                  <a:gd name="T62" fmla="*/ 144 w 210"/>
                  <a:gd name="T63" fmla="*/ 343 h 361"/>
                  <a:gd name="T64" fmla="*/ 128 w 210"/>
                  <a:gd name="T65" fmla="*/ 359 h 361"/>
                  <a:gd name="T66" fmla="*/ 128 w 210"/>
                  <a:gd name="T67" fmla="*/ 359 h 361"/>
                  <a:gd name="T68" fmla="*/ 130 w 210"/>
                  <a:gd name="T69" fmla="*/ 361 h 361"/>
                  <a:gd name="T70" fmla="*/ 130 w 210"/>
                  <a:gd name="T71" fmla="*/ 361 h 361"/>
                  <a:gd name="T72" fmla="*/ 146 w 210"/>
                  <a:gd name="T73" fmla="*/ 347 h 361"/>
                  <a:gd name="T74" fmla="*/ 162 w 210"/>
                  <a:gd name="T75" fmla="*/ 329 h 361"/>
                  <a:gd name="T76" fmla="*/ 176 w 210"/>
                  <a:gd name="T77" fmla="*/ 311 h 361"/>
                  <a:gd name="T78" fmla="*/ 188 w 210"/>
                  <a:gd name="T79" fmla="*/ 291 h 361"/>
                  <a:gd name="T80" fmla="*/ 198 w 210"/>
                  <a:gd name="T81" fmla="*/ 271 h 361"/>
                  <a:gd name="T82" fmla="*/ 204 w 210"/>
                  <a:gd name="T83" fmla="*/ 247 h 361"/>
                  <a:gd name="T84" fmla="*/ 208 w 210"/>
                  <a:gd name="T85" fmla="*/ 225 h 361"/>
                  <a:gd name="T86" fmla="*/ 210 w 210"/>
                  <a:gd name="T87" fmla="*/ 201 h 361"/>
                  <a:gd name="T88" fmla="*/ 210 w 210"/>
                  <a:gd name="T89" fmla="*/ 201 h 361"/>
                  <a:gd name="T90" fmla="*/ 208 w 210"/>
                  <a:gd name="T91" fmla="*/ 179 h 361"/>
                  <a:gd name="T92" fmla="*/ 206 w 210"/>
                  <a:gd name="T93" fmla="*/ 160 h 361"/>
                  <a:gd name="T94" fmla="*/ 200 w 210"/>
                  <a:gd name="T95" fmla="*/ 142 h 361"/>
                  <a:gd name="T96" fmla="*/ 194 w 210"/>
                  <a:gd name="T97" fmla="*/ 122 h 361"/>
                  <a:gd name="T98" fmla="*/ 186 w 210"/>
                  <a:gd name="T99" fmla="*/ 106 h 361"/>
                  <a:gd name="T100" fmla="*/ 176 w 210"/>
                  <a:gd name="T101" fmla="*/ 88 h 361"/>
                  <a:gd name="T102" fmla="*/ 164 w 210"/>
                  <a:gd name="T103" fmla="*/ 72 h 361"/>
                  <a:gd name="T104" fmla="*/ 150 w 210"/>
                  <a:gd name="T105" fmla="*/ 58 h 361"/>
                  <a:gd name="T106" fmla="*/ 136 w 210"/>
                  <a:gd name="T107" fmla="*/ 46 h 361"/>
                  <a:gd name="T108" fmla="*/ 120 w 210"/>
                  <a:gd name="T109" fmla="*/ 34 h 361"/>
                  <a:gd name="T110" fmla="*/ 104 w 210"/>
                  <a:gd name="T111" fmla="*/ 24 h 361"/>
                  <a:gd name="T112" fmla="*/ 86 w 210"/>
                  <a:gd name="T113" fmla="*/ 16 h 361"/>
                  <a:gd name="T114" fmla="*/ 68 w 210"/>
                  <a:gd name="T115" fmla="*/ 8 h 361"/>
                  <a:gd name="T116" fmla="*/ 48 w 210"/>
                  <a:gd name="T117" fmla="*/ 4 h 361"/>
                  <a:gd name="T118" fmla="*/ 28 w 210"/>
                  <a:gd name="T119" fmla="*/ 0 h 361"/>
                  <a:gd name="T120" fmla="*/ 8 w 210"/>
                  <a:gd name="T121" fmla="*/ 0 h 361"/>
                  <a:gd name="T122" fmla="*/ 8 w 210"/>
                  <a:gd name="T1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361">
                    <a:moveTo>
                      <a:pt x="8" y="0"/>
                    </a:moveTo>
                    <a:lnTo>
                      <a:pt x="8" y="0"/>
                    </a:lnTo>
                    <a:lnTo>
                      <a:pt x="0" y="0"/>
                    </a:lnTo>
                    <a:lnTo>
                      <a:pt x="0" y="0"/>
                    </a:lnTo>
                    <a:lnTo>
                      <a:pt x="2" y="4"/>
                    </a:lnTo>
                    <a:lnTo>
                      <a:pt x="2" y="4"/>
                    </a:lnTo>
                    <a:lnTo>
                      <a:pt x="8" y="4"/>
                    </a:lnTo>
                    <a:lnTo>
                      <a:pt x="8" y="4"/>
                    </a:lnTo>
                    <a:lnTo>
                      <a:pt x="28" y="4"/>
                    </a:lnTo>
                    <a:lnTo>
                      <a:pt x="48" y="8"/>
                    </a:lnTo>
                    <a:lnTo>
                      <a:pt x="66" y="12"/>
                    </a:lnTo>
                    <a:lnTo>
                      <a:pt x="84" y="18"/>
                    </a:lnTo>
                    <a:lnTo>
                      <a:pt x="102" y="28"/>
                    </a:lnTo>
                    <a:lnTo>
                      <a:pt x="118" y="38"/>
                    </a:lnTo>
                    <a:lnTo>
                      <a:pt x="134" y="48"/>
                    </a:lnTo>
                    <a:lnTo>
                      <a:pt x="148" y="62"/>
                    </a:lnTo>
                    <a:lnTo>
                      <a:pt x="160" y="76"/>
                    </a:lnTo>
                    <a:lnTo>
                      <a:pt x="172" y="90"/>
                    </a:lnTo>
                    <a:lnTo>
                      <a:pt x="182" y="106"/>
                    </a:lnTo>
                    <a:lnTo>
                      <a:pt x="190" y="124"/>
                    </a:lnTo>
                    <a:lnTo>
                      <a:pt x="196" y="142"/>
                    </a:lnTo>
                    <a:lnTo>
                      <a:pt x="202" y="162"/>
                    </a:lnTo>
                    <a:lnTo>
                      <a:pt x="204" y="181"/>
                    </a:lnTo>
                    <a:lnTo>
                      <a:pt x="206" y="201"/>
                    </a:lnTo>
                    <a:lnTo>
                      <a:pt x="206" y="201"/>
                    </a:lnTo>
                    <a:lnTo>
                      <a:pt x="204" y="225"/>
                    </a:lnTo>
                    <a:lnTo>
                      <a:pt x="200" y="247"/>
                    </a:lnTo>
                    <a:lnTo>
                      <a:pt x="194" y="269"/>
                    </a:lnTo>
                    <a:lnTo>
                      <a:pt x="184" y="289"/>
                    </a:lnTo>
                    <a:lnTo>
                      <a:pt x="172" y="309"/>
                    </a:lnTo>
                    <a:lnTo>
                      <a:pt x="160" y="327"/>
                    </a:lnTo>
                    <a:lnTo>
                      <a:pt x="144" y="343"/>
                    </a:lnTo>
                    <a:lnTo>
                      <a:pt x="128" y="359"/>
                    </a:lnTo>
                    <a:lnTo>
                      <a:pt x="128" y="359"/>
                    </a:lnTo>
                    <a:lnTo>
                      <a:pt x="130" y="361"/>
                    </a:lnTo>
                    <a:lnTo>
                      <a:pt x="130" y="361"/>
                    </a:lnTo>
                    <a:lnTo>
                      <a:pt x="146" y="347"/>
                    </a:lnTo>
                    <a:lnTo>
                      <a:pt x="162" y="329"/>
                    </a:lnTo>
                    <a:lnTo>
                      <a:pt x="176" y="311"/>
                    </a:lnTo>
                    <a:lnTo>
                      <a:pt x="188" y="291"/>
                    </a:lnTo>
                    <a:lnTo>
                      <a:pt x="198" y="271"/>
                    </a:lnTo>
                    <a:lnTo>
                      <a:pt x="204" y="247"/>
                    </a:lnTo>
                    <a:lnTo>
                      <a:pt x="208" y="225"/>
                    </a:lnTo>
                    <a:lnTo>
                      <a:pt x="210" y="201"/>
                    </a:lnTo>
                    <a:lnTo>
                      <a:pt x="210" y="201"/>
                    </a:lnTo>
                    <a:lnTo>
                      <a:pt x="208" y="179"/>
                    </a:lnTo>
                    <a:lnTo>
                      <a:pt x="206" y="160"/>
                    </a:lnTo>
                    <a:lnTo>
                      <a:pt x="200" y="142"/>
                    </a:lnTo>
                    <a:lnTo>
                      <a:pt x="194" y="122"/>
                    </a:lnTo>
                    <a:lnTo>
                      <a:pt x="186" y="106"/>
                    </a:lnTo>
                    <a:lnTo>
                      <a:pt x="176" y="88"/>
                    </a:lnTo>
                    <a:lnTo>
                      <a:pt x="164" y="72"/>
                    </a:lnTo>
                    <a:lnTo>
                      <a:pt x="150" y="58"/>
                    </a:lnTo>
                    <a:lnTo>
                      <a:pt x="136" y="46"/>
                    </a:lnTo>
                    <a:lnTo>
                      <a:pt x="120" y="34"/>
                    </a:lnTo>
                    <a:lnTo>
                      <a:pt x="104" y="24"/>
                    </a:lnTo>
                    <a:lnTo>
                      <a:pt x="86" y="16"/>
                    </a:lnTo>
                    <a:lnTo>
                      <a:pt x="68" y="8"/>
                    </a:lnTo>
                    <a:lnTo>
                      <a:pt x="48" y="4"/>
                    </a:lnTo>
                    <a:lnTo>
                      <a:pt x="28"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60"/>
              <p:cNvSpPr>
                <a:spLocks/>
              </p:cNvSpPr>
              <p:nvPr userDrawn="1"/>
            </p:nvSpPr>
            <p:spPr bwMode="auto">
              <a:xfrm>
                <a:off x="-3106738" y="-1314450"/>
                <a:ext cx="860425" cy="3513138"/>
              </a:xfrm>
              <a:custGeom>
                <a:avLst/>
                <a:gdLst>
                  <a:gd name="T0" fmla="*/ 542 w 542"/>
                  <a:gd name="T1" fmla="*/ 2207 h 2213"/>
                  <a:gd name="T2" fmla="*/ 542 w 542"/>
                  <a:gd name="T3" fmla="*/ 2207 h 2213"/>
                  <a:gd name="T4" fmla="*/ 480 w 542"/>
                  <a:gd name="T5" fmla="*/ 2127 h 2213"/>
                  <a:gd name="T6" fmla="*/ 422 w 542"/>
                  <a:gd name="T7" fmla="*/ 2043 h 2213"/>
                  <a:gd name="T8" fmla="*/ 368 w 542"/>
                  <a:gd name="T9" fmla="*/ 1959 h 2213"/>
                  <a:gd name="T10" fmla="*/ 318 w 542"/>
                  <a:gd name="T11" fmla="*/ 1871 h 2213"/>
                  <a:gd name="T12" fmla="*/ 270 w 542"/>
                  <a:gd name="T13" fmla="*/ 1781 h 2213"/>
                  <a:gd name="T14" fmla="*/ 226 w 542"/>
                  <a:gd name="T15" fmla="*/ 1690 h 2213"/>
                  <a:gd name="T16" fmla="*/ 186 w 542"/>
                  <a:gd name="T17" fmla="*/ 1596 h 2213"/>
                  <a:gd name="T18" fmla="*/ 150 w 542"/>
                  <a:gd name="T19" fmla="*/ 1500 h 2213"/>
                  <a:gd name="T20" fmla="*/ 116 w 542"/>
                  <a:gd name="T21" fmla="*/ 1402 h 2213"/>
                  <a:gd name="T22" fmla="*/ 88 w 542"/>
                  <a:gd name="T23" fmla="*/ 1302 h 2213"/>
                  <a:gd name="T24" fmla="*/ 64 w 542"/>
                  <a:gd name="T25" fmla="*/ 1200 h 2213"/>
                  <a:gd name="T26" fmla="*/ 44 w 542"/>
                  <a:gd name="T27" fmla="*/ 1098 h 2213"/>
                  <a:gd name="T28" fmla="*/ 28 w 542"/>
                  <a:gd name="T29" fmla="*/ 994 h 2213"/>
                  <a:gd name="T30" fmla="*/ 16 w 542"/>
                  <a:gd name="T31" fmla="*/ 888 h 2213"/>
                  <a:gd name="T32" fmla="*/ 10 w 542"/>
                  <a:gd name="T33" fmla="*/ 780 h 2213"/>
                  <a:gd name="T34" fmla="*/ 8 w 542"/>
                  <a:gd name="T35" fmla="*/ 672 h 2213"/>
                  <a:gd name="T36" fmla="*/ 8 w 542"/>
                  <a:gd name="T37" fmla="*/ 672 h 2213"/>
                  <a:gd name="T38" fmla="*/ 8 w 542"/>
                  <a:gd name="T39" fmla="*/ 586 h 2213"/>
                  <a:gd name="T40" fmla="*/ 14 w 542"/>
                  <a:gd name="T41" fmla="*/ 500 h 2213"/>
                  <a:gd name="T42" fmla="*/ 20 w 542"/>
                  <a:gd name="T43" fmla="*/ 416 h 2213"/>
                  <a:gd name="T44" fmla="*/ 30 w 542"/>
                  <a:gd name="T45" fmla="*/ 330 h 2213"/>
                  <a:gd name="T46" fmla="*/ 44 w 542"/>
                  <a:gd name="T47" fmla="*/ 246 h 2213"/>
                  <a:gd name="T48" fmla="*/ 58 w 542"/>
                  <a:gd name="T49" fmla="*/ 164 h 2213"/>
                  <a:gd name="T50" fmla="*/ 78 w 542"/>
                  <a:gd name="T51" fmla="*/ 82 h 2213"/>
                  <a:gd name="T52" fmla="*/ 98 w 542"/>
                  <a:gd name="T53" fmla="*/ 0 h 2213"/>
                  <a:gd name="T54" fmla="*/ 98 w 542"/>
                  <a:gd name="T55" fmla="*/ 0 h 2213"/>
                  <a:gd name="T56" fmla="*/ 92 w 542"/>
                  <a:gd name="T57" fmla="*/ 0 h 2213"/>
                  <a:gd name="T58" fmla="*/ 92 w 542"/>
                  <a:gd name="T59" fmla="*/ 0 h 2213"/>
                  <a:gd name="T60" fmla="*/ 70 w 542"/>
                  <a:gd name="T61" fmla="*/ 82 h 2213"/>
                  <a:gd name="T62" fmla="*/ 52 w 542"/>
                  <a:gd name="T63" fmla="*/ 164 h 2213"/>
                  <a:gd name="T64" fmla="*/ 36 w 542"/>
                  <a:gd name="T65" fmla="*/ 246 h 2213"/>
                  <a:gd name="T66" fmla="*/ 22 w 542"/>
                  <a:gd name="T67" fmla="*/ 330 h 2213"/>
                  <a:gd name="T68" fmla="*/ 12 w 542"/>
                  <a:gd name="T69" fmla="*/ 416 h 2213"/>
                  <a:gd name="T70" fmla="*/ 6 w 542"/>
                  <a:gd name="T71" fmla="*/ 500 h 2213"/>
                  <a:gd name="T72" fmla="*/ 0 w 542"/>
                  <a:gd name="T73" fmla="*/ 586 h 2213"/>
                  <a:gd name="T74" fmla="*/ 0 w 542"/>
                  <a:gd name="T75" fmla="*/ 672 h 2213"/>
                  <a:gd name="T76" fmla="*/ 0 w 542"/>
                  <a:gd name="T77" fmla="*/ 672 h 2213"/>
                  <a:gd name="T78" fmla="*/ 2 w 542"/>
                  <a:gd name="T79" fmla="*/ 778 h 2213"/>
                  <a:gd name="T80" fmla="*/ 8 w 542"/>
                  <a:gd name="T81" fmla="*/ 884 h 2213"/>
                  <a:gd name="T82" fmla="*/ 20 w 542"/>
                  <a:gd name="T83" fmla="*/ 988 h 2213"/>
                  <a:gd name="T84" fmla="*/ 34 w 542"/>
                  <a:gd name="T85" fmla="*/ 1090 h 2213"/>
                  <a:gd name="T86" fmla="*/ 54 w 542"/>
                  <a:gd name="T87" fmla="*/ 1194 h 2213"/>
                  <a:gd name="T88" fmla="*/ 78 w 542"/>
                  <a:gd name="T89" fmla="*/ 1294 h 2213"/>
                  <a:gd name="T90" fmla="*/ 106 w 542"/>
                  <a:gd name="T91" fmla="*/ 1394 h 2213"/>
                  <a:gd name="T92" fmla="*/ 138 w 542"/>
                  <a:gd name="T93" fmla="*/ 1492 h 2213"/>
                  <a:gd name="T94" fmla="*/ 172 w 542"/>
                  <a:gd name="T95" fmla="*/ 1588 h 2213"/>
                  <a:gd name="T96" fmla="*/ 212 w 542"/>
                  <a:gd name="T97" fmla="*/ 1684 h 2213"/>
                  <a:gd name="T98" fmla="*/ 256 w 542"/>
                  <a:gd name="T99" fmla="*/ 1777 h 2213"/>
                  <a:gd name="T100" fmla="*/ 304 w 542"/>
                  <a:gd name="T101" fmla="*/ 1867 h 2213"/>
                  <a:gd name="T102" fmla="*/ 356 w 542"/>
                  <a:gd name="T103" fmla="*/ 1957 h 2213"/>
                  <a:gd name="T104" fmla="*/ 412 w 542"/>
                  <a:gd name="T105" fmla="*/ 2045 h 2213"/>
                  <a:gd name="T106" fmla="*/ 472 w 542"/>
                  <a:gd name="T107" fmla="*/ 2131 h 2213"/>
                  <a:gd name="T108" fmla="*/ 534 w 542"/>
                  <a:gd name="T109" fmla="*/ 2213 h 2213"/>
                  <a:gd name="T110" fmla="*/ 534 w 542"/>
                  <a:gd name="T111" fmla="*/ 2213 h 2213"/>
                  <a:gd name="T112" fmla="*/ 542 w 542"/>
                  <a:gd name="T113" fmla="*/ 2207 h 2213"/>
                  <a:gd name="T114" fmla="*/ 542 w 542"/>
                  <a:gd name="T115" fmla="*/ 2207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2" h="2213">
                    <a:moveTo>
                      <a:pt x="542" y="2207"/>
                    </a:moveTo>
                    <a:lnTo>
                      <a:pt x="542" y="2207"/>
                    </a:lnTo>
                    <a:lnTo>
                      <a:pt x="480" y="2127"/>
                    </a:lnTo>
                    <a:lnTo>
                      <a:pt x="422" y="2043"/>
                    </a:lnTo>
                    <a:lnTo>
                      <a:pt x="368" y="1959"/>
                    </a:lnTo>
                    <a:lnTo>
                      <a:pt x="318" y="1871"/>
                    </a:lnTo>
                    <a:lnTo>
                      <a:pt x="270" y="1781"/>
                    </a:lnTo>
                    <a:lnTo>
                      <a:pt x="226" y="1690"/>
                    </a:lnTo>
                    <a:lnTo>
                      <a:pt x="186" y="1596"/>
                    </a:lnTo>
                    <a:lnTo>
                      <a:pt x="150" y="1500"/>
                    </a:lnTo>
                    <a:lnTo>
                      <a:pt x="116" y="1402"/>
                    </a:lnTo>
                    <a:lnTo>
                      <a:pt x="88" y="1302"/>
                    </a:lnTo>
                    <a:lnTo>
                      <a:pt x="64" y="1200"/>
                    </a:lnTo>
                    <a:lnTo>
                      <a:pt x="44" y="1098"/>
                    </a:lnTo>
                    <a:lnTo>
                      <a:pt x="28" y="994"/>
                    </a:lnTo>
                    <a:lnTo>
                      <a:pt x="16" y="888"/>
                    </a:lnTo>
                    <a:lnTo>
                      <a:pt x="10" y="780"/>
                    </a:lnTo>
                    <a:lnTo>
                      <a:pt x="8" y="672"/>
                    </a:lnTo>
                    <a:lnTo>
                      <a:pt x="8" y="672"/>
                    </a:lnTo>
                    <a:lnTo>
                      <a:pt x="8" y="586"/>
                    </a:lnTo>
                    <a:lnTo>
                      <a:pt x="14" y="500"/>
                    </a:lnTo>
                    <a:lnTo>
                      <a:pt x="20" y="416"/>
                    </a:lnTo>
                    <a:lnTo>
                      <a:pt x="30" y="330"/>
                    </a:lnTo>
                    <a:lnTo>
                      <a:pt x="44" y="246"/>
                    </a:lnTo>
                    <a:lnTo>
                      <a:pt x="58" y="164"/>
                    </a:lnTo>
                    <a:lnTo>
                      <a:pt x="78" y="82"/>
                    </a:lnTo>
                    <a:lnTo>
                      <a:pt x="98" y="0"/>
                    </a:lnTo>
                    <a:lnTo>
                      <a:pt x="98" y="0"/>
                    </a:lnTo>
                    <a:lnTo>
                      <a:pt x="92" y="0"/>
                    </a:lnTo>
                    <a:lnTo>
                      <a:pt x="92" y="0"/>
                    </a:lnTo>
                    <a:lnTo>
                      <a:pt x="70" y="82"/>
                    </a:lnTo>
                    <a:lnTo>
                      <a:pt x="52" y="164"/>
                    </a:lnTo>
                    <a:lnTo>
                      <a:pt x="36" y="246"/>
                    </a:lnTo>
                    <a:lnTo>
                      <a:pt x="22" y="330"/>
                    </a:lnTo>
                    <a:lnTo>
                      <a:pt x="12" y="416"/>
                    </a:lnTo>
                    <a:lnTo>
                      <a:pt x="6" y="500"/>
                    </a:lnTo>
                    <a:lnTo>
                      <a:pt x="0" y="586"/>
                    </a:lnTo>
                    <a:lnTo>
                      <a:pt x="0" y="672"/>
                    </a:lnTo>
                    <a:lnTo>
                      <a:pt x="0" y="672"/>
                    </a:lnTo>
                    <a:lnTo>
                      <a:pt x="2" y="778"/>
                    </a:lnTo>
                    <a:lnTo>
                      <a:pt x="8" y="884"/>
                    </a:lnTo>
                    <a:lnTo>
                      <a:pt x="20" y="988"/>
                    </a:lnTo>
                    <a:lnTo>
                      <a:pt x="34" y="1090"/>
                    </a:lnTo>
                    <a:lnTo>
                      <a:pt x="54" y="1194"/>
                    </a:lnTo>
                    <a:lnTo>
                      <a:pt x="78" y="1294"/>
                    </a:lnTo>
                    <a:lnTo>
                      <a:pt x="106" y="1394"/>
                    </a:lnTo>
                    <a:lnTo>
                      <a:pt x="138" y="1492"/>
                    </a:lnTo>
                    <a:lnTo>
                      <a:pt x="172" y="1588"/>
                    </a:lnTo>
                    <a:lnTo>
                      <a:pt x="212" y="1684"/>
                    </a:lnTo>
                    <a:lnTo>
                      <a:pt x="256" y="1777"/>
                    </a:lnTo>
                    <a:lnTo>
                      <a:pt x="304" y="1867"/>
                    </a:lnTo>
                    <a:lnTo>
                      <a:pt x="356" y="1957"/>
                    </a:lnTo>
                    <a:lnTo>
                      <a:pt x="412" y="2045"/>
                    </a:lnTo>
                    <a:lnTo>
                      <a:pt x="472" y="2131"/>
                    </a:lnTo>
                    <a:lnTo>
                      <a:pt x="534" y="2213"/>
                    </a:lnTo>
                    <a:lnTo>
                      <a:pt x="534" y="2213"/>
                    </a:lnTo>
                    <a:lnTo>
                      <a:pt x="542" y="2207"/>
                    </a:lnTo>
                    <a:lnTo>
                      <a:pt x="542" y="2207"/>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61"/>
              <p:cNvSpPr>
                <a:spLocks/>
              </p:cNvSpPr>
              <p:nvPr userDrawn="1"/>
            </p:nvSpPr>
            <p:spPr bwMode="auto">
              <a:xfrm>
                <a:off x="-3008313" y="1646238"/>
                <a:ext cx="1281113" cy="1533525"/>
              </a:xfrm>
              <a:custGeom>
                <a:avLst/>
                <a:gdLst>
                  <a:gd name="T0" fmla="*/ 8 w 807"/>
                  <a:gd name="T1" fmla="*/ 0 h 966"/>
                  <a:gd name="T2" fmla="*/ 8 w 807"/>
                  <a:gd name="T3" fmla="*/ 0 h 966"/>
                  <a:gd name="T4" fmla="*/ 0 w 807"/>
                  <a:gd name="T5" fmla="*/ 4 h 966"/>
                  <a:gd name="T6" fmla="*/ 0 w 807"/>
                  <a:gd name="T7" fmla="*/ 4 h 966"/>
                  <a:gd name="T8" fmla="*/ 36 w 807"/>
                  <a:gd name="T9" fmla="*/ 74 h 966"/>
                  <a:gd name="T10" fmla="*/ 74 w 807"/>
                  <a:gd name="T11" fmla="*/ 144 h 966"/>
                  <a:gd name="T12" fmla="*/ 114 w 807"/>
                  <a:gd name="T13" fmla="*/ 212 h 966"/>
                  <a:gd name="T14" fmla="*/ 156 w 807"/>
                  <a:gd name="T15" fmla="*/ 278 h 966"/>
                  <a:gd name="T16" fmla="*/ 200 w 807"/>
                  <a:gd name="T17" fmla="*/ 344 h 966"/>
                  <a:gd name="T18" fmla="*/ 246 w 807"/>
                  <a:gd name="T19" fmla="*/ 408 h 966"/>
                  <a:gd name="T20" fmla="*/ 294 w 807"/>
                  <a:gd name="T21" fmla="*/ 470 h 966"/>
                  <a:gd name="T22" fmla="*/ 344 w 807"/>
                  <a:gd name="T23" fmla="*/ 532 h 966"/>
                  <a:gd name="T24" fmla="*/ 394 w 807"/>
                  <a:gd name="T25" fmla="*/ 592 h 966"/>
                  <a:gd name="T26" fmla="*/ 448 w 807"/>
                  <a:gd name="T27" fmla="*/ 650 h 966"/>
                  <a:gd name="T28" fmla="*/ 502 w 807"/>
                  <a:gd name="T29" fmla="*/ 706 h 966"/>
                  <a:gd name="T30" fmla="*/ 558 w 807"/>
                  <a:gd name="T31" fmla="*/ 762 h 966"/>
                  <a:gd name="T32" fmla="*/ 616 w 807"/>
                  <a:gd name="T33" fmla="*/ 816 h 966"/>
                  <a:gd name="T34" fmla="*/ 675 w 807"/>
                  <a:gd name="T35" fmla="*/ 868 h 966"/>
                  <a:gd name="T36" fmla="*/ 735 w 807"/>
                  <a:gd name="T37" fmla="*/ 918 h 966"/>
                  <a:gd name="T38" fmla="*/ 797 w 807"/>
                  <a:gd name="T39" fmla="*/ 966 h 966"/>
                  <a:gd name="T40" fmla="*/ 807 w 807"/>
                  <a:gd name="T41" fmla="*/ 966 h 966"/>
                  <a:gd name="T42" fmla="*/ 807 w 807"/>
                  <a:gd name="T43" fmla="*/ 966 h 966"/>
                  <a:gd name="T44" fmla="*/ 745 w 807"/>
                  <a:gd name="T45" fmla="*/ 918 h 966"/>
                  <a:gd name="T46" fmla="*/ 685 w 807"/>
                  <a:gd name="T47" fmla="*/ 870 h 966"/>
                  <a:gd name="T48" fmla="*/ 625 w 807"/>
                  <a:gd name="T49" fmla="*/ 818 h 966"/>
                  <a:gd name="T50" fmla="*/ 570 w 807"/>
                  <a:gd name="T51" fmla="*/ 766 h 966"/>
                  <a:gd name="T52" fmla="*/ 514 w 807"/>
                  <a:gd name="T53" fmla="*/ 710 h 966"/>
                  <a:gd name="T54" fmla="*/ 460 w 807"/>
                  <a:gd name="T55" fmla="*/ 654 h 966"/>
                  <a:gd name="T56" fmla="*/ 406 w 807"/>
                  <a:gd name="T57" fmla="*/ 596 h 966"/>
                  <a:gd name="T58" fmla="*/ 356 w 807"/>
                  <a:gd name="T59" fmla="*/ 536 h 966"/>
                  <a:gd name="T60" fmla="*/ 306 w 807"/>
                  <a:gd name="T61" fmla="*/ 474 h 966"/>
                  <a:gd name="T62" fmla="*/ 258 w 807"/>
                  <a:gd name="T63" fmla="*/ 412 h 966"/>
                  <a:gd name="T64" fmla="*/ 212 w 807"/>
                  <a:gd name="T65" fmla="*/ 346 h 966"/>
                  <a:gd name="T66" fmla="*/ 166 w 807"/>
                  <a:gd name="T67" fmla="*/ 280 h 966"/>
                  <a:gd name="T68" fmla="*/ 124 w 807"/>
                  <a:gd name="T69" fmla="*/ 212 h 966"/>
                  <a:gd name="T70" fmla="*/ 84 w 807"/>
                  <a:gd name="T71" fmla="*/ 142 h 966"/>
                  <a:gd name="T72" fmla="*/ 44 w 807"/>
                  <a:gd name="T73" fmla="*/ 72 h 966"/>
                  <a:gd name="T74" fmla="*/ 8 w 807"/>
                  <a:gd name="T75" fmla="*/ 0 h 966"/>
                  <a:gd name="T76" fmla="*/ 8 w 807"/>
                  <a:gd name="T7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966">
                    <a:moveTo>
                      <a:pt x="8" y="0"/>
                    </a:moveTo>
                    <a:lnTo>
                      <a:pt x="8" y="0"/>
                    </a:lnTo>
                    <a:lnTo>
                      <a:pt x="0" y="4"/>
                    </a:lnTo>
                    <a:lnTo>
                      <a:pt x="0" y="4"/>
                    </a:lnTo>
                    <a:lnTo>
                      <a:pt x="36" y="74"/>
                    </a:lnTo>
                    <a:lnTo>
                      <a:pt x="74" y="144"/>
                    </a:lnTo>
                    <a:lnTo>
                      <a:pt x="114" y="212"/>
                    </a:lnTo>
                    <a:lnTo>
                      <a:pt x="156" y="278"/>
                    </a:lnTo>
                    <a:lnTo>
                      <a:pt x="200" y="344"/>
                    </a:lnTo>
                    <a:lnTo>
                      <a:pt x="246" y="408"/>
                    </a:lnTo>
                    <a:lnTo>
                      <a:pt x="294" y="470"/>
                    </a:lnTo>
                    <a:lnTo>
                      <a:pt x="344" y="532"/>
                    </a:lnTo>
                    <a:lnTo>
                      <a:pt x="394" y="592"/>
                    </a:lnTo>
                    <a:lnTo>
                      <a:pt x="448" y="650"/>
                    </a:lnTo>
                    <a:lnTo>
                      <a:pt x="502" y="706"/>
                    </a:lnTo>
                    <a:lnTo>
                      <a:pt x="558" y="762"/>
                    </a:lnTo>
                    <a:lnTo>
                      <a:pt x="616" y="816"/>
                    </a:lnTo>
                    <a:lnTo>
                      <a:pt x="675" y="868"/>
                    </a:lnTo>
                    <a:lnTo>
                      <a:pt x="735" y="918"/>
                    </a:lnTo>
                    <a:lnTo>
                      <a:pt x="797" y="966"/>
                    </a:lnTo>
                    <a:lnTo>
                      <a:pt x="807" y="966"/>
                    </a:lnTo>
                    <a:lnTo>
                      <a:pt x="807" y="966"/>
                    </a:lnTo>
                    <a:lnTo>
                      <a:pt x="745" y="918"/>
                    </a:lnTo>
                    <a:lnTo>
                      <a:pt x="685" y="870"/>
                    </a:lnTo>
                    <a:lnTo>
                      <a:pt x="625" y="818"/>
                    </a:lnTo>
                    <a:lnTo>
                      <a:pt x="570" y="766"/>
                    </a:lnTo>
                    <a:lnTo>
                      <a:pt x="514" y="710"/>
                    </a:lnTo>
                    <a:lnTo>
                      <a:pt x="460" y="654"/>
                    </a:lnTo>
                    <a:lnTo>
                      <a:pt x="406" y="596"/>
                    </a:lnTo>
                    <a:lnTo>
                      <a:pt x="356" y="536"/>
                    </a:lnTo>
                    <a:lnTo>
                      <a:pt x="306" y="474"/>
                    </a:lnTo>
                    <a:lnTo>
                      <a:pt x="258" y="412"/>
                    </a:lnTo>
                    <a:lnTo>
                      <a:pt x="212" y="346"/>
                    </a:lnTo>
                    <a:lnTo>
                      <a:pt x="166" y="280"/>
                    </a:lnTo>
                    <a:lnTo>
                      <a:pt x="124" y="212"/>
                    </a:lnTo>
                    <a:lnTo>
                      <a:pt x="84" y="142"/>
                    </a:lnTo>
                    <a:lnTo>
                      <a:pt x="44" y="7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62"/>
              <p:cNvSpPr>
                <a:spLocks/>
              </p:cNvSpPr>
              <p:nvPr userDrawn="1"/>
            </p:nvSpPr>
            <p:spPr bwMode="auto">
              <a:xfrm>
                <a:off x="-3268663" y="1063625"/>
                <a:ext cx="114300" cy="231775"/>
              </a:xfrm>
              <a:custGeom>
                <a:avLst/>
                <a:gdLst>
                  <a:gd name="T0" fmla="*/ 52 w 72"/>
                  <a:gd name="T1" fmla="*/ 18 h 146"/>
                  <a:gd name="T2" fmla="*/ 52 w 72"/>
                  <a:gd name="T3" fmla="*/ 18 h 146"/>
                  <a:gd name="T4" fmla="*/ 46 w 72"/>
                  <a:gd name="T5" fmla="*/ 10 h 146"/>
                  <a:gd name="T6" fmla="*/ 38 w 72"/>
                  <a:gd name="T7" fmla="*/ 4 h 146"/>
                  <a:gd name="T8" fmla="*/ 30 w 72"/>
                  <a:gd name="T9" fmla="*/ 0 h 146"/>
                  <a:gd name="T10" fmla="*/ 18 w 72"/>
                  <a:gd name="T11" fmla="*/ 2 h 146"/>
                  <a:gd name="T12" fmla="*/ 18 w 72"/>
                  <a:gd name="T13" fmla="*/ 2 h 146"/>
                  <a:gd name="T14" fmla="*/ 10 w 72"/>
                  <a:gd name="T15" fmla="*/ 8 h 146"/>
                  <a:gd name="T16" fmla="*/ 4 w 72"/>
                  <a:gd name="T17" fmla="*/ 16 h 146"/>
                  <a:gd name="T18" fmla="*/ 0 w 72"/>
                  <a:gd name="T19" fmla="*/ 26 h 146"/>
                  <a:gd name="T20" fmla="*/ 2 w 72"/>
                  <a:gd name="T21" fmla="*/ 36 h 146"/>
                  <a:gd name="T22" fmla="*/ 2 w 72"/>
                  <a:gd name="T23" fmla="*/ 36 h 146"/>
                  <a:gd name="T24" fmla="*/ 6 w 72"/>
                  <a:gd name="T25" fmla="*/ 44 h 146"/>
                  <a:gd name="T26" fmla="*/ 14 w 72"/>
                  <a:gd name="T27" fmla="*/ 50 h 146"/>
                  <a:gd name="T28" fmla="*/ 22 w 72"/>
                  <a:gd name="T29" fmla="*/ 52 h 146"/>
                  <a:gd name="T30" fmla="*/ 32 w 72"/>
                  <a:gd name="T31" fmla="*/ 54 h 146"/>
                  <a:gd name="T32" fmla="*/ 32 w 72"/>
                  <a:gd name="T33" fmla="*/ 54 h 146"/>
                  <a:gd name="T34" fmla="*/ 66 w 72"/>
                  <a:gd name="T35" fmla="*/ 146 h 146"/>
                  <a:gd name="T36" fmla="*/ 66 w 72"/>
                  <a:gd name="T37" fmla="*/ 146 h 146"/>
                  <a:gd name="T38" fmla="*/ 72 w 72"/>
                  <a:gd name="T39" fmla="*/ 144 h 146"/>
                  <a:gd name="T40" fmla="*/ 72 w 72"/>
                  <a:gd name="T41" fmla="*/ 144 h 146"/>
                  <a:gd name="T42" fmla="*/ 40 w 72"/>
                  <a:gd name="T43" fmla="*/ 50 h 146"/>
                  <a:gd name="T44" fmla="*/ 40 w 72"/>
                  <a:gd name="T45" fmla="*/ 50 h 146"/>
                  <a:gd name="T46" fmla="*/ 46 w 72"/>
                  <a:gd name="T47" fmla="*/ 44 h 146"/>
                  <a:gd name="T48" fmla="*/ 52 w 72"/>
                  <a:gd name="T49" fmla="*/ 36 h 146"/>
                  <a:gd name="T50" fmla="*/ 54 w 72"/>
                  <a:gd name="T51" fmla="*/ 28 h 146"/>
                  <a:gd name="T52" fmla="*/ 52 w 72"/>
                  <a:gd name="T53" fmla="*/ 18 h 146"/>
                  <a:gd name="T54" fmla="*/ 52 w 72"/>
                  <a:gd name="T55"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46">
                    <a:moveTo>
                      <a:pt x="52" y="18"/>
                    </a:moveTo>
                    <a:lnTo>
                      <a:pt x="52" y="18"/>
                    </a:lnTo>
                    <a:lnTo>
                      <a:pt x="46" y="10"/>
                    </a:lnTo>
                    <a:lnTo>
                      <a:pt x="38" y="4"/>
                    </a:lnTo>
                    <a:lnTo>
                      <a:pt x="30" y="0"/>
                    </a:lnTo>
                    <a:lnTo>
                      <a:pt x="18" y="2"/>
                    </a:lnTo>
                    <a:lnTo>
                      <a:pt x="18" y="2"/>
                    </a:lnTo>
                    <a:lnTo>
                      <a:pt x="10" y="8"/>
                    </a:lnTo>
                    <a:lnTo>
                      <a:pt x="4" y="16"/>
                    </a:lnTo>
                    <a:lnTo>
                      <a:pt x="0" y="26"/>
                    </a:lnTo>
                    <a:lnTo>
                      <a:pt x="2" y="36"/>
                    </a:lnTo>
                    <a:lnTo>
                      <a:pt x="2" y="36"/>
                    </a:lnTo>
                    <a:lnTo>
                      <a:pt x="6" y="44"/>
                    </a:lnTo>
                    <a:lnTo>
                      <a:pt x="14" y="50"/>
                    </a:lnTo>
                    <a:lnTo>
                      <a:pt x="22" y="52"/>
                    </a:lnTo>
                    <a:lnTo>
                      <a:pt x="32" y="54"/>
                    </a:lnTo>
                    <a:lnTo>
                      <a:pt x="32" y="54"/>
                    </a:lnTo>
                    <a:lnTo>
                      <a:pt x="66" y="146"/>
                    </a:lnTo>
                    <a:lnTo>
                      <a:pt x="66" y="146"/>
                    </a:lnTo>
                    <a:lnTo>
                      <a:pt x="72" y="144"/>
                    </a:lnTo>
                    <a:lnTo>
                      <a:pt x="72" y="144"/>
                    </a:lnTo>
                    <a:lnTo>
                      <a:pt x="40" y="50"/>
                    </a:lnTo>
                    <a:lnTo>
                      <a:pt x="40" y="50"/>
                    </a:lnTo>
                    <a:lnTo>
                      <a:pt x="46" y="44"/>
                    </a:lnTo>
                    <a:lnTo>
                      <a:pt x="52" y="36"/>
                    </a:lnTo>
                    <a:lnTo>
                      <a:pt x="54" y="28"/>
                    </a:lnTo>
                    <a:lnTo>
                      <a:pt x="52" y="18"/>
                    </a:lnTo>
                    <a:lnTo>
                      <a:pt x="5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63"/>
              <p:cNvSpPr>
                <a:spLocks/>
              </p:cNvSpPr>
              <p:nvPr userDrawn="1"/>
            </p:nvSpPr>
            <p:spPr bwMode="auto">
              <a:xfrm>
                <a:off x="-2185988" y="2278063"/>
                <a:ext cx="1093788" cy="901700"/>
              </a:xfrm>
              <a:custGeom>
                <a:avLst/>
                <a:gdLst>
                  <a:gd name="T0" fmla="*/ 6 w 689"/>
                  <a:gd name="T1" fmla="*/ 0 h 568"/>
                  <a:gd name="T2" fmla="*/ 6 w 689"/>
                  <a:gd name="T3" fmla="*/ 0 h 568"/>
                  <a:gd name="T4" fmla="*/ 0 w 689"/>
                  <a:gd name="T5" fmla="*/ 6 h 568"/>
                  <a:gd name="T6" fmla="*/ 0 w 689"/>
                  <a:gd name="T7" fmla="*/ 6 h 568"/>
                  <a:gd name="T8" fmla="*/ 72 w 689"/>
                  <a:gd name="T9" fmla="*/ 88 h 568"/>
                  <a:gd name="T10" fmla="*/ 109 w 689"/>
                  <a:gd name="T11" fmla="*/ 128 h 568"/>
                  <a:gd name="T12" fmla="*/ 147 w 689"/>
                  <a:gd name="T13" fmla="*/ 168 h 568"/>
                  <a:gd name="T14" fmla="*/ 147 w 689"/>
                  <a:gd name="T15" fmla="*/ 168 h 568"/>
                  <a:gd name="T16" fmla="*/ 207 w 689"/>
                  <a:gd name="T17" fmla="*/ 226 h 568"/>
                  <a:gd name="T18" fmla="*/ 269 w 689"/>
                  <a:gd name="T19" fmla="*/ 282 h 568"/>
                  <a:gd name="T20" fmla="*/ 333 w 689"/>
                  <a:gd name="T21" fmla="*/ 336 h 568"/>
                  <a:gd name="T22" fmla="*/ 397 w 689"/>
                  <a:gd name="T23" fmla="*/ 386 h 568"/>
                  <a:gd name="T24" fmla="*/ 463 w 689"/>
                  <a:gd name="T25" fmla="*/ 436 h 568"/>
                  <a:gd name="T26" fmla="*/ 531 w 689"/>
                  <a:gd name="T27" fmla="*/ 482 h 568"/>
                  <a:gd name="T28" fmla="*/ 599 w 689"/>
                  <a:gd name="T29" fmla="*/ 526 h 568"/>
                  <a:gd name="T30" fmla="*/ 669 w 689"/>
                  <a:gd name="T31" fmla="*/ 568 h 568"/>
                  <a:gd name="T32" fmla="*/ 689 w 689"/>
                  <a:gd name="T33" fmla="*/ 568 h 568"/>
                  <a:gd name="T34" fmla="*/ 689 w 689"/>
                  <a:gd name="T35" fmla="*/ 568 h 568"/>
                  <a:gd name="T36" fmla="*/ 641 w 689"/>
                  <a:gd name="T37" fmla="*/ 540 h 568"/>
                  <a:gd name="T38" fmla="*/ 593 w 689"/>
                  <a:gd name="T39" fmla="*/ 512 h 568"/>
                  <a:gd name="T40" fmla="*/ 545 w 689"/>
                  <a:gd name="T41" fmla="*/ 480 h 568"/>
                  <a:gd name="T42" fmla="*/ 499 w 689"/>
                  <a:gd name="T43" fmla="*/ 450 h 568"/>
                  <a:gd name="T44" fmla="*/ 453 w 689"/>
                  <a:gd name="T45" fmla="*/ 418 h 568"/>
                  <a:gd name="T46" fmla="*/ 409 w 689"/>
                  <a:gd name="T47" fmla="*/ 384 h 568"/>
                  <a:gd name="T48" fmla="*/ 365 w 689"/>
                  <a:gd name="T49" fmla="*/ 350 h 568"/>
                  <a:gd name="T50" fmla="*/ 321 w 689"/>
                  <a:gd name="T51" fmla="*/ 314 h 568"/>
                  <a:gd name="T52" fmla="*/ 279 w 689"/>
                  <a:gd name="T53" fmla="*/ 278 h 568"/>
                  <a:gd name="T54" fmla="*/ 237 w 689"/>
                  <a:gd name="T55" fmla="*/ 242 h 568"/>
                  <a:gd name="T56" fmla="*/ 197 w 689"/>
                  <a:gd name="T57" fmla="*/ 204 h 568"/>
                  <a:gd name="T58" fmla="*/ 157 w 689"/>
                  <a:gd name="T59" fmla="*/ 164 h 568"/>
                  <a:gd name="T60" fmla="*/ 117 w 689"/>
                  <a:gd name="T61" fmla="*/ 124 h 568"/>
                  <a:gd name="T62" fmla="*/ 80 w 689"/>
                  <a:gd name="T63" fmla="*/ 84 h 568"/>
                  <a:gd name="T64" fmla="*/ 44 w 689"/>
                  <a:gd name="T65" fmla="*/ 42 h 568"/>
                  <a:gd name="T66" fmla="*/ 6 w 689"/>
                  <a:gd name="T67" fmla="*/ 0 h 568"/>
                  <a:gd name="T68" fmla="*/ 6 w 689"/>
                  <a:gd name="T6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68">
                    <a:moveTo>
                      <a:pt x="6" y="0"/>
                    </a:moveTo>
                    <a:lnTo>
                      <a:pt x="6" y="0"/>
                    </a:lnTo>
                    <a:lnTo>
                      <a:pt x="0" y="6"/>
                    </a:lnTo>
                    <a:lnTo>
                      <a:pt x="0" y="6"/>
                    </a:lnTo>
                    <a:lnTo>
                      <a:pt x="72" y="88"/>
                    </a:lnTo>
                    <a:lnTo>
                      <a:pt x="109" y="128"/>
                    </a:lnTo>
                    <a:lnTo>
                      <a:pt x="147" y="168"/>
                    </a:lnTo>
                    <a:lnTo>
                      <a:pt x="147" y="168"/>
                    </a:lnTo>
                    <a:lnTo>
                      <a:pt x="207" y="226"/>
                    </a:lnTo>
                    <a:lnTo>
                      <a:pt x="269" y="282"/>
                    </a:lnTo>
                    <a:lnTo>
                      <a:pt x="333" y="336"/>
                    </a:lnTo>
                    <a:lnTo>
                      <a:pt x="397" y="386"/>
                    </a:lnTo>
                    <a:lnTo>
                      <a:pt x="463" y="436"/>
                    </a:lnTo>
                    <a:lnTo>
                      <a:pt x="531" y="482"/>
                    </a:lnTo>
                    <a:lnTo>
                      <a:pt x="599" y="526"/>
                    </a:lnTo>
                    <a:lnTo>
                      <a:pt x="669" y="568"/>
                    </a:lnTo>
                    <a:lnTo>
                      <a:pt x="689" y="568"/>
                    </a:lnTo>
                    <a:lnTo>
                      <a:pt x="689" y="568"/>
                    </a:lnTo>
                    <a:lnTo>
                      <a:pt x="641" y="540"/>
                    </a:lnTo>
                    <a:lnTo>
                      <a:pt x="593" y="512"/>
                    </a:lnTo>
                    <a:lnTo>
                      <a:pt x="545" y="480"/>
                    </a:lnTo>
                    <a:lnTo>
                      <a:pt x="499" y="450"/>
                    </a:lnTo>
                    <a:lnTo>
                      <a:pt x="453" y="418"/>
                    </a:lnTo>
                    <a:lnTo>
                      <a:pt x="409" y="384"/>
                    </a:lnTo>
                    <a:lnTo>
                      <a:pt x="365" y="350"/>
                    </a:lnTo>
                    <a:lnTo>
                      <a:pt x="321" y="314"/>
                    </a:lnTo>
                    <a:lnTo>
                      <a:pt x="279" y="278"/>
                    </a:lnTo>
                    <a:lnTo>
                      <a:pt x="237" y="242"/>
                    </a:lnTo>
                    <a:lnTo>
                      <a:pt x="197" y="204"/>
                    </a:lnTo>
                    <a:lnTo>
                      <a:pt x="157" y="164"/>
                    </a:lnTo>
                    <a:lnTo>
                      <a:pt x="117" y="124"/>
                    </a:lnTo>
                    <a:lnTo>
                      <a:pt x="80" y="84"/>
                    </a:lnTo>
                    <a:lnTo>
                      <a:pt x="44" y="42"/>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64"/>
              <p:cNvSpPr>
                <a:spLocks/>
              </p:cNvSpPr>
              <p:nvPr userDrawn="1"/>
            </p:nvSpPr>
            <p:spPr bwMode="auto">
              <a:xfrm>
                <a:off x="-3135313" y="1365250"/>
                <a:ext cx="60325" cy="115888"/>
              </a:xfrm>
              <a:custGeom>
                <a:avLst/>
                <a:gdLst>
                  <a:gd name="T0" fmla="*/ 8 w 38"/>
                  <a:gd name="T1" fmla="*/ 0 h 73"/>
                  <a:gd name="T2" fmla="*/ 8 w 38"/>
                  <a:gd name="T3" fmla="*/ 0 h 73"/>
                  <a:gd name="T4" fmla="*/ 0 w 38"/>
                  <a:gd name="T5" fmla="*/ 2 h 73"/>
                  <a:gd name="T6" fmla="*/ 0 w 38"/>
                  <a:gd name="T7" fmla="*/ 2 h 73"/>
                  <a:gd name="T8" fmla="*/ 30 w 38"/>
                  <a:gd name="T9" fmla="*/ 73 h 73"/>
                  <a:gd name="T10" fmla="*/ 30 w 38"/>
                  <a:gd name="T11" fmla="*/ 73 h 73"/>
                  <a:gd name="T12" fmla="*/ 38 w 38"/>
                  <a:gd name="T13" fmla="*/ 71 h 73"/>
                  <a:gd name="T14" fmla="*/ 38 w 38"/>
                  <a:gd name="T15" fmla="*/ 71 h 73"/>
                  <a:gd name="T16" fmla="*/ 8 w 38"/>
                  <a:gd name="T17" fmla="*/ 0 h 73"/>
                  <a:gd name="T18" fmla="*/ 8 w 38"/>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3">
                    <a:moveTo>
                      <a:pt x="8" y="0"/>
                    </a:moveTo>
                    <a:lnTo>
                      <a:pt x="8" y="0"/>
                    </a:lnTo>
                    <a:lnTo>
                      <a:pt x="0" y="2"/>
                    </a:lnTo>
                    <a:lnTo>
                      <a:pt x="0" y="2"/>
                    </a:lnTo>
                    <a:lnTo>
                      <a:pt x="30" y="73"/>
                    </a:lnTo>
                    <a:lnTo>
                      <a:pt x="30" y="73"/>
                    </a:lnTo>
                    <a:lnTo>
                      <a:pt x="38" y="71"/>
                    </a:lnTo>
                    <a:lnTo>
                      <a:pt x="38" y="71"/>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66"/>
              <p:cNvSpPr>
                <a:spLocks/>
              </p:cNvSpPr>
              <p:nvPr userDrawn="1"/>
            </p:nvSpPr>
            <p:spPr bwMode="auto">
              <a:xfrm>
                <a:off x="-2960688" y="-3459163"/>
                <a:ext cx="1516063" cy="2138363"/>
              </a:xfrm>
              <a:custGeom>
                <a:avLst/>
                <a:gdLst>
                  <a:gd name="T0" fmla="*/ 180 w 955"/>
                  <a:gd name="T1" fmla="*/ 892 h 1347"/>
                  <a:gd name="T2" fmla="*/ 180 w 955"/>
                  <a:gd name="T3" fmla="*/ 892 h 1347"/>
                  <a:gd name="T4" fmla="*/ 152 w 955"/>
                  <a:gd name="T5" fmla="*/ 947 h 1347"/>
                  <a:gd name="T6" fmla="*/ 126 w 955"/>
                  <a:gd name="T7" fmla="*/ 1003 h 1347"/>
                  <a:gd name="T8" fmla="*/ 102 w 955"/>
                  <a:gd name="T9" fmla="*/ 1059 h 1347"/>
                  <a:gd name="T10" fmla="*/ 78 w 955"/>
                  <a:gd name="T11" fmla="*/ 1115 h 1347"/>
                  <a:gd name="T12" fmla="*/ 56 w 955"/>
                  <a:gd name="T13" fmla="*/ 1173 h 1347"/>
                  <a:gd name="T14" fmla="*/ 36 w 955"/>
                  <a:gd name="T15" fmla="*/ 1231 h 1347"/>
                  <a:gd name="T16" fmla="*/ 18 w 955"/>
                  <a:gd name="T17" fmla="*/ 1289 h 1347"/>
                  <a:gd name="T18" fmla="*/ 0 w 955"/>
                  <a:gd name="T19" fmla="*/ 1347 h 1347"/>
                  <a:gd name="T20" fmla="*/ 0 w 955"/>
                  <a:gd name="T21" fmla="*/ 1347 h 1347"/>
                  <a:gd name="T22" fmla="*/ 8 w 955"/>
                  <a:gd name="T23" fmla="*/ 1347 h 1347"/>
                  <a:gd name="T24" fmla="*/ 8 w 955"/>
                  <a:gd name="T25" fmla="*/ 1347 h 1347"/>
                  <a:gd name="T26" fmla="*/ 36 w 955"/>
                  <a:gd name="T27" fmla="*/ 1253 h 1347"/>
                  <a:gd name="T28" fmla="*/ 70 w 955"/>
                  <a:gd name="T29" fmla="*/ 1157 h 1347"/>
                  <a:gd name="T30" fmla="*/ 106 w 955"/>
                  <a:gd name="T31" fmla="*/ 1065 h 1347"/>
                  <a:gd name="T32" fmla="*/ 146 w 955"/>
                  <a:gd name="T33" fmla="*/ 973 h 1347"/>
                  <a:gd name="T34" fmla="*/ 190 w 955"/>
                  <a:gd name="T35" fmla="*/ 886 h 1347"/>
                  <a:gd name="T36" fmla="*/ 238 w 955"/>
                  <a:gd name="T37" fmla="*/ 798 h 1347"/>
                  <a:gd name="T38" fmla="*/ 288 w 955"/>
                  <a:gd name="T39" fmla="*/ 712 h 1347"/>
                  <a:gd name="T40" fmla="*/ 344 w 955"/>
                  <a:gd name="T41" fmla="*/ 628 h 1347"/>
                  <a:gd name="T42" fmla="*/ 402 w 955"/>
                  <a:gd name="T43" fmla="*/ 548 h 1347"/>
                  <a:gd name="T44" fmla="*/ 462 w 955"/>
                  <a:gd name="T45" fmla="*/ 468 h 1347"/>
                  <a:gd name="T46" fmla="*/ 528 w 955"/>
                  <a:gd name="T47" fmla="*/ 390 h 1347"/>
                  <a:gd name="T48" fmla="*/ 595 w 955"/>
                  <a:gd name="T49" fmla="*/ 316 h 1347"/>
                  <a:gd name="T50" fmla="*/ 667 w 955"/>
                  <a:gd name="T51" fmla="*/ 244 h 1347"/>
                  <a:gd name="T52" fmla="*/ 741 w 955"/>
                  <a:gd name="T53" fmla="*/ 176 h 1347"/>
                  <a:gd name="T54" fmla="*/ 819 w 955"/>
                  <a:gd name="T55" fmla="*/ 108 h 1347"/>
                  <a:gd name="T56" fmla="*/ 901 w 955"/>
                  <a:gd name="T57" fmla="*/ 44 h 1347"/>
                  <a:gd name="T58" fmla="*/ 923 w 955"/>
                  <a:gd name="T59" fmla="*/ 74 h 1347"/>
                  <a:gd name="T60" fmla="*/ 955 w 955"/>
                  <a:gd name="T61" fmla="*/ 0 h 1347"/>
                  <a:gd name="T62" fmla="*/ 875 w 955"/>
                  <a:gd name="T63" fmla="*/ 10 h 1347"/>
                  <a:gd name="T64" fmla="*/ 897 w 955"/>
                  <a:gd name="T65" fmla="*/ 38 h 1347"/>
                  <a:gd name="T66" fmla="*/ 897 w 955"/>
                  <a:gd name="T67" fmla="*/ 38 h 1347"/>
                  <a:gd name="T68" fmla="*/ 841 w 955"/>
                  <a:gd name="T69" fmla="*/ 82 h 1347"/>
                  <a:gd name="T70" fmla="*/ 787 w 955"/>
                  <a:gd name="T71" fmla="*/ 126 h 1347"/>
                  <a:gd name="T72" fmla="*/ 733 w 955"/>
                  <a:gd name="T73" fmla="*/ 172 h 1347"/>
                  <a:gd name="T74" fmla="*/ 681 w 955"/>
                  <a:gd name="T75" fmla="*/ 220 h 1347"/>
                  <a:gd name="T76" fmla="*/ 631 w 955"/>
                  <a:gd name="T77" fmla="*/ 270 h 1347"/>
                  <a:gd name="T78" fmla="*/ 584 w 955"/>
                  <a:gd name="T79" fmla="*/ 320 h 1347"/>
                  <a:gd name="T80" fmla="*/ 536 w 955"/>
                  <a:gd name="T81" fmla="*/ 372 h 1347"/>
                  <a:gd name="T82" fmla="*/ 490 w 955"/>
                  <a:gd name="T83" fmla="*/ 424 h 1347"/>
                  <a:gd name="T84" fmla="*/ 446 w 955"/>
                  <a:gd name="T85" fmla="*/ 480 h 1347"/>
                  <a:gd name="T86" fmla="*/ 402 w 955"/>
                  <a:gd name="T87" fmla="*/ 536 h 1347"/>
                  <a:gd name="T88" fmla="*/ 362 w 955"/>
                  <a:gd name="T89" fmla="*/ 592 h 1347"/>
                  <a:gd name="T90" fmla="*/ 322 w 955"/>
                  <a:gd name="T91" fmla="*/ 650 h 1347"/>
                  <a:gd name="T92" fmla="*/ 284 w 955"/>
                  <a:gd name="T93" fmla="*/ 708 h 1347"/>
                  <a:gd name="T94" fmla="*/ 248 w 955"/>
                  <a:gd name="T95" fmla="*/ 768 h 1347"/>
                  <a:gd name="T96" fmla="*/ 212 w 955"/>
                  <a:gd name="T97" fmla="*/ 830 h 1347"/>
                  <a:gd name="T98" fmla="*/ 180 w 955"/>
                  <a:gd name="T99" fmla="*/ 892 h 1347"/>
                  <a:gd name="T100" fmla="*/ 180 w 955"/>
                  <a:gd name="T101" fmla="*/ 89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5" h="1347">
                    <a:moveTo>
                      <a:pt x="180" y="892"/>
                    </a:moveTo>
                    <a:lnTo>
                      <a:pt x="180" y="892"/>
                    </a:lnTo>
                    <a:lnTo>
                      <a:pt x="152" y="947"/>
                    </a:lnTo>
                    <a:lnTo>
                      <a:pt x="126" y="1003"/>
                    </a:lnTo>
                    <a:lnTo>
                      <a:pt x="102" y="1059"/>
                    </a:lnTo>
                    <a:lnTo>
                      <a:pt x="78" y="1115"/>
                    </a:lnTo>
                    <a:lnTo>
                      <a:pt x="56" y="1173"/>
                    </a:lnTo>
                    <a:lnTo>
                      <a:pt x="36" y="1231"/>
                    </a:lnTo>
                    <a:lnTo>
                      <a:pt x="18" y="1289"/>
                    </a:lnTo>
                    <a:lnTo>
                      <a:pt x="0" y="1347"/>
                    </a:lnTo>
                    <a:lnTo>
                      <a:pt x="0" y="1347"/>
                    </a:lnTo>
                    <a:lnTo>
                      <a:pt x="8" y="1347"/>
                    </a:lnTo>
                    <a:lnTo>
                      <a:pt x="8" y="1347"/>
                    </a:lnTo>
                    <a:lnTo>
                      <a:pt x="36" y="1253"/>
                    </a:lnTo>
                    <a:lnTo>
                      <a:pt x="70" y="1157"/>
                    </a:lnTo>
                    <a:lnTo>
                      <a:pt x="106" y="1065"/>
                    </a:lnTo>
                    <a:lnTo>
                      <a:pt x="146" y="973"/>
                    </a:lnTo>
                    <a:lnTo>
                      <a:pt x="190" y="886"/>
                    </a:lnTo>
                    <a:lnTo>
                      <a:pt x="238" y="798"/>
                    </a:lnTo>
                    <a:lnTo>
                      <a:pt x="288" y="712"/>
                    </a:lnTo>
                    <a:lnTo>
                      <a:pt x="344" y="628"/>
                    </a:lnTo>
                    <a:lnTo>
                      <a:pt x="402" y="548"/>
                    </a:lnTo>
                    <a:lnTo>
                      <a:pt x="462" y="468"/>
                    </a:lnTo>
                    <a:lnTo>
                      <a:pt x="528" y="390"/>
                    </a:lnTo>
                    <a:lnTo>
                      <a:pt x="595" y="316"/>
                    </a:lnTo>
                    <a:lnTo>
                      <a:pt x="667" y="244"/>
                    </a:lnTo>
                    <a:lnTo>
                      <a:pt x="741" y="176"/>
                    </a:lnTo>
                    <a:lnTo>
                      <a:pt x="819" y="108"/>
                    </a:lnTo>
                    <a:lnTo>
                      <a:pt x="901" y="44"/>
                    </a:lnTo>
                    <a:lnTo>
                      <a:pt x="923" y="74"/>
                    </a:lnTo>
                    <a:lnTo>
                      <a:pt x="955" y="0"/>
                    </a:lnTo>
                    <a:lnTo>
                      <a:pt x="875" y="10"/>
                    </a:lnTo>
                    <a:lnTo>
                      <a:pt x="897" y="38"/>
                    </a:lnTo>
                    <a:lnTo>
                      <a:pt x="897" y="38"/>
                    </a:lnTo>
                    <a:lnTo>
                      <a:pt x="841" y="82"/>
                    </a:lnTo>
                    <a:lnTo>
                      <a:pt x="787" y="126"/>
                    </a:lnTo>
                    <a:lnTo>
                      <a:pt x="733" y="172"/>
                    </a:lnTo>
                    <a:lnTo>
                      <a:pt x="681" y="220"/>
                    </a:lnTo>
                    <a:lnTo>
                      <a:pt x="631" y="270"/>
                    </a:lnTo>
                    <a:lnTo>
                      <a:pt x="584" y="320"/>
                    </a:lnTo>
                    <a:lnTo>
                      <a:pt x="536" y="372"/>
                    </a:lnTo>
                    <a:lnTo>
                      <a:pt x="490" y="424"/>
                    </a:lnTo>
                    <a:lnTo>
                      <a:pt x="446" y="480"/>
                    </a:lnTo>
                    <a:lnTo>
                      <a:pt x="402" y="536"/>
                    </a:lnTo>
                    <a:lnTo>
                      <a:pt x="362" y="592"/>
                    </a:lnTo>
                    <a:lnTo>
                      <a:pt x="322" y="650"/>
                    </a:lnTo>
                    <a:lnTo>
                      <a:pt x="284" y="708"/>
                    </a:lnTo>
                    <a:lnTo>
                      <a:pt x="248" y="768"/>
                    </a:lnTo>
                    <a:lnTo>
                      <a:pt x="212" y="830"/>
                    </a:lnTo>
                    <a:lnTo>
                      <a:pt x="180" y="892"/>
                    </a:lnTo>
                    <a:lnTo>
                      <a:pt x="180" y="89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1" name="white"/>
            <p:cNvSpPr>
              <a:spLocks noEditPoints="1"/>
            </p:cNvSpPr>
            <p:nvPr userDrawn="1"/>
          </p:nvSpPr>
          <p:spPr bwMode="auto">
            <a:xfrm>
              <a:off x="-2747963" y="-247650"/>
              <a:ext cx="2722563" cy="3427413"/>
            </a:xfrm>
            <a:custGeom>
              <a:avLst/>
              <a:gdLst>
                <a:gd name="T0" fmla="*/ 1611 w 1715"/>
                <a:gd name="T1" fmla="*/ 2131 h 2159"/>
                <a:gd name="T2" fmla="*/ 1615 w 1715"/>
                <a:gd name="T3" fmla="*/ 2111 h 2159"/>
                <a:gd name="T4" fmla="*/ 1609 w 1715"/>
                <a:gd name="T5" fmla="*/ 2083 h 2159"/>
                <a:gd name="T6" fmla="*/ 1581 w 1715"/>
                <a:gd name="T7" fmla="*/ 2049 h 2159"/>
                <a:gd name="T8" fmla="*/ 1539 w 1715"/>
                <a:gd name="T9" fmla="*/ 2037 h 2159"/>
                <a:gd name="T10" fmla="*/ 1517 w 1715"/>
                <a:gd name="T11" fmla="*/ 2041 h 2159"/>
                <a:gd name="T12" fmla="*/ 1489 w 1715"/>
                <a:gd name="T13" fmla="*/ 2057 h 2159"/>
                <a:gd name="T14" fmla="*/ 1471 w 1715"/>
                <a:gd name="T15" fmla="*/ 2083 h 2159"/>
                <a:gd name="T16" fmla="*/ 1329 w 1715"/>
                <a:gd name="T17" fmla="*/ 2023 h 2159"/>
                <a:gd name="T18" fmla="*/ 1125 w 1715"/>
                <a:gd name="T19" fmla="*/ 1917 h 2159"/>
                <a:gd name="T20" fmla="*/ 935 w 1715"/>
                <a:gd name="T21" fmla="*/ 1793 h 2159"/>
                <a:gd name="T22" fmla="*/ 761 w 1715"/>
                <a:gd name="T23" fmla="*/ 1649 h 2159"/>
                <a:gd name="T24" fmla="*/ 601 w 1715"/>
                <a:gd name="T25" fmla="*/ 1489 h 2159"/>
                <a:gd name="T26" fmla="*/ 459 w 1715"/>
                <a:gd name="T27" fmla="*/ 1315 h 2159"/>
                <a:gd name="T28" fmla="*/ 338 w 1715"/>
                <a:gd name="T29" fmla="*/ 1127 h 2159"/>
                <a:gd name="T30" fmla="*/ 234 w 1715"/>
                <a:gd name="T31" fmla="*/ 926 h 2159"/>
                <a:gd name="T32" fmla="*/ 150 w 1715"/>
                <a:gd name="T33" fmla="*/ 714 h 2159"/>
                <a:gd name="T34" fmla="*/ 88 w 1715"/>
                <a:gd name="T35" fmla="*/ 492 h 2159"/>
                <a:gd name="T36" fmla="*/ 48 w 1715"/>
                <a:gd name="T37" fmla="*/ 260 h 2159"/>
                <a:gd name="T38" fmla="*/ 34 w 1715"/>
                <a:gd name="T39" fmla="*/ 58 h 2159"/>
                <a:gd name="T40" fmla="*/ 52 w 1715"/>
                <a:gd name="T41" fmla="*/ 48 h 2159"/>
                <a:gd name="T42" fmla="*/ 60 w 1715"/>
                <a:gd name="T43" fmla="*/ 28 h 2159"/>
                <a:gd name="T44" fmla="*/ 50 w 1715"/>
                <a:gd name="T45" fmla="*/ 8 h 2159"/>
                <a:gd name="T46" fmla="*/ 30 w 1715"/>
                <a:gd name="T47" fmla="*/ 0 h 2159"/>
                <a:gd name="T48" fmla="*/ 18 w 1715"/>
                <a:gd name="T49" fmla="*/ 4 h 2159"/>
                <a:gd name="T50" fmla="*/ 2 w 1715"/>
                <a:gd name="T51" fmla="*/ 24 h 2159"/>
                <a:gd name="T52" fmla="*/ 4 w 1715"/>
                <a:gd name="T53" fmla="*/ 40 h 2159"/>
                <a:gd name="T54" fmla="*/ 26 w 1715"/>
                <a:gd name="T55" fmla="*/ 58 h 2159"/>
                <a:gd name="T56" fmla="*/ 34 w 1715"/>
                <a:gd name="T57" fmla="*/ 212 h 2159"/>
                <a:gd name="T58" fmla="*/ 52 w 1715"/>
                <a:gd name="T59" fmla="*/ 344 h 2159"/>
                <a:gd name="T60" fmla="*/ 104 w 1715"/>
                <a:gd name="T61" fmla="*/ 588 h 2159"/>
                <a:gd name="T62" fmla="*/ 182 w 1715"/>
                <a:gd name="T63" fmla="*/ 824 h 2159"/>
                <a:gd name="T64" fmla="*/ 286 w 1715"/>
                <a:gd name="T65" fmla="*/ 1050 h 2159"/>
                <a:gd name="T66" fmla="*/ 414 w 1715"/>
                <a:gd name="T67" fmla="*/ 1261 h 2159"/>
                <a:gd name="T68" fmla="*/ 567 w 1715"/>
                <a:gd name="T69" fmla="*/ 1459 h 2159"/>
                <a:gd name="T70" fmla="*/ 661 w 1715"/>
                <a:gd name="T71" fmla="*/ 1563 h 2159"/>
                <a:gd name="T72" fmla="*/ 815 w 1715"/>
                <a:gd name="T73" fmla="*/ 1705 h 2159"/>
                <a:gd name="T74" fmla="*/ 979 w 1715"/>
                <a:gd name="T75" fmla="*/ 1833 h 2159"/>
                <a:gd name="T76" fmla="*/ 1155 w 1715"/>
                <a:gd name="T77" fmla="*/ 1945 h 2159"/>
                <a:gd name="T78" fmla="*/ 1339 w 1715"/>
                <a:gd name="T79" fmla="*/ 2039 h 2159"/>
                <a:gd name="T80" fmla="*/ 1469 w 1715"/>
                <a:gd name="T81" fmla="*/ 2091 h 2159"/>
                <a:gd name="T82" fmla="*/ 1465 w 1715"/>
                <a:gd name="T83" fmla="*/ 2111 h 2159"/>
                <a:gd name="T84" fmla="*/ 1475 w 1715"/>
                <a:gd name="T85" fmla="*/ 2149 h 2159"/>
                <a:gd name="T86" fmla="*/ 1491 w 1715"/>
                <a:gd name="T87" fmla="*/ 2159 h 2159"/>
                <a:gd name="T88" fmla="*/ 1473 w 1715"/>
                <a:gd name="T89" fmla="*/ 2125 h 2159"/>
                <a:gd name="T90" fmla="*/ 1471 w 1715"/>
                <a:gd name="T91" fmla="*/ 2103 h 2159"/>
                <a:gd name="T92" fmla="*/ 1539 w 1715"/>
                <a:gd name="T93" fmla="*/ 2117 h 2159"/>
                <a:gd name="T94" fmla="*/ 1597 w 1715"/>
                <a:gd name="T95" fmla="*/ 2149 h 2159"/>
                <a:gd name="T96" fmla="*/ 1597 w 1715"/>
                <a:gd name="T97" fmla="*/ 2159 h 2159"/>
                <a:gd name="T98" fmla="*/ 1609 w 1715"/>
                <a:gd name="T99" fmla="*/ 2139 h 2159"/>
                <a:gd name="T100" fmla="*/ 1679 w 1715"/>
                <a:gd name="T101" fmla="*/ 2159 h 2159"/>
                <a:gd name="T102" fmla="*/ 1663 w 1715"/>
                <a:gd name="T103" fmla="*/ 2147 h 2159"/>
                <a:gd name="T104" fmla="*/ 1607 w 1715"/>
                <a:gd name="T105" fmla="*/ 2129 h 2159"/>
                <a:gd name="T106" fmla="*/ 1475 w 1715"/>
                <a:gd name="T107" fmla="*/ 2085 h 2159"/>
                <a:gd name="T108" fmla="*/ 1493 w 1715"/>
                <a:gd name="T109" fmla="*/ 2061 h 2159"/>
                <a:gd name="T110" fmla="*/ 1519 w 1715"/>
                <a:gd name="T111" fmla="*/ 2045 h 2159"/>
                <a:gd name="T112" fmla="*/ 1539 w 1715"/>
                <a:gd name="T113" fmla="*/ 2041 h 2159"/>
                <a:gd name="T114" fmla="*/ 1579 w 1715"/>
                <a:gd name="T115" fmla="*/ 2053 h 2159"/>
                <a:gd name="T116" fmla="*/ 1603 w 1715"/>
                <a:gd name="T117" fmla="*/ 2085 h 2159"/>
                <a:gd name="T118" fmla="*/ 1609 w 1715"/>
                <a:gd name="T119" fmla="*/ 2111 h 2159"/>
                <a:gd name="T120" fmla="*/ 1607 w 1715"/>
                <a:gd name="T121" fmla="*/ 2129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2159">
                  <a:moveTo>
                    <a:pt x="1663" y="2147"/>
                  </a:moveTo>
                  <a:lnTo>
                    <a:pt x="1663" y="2147"/>
                  </a:lnTo>
                  <a:lnTo>
                    <a:pt x="1611" y="2131"/>
                  </a:lnTo>
                  <a:lnTo>
                    <a:pt x="1611" y="2131"/>
                  </a:lnTo>
                  <a:lnTo>
                    <a:pt x="1613" y="2121"/>
                  </a:lnTo>
                  <a:lnTo>
                    <a:pt x="1615" y="2111"/>
                  </a:lnTo>
                  <a:lnTo>
                    <a:pt x="1615" y="2111"/>
                  </a:lnTo>
                  <a:lnTo>
                    <a:pt x="1613" y="2097"/>
                  </a:lnTo>
                  <a:lnTo>
                    <a:pt x="1609" y="2083"/>
                  </a:lnTo>
                  <a:lnTo>
                    <a:pt x="1601" y="2069"/>
                  </a:lnTo>
                  <a:lnTo>
                    <a:pt x="1593" y="2059"/>
                  </a:lnTo>
                  <a:lnTo>
                    <a:pt x="1581" y="2049"/>
                  </a:lnTo>
                  <a:lnTo>
                    <a:pt x="1569" y="2043"/>
                  </a:lnTo>
                  <a:lnTo>
                    <a:pt x="1555" y="2039"/>
                  </a:lnTo>
                  <a:lnTo>
                    <a:pt x="1539" y="2037"/>
                  </a:lnTo>
                  <a:lnTo>
                    <a:pt x="1539" y="2037"/>
                  </a:lnTo>
                  <a:lnTo>
                    <a:pt x="1529" y="2037"/>
                  </a:lnTo>
                  <a:lnTo>
                    <a:pt x="1517" y="2041"/>
                  </a:lnTo>
                  <a:lnTo>
                    <a:pt x="1507" y="2045"/>
                  </a:lnTo>
                  <a:lnTo>
                    <a:pt x="1497" y="2049"/>
                  </a:lnTo>
                  <a:lnTo>
                    <a:pt x="1489" y="2057"/>
                  </a:lnTo>
                  <a:lnTo>
                    <a:pt x="1481" y="2065"/>
                  </a:lnTo>
                  <a:lnTo>
                    <a:pt x="1475" y="2073"/>
                  </a:lnTo>
                  <a:lnTo>
                    <a:pt x="1471" y="2083"/>
                  </a:lnTo>
                  <a:lnTo>
                    <a:pt x="1471" y="2083"/>
                  </a:lnTo>
                  <a:lnTo>
                    <a:pt x="1399" y="2055"/>
                  </a:lnTo>
                  <a:lnTo>
                    <a:pt x="1329" y="2023"/>
                  </a:lnTo>
                  <a:lnTo>
                    <a:pt x="1259" y="1991"/>
                  </a:lnTo>
                  <a:lnTo>
                    <a:pt x="1191" y="1955"/>
                  </a:lnTo>
                  <a:lnTo>
                    <a:pt x="1125" y="1917"/>
                  </a:lnTo>
                  <a:lnTo>
                    <a:pt x="1059" y="1879"/>
                  </a:lnTo>
                  <a:lnTo>
                    <a:pt x="997" y="1837"/>
                  </a:lnTo>
                  <a:lnTo>
                    <a:pt x="935" y="1793"/>
                  </a:lnTo>
                  <a:lnTo>
                    <a:pt x="875" y="1747"/>
                  </a:lnTo>
                  <a:lnTo>
                    <a:pt x="817" y="1699"/>
                  </a:lnTo>
                  <a:lnTo>
                    <a:pt x="761" y="1649"/>
                  </a:lnTo>
                  <a:lnTo>
                    <a:pt x="705" y="1599"/>
                  </a:lnTo>
                  <a:lnTo>
                    <a:pt x="653" y="1545"/>
                  </a:lnTo>
                  <a:lnTo>
                    <a:pt x="601" y="1489"/>
                  </a:lnTo>
                  <a:lnTo>
                    <a:pt x="553" y="1433"/>
                  </a:lnTo>
                  <a:lnTo>
                    <a:pt x="505" y="1375"/>
                  </a:lnTo>
                  <a:lnTo>
                    <a:pt x="459" y="1315"/>
                  </a:lnTo>
                  <a:lnTo>
                    <a:pt x="418" y="1253"/>
                  </a:lnTo>
                  <a:lnTo>
                    <a:pt x="376" y="1191"/>
                  </a:lnTo>
                  <a:lnTo>
                    <a:pt x="338" y="1127"/>
                  </a:lnTo>
                  <a:lnTo>
                    <a:pt x="300" y="1062"/>
                  </a:lnTo>
                  <a:lnTo>
                    <a:pt x="266" y="994"/>
                  </a:lnTo>
                  <a:lnTo>
                    <a:pt x="234" y="926"/>
                  </a:lnTo>
                  <a:lnTo>
                    <a:pt x="204" y="856"/>
                  </a:lnTo>
                  <a:lnTo>
                    <a:pt x="176" y="786"/>
                  </a:lnTo>
                  <a:lnTo>
                    <a:pt x="150" y="714"/>
                  </a:lnTo>
                  <a:lnTo>
                    <a:pt x="126" y="642"/>
                  </a:lnTo>
                  <a:lnTo>
                    <a:pt x="106" y="566"/>
                  </a:lnTo>
                  <a:lnTo>
                    <a:pt x="88" y="492"/>
                  </a:lnTo>
                  <a:lnTo>
                    <a:pt x="72" y="416"/>
                  </a:lnTo>
                  <a:lnTo>
                    <a:pt x="60" y="338"/>
                  </a:lnTo>
                  <a:lnTo>
                    <a:pt x="48" y="260"/>
                  </a:lnTo>
                  <a:lnTo>
                    <a:pt x="48" y="260"/>
                  </a:lnTo>
                  <a:lnTo>
                    <a:pt x="40" y="160"/>
                  </a:lnTo>
                  <a:lnTo>
                    <a:pt x="34" y="58"/>
                  </a:lnTo>
                  <a:lnTo>
                    <a:pt x="34" y="58"/>
                  </a:lnTo>
                  <a:lnTo>
                    <a:pt x="44" y="56"/>
                  </a:lnTo>
                  <a:lnTo>
                    <a:pt x="52" y="48"/>
                  </a:lnTo>
                  <a:lnTo>
                    <a:pt x="58" y="40"/>
                  </a:lnTo>
                  <a:lnTo>
                    <a:pt x="60" y="28"/>
                  </a:lnTo>
                  <a:lnTo>
                    <a:pt x="60" y="28"/>
                  </a:lnTo>
                  <a:lnTo>
                    <a:pt x="58" y="22"/>
                  </a:lnTo>
                  <a:lnTo>
                    <a:pt x="56" y="18"/>
                  </a:lnTo>
                  <a:lnTo>
                    <a:pt x="50" y="8"/>
                  </a:lnTo>
                  <a:lnTo>
                    <a:pt x="40" y="2"/>
                  </a:lnTo>
                  <a:lnTo>
                    <a:pt x="36" y="0"/>
                  </a:lnTo>
                  <a:lnTo>
                    <a:pt x="30" y="0"/>
                  </a:lnTo>
                  <a:lnTo>
                    <a:pt x="30" y="0"/>
                  </a:lnTo>
                  <a:lnTo>
                    <a:pt x="24" y="2"/>
                  </a:lnTo>
                  <a:lnTo>
                    <a:pt x="18" y="4"/>
                  </a:lnTo>
                  <a:lnTo>
                    <a:pt x="8" y="10"/>
                  </a:lnTo>
                  <a:lnTo>
                    <a:pt x="2" y="20"/>
                  </a:lnTo>
                  <a:lnTo>
                    <a:pt x="2" y="24"/>
                  </a:lnTo>
                  <a:lnTo>
                    <a:pt x="0" y="30"/>
                  </a:lnTo>
                  <a:lnTo>
                    <a:pt x="0" y="30"/>
                  </a:lnTo>
                  <a:lnTo>
                    <a:pt x="4" y="40"/>
                  </a:lnTo>
                  <a:lnTo>
                    <a:pt x="8" y="50"/>
                  </a:lnTo>
                  <a:lnTo>
                    <a:pt x="16" y="56"/>
                  </a:lnTo>
                  <a:lnTo>
                    <a:pt x="26" y="58"/>
                  </a:lnTo>
                  <a:lnTo>
                    <a:pt x="26" y="58"/>
                  </a:lnTo>
                  <a:lnTo>
                    <a:pt x="30" y="160"/>
                  </a:lnTo>
                  <a:lnTo>
                    <a:pt x="34" y="212"/>
                  </a:lnTo>
                  <a:lnTo>
                    <a:pt x="40" y="262"/>
                  </a:lnTo>
                  <a:lnTo>
                    <a:pt x="40" y="262"/>
                  </a:lnTo>
                  <a:lnTo>
                    <a:pt x="52" y="344"/>
                  </a:lnTo>
                  <a:lnTo>
                    <a:pt x="66" y="426"/>
                  </a:lnTo>
                  <a:lnTo>
                    <a:pt x="82" y="508"/>
                  </a:lnTo>
                  <a:lnTo>
                    <a:pt x="104" y="588"/>
                  </a:lnTo>
                  <a:lnTo>
                    <a:pt x="126" y="668"/>
                  </a:lnTo>
                  <a:lnTo>
                    <a:pt x="152" y="746"/>
                  </a:lnTo>
                  <a:lnTo>
                    <a:pt x="182" y="824"/>
                  </a:lnTo>
                  <a:lnTo>
                    <a:pt x="214" y="900"/>
                  </a:lnTo>
                  <a:lnTo>
                    <a:pt x="248" y="976"/>
                  </a:lnTo>
                  <a:lnTo>
                    <a:pt x="286" y="1050"/>
                  </a:lnTo>
                  <a:lnTo>
                    <a:pt x="326" y="1121"/>
                  </a:lnTo>
                  <a:lnTo>
                    <a:pt x="368" y="1191"/>
                  </a:lnTo>
                  <a:lnTo>
                    <a:pt x="414" y="1261"/>
                  </a:lnTo>
                  <a:lnTo>
                    <a:pt x="461" y="1329"/>
                  </a:lnTo>
                  <a:lnTo>
                    <a:pt x="513" y="1395"/>
                  </a:lnTo>
                  <a:lnTo>
                    <a:pt x="567" y="1459"/>
                  </a:lnTo>
                  <a:lnTo>
                    <a:pt x="567" y="1459"/>
                  </a:lnTo>
                  <a:lnTo>
                    <a:pt x="613" y="1513"/>
                  </a:lnTo>
                  <a:lnTo>
                    <a:pt x="661" y="1563"/>
                  </a:lnTo>
                  <a:lnTo>
                    <a:pt x="711" y="1613"/>
                  </a:lnTo>
                  <a:lnTo>
                    <a:pt x="763" y="1659"/>
                  </a:lnTo>
                  <a:lnTo>
                    <a:pt x="815" y="1705"/>
                  </a:lnTo>
                  <a:lnTo>
                    <a:pt x="869" y="1751"/>
                  </a:lnTo>
                  <a:lnTo>
                    <a:pt x="923" y="1793"/>
                  </a:lnTo>
                  <a:lnTo>
                    <a:pt x="979" y="1833"/>
                  </a:lnTo>
                  <a:lnTo>
                    <a:pt x="1037" y="1871"/>
                  </a:lnTo>
                  <a:lnTo>
                    <a:pt x="1095" y="1909"/>
                  </a:lnTo>
                  <a:lnTo>
                    <a:pt x="1155" y="1945"/>
                  </a:lnTo>
                  <a:lnTo>
                    <a:pt x="1215" y="1977"/>
                  </a:lnTo>
                  <a:lnTo>
                    <a:pt x="1277" y="2009"/>
                  </a:lnTo>
                  <a:lnTo>
                    <a:pt x="1339" y="2039"/>
                  </a:lnTo>
                  <a:lnTo>
                    <a:pt x="1403" y="2065"/>
                  </a:lnTo>
                  <a:lnTo>
                    <a:pt x="1469" y="2091"/>
                  </a:lnTo>
                  <a:lnTo>
                    <a:pt x="1469" y="2091"/>
                  </a:lnTo>
                  <a:lnTo>
                    <a:pt x="1467" y="2101"/>
                  </a:lnTo>
                  <a:lnTo>
                    <a:pt x="1465" y="2111"/>
                  </a:lnTo>
                  <a:lnTo>
                    <a:pt x="1465" y="2111"/>
                  </a:lnTo>
                  <a:lnTo>
                    <a:pt x="1467" y="2125"/>
                  </a:lnTo>
                  <a:lnTo>
                    <a:pt x="1471" y="2137"/>
                  </a:lnTo>
                  <a:lnTo>
                    <a:pt x="1475" y="2149"/>
                  </a:lnTo>
                  <a:lnTo>
                    <a:pt x="1483" y="2159"/>
                  </a:lnTo>
                  <a:lnTo>
                    <a:pt x="1491" y="2159"/>
                  </a:lnTo>
                  <a:lnTo>
                    <a:pt x="1491" y="2159"/>
                  </a:lnTo>
                  <a:lnTo>
                    <a:pt x="1483" y="2149"/>
                  </a:lnTo>
                  <a:lnTo>
                    <a:pt x="1475" y="2137"/>
                  </a:lnTo>
                  <a:lnTo>
                    <a:pt x="1473" y="2125"/>
                  </a:lnTo>
                  <a:lnTo>
                    <a:pt x="1471" y="2111"/>
                  </a:lnTo>
                  <a:lnTo>
                    <a:pt x="1471" y="2111"/>
                  </a:lnTo>
                  <a:lnTo>
                    <a:pt x="1471" y="2103"/>
                  </a:lnTo>
                  <a:lnTo>
                    <a:pt x="1473" y="2093"/>
                  </a:lnTo>
                  <a:lnTo>
                    <a:pt x="1473" y="2093"/>
                  </a:lnTo>
                  <a:lnTo>
                    <a:pt x="1539" y="2117"/>
                  </a:lnTo>
                  <a:lnTo>
                    <a:pt x="1605" y="2137"/>
                  </a:lnTo>
                  <a:lnTo>
                    <a:pt x="1605" y="2137"/>
                  </a:lnTo>
                  <a:lnTo>
                    <a:pt x="1597" y="2149"/>
                  </a:lnTo>
                  <a:lnTo>
                    <a:pt x="1589" y="2159"/>
                  </a:lnTo>
                  <a:lnTo>
                    <a:pt x="1597" y="2159"/>
                  </a:lnTo>
                  <a:lnTo>
                    <a:pt x="1597" y="2159"/>
                  </a:lnTo>
                  <a:lnTo>
                    <a:pt x="1603" y="2149"/>
                  </a:lnTo>
                  <a:lnTo>
                    <a:pt x="1609" y="2139"/>
                  </a:lnTo>
                  <a:lnTo>
                    <a:pt x="1609" y="2139"/>
                  </a:lnTo>
                  <a:lnTo>
                    <a:pt x="1661" y="2155"/>
                  </a:lnTo>
                  <a:lnTo>
                    <a:pt x="1661" y="2155"/>
                  </a:lnTo>
                  <a:lnTo>
                    <a:pt x="1679" y="2159"/>
                  </a:lnTo>
                  <a:lnTo>
                    <a:pt x="1715" y="2159"/>
                  </a:lnTo>
                  <a:lnTo>
                    <a:pt x="1715" y="2159"/>
                  </a:lnTo>
                  <a:lnTo>
                    <a:pt x="1663" y="2147"/>
                  </a:lnTo>
                  <a:lnTo>
                    <a:pt x="1663" y="2147"/>
                  </a:lnTo>
                  <a:close/>
                  <a:moveTo>
                    <a:pt x="1607" y="2129"/>
                  </a:moveTo>
                  <a:lnTo>
                    <a:pt x="1607" y="2129"/>
                  </a:lnTo>
                  <a:lnTo>
                    <a:pt x="1541" y="2109"/>
                  </a:lnTo>
                  <a:lnTo>
                    <a:pt x="1475" y="2085"/>
                  </a:lnTo>
                  <a:lnTo>
                    <a:pt x="1475" y="2085"/>
                  </a:lnTo>
                  <a:lnTo>
                    <a:pt x="1481" y="2075"/>
                  </a:lnTo>
                  <a:lnTo>
                    <a:pt x="1487" y="2067"/>
                  </a:lnTo>
                  <a:lnTo>
                    <a:pt x="1493" y="2061"/>
                  </a:lnTo>
                  <a:lnTo>
                    <a:pt x="1501" y="2055"/>
                  </a:lnTo>
                  <a:lnTo>
                    <a:pt x="1509" y="2049"/>
                  </a:lnTo>
                  <a:lnTo>
                    <a:pt x="1519" y="2045"/>
                  </a:lnTo>
                  <a:lnTo>
                    <a:pt x="1529" y="2043"/>
                  </a:lnTo>
                  <a:lnTo>
                    <a:pt x="1539" y="2041"/>
                  </a:lnTo>
                  <a:lnTo>
                    <a:pt x="1539" y="2041"/>
                  </a:lnTo>
                  <a:lnTo>
                    <a:pt x="1553" y="2043"/>
                  </a:lnTo>
                  <a:lnTo>
                    <a:pt x="1567" y="2047"/>
                  </a:lnTo>
                  <a:lnTo>
                    <a:pt x="1579" y="2053"/>
                  </a:lnTo>
                  <a:lnTo>
                    <a:pt x="1589" y="2063"/>
                  </a:lnTo>
                  <a:lnTo>
                    <a:pt x="1597" y="2073"/>
                  </a:lnTo>
                  <a:lnTo>
                    <a:pt x="1603" y="2085"/>
                  </a:lnTo>
                  <a:lnTo>
                    <a:pt x="1607" y="2097"/>
                  </a:lnTo>
                  <a:lnTo>
                    <a:pt x="1609" y="2111"/>
                  </a:lnTo>
                  <a:lnTo>
                    <a:pt x="1609" y="2111"/>
                  </a:lnTo>
                  <a:lnTo>
                    <a:pt x="1609" y="2121"/>
                  </a:lnTo>
                  <a:lnTo>
                    <a:pt x="1607" y="2129"/>
                  </a:lnTo>
                  <a:lnTo>
                    <a:pt x="1607" y="2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7" name="Red"/>
            <p:cNvGrpSpPr/>
            <p:nvPr userDrawn="1"/>
          </p:nvGrpSpPr>
          <p:grpSpPr>
            <a:xfrm>
              <a:off x="-4014788" y="-3675063"/>
              <a:ext cx="2982913" cy="6854826"/>
              <a:chOff x="-4014788" y="-3675063"/>
              <a:chExt cx="2982913" cy="6854826"/>
            </a:xfrm>
          </p:grpSpPr>
          <p:sp>
            <p:nvSpPr>
              <p:cNvPr id="375" name="red stroke"/>
              <p:cNvSpPr>
                <a:spLocks noEditPoints="1"/>
              </p:cNvSpPr>
              <p:nvPr userDrawn="1"/>
            </p:nvSpPr>
            <p:spPr bwMode="auto">
              <a:xfrm>
                <a:off x="-3138488" y="1471613"/>
                <a:ext cx="187325" cy="187325"/>
              </a:xfrm>
              <a:custGeom>
                <a:avLst/>
                <a:gdLst>
                  <a:gd name="T0" fmla="*/ 58 w 118"/>
                  <a:gd name="T1" fmla="*/ 0 h 118"/>
                  <a:gd name="T2" fmla="*/ 40 w 118"/>
                  <a:gd name="T3" fmla="*/ 4 h 118"/>
                  <a:gd name="T4" fmla="*/ 32 w 118"/>
                  <a:gd name="T5" fmla="*/ 6 h 118"/>
                  <a:gd name="T6" fmla="*/ 18 w 118"/>
                  <a:gd name="T7" fmla="*/ 16 h 118"/>
                  <a:gd name="T8" fmla="*/ 2 w 118"/>
                  <a:gd name="T9" fmla="*/ 42 h 118"/>
                  <a:gd name="T10" fmla="*/ 0 w 118"/>
                  <a:gd name="T11" fmla="*/ 58 h 118"/>
                  <a:gd name="T12" fmla="*/ 0 w 118"/>
                  <a:gd name="T13" fmla="*/ 70 h 118"/>
                  <a:gd name="T14" fmla="*/ 10 w 118"/>
                  <a:gd name="T15" fmla="*/ 92 h 118"/>
                  <a:gd name="T16" fmla="*/ 26 w 118"/>
                  <a:gd name="T17" fmla="*/ 108 h 118"/>
                  <a:gd name="T18" fmla="*/ 46 w 118"/>
                  <a:gd name="T19" fmla="*/ 116 h 118"/>
                  <a:gd name="T20" fmla="*/ 58 w 118"/>
                  <a:gd name="T21" fmla="*/ 118 h 118"/>
                  <a:gd name="T22" fmla="*/ 82 w 118"/>
                  <a:gd name="T23" fmla="*/ 114 h 118"/>
                  <a:gd name="T24" fmla="*/ 90 w 118"/>
                  <a:gd name="T25" fmla="*/ 110 h 118"/>
                  <a:gd name="T26" fmla="*/ 102 w 118"/>
                  <a:gd name="T27" fmla="*/ 100 h 118"/>
                  <a:gd name="T28" fmla="*/ 116 w 118"/>
                  <a:gd name="T29" fmla="*/ 74 h 118"/>
                  <a:gd name="T30" fmla="*/ 118 w 118"/>
                  <a:gd name="T31" fmla="*/ 58 h 118"/>
                  <a:gd name="T32" fmla="*/ 114 w 118"/>
                  <a:gd name="T33" fmla="*/ 36 h 118"/>
                  <a:gd name="T34" fmla="*/ 100 w 118"/>
                  <a:gd name="T35" fmla="*/ 18 h 118"/>
                  <a:gd name="T36" fmla="*/ 82 w 118"/>
                  <a:gd name="T37" fmla="*/ 4 h 118"/>
                  <a:gd name="T38" fmla="*/ 58 w 118"/>
                  <a:gd name="T39" fmla="*/ 0 h 118"/>
                  <a:gd name="T40" fmla="*/ 88 w 118"/>
                  <a:gd name="T41" fmla="*/ 106 h 118"/>
                  <a:gd name="T42" fmla="*/ 80 w 118"/>
                  <a:gd name="T43" fmla="*/ 110 h 118"/>
                  <a:gd name="T44" fmla="*/ 70 w 118"/>
                  <a:gd name="T45" fmla="*/ 114 h 118"/>
                  <a:gd name="T46" fmla="*/ 58 w 118"/>
                  <a:gd name="T47" fmla="*/ 114 h 118"/>
                  <a:gd name="T48" fmla="*/ 38 w 118"/>
                  <a:gd name="T49" fmla="*/ 110 h 118"/>
                  <a:gd name="T50" fmla="*/ 20 w 118"/>
                  <a:gd name="T51" fmla="*/ 98 h 118"/>
                  <a:gd name="T52" fmla="*/ 8 w 118"/>
                  <a:gd name="T53" fmla="*/ 80 h 118"/>
                  <a:gd name="T54" fmla="*/ 2 w 118"/>
                  <a:gd name="T55" fmla="*/ 58 h 118"/>
                  <a:gd name="T56" fmla="*/ 6 w 118"/>
                  <a:gd name="T57" fmla="*/ 44 h 118"/>
                  <a:gd name="T58" fmla="*/ 22 w 118"/>
                  <a:gd name="T59" fmla="*/ 18 h 118"/>
                  <a:gd name="T60" fmla="*/ 34 w 118"/>
                  <a:gd name="T61" fmla="*/ 10 h 118"/>
                  <a:gd name="T62" fmla="*/ 40 w 118"/>
                  <a:gd name="T63" fmla="*/ 6 h 118"/>
                  <a:gd name="T64" fmla="*/ 58 w 118"/>
                  <a:gd name="T65" fmla="*/ 2 h 118"/>
                  <a:gd name="T66" fmla="*/ 70 w 118"/>
                  <a:gd name="T67" fmla="*/ 4 h 118"/>
                  <a:gd name="T68" fmla="*/ 90 w 118"/>
                  <a:gd name="T69" fmla="*/ 12 h 118"/>
                  <a:gd name="T70" fmla="*/ 106 w 118"/>
                  <a:gd name="T71" fmla="*/ 28 h 118"/>
                  <a:gd name="T72" fmla="*/ 114 w 118"/>
                  <a:gd name="T73" fmla="*/ 48 h 118"/>
                  <a:gd name="T74" fmla="*/ 114 w 118"/>
                  <a:gd name="T75" fmla="*/ 58 h 118"/>
                  <a:gd name="T76" fmla="*/ 108 w 118"/>
                  <a:gd name="T77" fmla="*/ 86 h 118"/>
                  <a:gd name="T78" fmla="*/ 88 w 118"/>
                  <a:gd name="T79"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18">
                    <a:moveTo>
                      <a:pt x="58" y="0"/>
                    </a:moveTo>
                    <a:lnTo>
                      <a:pt x="58" y="0"/>
                    </a:lnTo>
                    <a:lnTo>
                      <a:pt x="48" y="0"/>
                    </a:lnTo>
                    <a:lnTo>
                      <a:pt x="40" y="4"/>
                    </a:lnTo>
                    <a:lnTo>
                      <a:pt x="40" y="4"/>
                    </a:lnTo>
                    <a:lnTo>
                      <a:pt x="32" y="6"/>
                    </a:lnTo>
                    <a:lnTo>
                      <a:pt x="32" y="6"/>
                    </a:lnTo>
                    <a:lnTo>
                      <a:pt x="18" y="16"/>
                    </a:lnTo>
                    <a:lnTo>
                      <a:pt x="8" y="28"/>
                    </a:lnTo>
                    <a:lnTo>
                      <a:pt x="2" y="42"/>
                    </a:lnTo>
                    <a:lnTo>
                      <a:pt x="0" y="50"/>
                    </a:lnTo>
                    <a:lnTo>
                      <a:pt x="0" y="58"/>
                    </a:lnTo>
                    <a:lnTo>
                      <a:pt x="0" y="58"/>
                    </a:lnTo>
                    <a:lnTo>
                      <a:pt x="0" y="70"/>
                    </a:lnTo>
                    <a:lnTo>
                      <a:pt x="4" y="82"/>
                    </a:lnTo>
                    <a:lnTo>
                      <a:pt x="10" y="92"/>
                    </a:lnTo>
                    <a:lnTo>
                      <a:pt x="18" y="100"/>
                    </a:lnTo>
                    <a:lnTo>
                      <a:pt x="26" y="108"/>
                    </a:lnTo>
                    <a:lnTo>
                      <a:pt x="36" y="114"/>
                    </a:lnTo>
                    <a:lnTo>
                      <a:pt x="46" y="116"/>
                    </a:lnTo>
                    <a:lnTo>
                      <a:pt x="58" y="118"/>
                    </a:lnTo>
                    <a:lnTo>
                      <a:pt x="58" y="118"/>
                    </a:lnTo>
                    <a:lnTo>
                      <a:pt x="70" y="116"/>
                    </a:lnTo>
                    <a:lnTo>
                      <a:pt x="82" y="114"/>
                    </a:lnTo>
                    <a:lnTo>
                      <a:pt x="82" y="114"/>
                    </a:lnTo>
                    <a:lnTo>
                      <a:pt x="90" y="110"/>
                    </a:lnTo>
                    <a:lnTo>
                      <a:pt x="90" y="110"/>
                    </a:lnTo>
                    <a:lnTo>
                      <a:pt x="102" y="100"/>
                    </a:lnTo>
                    <a:lnTo>
                      <a:pt x="110" y="88"/>
                    </a:lnTo>
                    <a:lnTo>
                      <a:pt x="116" y="74"/>
                    </a:lnTo>
                    <a:lnTo>
                      <a:pt x="118" y="58"/>
                    </a:lnTo>
                    <a:lnTo>
                      <a:pt x="118" y="58"/>
                    </a:lnTo>
                    <a:lnTo>
                      <a:pt x="116" y="48"/>
                    </a:lnTo>
                    <a:lnTo>
                      <a:pt x="114" y="36"/>
                    </a:lnTo>
                    <a:lnTo>
                      <a:pt x="108" y="26"/>
                    </a:lnTo>
                    <a:lnTo>
                      <a:pt x="100" y="18"/>
                    </a:lnTo>
                    <a:lnTo>
                      <a:pt x="92" y="10"/>
                    </a:lnTo>
                    <a:lnTo>
                      <a:pt x="82" y="4"/>
                    </a:lnTo>
                    <a:lnTo>
                      <a:pt x="70" y="0"/>
                    </a:lnTo>
                    <a:lnTo>
                      <a:pt x="58" y="0"/>
                    </a:lnTo>
                    <a:lnTo>
                      <a:pt x="58" y="0"/>
                    </a:lnTo>
                    <a:close/>
                    <a:moveTo>
                      <a:pt x="88" y="106"/>
                    </a:moveTo>
                    <a:lnTo>
                      <a:pt x="88" y="106"/>
                    </a:lnTo>
                    <a:lnTo>
                      <a:pt x="80" y="110"/>
                    </a:lnTo>
                    <a:lnTo>
                      <a:pt x="80" y="110"/>
                    </a:lnTo>
                    <a:lnTo>
                      <a:pt x="70" y="114"/>
                    </a:lnTo>
                    <a:lnTo>
                      <a:pt x="58" y="114"/>
                    </a:lnTo>
                    <a:lnTo>
                      <a:pt x="58" y="114"/>
                    </a:lnTo>
                    <a:lnTo>
                      <a:pt x="48" y="114"/>
                    </a:lnTo>
                    <a:lnTo>
                      <a:pt x="38" y="110"/>
                    </a:lnTo>
                    <a:lnTo>
                      <a:pt x="28" y="106"/>
                    </a:lnTo>
                    <a:lnTo>
                      <a:pt x="20" y="98"/>
                    </a:lnTo>
                    <a:lnTo>
                      <a:pt x="12" y="90"/>
                    </a:lnTo>
                    <a:lnTo>
                      <a:pt x="8" y="80"/>
                    </a:lnTo>
                    <a:lnTo>
                      <a:pt x="4" y="70"/>
                    </a:lnTo>
                    <a:lnTo>
                      <a:pt x="2" y="58"/>
                    </a:lnTo>
                    <a:lnTo>
                      <a:pt x="2" y="58"/>
                    </a:lnTo>
                    <a:lnTo>
                      <a:pt x="6" y="44"/>
                    </a:lnTo>
                    <a:lnTo>
                      <a:pt x="12" y="30"/>
                    </a:lnTo>
                    <a:lnTo>
                      <a:pt x="22" y="18"/>
                    </a:lnTo>
                    <a:lnTo>
                      <a:pt x="34" y="10"/>
                    </a:lnTo>
                    <a:lnTo>
                      <a:pt x="34" y="10"/>
                    </a:lnTo>
                    <a:lnTo>
                      <a:pt x="40" y="6"/>
                    </a:lnTo>
                    <a:lnTo>
                      <a:pt x="40" y="6"/>
                    </a:lnTo>
                    <a:lnTo>
                      <a:pt x="50" y="4"/>
                    </a:lnTo>
                    <a:lnTo>
                      <a:pt x="58" y="2"/>
                    </a:lnTo>
                    <a:lnTo>
                      <a:pt x="58" y="2"/>
                    </a:lnTo>
                    <a:lnTo>
                      <a:pt x="70" y="4"/>
                    </a:lnTo>
                    <a:lnTo>
                      <a:pt x="80" y="8"/>
                    </a:lnTo>
                    <a:lnTo>
                      <a:pt x="90" y="12"/>
                    </a:lnTo>
                    <a:lnTo>
                      <a:pt x="98" y="20"/>
                    </a:lnTo>
                    <a:lnTo>
                      <a:pt x="106" y="28"/>
                    </a:lnTo>
                    <a:lnTo>
                      <a:pt x="110" y="38"/>
                    </a:lnTo>
                    <a:lnTo>
                      <a:pt x="114" y="48"/>
                    </a:lnTo>
                    <a:lnTo>
                      <a:pt x="114" y="58"/>
                    </a:lnTo>
                    <a:lnTo>
                      <a:pt x="114" y="58"/>
                    </a:lnTo>
                    <a:lnTo>
                      <a:pt x="112" y="74"/>
                    </a:lnTo>
                    <a:lnTo>
                      <a:pt x="108" y="86"/>
                    </a:lnTo>
                    <a:lnTo>
                      <a:pt x="98" y="98"/>
                    </a:lnTo>
                    <a:lnTo>
                      <a:pt x="88" y="106"/>
                    </a:lnTo>
                    <a:lnTo>
                      <a:pt x="88" y="10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d arc"/>
              <p:cNvSpPr>
                <a:spLocks/>
              </p:cNvSpPr>
              <p:nvPr userDrawn="1"/>
            </p:nvSpPr>
            <p:spPr bwMode="auto">
              <a:xfrm>
                <a:off x="-3729038" y="-3157538"/>
                <a:ext cx="958850" cy="1862138"/>
              </a:xfrm>
              <a:custGeom>
                <a:avLst/>
                <a:gdLst>
                  <a:gd name="T0" fmla="*/ 546 w 604"/>
                  <a:gd name="T1" fmla="*/ 1165 h 1173"/>
                  <a:gd name="T2" fmla="*/ 484 w 604"/>
                  <a:gd name="T3" fmla="*/ 1157 h 1173"/>
                  <a:gd name="T4" fmla="*/ 386 w 604"/>
                  <a:gd name="T5" fmla="*/ 1127 h 1173"/>
                  <a:gd name="T6" fmla="*/ 346 w 604"/>
                  <a:gd name="T7" fmla="*/ 1107 h 1173"/>
                  <a:gd name="T8" fmla="*/ 312 w 604"/>
                  <a:gd name="T9" fmla="*/ 1077 h 1173"/>
                  <a:gd name="T10" fmla="*/ 304 w 604"/>
                  <a:gd name="T11" fmla="*/ 1059 h 1173"/>
                  <a:gd name="T12" fmla="*/ 290 w 604"/>
                  <a:gd name="T13" fmla="*/ 1053 h 1173"/>
                  <a:gd name="T14" fmla="*/ 276 w 604"/>
                  <a:gd name="T15" fmla="*/ 1055 h 1173"/>
                  <a:gd name="T16" fmla="*/ 218 w 604"/>
                  <a:gd name="T17" fmla="*/ 1021 h 1173"/>
                  <a:gd name="T18" fmla="*/ 180 w 604"/>
                  <a:gd name="T19" fmla="*/ 969 h 1173"/>
                  <a:gd name="T20" fmla="*/ 178 w 604"/>
                  <a:gd name="T21" fmla="*/ 945 h 1173"/>
                  <a:gd name="T22" fmla="*/ 166 w 604"/>
                  <a:gd name="T23" fmla="*/ 935 h 1173"/>
                  <a:gd name="T24" fmla="*/ 148 w 604"/>
                  <a:gd name="T25" fmla="*/ 935 h 1173"/>
                  <a:gd name="T26" fmla="*/ 96 w 604"/>
                  <a:gd name="T27" fmla="*/ 867 h 1173"/>
                  <a:gd name="T28" fmla="*/ 38 w 604"/>
                  <a:gd name="T29" fmla="*/ 708 h 1173"/>
                  <a:gd name="T30" fmla="*/ 38 w 604"/>
                  <a:gd name="T31" fmla="*/ 618 h 1173"/>
                  <a:gd name="T32" fmla="*/ 52 w 604"/>
                  <a:gd name="T33" fmla="*/ 596 h 1173"/>
                  <a:gd name="T34" fmla="*/ 48 w 604"/>
                  <a:gd name="T35" fmla="*/ 584 h 1173"/>
                  <a:gd name="T36" fmla="*/ 28 w 604"/>
                  <a:gd name="T37" fmla="*/ 570 h 1173"/>
                  <a:gd name="T38" fmla="*/ 38 w 604"/>
                  <a:gd name="T39" fmla="*/ 490 h 1173"/>
                  <a:gd name="T40" fmla="*/ 66 w 604"/>
                  <a:gd name="T41" fmla="*/ 388 h 1173"/>
                  <a:gd name="T42" fmla="*/ 158 w 604"/>
                  <a:gd name="T43" fmla="*/ 232 h 1173"/>
                  <a:gd name="T44" fmla="*/ 314 w 604"/>
                  <a:gd name="T45" fmla="*/ 98 h 1173"/>
                  <a:gd name="T46" fmla="*/ 434 w 604"/>
                  <a:gd name="T47" fmla="*/ 46 h 1173"/>
                  <a:gd name="T48" fmla="*/ 540 w 604"/>
                  <a:gd name="T49" fmla="*/ 24 h 1173"/>
                  <a:gd name="T50" fmla="*/ 566 w 604"/>
                  <a:gd name="T51" fmla="*/ 0 h 1173"/>
                  <a:gd name="T52" fmla="*/ 512 w 604"/>
                  <a:gd name="T53" fmla="*/ 24 h 1173"/>
                  <a:gd name="T54" fmla="*/ 408 w 604"/>
                  <a:gd name="T55" fmla="*/ 50 h 1173"/>
                  <a:gd name="T56" fmla="*/ 312 w 604"/>
                  <a:gd name="T57" fmla="*/ 94 h 1173"/>
                  <a:gd name="T58" fmla="*/ 154 w 604"/>
                  <a:gd name="T59" fmla="*/ 230 h 1173"/>
                  <a:gd name="T60" fmla="*/ 62 w 604"/>
                  <a:gd name="T61" fmla="*/ 386 h 1173"/>
                  <a:gd name="T62" fmla="*/ 34 w 604"/>
                  <a:gd name="T63" fmla="*/ 488 h 1173"/>
                  <a:gd name="T64" fmla="*/ 24 w 604"/>
                  <a:gd name="T65" fmla="*/ 570 h 1173"/>
                  <a:gd name="T66" fmla="*/ 0 w 604"/>
                  <a:gd name="T67" fmla="*/ 590 h 1173"/>
                  <a:gd name="T68" fmla="*/ 0 w 604"/>
                  <a:gd name="T69" fmla="*/ 596 h 1173"/>
                  <a:gd name="T70" fmla="*/ 14 w 604"/>
                  <a:gd name="T71" fmla="*/ 618 h 1173"/>
                  <a:gd name="T72" fmla="*/ 34 w 604"/>
                  <a:gd name="T73" fmla="*/ 708 h 1173"/>
                  <a:gd name="T74" fmla="*/ 94 w 604"/>
                  <a:gd name="T75" fmla="*/ 869 h 1173"/>
                  <a:gd name="T76" fmla="*/ 134 w 604"/>
                  <a:gd name="T77" fmla="*/ 949 h 1173"/>
                  <a:gd name="T78" fmla="*/ 132 w 604"/>
                  <a:gd name="T79" fmla="*/ 967 h 1173"/>
                  <a:gd name="T80" fmla="*/ 142 w 604"/>
                  <a:gd name="T81" fmla="*/ 981 h 1173"/>
                  <a:gd name="T82" fmla="*/ 164 w 604"/>
                  <a:gd name="T83" fmla="*/ 983 h 1173"/>
                  <a:gd name="T84" fmla="*/ 216 w 604"/>
                  <a:gd name="T85" fmla="*/ 1025 h 1173"/>
                  <a:gd name="T86" fmla="*/ 262 w 604"/>
                  <a:gd name="T87" fmla="*/ 1071 h 1173"/>
                  <a:gd name="T88" fmla="*/ 268 w 604"/>
                  <a:gd name="T89" fmla="*/ 1095 h 1173"/>
                  <a:gd name="T90" fmla="*/ 292 w 604"/>
                  <a:gd name="T91" fmla="*/ 1101 h 1173"/>
                  <a:gd name="T92" fmla="*/ 308 w 604"/>
                  <a:gd name="T93" fmla="*/ 1091 h 1173"/>
                  <a:gd name="T94" fmla="*/ 484 w 604"/>
                  <a:gd name="T95" fmla="*/ 1161 h 1173"/>
                  <a:gd name="T96" fmla="*/ 518 w 604"/>
                  <a:gd name="T97" fmla="*/ 1167 h 1173"/>
                  <a:gd name="T98" fmla="*/ 602 w 604"/>
                  <a:gd name="T99" fmla="*/ 1173 h 1173"/>
                  <a:gd name="T100" fmla="*/ 602 w 604"/>
                  <a:gd name="T101" fmla="*/ 116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 h="1173">
                    <a:moveTo>
                      <a:pt x="602" y="1169"/>
                    </a:moveTo>
                    <a:lnTo>
                      <a:pt x="602" y="1169"/>
                    </a:lnTo>
                    <a:lnTo>
                      <a:pt x="574" y="1167"/>
                    </a:lnTo>
                    <a:lnTo>
                      <a:pt x="546" y="1165"/>
                    </a:lnTo>
                    <a:lnTo>
                      <a:pt x="518" y="1163"/>
                    </a:lnTo>
                    <a:lnTo>
                      <a:pt x="492" y="1157"/>
                    </a:lnTo>
                    <a:lnTo>
                      <a:pt x="492" y="1157"/>
                    </a:lnTo>
                    <a:lnTo>
                      <a:pt x="484" y="1157"/>
                    </a:lnTo>
                    <a:lnTo>
                      <a:pt x="484" y="1157"/>
                    </a:lnTo>
                    <a:lnTo>
                      <a:pt x="458" y="1151"/>
                    </a:lnTo>
                    <a:lnTo>
                      <a:pt x="434" y="1143"/>
                    </a:lnTo>
                    <a:lnTo>
                      <a:pt x="386" y="1127"/>
                    </a:lnTo>
                    <a:lnTo>
                      <a:pt x="386" y="1127"/>
                    </a:lnTo>
                    <a:lnTo>
                      <a:pt x="382" y="1125"/>
                    </a:lnTo>
                    <a:lnTo>
                      <a:pt x="382" y="1125"/>
                    </a:lnTo>
                    <a:lnTo>
                      <a:pt x="346" y="1107"/>
                    </a:lnTo>
                    <a:lnTo>
                      <a:pt x="310" y="1089"/>
                    </a:lnTo>
                    <a:lnTo>
                      <a:pt x="310" y="1089"/>
                    </a:lnTo>
                    <a:lnTo>
                      <a:pt x="312" y="1083"/>
                    </a:lnTo>
                    <a:lnTo>
                      <a:pt x="312" y="1077"/>
                    </a:lnTo>
                    <a:lnTo>
                      <a:pt x="312" y="1077"/>
                    </a:lnTo>
                    <a:lnTo>
                      <a:pt x="312" y="1069"/>
                    </a:lnTo>
                    <a:lnTo>
                      <a:pt x="308" y="1063"/>
                    </a:lnTo>
                    <a:lnTo>
                      <a:pt x="304" y="1059"/>
                    </a:lnTo>
                    <a:lnTo>
                      <a:pt x="298" y="1055"/>
                    </a:lnTo>
                    <a:lnTo>
                      <a:pt x="298" y="1055"/>
                    </a:lnTo>
                    <a:lnTo>
                      <a:pt x="290" y="1053"/>
                    </a:lnTo>
                    <a:lnTo>
                      <a:pt x="290" y="1053"/>
                    </a:lnTo>
                    <a:lnTo>
                      <a:pt x="286" y="1051"/>
                    </a:lnTo>
                    <a:lnTo>
                      <a:pt x="286" y="1051"/>
                    </a:lnTo>
                    <a:lnTo>
                      <a:pt x="282" y="1053"/>
                    </a:lnTo>
                    <a:lnTo>
                      <a:pt x="276" y="1055"/>
                    </a:lnTo>
                    <a:lnTo>
                      <a:pt x="268" y="1061"/>
                    </a:lnTo>
                    <a:lnTo>
                      <a:pt x="268" y="1061"/>
                    </a:lnTo>
                    <a:lnTo>
                      <a:pt x="242" y="1041"/>
                    </a:lnTo>
                    <a:lnTo>
                      <a:pt x="218" y="1021"/>
                    </a:lnTo>
                    <a:lnTo>
                      <a:pt x="196" y="999"/>
                    </a:lnTo>
                    <a:lnTo>
                      <a:pt x="174" y="977"/>
                    </a:lnTo>
                    <a:lnTo>
                      <a:pt x="174" y="977"/>
                    </a:lnTo>
                    <a:lnTo>
                      <a:pt x="180" y="969"/>
                    </a:lnTo>
                    <a:lnTo>
                      <a:pt x="182" y="959"/>
                    </a:lnTo>
                    <a:lnTo>
                      <a:pt x="182" y="959"/>
                    </a:lnTo>
                    <a:lnTo>
                      <a:pt x="180" y="951"/>
                    </a:lnTo>
                    <a:lnTo>
                      <a:pt x="178" y="945"/>
                    </a:lnTo>
                    <a:lnTo>
                      <a:pt x="178" y="945"/>
                    </a:lnTo>
                    <a:lnTo>
                      <a:pt x="176" y="943"/>
                    </a:lnTo>
                    <a:lnTo>
                      <a:pt x="176" y="943"/>
                    </a:lnTo>
                    <a:lnTo>
                      <a:pt x="166" y="935"/>
                    </a:lnTo>
                    <a:lnTo>
                      <a:pt x="162" y="935"/>
                    </a:lnTo>
                    <a:lnTo>
                      <a:pt x="156" y="933"/>
                    </a:lnTo>
                    <a:lnTo>
                      <a:pt x="156" y="933"/>
                    </a:lnTo>
                    <a:lnTo>
                      <a:pt x="148" y="935"/>
                    </a:lnTo>
                    <a:lnTo>
                      <a:pt x="142" y="937"/>
                    </a:lnTo>
                    <a:lnTo>
                      <a:pt x="142" y="937"/>
                    </a:lnTo>
                    <a:lnTo>
                      <a:pt x="118" y="903"/>
                    </a:lnTo>
                    <a:lnTo>
                      <a:pt x="96" y="867"/>
                    </a:lnTo>
                    <a:lnTo>
                      <a:pt x="78" y="829"/>
                    </a:lnTo>
                    <a:lnTo>
                      <a:pt x="62" y="789"/>
                    </a:lnTo>
                    <a:lnTo>
                      <a:pt x="48" y="750"/>
                    </a:lnTo>
                    <a:lnTo>
                      <a:pt x="38" y="708"/>
                    </a:lnTo>
                    <a:lnTo>
                      <a:pt x="32" y="664"/>
                    </a:lnTo>
                    <a:lnTo>
                      <a:pt x="28" y="620"/>
                    </a:lnTo>
                    <a:lnTo>
                      <a:pt x="28" y="620"/>
                    </a:lnTo>
                    <a:lnTo>
                      <a:pt x="38" y="618"/>
                    </a:lnTo>
                    <a:lnTo>
                      <a:pt x="44" y="612"/>
                    </a:lnTo>
                    <a:lnTo>
                      <a:pt x="50" y="604"/>
                    </a:lnTo>
                    <a:lnTo>
                      <a:pt x="52" y="596"/>
                    </a:lnTo>
                    <a:lnTo>
                      <a:pt x="52" y="596"/>
                    </a:lnTo>
                    <a:lnTo>
                      <a:pt x="50" y="588"/>
                    </a:lnTo>
                    <a:lnTo>
                      <a:pt x="50" y="588"/>
                    </a:lnTo>
                    <a:lnTo>
                      <a:pt x="48" y="584"/>
                    </a:lnTo>
                    <a:lnTo>
                      <a:pt x="48" y="584"/>
                    </a:lnTo>
                    <a:lnTo>
                      <a:pt x="44" y="578"/>
                    </a:lnTo>
                    <a:lnTo>
                      <a:pt x="40" y="574"/>
                    </a:lnTo>
                    <a:lnTo>
                      <a:pt x="34" y="572"/>
                    </a:lnTo>
                    <a:lnTo>
                      <a:pt x="28" y="570"/>
                    </a:lnTo>
                    <a:lnTo>
                      <a:pt x="28" y="570"/>
                    </a:lnTo>
                    <a:lnTo>
                      <a:pt x="30" y="544"/>
                    </a:lnTo>
                    <a:lnTo>
                      <a:pt x="34" y="516"/>
                    </a:lnTo>
                    <a:lnTo>
                      <a:pt x="38" y="490"/>
                    </a:lnTo>
                    <a:lnTo>
                      <a:pt x="42" y="464"/>
                    </a:lnTo>
                    <a:lnTo>
                      <a:pt x="50" y="438"/>
                    </a:lnTo>
                    <a:lnTo>
                      <a:pt x="58" y="412"/>
                    </a:lnTo>
                    <a:lnTo>
                      <a:pt x="66" y="388"/>
                    </a:lnTo>
                    <a:lnTo>
                      <a:pt x="76" y="364"/>
                    </a:lnTo>
                    <a:lnTo>
                      <a:pt x="100" y="318"/>
                    </a:lnTo>
                    <a:lnTo>
                      <a:pt x="126" y="272"/>
                    </a:lnTo>
                    <a:lnTo>
                      <a:pt x="158" y="232"/>
                    </a:lnTo>
                    <a:lnTo>
                      <a:pt x="192" y="194"/>
                    </a:lnTo>
                    <a:lnTo>
                      <a:pt x="230" y="158"/>
                    </a:lnTo>
                    <a:lnTo>
                      <a:pt x="270" y="126"/>
                    </a:lnTo>
                    <a:lnTo>
                      <a:pt x="314" y="98"/>
                    </a:lnTo>
                    <a:lnTo>
                      <a:pt x="360" y="74"/>
                    </a:lnTo>
                    <a:lnTo>
                      <a:pt x="384" y="64"/>
                    </a:lnTo>
                    <a:lnTo>
                      <a:pt x="410" y="54"/>
                    </a:lnTo>
                    <a:lnTo>
                      <a:pt x="434" y="46"/>
                    </a:lnTo>
                    <a:lnTo>
                      <a:pt x="460" y="40"/>
                    </a:lnTo>
                    <a:lnTo>
                      <a:pt x="486" y="34"/>
                    </a:lnTo>
                    <a:lnTo>
                      <a:pt x="512" y="28"/>
                    </a:lnTo>
                    <a:lnTo>
                      <a:pt x="540" y="24"/>
                    </a:lnTo>
                    <a:lnTo>
                      <a:pt x="568" y="22"/>
                    </a:lnTo>
                    <a:lnTo>
                      <a:pt x="568" y="40"/>
                    </a:lnTo>
                    <a:lnTo>
                      <a:pt x="602" y="20"/>
                    </a:lnTo>
                    <a:lnTo>
                      <a:pt x="566" y="0"/>
                    </a:lnTo>
                    <a:lnTo>
                      <a:pt x="568" y="18"/>
                    </a:lnTo>
                    <a:lnTo>
                      <a:pt x="568" y="18"/>
                    </a:lnTo>
                    <a:lnTo>
                      <a:pt x="540" y="20"/>
                    </a:lnTo>
                    <a:lnTo>
                      <a:pt x="512" y="24"/>
                    </a:lnTo>
                    <a:lnTo>
                      <a:pt x="486" y="30"/>
                    </a:lnTo>
                    <a:lnTo>
                      <a:pt x="460" y="36"/>
                    </a:lnTo>
                    <a:lnTo>
                      <a:pt x="434" y="42"/>
                    </a:lnTo>
                    <a:lnTo>
                      <a:pt x="408" y="50"/>
                    </a:lnTo>
                    <a:lnTo>
                      <a:pt x="384" y="60"/>
                    </a:lnTo>
                    <a:lnTo>
                      <a:pt x="358" y="70"/>
                    </a:lnTo>
                    <a:lnTo>
                      <a:pt x="336" y="82"/>
                    </a:lnTo>
                    <a:lnTo>
                      <a:pt x="312" y="94"/>
                    </a:lnTo>
                    <a:lnTo>
                      <a:pt x="268" y="124"/>
                    </a:lnTo>
                    <a:lnTo>
                      <a:pt x="228" y="156"/>
                    </a:lnTo>
                    <a:lnTo>
                      <a:pt x="190" y="190"/>
                    </a:lnTo>
                    <a:lnTo>
                      <a:pt x="154" y="230"/>
                    </a:lnTo>
                    <a:lnTo>
                      <a:pt x="124" y="270"/>
                    </a:lnTo>
                    <a:lnTo>
                      <a:pt x="96" y="316"/>
                    </a:lnTo>
                    <a:lnTo>
                      <a:pt x="72" y="362"/>
                    </a:lnTo>
                    <a:lnTo>
                      <a:pt x="62" y="386"/>
                    </a:lnTo>
                    <a:lnTo>
                      <a:pt x="54" y="412"/>
                    </a:lnTo>
                    <a:lnTo>
                      <a:pt x="46" y="436"/>
                    </a:lnTo>
                    <a:lnTo>
                      <a:pt x="40" y="462"/>
                    </a:lnTo>
                    <a:lnTo>
                      <a:pt x="34" y="488"/>
                    </a:lnTo>
                    <a:lnTo>
                      <a:pt x="30" y="516"/>
                    </a:lnTo>
                    <a:lnTo>
                      <a:pt x="26" y="542"/>
                    </a:lnTo>
                    <a:lnTo>
                      <a:pt x="24" y="570"/>
                    </a:lnTo>
                    <a:lnTo>
                      <a:pt x="24" y="570"/>
                    </a:lnTo>
                    <a:lnTo>
                      <a:pt x="16" y="572"/>
                    </a:lnTo>
                    <a:lnTo>
                      <a:pt x="8" y="576"/>
                    </a:lnTo>
                    <a:lnTo>
                      <a:pt x="4" y="584"/>
                    </a:lnTo>
                    <a:lnTo>
                      <a:pt x="0" y="590"/>
                    </a:lnTo>
                    <a:lnTo>
                      <a:pt x="0" y="590"/>
                    </a:lnTo>
                    <a:lnTo>
                      <a:pt x="0" y="596"/>
                    </a:lnTo>
                    <a:lnTo>
                      <a:pt x="0" y="596"/>
                    </a:lnTo>
                    <a:lnTo>
                      <a:pt x="0" y="596"/>
                    </a:lnTo>
                    <a:lnTo>
                      <a:pt x="0" y="596"/>
                    </a:lnTo>
                    <a:lnTo>
                      <a:pt x="2" y="606"/>
                    </a:lnTo>
                    <a:lnTo>
                      <a:pt x="8" y="612"/>
                    </a:lnTo>
                    <a:lnTo>
                      <a:pt x="14" y="618"/>
                    </a:lnTo>
                    <a:lnTo>
                      <a:pt x="24" y="620"/>
                    </a:lnTo>
                    <a:lnTo>
                      <a:pt x="24" y="620"/>
                    </a:lnTo>
                    <a:lnTo>
                      <a:pt x="28" y="666"/>
                    </a:lnTo>
                    <a:lnTo>
                      <a:pt x="34" y="708"/>
                    </a:lnTo>
                    <a:lnTo>
                      <a:pt x="46" y="752"/>
                    </a:lnTo>
                    <a:lnTo>
                      <a:pt x="58" y="791"/>
                    </a:lnTo>
                    <a:lnTo>
                      <a:pt x="74" y="831"/>
                    </a:lnTo>
                    <a:lnTo>
                      <a:pt x="94" y="869"/>
                    </a:lnTo>
                    <a:lnTo>
                      <a:pt x="114" y="905"/>
                    </a:lnTo>
                    <a:lnTo>
                      <a:pt x="138" y="941"/>
                    </a:lnTo>
                    <a:lnTo>
                      <a:pt x="138" y="941"/>
                    </a:lnTo>
                    <a:lnTo>
                      <a:pt x="134" y="949"/>
                    </a:lnTo>
                    <a:lnTo>
                      <a:pt x="130" y="959"/>
                    </a:lnTo>
                    <a:lnTo>
                      <a:pt x="130" y="959"/>
                    </a:lnTo>
                    <a:lnTo>
                      <a:pt x="132" y="967"/>
                    </a:lnTo>
                    <a:lnTo>
                      <a:pt x="132" y="967"/>
                    </a:lnTo>
                    <a:lnTo>
                      <a:pt x="134" y="971"/>
                    </a:lnTo>
                    <a:lnTo>
                      <a:pt x="134" y="971"/>
                    </a:lnTo>
                    <a:lnTo>
                      <a:pt x="138" y="977"/>
                    </a:lnTo>
                    <a:lnTo>
                      <a:pt x="142" y="981"/>
                    </a:lnTo>
                    <a:lnTo>
                      <a:pt x="150" y="983"/>
                    </a:lnTo>
                    <a:lnTo>
                      <a:pt x="156" y="985"/>
                    </a:lnTo>
                    <a:lnTo>
                      <a:pt x="156" y="985"/>
                    </a:lnTo>
                    <a:lnTo>
                      <a:pt x="164" y="983"/>
                    </a:lnTo>
                    <a:lnTo>
                      <a:pt x="170" y="979"/>
                    </a:lnTo>
                    <a:lnTo>
                      <a:pt x="170" y="979"/>
                    </a:lnTo>
                    <a:lnTo>
                      <a:pt x="192" y="1003"/>
                    </a:lnTo>
                    <a:lnTo>
                      <a:pt x="216" y="1025"/>
                    </a:lnTo>
                    <a:lnTo>
                      <a:pt x="240" y="1045"/>
                    </a:lnTo>
                    <a:lnTo>
                      <a:pt x="266" y="1065"/>
                    </a:lnTo>
                    <a:lnTo>
                      <a:pt x="266" y="1065"/>
                    </a:lnTo>
                    <a:lnTo>
                      <a:pt x="262" y="1071"/>
                    </a:lnTo>
                    <a:lnTo>
                      <a:pt x="262" y="1077"/>
                    </a:lnTo>
                    <a:lnTo>
                      <a:pt x="262" y="1077"/>
                    </a:lnTo>
                    <a:lnTo>
                      <a:pt x="264" y="1087"/>
                    </a:lnTo>
                    <a:lnTo>
                      <a:pt x="268" y="1095"/>
                    </a:lnTo>
                    <a:lnTo>
                      <a:pt x="276" y="1101"/>
                    </a:lnTo>
                    <a:lnTo>
                      <a:pt x="286" y="1103"/>
                    </a:lnTo>
                    <a:lnTo>
                      <a:pt x="286" y="1103"/>
                    </a:lnTo>
                    <a:lnTo>
                      <a:pt x="292" y="1101"/>
                    </a:lnTo>
                    <a:lnTo>
                      <a:pt x="298" y="1099"/>
                    </a:lnTo>
                    <a:lnTo>
                      <a:pt x="304" y="1097"/>
                    </a:lnTo>
                    <a:lnTo>
                      <a:pt x="308" y="1091"/>
                    </a:lnTo>
                    <a:lnTo>
                      <a:pt x="308" y="1091"/>
                    </a:lnTo>
                    <a:lnTo>
                      <a:pt x="348" y="1115"/>
                    </a:lnTo>
                    <a:lnTo>
                      <a:pt x="392" y="1133"/>
                    </a:lnTo>
                    <a:lnTo>
                      <a:pt x="436" y="1149"/>
                    </a:lnTo>
                    <a:lnTo>
                      <a:pt x="484" y="1161"/>
                    </a:lnTo>
                    <a:lnTo>
                      <a:pt x="484" y="1161"/>
                    </a:lnTo>
                    <a:lnTo>
                      <a:pt x="490" y="1161"/>
                    </a:lnTo>
                    <a:lnTo>
                      <a:pt x="490" y="1161"/>
                    </a:lnTo>
                    <a:lnTo>
                      <a:pt x="518" y="1167"/>
                    </a:lnTo>
                    <a:lnTo>
                      <a:pt x="546" y="1169"/>
                    </a:lnTo>
                    <a:lnTo>
                      <a:pt x="574" y="1171"/>
                    </a:lnTo>
                    <a:lnTo>
                      <a:pt x="602" y="1173"/>
                    </a:lnTo>
                    <a:lnTo>
                      <a:pt x="602" y="1173"/>
                    </a:lnTo>
                    <a:lnTo>
                      <a:pt x="604" y="1171"/>
                    </a:lnTo>
                    <a:lnTo>
                      <a:pt x="604" y="1171"/>
                    </a:lnTo>
                    <a:lnTo>
                      <a:pt x="602" y="1169"/>
                    </a:lnTo>
                    <a:lnTo>
                      <a:pt x="602" y="1169"/>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d stroke"/>
              <p:cNvSpPr>
                <a:spLocks noEditPoints="1"/>
              </p:cNvSpPr>
              <p:nvPr userDrawn="1"/>
            </p:nvSpPr>
            <p:spPr bwMode="auto">
              <a:xfrm>
                <a:off x="-2868613" y="-2306638"/>
                <a:ext cx="187325" cy="187325"/>
              </a:xfrm>
              <a:custGeom>
                <a:avLst/>
                <a:gdLst>
                  <a:gd name="T0" fmla="*/ 0 w 118"/>
                  <a:gd name="T1" fmla="*/ 60 h 118"/>
                  <a:gd name="T2" fmla="*/ 6 w 118"/>
                  <a:gd name="T3" fmla="*/ 82 h 118"/>
                  <a:gd name="T4" fmla="*/ 18 w 118"/>
                  <a:gd name="T5" fmla="*/ 102 h 118"/>
                  <a:gd name="T6" fmla="*/ 36 w 118"/>
                  <a:gd name="T7" fmla="*/ 114 h 118"/>
                  <a:gd name="T8" fmla="*/ 60 w 118"/>
                  <a:gd name="T9" fmla="*/ 118 h 118"/>
                  <a:gd name="T10" fmla="*/ 72 w 118"/>
                  <a:gd name="T11" fmla="*/ 118 h 118"/>
                  <a:gd name="T12" fmla="*/ 92 w 118"/>
                  <a:gd name="T13" fmla="*/ 108 h 118"/>
                  <a:gd name="T14" fmla="*/ 108 w 118"/>
                  <a:gd name="T15" fmla="*/ 92 h 118"/>
                  <a:gd name="T16" fmla="*/ 118 w 118"/>
                  <a:gd name="T17" fmla="*/ 72 h 118"/>
                  <a:gd name="T18" fmla="*/ 118 w 118"/>
                  <a:gd name="T19" fmla="*/ 60 h 118"/>
                  <a:gd name="T20" fmla="*/ 114 w 118"/>
                  <a:gd name="T21" fmla="*/ 36 h 118"/>
                  <a:gd name="T22" fmla="*/ 102 w 118"/>
                  <a:gd name="T23" fmla="*/ 18 h 118"/>
                  <a:gd name="T24" fmla="*/ 82 w 118"/>
                  <a:gd name="T25" fmla="*/ 6 h 118"/>
                  <a:gd name="T26" fmla="*/ 60 w 118"/>
                  <a:gd name="T27" fmla="*/ 0 h 118"/>
                  <a:gd name="T28" fmla="*/ 48 w 118"/>
                  <a:gd name="T29" fmla="*/ 2 h 118"/>
                  <a:gd name="T30" fmla="*/ 26 w 118"/>
                  <a:gd name="T31" fmla="*/ 10 h 118"/>
                  <a:gd name="T32" fmla="*/ 10 w 118"/>
                  <a:gd name="T33" fmla="*/ 26 h 118"/>
                  <a:gd name="T34" fmla="*/ 2 w 118"/>
                  <a:gd name="T35" fmla="*/ 48 h 118"/>
                  <a:gd name="T36" fmla="*/ 0 w 118"/>
                  <a:gd name="T37" fmla="*/ 60 h 118"/>
                  <a:gd name="T38" fmla="*/ 116 w 118"/>
                  <a:gd name="T39" fmla="*/ 60 h 118"/>
                  <a:gd name="T40" fmla="*/ 112 w 118"/>
                  <a:gd name="T41" fmla="*/ 82 h 118"/>
                  <a:gd name="T42" fmla="*/ 100 w 118"/>
                  <a:gd name="T43" fmla="*/ 100 h 118"/>
                  <a:gd name="T44" fmla="*/ 82 w 118"/>
                  <a:gd name="T45" fmla="*/ 112 h 118"/>
                  <a:gd name="T46" fmla="*/ 60 w 118"/>
                  <a:gd name="T47" fmla="*/ 116 h 118"/>
                  <a:gd name="T48" fmla="*/ 48 w 118"/>
                  <a:gd name="T49" fmla="*/ 114 h 118"/>
                  <a:gd name="T50" fmla="*/ 28 w 118"/>
                  <a:gd name="T51" fmla="*/ 106 h 118"/>
                  <a:gd name="T52" fmla="*/ 14 w 118"/>
                  <a:gd name="T53" fmla="*/ 90 h 118"/>
                  <a:gd name="T54" fmla="*/ 4 w 118"/>
                  <a:gd name="T55" fmla="*/ 70 h 118"/>
                  <a:gd name="T56" fmla="*/ 4 w 118"/>
                  <a:gd name="T57" fmla="*/ 60 h 118"/>
                  <a:gd name="T58" fmla="*/ 8 w 118"/>
                  <a:gd name="T59" fmla="*/ 38 h 118"/>
                  <a:gd name="T60" fmla="*/ 20 w 118"/>
                  <a:gd name="T61" fmla="*/ 20 h 118"/>
                  <a:gd name="T62" fmla="*/ 38 w 118"/>
                  <a:gd name="T63" fmla="*/ 8 h 118"/>
                  <a:gd name="T64" fmla="*/ 60 w 118"/>
                  <a:gd name="T65" fmla="*/ 4 h 118"/>
                  <a:gd name="T66" fmla="*/ 70 w 118"/>
                  <a:gd name="T67" fmla="*/ 4 h 118"/>
                  <a:gd name="T68" fmla="*/ 90 w 118"/>
                  <a:gd name="T69" fmla="*/ 14 h 118"/>
                  <a:gd name="T70" fmla="*/ 106 w 118"/>
                  <a:gd name="T71" fmla="*/ 28 h 118"/>
                  <a:gd name="T72" fmla="*/ 114 w 118"/>
                  <a:gd name="T73" fmla="*/ 48 h 118"/>
                  <a:gd name="T74" fmla="*/ 116 w 118"/>
                  <a:gd name="T75"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0" y="60"/>
                    </a:moveTo>
                    <a:lnTo>
                      <a:pt x="0" y="60"/>
                    </a:lnTo>
                    <a:lnTo>
                      <a:pt x="2" y="72"/>
                    </a:lnTo>
                    <a:lnTo>
                      <a:pt x="6" y="82"/>
                    </a:lnTo>
                    <a:lnTo>
                      <a:pt x="10" y="92"/>
                    </a:lnTo>
                    <a:lnTo>
                      <a:pt x="18" y="102"/>
                    </a:lnTo>
                    <a:lnTo>
                      <a:pt x="26" y="108"/>
                    </a:lnTo>
                    <a:lnTo>
                      <a:pt x="36" y="114"/>
                    </a:lnTo>
                    <a:lnTo>
                      <a:pt x="48" y="118"/>
                    </a:lnTo>
                    <a:lnTo>
                      <a:pt x="60" y="118"/>
                    </a:ln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6" y="36"/>
                    </a:lnTo>
                    <a:lnTo>
                      <a:pt x="2" y="48"/>
                    </a:lnTo>
                    <a:lnTo>
                      <a:pt x="0" y="60"/>
                    </a:lnTo>
                    <a:lnTo>
                      <a:pt x="0" y="60"/>
                    </a:lnTo>
                    <a:close/>
                    <a:moveTo>
                      <a:pt x="116" y="60"/>
                    </a:moveTo>
                    <a:lnTo>
                      <a:pt x="116" y="60"/>
                    </a:lnTo>
                    <a:lnTo>
                      <a:pt x="114" y="70"/>
                    </a:lnTo>
                    <a:lnTo>
                      <a:pt x="112" y="82"/>
                    </a:lnTo>
                    <a:lnTo>
                      <a:pt x="106" y="90"/>
                    </a:lnTo>
                    <a:lnTo>
                      <a:pt x="100" y="100"/>
                    </a:lnTo>
                    <a:lnTo>
                      <a:pt x="90" y="106"/>
                    </a:lnTo>
                    <a:lnTo>
                      <a:pt x="82" y="112"/>
                    </a:lnTo>
                    <a:lnTo>
                      <a:pt x="70" y="114"/>
                    </a:lnTo>
                    <a:lnTo>
                      <a:pt x="60" y="116"/>
                    </a:lnTo>
                    <a:lnTo>
                      <a:pt x="60" y="116"/>
                    </a:lnTo>
                    <a:lnTo>
                      <a:pt x="48" y="114"/>
                    </a:lnTo>
                    <a:lnTo>
                      <a:pt x="38" y="112"/>
                    </a:lnTo>
                    <a:lnTo>
                      <a:pt x="28" y="106"/>
                    </a:lnTo>
                    <a:lnTo>
                      <a:pt x="20" y="100"/>
                    </a:lnTo>
                    <a:lnTo>
                      <a:pt x="14" y="90"/>
                    </a:lnTo>
                    <a:lnTo>
                      <a:pt x="8" y="82"/>
                    </a:lnTo>
                    <a:lnTo>
                      <a:pt x="4" y="70"/>
                    </a:lnTo>
                    <a:lnTo>
                      <a:pt x="4" y="60"/>
                    </a:lnTo>
                    <a:lnTo>
                      <a:pt x="4" y="60"/>
                    </a:lnTo>
                    <a:lnTo>
                      <a:pt x="4" y="48"/>
                    </a:lnTo>
                    <a:lnTo>
                      <a:pt x="8" y="38"/>
                    </a:lnTo>
                    <a:lnTo>
                      <a:pt x="14" y="28"/>
                    </a:lnTo>
                    <a:lnTo>
                      <a:pt x="20" y="20"/>
                    </a:lnTo>
                    <a:lnTo>
                      <a:pt x="28" y="14"/>
                    </a:lnTo>
                    <a:lnTo>
                      <a:pt x="38" y="8"/>
                    </a:lnTo>
                    <a:lnTo>
                      <a:pt x="48" y="4"/>
                    </a:lnTo>
                    <a:lnTo>
                      <a:pt x="60" y="4"/>
                    </a:lnTo>
                    <a:lnTo>
                      <a:pt x="60" y="4"/>
                    </a:lnTo>
                    <a:lnTo>
                      <a:pt x="70" y="4"/>
                    </a:lnTo>
                    <a:lnTo>
                      <a:pt x="82" y="8"/>
                    </a:lnTo>
                    <a:lnTo>
                      <a:pt x="90" y="14"/>
                    </a:lnTo>
                    <a:lnTo>
                      <a:pt x="100" y="20"/>
                    </a:lnTo>
                    <a:lnTo>
                      <a:pt x="106" y="28"/>
                    </a:lnTo>
                    <a:lnTo>
                      <a:pt x="112" y="38"/>
                    </a:lnTo>
                    <a:lnTo>
                      <a:pt x="114" y="48"/>
                    </a:lnTo>
                    <a:lnTo>
                      <a:pt x="116" y="60"/>
                    </a:lnTo>
                    <a:lnTo>
                      <a:pt x="116" y="6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92" name="red dots"/>
              <p:cNvGrpSpPr/>
              <p:nvPr userDrawn="1"/>
            </p:nvGrpSpPr>
            <p:grpSpPr>
              <a:xfrm>
                <a:off x="-2868613" y="2243138"/>
                <a:ext cx="903288" cy="936625"/>
                <a:chOff x="-2868613" y="2243138"/>
                <a:chExt cx="903288" cy="936625"/>
              </a:xfrm>
            </p:grpSpPr>
            <p:sp>
              <p:nvSpPr>
                <p:cNvPr id="383" name="Freeform 280"/>
                <p:cNvSpPr>
                  <a:spLocks/>
                </p:cNvSpPr>
                <p:nvPr userDrawn="1"/>
              </p:nvSpPr>
              <p:spPr bwMode="auto">
                <a:xfrm>
                  <a:off x="-2617788" y="2566988"/>
                  <a:ext cx="73025" cy="76200"/>
                </a:xfrm>
                <a:custGeom>
                  <a:avLst/>
                  <a:gdLst>
                    <a:gd name="T0" fmla="*/ 8 w 46"/>
                    <a:gd name="T1" fmla="*/ 6 h 48"/>
                    <a:gd name="T2" fmla="*/ 8 w 46"/>
                    <a:gd name="T3" fmla="*/ 6 h 48"/>
                    <a:gd name="T4" fmla="*/ 2 w 46"/>
                    <a:gd name="T5" fmla="*/ 14 h 48"/>
                    <a:gd name="T6" fmla="*/ 0 w 46"/>
                    <a:gd name="T7" fmla="*/ 22 h 48"/>
                    <a:gd name="T8" fmla="*/ 0 w 46"/>
                    <a:gd name="T9" fmla="*/ 32 h 48"/>
                    <a:gd name="T10" fmla="*/ 4 w 46"/>
                    <a:gd name="T11" fmla="*/ 40 h 48"/>
                    <a:gd name="T12" fmla="*/ 4 w 46"/>
                    <a:gd name="T13" fmla="*/ 40 h 48"/>
                    <a:gd name="T14" fmla="*/ 8 w 46"/>
                    <a:gd name="T15" fmla="*/ 44 h 48"/>
                    <a:gd name="T16" fmla="*/ 14 w 46"/>
                    <a:gd name="T17" fmla="*/ 46 h 48"/>
                    <a:gd name="T18" fmla="*/ 22 w 46"/>
                    <a:gd name="T19" fmla="*/ 48 h 48"/>
                    <a:gd name="T20" fmla="*/ 22 w 46"/>
                    <a:gd name="T21" fmla="*/ 48 h 48"/>
                    <a:gd name="T22" fmla="*/ 32 w 46"/>
                    <a:gd name="T23" fmla="*/ 48 h 48"/>
                    <a:gd name="T24" fmla="*/ 38 w 46"/>
                    <a:gd name="T25" fmla="*/ 44 h 48"/>
                    <a:gd name="T26" fmla="*/ 38 w 46"/>
                    <a:gd name="T27" fmla="*/ 44 h 48"/>
                    <a:gd name="T28" fmla="*/ 44 w 46"/>
                    <a:gd name="T29" fmla="*/ 36 h 48"/>
                    <a:gd name="T30" fmla="*/ 46 w 46"/>
                    <a:gd name="T31" fmla="*/ 26 h 48"/>
                    <a:gd name="T32" fmla="*/ 46 w 46"/>
                    <a:gd name="T33" fmla="*/ 18 h 48"/>
                    <a:gd name="T34" fmla="*/ 42 w 46"/>
                    <a:gd name="T35" fmla="*/ 10 h 48"/>
                    <a:gd name="T36" fmla="*/ 42 w 46"/>
                    <a:gd name="T37" fmla="*/ 10 h 48"/>
                    <a:gd name="T38" fmla="*/ 34 w 46"/>
                    <a:gd name="T39" fmla="*/ 4 h 48"/>
                    <a:gd name="T40" fmla="*/ 26 w 46"/>
                    <a:gd name="T41" fmla="*/ 0 h 48"/>
                    <a:gd name="T42" fmla="*/ 16 w 46"/>
                    <a:gd name="T43" fmla="*/ 2 h 48"/>
                    <a:gd name="T44" fmla="*/ 8 w 46"/>
                    <a:gd name="T45" fmla="*/ 6 h 48"/>
                    <a:gd name="T46" fmla="*/ 8 w 46"/>
                    <a:gd name="T4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8" y="6"/>
                      </a:moveTo>
                      <a:lnTo>
                        <a:pt x="8" y="6"/>
                      </a:lnTo>
                      <a:lnTo>
                        <a:pt x="2" y="14"/>
                      </a:lnTo>
                      <a:lnTo>
                        <a:pt x="0" y="22"/>
                      </a:lnTo>
                      <a:lnTo>
                        <a:pt x="0" y="32"/>
                      </a:lnTo>
                      <a:lnTo>
                        <a:pt x="4" y="40"/>
                      </a:lnTo>
                      <a:lnTo>
                        <a:pt x="4" y="40"/>
                      </a:lnTo>
                      <a:lnTo>
                        <a:pt x="8" y="44"/>
                      </a:lnTo>
                      <a:lnTo>
                        <a:pt x="14" y="46"/>
                      </a:lnTo>
                      <a:lnTo>
                        <a:pt x="22" y="48"/>
                      </a:lnTo>
                      <a:lnTo>
                        <a:pt x="22" y="48"/>
                      </a:lnTo>
                      <a:lnTo>
                        <a:pt x="32" y="48"/>
                      </a:lnTo>
                      <a:lnTo>
                        <a:pt x="38" y="44"/>
                      </a:lnTo>
                      <a:lnTo>
                        <a:pt x="38" y="44"/>
                      </a:lnTo>
                      <a:lnTo>
                        <a:pt x="44" y="36"/>
                      </a:lnTo>
                      <a:lnTo>
                        <a:pt x="46" y="26"/>
                      </a:lnTo>
                      <a:lnTo>
                        <a:pt x="46" y="18"/>
                      </a:lnTo>
                      <a:lnTo>
                        <a:pt x="42" y="10"/>
                      </a:lnTo>
                      <a:lnTo>
                        <a:pt x="42" y="10"/>
                      </a:lnTo>
                      <a:lnTo>
                        <a:pt x="34" y="4"/>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81"/>
                <p:cNvSpPr>
                  <a:spLocks/>
                </p:cNvSpPr>
                <p:nvPr userDrawn="1"/>
              </p:nvSpPr>
              <p:spPr bwMode="auto">
                <a:xfrm>
                  <a:off x="-2747963" y="2408238"/>
                  <a:ext cx="76200" cy="76200"/>
                </a:xfrm>
                <a:custGeom>
                  <a:avLst/>
                  <a:gdLst>
                    <a:gd name="T0" fmla="*/ 10 w 48"/>
                    <a:gd name="T1" fmla="*/ 4 h 48"/>
                    <a:gd name="T2" fmla="*/ 10 w 48"/>
                    <a:gd name="T3" fmla="*/ 4 h 48"/>
                    <a:gd name="T4" fmla="*/ 4 w 48"/>
                    <a:gd name="T5" fmla="*/ 12 h 48"/>
                    <a:gd name="T6" fmla="*/ 0 w 48"/>
                    <a:gd name="T7" fmla="*/ 20 h 48"/>
                    <a:gd name="T8" fmla="*/ 2 w 48"/>
                    <a:gd name="T9" fmla="*/ 30 h 48"/>
                    <a:gd name="T10" fmla="*/ 6 w 48"/>
                    <a:gd name="T11" fmla="*/ 38 h 48"/>
                    <a:gd name="T12" fmla="*/ 6 w 48"/>
                    <a:gd name="T13" fmla="*/ 38 h 48"/>
                    <a:gd name="T14" fmla="*/ 10 w 48"/>
                    <a:gd name="T15" fmla="*/ 42 h 48"/>
                    <a:gd name="T16" fmla="*/ 14 w 48"/>
                    <a:gd name="T17" fmla="*/ 44 h 48"/>
                    <a:gd name="T18" fmla="*/ 20 w 48"/>
                    <a:gd name="T19" fmla="*/ 46 h 48"/>
                    <a:gd name="T20" fmla="*/ 24 w 48"/>
                    <a:gd name="T21" fmla="*/ 48 h 48"/>
                    <a:gd name="T22" fmla="*/ 24 w 48"/>
                    <a:gd name="T23" fmla="*/ 48 h 48"/>
                    <a:gd name="T24" fmla="*/ 32 w 48"/>
                    <a:gd name="T25" fmla="*/ 46 h 48"/>
                    <a:gd name="T26" fmla="*/ 38 w 48"/>
                    <a:gd name="T27" fmla="*/ 42 h 48"/>
                    <a:gd name="T28" fmla="*/ 38 w 48"/>
                    <a:gd name="T29" fmla="*/ 42 h 48"/>
                    <a:gd name="T30" fmla="*/ 46 w 48"/>
                    <a:gd name="T31" fmla="*/ 36 h 48"/>
                    <a:gd name="T32" fmla="*/ 48 w 48"/>
                    <a:gd name="T33" fmla="*/ 26 h 48"/>
                    <a:gd name="T34" fmla="*/ 48 w 48"/>
                    <a:gd name="T35" fmla="*/ 18 h 48"/>
                    <a:gd name="T36" fmla="*/ 44 w 48"/>
                    <a:gd name="T37" fmla="*/ 8 h 48"/>
                    <a:gd name="T38" fmla="*/ 44 w 48"/>
                    <a:gd name="T39" fmla="*/ 8 h 48"/>
                    <a:gd name="T40" fmla="*/ 36 w 48"/>
                    <a:gd name="T41" fmla="*/ 2 h 48"/>
                    <a:gd name="T42" fmla="*/ 28 w 48"/>
                    <a:gd name="T43" fmla="*/ 0 h 48"/>
                    <a:gd name="T44" fmla="*/ 18 w 48"/>
                    <a:gd name="T45" fmla="*/ 0 h 48"/>
                    <a:gd name="T46" fmla="*/ 10 w 48"/>
                    <a:gd name="T47" fmla="*/ 4 h 48"/>
                    <a:gd name="T48" fmla="*/ 10 w 48"/>
                    <a:gd name="T4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10" y="4"/>
                      </a:moveTo>
                      <a:lnTo>
                        <a:pt x="10" y="4"/>
                      </a:lnTo>
                      <a:lnTo>
                        <a:pt x="4" y="12"/>
                      </a:lnTo>
                      <a:lnTo>
                        <a:pt x="0" y="20"/>
                      </a:lnTo>
                      <a:lnTo>
                        <a:pt x="2" y="30"/>
                      </a:lnTo>
                      <a:lnTo>
                        <a:pt x="6" y="38"/>
                      </a:lnTo>
                      <a:lnTo>
                        <a:pt x="6" y="38"/>
                      </a:lnTo>
                      <a:lnTo>
                        <a:pt x="10" y="42"/>
                      </a:lnTo>
                      <a:lnTo>
                        <a:pt x="14" y="44"/>
                      </a:lnTo>
                      <a:lnTo>
                        <a:pt x="20" y="46"/>
                      </a:lnTo>
                      <a:lnTo>
                        <a:pt x="24" y="48"/>
                      </a:lnTo>
                      <a:lnTo>
                        <a:pt x="24" y="48"/>
                      </a:lnTo>
                      <a:lnTo>
                        <a:pt x="32" y="46"/>
                      </a:lnTo>
                      <a:lnTo>
                        <a:pt x="38" y="42"/>
                      </a:lnTo>
                      <a:lnTo>
                        <a:pt x="38" y="42"/>
                      </a:lnTo>
                      <a:lnTo>
                        <a:pt x="46" y="36"/>
                      </a:lnTo>
                      <a:lnTo>
                        <a:pt x="48" y="26"/>
                      </a:lnTo>
                      <a:lnTo>
                        <a:pt x="48" y="18"/>
                      </a:lnTo>
                      <a:lnTo>
                        <a:pt x="44" y="8"/>
                      </a:lnTo>
                      <a:lnTo>
                        <a:pt x="44" y="8"/>
                      </a:lnTo>
                      <a:lnTo>
                        <a:pt x="36" y="2"/>
                      </a:lnTo>
                      <a:lnTo>
                        <a:pt x="28" y="0"/>
                      </a:lnTo>
                      <a:lnTo>
                        <a:pt x="18" y="0"/>
                      </a:lnTo>
                      <a:lnTo>
                        <a:pt x="10" y="4"/>
                      </a:lnTo>
                      <a:lnTo>
                        <a:pt x="10" y="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82"/>
                <p:cNvSpPr>
                  <a:spLocks/>
                </p:cNvSpPr>
                <p:nvPr userDrawn="1"/>
              </p:nvSpPr>
              <p:spPr bwMode="auto">
                <a:xfrm>
                  <a:off x="-2484438" y="2722563"/>
                  <a:ext cx="76200" cy="76200"/>
                </a:xfrm>
                <a:custGeom>
                  <a:avLst/>
                  <a:gdLst>
                    <a:gd name="T0" fmla="*/ 8 w 48"/>
                    <a:gd name="T1" fmla="*/ 6 h 48"/>
                    <a:gd name="T2" fmla="*/ 8 w 48"/>
                    <a:gd name="T3" fmla="*/ 6 h 48"/>
                    <a:gd name="T4" fmla="*/ 2 w 48"/>
                    <a:gd name="T5" fmla="*/ 14 h 48"/>
                    <a:gd name="T6" fmla="*/ 0 w 48"/>
                    <a:gd name="T7" fmla="*/ 22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2 h 48"/>
                    <a:gd name="T24" fmla="*/ 40 w 48"/>
                    <a:gd name="T25" fmla="*/ 42 h 48"/>
                    <a:gd name="T26" fmla="*/ 46 w 48"/>
                    <a:gd name="T27" fmla="*/ 34 h 48"/>
                    <a:gd name="T28" fmla="*/ 48 w 48"/>
                    <a:gd name="T29" fmla="*/ 26 h 48"/>
                    <a:gd name="T30" fmla="*/ 46 w 48"/>
                    <a:gd name="T31" fmla="*/ 16 h 48"/>
                    <a:gd name="T32" fmla="*/ 42 w 48"/>
                    <a:gd name="T33" fmla="*/ 8 h 48"/>
                    <a:gd name="T34" fmla="*/ 42 w 48"/>
                    <a:gd name="T35" fmla="*/ 8 h 48"/>
                    <a:gd name="T36" fmla="*/ 34 w 48"/>
                    <a:gd name="T37" fmla="*/ 2 h 48"/>
                    <a:gd name="T38" fmla="*/ 26 w 48"/>
                    <a:gd name="T39" fmla="*/ 0 h 48"/>
                    <a:gd name="T40" fmla="*/ 16 w 48"/>
                    <a:gd name="T41" fmla="*/ 2 h 48"/>
                    <a:gd name="T42" fmla="*/ 8 w 48"/>
                    <a:gd name="T43" fmla="*/ 6 h 48"/>
                    <a:gd name="T44" fmla="*/ 8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8" y="6"/>
                      </a:moveTo>
                      <a:lnTo>
                        <a:pt x="8" y="6"/>
                      </a:lnTo>
                      <a:lnTo>
                        <a:pt x="2" y="14"/>
                      </a:lnTo>
                      <a:lnTo>
                        <a:pt x="0" y="22"/>
                      </a:lnTo>
                      <a:lnTo>
                        <a:pt x="2" y="32"/>
                      </a:lnTo>
                      <a:lnTo>
                        <a:pt x="6" y="40"/>
                      </a:lnTo>
                      <a:lnTo>
                        <a:pt x="6" y="40"/>
                      </a:lnTo>
                      <a:lnTo>
                        <a:pt x="14" y="46"/>
                      </a:lnTo>
                      <a:lnTo>
                        <a:pt x="24" y="48"/>
                      </a:lnTo>
                      <a:lnTo>
                        <a:pt x="24" y="48"/>
                      </a:lnTo>
                      <a:lnTo>
                        <a:pt x="32" y="46"/>
                      </a:lnTo>
                      <a:lnTo>
                        <a:pt x="40" y="42"/>
                      </a:lnTo>
                      <a:lnTo>
                        <a:pt x="40" y="42"/>
                      </a:lnTo>
                      <a:lnTo>
                        <a:pt x="46" y="34"/>
                      </a:lnTo>
                      <a:lnTo>
                        <a:pt x="48" y="26"/>
                      </a:lnTo>
                      <a:lnTo>
                        <a:pt x="46" y="16"/>
                      </a:lnTo>
                      <a:lnTo>
                        <a:pt x="42" y="8"/>
                      </a:lnTo>
                      <a:lnTo>
                        <a:pt x="42" y="8"/>
                      </a:lnTo>
                      <a:lnTo>
                        <a:pt x="34" y="2"/>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83"/>
                <p:cNvSpPr>
                  <a:spLocks/>
                </p:cNvSpPr>
                <p:nvPr userDrawn="1"/>
              </p:nvSpPr>
              <p:spPr bwMode="auto">
                <a:xfrm>
                  <a:off x="-2036763" y="3148013"/>
                  <a:ext cx="71438" cy="31750"/>
                </a:xfrm>
                <a:custGeom>
                  <a:avLst/>
                  <a:gdLst>
                    <a:gd name="T0" fmla="*/ 4 w 45"/>
                    <a:gd name="T1" fmla="*/ 8 h 20"/>
                    <a:gd name="T2" fmla="*/ 4 w 45"/>
                    <a:gd name="T3" fmla="*/ 8 h 20"/>
                    <a:gd name="T4" fmla="*/ 2 w 45"/>
                    <a:gd name="T5" fmla="*/ 14 h 20"/>
                    <a:gd name="T6" fmla="*/ 0 w 45"/>
                    <a:gd name="T7" fmla="*/ 20 h 20"/>
                    <a:gd name="T8" fmla="*/ 45 w 45"/>
                    <a:gd name="T9" fmla="*/ 20 h 20"/>
                    <a:gd name="T10" fmla="*/ 45 w 45"/>
                    <a:gd name="T11" fmla="*/ 20 h 20"/>
                    <a:gd name="T12" fmla="*/ 43 w 45"/>
                    <a:gd name="T13" fmla="*/ 12 h 20"/>
                    <a:gd name="T14" fmla="*/ 37 w 45"/>
                    <a:gd name="T15" fmla="*/ 4 h 20"/>
                    <a:gd name="T16" fmla="*/ 37 w 45"/>
                    <a:gd name="T17" fmla="*/ 4 h 20"/>
                    <a:gd name="T18" fmla="*/ 29 w 45"/>
                    <a:gd name="T19" fmla="*/ 0 h 20"/>
                    <a:gd name="T20" fmla="*/ 19 w 45"/>
                    <a:gd name="T21" fmla="*/ 0 h 20"/>
                    <a:gd name="T22" fmla="*/ 11 w 45"/>
                    <a:gd name="T23" fmla="*/ 2 h 20"/>
                    <a:gd name="T24" fmla="*/ 4 w 45"/>
                    <a:gd name="T25" fmla="*/ 8 h 20"/>
                    <a:gd name="T26" fmla="*/ 4 w 45"/>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20">
                      <a:moveTo>
                        <a:pt x="4" y="8"/>
                      </a:moveTo>
                      <a:lnTo>
                        <a:pt x="4" y="8"/>
                      </a:lnTo>
                      <a:lnTo>
                        <a:pt x="2" y="14"/>
                      </a:lnTo>
                      <a:lnTo>
                        <a:pt x="0" y="20"/>
                      </a:lnTo>
                      <a:lnTo>
                        <a:pt x="45" y="20"/>
                      </a:lnTo>
                      <a:lnTo>
                        <a:pt x="45" y="20"/>
                      </a:lnTo>
                      <a:lnTo>
                        <a:pt x="43" y="12"/>
                      </a:lnTo>
                      <a:lnTo>
                        <a:pt x="37" y="4"/>
                      </a:lnTo>
                      <a:lnTo>
                        <a:pt x="37" y="4"/>
                      </a:lnTo>
                      <a:lnTo>
                        <a:pt x="29" y="0"/>
                      </a:lnTo>
                      <a:lnTo>
                        <a:pt x="19" y="0"/>
                      </a:lnTo>
                      <a:lnTo>
                        <a:pt x="11" y="2"/>
                      </a:lnTo>
                      <a:lnTo>
                        <a:pt x="4" y="8"/>
                      </a:lnTo>
                      <a:lnTo>
                        <a:pt x="4"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84"/>
                <p:cNvSpPr>
                  <a:spLocks/>
                </p:cNvSpPr>
                <p:nvPr userDrawn="1"/>
              </p:nvSpPr>
              <p:spPr bwMode="auto">
                <a:xfrm>
                  <a:off x="-2192338" y="3011488"/>
                  <a:ext cx="76200" cy="76200"/>
                </a:xfrm>
                <a:custGeom>
                  <a:avLst/>
                  <a:gdLst>
                    <a:gd name="T0" fmla="*/ 6 w 48"/>
                    <a:gd name="T1" fmla="*/ 8 h 48"/>
                    <a:gd name="T2" fmla="*/ 6 w 48"/>
                    <a:gd name="T3" fmla="*/ 8 h 48"/>
                    <a:gd name="T4" fmla="*/ 0 w 48"/>
                    <a:gd name="T5" fmla="*/ 16 h 48"/>
                    <a:gd name="T6" fmla="*/ 0 w 48"/>
                    <a:gd name="T7" fmla="*/ 26 h 48"/>
                    <a:gd name="T8" fmla="*/ 2 w 48"/>
                    <a:gd name="T9" fmla="*/ 34 h 48"/>
                    <a:gd name="T10" fmla="*/ 8 w 48"/>
                    <a:gd name="T11" fmla="*/ 42 h 48"/>
                    <a:gd name="T12" fmla="*/ 8 w 48"/>
                    <a:gd name="T13" fmla="*/ 42 h 48"/>
                    <a:gd name="T14" fmla="*/ 14 w 48"/>
                    <a:gd name="T15" fmla="*/ 48 h 48"/>
                    <a:gd name="T16" fmla="*/ 24 w 48"/>
                    <a:gd name="T17" fmla="*/ 48 h 48"/>
                    <a:gd name="T18" fmla="*/ 24 w 48"/>
                    <a:gd name="T19" fmla="*/ 48 h 48"/>
                    <a:gd name="T20" fmla="*/ 32 w 48"/>
                    <a:gd name="T21" fmla="*/ 46 h 48"/>
                    <a:gd name="T22" fmla="*/ 42 w 48"/>
                    <a:gd name="T23" fmla="*/ 40 h 48"/>
                    <a:gd name="T24" fmla="*/ 42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2 w 48"/>
                    <a:gd name="T39" fmla="*/ 0 h 48"/>
                    <a:gd name="T40" fmla="*/ 14 w 48"/>
                    <a:gd name="T41" fmla="*/ 2 h 48"/>
                    <a:gd name="T42" fmla="*/ 6 w 48"/>
                    <a:gd name="T43" fmla="*/ 8 h 48"/>
                    <a:gd name="T44" fmla="*/ 6 w 4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8"/>
                      </a:moveTo>
                      <a:lnTo>
                        <a:pt x="6" y="8"/>
                      </a:lnTo>
                      <a:lnTo>
                        <a:pt x="0" y="16"/>
                      </a:lnTo>
                      <a:lnTo>
                        <a:pt x="0" y="26"/>
                      </a:lnTo>
                      <a:lnTo>
                        <a:pt x="2" y="34"/>
                      </a:lnTo>
                      <a:lnTo>
                        <a:pt x="8" y="42"/>
                      </a:lnTo>
                      <a:lnTo>
                        <a:pt x="8" y="42"/>
                      </a:lnTo>
                      <a:lnTo>
                        <a:pt x="14" y="48"/>
                      </a:lnTo>
                      <a:lnTo>
                        <a:pt x="24" y="48"/>
                      </a:lnTo>
                      <a:lnTo>
                        <a:pt x="24" y="48"/>
                      </a:lnTo>
                      <a:lnTo>
                        <a:pt x="32" y="46"/>
                      </a:lnTo>
                      <a:lnTo>
                        <a:pt x="42" y="40"/>
                      </a:lnTo>
                      <a:lnTo>
                        <a:pt x="42" y="40"/>
                      </a:lnTo>
                      <a:lnTo>
                        <a:pt x="46" y="32"/>
                      </a:lnTo>
                      <a:lnTo>
                        <a:pt x="48" y="24"/>
                      </a:lnTo>
                      <a:lnTo>
                        <a:pt x="46" y="14"/>
                      </a:lnTo>
                      <a:lnTo>
                        <a:pt x="40" y="6"/>
                      </a:lnTo>
                      <a:lnTo>
                        <a:pt x="40" y="6"/>
                      </a:lnTo>
                      <a:lnTo>
                        <a:pt x="32" y="2"/>
                      </a:lnTo>
                      <a:lnTo>
                        <a:pt x="22" y="0"/>
                      </a:lnTo>
                      <a:lnTo>
                        <a:pt x="14" y="2"/>
                      </a:lnTo>
                      <a:lnTo>
                        <a:pt x="6" y="8"/>
                      </a:lnTo>
                      <a:lnTo>
                        <a:pt x="6"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85"/>
                <p:cNvSpPr>
                  <a:spLocks/>
                </p:cNvSpPr>
                <p:nvPr userDrawn="1"/>
              </p:nvSpPr>
              <p:spPr bwMode="auto">
                <a:xfrm>
                  <a:off x="-2341563" y="2871788"/>
                  <a:ext cx="76200" cy="76200"/>
                </a:xfrm>
                <a:custGeom>
                  <a:avLst/>
                  <a:gdLst>
                    <a:gd name="T0" fmla="*/ 6 w 48"/>
                    <a:gd name="T1" fmla="*/ 6 h 48"/>
                    <a:gd name="T2" fmla="*/ 6 w 48"/>
                    <a:gd name="T3" fmla="*/ 6 h 48"/>
                    <a:gd name="T4" fmla="*/ 2 w 48"/>
                    <a:gd name="T5" fmla="*/ 14 h 48"/>
                    <a:gd name="T6" fmla="*/ 0 w 48"/>
                    <a:gd name="T7" fmla="*/ 24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0 h 48"/>
                    <a:gd name="T24" fmla="*/ 40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4 w 48"/>
                    <a:gd name="T39" fmla="*/ 0 h 48"/>
                    <a:gd name="T40" fmla="*/ 14 w 48"/>
                    <a:gd name="T41" fmla="*/ 2 h 48"/>
                    <a:gd name="T42" fmla="*/ 6 w 48"/>
                    <a:gd name="T43" fmla="*/ 6 h 48"/>
                    <a:gd name="T44" fmla="*/ 6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6"/>
                      </a:moveTo>
                      <a:lnTo>
                        <a:pt x="6" y="6"/>
                      </a:lnTo>
                      <a:lnTo>
                        <a:pt x="2" y="14"/>
                      </a:lnTo>
                      <a:lnTo>
                        <a:pt x="0" y="24"/>
                      </a:lnTo>
                      <a:lnTo>
                        <a:pt x="2" y="32"/>
                      </a:lnTo>
                      <a:lnTo>
                        <a:pt x="6" y="40"/>
                      </a:lnTo>
                      <a:lnTo>
                        <a:pt x="6" y="40"/>
                      </a:lnTo>
                      <a:lnTo>
                        <a:pt x="14" y="46"/>
                      </a:lnTo>
                      <a:lnTo>
                        <a:pt x="24" y="48"/>
                      </a:lnTo>
                      <a:lnTo>
                        <a:pt x="24" y="48"/>
                      </a:lnTo>
                      <a:lnTo>
                        <a:pt x="32" y="46"/>
                      </a:lnTo>
                      <a:lnTo>
                        <a:pt x="40" y="40"/>
                      </a:lnTo>
                      <a:lnTo>
                        <a:pt x="40" y="40"/>
                      </a:lnTo>
                      <a:lnTo>
                        <a:pt x="46" y="32"/>
                      </a:lnTo>
                      <a:lnTo>
                        <a:pt x="48" y="24"/>
                      </a:lnTo>
                      <a:lnTo>
                        <a:pt x="46" y="14"/>
                      </a:lnTo>
                      <a:lnTo>
                        <a:pt x="40" y="6"/>
                      </a:lnTo>
                      <a:lnTo>
                        <a:pt x="40" y="6"/>
                      </a:lnTo>
                      <a:lnTo>
                        <a:pt x="32" y="2"/>
                      </a:lnTo>
                      <a:lnTo>
                        <a:pt x="24" y="0"/>
                      </a:lnTo>
                      <a:lnTo>
                        <a:pt x="14" y="2"/>
                      </a:lnTo>
                      <a:lnTo>
                        <a:pt x="6" y="6"/>
                      </a:lnTo>
                      <a:lnTo>
                        <a:pt x="6"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86"/>
                <p:cNvSpPr>
                  <a:spLocks/>
                </p:cNvSpPr>
                <p:nvPr userDrawn="1"/>
              </p:nvSpPr>
              <p:spPr bwMode="auto">
                <a:xfrm>
                  <a:off x="-2868613" y="2243138"/>
                  <a:ext cx="76200" cy="73025"/>
                </a:xfrm>
                <a:custGeom>
                  <a:avLst/>
                  <a:gdLst>
                    <a:gd name="T0" fmla="*/ 8 w 48"/>
                    <a:gd name="T1" fmla="*/ 6 h 46"/>
                    <a:gd name="T2" fmla="*/ 8 w 48"/>
                    <a:gd name="T3" fmla="*/ 6 h 46"/>
                    <a:gd name="T4" fmla="*/ 4 w 48"/>
                    <a:gd name="T5" fmla="*/ 10 h 46"/>
                    <a:gd name="T6" fmla="*/ 4 w 48"/>
                    <a:gd name="T7" fmla="*/ 10 h 46"/>
                    <a:gd name="T8" fmla="*/ 2 w 48"/>
                    <a:gd name="T9" fmla="*/ 14 h 46"/>
                    <a:gd name="T10" fmla="*/ 2 w 48"/>
                    <a:gd name="T11" fmla="*/ 14 h 46"/>
                    <a:gd name="T12" fmla="*/ 2 w 48"/>
                    <a:gd name="T13" fmla="*/ 18 h 46"/>
                    <a:gd name="T14" fmla="*/ 2 w 48"/>
                    <a:gd name="T15" fmla="*/ 18 h 46"/>
                    <a:gd name="T16" fmla="*/ 0 w 48"/>
                    <a:gd name="T17" fmla="*/ 22 h 46"/>
                    <a:gd name="T18" fmla="*/ 0 w 48"/>
                    <a:gd name="T19" fmla="*/ 22 h 46"/>
                    <a:gd name="T20" fmla="*/ 2 w 48"/>
                    <a:gd name="T21" fmla="*/ 28 h 46"/>
                    <a:gd name="T22" fmla="*/ 2 w 48"/>
                    <a:gd name="T23" fmla="*/ 28 h 46"/>
                    <a:gd name="T24" fmla="*/ 2 w 48"/>
                    <a:gd name="T25" fmla="*/ 32 h 46"/>
                    <a:gd name="T26" fmla="*/ 2 w 48"/>
                    <a:gd name="T27" fmla="*/ 32 h 46"/>
                    <a:gd name="T28" fmla="*/ 4 w 48"/>
                    <a:gd name="T29" fmla="*/ 36 h 46"/>
                    <a:gd name="T30" fmla="*/ 4 w 48"/>
                    <a:gd name="T31" fmla="*/ 36 h 46"/>
                    <a:gd name="T32" fmla="*/ 8 w 48"/>
                    <a:gd name="T33" fmla="*/ 40 h 46"/>
                    <a:gd name="T34" fmla="*/ 8 w 48"/>
                    <a:gd name="T35" fmla="*/ 40 h 46"/>
                    <a:gd name="T36" fmla="*/ 16 w 48"/>
                    <a:gd name="T37" fmla="*/ 46 h 46"/>
                    <a:gd name="T38" fmla="*/ 24 w 48"/>
                    <a:gd name="T39" fmla="*/ 46 h 46"/>
                    <a:gd name="T40" fmla="*/ 24 w 48"/>
                    <a:gd name="T41" fmla="*/ 46 h 46"/>
                    <a:gd name="T42" fmla="*/ 34 w 48"/>
                    <a:gd name="T43" fmla="*/ 46 h 46"/>
                    <a:gd name="T44" fmla="*/ 42 w 48"/>
                    <a:gd name="T45" fmla="*/ 40 h 46"/>
                    <a:gd name="T46" fmla="*/ 42 w 48"/>
                    <a:gd name="T47" fmla="*/ 40 h 46"/>
                    <a:gd name="T48" fmla="*/ 44 w 48"/>
                    <a:gd name="T49" fmla="*/ 36 h 46"/>
                    <a:gd name="T50" fmla="*/ 44 w 48"/>
                    <a:gd name="T51" fmla="*/ 36 h 46"/>
                    <a:gd name="T52" fmla="*/ 46 w 48"/>
                    <a:gd name="T53" fmla="*/ 32 h 46"/>
                    <a:gd name="T54" fmla="*/ 46 w 48"/>
                    <a:gd name="T55" fmla="*/ 32 h 46"/>
                    <a:gd name="T56" fmla="*/ 48 w 48"/>
                    <a:gd name="T57" fmla="*/ 28 h 46"/>
                    <a:gd name="T58" fmla="*/ 48 w 48"/>
                    <a:gd name="T59" fmla="*/ 28 h 46"/>
                    <a:gd name="T60" fmla="*/ 48 w 48"/>
                    <a:gd name="T61" fmla="*/ 22 h 46"/>
                    <a:gd name="T62" fmla="*/ 48 w 48"/>
                    <a:gd name="T63" fmla="*/ 22 h 46"/>
                    <a:gd name="T64" fmla="*/ 46 w 48"/>
                    <a:gd name="T65" fmla="*/ 14 h 46"/>
                    <a:gd name="T66" fmla="*/ 42 w 48"/>
                    <a:gd name="T67" fmla="*/ 6 h 46"/>
                    <a:gd name="T68" fmla="*/ 42 w 48"/>
                    <a:gd name="T69" fmla="*/ 6 h 46"/>
                    <a:gd name="T70" fmla="*/ 34 w 48"/>
                    <a:gd name="T71" fmla="*/ 0 h 46"/>
                    <a:gd name="T72" fmla="*/ 24 w 48"/>
                    <a:gd name="T73" fmla="*/ 0 h 46"/>
                    <a:gd name="T74" fmla="*/ 16 w 48"/>
                    <a:gd name="T75" fmla="*/ 0 h 46"/>
                    <a:gd name="T76" fmla="*/ 8 w 48"/>
                    <a:gd name="T77" fmla="*/ 6 h 46"/>
                    <a:gd name="T78" fmla="*/ 8 w 48"/>
                    <a:gd name="T7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46">
                      <a:moveTo>
                        <a:pt x="8" y="6"/>
                      </a:moveTo>
                      <a:lnTo>
                        <a:pt x="8" y="6"/>
                      </a:lnTo>
                      <a:lnTo>
                        <a:pt x="4" y="10"/>
                      </a:lnTo>
                      <a:lnTo>
                        <a:pt x="4" y="10"/>
                      </a:lnTo>
                      <a:lnTo>
                        <a:pt x="2" y="14"/>
                      </a:lnTo>
                      <a:lnTo>
                        <a:pt x="2" y="14"/>
                      </a:lnTo>
                      <a:lnTo>
                        <a:pt x="2" y="18"/>
                      </a:lnTo>
                      <a:lnTo>
                        <a:pt x="2" y="18"/>
                      </a:lnTo>
                      <a:lnTo>
                        <a:pt x="0" y="22"/>
                      </a:lnTo>
                      <a:lnTo>
                        <a:pt x="0" y="22"/>
                      </a:lnTo>
                      <a:lnTo>
                        <a:pt x="2" y="28"/>
                      </a:lnTo>
                      <a:lnTo>
                        <a:pt x="2" y="28"/>
                      </a:lnTo>
                      <a:lnTo>
                        <a:pt x="2" y="32"/>
                      </a:lnTo>
                      <a:lnTo>
                        <a:pt x="2" y="32"/>
                      </a:lnTo>
                      <a:lnTo>
                        <a:pt x="4" y="36"/>
                      </a:lnTo>
                      <a:lnTo>
                        <a:pt x="4" y="36"/>
                      </a:lnTo>
                      <a:lnTo>
                        <a:pt x="8" y="40"/>
                      </a:lnTo>
                      <a:lnTo>
                        <a:pt x="8" y="40"/>
                      </a:lnTo>
                      <a:lnTo>
                        <a:pt x="16" y="46"/>
                      </a:lnTo>
                      <a:lnTo>
                        <a:pt x="24" y="46"/>
                      </a:lnTo>
                      <a:lnTo>
                        <a:pt x="24" y="46"/>
                      </a:lnTo>
                      <a:lnTo>
                        <a:pt x="34" y="46"/>
                      </a:lnTo>
                      <a:lnTo>
                        <a:pt x="42" y="40"/>
                      </a:lnTo>
                      <a:lnTo>
                        <a:pt x="42" y="40"/>
                      </a:lnTo>
                      <a:lnTo>
                        <a:pt x="44" y="36"/>
                      </a:lnTo>
                      <a:lnTo>
                        <a:pt x="44" y="36"/>
                      </a:lnTo>
                      <a:lnTo>
                        <a:pt x="46" y="32"/>
                      </a:lnTo>
                      <a:lnTo>
                        <a:pt x="46" y="32"/>
                      </a:lnTo>
                      <a:lnTo>
                        <a:pt x="48" y="28"/>
                      </a:lnTo>
                      <a:lnTo>
                        <a:pt x="48" y="28"/>
                      </a:lnTo>
                      <a:lnTo>
                        <a:pt x="48" y="22"/>
                      </a:lnTo>
                      <a:lnTo>
                        <a:pt x="48" y="22"/>
                      </a:lnTo>
                      <a:lnTo>
                        <a:pt x="46" y="14"/>
                      </a:lnTo>
                      <a:lnTo>
                        <a:pt x="42" y="6"/>
                      </a:lnTo>
                      <a:lnTo>
                        <a:pt x="42" y="6"/>
                      </a:lnTo>
                      <a:lnTo>
                        <a:pt x="34" y="0"/>
                      </a:lnTo>
                      <a:lnTo>
                        <a:pt x="24" y="0"/>
                      </a:lnTo>
                      <a:lnTo>
                        <a:pt x="16" y="0"/>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3" name="red circles"/>
              <p:cNvGrpSpPr/>
              <p:nvPr userDrawn="1"/>
            </p:nvGrpSpPr>
            <p:grpSpPr>
              <a:xfrm>
                <a:off x="-3179763" y="1289050"/>
                <a:ext cx="1022350" cy="1004888"/>
                <a:chOff x="-3179763" y="1289050"/>
                <a:chExt cx="1022350" cy="1004888"/>
              </a:xfrm>
            </p:grpSpPr>
            <p:sp>
              <p:nvSpPr>
                <p:cNvPr id="368" name="Freeform 265"/>
                <p:cNvSpPr>
                  <a:spLocks/>
                </p:cNvSpPr>
                <p:nvPr userDrawn="1"/>
              </p:nvSpPr>
              <p:spPr bwMode="auto">
                <a:xfrm>
                  <a:off x="-3024188" y="1614488"/>
                  <a:ext cx="25400" cy="31750"/>
                </a:xfrm>
                <a:custGeom>
                  <a:avLst/>
                  <a:gdLst>
                    <a:gd name="T0" fmla="*/ 14 w 16"/>
                    <a:gd name="T1" fmla="*/ 14 h 20"/>
                    <a:gd name="T2" fmla="*/ 14 w 16"/>
                    <a:gd name="T3" fmla="*/ 14 h 20"/>
                    <a:gd name="T4" fmla="*/ 8 w 16"/>
                    <a:gd name="T5" fmla="*/ 0 h 20"/>
                    <a:gd name="T6" fmla="*/ 8 w 16"/>
                    <a:gd name="T7" fmla="*/ 0 h 20"/>
                    <a:gd name="T8" fmla="*/ 0 w 16"/>
                    <a:gd name="T9" fmla="*/ 4 h 20"/>
                    <a:gd name="T10" fmla="*/ 0 w 16"/>
                    <a:gd name="T11" fmla="*/ 4 h 20"/>
                    <a:gd name="T12" fmla="*/ 6 w 16"/>
                    <a:gd name="T13" fmla="*/ 16 h 20"/>
                    <a:gd name="T14" fmla="*/ 6 w 16"/>
                    <a:gd name="T15" fmla="*/ 16 h 20"/>
                    <a:gd name="T16" fmla="*/ 8 w 16"/>
                    <a:gd name="T17" fmla="*/ 20 h 20"/>
                    <a:gd name="T18" fmla="*/ 8 w 16"/>
                    <a:gd name="T19" fmla="*/ 20 h 20"/>
                    <a:gd name="T20" fmla="*/ 16 w 16"/>
                    <a:gd name="T21" fmla="*/ 16 h 20"/>
                    <a:gd name="T22" fmla="*/ 16 w 16"/>
                    <a:gd name="T23" fmla="*/ 16 h 20"/>
                    <a:gd name="T24" fmla="*/ 14 w 16"/>
                    <a:gd name="T25" fmla="*/ 14 h 20"/>
                    <a:gd name="T26" fmla="*/ 14 w 16"/>
                    <a:gd name="T2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14"/>
                      </a:moveTo>
                      <a:lnTo>
                        <a:pt x="14" y="14"/>
                      </a:lnTo>
                      <a:lnTo>
                        <a:pt x="8" y="0"/>
                      </a:lnTo>
                      <a:lnTo>
                        <a:pt x="8" y="0"/>
                      </a:lnTo>
                      <a:lnTo>
                        <a:pt x="0" y="4"/>
                      </a:lnTo>
                      <a:lnTo>
                        <a:pt x="0" y="4"/>
                      </a:lnTo>
                      <a:lnTo>
                        <a:pt x="6" y="16"/>
                      </a:lnTo>
                      <a:lnTo>
                        <a:pt x="6" y="16"/>
                      </a:lnTo>
                      <a:lnTo>
                        <a:pt x="8" y="20"/>
                      </a:lnTo>
                      <a:lnTo>
                        <a:pt x="8" y="20"/>
                      </a:lnTo>
                      <a:lnTo>
                        <a:pt x="16" y="16"/>
                      </a:lnTo>
                      <a:lnTo>
                        <a:pt x="16" y="16"/>
                      </a:lnTo>
                      <a:lnTo>
                        <a:pt x="14" y="14"/>
                      </a:lnTo>
                      <a:lnTo>
                        <a:pt x="1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67"/>
                <p:cNvSpPr>
                  <a:spLocks/>
                </p:cNvSpPr>
                <p:nvPr userDrawn="1"/>
              </p:nvSpPr>
              <p:spPr bwMode="auto">
                <a:xfrm>
                  <a:off x="-3084513" y="1481138"/>
                  <a:ext cx="22225" cy="31750"/>
                </a:xfrm>
                <a:custGeom>
                  <a:avLst/>
                  <a:gdLst>
                    <a:gd name="T0" fmla="*/ 0 w 14"/>
                    <a:gd name="T1" fmla="*/ 4 h 20"/>
                    <a:gd name="T2" fmla="*/ 0 w 14"/>
                    <a:gd name="T3" fmla="*/ 4 h 20"/>
                    <a:gd name="T4" fmla="*/ 8 w 14"/>
                    <a:gd name="T5" fmla="*/ 20 h 20"/>
                    <a:gd name="T6" fmla="*/ 8 w 14"/>
                    <a:gd name="T7" fmla="*/ 20 h 20"/>
                    <a:gd name="T8" fmla="*/ 14 w 14"/>
                    <a:gd name="T9" fmla="*/ 18 h 20"/>
                    <a:gd name="T10" fmla="*/ 14 w 14"/>
                    <a:gd name="T11" fmla="*/ 18 h 20"/>
                    <a:gd name="T12" fmla="*/ 6 w 14"/>
                    <a:gd name="T13" fmla="*/ 0 h 20"/>
                    <a:gd name="T14" fmla="*/ 6 w 14"/>
                    <a:gd name="T15" fmla="*/ 0 h 20"/>
                    <a:gd name="T16" fmla="*/ 0 w 14"/>
                    <a:gd name="T17" fmla="*/ 4 h 20"/>
                    <a:gd name="T18" fmla="*/ 0 w 14"/>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0" y="4"/>
                      </a:moveTo>
                      <a:lnTo>
                        <a:pt x="0" y="4"/>
                      </a:lnTo>
                      <a:lnTo>
                        <a:pt x="8" y="20"/>
                      </a:lnTo>
                      <a:lnTo>
                        <a:pt x="8" y="20"/>
                      </a:lnTo>
                      <a:lnTo>
                        <a:pt x="14" y="18"/>
                      </a:lnTo>
                      <a:lnTo>
                        <a:pt x="14" y="18"/>
                      </a:lnTo>
                      <a:lnTo>
                        <a:pt x="6" y="0"/>
                      </a:lnTo>
                      <a:lnTo>
                        <a:pt x="6" y="0"/>
                      </a:lnTo>
                      <a:lnTo>
                        <a:pt x="0" y="4"/>
                      </a:lnTo>
                      <a:lnTo>
                        <a:pt x="0"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73"/>
                <p:cNvSpPr>
                  <a:spLocks/>
                </p:cNvSpPr>
                <p:nvPr userDrawn="1"/>
              </p:nvSpPr>
              <p:spPr bwMode="auto">
                <a:xfrm>
                  <a:off x="-3103563" y="1506538"/>
                  <a:ext cx="117475" cy="117475"/>
                </a:xfrm>
                <a:custGeom>
                  <a:avLst/>
                  <a:gdLst>
                    <a:gd name="T0" fmla="*/ 36 w 74"/>
                    <a:gd name="T1" fmla="*/ 0 h 74"/>
                    <a:gd name="T2" fmla="*/ 36 w 74"/>
                    <a:gd name="T3" fmla="*/ 0 h 74"/>
                    <a:gd name="T4" fmla="*/ 26 w 74"/>
                    <a:gd name="T5" fmla="*/ 2 h 74"/>
                    <a:gd name="T6" fmla="*/ 26 w 74"/>
                    <a:gd name="T7" fmla="*/ 2 h 74"/>
                    <a:gd name="T8" fmla="*/ 20 w 74"/>
                    <a:gd name="T9" fmla="*/ 4 h 74"/>
                    <a:gd name="T10" fmla="*/ 20 w 74"/>
                    <a:gd name="T11" fmla="*/ 4 h 74"/>
                    <a:gd name="T12" fmla="*/ 12 w 74"/>
                    <a:gd name="T13" fmla="*/ 10 h 74"/>
                    <a:gd name="T14" fmla="*/ 4 w 74"/>
                    <a:gd name="T15" fmla="*/ 18 h 74"/>
                    <a:gd name="T16" fmla="*/ 0 w 74"/>
                    <a:gd name="T17" fmla="*/ 26 h 74"/>
                    <a:gd name="T18" fmla="*/ 0 w 74"/>
                    <a:gd name="T19" fmla="*/ 36 h 74"/>
                    <a:gd name="T20" fmla="*/ 0 w 74"/>
                    <a:gd name="T21" fmla="*/ 36 h 74"/>
                    <a:gd name="T22" fmla="*/ 0 w 74"/>
                    <a:gd name="T23" fmla="*/ 44 h 74"/>
                    <a:gd name="T24" fmla="*/ 2 w 74"/>
                    <a:gd name="T25" fmla="*/ 52 h 74"/>
                    <a:gd name="T26" fmla="*/ 6 w 74"/>
                    <a:gd name="T27" fmla="*/ 58 h 74"/>
                    <a:gd name="T28" fmla="*/ 10 w 74"/>
                    <a:gd name="T29" fmla="*/ 64 h 74"/>
                    <a:gd name="T30" fmla="*/ 16 w 74"/>
                    <a:gd name="T31" fmla="*/ 68 h 74"/>
                    <a:gd name="T32" fmla="*/ 22 w 74"/>
                    <a:gd name="T33" fmla="*/ 72 h 74"/>
                    <a:gd name="T34" fmla="*/ 30 w 74"/>
                    <a:gd name="T35" fmla="*/ 74 h 74"/>
                    <a:gd name="T36" fmla="*/ 36 w 74"/>
                    <a:gd name="T37" fmla="*/ 74 h 74"/>
                    <a:gd name="T38" fmla="*/ 36 w 74"/>
                    <a:gd name="T39" fmla="*/ 74 h 74"/>
                    <a:gd name="T40" fmla="*/ 44 w 74"/>
                    <a:gd name="T41" fmla="*/ 74 h 74"/>
                    <a:gd name="T42" fmla="*/ 50 w 74"/>
                    <a:gd name="T43" fmla="*/ 72 h 74"/>
                    <a:gd name="T44" fmla="*/ 50 w 74"/>
                    <a:gd name="T45" fmla="*/ 72 h 74"/>
                    <a:gd name="T46" fmla="*/ 58 w 74"/>
                    <a:gd name="T47" fmla="*/ 68 h 74"/>
                    <a:gd name="T48" fmla="*/ 58 w 74"/>
                    <a:gd name="T49" fmla="*/ 68 h 74"/>
                    <a:gd name="T50" fmla="*/ 64 w 74"/>
                    <a:gd name="T51" fmla="*/ 62 h 74"/>
                    <a:gd name="T52" fmla="*/ 70 w 74"/>
                    <a:gd name="T53" fmla="*/ 54 h 74"/>
                    <a:gd name="T54" fmla="*/ 74 w 74"/>
                    <a:gd name="T55" fmla="*/ 46 h 74"/>
                    <a:gd name="T56" fmla="*/ 74 w 74"/>
                    <a:gd name="T57" fmla="*/ 36 h 74"/>
                    <a:gd name="T58" fmla="*/ 74 w 74"/>
                    <a:gd name="T59" fmla="*/ 36 h 74"/>
                    <a:gd name="T60" fmla="*/ 74 w 74"/>
                    <a:gd name="T61" fmla="*/ 30 h 74"/>
                    <a:gd name="T62" fmla="*/ 72 w 74"/>
                    <a:gd name="T63" fmla="*/ 22 h 74"/>
                    <a:gd name="T64" fmla="*/ 68 w 74"/>
                    <a:gd name="T65" fmla="*/ 16 h 74"/>
                    <a:gd name="T66" fmla="*/ 64 w 74"/>
                    <a:gd name="T67" fmla="*/ 10 h 74"/>
                    <a:gd name="T68" fmla="*/ 58 w 74"/>
                    <a:gd name="T69" fmla="*/ 6 h 74"/>
                    <a:gd name="T70" fmla="*/ 52 w 74"/>
                    <a:gd name="T71" fmla="*/ 2 h 74"/>
                    <a:gd name="T72" fmla="*/ 44 w 74"/>
                    <a:gd name="T73" fmla="*/ 0 h 74"/>
                    <a:gd name="T74" fmla="*/ 36 w 74"/>
                    <a:gd name="T75" fmla="*/ 0 h 74"/>
                    <a:gd name="T76" fmla="*/ 36 w 74"/>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4">
                      <a:moveTo>
                        <a:pt x="36" y="0"/>
                      </a:moveTo>
                      <a:lnTo>
                        <a:pt x="36" y="0"/>
                      </a:lnTo>
                      <a:lnTo>
                        <a:pt x="26" y="2"/>
                      </a:lnTo>
                      <a:lnTo>
                        <a:pt x="26" y="2"/>
                      </a:lnTo>
                      <a:lnTo>
                        <a:pt x="20" y="4"/>
                      </a:lnTo>
                      <a:lnTo>
                        <a:pt x="20" y="4"/>
                      </a:lnTo>
                      <a:lnTo>
                        <a:pt x="12" y="10"/>
                      </a:lnTo>
                      <a:lnTo>
                        <a:pt x="4" y="18"/>
                      </a:lnTo>
                      <a:lnTo>
                        <a:pt x="0" y="26"/>
                      </a:lnTo>
                      <a:lnTo>
                        <a:pt x="0" y="36"/>
                      </a:lnTo>
                      <a:lnTo>
                        <a:pt x="0" y="36"/>
                      </a:lnTo>
                      <a:lnTo>
                        <a:pt x="0" y="44"/>
                      </a:lnTo>
                      <a:lnTo>
                        <a:pt x="2" y="52"/>
                      </a:lnTo>
                      <a:lnTo>
                        <a:pt x="6" y="58"/>
                      </a:lnTo>
                      <a:lnTo>
                        <a:pt x="10" y="64"/>
                      </a:lnTo>
                      <a:lnTo>
                        <a:pt x="16" y="68"/>
                      </a:lnTo>
                      <a:lnTo>
                        <a:pt x="22" y="72"/>
                      </a:lnTo>
                      <a:lnTo>
                        <a:pt x="30" y="74"/>
                      </a:lnTo>
                      <a:lnTo>
                        <a:pt x="36" y="74"/>
                      </a:lnTo>
                      <a:lnTo>
                        <a:pt x="36" y="74"/>
                      </a:lnTo>
                      <a:lnTo>
                        <a:pt x="44" y="74"/>
                      </a:lnTo>
                      <a:lnTo>
                        <a:pt x="50" y="72"/>
                      </a:lnTo>
                      <a:lnTo>
                        <a:pt x="50" y="72"/>
                      </a:lnTo>
                      <a:lnTo>
                        <a:pt x="58" y="68"/>
                      </a:lnTo>
                      <a:lnTo>
                        <a:pt x="58" y="68"/>
                      </a:lnTo>
                      <a:lnTo>
                        <a:pt x="64" y="62"/>
                      </a:lnTo>
                      <a:lnTo>
                        <a:pt x="70" y="54"/>
                      </a:lnTo>
                      <a:lnTo>
                        <a:pt x="74" y="46"/>
                      </a:lnTo>
                      <a:lnTo>
                        <a:pt x="74" y="36"/>
                      </a:lnTo>
                      <a:lnTo>
                        <a:pt x="74" y="36"/>
                      </a:lnTo>
                      <a:lnTo>
                        <a:pt x="74" y="30"/>
                      </a:lnTo>
                      <a:lnTo>
                        <a:pt x="72" y="22"/>
                      </a:lnTo>
                      <a:lnTo>
                        <a:pt x="68" y="16"/>
                      </a:lnTo>
                      <a:lnTo>
                        <a:pt x="64" y="10"/>
                      </a:lnTo>
                      <a:lnTo>
                        <a:pt x="58" y="6"/>
                      </a:lnTo>
                      <a:lnTo>
                        <a:pt x="52" y="2"/>
                      </a:lnTo>
                      <a:lnTo>
                        <a:pt x="44" y="0"/>
                      </a:lnTo>
                      <a:lnTo>
                        <a:pt x="36" y="0"/>
                      </a:lnTo>
                      <a:lnTo>
                        <a:pt x="3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75"/>
                <p:cNvSpPr>
                  <a:spLocks/>
                </p:cNvSpPr>
                <p:nvPr userDrawn="1"/>
              </p:nvSpPr>
              <p:spPr bwMode="auto">
                <a:xfrm>
                  <a:off x="-3179763" y="1289050"/>
                  <a:ext cx="79375" cy="79375"/>
                </a:xfrm>
                <a:custGeom>
                  <a:avLst/>
                  <a:gdLst>
                    <a:gd name="T0" fmla="*/ 36 w 50"/>
                    <a:gd name="T1" fmla="*/ 48 h 50"/>
                    <a:gd name="T2" fmla="*/ 36 w 50"/>
                    <a:gd name="T3" fmla="*/ 48 h 50"/>
                    <a:gd name="T4" fmla="*/ 42 w 50"/>
                    <a:gd name="T5" fmla="*/ 44 h 50"/>
                    <a:gd name="T6" fmla="*/ 46 w 50"/>
                    <a:gd name="T7" fmla="*/ 38 h 50"/>
                    <a:gd name="T8" fmla="*/ 48 w 50"/>
                    <a:gd name="T9" fmla="*/ 32 h 50"/>
                    <a:gd name="T10" fmla="*/ 50 w 50"/>
                    <a:gd name="T11" fmla="*/ 26 h 50"/>
                    <a:gd name="T12" fmla="*/ 50 w 50"/>
                    <a:gd name="T13" fmla="*/ 26 h 50"/>
                    <a:gd name="T14" fmla="*/ 48 w 50"/>
                    <a:gd name="T15" fmla="*/ 16 h 50"/>
                    <a:gd name="T16" fmla="*/ 42 w 50"/>
                    <a:gd name="T17" fmla="*/ 8 h 50"/>
                    <a:gd name="T18" fmla="*/ 34 w 50"/>
                    <a:gd name="T19" fmla="*/ 2 h 50"/>
                    <a:gd name="T20" fmla="*/ 24 w 50"/>
                    <a:gd name="T21" fmla="*/ 0 h 50"/>
                    <a:gd name="T22" fmla="*/ 24 w 50"/>
                    <a:gd name="T23" fmla="*/ 0 h 50"/>
                    <a:gd name="T24" fmla="*/ 16 w 50"/>
                    <a:gd name="T25" fmla="*/ 2 h 50"/>
                    <a:gd name="T26" fmla="*/ 16 w 50"/>
                    <a:gd name="T27" fmla="*/ 2 h 50"/>
                    <a:gd name="T28" fmla="*/ 10 w 50"/>
                    <a:gd name="T29" fmla="*/ 4 h 50"/>
                    <a:gd name="T30" fmla="*/ 10 w 50"/>
                    <a:gd name="T31" fmla="*/ 4 h 50"/>
                    <a:gd name="T32" fmla="*/ 6 w 50"/>
                    <a:gd name="T33" fmla="*/ 8 h 50"/>
                    <a:gd name="T34" fmla="*/ 2 w 50"/>
                    <a:gd name="T35" fmla="*/ 14 h 50"/>
                    <a:gd name="T36" fmla="*/ 0 w 50"/>
                    <a:gd name="T37" fmla="*/ 18 h 50"/>
                    <a:gd name="T38" fmla="*/ 0 w 50"/>
                    <a:gd name="T39" fmla="*/ 26 h 50"/>
                    <a:gd name="T40" fmla="*/ 0 w 50"/>
                    <a:gd name="T41" fmla="*/ 26 h 50"/>
                    <a:gd name="T42" fmla="*/ 2 w 50"/>
                    <a:gd name="T43" fmla="*/ 34 h 50"/>
                    <a:gd name="T44" fmla="*/ 6 w 50"/>
                    <a:gd name="T45" fmla="*/ 42 h 50"/>
                    <a:gd name="T46" fmla="*/ 14 w 50"/>
                    <a:gd name="T47" fmla="*/ 48 h 50"/>
                    <a:gd name="T48" fmla="*/ 24 w 50"/>
                    <a:gd name="T49" fmla="*/ 50 h 50"/>
                    <a:gd name="T50" fmla="*/ 24 w 50"/>
                    <a:gd name="T51" fmla="*/ 50 h 50"/>
                    <a:gd name="T52" fmla="*/ 28 w 50"/>
                    <a:gd name="T53" fmla="*/ 50 h 50"/>
                    <a:gd name="T54" fmla="*/ 28 w 50"/>
                    <a:gd name="T55" fmla="*/ 50 h 50"/>
                    <a:gd name="T56" fmla="*/ 36 w 50"/>
                    <a:gd name="T57" fmla="*/ 48 h 50"/>
                    <a:gd name="T58" fmla="*/ 36 w 50"/>
                    <a:gd name="T5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36" y="48"/>
                      </a:moveTo>
                      <a:lnTo>
                        <a:pt x="36" y="48"/>
                      </a:lnTo>
                      <a:lnTo>
                        <a:pt x="42" y="44"/>
                      </a:lnTo>
                      <a:lnTo>
                        <a:pt x="46" y="38"/>
                      </a:lnTo>
                      <a:lnTo>
                        <a:pt x="48" y="32"/>
                      </a:lnTo>
                      <a:lnTo>
                        <a:pt x="50" y="26"/>
                      </a:lnTo>
                      <a:lnTo>
                        <a:pt x="50" y="26"/>
                      </a:lnTo>
                      <a:lnTo>
                        <a:pt x="48" y="16"/>
                      </a:lnTo>
                      <a:lnTo>
                        <a:pt x="42" y="8"/>
                      </a:lnTo>
                      <a:lnTo>
                        <a:pt x="34" y="2"/>
                      </a:lnTo>
                      <a:lnTo>
                        <a:pt x="24" y="0"/>
                      </a:lnTo>
                      <a:lnTo>
                        <a:pt x="24" y="0"/>
                      </a:lnTo>
                      <a:lnTo>
                        <a:pt x="16" y="2"/>
                      </a:lnTo>
                      <a:lnTo>
                        <a:pt x="16" y="2"/>
                      </a:lnTo>
                      <a:lnTo>
                        <a:pt x="10" y="4"/>
                      </a:lnTo>
                      <a:lnTo>
                        <a:pt x="10" y="4"/>
                      </a:lnTo>
                      <a:lnTo>
                        <a:pt x="6" y="8"/>
                      </a:lnTo>
                      <a:lnTo>
                        <a:pt x="2" y="14"/>
                      </a:lnTo>
                      <a:lnTo>
                        <a:pt x="0" y="18"/>
                      </a:lnTo>
                      <a:lnTo>
                        <a:pt x="0" y="26"/>
                      </a:lnTo>
                      <a:lnTo>
                        <a:pt x="0" y="26"/>
                      </a:lnTo>
                      <a:lnTo>
                        <a:pt x="2" y="34"/>
                      </a:lnTo>
                      <a:lnTo>
                        <a:pt x="6" y="42"/>
                      </a:lnTo>
                      <a:lnTo>
                        <a:pt x="14" y="48"/>
                      </a:lnTo>
                      <a:lnTo>
                        <a:pt x="24" y="50"/>
                      </a:lnTo>
                      <a:lnTo>
                        <a:pt x="24" y="50"/>
                      </a:lnTo>
                      <a:lnTo>
                        <a:pt x="28" y="50"/>
                      </a:lnTo>
                      <a:lnTo>
                        <a:pt x="28" y="50"/>
                      </a:lnTo>
                      <a:lnTo>
                        <a:pt x="36" y="48"/>
                      </a:lnTo>
                      <a:lnTo>
                        <a:pt x="36" y="4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87"/>
                <p:cNvSpPr>
                  <a:spLocks/>
                </p:cNvSpPr>
                <p:nvPr userDrawn="1"/>
              </p:nvSpPr>
              <p:spPr bwMode="auto">
                <a:xfrm>
                  <a:off x="-2271713" y="2179638"/>
                  <a:ext cx="114300" cy="114300"/>
                </a:xfrm>
                <a:custGeom>
                  <a:avLst/>
                  <a:gdLst>
                    <a:gd name="T0" fmla="*/ 60 w 72"/>
                    <a:gd name="T1" fmla="*/ 62 h 72"/>
                    <a:gd name="T2" fmla="*/ 60 w 72"/>
                    <a:gd name="T3" fmla="*/ 62 h 72"/>
                    <a:gd name="T4" fmla="*/ 66 w 72"/>
                    <a:gd name="T5" fmla="*/ 56 h 72"/>
                    <a:gd name="T6" fmla="*/ 68 w 72"/>
                    <a:gd name="T7" fmla="*/ 50 h 72"/>
                    <a:gd name="T8" fmla="*/ 70 w 72"/>
                    <a:gd name="T9" fmla="*/ 44 h 72"/>
                    <a:gd name="T10" fmla="*/ 72 w 72"/>
                    <a:gd name="T11" fmla="*/ 36 h 72"/>
                    <a:gd name="T12" fmla="*/ 72 w 72"/>
                    <a:gd name="T13" fmla="*/ 36 h 72"/>
                    <a:gd name="T14" fmla="*/ 70 w 72"/>
                    <a:gd name="T15" fmla="*/ 30 h 72"/>
                    <a:gd name="T16" fmla="*/ 68 w 72"/>
                    <a:gd name="T17" fmla="*/ 22 h 72"/>
                    <a:gd name="T18" fmla="*/ 64 w 72"/>
                    <a:gd name="T19" fmla="*/ 16 h 72"/>
                    <a:gd name="T20" fmla="*/ 60 w 72"/>
                    <a:gd name="T21" fmla="*/ 12 h 72"/>
                    <a:gd name="T22" fmla="*/ 56 w 72"/>
                    <a:gd name="T23" fmla="*/ 8 h 72"/>
                    <a:gd name="T24" fmla="*/ 50 w 72"/>
                    <a:gd name="T25" fmla="*/ 4 h 72"/>
                    <a:gd name="T26" fmla="*/ 42 w 72"/>
                    <a:gd name="T27" fmla="*/ 2 h 72"/>
                    <a:gd name="T28" fmla="*/ 36 w 72"/>
                    <a:gd name="T29" fmla="*/ 0 h 72"/>
                    <a:gd name="T30" fmla="*/ 36 w 72"/>
                    <a:gd name="T31" fmla="*/ 0 h 72"/>
                    <a:gd name="T32" fmla="*/ 24 w 72"/>
                    <a:gd name="T33" fmla="*/ 2 h 72"/>
                    <a:gd name="T34" fmla="*/ 16 w 72"/>
                    <a:gd name="T35" fmla="*/ 6 h 72"/>
                    <a:gd name="T36" fmla="*/ 16 w 72"/>
                    <a:gd name="T37" fmla="*/ 6 h 72"/>
                    <a:gd name="T38" fmla="*/ 8 w 72"/>
                    <a:gd name="T39" fmla="*/ 12 h 72"/>
                    <a:gd name="T40" fmla="*/ 8 w 72"/>
                    <a:gd name="T41" fmla="*/ 12 h 72"/>
                    <a:gd name="T42" fmla="*/ 4 w 72"/>
                    <a:gd name="T43" fmla="*/ 18 h 72"/>
                    <a:gd name="T44" fmla="*/ 2 w 72"/>
                    <a:gd name="T45" fmla="*/ 24 h 72"/>
                    <a:gd name="T46" fmla="*/ 0 w 72"/>
                    <a:gd name="T47" fmla="*/ 30 h 72"/>
                    <a:gd name="T48" fmla="*/ 0 w 72"/>
                    <a:gd name="T49" fmla="*/ 36 h 72"/>
                    <a:gd name="T50" fmla="*/ 0 w 72"/>
                    <a:gd name="T51" fmla="*/ 36 h 72"/>
                    <a:gd name="T52" fmla="*/ 0 w 72"/>
                    <a:gd name="T53" fmla="*/ 44 h 72"/>
                    <a:gd name="T54" fmla="*/ 2 w 72"/>
                    <a:gd name="T55" fmla="*/ 50 h 72"/>
                    <a:gd name="T56" fmla="*/ 6 w 72"/>
                    <a:gd name="T57" fmla="*/ 58 h 72"/>
                    <a:gd name="T58" fmla="*/ 10 w 72"/>
                    <a:gd name="T59" fmla="*/ 62 h 72"/>
                    <a:gd name="T60" fmla="*/ 14 w 72"/>
                    <a:gd name="T61" fmla="*/ 66 h 72"/>
                    <a:gd name="T62" fmla="*/ 22 w 72"/>
                    <a:gd name="T63" fmla="*/ 70 h 72"/>
                    <a:gd name="T64" fmla="*/ 28 w 72"/>
                    <a:gd name="T65" fmla="*/ 72 h 72"/>
                    <a:gd name="T66" fmla="*/ 36 w 72"/>
                    <a:gd name="T67" fmla="*/ 72 h 72"/>
                    <a:gd name="T68" fmla="*/ 36 w 72"/>
                    <a:gd name="T69" fmla="*/ 72 h 72"/>
                    <a:gd name="T70" fmla="*/ 44 w 72"/>
                    <a:gd name="T71" fmla="*/ 72 h 72"/>
                    <a:gd name="T72" fmla="*/ 54 w 72"/>
                    <a:gd name="T73" fmla="*/ 68 h 72"/>
                    <a:gd name="T74" fmla="*/ 54 w 72"/>
                    <a:gd name="T75" fmla="*/ 68 h 72"/>
                    <a:gd name="T76" fmla="*/ 60 w 72"/>
                    <a:gd name="T77" fmla="*/ 62 h 72"/>
                    <a:gd name="T78" fmla="*/ 60 w 72"/>
                    <a:gd name="T7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2">
                      <a:moveTo>
                        <a:pt x="60" y="62"/>
                      </a:moveTo>
                      <a:lnTo>
                        <a:pt x="60" y="62"/>
                      </a:lnTo>
                      <a:lnTo>
                        <a:pt x="66" y="56"/>
                      </a:lnTo>
                      <a:lnTo>
                        <a:pt x="68" y="50"/>
                      </a:lnTo>
                      <a:lnTo>
                        <a:pt x="70" y="44"/>
                      </a:lnTo>
                      <a:lnTo>
                        <a:pt x="72" y="36"/>
                      </a:lnTo>
                      <a:lnTo>
                        <a:pt x="72" y="36"/>
                      </a:lnTo>
                      <a:lnTo>
                        <a:pt x="70" y="30"/>
                      </a:lnTo>
                      <a:lnTo>
                        <a:pt x="68" y="22"/>
                      </a:lnTo>
                      <a:lnTo>
                        <a:pt x="64" y="16"/>
                      </a:lnTo>
                      <a:lnTo>
                        <a:pt x="60" y="12"/>
                      </a:lnTo>
                      <a:lnTo>
                        <a:pt x="56" y="8"/>
                      </a:lnTo>
                      <a:lnTo>
                        <a:pt x="50" y="4"/>
                      </a:lnTo>
                      <a:lnTo>
                        <a:pt x="42" y="2"/>
                      </a:lnTo>
                      <a:lnTo>
                        <a:pt x="36" y="0"/>
                      </a:lnTo>
                      <a:lnTo>
                        <a:pt x="36" y="0"/>
                      </a:lnTo>
                      <a:lnTo>
                        <a:pt x="24" y="2"/>
                      </a:lnTo>
                      <a:lnTo>
                        <a:pt x="16" y="6"/>
                      </a:lnTo>
                      <a:lnTo>
                        <a:pt x="16" y="6"/>
                      </a:lnTo>
                      <a:lnTo>
                        <a:pt x="8" y="12"/>
                      </a:lnTo>
                      <a:lnTo>
                        <a:pt x="8" y="12"/>
                      </a:lnTo>
                      <a:lnTo>
                        <a:pt x="4" y="18"/>
                      </a:lnTo>
                      <a:lnTo>
                        <a:pt x="2" y="24"/>
                      </a:lnTo>
                      <a:lnTo>
                        <a:pt x="0" y="30"/>
                      </a:lnTo>
                      <a:lnTo>
                        <a:pt x="0" y="36"/>
                      </a:lnTo>
                      <a:lnTo>
                        <a:pt x="0" y="36"/>
                      </a:lnTo>
                      <a:lnTo>
                        <a:pt x="0" y="44"/>
                      </a:lnTo>
                      <a:lnTo>
                        <a:pt x="2" y="50"/>
                      </a:lnTo>
                      <a:lnTo>
                        <a:pt x="6" y="58"/>
                      </a:lnTo>
                      <a:lnTo>
                        <a:pt x="10" y="62"/>
                      </a:lnTo>
                      <a:lnTo>
                        <a:pt x="14" y="66"/>
                      </a:lnTo>
                      <a:lnTo>
                        <a:pt x="22" y="70"/>
                      </a:lnTo>
                      <a:lnTo>
                        <a:pt x="28" y="72"/>
                      </a:lnTo>
                      <a:lnTo>
                        <a:pt x="36" y="72"/>
                      </a:lnTo>
                      <a:lnTo>
                        <a:pt x="36" y="72"/>
                      </a:lnTo>
                      <a:lnTo>
                        <a:pt x="44" y="72"/>
                      </a:lnTo>
                      <a:lnTo>
                        <a:pt x="54" y="68"/>
                      </a:lnTo>
                      <a:lnTo>
                        <a:pt x="54" y="68"/>
                      </a:lnTo>
                      <a:lnTo>
                        <a:pt x="60" y="62"/>
                      </a:lnTo>
                      <a:lnTo>
                        <a:pt x="60" y="6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4" name="Freeform 271"/>
              <p:cNvSpPr>
                <a:spLocks/>
              </p:cNvSpPr>
              <p:nvPr userDrawn="1"/>
            </p:nvSpPr>
            <p:spPr bwMode="auto">
              <a:xfrm>
                <a:off x="-2833688" y="-2271713"/>
                <a:ext cx="120650" cy="120650"/>
              </a:xfrm>
              <a:custGeom>
                <a:avLst/>
                <a:gdLst>
                  <a:gd name="T0" fmla="*/ 0 w 76"/>
                  <a:gd name="T1" fmla="*/ 38 h 76"/>
                  <a:gd name="T2" fmla="*/ 0 w 76"/>
                  <a:gd name="T3" fmla="*/ 38 h 76"/>
                  <a:gd name="T4" fmla="*/ 0 w 76"/>
                  <a:gd name="T5" fmla="*/ 46 h 76"/>
                  <a:gd name="T6" fmla="*/ 4 w 76"/>
                  <a:gd name="T7" fmla="*/ 52 h 76"/>
                  <a:gd name="T8" fmla="*/ 6 w 76"/>
                  <a:gd name="T9" fmla="*/ 58 h 76"/>
                  <a:gd name="T10" fmla="*/ 12 w 76"/>
                  <a:gd name="T11" fmla="*/ 64 h 76"/>
                  <a:gd name="T12" fmla="*/ 16 w 76"/>
                  <a:gd name="T13" fmla="*/ 68 h 76"/>
                  <a:gd name="T14" fmla="*/ 24 w 76"/>
                  <a:gd name="T15" fmla="*/ 72 h 76"/>
                  <a:gd name="T16" fmla="*/ 30 w 76"/>
                  <a:gd name="T17" fmla="*/ 74 h 76"/>
                  <a:gd name="T18" fmla="*/ 38 w 76"/>
                  <a:gd name="T19" fmla="*/ 76 h 76"/>
                  <a:gd name="T20" fmla="*/ 38 w 76"/>
                  <a:gd name="T21" fmla="*/ 76 h 76"/>
                  <a:gd name="T22" fmla="*/ 46 w 76"/>
                  <a:gd name="T23" fmla="*/ 74 h 76"/>
                  <a:gd name="T24" fmla="*/ 52 w 76"/>
                  <a:gd name="T25" fmla="*/ 72 h 76"/>
                  <a:gd name="T26" fmla="*/ 58 w 76"/>
                  <a:gd name="T27" fmla="*/ 68 h 76"/>
                  <a:gd name="T28" fmla="*/ 64 w 76"/>
                  <a:gd name="T29" fmla="*/ 64 h 76"/>
                  <a:gd name="T30" fmla="*/ 68 w 76"/>
                  <a:gd name="T31" fmla="*/ 58 h 76"/>
                  <a:gd name="T32" fmla="*/ 72 w 76"/>
                  <a:gd name="T33" fmla="*/ 52 h 76"/>
                  <a:gd name="T34" fmla="*/ 74 w 76"/>
                  <a:gd name="T35" fmla="*/ 46 h 76"/>
                  <a:gd name="T36" fmla="*/ 76 w 76"/>
                  <a:gd name="T37" fmla="*/ 38 h 76"/>
                  <a:gd name="T38" fmla="*/ 76 w 76"/>
                  <a:gd name="T39" fmla="*/ 38 h 76"/>
                  <a:gd name="T40" fmla="*/ 74 w 76"/>
                  <a:gd name="T41" fmla="*/ 30 h 76"/>
                  <a:gd name="T42" fmla="*/ 72 w 76"/>
                  <a:gd name="T43" fmla="*/ 22 h 76"/>
                  <a:gd name="T44" fmla="*/ 68 w 76"/>
                  <a:gd name="T45" fmla="*/ 16 h 76"/>
                  <a:gd name="T46" fmla="*/ 64 w 76"/>
                  <a:gd name="T47" fmla="*/ 12 h 76"/>
                  <a:gd name="T48" fmla="*/ 58 w 76"/>
                  <a:gd name="T49" fmla="*/ 6 h 76"/>
                  <a:gd name="T50" fmla="*/ 52 w 76"/>
                  <a:gd name="T51" fmla="*/ 4 h 76"/>
                  <a:gd name="T52" fmla="*/ 46 w 76"/>
                  <a:gd name="T53" fmla="*/ 0 h 76"/>
                  <a:gd name="T54" fmla="*/ 38 w 76"/>
                  <a:gd name="T55" fmla="*/ 0 h 76"/>
                  <a:gd name="T56" fmla="*/ 38 w 76"/>
                  <a:gd name="T57" fmla="*/ 0 h 76"/>
                  <a:gd name="T58" fmla="*/ 30 w 76"/>
                  <a:gd name="T59" fmla="*/ 0 h 76"/>
                  <a:gd name="T60" fmla="*/ 24 w 76"/>
                  <a:gd name="T61" fmla="*/ 4 h 76"/>
                  <a:gd name="T62" fmla="*/ 16 w 76"/>
                  <a:gd name="T63" fmla="*/ 6 h 76"/>
                  <a:gd name="T64" fmla="*/ 12 w 76"/>
                  <a:gd name="T65" fmla="*/ 12 h 76"/>
                  <a:gd name="T66" fmla="*/ 6 w 76"/>
                  <a:gd name="T67" fmla="*/ 16 h 76"/>
                  <a:gd name="T68" fmla="*/ 4 w 76"/>
                  <a:gd name="T69" fmla="*/ 22 h 76"/>
                  <a:gd name="T70" fmla="*/ 0 w 76"/>
                  <a:gd name="T71" fmla="*/ 30 h 76"/>
                  <a:gd name="T72" fmla="*/ 0 w 76"/>
                  <a:gd name="T73" fmla="*/ 38 h 76"/>
                  <a:gd name="T74" fmla="*/ 0 w 76"/>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0" y="38"/>
                    </a:moveTo>
                    <a:lnTo>
                      <a:pt x="0" y="38"/>
                    </a:lnTo>
                    <a:lnTo>
                      <a:pt x="0" y="46"/>
                    </a:lnTo>
                    <a:lnTo>
                      <a:pt x="4" y="52"/>
                    </a:lnTo>
                    <a:lnTo>
                      <a:pt x="6" y="58"/>
                    </a:lnTo>
                    <a:lnTo>
                      <a:pt x="12" y="64"/>
                    </a:lnTo>
                    <a:lnTo>
                      <a:pt x="16" y="68"/>
                    </a:lnTo>
                    <a:lnTo>
                      <a:pt x="24" y="72"/>
                    </a:lnTo>
                    <a:lnTo>
                      <a:pt x="30" y="74"/>
                    </a:lnTo>
                    <a:lnTo>
                      <a:pt x="38" y="76"/>
                    </a:lnTo>
                    <a:lnTo>
                      <a:pt x="38" y="76"/>
                    </a:lnTo>
                    <a:lnTo>
                      <a:pt x="46" y="74"/>
                    </a:lnTo>
                    <a:lnTo>
                      <a:pt x="52" y="72"/>
                    </a:lnTo>
                    <a:lnTo>
                      <a:pt x="58" y="68"/>
                    </a:lnTo>
                    <a:lnTo>
                      <a:pt x="64" y="64"/>
                    </a:lnTo>
                    <a:lnTo>
                      <a:pt x="68" y="58"/>
                    </a:lnTo>
                    <a:lnTo>
                      <a:pt x="72" y="52"/>
                    </a:lnTo>
                    <a:lnTo>
                      <a:pt x="74" y="46"/>
                    </a:lnTo>
                    <a:lnTo>
                      <a:pt x="76" y="38"/>
                    </a:lnTo>
                    <a:lnTo>
                      <a:pt x="76" y="38"/>
                    </a:lnTo>
                    <a:lnTo>
                      <a:pt x="74" y="30"/>
                    </a:lnTo>
                    <a:lnTo>
                      <a:pt x="72" y="22"/>
                    </a:lnTo>
                    <a:lnTo>
                      <a:pt x="68" y="16"/>
                    </a:lnTo>
                    <a:lnTo>
                      <a:pt x="64" y="12"/>
                    </a:lnTo>
                    <a:lnTo>
                      <a:pt x="58" y="6"/>
                    </a:lnTo>
                    <a:lnTo>
                      <a:pt x="52" y="4"/>
                    </a:lnTo>
                    <a:lnTo>
                      <a:pt x="46" y="0"/>
                    </a:lnTo>
                    <a:lnTo>
                      <a:pt x="38" y="0"/>
                    </a:lnTo>
                    <a:lnTo>
                      <a:pt x="38" y="0"/>
                    </a:lnTo>
                    <a:lnTo>
                      <a:pt x="30" y="0"/>
                    </a:lnTo>
                    <a:lnTo>
                      <a:pt x="24" y="4"/>
                    </a:lnTo>
                    <a:lnTo>
                      <a:pt x="16" y="6"/>
                    </a:lnTo>
                    <a:lnTo>
                      <a:pt x="12" y="12"/>
                    </a:lnTo>
                    <a:lnTo>
                      <a:pt x="6" y="16"/>
                    </a:lnTo>
                    <a:lnTo>
                      <a:pt x="4" y="22"/>
                    </a:lnTo>
                    <a:lnTo>
                      <a:pt x="0" y="30"/>
                    </a:lnTo>
                    <a:lnTo>
                      <a:pt x="0" y="38"/>
                    </a:lnTo>
                    <a:lnTo>
                      <a:pt x="0"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74"/>
              <p:cNvSpPr>
                <a:spLocks/>
              </p:cNvSpPr>
              <p:nvPr userDrawn="1"/>
            </p:nvSpPr>
            <p:spPr bwMode="auto">
              <a:xfrm>
                <a:off x="-3979863" y="-1857375"/>
                <a:ext cx="79375" cy="79375"/>
              </a:xfrm>
              <a:custGeom>
                <a:avLst/>
                <a:gdLst>
                  <a:gd name="T0" fmla="*/ 26 w 50"/>
                  <a:gd name="T1" fmla="*/ 0 h 50"/>
                  <a:gd name="T2" fmla="*/ 26 w 50"/>
                  <a:gd name="T3" fmla="*/ 0 h 50"/>
                  <a:gd name="T4" fmla="*/ 18 w 50"/>
                  <a:gd name="T5" fmla="*/ 0 h 50"/>
                  <a:gd name="T6" fmla="*/ 18 w 50"/>
                  <a:gd name="T7" fmla="*/ 0 h 50"/>
                  <a:gd name="T8" fmla="*/ 16 w 50"/>
                  <a:gd name="T9" fmla="*/ 2 h 50"/>
                  <a:gd name="T10" fmla="*/ 16 w 50"/>
                  <a:gd name="T11" fmla="*/ 2 h 50"/>
                  <a:gd name="T12" fmla="*/ 10 w 50"/>
                  <a:gd name="T13" fmla="*/ 6 h 50"/>
                  <a:gd name="T14" fmla="*/ 4 w 50"/>
                  <a:gd name="T15" fmla="*/ 12 h 50"/>
                  <a:gd name="T16" fmla="*/ 2 w 50"/>
                  <a:gd name="T17" fmla="*/ 18 h 50"/>
                  <a:gd name="T18" fmla="*/ 0 w 50"/>
                  <a:gd name="T19" fmla="*/ 26 h 50"/>
                  <a:gd name="T20" fmla="*/ 0 w 50"/>
                  <a:gd name="T21" fmla="*/ 26 h 50"/>
                  <a:gd name="T22" fmla="*/ 2 w 50"/>
                  <a:gd name="T23" fmla="*/ 36 h 50"/>
                  <a:gd name="T24" fmla="*/ 8 w 50"/>
                  <a:gd name="T25" fmla="*/ 44 h 50"/>
                  <a:gd name="T26" fmla="*/ 16 w 50"/>
                  <a:gd name="T27" fmla="*/ 48 h 50"/>
                  <a:gd name="T28" fmla="*/ 26 w 50"/>
                  <a:gd name="T29" fmla="*/ 50 h 50"/>
                  <a:gd name="T30" fmla="*/ 26 w 50"/>
                  <a:gd name="T31" fmla="*/ 50 h 50"/>
                  <a:gd name="T32" fmla="*/ 30 w 50"/>
                  <a:gd name="T33" fmla="*/ 50 h 50"/>
                  <a:gd name="T34" fmla="*/ 30 w 50"/>
                  <a:gd name="T35" fmla="*/ 50 h 50"/>
                  <a:gd name="T36" fmla="*/ 34 w 50"/>
                  <a:gd name="T37" fmla="*/ 48 h 50"/>
                  <a:gd name="T38" fmla="*/ 34 w 50"/>
                  <a:gd name="T39" fmla="*/ 48 h 50"/>
                  <a:gd name="T40" fmla="*/ 40 w 50"/>
                  <a:gd name="T41" fmla="*/ 46 h 50"/>
                  <a:gd name="T42" fmla="*/ 46 w 50"/>
                  <a:gd name="T43" fmla="*/ 40 h 50"/>
                  <a:gd name="T44" fmla="*/ 50 w 50"/>
                  <a:gd name="T45" fmla="*/ 34 h 50"/>
                  <a:gd name="T46" fmla="*/ 50 w 50"/>
                  <a:gd name="T47" fmla="*/ 26 h 50"/>
                  <a:gd name="T48" fmla="*/ 50 w 50"/>
                  <a:gd name="T49" fmla="*/ 26 h 50"/>
                  <a:gd name="T50" fmla="*/ 48 w 50"/>
                  <a:gd name="T51" fmla="*/ 16 h 50"/>
                  <a:gd name="T52" fmla="*/ 44 w 50"/>
                  <a:gd name="T53" fmla="*/ 8 h 50"/>
                  <a:gd name="T54" fmla="*/ 36 w 50"/>
                  <a:gd name="T55" fmla="*/ 2 h 50"/>
                  <a:gd name="T56" fmla="*/ 26 w 50"/>
                  <a:gd name="T57" fmla="*/ 0 h 50"/>
                  <a:gd name="T58" fmla="*/ 26 w 5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26" y="0"/>
                    </a:moveTo>
                    <a:lnTo>
                      <a:pt x="26" y="0"/>
                    </a:lnTo>
                    <a:lnTo>
                      <a:pt x="18" y="0"/>
                    </a:lnTo>
                    <a:lnTo>
                      <a:pt x="18" y="0"/>
                    </a:lnTo>
                    <a:lnTo>
                      <a:pt x="16" y="2"/>
                    </a:lnTo>
                    <a:lnTo>
                      <a:pt x="16" y="2"/>
                    </a:lnTo>
                    <a:lnTo>
                      <a:pt x="10" y="6"/>
                    </a:lnTo>
                    <a:lnTo>
                      <a:pt x="4" y="12"/>
                    </a:lnTo>
                    <a:lnTo>
                      <a:pt x="2" y="18"/>
                    </a:lnTo>
                    <a:lnTo>
                      <a:pt x="0" y="26"/>
                    </a:lnTo>
                    <a:lnTo>
                      <a:pt x="0" y="26"/>
                    </a:lnTo>
                    <a:lnTo>
                      <a:pt x="2" y="36"/>
                    </a:lnTo>
                    <a:lnTo>
                      <a:pt x="8" y="44"/>
                    </a:lnTo>
                    <a:lnTo>
                      <a:pt x="16" y="48"/>
                    </a:lnTo>
                    <a:lnTo>
                      <a:pt x="26" y="50"/>
                    </a:lnTo>
                    <a:lnTo>
                      <a:pt x="26" y="50"/>
                    </a:lnTo>
                    <a:lnTo>
                      <a:pt x="30" y="50"/>
                    </a:lnTo>
                    <a:lnTo>
                      <a:pt x="30" y="50"/>
                    </a:lnTo>
                    <a:lnTo>
                      <a:pt x="34" y="48"/>
                    </a:lnTo>
                    <a:lnTo>
                      <a:pt x="34" y="48"/>
                    </a:lnTo>
                    <a:lnTo>
                      <a:pt x="40" y="46"/>
                    </a:lnTo>
                    <a:lnTo>
                      <a:pt x="46" y="40"/>
                    </a:lnTo>
                    <a:lnTo>
                      <a:pt x="50" y="34"/>
                    </a:lnTo>
                    <a:lnTo>
                      <a:pt x="50" y="26"/>
                    </a:lnTo>
                    <a:lnTo>
                      <a:pt x="50" y="26"/>
                    </a:lnTo>
                    <a:lnTo>
                      <a:pt x="48" y="16"/>
                    </a:lnTo>
                    <a:lnTo>
                      <a:pt x="44" y="8"/>
                    </a:lnTo>
                    <a:lnTo>
                      <a:pt x="36" y="2"/>
                    </a:lnTo>
                    <a:lnTo>
                      <a:pt x="26" y="0"/>
                    </a:lnTo>
                    <a:lnTo>
                      <a:pt x="2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76"/>
              <p:cNvSpPr>
                <a:spLocks/>
              </p:cNvSpPr>
              <p:nvPr userDrawn="1"/>
            </p:nvSpPr>
            <p:spPr bwMode="auto">
              <a:xfrm>
                <a:off x="-1111250" y="-3675063"/>
                <a:ext cx="79375" cy="22225"/>
              </a:xfrm>
              <a:custGeom>
                <a:avLst/>
                <a:gdLst>
                  <a:gd name="T0" fmla="*/ 0 w 50"/>
                  <a:gd name="T1" fmla="*/ 0 h 14"/>
                  <a:gd name="T2" fmla="*/ 0 w 50"/>
                  <a:gd name="T3" fmla="*/ 0 h 14"/>
                  <a:gd name="T4" fmla="*/ 2 w 50"/>
                  <a:gd name="T5" fmla="*/ 2 h 14"/>
                  <a:gd name="T6" fmla="*/ 2 w 50"/>
                  <a:gd name="T7" fmla="*/ 2 h 14"/>
                  <a:gd name="T8" fmla="*/ 6 w 50"/>
                  <a:gd name="T9" fmla="*/ 6 h 14"/>
                  <a:gd name="T10" fmla="*/ 6 w 50"/>
                  <a:gd name="T11" fmla="*/ 6 h 14"/>
                  <a:gd name="T12" fmla="*/ 10 w 50"/>
                  <a:gd name="T13" fmla="*/ 10 h 14"/>
                  <a:gd name="T14" fmla="*/ 10 w 50"/>
                  <a:gd name="T15" fmla="*/ 10 h 14"/>
                  <a:gd name="T16" fmla="*/ 14 w 50"/>
                  <a:gd name="T17" fmla="*/ 12 h 14"/>
                  <a:gd name="T18" fmla="*/ 14 w 50"/>
                  <a:gd name="T19" fmla="*/ 12 h 14"/>
                  <a:gd name="T20" fmla="*/ 20 w 50"/>
                  <a:gd name="T21" fmla="*/ 14 h 14"/>
                  <a:gd name="T22" fmla="*/ 20 w 50"/>
                  <a:gd name="T23" fmla="*/ 14 h 14"/>
                  <a:gd name="T24" fmla="*/ 26 w 50"/>
                  <a:gd name="T25" fmla="*/ 14 h 14"/>
                  <a:gd name="T26" fmla="*/ 26 w 50"/>
                  <a:gd name="T27" fmla="*/ 14 h 14"/>
                  <a:gd name="T28" fmla="*/ 30 w 50"/>
                  <a:gd name="T29" fmla="*/ 14 h 14"/>
                  <a:gd name="T30" fmla="*/ 30 w 50"/>
                  <a:gd name="T31" fmla="*/ 14 h 14"/>
                  <a:gd name="T32" fmla="*/ 36 w 50"/>
                  <a:gd name="T33" fmla="*/ 12 h 14"/>
                  <a:gd name="T34" fmla="*/ 36 w 50"/>
                  <a:gd name="T35" fmla="*/ 12 h 14"/>
                  <a:gd name="T36" fmla="*/ 40 w 50"/>
                  <a:gd name="T37" fmla="*/ 10 h 14"/>
                  <a:gd name="T38" fmla="*/ 40 w 50"/>
                  <a:gd name="T39" fmla="*/ 10 h 14"/>
                  <a:gd name="T40" fmla="*/ 44 w 50"/>
                  <a:gd name="T41" fmla="*/ 6 h 14"/>
                  <a:gd name="T42" fmla="*/ 44 w 50"/>
                  <a:gd name="T43" fmla="*/ 6 h 14"/>
                  <a:gd name="T44" fmla="*/ 48 w 50"/>
                  <a:gd name="T45" fmla="*/ 2 h 14"/>
                  <a:gd name="T46" fmla="*/ 48 w 50"/>
                  <a:gd name="T47" fmla="*/ 2 h 14"/>
                  <a:gd name="T48" fmla="*/ 50 w 50"/>
                  <a:gd name="T49" fmla="*/ 0 h 14"/>
                  <a:gd name="T50" fmla="*/ 0 w 50"/>
                  <a:gd name="T5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4">
                    <a:moveTo>
                      <a:pt x="0" y="0"/>
                    </a:moveTo>
                    <a:lnTo>
                      <a:pt x="0" y="0"/>
                    </a:lnTo>
                    <a:lnTo>
                      <a:pt x="2" y="2"/>
                    </a:lnTo>
                    <a:lnTo>
                      <a:pt x="2" y="2"/>
                    </a:lnTo>
                    <a:lnTo>
                      <a:pt x="6" y="6"/>
                    </a:lnTo>
                    <a:lnTo>
                      <a:pt x="6" y="6"/>
                    </a:lnTo>
                    <a:lnTo>
                      <a:pt x="10" y="10"/>
                    </a:lnTo>
                    <a:lnTo>
                      <a:pt x="10" y="10"/>
                    </a:lnTo>
                    <a:lnTo>
                      <a:pt x="14" y="12"/>
                    </a:lnTo>
                    <a:lnTo>
                      <a:pt x="14" y="12"/>
                    </a:lnTo>
                    <a:lnTo>
                      <a:pt x="20" y="14"/>
                    </a:lnTo>
                    <a:lnTo>
                      <a:pt x="20" y="14"/>
                    </a:lnTo>
                    <a:lnTo>
                      <a:pt x="26" y="14"/>
                    </a:lnTo>
                    <a:lnTo>
                      <a:pt x="26" y="14"/>
                    </a:lnTo>
                    <a:lnTo>
                      <a:pt x="30" y="14"/>
                    </a:lnTo>
                    <a:lnTo>
                      <a:pt x="30" y="14"/>
                    </a:lnTo>
                    <a:lnTo>
                      <a:pt x="36" y="12"/>
                    </a:lnTo>
                    <a:lnTo>
                      <a:pt x="36" y="12"/>
                    </a:lnTo>
                    <a:lnTo>
                      <a:pt x="40" y="10"/>
                    </a:lnTo>
                    <a:lnTo>
                      <a:pt x="40" y="10"/>
                    </a:lnTo>
                    <a:lnTo>
                      <a:pt x="44" y="6"/>
                    </a:lnTo>
                    <a:lnTo>
                      <a:pt x="44" y="6"/>
                    </a:lnTo>
                    <a:lnTo>
                      <a:pt x="48" y="2"/>
                    </a:lnTo>
                    <a:lnTo>
                      <a:pt x="48" y="2"/>
                    </a:lnTo>
                    <a:lnTo>
                      <a:pt x="50" y="0"/>
                    </a:lnTo>
                    <a:lnTo>
                      <a:pt x="0"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77"/>
              <p:cNvSpPr>
                <a:spLocks/>
              </p:cNvSpPr>
              <p:nvPr userDrawn="1"/>
            </p:nvSpPr>
            <p:spPr bwMode="auto">
              <a:xfrm>
                <a:off x="-2786063" y="-2925763"/>
                <a:ext cx="76200" cy="76200"/>
              </a:xfrm>
              <a:custGeom>
                <a:avLst/>
                <a:gdLst>
                  <a:gd name="T0" fmla="*/ 4 w 48"/>
                  <a:gd name="T1" fmla="*/ 12 h 48"/>
                  <a:gd name="T2" fmla="*/ 4 w 48"/>
                  <a:gd name="T3" fmla="*/ 12 h 48"/>
                  <a:gd name="T4" fmla="*/ 2 w 48"/>
                  <a:gd name="T5" fmla="*/ 16 h 48"/>
                  <a:gd name="T6" fmla="*/ 2 w 48"/>
                  <a:gd name="T7" fmla="*/ 16 h 48"/>
                  <a:gd name="T8" fmla="*/ 0 w 48"/>
                  <a:gd name="T9" fmla="*/ 20 h 48"/>
                  <a:gd name="T10" fmla="*/ 0 w 48"/>
                  <a:gd name="T11" fmla="*/ 20 h 48"/>
                  <a:gd name="T12" fmla="*/ 0 w 48"/>
                  <a:gd name="T13" fmla="*/ 24 h 48"/>
                  <a:gd name="T14" fmla="*/ 0 w 48"/>
                  <a:gd name="T15" fmla="*/ 24 h 48"/>
                  <a:gd name="T16" fmla="*/ 2 w 48"/>
                  <a:gd name="T17" fmla="*/ 34 h 48"/>
                  <a:gd name="T18" fmla="*/ 6 w 48"/>
                  <a:gd name="T19" fmla="*/ 42 h 48"/>
                  <a:gd name="T20" fmla="*/ 6 w 48"/>
                  <a:gd name="T21" fmla="*/ 42 h 48"/>
                  <a:gd name="T22" fmla="*/ 14 w 48"/>
                  <a:gd name="T23" fmla="*/ 46 h 48"/>
                  <a:gd name="T24" fmla="*/ 24 w 48"/>
                  <a:gd name="T25" fmla="*/ 48 h 48"/>
                  <a:gd name="T26" fmla="*/ 24 w 48"/>
                  <a:gd name="T27" fmla="*/ 48 h 48"/>
                  <a:gd name="T28" fmla="*/ 32 w 48"/>
                  <a:gd name="T29" fmla="*/ 46 h 48"/>
                  <a:gd name="T30" fmla="*/ 40 w 48"/>
                  <a:gd name="T31" fmla="*/ 42 h 48"/>
                  <a:gd name="T32" fmla="*/ 40 w 48"/>
                  <a:gd name="T33" fmla="*/ 42 h 48"/>
                  <a:gd name="T34" fmla="*/ 46 w 48"/>
                  <a:gd name="T35" fmla="*/ 34 h 48"/>
                  <a:gd name="T36" fmla="*/ 48 w 48"/>
                  <a:gd name="T37" fmla="*/ 24 h 48"/>
                  <a:gd name="T38" fmla="*/ 48 w 48"/>
                  <a:gd name="T39" fmla="*/ 24 h 48"/>
                  <a:gd name="T40" fmla="*/ 48 w 48"/>
                  <a:gd name="T41" fmla="*/ 20 h 48"/>
                  <a:gd name="T42" fmla="*/ 48 w 48"/>
                  <a:gd name="T43" fmla="*/ 20 h 48"/>
                  <a:gd name="T44" fmla="*/ 46 w 48"/>
                  <a:gd name="T45" fmla="*/ 16 h 48"/>
                  <a:gd name="T46" fmla="*/ 46 w 48"/>
                  <a:gd name="T47" fmla="*/ 16 h 48"/>
                  <a:gd name="T48" fmla="*/ 44 w 48"/>
                  <a:gd name="T49" fmla="*/ 12 h 48"/>
                  <a:gd name="T50" fmla="*/ 44 w 48"/>
                  <a:gd name="T51" fmla="*/ 12 h 48"/>
                  <a:gd name="T52" fmla="*/ 40 w 48"/>
                  <a:gd name="T53" fmla="*/ 8 h 48"/>
                  <a:gd name="T54" fmla="*/ 40 w 48"/>
                  <a:gd name="T55" fmla="*/ 8 h 48"/>
                  <a:gd name="T56" fmla="*/ 36 w 48"/>
                  <a:gd name="T57" fmla="*/ 4 h 48"/>
                  <a:gd name="T58" fmla="*/ 36 w 48"/>
                  <a:gd name="T59" fmla="*/ 4 h 48"/>
                  <a:gd name="T60" fmla="*/ 32 w 48"/>
                  <a:gd name="T61" fmla="*/ 2 h 48"/>
                  <a:gd name="T62" fmla="*/ 32 w 48"/>
                  <a:gd name="T63" fmla="*/ 2 h 48"/>
                  <a:gd name="T64" fmla="*/ 28 w 48"/>
                  <a:gd name="T65" fmla="*/ 2 h 48"/>
                  <a:gd name="T66" fmla="*/ 28 w 48"/>
                  <a:gd name="T67" fmla="*/ 2 h 48"/>
                  <a:gd name="T68" fmla="*/ 22 w 48"/>
                  <a:gd name="T69" fmla="*/ 0 h 48"/>
                  <a:gd name="T70" fmla="*/ 16 w 48"/>
                  <a:gd name="T71" fmla="*/ 2 h 48"/>
                  <a:gd name="T72" fmla="*/ 12 w 48"/>
                  <a:gd name="T73" fmla="*/ 4 h 48"/>
                  <a:gd name="T74" fmla="*/ 6 w 48"/>
                  <a:gd name="T75" fmla="*/ 8 h 48"/>
                  <a:gd name="T76" fmla="*/ 6 w 48"/>
                  <a:gd name="T77" fmla="*/ 8 h 48"/>
                  <a:gd name="T78" fmla="*/ 4 w 48"/>
                  <a:gd name="T79" fmla="*/ 12 h 48"/>
                  <a:gd name="T80" fmla="*/ 4 w 48"/>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8">
                    <a:moveTo>
                      <a:pt x="4" y="12"/>
                    </a:moveTo>
                    <a:lnTo>
                      <a:pt x="4" y="12"/>
                    </a:lnTo>
                    <a:lnTo>
                      <a:pt x="2" y="16"/>
                    </a:lnTo>
                    <a:lnTo>
                      <a:pt x="2" y="16"/>
                    </a:lnTo>
                    <a:lnTo>
                      <a:pt x="0" y="20"/>
                    </a:lnTo>
                    <a:lnTo>
                      <a:pt x="0" y="20"/>
                    </a:lnTo>
                    <a:lnTo>
                      <a:pt x="0" y="24"/>
                    </a:lnTo>
                    <a:lnTo>
                      <a:pt x="0" y="24"/>
                    </a:lnTo>
                    <a:lnTo>
                      <a:pt x="2" y="34"/>
                    </a:lnTo>
                    <a:lnTo>
                      <a:pt x="6" y="42"/>
                    </a:lnTo>
                    <a:lnTo>
                      <a:pt x="6" y="42"/>
                    </a:lnTo>
                    <a:lnTo>
                      <a:pt x="14" y="46"/>
                    </a:lnTo>
                    <a:lnTo>
                      <a:pt x="24" y="48"/>
                    </a:lnTo>
                    <a:lnTo>
                      <a:pt x="24" y="48"/>
                    </a:lnTo>
                    <a:lnTo>
                      <a:pt x="32" y="46"/>
                    </a:lnTo>
                    <a:lnTo>
                      <a:pt x="40" y="42"/>
                    </a:lnTo>
                    <a:lnTo>
                      <a:pt x="40" y="42"/>
                    </a:lnTo>
                    <a:lnTo>
                      <a:pt x="46" y="34"/>
                    </a:lnTo>
                    <a:lnTo>
                      <a:pt x="48" y="24"/>
                    </a:lnTo>
                    <a:lnTo>
                      <a:pt x="48" y="24"/>
                    </a:lnTo>
                    <a:lnTo>
                      <a:pt x="48" y="20"/>
                    </a:lnTo>
                    <a:lnTo>
                      <a:pt x="48" y="20"/>
                    </a:lnTo>
                    <a:lnTo>
                      <a:pt x="46" y="16"/>
                    </a:lnTo>
                    <a:lnTo>
                      <a:pt x="46" y="16"/>
                    </a:lnTo>
                    <a:lnTo>
                      <a:pt x="44" y="12"/>
                    </a:lnTo>
                    <a:lnTo>
                      <a:pt x="44" y="12"/>
                    </a:lnTo>
                    <a:lnTo>
                      <a:pt x="40" y="8"/>
                    </a:lnTo>
                    <a:lnTo>
                      <a:pt x="40" y="8"/>
                    </a:lnTo>
                    <a:lnTo>
                      <a:pt x="36" y="4"/>
                    </a:lnTo>
                    <a:lnTo>
                      <a:pt x="36" y="4"/>
                    </a:lnTo>
                    <a:lnTo>
                      <a:pt x="32" y="2"/>
                    </a:lnTo>
                    <a:lnTo>
                      <a:pt x="32" y="2"/>
                    </a:lnTo>
                    <a:lnTo>
                      <a:pt x="28" y="2"/>
                    </a:lnTo>
                    <a:lnTo>
                      <a:pt x="28" y="2"/>
                    </a:lnTo>
                    <a:lnTo>
                      <a:pt x="22" y="0"/>
                    </a:lnTo>
                    <a:lnTo>
                      <a:pt x="16" y="2"/>
                    </a:lnTo>
                    <a:lnTo>
                      <a:pt x="12" y="4"/>
                    </a:lnTo>
                    <a:lnTo>
                      <a:pt x="6" y="8"/>
                    </a:lnTo>
                    <a:lnTo>
                      <a:pt x="6" y="8"/>
                    </a:lnTo>
                    <a:lnTo>
                      <a:pt x="4" y="12"/>
                    </a:lnTo>
                    <a:lnTo>
                      <a:pt x="4" y="1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78"/>
              <p:cNvSpPr>
                <a:spLocks/>
              </p:cNvSpPr>
              <p:nvPr userDrawn="1"/>
            </p:nvSpPr>
            <p:spPr bwMode="auto">
              <a:xfrm>
                <a:off x="-2665413" y="-3081338"/>
                <a:ext cx="76200" cy="76200"/>
              </a:xfrm>
              <a:custGeom>
                <a:avLst/>
                <a:gdLst>
                  <a:gd name="T0" fmla="*/ 42 w 48"/>
                  <a:gd name="T1" fmla="*/ 38 h 48"/>
                  <a:gd name="T2" fmla="*/ 42 w 48"/>
                  <a:gd name="T3" fmla="*/ 38 h 48"/>
                  <a:gd name="T4" fmla="*/ 48 w 48"/>
                  <a:gd name="T5" fmla="*/ 30 h 48"/>
                  <a:gd name="T6" fmla="*/ 48 w 48"/>
                  <a:gd name="T7" fmla="*/ 22 h 48"/>
                  <a:gd name="T8" fmla="*/ 46 w 48"/>
                  <a:gd name="T9" fmla="*/ 12 h 48"/>
                  <a:gd name="T10" fmla="*/ 38 w 48"/>
                  <a:gd name="T11" fmla="*/ 4 h 48"/>
                  <a:gd name="T12" fmla="*/ 38 w 48"/>
                  <a:gd name="T13" fmla="*/ 4 h 48"/>
                  <a:gd name="T14" fmla="*/ 30 w 48"/>
                  <a:gd name="T15" fmla="*/ 0 h 48"/>
                  <a:gd name="T16" fmla="*/ 22 w 48"/>
                  <a:gd name="T17" fmla="*/ 0 h 48"/>
                  <a:gd name="T18" fmla="*/ 12 w 48"/>
                  <a:gd name="T19" fmla="*/ 2 h 48"/>
                  <a:gd name="T20" fmla="*/ 6 w 48"/>
                  <a:gd name="T21" fmla="*/ 8 h 48"/>
                  <a:gd name="T22" fmla="*/ 6 w 48"/>
                  <a:gd name="T23" fmla="*/ 8 h 48"/>
                  <a:gd name="T24" fmla="*/ 0 w 48"/>
                  <a:gd name="T25" fmla="*/ 16 h 48"/>
                  <a:gd name="T26" fmla="*/ 0 w 48"/>
                  <a:gd name="T27" fmla="*/ 26 h 48"/>
                  <a:gd name="T28" fmla="*/ 2 w 48"/>
                  <a:gd name="T29" fmla="*/ 34 h 48"/>
                  <a:gd name="T30" fmla="*/ 8 w 48"/>
                  <a:gd name="T31" fmla="*/ 42 h 48"/>
                  <a:gd name="T32" fmla="*/ 8 w 48"/>
                  <a:gd name="T33" fmla="*/ 42 h 48"/>
                  <a:gd name="T34" fmla="*/ 16 w 48"/>
                  <a:gd name="T35" fmla="*/ 46 h 48"/>
                  <a:gd name="T36" fmla="*/ 24 w 48"/>
                  <a:gd name="T37" fmla="*/ 48 h 48"/>
                  <a:gd name="T38" fmla="*/ 24 w 48"/>
                  <a:gd name="T39" fmla="*/ 48 h 48"/>
                  <a:gd name="T40" fmla="*/ 34 w 48"/>
                  <a:gd name="T41" fmla="*/ 46 h 48"/>
                  <a:gd name="T42" fmla="*/ 38 w 48"/>
                  <a:gd name="T43" fmla="*/ 42 h 48"/>
                  <a:gd name="T44" fmla="*/ 42 w 48"/>
                  <a:gd name="T45" fmla="*/ 38 h 48"/>
                  <a:gd name="T46" fmla="*/ 42 w 48"/>
                  <a:gd name="T4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2" y="38"/>
                    </a:moveTo>
                    <a:lnTo>
                      <a:pt x="42" y="38"/>
                    </a:lnTo>
                    <a:lnTo>
                      <a:pt x="48" y="30"/>
                    </a:lnTo>
                    <a:lnTo>
                      <a:pt x="48" y="22"/>
                    </a:lnTo>
                    <a:lnTo>
                      <a:pt x="46" y="12"/>
                    </a:lnTo>
                    <a:lnTo>
                      <a:pt x="38" y="4"/>
                    </a:lnTo>
                    <a:lnTo>
                      <a:pt x="38" y="4"/>
                    </a:lnTo>
                    <a:lnTo>
                      <a:pt x="30" y="0"/>
                    </a:lnTo>
                    <a:lnTo>
                      <a:pt x="22" y="0"/>
                    </a:lnTo>
                    <a:lnTo>
                      <a:pt x="12" y="2"/>
                    </a:lnTo>
                    <a:lnTo>
                      <a:pt x="6" y="8"/>
                    </a:lnTo>
                    <a:lnTo>
                      <a:pt x="6" y="8"/>
                    </a:lnTo>
                    <a:lnTo>
                      <a:pt x="0" y="16"/>
                    </a:lnTo>
                    <a:lnTo>
                      <a:pt x="0" y="26"/>
                    </a:lnTo>
                    <a:lnTo>
                      <a:pt x="2" y="34"/>
                    </a:lnTo>
                    <a:lnTo>
                      <a:pt x="8" y="42"/>
                    </a:lnTo>
                    <a:lnTo>
                      <a:pt x="8" y="42"/>
                    </a:lnTo>
                    <a:lnTo>
                      <a:pt x="16" y="46"/>
                    </a:lnTo>
                    <a:lnTo>
                      <a:pt x="24" y="48"/>
                    </a:lnTo>
                    <a:lnTo>
                      <a:pt x="24" y="48"/>
                    </a:lnTo>
                    <a:lnTo>
                      <a:pt x="34" y="46"/>
                    </a:lnTo>
                    <a:lnTo>
                      <a:pt x="38" y="42"/>
                    </a:lnTo>
                    <a:lnTo>
                      <a:pt x="42" y="38"/>
                    </a:lnTo>
                    <a:lnTo>
                      <a:pt x="42"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79"/>
              <p:cNvSpPr>
                <a:spLocks/>
              </p:cNvSpPr>
              <p:nvPr userDrawn="1"/>
            </p:nvSpPr>
            <p:spPr bwMode="auto">
              <a:xfrm>
                <a:off x="-2538413" y="-3233738"/>
                <a:ext cx="76200" cy="76200"/>
              </a:xfrm>
              <a:custGeom>
                <a:avLst/>
                <a:gdLst>
                  <a:gd name="T0" fmla="*/ 42 w 48"/>
                  <a:gd name="T1" fmla="*/ 42 h 48"/>
                  <a:gd name="T2" fmla="*/ 42 w 48"/>
                  <a:gd name="T3" fmla="*/ 42 h 48"/>
                  <a:gd name="T4" fmla="*/ 46 w 48"/>
                  <a:gd name="T5" fmla="*/ 34 h 48"/>
                  <a:gd name="T6" fmla="*/ 48 w 48"/>
                  <a:gd name="T7" fmla="*/ 24 h 48"/>
                  <a:gd name="T8" fmla="*/ 48 w 48"/>
                  <a:gd name="T9" fmla="*/ 24 h 48"/>
                  <a:gd name="T10" fmla="*/ 46 w 48"/>
                  <a:gd name="T11" fmla="*/ 14 h 48"/>
                  <a:gd name="T12" fmla="*/ 42 w 48"/>
                  <a:gd name="T13" fmla="*/ 8 h 48"/>
                  <a:gd name="T14" fmla="*/ 42 w 48"/>
                  <a:gd name="T15" fmla="*/ 8 h 48"/>
                  <a:gd name="T16" fmla="*/ 38 w 48"/>
                  <a:gd name="T17" fmla="*/ 4 h 48"/>
                  <a:gd name="T18" fmla="*/ 38 w 48"/>
                  <a:gd name="T19" fmla="*/ 4 h 48"/>
                  <a:gd name="T20" fmla="*/ 34 w 48"/>
                  <a:gd name="T21" fmla="*/ 2 h 48"/>
                  <a:gd name="T22" fmla="*/ 34 w 48"/>
                  <a:gd name="T23" fmla="*/ 2 h 48"/>
                  <a:gd name="T24" fmla="*/ 30 w 48"/>
                  <a:gd name="T25" fmla="*/ 0 h 48"/>
                  <a:gd name="T26" fmla="*/ 30 w 48"/>
                  <a:gd name="T27" fmla="*/ 0 h 48"/>
                  <a:gd name="T28" fmla="*/ 20 w 48"/>
                  <a:gd name="T29" fmla="*/ 0 h 48"/>
                  <a:gd name="T30" fmla="*/ 20 w 48"/>
                  <a:gd name="T31" fmla="*/ 0 h 48"/>
                  <a:gd name="T32" fmla="*/ 16 w 48"/>
                  <a:gd name="T33" fmla="*/ 2 h 48"/>
                  <a:gd name="T34" fmla="*/ 16 w 48"/>
                  <a:gd name="T35" fmla="*/ 2 h 48"/>
                  <a:gd name="T36" fmla="*/ 12 w 48"/>
                  <a:gd name="T37" fmla="*/ 4 h 48"/>
                  <a:gd name="T38" fmla="*/ 12 w 48"/>
                  <a:gd name="T39" fmla="*/ 4 h 48"/>
                  <a:gd name="T40" fmla="*/ 8 w 48"/>
                  <a:gd name="T41" fmla="*/ 8 h 48"/>
                  <a:gd name="T42" fmla="*/ 8 w 48"/>
                  <a:gd name="T43" fmla="*/ 8 h 48"/>
                  <a:gd name="T44" fmla="*/ 2 w 48"/>
                  <a:gd name="T45" fmla="*/ 14 h 48"/>
                  <a:gd name="T46" fmla="*/ 0 w 48"/>
                  <a:gd name="T47" fmla="*/ 24 h 48"/>
                  <a:gd name="T48" fmla="*/ 0 w 48"/>
                  <a:gd name="T49" fmla="*/ 24 h 48"/>
                  <a:gd name="T50" fmla="*/ 2 w 48"/>
                  <a:gd name="T51" fmla="*/ 34 h 48"/>
                  <a:gd name="T52" fmla="*/ 8 w 48"/>
                  <a:gd name="T53" fmla="*/ 42 h 48"/>
                  <a:gd name="T54" fmla="*/ 8 w 48"/>
                  <a:gd name="T55" fmla="*/ 42 h 48"/>
                  <a:gd name="T56" fmla="*/ 12 w 48"/>
                  <a:gd name="T57" fmla="*/ 44 h 48"/>
                  <a:gd name="T58" fmla="*/ 12 w 48"/>
                  <a:gd name="T59" fmla="*/ 44 h 48"/>
                  <a:gd name="T60" fmla="*/ 16 w 48"/>
                  <a:gd name="T61" fmla="*/ 46 h 48"/>
                  <a:gd name="T62" fmla="*/ 16 w 48"/>
                  <a:gd name="T63" fmla="*/ 46 h 48"/>
                  <a:gd name="T64" fmla="*/ 20 w 48"/>
                  <a:gd name="T65" fmla="*/ 48 h 48"/>
                  <a:gd name="T66" fmla="*/ 20 w 48"/>
                  <a:gd name="T67" fmla="*/ 48 h 48"/>
                  <a:gd name="T68" fmla="*/ 24 w 48"/>
                  <a:gd name="T69" fmla="*/ 48 h 48"/>
                  <a:gd name="T70" fmla="*/ 24 w 48"/>
                  <a:gd name="T71" fmla="*/ 48 h 48"/>
                  <a:gd name="T72" fmla="*/ 30 w 48"/>
                  <a:gd name="T73" fmla="*/ 48 h 48"/>
                  <a:gd name="T74" fmla="*/ 30 w 48"/>
                  <a:gd name="T75" fmla="*/ 48 h 48"/>
                  <a:gd name="T76" fmla="*/ 34 w 48"/>
                  <a:gd name="T77" fmla="*/ 46 h 48"/>
                  <a:gd name="T78" fmla="*/ 34 w 48"/>
                  <a:gd name="T79" fmla="*/ 46 h 48"/>
                  <a:gd name="T80" fmla="*/ 38 w 48"/>
                  <a:gd name="T81" fmla="*/ 44 h 48"/>
                  <a:gd name="T82" fmla="*/ 38 w 48"/>
                  <a:gd name="T83" fmla="*/ 44 h 48"/>
                  <a:gd name="T84" fmla="*/ 42 w 48"/>
                  <a:gd name="T85" fmla="*/ 42 h 48"/>
                  <a:gd name="T86" fmla="*/ 42 w 48"/>
                  <a:gd name="T8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2" y="42"/>
                    </a:moveTo>
                    <a:lnTo>
                      <a:pt x="42" y="42"/>
                    </a:lnTo>
                    <a:lnTo>
                      <a:pt x="46" y="34"/>
                    </a:lnTo>
                    <a:lnTo>
                      <a:pt x="48" y="24"/>
                    </a:lnTo>
                    <a:lnTo>
                      <a:pt x="48" y="24"/>
                    </a:lnTo>
                    <a:lnTo>
                      <a:pt x="46" y="14"/>
                    </a:lnTo>
                    <a:lnTo>
                      <a:pt x="42" y="8"/>
                    </a:lnTo>
                    <a:lnTo>
                      <a:pt x="42" y="8"/>
                    </a:lnTo>
                    <a:lnTo>
                      <a:pt x="38" y="4"/>
                    </a:lnTo>
                    <a:lnTo>
                      <a:pt x="38" y="4"/>
                    </a:lnTo>
                    <a:lnTo>
                      <a:pt x="34" y="2"/>
                    </a:lnTo>
                    <a:lnTo>
                      <a:pt x="34" y="2"/>
                    </a:lnTo>
                    <a:lnTo>
                      <a:pt x="30" y="0"/>
                    </a:lnTo>
                    <a:lnTo>
                      <a:pt x="30" y="0"/>
                    </a:lnTo>
                    <a:lnTo>
                      <a:pt x="20" y="0"/>
                    </a:lnTo>
                    <a:lnTo>
                      <a:pt x="20" y="0"/>
                    </a:lnTo>
                    <a:lnTo>
                      <a:pt x="16" y="2"/>
                    </a:lnTo>
                    <a:lnTo>
                      <a:pt x="16" y="2"/>
                    </a:lnTo>
                    <a:lnTo>
                      <a:pt x="12" y="4"/>
                    </a:lnTo>
                    <a:lnTo>
                      <a:pt x="12" y="4"/>
                    </a:lnTo>
                    <a:lnTo>
                      <a:pt x="8" y="8"/>
                    </a:lnTo>
                    <a:lnTo>
                      <a:pt x="8" y="8"/>
                    </a:lnTo>
                    <a:lnTo>
                      <a:pt x="2" y="14"/>
                    </a:lnTo>
                    <a:lnTo>
                      <a:pt x="0" y="24"/>
                    </a:lnTo>
                    <a:lnTo>
                      <a:pt x="0" y="24"/>
                    </a:lnTo>
                    <a:lnTo>
                      <a:pt x="2" y="34"/>
                    </a:lnTo>
                    <a:lnTo>
                      <a:pt x="8" y="42"/>
                    </a:lnTo>
                    <a:lnTo>
                      <a:pt x="8" y="42"/>
                    </a:lnTo>
                    <a:lnTo>
                      <a:pt x="12" y="44"/>
                    </a:lnTo>
                    <a:lnTo>
                      <a:pt x="12" y="44"/>
                    </a:lnTo>
                    <a:lnTo>
                      <a:pt x="16" y="46"/>
                    </a:lnTo>
                    <a:lnTo>
                      <a:pt x="16" y="46"/>
                    </a:lnTo>
                    <a:lnTo>
                      <a:pt x="20" y="48"/>
                    </a:lnTo>
                    <a:lnTo>
                      <a:pt x="20" y="48"/>
                    </a:lnTo>
                    <a:lnTo>
                      <a:pt x="24" y="48"/>
                    </a:lnTo>
                    <a:lnTo>
                      <a:pt x="24" y="48"/>
                    </a:lnTo>
                    <a:lnTo>
                      <a:pt x="30" y="48"/>
                    </a:lnTo>
                    <a:lnTo>
                      <a:pt x="30" y="48"/>
                    </a:lnTo>
                    <a:lnTo>
                      <a:pt x="34" y="46"/>
                    </a:lnTo>
                    <a:lnTo>
                      <a:pt x="34" y="46"/>
                    </a:lnTo>
                    <a:lnTo>
                      <a:pt x="38" y="44"/>
                    </a:lnTo>
                    <a:lnTo>
                      <a:pt x="38" y="44"/>
                    </a:lnTo>
                    <a:lnTo>
                      <a:pt x="42" y="42"/>
                    </a:lnTo>
                    <a:lnTo>
                      <a:pt x="42" y="4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88"/>
              <p:cNvSpPr>
                <a:spLocks noEditPoints="1"/>
              </p:cNvSpPr>
              <p:nvPr userDrawn="1"/>
            </p:nvSpPr>
            <p:spPr bwMode="auto">
              <a:xfrm>
                <a:off x="-4014788" y="-2227263"/>
                <a:ext cx="231775" cy="231775"/>
              </a:xfrm>
              <a:custGeom>
                <a:avLst/>
                <a:gdLst>
                  <a:gd name="T0" fmla="*/ 130 w 146"/>
                  <a:gd name="T1" fmla="*/ 28 h 146"/>
                  <a:gd name="T2" fmla="*/ 106 w 146"/>
                  <a:gd name="T3" fmla="*/ 6 h 146"/>
                  <a:gd name="T4" fmla="*/ 72 w 146"/>
                  <a:gd name="T5" fmla="*/ 0 h 146"/>
                  <a:gd name="T6" fmla="*/ 58 w 146"/>
                  <a:gd name="T7" fmla="*/ 0 h 146"/>
                  <a:gd name="T8" fmla="*/ 32 w 146"/>
                  <a:gd name="T9" fmla="*/ 12 h 146"/>
                  <a:gd name="T10" fmla="*/ 12 w 146"/>
                  <a:gd name="T11" fmla="*/ 32 h 146"/>
                  <a:gd name="T12" fmla="*/ 0 w 146"/>
                  <a:gd name="T13" fmla="*/ 58 h 146"/>
                  <a:gd name="T14" fmla="*/ 0 w 146"/>
                  <a:gd name="T15" fmla="*/ 74 h 146"/>
                  <a:gd name="T16" fmla="*/ 2 w 146"/>
                  <a:gd name="T17" fmla="*/ 94 h 146"/>
                  <a:gd name="T18" fmla="*/ 12 w 146"/>
                  <a:gd name="T19" fmla="*/ 114 h 146"/>
                  <a:gd name="T20" fmla="*/ 24 w 146"/>
                  <a:gd name="T21" fmla="*/ 128 h 146"/>
                  <a:gd name="T22" fmla="*/ 42 w 146"/>
                  <a:gd name="T23" fmla="*/ 140 h 146"/>
                  <a:gd name="T24" fmla="*/ 46 w 146"/>
                  <a:gd name="T25" fmla="*/ 142 h 146"/>
                  <a:gd name="T26" fmla="*/ 60 w 146"/>
                  <a:gd name="T27" fmla="*/ 146 h 146"/>
                  <a:gd name="T28" fmla="*/ 72 w 146"/>
                  <a:gd name="T29" fmla="*/ 146 h 146"/>
                  <a:gd name="T30" fmla="*/ 102 w 146"/>
                  <a:gd name="T31" fmla="*/ 140 h 146"/>
                  <a:gd name="T32" fmla="*/ 124 w 146"/>
                  <a:gd name="T33" fmla="*/ 126 h 146"/>
                  <a:gd name="T34" fmla="*/ 140 w 146"/>
                  <a:gd name="T35" fmla="*/ 102 h 146"/>
                  <a:gd name="T36" fmla="*/ 146 w 146"/>
                  <a:gd name="T37" fmla="*/ 74 h 146"/>
                  <a:gd name="T38" fmla="*/ 146 w 146"/>
                  <a:gd name="T39" fmla="*/ 62 h 146"/>
                  <a:gd name="T40" fmla="*/ 138 w 146"/>
                  <a:gd name="T41" fmla="*/ 40 h 146"/>
                  <a:gd name="T42" fmla="*/ 132 w 146"/>
                  <a:gd name="T43" fmla="*/ 30 h 146"/>
                  <a:gd name="T44" fmla="*/ 130 w 146"/>
                  <a:gd name="T45" fmla="*/ 28 h 146"/>
                  <a:gd name="T46" fmla="*/ 144 w 146"/>
                  <a:gd name="T47" fmla="*/ 74 h 146"/>
                  <a:gd name="T48" fmla="*/ 138 w 146"/>
                  <a:gd name="T49" fmla="*/ 100 h 146"/>
                  <a:gd name="T50" fmla="*/ 122 w 146"/>
                  <a:gd name="T51" fmla="*/ 122 h 146"/>
                  <a:gd name="T52" fmla="*/ 100 w 146"/>
                  <a:gd name="T53" fmla="*/ 138 h 146"/>
                  <a:gd name="T54" fmla="*/ 72 w 146"/>
                  <a:gd name="T55" fmla="*/ 144 h 146"/>
                  <a:gd name="T56" fmla="*/ 60 w 146"/>
                  <a:gd name="T57" fmla="*/ 142 h 146"/>
                  <a:gd name="T58" fmla="*/ 48 w 146"/>
                  <a:gd name="T59" fmla="*/ 138 h 146"/>
                  <a:gd name="T60" fmla="*/ 44 w 146"/>
                  <a:gd name="T61" fmla="*/ 136 h 146"/>
                  <a:gd name="T62" fmla="*/ 26 w 146"/>
                  <a:gd name="T63" fmla="*/ 126 h 146"/>
                  <a:gd name="T64" fmla="*/ 14 w 146"/>
                  <a:gd name="T65" fmla="*/ 112 h 146"/>
                  <a:gd name="T66" fmla="*/ 6 w 146"/>
                  <a:gd name="T67" fmla="*/ 94 h 146"/>
                  <a:gd name="T68" fmla="*/ 2 w 146"/>
                  <a:gd name="T69" fmla="*/ 74 h 146"/>
                  <a:gd name="T70" fmla="*/ 4 w 146"/>
                  <a:gd name="T71" fmla="*/ 58 h 146"/>
                  <a:gd name="T72" fmla="*/ 14 w 146"/>
                  <a:gd name="T73" fmla="*/ 34 h 146"/>
                  <a:gd name="T74" fmla="*/ 34 w 146"/>
                  <a:gd name="T75" fmla="*/ 14 h 146"/>
                  <a:gd name="T76" fmla="*/ 58 w 146"/>
                  <a:gd name="T77" fmla="*/ 4 h 146"/>
                  <a:gd name="T78" fmla="*/ 72 w 146"/>
                  <a:gd name="T79" fmla="*/ 2 h 146"/>
                  <a:gd name="T80" fmla="*/ 104 w 146"/>
                  <a:gd name="T81" fmla="*/ 10 h 146"/>
                  <a:gd name="T82" fmla="*/ 128 w 146"/>
                  <a:gd name="T83" fmla="*/ 28 h 146"/>
                  <a:gd name="T84" fmla="*/ 130 w 146"/>
                  <a:gd name="T85" fmla="*/ 32 h 146"/>
                  <a:gd name="T86" fmla="*/ 136 w 146"/>
                  <a:gd name="T87" fmla="*/ 42 h 146"/>
                  <a:gd name="T88" fmla="*/ 142 w 146"/>
                  <a:gd name="T89" fmla="*/ 62 h 146"/>
                  <a:gd name="T90" fmla="*/ 144 w 146"/>
                  <a:gd name="T91"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146">
                    <a:moveTo>
                      <a:pt x="130" y="28"/>
                    </a:moveTo>
                    <a:lnTo>
                      <a:pt x="130" y="28"/>
                    </a:lnTo>
                    <a:lnTo>
                      <a:pt x="118" y="16"/>
                    </a:lnTo>
                    <a:lnTo>
                      <a:pt x="106" y="6"/>
                    </a:lnTo>
                    <a:lnTo>
                      <a:pt x="90" y="2"/>
                    </a:lnTo>
                    <a:lnTo>
                      <a:pt x="72" y="0"/>
                    </a:lnTo>
                    <a:lnTo>
                      <a:pt x="72" y="0"/>
                    </a:lnTo>
                    <a:lnTo>
                      <a:pt x="58" y="0"/>
                    </a:lnTo>
                    <a:lnTo>
                      <a:pt x="44" y="6"/>
                    </a:lnTo>
                    <a:lnTo>
                      <a:pt x="32" y="12"/>
                    </a:lnTo>
                    <a:lnTo>
                      <a:pt x="20" y="22"/>
                    </a:lnTo>
                    <a:lnTo>
                      <a:pt x="12" y="32"/>
                    </a:lnTo>
                    <a:lnTo>
                      <a:pt x="6" y="44"/>
                    </a:lnTo>
                    <a:lnTo>
                      <a:pt x="0" y="58"/>
                    </a:lnTo>
                    <a:lnTo>
                      <a:pt x="0" y="74"/>
                    </a:lnTo>
                    <a:lnTo>
                      <a:pt x="0" y="74"/>
                    </a:lnTo>
                    <a:lnTo>
                      <a:pt x="0" y="84"/>
                    </a:lnTo>
                    <a:lnTo>
                      <a:pt x="2" y="94"/>
                    </a:lnTo>
                    <a:lnTo>
                      <a:pt x="6" y="104"/>
                    </a:lnTo>
                    <a:lnTo>
                      <a:pt x="12" y="114"/>
                    </a:lnTo>
                    <a:lnTo>
                      <a:pt x="18" y="122"/>
                    </a:lnTo>
                    <a:lnTo>
                      <a:pt x="24" y="128"/>
                    </a:lnTo>
                    <a:lnTo>
                      <a:pt x="34" y="136"/>
                    </a:lnTo>
                    <a:lnTo>
                      <a:pt x="42" y="140"/>
                    </a:lnTo>
                    <a:lnTo>
                      <a:pt x="42" y="140"/>
                    </a:lnTo>
                    <a:lnTo>
                      <a:pt x="46" y="142"/>
                    </a:lnTo>
                    <a:lnTo>
                      <a:pt x="46" y="142"/>
                    </a:lnTo>
                    <a:lnTo>
                      <a:pt x="60" y="146"/>
                    </a:lnTo>
                    <a:lnTo>
                      <a:pt x="72" y="146"/>
                    </a:lnTo>
                    <a:lnTo>
                      <a:pt x="72" y="146"/>
                    </a:lnTo>
                    <a:lnTo>
                      <a:pt x="88" y="146"/>
                    </a:lnTo>
                    <a:lnTo>
                      <a:pt x="102" y="140"/>
                    </a:lnTo>
                    <a:lnTo>
                      <a:pt x="114" y="134"/>
                    </a:lnTo>
                    <a:lnTo>
                      <a:pt x="124" y="126"/>
                    </a:lnTo>
                    <a:lnTo>
                      <a:pt x="134" y="114"/>
                    </a:lnTo>
                    <a:lnTo>
                      <a:pt x="140" y="102"/>
                    </a:lnTo>
                    <a:lnTo>
                      <a:pt x="144" y="88"/>
                    </a:lnTo>
                    <a:lnTo>
                      <a:pt x="146" y="74"/>
                    </a:lnTo>
                    <a:lnTo>
                      <a:pt x="146" y="74"/>
                    </a:lnTo>
                    <a:lnTo>
                      <a:pt x="146" y="62"/>
                    </a:lnTo>
                    <a:lnTo>
                      <a:pt x="142" y="50"/>
                    </a:lnTo>
                    <a:lnTo>
                      <a:pt x="138" y="40"/>
                    </a:lnTo>
                    <a:lnTo>
                      <a:pt x="132" y="30"/>
                    </a:lnTo>
                    <a:lnTo>
                      <a:pt x="132" y="30"/>
                    </a:lnTo>
                    <a:lnTo>
                      <a:pt x="130" y="28"/>
                    </a:lnTo>
                    <a:lnTo>
                      <a:pt x="130" y="28"/>
                    </a:lnTo>
                    <a:close/>
                    <a:moveTo>
                      <a:pt x="144" y="74"/>
                    </a:moveTo>
                    <a:lnTo>
                      <a:pt x="144" y="74"/>
                    </a:lnTo>
                    <a:lnTo>
                      <a:pt x="142" y="88"/>
                    </a:lnTo>
                    <a:lnTo>
                      <a:pt x="138" y="100"/>
                    </a:lnTo>
                    <a:lnTo>
                      <a:pt x="132" y="112"/>
                    </a:lnTo>
                    <a:lnTo>
                      <a:pt x="122" y="122"/>
                    </a:lnTo>
                    <a:lnTo>
                      <a:pt x="112" y="132"/>
                    </a:lnTo>
                    <a:lnTo>
                      <a:pt x="100" y="138"/>
                    </a:lnTo>
                    <a:lnTo>
                      <a:pt x="88" y="142"/>
                    </a:lnTo>
                    <a:lnTo>
                      <a:pt x="72" y="144"/>
                    </a:lnTo>
                    <a:lnTo>
                      <a:pt x="72" y="144"/>
                    </a:lnTo>
                    <a:lnTo>
                      <a:pt x="60" y="142"/>
                    </a:lnTo>
                    <a:lnTo>
                      <a:pt x="48" y="138"/>
                    </a:lnTo>
                    <a:lnTo>
                      <a:pt x="48" y="138"/>
                    </a:lnTo>
                    <a:lnTo>
                      <a:pt x="44" y="136"/>
                    </a:lnTo>
                    <a:lnTo>
                      <a:pt x="44" y="136"/>
                    </a:lnTo>
                    <a:lnTo>
                      <a:pt x="34" y="132"/>
                    </a:lnTo>
                    <a:lnTo>
                      <a:pt x="26" y="126"/>
                    </a:lnTo>
                    <a:lnTo>
                      <a:pt x="20" y="120"/>
                    </a:lnTo>
                    <a:lnTo>
                      <a:pt x="14" y="112"/>
                    </a:lnTo>
                    <a:lnTo>
                      <a:pt x="10" y="102"/>
                    </a:lnTo>
                    <a:lnTo>
                      <a:pt x="6" y="94"/>
                    </a:lnTo>
                    <a:lnTo>
                      <a:pt x="4" y="84"/>
                    </a:lnTo>
                    <a:lnTo>
                      <a:pt x="2" y="74"/>
                    </a:lnTo>
                    <a:lnTo>
                      <a:pt x="2" y="74"/>
                    </a:lnTo>
                    <a:lnTo>
                      <a:pt x="4" y="58"/>
                    </a:lnTo>
                    <a:lnTo>
                      <a:pt x="8" y="46"/>
                    </a:lnTo>
                    <a:lnTo>
                      <a:pt x="14" y="34"/>
                    </a:lnTo>
                    <a:lnTo>
                      <a:pt x="24" y="24"/>
                    </a:lnTo>
                    <a:lnTo>
                      <a:pt x="34" y="14"/>
                    </a:lnTo>
                    <a:lnTo>
                      <a:pt x="46" y="8"/>
                    </a:lnTo>
                    <a:lnTo>
                      <a:pt x="58" y="4"/>
                    </a:lnTo>
                    <a:lnTo>
                      <a:pt x="72" y="2"/>
                    </a:lnTo>
                    <a:lnTo>
                      <a:pt x="72" y="2"/>
                    </a:lnTo>
                    <a:lnTo>
                      <a:pt x="88" y="4"/>
                    </a:lnTo>
                    <a:lnTo>
                      <a:pt x="104" y="10"/>
                    </a:lnTo>
                    <a:lnTo>
                      <a:pt x="116" y="18"/>
                    </a:lnTo>
                    <a:lnTo>
                      <a:pt x="128" y="28"/>
                    </a:lnTo>
                    <a:lnTo>
                      <a:pt x="128" y="28"/>
                    </a:lnTo>
                    <a:lnTo>
                      <a:pt x="130" y="32"/>
                    </a:lnTo>
                    <a:lnTo>
                      <a:pt x="130" y="32"/>
                    </a:lnTo>
                    <a:lnTo>
                      <a:pt x="136" y="42"/>
                    </a:lnTo>
                    <a:lnTo>
                      <a:pt x="140" y="52"/>
                    </a:lnTo>
                    <a:lnTo>
                      <a:pt x="142" y="62"/>
                    </a:lnTo>
                    <a:lnTo>
                      <a:pt x="144" y="74"/>
                    </a:lnTo>
                    <a:lnTo>
                      <a:pt x="144" y="7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400"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60"/>
          </a:xfrm>
          <a:prstGeom prst="rect">
            <a:avLst/>
          </a:prstGeom>
        </p:spPr>
      </p:pic>
    </p:spTree>
    <p:extLst>
      <p:ext uri="{BB962C8B-B14F-4D97-AF65-F5344CB8AC3E}">
        <p14:creationId xmlns:p14="http://schemas.microsoft.com/office/powerpoint/2010/main" val="15973899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8" name="White Fill"/>
          <p:cNvSpPr/>
          <p:nvPr userDrawn="1"/>
        </p:nvSpPr>
        <p:spPr>
          <a:xfrm>
            <a:off x="0" y="-1"/>
            <a:ext cx="12188952" cy="6858000"/>
          </a:xfrm>
          <a:prstGeom prst="rect">
            <a:avLst/>
          </a:prstGeom>
          <a:solidFill>
            <a:schemeClr val="bg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Bar"/>
          <p:cNvSpPr/>
          <p:nvPr userDrawn="1"/>
        </p:nvSpPr>
        <p:spPr>
          <a:xfrm>
            <a:off x="0" y="5394960"/>
            <a:ext cx="12192000" cy="1463040"/>
          </a:xfrm>
          <a:prstGeom prst="rect">
            <a:avLst/>
          </a:prstGeom>
          <a:solidFill>
            <a:srgbClr val="E2E3E4"/>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hite Mask"/>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3" name="halftone"/>
          <p:cNvPicPr>
            <a:picLocks noChangeAspect="1"/>
          </p:cNvPicPr>
          <p:nvPr userDrawn="1"/>
        </p:nvPicPr>
        <p:blipFill rotWithShape="1">
          <a:blip r:embed="rId2">
            <a:extLst>
              <a:ext uri="{28A0092B-C50C-407E-A947-70E740481C1C}">
                <a14:useLocalDpi xmlns:a14="http://schemas.microsoft.com/office/drawing/2010/main" val="0"/>
              </a:ext>
            </a:extLst>
          </a:blip>
          <a:srcRect b="15717"/>
          <a:stretch/>
        </p:blipFill>
        <p:spPr>
          <a:xfrm flipH="1">
            <a:off x="0" y="3139440"/>
            <a:ext cx="12192000" cy="3718560"/>
          </a:xfrm>
          <a:prstGeom prst="rect">
            <a:avLst/>
          </a:prstGeom>
        </p:spPr>
      </p:pic>
      <p:sp>
        <p:nvSpPr>
          <p:cNvPr id="11"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pic>
        <p:nvPicPr>
          <p:cNvPr id="12"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99322" y="5943600"/>
            <a:ext cx="2679674" cy="365760"/>
          </a:xfrm>
          <a:prstGeom prst="rect">
            <a:avLst/>
          </a:prstGeom>
        </p:spPr>
      </p:pic>
      <p:pic>
        <p:nvPicPr>
          <p:cNvPr id="5" name="Concentric Circle"/>
          <p:cNvPicPr>
            <a:picLocks noChangeAspect="1"/>
          </p:cNvPicPr>
          <p:nvPr userDrawn="1"/>
        </p:nvPicPr>
        <p:blipFill rotWithShape="1">
          <a:blip r:embed="rId4">
            <a:extLst>
              <a:ext uri="{28A0092B-C50C-407E-A947-70E740481C1C}">
                <a14:useLocalDpi xmlns:a14="http://schemas.microsoft.com/office/drawing/2010/main" val="0"/>
              </a:ext>
            </a:extLst>
          </a:blip>
          <a:srcRect r="24656"/>
          <a:stretch/>
        </p:blipFill>
        <p:spPr>
          <a:xfrm>
            <a:off x="7964739" y="505676"/>
            <a:ext cx="4227261" cy="5106493"/>
          </a:xfrm>
          <a:prstGeom prst="rect">
            <a:avLst/>
          </a:prstGeom>
        </p:spPr>
      </p:pic>
      <p:sp>
        <p:nvSpPr>
          <p:cNvPr id="10" name="Title"/>
          <p:cNvSpPr>
            <a:spLocks noGrp="1"/>
          </p:cNvSpPr>
          <p:nvPr>
            <p:ph type="body" sz="quarter" idx="12" hasCustomPrompt="1"/>
          </p:nvPr>
        </p:nvSpPr>
        <p:spPr bwMode="black">
          <a:xfrm>
            <a:off x="411480" y="2926080"/>
            <a:ext cx="7589520" cy="2194560"/>
          </a:xfrm>
          <a:effectLst/>
        </p:spPr>
        <p:txBody>
          <a:bodyPr vert="horz" wrap="square" lIns="0" tIns="0" rIns="0" bIns="0" rtlCol="0" anchor="b">
            <a:norm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32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pic>
        <p:nvPicPr>
          <p:cNvPr id="13" name="connecting dots main"/>
          <p:cNvPicPr>
            <a:picLocks noChangeAspect="1"/>
          </p:cNvPicPr>
          <p:nvPr userDrawn="1"/>
        </p:nvPicPr>
        <p:blipFill rotWithShape="1">
          <a:blip r:embed="rId5">
            <a:extLst>
              <a:ext uri="{28A0092B-C50C-407E-A947-70E740481C1C}">
                <a14:useLocalDpi xmlns:a14="http://schemas.microsoft.com/office/drawing/2010/main" val="0"/>
              </a:ext>
            </a:extLst>
          </a:blip>
          <a:srcRect l="19103"/>
          <a:stretch/>
        </p:blipFill>
        <p:spPr>
          <a:xfrm>
            <a:off x="1524" y="15179"/>
            <a:ext cx="3462164" cy="3590855"/>
          </a:xfrm>
          <a:prstGeom prst="rect">
            <a:avLst/>
          </a:prstGeom>
        </p:spPr>
      </p:pic>
      <p:pic>
        <p:nvPicPr>
          <p:cNvPr id="14" name="connecting dots Prior"/>
          <p:cNvPicPr>
            <a:picLocks noChangeAspect="1"/>
          </p:cNvPicPr>
          <p:nvPr userDrawn="1"/>
        </p:nvPicPr>
        <p:blipFill rotWithShape="1">
          <a:blip r:embed="rId6">
            <a:extLst>
              <a:ext uri="{28A0092B-C50C-407E-A947-70E740481C1C}">
                <a14:useLocalDpi xmlns:a14="http://schemas.microsoft.com/office/drawing/2010/main" val="0"/>
              </a:ext>
            </a:extLst>
          </a:blip>
          <a:srcRect l="45614" t="74619" b="-1"/>
          <a:stretch/>
        </p:blipFill>
        <p:spPr>
          <a:xfrm>
            <a:off x="1523" y="-316"/>
            <a:ext cx="2849019" cy="1116497"/>
          </a:xfrm>
          <a:prstGeom prst="rect">
            <a:avLst/>
          </a:prstGeom>
        </p:spPr>
      </p:pic>
    </p:spTree>
    <p:extLst>
      <p:ext uri="{BB962C8B-B14F-4D97-AF65-F5344CB8AC3E}">
        <p14:creationId xmlns:p14="http://schemas.microsoft.com/office/powerpoint/2010/main" val="382021966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18872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457200"/>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8138059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457200"/>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91440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59772908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1480" y="118872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1480" y="457200"/>
            <a:ext cx="11365992" cy="366254"/>
          </a:xfrm>
        </p:spPr>
        <p:txBody>
          <a:bodyPr/>
          <a:lstStyle/>
          <a:p>
            <a:r>
              <a:rPr lang="en-US"/>
              <a:t>Click to edit Master title style</a:t>
            </a:r>
            <a:endParaRPr lang="en-US" dirty="0"/>
          </a:p>
        </p:txBody>
      </p:sp>
      <p:sp>
        <p:nvSpPr>
          <p:cNvPr id="4" name="Text Placeholder 6"/>
          <p:cNvSpPr>
            <a:spLocks noGrp="1"/>
          </p:cNvSpPr>
          <p:nvPr>
            <p:ph type="body" sz="quarter" idx="11"/>
          </p:nvPr>
        </p:nvSpPr>
        <p:spPr>
          <a:xfrm>
            <a:off x="6199632" y="118872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090345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3004" y="457200"/>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351229252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7631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 Red">
    <p:spTree>
      <p:nvGrpSpPr>
        <p:cNvPr id="1" name=""/>
        <p:cNvGrpSpPr/>
        <p:nvPr/>
      </p:nvGrpSpPr>
      <p:grpSpPr>
        <a:xfrm>
          <a:off x="0" y="0"/>
          <a:ext cx="0" cy="0"/>
          <a:chOff x="0" y="0"/>
          <a:chExt cx="0" cy="0"/>
        </a:xfrm>
      </p:grpSpPr>
      <p:sp>
        <p:nvSpPr>
          <p:cNvPr id="12" name="White Fill"/>
          <p:cNvSpPr/>
          <p:nvPr userDrawn="1"/>
        </p:nvSpPr>
        <p:spPr>
          <a:xfrm>
            <a:off x="0" y="-1"/>
            <a:ext cx="12188952" cy="6858000"/>
          </a:xfrm>
          <a:prstGeom prst="rect">
            <a:avLst/>
          </a:prstGeom>
          <a:solidFill>
            <a:schemeClr val="bg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Background red"/>
          <p:cNvPicPr>
            <a:picLocks noChangeAspect="1"/>
          </p:cNvPicPr>
          <p:nvPr userDrawn="1"/>
        </p:nvPicPr>
        <p:blipFill rotWithShape="1">
          <a:blip r:embed="rId2">
            <a:extLst>
              <a:ext uri="{28A0092B-C50C-407E-A947-70E740481C1C}">
                <a14:useLocalDpi xmlns:a14="http://schemas.microsoft.com/office/drawing/2010/main" val="0"/>
              </a:ext>
            </a:extLst>
          </a:blip>
          <a:srcRect t="20862" b="-1"/>
          <a:stretch/>
        </p:blipFill>
        <p:spPr>
          <a:xfrm>
            <a:off x="1219200" y="0"/>
            <a:ext cx="10972800" cy="6512797"/>
          </a:xfrm>
          <a:prstGeom prst="rect">
            <a:avLst/>
          </a:prstGeom>
        </p:spPr>
      </p:pic>
      <p:sp>
        <p:nvSpPr>
          <p:cNvPr id="5" name="Gray Mask"/>
          <p:cNvSpPr>
            <a:spLocks/>
          </p:cNvSpPr>
          <p:nvPr userDrawn="1"/>
        </p:nvSpPr>
        <p:spPr bwMode="auto">
          <a:xfrm>
            <a:off x="3175" y="0"/>
            <a:ext cx="12185650" cy="6858000"/>
          </a:xfrm>
          <a:custGeom>
            <a:avLst/>
            <a:gdLst>
              <a:gd name="T0" fmla="*/ 1442 w 3840"/>
              <a:gd name="T1" fmla="*/ 374 h 2160"/>
              <a:gd name="T2" fmla="*/ 1490 w 3840"/>
              <a:gd name="T3" fmla="*/ 0 h 2160"/>
              <a:gd name="T4" fmla="*/ 0 w 3840"/>
              <a:gd name="T5" fmla="*/ 0 h 2160"/>
              <a:gd name="T6" fmla="*/ 0 w 3840"/>
              <a:gd name="T7" fmla="*/ 2160 h 2160"/>
              <a:gd name="T8" fmla="*/ 3840 w 3840"/>
              <a:gd name="T9" fmla="*/ 2160 h 2160"/>
              <a:gd name="T10" fmla="*/ 3840 w 3840"/>
              <a:gd name="T11" fmla="*/ 1515 h 2160"/>
              <a:gd name="T12" fmla="*/ 2913 w 3840"/>
              <a:gd name="T13" fmla="*/ 1845 h 2160"/>
              <a:gd name="T14" fmla="*/ 1442 w 3840"/>
              <a:gd name="T15" fmla="*/ 374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2160">
                <a:moveTo>
                  <a:pt x="1442" y="374"/>
                </a:moveTo>
                <a:cubicBezTo>
                  <a:pt x="1442" y="245"/>
                  <a:pt x="1459" y="120"/>
                  <a:pt x="1490" y="0"/>
                </a:cubicBezTo>
                <a:cubicBezTo>
                  <a:pt x="0" y="0"/>
                  <a:pt x="0" y="0"/>
                  <a:pt x="0" y="0"/>
                </a:cubicBezTo>
                <a:cubicBezTo>
                  <a:pt x="0" y="2160"/>
                  <a:pt x="0" y="2160"/>
                  <a:pt x="0" y="2160"/>
                </a:cubicBezTo>
                <a:cubicBezTo>
                  <a:pt x="3840" y="2160"/>
                  <a:pt x="3840" y="2160"/>
                  <a:pt x="3840" y="2160"/>
                </a:cubicBezTo>
                <a:cubicBezTo>
                  <a:pt x="3840" y="1515"/>
                  <a:pt x="3840" y="1515"/>
                  <a:pt x="3840" y="1515"/>
                </a:cubicBezTo>
                <a:cubicBezTo>
                  <a:pt x="3587" y="1721"/>
                  <a:pt x="3264" y="1845"/>
                  <a:pt x="2913" y="1845"/>
                </a:cubicBezTo>
                <a:cubicBezTo>
                  <a:pt x="2100" y="1845"/>
                  <a:pt x="1442" y="1186"/>
                  <a:pt x="1442" y="37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08" name="Halftone"/>
          <p:cNvGrpSpPr/>
          <p:nvPr userDrawn="1"/>
        </p:nvGrpSpPr>
        <p:grpSpPr>
          <a:xfrm>
            <a:off x="0" y="4447956"/>
            <a:ext cx="8404321" cy="2410044"/>
            <a:chOff x="0" y="4447956"/>
            <a:chExt cx="8404321" cy="2410044"/>
          </a:xfrm>
        </p:grpSpPr>
        <p:sp>
          <p:nvSpPr>
            <p:cNvPr id="16" name="Oval 13"/>
            <p:cNvSpPr>
              <a:spLocks noChangeArrowheads="1"/>
            </p:cNvSpPr>
            <p:nvPr userDrawn="1"/>
          </p:nvSpPr>
          <p:spPr bwMode="auto">
            <a:xfrm>
              <a:off x="2506552" y="5584617"/>
              <a:ext cx="210444" cy="210444"/>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2592337" y="5060520"/>
              <a:ext cx="38872" cy="38872"/>
            </a:xfrm>
            <a:custGeom>
              <a:avLst/>
              <a:gdLst>
                <a:gd name="T0" fmla="*/ 7 w 12"/>
                <a:gd name="T1" fmla="*/ 11 h 12"/>
                <a:gd name="T2" fmla="*/ 12 w 12"/>
                <a:gd name="T3" fmla="*/ 5 h 12"/>
                <a:gd name="T4" fmla="*/ 5 w 12"/>
                <a:gd name="T5" fmla="*/ 0 h 12"/>
                <a:gd name="T6" fmla="*/ 0 w 12"/>
                <a:gd name="T7" fmla="*/ 6 h 12"/>
                <a:gd name="T8" fmla="*/ 7 w 12"/>
                <a:gd name="T9" fmla="*/ 11 h 12"/>
              </a:gdLst>
              <a:ahLst/>
              <a:cxnLst>
                <a:cxn ang="0">
                  <a:pos x="T0" y="T1"/>
                </a:cxn>
                <a:cxn ang="0">
                  <a:pos x="T2" y="T3"/>
                </a:cxn>
                <a:cxn ang="0">
                  <a:pos x="T4" y="T5"/>
                </a:cxn>
                <a:cxn ang="0">
                  <a:pos x="T6" y="T7"/>
                </a:cxn>
                <a:cxn ang="0">
                  <a:pos x="T8" y="T9"/>
                </a:cxn>
              </a:cxnLst>
              <a:rect l="0" t="0" r="r" b="b"/>
              <a:pathLst>
                <a:path w="12" h="12">
                  <a:moveTo>
                    <a:pt x="7" y="11"/>
                  </a:moveTo>
                  <a:cubicBezTo>
                    <a:pt x="10" y="11"/>
                    <a:pt x="12" y="8"/>
                    <a:pt x="12" y="5"/>
                  </a:cubicBezTo>
                  <a:cubicBezTo>
                    <a:pt x="11" y="2"/>
                    <a:pt x="8" y="0"/>
                    <a:pt x="5" y="0"/>
                  </a:cubicBezTo>
                  <a:cubicBezTo>
                    <a:pt x="2" y="1"/>
                    <a:pt x="0" y="3"/>
                    <a:pt x="0" y="6"/>
                  </a:cubicBezTo>
                  <a:cubicBezTo>
                    <a:pt x="1" y="10"/>
                    <a:pt x="4" y="12"/>
                    <a:pt x="7" y="1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4895148" y="6736023"/>
              <a:ext cx="292208" cy="121977"/>
            </a:xfrm>
            <a:custGeom>
              <a:avLst/>
              <a:gdLst>
                <a:gd name="T0" fmla="*/ 0 w 92"/>
                <a:gd name="T1" fmla="*/ 38 h 38"/>
                <a:gd name="T2" fmla="*/ 92 w 92"/>
                <a:gd name="T3" fmla="*/ 38 h 38"/>
                <a:gd name="T4" fmla="*/ 0 w 92"/>
                <a:gd name="T5" fmla="*/ 38 h 38"/>
              </a:gdLst>
              <a:ahLst/>
              <a:cxnLst>
                <a:cxn ang="0">
                  <a:pos x="T0" y="T1"/>
                </a:cxn>
                <a:cxn ang="0">
                  <a:pos x="T2" y="T3"/>
                </a:cxn>
                <a:cxn ang="0">
                  <a:pos x="T4" y="T5"/>
                </a:cxn>
              </a:cxnLst>
              <a:rect l="0" t="0" r="r" b="b"/>
              <a:pathLst>
                <a:path w="92" h="38">
                  <a:moveTo>
                    <a:pt x="0" y="38"/>
                  </a:moveTo>
                  <a:cubicBezTo>
                    <a:pt x="92" y="38"/>
                    <a:pt x="92" y="38"/>
                    <a:pt x="92" y="38"/>
                  </a:cubicBezTo>
                  <a:cubicBezTo>
                    <a:pt x="72" y="2"/>
                    <a:pt x="22" y="0"/>
                    <a:pt x="0" y="3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0" y="5265602"/>
              <a:ext cx="4895148" cy="1592398"/>
            </a:xfrm>
            <a:custGeom>
              <a:avLst/>
              <a:gdLst>
                <a:gd name="T0" fmla="*/ 1533 w 1539"/>
                <a:gd name="T1" fmla="*/ 416 h 499"/>
                <a:gd name="T2" fmla="*/ 1447 w 1539"/>
                <a:gd name="T3" fmla="*/ 414 h 499"/>
                <a:gd name="T4" fmla="*/ 1475 w 1539"/>
                <a:gd name="T5" fmla="*/ 470 h 499"/>
                <a:gd name="T6" fmla="*/ 1416 w 1539"/>
                <a:gd name="T7" fmla="*/ 469 h 499"/>
                <a:gd name="T8" fmla="*/ 1438 w 1539"/>
                <a:gd name="T9" fmla="*/ 410 h 499"/>
                <a:gd name="T10" fmla="*/ 1368 w 1539"/>
                <a:gd name="T11" fmla="*/ 388 h 499"/>
                <a:gd name="T12" fmla="*/ 1307 w 1539"/>
                <a:gd name="T13" fmla="*/ 379 h 499"/>
                <a:gd name="T14" fmla="*/ 1206 w 1539"/>
                <a:gd name="T15" fmla="*/ 375 h 499"/>
                <a:gd name="T16" fmla="*/ 1122 w 1539"/>
                <a:gd name="T17" fmla="*/ 374 h 499"/>
                <a:gd name="T18" fmla="*/ 1142 w 1539"/>
                <a:gd name="T19" fmla="*/ 301 h 499"/>
                <a:gd name="T20" fmla="*/ 1062 w 1539"/>
                <a:gd name="T21" fmla="*/ 332 h 499"/>
                <a:gd name="T22" fmla="*/ 1075 w 1539"/>
                <a:gd name="T23" fmla="*/ 383 h 499"/>
                <a:gd name="T24" fmla="*/ 1049 w 1539"/>
                <a:gd name="T25" fmla="*/ 382 h 499"/>
                <a:gd name="T26" fmla="*/ 1057 w 1539"/>
                <a:gd name="T27" fmla="*/ 316 h 499"/>
                <a:gd name="T28" fmla="*/ 987 w 1539"/>
                <a:gd name="T29" fmla="*/ 291 h 499"/>
                <a:gd name="T30" fmla="*/ 924 w 1539"/>
                <a:gd name="T31" fmla="*/ 282 h 499"/>
                <a:gd name="T32" fmla="*/ 829 w 1539"/>
                <a:gd name="T33" fmla="*/ 279 h 499"/>
                <a:gd name="T34" fmla="*/ 822 w 1539"/>
                <a:gd name="T35" fmla="*/ 192 h 499"/>
                <a:gd name="T36" fmla="*/ 785 w 1539"/>
                <a:gd name="T37" fmla="*/ 260 h 499"/>
                <a:gd name="T38" fmla="*/ 775 w 1539"/>
                <a:gd name="T39" fmla="*/ 306 h 499"/>
                <a:gd name="T40" fmla="*/ 770 w 1539"/>
                <a:gd name="T41" fmla="*/ 246 h 499"/>
                <a:gd name="T42" fmla="*/ 694 w 1539"/>
                <a:gd name="T43" fmla="*/ 203 h 499"/>
                <a:gd name="T44" fmla="*/ 709 w 1539"/>
                <a:gd name="T45" fmla="*/ 278 h 499"/>
                <a:gd name="T46" fmla="*/ 653 w 1539"/>
                <a:gd name="T47" fmla="*/ 277 h 499"/>
                <a:gd name="T48" fmla="*/ 675 w 1539"/>
                <a:gd name="T49" fmla="*/ 221 h 499"/>
                <a:gd name="T50" fmla="*/ 584 w 1539"/>
                <a:gd name="T51" fmla="*/ 222 h 499"/>
                <a:gd name="T52" fmla="*/ 448 w 1539"/>
                <a:gd name="T53" fmla="*/ 183 h 499"/>
                <a:gd name="T54" fmla="*/ 479 w 1539"/>
                <a:gd name="T55" fmla="*/ 123 h 499"/>
                <a:gd name="T56" fmla="*/ 395 w 1539"/>
                <a:gd name="T57" fmla="*/ 140 h 499"/>
                <a:gd name="T58" fmla="*/ 427 w 1539"/>
                <a:gd name="T59" fmla="*/ 183 h 499"/>
                <a:gd name="T60" fmla="*/ 402 w 1539"/>
                <a:gd name="T61" fmla="*/ 198 h 499"/>
                <a:gd name="T62" fmla="*/ 362 w 1539"/>
                <a:gd name="T63" fmla="*/ 183 h 499"/>
                <a:gd name="T64" fmla="*/ 344 w 1539"/>
                <a:gd name="T65" fmla="*/ 94 h 499"/>
                <a:gd name="T66" fmla="*/ 299 w 1539"/>
                <a:gd name="T67" fmla="*/ 152 h 499"/>
                <a:gd name="T68" fmla="*/ 297 w 1539"/>
                <a:gd name="T69" fmla="*/ 204 h 499"/>
                <a:gd name="T70" fmla="*/ 293 w 1539"/>
                <a:gd name="T71" fmla="*/ 125 h 499"/>
                <a:gd name="T72" fmla="*/ 201 w 1539"/>
                <a:gd name="T73" fmla="*/ 126 h 499"/>
                <a:gd name="T74" fmla="*/ 67 w 1539"/>
                <a:gd name="T75" fmla="*/ 88 h 499"/>
                <a:gd name="T76" fmla="*/ 98 w 1539"/>
                <a:gd name="T77" fmla="*/ 29 h 499"/>
                <a:gd name="T78" fmla="*/ 46 w 1539"/>
                <a:gd name="T79" fmla="*/ 2 h 499"/>
                <a:gd name="T80" fmla="*/ 40 w 1539"/>
                <a:gd name="T81" fmla="*/ 84 h 499"/>
                <a:gd name="T82" fmla="*/ 10 w 1539"/>
                <a:gd name="T83" fmla="*/ 114 h 499"/>
                <a:gd name="T84" fmla="*/ 0 w 1539"/>
                <a:gd name="T85" fmla="*/ 179 h 499"/>
                <a:gd name="T86" fmla="*/ 22 w 1539"/>
                <a:gd name="T87" fmla="*/ 181 h 499"/>
                <a:gd name="T88" fmla="*/ 0 w 1539"/>
                <a:gd name="T89" fmla="*/ 180 h 499"/>
                <a:gd name="T90" fmla="*/ 1539 w 1539"/>
                <a:gd name="T91"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9" h="499">
                  <a:moveTo>
                    <a:pt x="1505" y="470"/>
                  </a:moveTo>
                  <a:cubicBezTo>
                    <a:pt x="1529" y="456"/>
                    <a:pt x="1538" y="438"/>
                    <a:pt x="1533" y="416"/>
                  </a:cubicBezTo>
                  <a:cubicBezTo>
                    <a:pt x="1528" y="397"/>
                    <a:pt x="1511" y="382"/>
                    <a:pt x="1491" y="382"/>
                  </a:cubicBezTo>
                  <a:cubicBezTo>
                    <a:pt x="1471" y="382"/>
                    <a:pt x="1453" y="395"/>
                    <a:pt x="1447" y="414"/>
                  </a:cubicBezTo>
                  <a:cubicBezTo>
                    <a:pt x="1444" y="423"/>
                    <a:pt x="1444" y="433"/>
                    <a:pt x="1448" y="442"/>
                  </a:cubicBezTo>
                  <a:cubicBezTo>
                    <a:pt x="1452" y="455"/>
                    <a:pt x="1462" y="464"/>
                    <a:pt x="1475" y="470"/>
                  </a:cubicBezTo>
                  <a:cubicBezTo>
                    <a:pt x="1462" y="474"/>
                    <a:pt x="1451" y="482"/>
                    <a:pt x="1444" y="493"/>
                  </a:cubicBezTo>
                  <a:cubicBezTo>
                    <a:pt x="1437" y="482"/>
                    <a:pt x="1428" y="474"/>
                    <a:pt x="1416" y="469"/>
                  </a:cubicBezTo>
                  <a:cubicBezTo>
                    <a:pt x="1426" y="463"/>
                    <a:pt x="1434" y="455"/>
                    <a:pt x="1438" y="444"/>
                  </a:cubicBezTo>
                  <a:cubicBezTo>
                    <a:pt x="1442" y="433"/>
                    <a:pt x="1442" y="421"/>
                    <a:pt x="1438" y="410"/>
                  </a:cubicBezTo>
                  <a:cubicBezTo>
                    <a:pt x="1431" y="392"/>
                    <a:pt x="1414" y="380"/>
                    <a:pt x="1395" y="380"/>
                  </a:cubicBezTo>
                  <a:cubicBezTo>
                    <a:pt x="1385" y="380"/>
                    <a:pt x="1376" y="383"/>
                    <a:pt x="1368" y="388"/>
                  </a:cubicBezTo>
                  <a:cubicBezTo>
                    <a:pt x="1357" y="396"/>
                    <a:pt x="1351" y="406"/>
                    <a:pt x="1348" y="421"/>
                  </a:cubicBezTo>
                  <a:cubicBezTo>
                    <a:pt x="1342" y="398"/>
                    <a:pt x="1330" y="383"/>
                    <a:pt x="1307" y="379"/>
                  </a:cubicBezTo>
                  <a:cubicBezTo>
                    <a:pt x="1282" y="374"/>
                    <a:pt x="1264" y="386"/>
                    <a:pt x="1252" y="409"/>
                  </a:cubicBezTo>
                  <a:cubicBezTo>
                    <a:pt x="1243" y="389"/>
                    <a:pt x="1228" y="377"/>
                    <a:pt x="1206" y="375"/>
                  </a:cubicBezTo>
                  <a:cubicBezTo>
                    <a:pt x="1185" y="374"/>
                    <a:pt x="1168" y="384"/>
                    <a:pt x="1157" y="403"/>
                  </a:cubicBezTo>
                  <a:cubicBezTo>
                    <a:pt x="1149" y="389"/>
                    <a:pt x="1138" y="379"/>
                    <a:pt x="1122" y="374"/>
                  </a:cubicBezTo>
                  <a:cubicBezTo>
                    <a:pt x="1138" y="367"/>
                    <a:pt x="1147" y="357"/>
                    <a:pt x="1151" y="342"/>
                  </a:cubicBezTo>
                  <a:cubicBezTo>
                    <a:pt x="1155" y="327"/>
                    <a:pt x="1152" y="313"/>
                    <a:pt x="1142" y="301"/>
                  </a:cubicBezTo>
                  <a:cubicBezTo>
                    <a:pt x="1125" y="281"/>
                    <a:pt x="1094" y="280"/>
                    <a:pt x="1076" y="299"/>
                  </a:cubicBezTo>
                  <a:cubicBezTo>
                    <a:pt x="1066" y="308"/>
                    <a:pt x="1062" y="319"/>
                    <a:pt x="1062" y="332"/>
                  </a:cubicBezTo>
                  <a:cubicBezTo>
                    <a:pt x="1063" y="352"/>
                    <a:pt x="1074" y="365"/>
                    <a:pt x="1091" y="373"/>
                  </a:cubicBezTo>
                  <a:cubicBezTo>
                    <a:pt x="1085" y="377"/>
                    <a:pt x="1080" y="379"/>
                    <a:pt x="1075" y="383"/>
                  </a:cubicBezTo>
                  <a:cubicBezTo>
                    <a:pt x="1070" y="387"/>
                    <a:pt x="1066" y="391"/>
                    <a:pt x="1062" y="395"/>
                  </a:cubicBezTo>
                  <a:cubicBezTo>
                    <a:pt x="1057" y="391"/>
                    <a:pt x="1054" y="386"/>
                    <a:pt x="1049" y="382"/>
                  </a:cubicBezTo>
                  <a:cubicBezTo>
                    <a:pt x="1045" y="379"/>
                    <a:pt x="1040" y="376"/>
                    <a:pt x="1035" y="373"/>
                  </a:cubicBezTo>
                  <a:cubicBezTo>
                    <a:pt x="1057" y="354"/>
                    <a:pt x="1064" y="337"/>
                    <a:pt x="1057" y="316"/>
                  </a:cubicBezTo>
                  <a:cubicBezTo>
                    <a:pt x="1051" y="297"/>
                    <a:pt x="1034" y="284"/>
                    <a:pt x="1014" y="284"/>
                  </a:cubicBezTo>
                  <a:cubicBezTo>
                    <a:pt x="1004" y="283"/>
                    <a:pt x="995" y="286"/>
                    <a:pt x="987" y="291"/>
                  </a:cubicBezTo>
                  <a:cubicBezTo>
                    <a:pt x="976" y="298"/>
                    <a:pt x="969" y="308"/>
                    <a:pt x="965" y="323"/>
                  </a:cubicBezTo>
                  <a:cubicBezTo>
                    <a:pt x="959" y="300"/>
                    <a:pt x="946" y="285"/>
                    <a:pt x="924" y="282"/>
                  </a:cubicBezTo>
                  <a:cubicBezTo>
                    <a:pt x="899" y="279"/>
                    <a:pt x="882" y="290"/>
                    <a:pt x="870" y="311"/>
                  </a:cubicBezTo>
                  <a:cubicBezTo>
                    <a:pt x="858" y="291"/>
                    <a:pt x="853" y="287"/>
                    <a:pt x="829" y="279"/>
                  </a:cubicBezTo>
                  <a:cubicBezTo>
                    <a:pt x="856" y="268"/>
                    <a:pt x="868" y="251"/>
                    <a:pt x="863" y="227"/>
                  </a:cubicBezTo>
                  <a:cubicBezTo>
                    <a:pt x="860" y="207"/>
                    <a:pt x="842" y="193"/>
                    <a:pt x="822" y="192"/>
                  </a:cubicBezTo>
                  <a:cubicBezTo>
                    <a:pt x="801" y="192"/>
                    <a:pt x="783" y="206"/>
                    <a:pt x="779" y="227"/>
                  </a:cubicBezTo>
                  <a:cubicBezTo>
                    <a:pt x="776" y="239"/>
                    <a:pt x="779" y="250"/>
                    <a:pt x="785" y="260"/>
                  </a:cubicBezTo>
                  <a:cubicBezTo>
                    <a:pt x="792" y="270"/>
                    <a:pt x="801" y="275"/>
                    <a:pt x="813" y="279"/>
                  </a:cubicBezTo>
                  <a:cubicBezTo>
                    <a:pt x="797" y="282"/>
                    <a:pt x="784" y="291"/>
                    <a:pt x="775" y="306"/>
                  </a:cubicBezTo>
                  <a:cubicBezTo>
                    <a:pt x="767" y="292"/>
                    <a:pt x="757" y="283"/>
                    <a:pt x="742" y="278"/>
                  </a:cubicBezTo>
                  <a:cubicBezTo>
                    <a:pt x="757" y="271"/>
                    <a:pt x="766" y="261"/>
                    <a:pt x="770" y="246"/>
                  </a:cubicBezTo>
                  <a:cubicBezTo>
                    <a:pt x="773" y="231"/>
                    <a:pt x="770" y="218"/>
                    <a:pt x="760" y="206"/>
                  </a:cubicBezTo>
                  <a:cubicBezTo>
                    <a:pt x="743" y="186"/>
                    <a:pt x="713" y="184"/>
                    <a:pt x="694" y="203"/>
                  </a:cubicBezTo>
                  <a:cubicBezTo>
                    <a:pt x="684" y="213"/>
                    <a:pt x="680" y="224"/>
                    <a:pt x="681" y="237"/>
                  </a:cubicBezTo>
                  <a:cubicBezTo>
                    <a:pt x="682" y="256"/>
                    <a:pt x="692" y="269"/>
                    <a:pt x="709" y="278"/>
                  </a:cubicBezTo>
                  <a:cubicBezTo>
                    <a:pt x="696" y="283"/>
                    <a:pt x="687" y="290"/>
                    <a:pt x="680" y="300"/>
                  </a:cubicBezTo>
                  <a:cubicBezTo>
                    <a:pt x="673" y="290"/>
                    <a:pt x="664" y="282"/>
                    <a:pt x="653" y="277"/>
                  </a:cubicBezTo>
                  <a:cubicBezTo>
                    <a:pt x="663" y="271"/>
                    <a:pt x="670" y="263"/>
                    <a:pt x="674" y="252"/>
                  </a:cubicBezTo>
                  <a:cubicBezTo>
                    <a:pt x="678" y="242"/>
                    <a:pt x="679" y="231"/>
                    <a:pt x="675" y="221"/>
                  </a:cubicBezTo>
                  <a:cubicBezTo>
                    <a:pt x="669" y="202"/>
                    <a:pt x="656" y="191"/>
                    <a:pt x="637" y="189"/>
                  </a:cubicBezTo>
                  <a:cubicBezTo>
                    <a:pt x="611" y="185"/>
                    <a:pt x="593" y="198"/>
                    <a:pt x="584" y="222"/>
                  </a:cubicBezTo>
                  <a:cubicBezTo>
                    <a:pt x="567" y="176"/>
                    <a:pt x="508" y="174"/>
                    <a:pt x="488" y="216"/>
                  </a:cubicBezTo>
                  <a:cubicBezTo>
                    <a:pt x="480" y="199"/>
                    <a:pt x="468" y="188"/>
                    <a:pt x="448" y="183"/>
                  </a:cubicBezTo>
                  <a:cubicBezTo>
                    <a:pt x="452" y="182"/>
                    <a:pt x="454" y="181"/>
                    <a:pt x="456" y="180"/>
                  </a:cubicBezTo>
                  <a:cubicBezTo>
                    <a:pt x="478" y="171"/>
                    <a:pt x="488" y="146"/>
                    <a:pt x="479" y="123"/>
                  </a:cubicBezTo>
                  <a:cubicBezTo>
                    <a:pt x="470" y="102"/>
                    <a:pt x="445" y="91"/>
                    <a:pt x="423" y="99"/>
                  </a:cubicBezTo>
                  <a:cubicBezTo>
                    <a:pt x="406" y="106"/>
                    <a:pt x="395" y="122"/>
                    <a:pt x="395" y="140"/>
                  </a:cubicBezTo>
                  <a:cubicBezTo>
                    <a:pt x="395" y="157"/>
                    <a:pt x="405" y="173"/>
                    <a:pt x="422" y="180"/>
                  </a:cubicBezTo>
                  <a:cubicBezTo>
                    <a:pt x="424" y="181"/>
                    <a:pt x="426" y="181"/>
                    <a:pt x="427" y="183"/>
                  </a:cubicBezTo>
                  <a:cubicBezTo>
                    <a:pt x="423" y="185"/>
                    <a:pt x="418" y="187"/>
                    <a:pt x="414" y="189"/>
                  </a:cubicBezTo>
                  <a:cubicBezTo>
                    <a:pt x="410" y="192"/>
                    <a:pt x="406" y="194"/>
                    <a:pt x="402" y="198"/>
                  </a:cubicBezTo>
                  <a:cubicBezTo>
                    <a:pt x="399" y="201"/>
                    <a:pt x="396" y="205"/>
                    <a:pt x="392" y="209"/>
                  </a:cubicBezTo>
                  <a:cubicBezTo>
                    <a:pt x="385" y="196"/>
                    <a:pt x="375" y="188"/>
                    <a:pt x="362" y="183"/>
                  </a:cubicBezTo>
                  <a:cubicBezTo>
                    <a:pt x="386" y="166"/>
                    <a:pt x="394" y="148"/>
                    <a:pt x="387" y="127"/>
                  </a:cubicBezTo>
                  <a:cubicBezTo>
                    <a:pt x="381" y="108"/>
                    <a:pt x="364" y="95"/>
                    <a:pt x="344" y="94"/>
                  </a:cubicBezTo>
                  <a:cubicBezTo>
                    <a:pt x="325" y="94"/>
                    <a:pt x="307" y="106"/>
                    <a:pt x="300" y="124"/>
                  </a:cubicBezTo>
                  <a:cubicBezTo>
                    <a:pt x="297" y="134"/>
                    <a:pt x="297" y="143"/>
                    <a:pt x="299" y="152"/>
                  </a:cubicBezTo>
                  <a:cubicBezTo>
                    <a:pt x="303" y="166"/>
                    <a:pt x="312" y="176"/>
                    <a:pt x="325" y="183"/>
                  </a:cubicBezTo>
                  <a:cubicBezTo>
                    <a:pt x="313" y="187"/>
                    <a:pt x="305" y="194"/>
                    <a:pt x="297" y="204"/>
                  </a:cubicBezTo>
                  <a:cubicBezTo>
                    <a:pt x="291" y="194"/>
                    <a:pt x="283" y="187"/>
                    <a:pt x="272" y="182"/>
                  </a:cubicBezTo>
                  <a:cubicBezTo>
                    <a:pt x="292" y="167"/>
                    <a:pt x="300" y="148"/>
                    <a:pt x="293" y="125"/>
                  </a:cubicBezTo>
                  <a:cubicBezTo>
                    <a:pt x="287" y="106"/>
                    <a:pt x="273" y="95"/>
                    <a:pt x="254" y="93"/>
                  </a:cubicBezTo>
                  <a:cubicBezTo>
                    <a:pt x="228" y="90"/>
                    <a:pt x="211" y="103"/>
                    <a:pt x="201" y="126"/>
                  </a:cubicBezTo>
                  <a:cubicBezTo>
                    <a:pt x="185" y="81"/>
                    <a:pt x="127" y="78"/>
                    <a:pt x="106" y="119"/>
                  </a:cubicBezTo>
                  <a:cubicBezTo>
                    <a:pt x="98" y="102"/>
                    <a:pt x="85" y="92"/>
                    <a:pt x="67" y="88"/>
                  </a:cubicBezTo>
                  <a:cubicBezTo>
                    <a:pt x="70" y="86"/>
                    <a:pt x="72" y="85"/>
                    <a:pt x="74" y="84"/>
                  </a:cubicBezTo>
                  <a:cubicBezTo>
                    <a:pt x="96" y="75"/>
                    <a:pt x="106" y="51"/>
                    <a:pt x="98" y="29"/>
                  </a:cubicBezTo>
                  <a:cubicBezTo>
                    <a:pt x="93" y="13"/>
                    <a:pt x="78" y="2"/>
                    <a:pt x="62" y="1"/>
                  </a:cubicBezTo>
                  <a:cubicBezTo>
                    <a:pt x="57" y="0"/>
                    <a:pt x="51" y="0"/>
                    <a:pt x="46" y="2"/>
                  </a:cubicBezTo>
                  <a:cubicBezTo>
                    <a:pt x="28" y="6"/>
                    <a:pt x="15" y="22"/>
                    <a:pt x="13" y="40"/>
                  </a:cubicBezTo>
                  <a:cubicBezTo>
                    <a:pt x="12" y="60"/>
                    <a:pt x="22" y="77"/>
                    <a:pt x="40" y="84"/>
                  </a:cubicBezTo>
                  <a:cubicBezTo>
                    <a:pt x="42" y="85"/>
                    <a:pt x="44" y="86"/>
                    <a:pt x="47" y="88"/>
                  </a:cubicBezTo>
                  <a:cubicBezTo>
                    <a:pt x="30" y="92"/>
                    <a:pt x="19" y="101"/>
                    <a:pt x="10" y="114"/>
                  </a:cubicBezTo>
                  <a:cubicBezTo>
                    <a:pt x="7" y="110"/>
                    <a:pt x="3" y="106"/>
                    <a:pt x="0" y="102"/>
                  </a:cubicBezTo>
                  <a:cubicBezTo>
                    <a:pt x="0" y="179"/>
                    <a:pt x="0" y="179"/>
                    <a:pt x="0" y="179"/>
                  </a:cubicBezTo>
                  <a:cubicBezTo>
                    <a:pt x="3" y="175"/>
                    <a:pt x="7" y="170"/>
                    <a:pt x="10" y="166"/>
                  </a:cubicBezTo>
                  <a:cubicBezTo>
                    <a:pt x="14" y="171"/>
                    <a:pt x="18" y="176"/>
                    <a:pt x="22" y="181"/>
                  </a:cubicBezTo>
                  <a:cubicBezTo>
                    <a:pt x="18" y="184"/>
                    <a:pt x="15" y="187"/>
                    <a:pt x="11" y="189"/>
                  </a:cubicBezTo>
                  <a:cubicBezTo>
                    <a:pt x="7" y="186"/>
                    <a:pt x="4" y="183"/>
                    <a:pt x="0" y="180"/>
                  </a:cubicBezTo>
                  <a:cubicBezTo>
                    <a:pt x="0" y="499"/>
                    <a:pt x="0" y="499"/>
                    <a:pt x="0" y="499"/>
                  </a:cubicBezTo>
                  <a:cubicBezTo>
                    <a:pt x="1539" y="499"/>
                    <a:pt x="1539" y="499"/>
                    <a:pt x="1539" y="499"/>
                  </a:cubicBezTo>
                  <a:cubicBezTo>
                    <a:pt x="1531" y="484"/>
                    <a:pt x="1520" y="475"/>
                    <a:pt x="1505" y="47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2550785" y="5321898"/>
              <a:ext cx="120636" cy="121977"/>
            </a:xfrm>
            <a:custGeom>
              <a:avLst/>
              <a:gdLst>
                <a:gd name="T0" fmla="*/ 19 w 38"/>
                <a:gd name="T1" fmla="*/ 38 h 38"/>
                <a:gd name="T2" fmla="*/ 38 w 38"/>
                <a:gd name="T3" fmla="*/ 19 h 38"/>
                <a:gd name="T4" fmla="*/ 19 w 38"/>
                <a:gd name="T5" fmla="*/ 0 h 38"/>
                <a:gd name="T6" fmla="*/ 0 w 38"/>
                <a:gd name="T7" fmla="*/ 20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30" y="38"/>
                    <a:pt x="38" y="29"/>
                    <a:pt x="38" y="19"/>
                  </a:cubicBezTo>
                  <a:cubicBezTo>
                    <a:pt x="38" y="9"/>
                    <a:pt x="29" y="0"/>
                    <a:pt x="19" y="0"/>
                  </a:cubicBezTo>
                  <a:cubicBezTo>
                    <a:pt x="8" y="0"/>
                    <a:pt x="0" y="9"/>
                    <a:pt x="0" y="20"/>
                  </a:cubicBezTo>
                  <a:cubicBezTo>
                    <a:pt x="0" y="30"/>
                    <a:pt x="9" y="38"/>
                    <a:pt x="19" y="3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2865779" y="5335302"/>
              <a:ext cx="95169" cy="95169"/>
            </a:xfrm>
            <a:custGeom>
              <a:avLst/>
              <a:gdLst>
                <a:gd name="T0" fmla="*/ 15 w 30"/>
                <a:gd name="T1" fmla="*/ 30 h 30"/>
                <a:gd name="T2" fmla="*/ 30 w 30"/>
                <a:gd name="T3" fmla="*/ 15 h 30"/>
                <a:gd name="T4" fmla="*/ 15 w 30"/>
                <a:gd name="T5" fmla="*/ 0 h 30"/>
                <a:gd name="T6" fmla="*/ 0 w 30"/>
                <a:gd name="T7" fmla="*/ 15 h 30"/>
                <a:gd name="T8" fmla="*/ 15 w 30"/>
                <a:gd name="T9" fmla="*/ 30 h 30"/>
              </a:gdLst>
              <a:ahLst/>
              <a:cxnLst>
                <a:cxn ang="0">
                  <a:pos x="T0" y="T1"/>
                </a:cxn>
                <a:cxn ang="0">
                  <a:pos x="T2" y="T3"/>
                </a:cxn>
                <a:cxn ang="0">
                  <a:pos x="T4" y="T5"/>
                </a:cxn>
                <a:cxn ang="0">
                  <a:pos x="T6" y="T7"/>
                </a:cxn>
                <a:cxn ang="0">
                  <a:pos x="T8" y="T9"/>
                </a:cxn>
              </a:cxnLst>
              <a:rect l="0" t="0" r="r" b="b"/>
              <a:pathLst>
                <a:path w="30" h="30">
                  <a:moveTo>
                    <a:pt x="15" y="30"/>
                  </a:moveTo>
                  <a:cubicBezTo>
                    <a:pt x="24" y="30"/>
                    <a:pt x="30" y="24"/>
                    <a:pt x="30" y="15"/>
                  </a:cubicBezTo>
                  <a:cubicBezTo>
                    <a:pt x="30" y="7"/>
                    <a:pt x="24" y="0"/>
                    <a:pt x="15" y="0"/>
                  </a:cubicBezTo>
                  <a:cubicBezTo>
                    <a:pt x="7" y="0"/>
                    <a:pt x="0" y="7"/>
                    <a:pt x="0" y="15"/>
                  </a:cubicBezTo>
                  <a:cubicBezTo>
                    <a:pt x="0" y="23"/>
                    <a:pt x="7" y="30"/>
                    <a:pt x="15" y="3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9"/>
            <p:cNvSpPr>
              <a:spLocks noChangeArrowheads="1"/>
            </p:cNvSpPr>
            <p:nvPr userDrawn="1"/>
          </p:nvSpPr>
          <p:spPr bwMode="auto">
            <a:xfrm>
              <a:off x="2782674" y="5864762"/>
              <a:ext cx="261379" cy="258698"/>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userDrawn="1"/>
          </p:nvSpPr>
          <p:spPr bwMode="auto">
            <a:xfrm>
              <a:off x="2821547" y="5596681"/>
              <a:ext cx="187656" cy="188997"/>
            </a:xfrm>
            <a:custGeom>
              <a:avLst/>
              <a:gdLst>
                <a:gd name="T0" fmla="*/ 29 w 59"/>
                <a:gd name="T1" fmla="*/ 59 h 59"/>
                <a:gd name="T2" fmla="*/ 59 w 59"/>
                <a:gd name="T3" fmla="*/ 29 h 59"/>
                <a:gd name="T4" fmla="*/ 29 w 59"/>
                <a:gd name="T5" fmla="*/ 0 h 59"/>
                <a:gd name="T6" fmla="*/ 0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46" y="59"/>
                    <a:pt x="59" y="45"/>
                    <a:pt x="59" y="29"/>
                  </a:cubicBezTo>
                  <a:cubicBezTo>
                    <a:pt x="59" y="13"/>
                    <a:pt x="46" y="0"/>
                    <a:pt x="29" y="0"/>
                  </a:cubicBezTo>
                  <a:cubicBezTo>
                    <a:pt x="13" y="0"/>
                    <a:pt x="0" y="13"/>
                    <a:pt x="0" y="29"/>
                  </a:cubicBezTo>
                  <a:cubicBezTo>
                    <a:pt x="0" y="45"/>
                    <a:pt x="13" y="58"/>
                    <a:pt x="29" y="5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userDrawn="1"/>
          </p:nvSpPr>
          <p:spPr bwMode="auto">
            <a:xfrm>
              <a:off x="5210143" y="6772214"/>
              <a:ext cx="270761" cy="85786"/>
            </a:xfrm>
            <a:custGeom>
              <a:avLst/>
              <a:gdLst>
                <a:gd name="T0" fmla="*/ 48 w 85"/>
                <a:gd name="T1" fmla="*/ 2 h 27"/>
                <a:gd name="T2" fmla="*/ 0 w 85"/>
                <a:gd name="T3" fmla="*/ 27 h 27"/>
                <a:gd name="T4" fmla="*/ 85 w 85"/>
                <a:gd name="T5" fmla="*/ 27 h 27"/>
                <a:gd name="T6" fmla="*/ 48 w 85"/>
                <a:gd name="T7" fmla="*/ 2 h 27"/>
              </a:gdLst>
              <a:ahLst/>
              <a:cxnLst>
                <a:cxn ang="0">
                  <a:pos x="T0" y="T1"/>
                </a:cxn>
                <a:cxn ang="0">
                  <a:pos x="T2" y="T3"/>
                </a:cxn>
                <a:cxn ang="0">
                  <a:pos x="T4" y="T5"/>
                </a:cxn>
                <a:cxn ang="0">
                  <a:pos x="T6" y="T7"/>
                </a:cxn>
              </a:cxnLst>
              <a:rect l="0" t="0" r="r" b="b"/>
              <a:pathLst>
                <a:path w="85" h="27">
                  <a:moveTo>
                    <a:pt x="48" y="2"/>
                  </a:moveTo>
                  <a:cubicBezTo>
                    <a:pt x="28" y="0"/>
                    <a:pt x="11" y="9"/>
                    <a:pt x="0" y="27"/>
                  </a:cubicBezTo>
                  <a:cubicBezTo>
                    <a:pt x="85" y="27"/>
                    <a:pt x="85" y="27"/>
                    <a:pt x="85" y="27"/>
                  </a:cubicBezTo>
                  <a:cubicBezTo>
                    <a:pt x="79" y="14"/>
                    <a:pt x="66" y="4"/>
                    <a:pt x="48" y="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userDrawn="1"/>
          </p:nvSpPr>
          <p:spPr bwMode="auto">
            <a:xfrm>
              <a:off x="6778413" y="6813766"/>
              <a:ext cx="178274" cy="44234"/>
            </a:xfrm>
            <a:custGeom>
              <a:avLst/>
              <a:gdLst>
                <a:gd name="T0" fmla="*/ 28 w 56"/>
                <a:gd name="T1" fmla="*/ 0 h 14"/>
                <a:gd name="T2" fmla="*/ 0 w 56"/>
                <a:gd name="T3" fmla="*/ 14 h 14"/>
                <a:gd name="T4" fmla="*/ 56 w 56"/>
                <a:gd name="T5" fmla="*/ 14 h 14"/>
                <a:gd name="T6" fmla="*/ 28 w 56"/>
                <a:gd name="T7" fmla="*/ 0 h 14"/>
              </a:gdLst>
              <a:ahLst/>
              <a:cxnLst>
                <a:cxn ang="0">
                  <a:pos x="T0" y="T1"/>
                </a:cxn>
                <a:cxn ang="0">
                  <a:pos x="T2" y="T3"/>
                </a:cxn>
                <a:cxn ang="0">
                  <a:pos x="T4" y="T5"/>
                </a:cxn>
                <a:cxn ang="0">
                  <a:pos x="T6" y="T7"/>
                </a:cxn>
              </a:cxnLst>
              <a:rect l="0" t="0" r="r" b="b"/>
              <a:pathLst>
                <a:path w="56" h="14">
                  <a:moveTo>
                    <a:pt x="28" y="0"/>
                  </a:moveTo>
                  <a:cubicBezTo>
                    <a:pt x="17" y="0"/>
                    <a:pt x="6" y="5"/>
                    <a:pt x="0" y="14"/>
                  </a:cubicBezTo>
                  <a:cubicBezTo>
                    <a:pt x="56" y="14"/>
                    <a:pt x="56" y="14"/>
                    <a:pt x="56" y="14"/>
                  </a:cubicBezTo>
                  <a:cubicBezTo>
                    <a:pt x="49" y="6"/>
                    <a:pt x="39" y="1"/>
                    <a:pt x="28"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userDrawn="1"/>
          </p:nvSpPr>
          <p:spPr bwMode="auto">
            <a:xfrm>
              <a:off x="7093407" y="6823150"/>
              <a:ext cx="152806" cy="34850"/>
            </a:xfrm>
            <a:custGeom>
              <a:avLst/>
              <a:gdLst>
                <a:gd name="T0" fmla="*/ 0 w 48"/>
                <a:gd name="T1" fmla="*/ 11 h 11"/>
                <a:gd name="T2" fmla="*/ 48 w 48"/>
                <a:gd name="T3" fmla="*/ 11 h 11"/>
                <a:gd name="T4" fmla="*/ 24 w 48"/>
                <a:gd name="T5" fmla="*/ 1 h 11"/>
                <a:gd name="T6" fmla="*/ 0 w 48"/>
                <a:gd name="T7" fmla="*/ 11 h 11"/>
              </a:gdLst>
              <a:ahLst/>
              <a:cxnLst>
                <a:cxn ang="0">
                  <a:pos x="T0" y="T1"/>
                </a:cxn>
                <a:cxn ang="0">
                  <a:pos x="T2" y="T3"/>
                </a:cxn>
                <a:cxn ang="0">
                  <a:pos x="T4" y="T5"/>
                </a:cxn>
                <a:cxn ang="0">
                  <a:pos x="T6" y="T7"/>
                </a:cxn>
              </a:cxnLst>
              <a:rect l="0" t="0" r="r" b="b"/>
              <a:pathLst>
                <a:path w="48" h="11">
                  <a:moveTo>
                    <a:pt x="0" y="11"/>
                  </a:moveTo>
                  <a:cubicBezTo>
                    <a:pt x="48" y="11"/>
                    <a:pt x="48" y="11"/>
                    <a:pt x="48" y="11"/>
                  </a:cubicBezTo>
                  <a:cubicBezTo>
                    <a:pt x="42" y="4"/>
                    <a:pt x="33" y="0"/>
                    <a:pt x="24" y="1"/>
                  </a:cubicBezTo>
                  <a:cubicBezTo>
                    <a:pt x="15" y="1"/>
                    <a:pt x="6" y="4"/>
                    <a:pt x="0" y="1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userDrawn="1"/>
          </p:nvSpPr>
          <p:spPr bwMode="auto">
            <a:xfrm>
              <a:off x="6460737" y="6803043"/>
              <a:ext cx="199720" cy="54957"/>
            </a:xfrm>
            <a:custGeom>
              <a:avLst/>
              <a:gdLst>
                <a:gd name="T0" fmla="*/ 32 w 63"/>
                <a:gd name="T1" fmla="*/ 1 h 17"/>
                <a:gd name="T2" fmla="*/ 0 w 63"/>
                <a:gd name="T3" fmla="*/ 17 h 17"/>
                <a:gd name="T4" fmla="*/ 63 w 63"/>
                <a:gd name="T5" fmla="*/ 17 h 17"/>
                <a:gd name="T6" fmla="*/ 32 w 63"/>
                <a:gd name="T7" fmla="*/ 1 h 17"/>
              </a:gdLst>
              <a:ahLst/>
              <a:cxnLst>
                <a:cxn ang="0">
                  <a:pos x="T0" y="T1"/>
                </a:cxn>
                <a:cxn ang="0">
                  <a:pos x="T2" y="T3"/>
                </a:cxn>
                <a:cxn ang="0">
                  <a:pos x="T4" y="T5"/>
                </a:cxn>
                <a:cxn ang="0">
                  <a:pos x="T6" y="T7"/>
                </a:cxn>
              </a:cxnLst>
              <a:rect l="0" t="0" r="r" b="b"/>
              <a:pathLst>
                <a:path w="63" h="17">
                  <a:moveTo>
                    <a:pt x="32" y="1"/>
                  </a:moveTo>
                  <a:cubicBezTo>
                    <a:pt x="19" y="0"/>
                    <a:pt x="8" y="7"/>
                    <a:pt x="0" y="17"/>
                  </a:cubicBezTo>
                  <a:cubicBezTo>
                    <a:pt x="63" y="17"/>
                    <a:pt x="63" y="17"/>
                    <a:pt x="63" y="17"/>
                  </a:cubicBezTo>
                  <a:cubicBezTo>
                    <a:pt x="56" y="7"/>
                    <a:pt x="45" y="1"/>
                    <a:pt x="32" y="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userDrawn="1"/>
          </p:nvSpPr>
          <p:spPr bwMode="auto">
            <a:xfrm>
              <a:off x="7415104" y="6835213"/>
              <a:ext cx="120636" cy="22787"/>
            </a:xfrm>
            <a:custGeom>
              <a:avLst/>
              <a:gdLst>
                <a:gd name="T0" fmla="*/ 0 w 38"/>
                <a:gd name="T1" fmla="*/ 7 h 7"/>
                <a:gd name="T2" fmla="*/ 38 w 38"/>
                <a:gd name="T3" fmla="*/ 7 h 7"/>
                <a:gd name="T4" fmla="*/ 19 w 38"/>
                <a:gd name="T5" fmla="*/ 0 h 7"/>
                <a:gd name="T6" fmla="*/ 0 w 38"/>
                <a:gd name="T7" fmla="*/ 7 h 7"/>
              </a:gdLst>
              <a:ahLst/>
              <a:cxnLst>
                <a:cxn ang="0">
                  <a:pos x="T0" y="T1"/>
                </a:cxn>
                <a:cxn ang="0">
                  <a:pos x="T2" y="T3"/>
                </a:cxn>
                <a:cxn ang="0">
                  <a:pos x="T4" y="T5"/>
                </a:cxn>
                <a:cxn ang="0">
                  <a:pos x="T6" y="T7"/>
                </a:cxn>
              </a:cxnLst>
              <a:rect l="0" t="0" r="r" b="b"/>
              <a:pathLst>
                <a:path w="38" h="7">
                  <a:moveTo>
                    <a:pt x="0" y="7"/>
                  </a:moveTo>
                  <a:cubicBezTo>
                    <a:pt x="38" y="7"/>
                    <a:pt x="38" y="7"/>
                    <a:pt x="38" y="7"/>
                  </a:cubicBezTo>
                  <a:cubicBezTo>
                    <a:pt x="33" y="2"/>
                    <a:pt x="26" y="0"/>
                    <a:pt x="19" y="0"/>
                  </a:cubicBezTo>
                  <a:cubicBezTo>
                    <a:pt x="11" y="0"/>
                    <a:pt x="5" y="2"/>
                    <a:pt x="0" y="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userDrawn="1"/>
          </p:nvSpPr>
          <p:spPr bwMode="auto">
            <a:xfrm>
              <a:off x="6148424" y="6797681"/>
              <a:ext cx="219826" cy="60319"/>
            </a:xfrm>
            <a:custGeom>
              <a:avLst/>
              <a:gdLst>
                <a:gd name="T0" fmla="*/ 35 w 69"/>
                <a:gd name="T1" fmla="*/ 0 h 19"/>
                <a:gd name="T2" fmla="*/ 0 w 69"/>
                <a:gd name="T3" fmla="*/ 19 h 19"/>
                <a:gd name="T4" fmla="*/ 69 w 69"/>
                <a:gd name="T5" fmla="*/ 19 h 19"/>
                <a:gd name="T6" fmla="*/ 35 w 69"/>
                <a:gd name="T7" fmla="*/ 0 h 19"/>
              </a:gdLst>
              <a:ahLst/>
              <a:cxnLst>
                <a:cxn ang="0">
                  <a:pos x="T0" y="T1"/>
                </a:cxn>
                <a:cxn ang="0">
                  <a:pos x="T2" y="T3"/>
                </a:cxn>
                <a:cxn ang="0">
                  <a:pos x="T4" y="T5"/>
                </a:cxn>
                <a:cxn ang="0">
                  <a:pos x="T6" y="T7"/>
                </a:cxn>
              </a:cxnLst>
              <a:rect l="0" t="0" r="r" b="b"/>
              <a:pathLst>
                <a:path w="69" h="19">
                  <a:moveTo>
                    <a:pt x="35" y="0"/>
                  </a:moveTo>
                  <a:cubicBezTo>
                    <a:pt x="20" y="0"/>
                    <a:pt x="7" y="7"/>
                    <a:pt x="0" y="19"/>
                  </a:cubicBezTo>
                  <a:cubicBezTo>
                    <a:pt x="69" y="19"/>
                    <a:pt x="69" y="19"/>
                    <a:pt x="69" y="19"/>
                  </a:cubicBezTo>
                  <a:cubicBezTo>
                    <a:pt x="62" y="7"/>
                    <a:pt x="49" y="0"/>
                    <a:pt x="35"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userDrawn="1"/>
          </p:nvSpPr>
          <p:spPr bwMode="auto">
            <a:xfrm>
              <a:off x="5525137" y="6781597"/>
              <a:ext cx="251996" cy="76403"/>
            </a:xfrm>
            <a:custGeom>
              <a:avLst/>
              <a:gdLst>
                <a:gd name="T0" fmla="*/ 38 w 79"/>
                <a:gd name="T1" fmla="*/ 0 h 24"/>
                <a:gd name="T2" fmla="*/ 0 w 79"/>
                <a:gd name="T3" fmla="*/ 24 h 24"/>
                <a:gd name="T4" fmla="*/ 79 w 79"/>
                <a:gd name="T5" fmla="*/ 24 h 24"/>
                <a:gd name="T6" fmla="*/ 38 w 79"/>
                <a:gd name="T7" fmla="*/ 0 h 24"/>
              </a:gdLst>
              <a:ahLst/>
              <a:cxnLst>
                <a:cxn ang="0">
                  <a:pos x="T0" y="T1"/>
                </a:cxn>
                <a:cxn ang="0">
                  <a:pos x="T2" y="T3"/>
                </a:cxn>
                <a:cxn ang="0">
                  <a:pos x="T4" y="T5"/>
                </a:cxn>
                <a:cxn ang="0">
                  <a:pos x="T6" y="T7"/>
                </a:cxn>
              </a:cxnLst>
              <a:rect l="0" t="0" r="r" b="b"/>
              <a:pathLst>
                <a:path w="79" h="24">
                  <a:moveTo>
                    <a:pt x="38" y="0"/>
                  </a:moveTo>
                  <a:cubicBezTo>
                    <a:pt x="22" y="1"/>
                    <a:pt x="9" y="9"/>
                    <a:pt x="0" y="24"/>
                  </a:cubicBezTo>
                  <a:cubicBezTo>
                    <a:pt x="79" y="24"/>
                    <a:pt x="79" y="24"/>
                    <a:pt x="79" y="24"/>
                  </a:cubicBezTo>
                  <a:cubicBezTo>
                    <a:pt x="71" y="9"/>
                    <a:pt x="55" y="0"/>
                    <a:pt x="38"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userDrawn="1"/>
          </p:nvSpPr>
          <p:spPr bwMode="auto">
            <a:xfrm>
              <a:off x="8073241" y="6855319"/>
              <a:ext cx="16085" cy="2681"/>
            </a:xfrm>
            <a:custGeom>
              <a:avLst/>
              <a:gdLst>
                <a:gd name="T0" fmla="*/ 0 w 5"/>
                <a:gd name="T1" fmla="*/ 1 h 1"/>
                <a:gd name="T2" fmla="*/ 5 w 5"/>
                <a:gd name="T3" fmla="*/ 1 h 1"/>
                <a:gd name="T4" fmla="*/ 2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5" y="1"/>
                    <a:pt x="5" y="1"/>
                    <a:pt x="5" y="1"/>
                  </a:cubicBezTo>
                  <a:cubicBezTo>
                    <a:pt x="4" y="1"/>
                    <a:pt x="3" y="0"/>
                    <a:pt x="2" y="1"/>
                  </a:cubicBezTo>
                  <a:cubicBezTo>
                    <a:pt x="1" y="1"/>
                    <a:pt x="0" y="1"/>
                    <a:pt x="0" y="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userDrawn="1"/>
          </p:nvSpPr>
          <p:spPr bwMode="auto">
            <a:xfrm>
              <a:off x="5833429" y="6777576"/>
              <a:ext cx="242613" cy="80424"/>
            </a:xfrm>
            <a:custGeom>
              <a:avLst/>
              <a:gdLst>
                <a:gd name="T0" fmla="*/ 27 w 76"/>
                <a:gd name="T1" fmla="*/ 5 h 25"/>
                <a:gd name="T2" fmla="*/ 27 w 76"/>
                <a:gd name="T3" fmla="*/ 5 h 25"/>
                <a:gd name="T4" fmla="*/ 0 w 76"/>
                <a:gd name="T5" fmla="*/ 25 h 25"/>
                <a:gd name="T6" fmla="*/ 76 w 76"/>
                <a:gd name="T7" fmla="*/ 25 h 25"/>
                <a:gd name="T8" fmla="*/ 27 w 76"/>
                <a:gd name="T9" fmla="*/ 5 h 25"/>
              </a:gdLst>
              <a:ahLst/>
              <a:cxnLst>
                <a:cxn ang="0">
                  <a:pos x="T0" y="T1"/>
                </a:cxn>
                <a:cxn ang="0">
                  <a:pos x="T2" y="T3"/>
                </a:cxn>
                <a:cxn ang="0">
                  <a:pos x="T4" y="T5"/>
                </a:cxn>
                <a:cxn ang="0">
                  <a:pos x="T6" y="T7"/>
                </a:cxn>
                <a:cxn ang="0">
                  <a:pos x="T8" y="T9"/>
                </a:cxn>
              </a:cxnLst>
              <a:rect l="0" t="0" r="r" b="b"/>
              <a:pathLst>
                <a:path w="76" h="25">
                  <a:moveTo>
                    <a:pt x="27" y="5"/>
                  </a:moveTo>
                  <a:cubicBezTo>
                    <a:pt x="27" y="5"/>
                    <a:pt x="27" y="5"/>
                    <a:pt x="27" y="5"/>
                  </a:cubicBezTo>
                  <a:cubicBezTo>
                    <a:pt x="16" y="8"/>
                    <a:pt x="6" y="15"/>
                    <a:pt x="0" y="25"/>
                  </a:cubicBezTo>
                  <a:cubicBezTo>
                    <a:pt x="76" y="25"/>
                    <a:pt x="76" y="25"/>
                    <a:pt x="76" y="25"/>
                  </a:cubicBezTo>
                  <a:cubicBezTo>
                    <a:pt x="66" y="8"/>
                    <a:pt x="46" y="0"/>
                    <a:pt x="27" y="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userDrawn="1"/>
          </p:nvSpPr>
          <p:spPr bwMode="auto">
            <a:xfrm>
              <a:off x="7735460" y="6844596"/>
              <a:ext cx="85786" cy="13404"/>
            </a:xfrm>
            <a:custGeom>
              <a:avLst/>
              <a:gdLst>
                <a:gd name="T0" fmla="*/ 0 w 27"/>
                <a:gd name="T1" fmla="*/ 4 h 4"/>
                <a:gd name="T2" fmla="*/ 27 w 27"/>
                <a:gd name="T3" fmla="*/ 4 h 4"/>
                <a:gd name="T4" fmla="*/ 13 w 27"/>
                <a:gd name="T5" fmla="*/ 0 h 4"/>
                <a:gd name="T6" fmla="*/ 0 w 27"/>
                <a:gd name="T7" fmla="*/ 4 h 4"/>
              </a:gdLst>
              <a:ahLst/>
              <a:cxnLst>
                <a:cxn ang="0">
                  <a:pos x="T0" y="T1"/>
                </a:cxn>
                <a:cxn ang="0">
                  <a:pos x="T2" y="T3"/>
                </a:cxn>
                <a:cxn ang="0">
                  <a:pos x="T4" y="T5"/>
                </a:cxn>
                <a:cxn ang="0">
                  <a:pos x="T6" y="T7"/>
                </a:cxn>
              </a:cxnLst>
              <a:rect l="0" t="0" r="r" b="b"/>
              <a:pathLst>
                <a:path w="27" h="4">
                  <a:moveTo>
                    <a:pt x="0" y="4"/>
                  </a:moveTo>
                  <a:cubicBezTo>
                    <a:pt x="27" y="4"/>
                    <a:pt x="27" y="4"/>
                    <a:pt x="27" y="4"/>
                  </a:cubicBezTo>
                  <a:cubicBezTo>
                    <a:pt x="23" y="1"/>
                    <a:pt x="18" y="0"/>
                    <a:pt x="13" y="0"/>
                  </a:cubicBezTo>
                  <a:cubicBezTo>
                    <a:pt x="8" y="0"/>
                    <a:pt x="3" y="1"/>
                    <a:pt x="0" y="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userDrawn="1"/>
          </p:nvSpPr>
          <p:spPr bwMode="auto">
            <a:xfrm>
              <a:off x="1568270" y="5559150"/>
              <a:ext cx="264060" cy="264060"/>
            </a:xfrm>
            <a:custGeom>
              <a:avLst/>
              <a:gdLst>
                <a:gd name="T0" fmla="*/ 42 w 83"/>
                <a:gd name="T1" fmla="*/ 82 h 83"/>
                <a:gd name="T2" fmla="*/ 83 w 83"/>
                <a:gd name="T3" fmla="*/ 41 h 83"/>
                <a:gd name="T4" fmla="*/ 41 w 83"/>
                <a:gd name="T5" fmla="*/ 0 h 83"/>
                <a:gd name="T6" fmla="*/ 0 w 83"/>
                <a:gd name="T7" fmla="*/ 41 h 83"/>
                <a:gd name="T8" fmla="*/ 42 w 83"/>
                <a:gd name="T9" fmla="*/ 82 h 83"/>
              </a:gdLst>
              <a:ahLst/>
              <a:cxnLst>
                <a:cxn ang="0">
                  <a:pos x="T0" y="T1"/>
                </a:cxn>
                <a:cxn ang="0">
                  <a:pos x="T2" y="T3"/>
                </a:cxn>
                <a:cxn ang="0">
                  <a:pos x="T4" y="T5"/>
                </a:cxn>
                <a:cxn ang="0">
                  <a:pos x="T6" y="T7"/>
                </a:cxn>
                <a:cxn ang="0">
                  <a:pos x="T8" y="T9"/>
                </a:cxn>
              </a:cxnLst>
              <a:rect l="0" t="0" r="r" b="b"/>
              <a:pathLst>
                <a:path w="83" h="83">
                  <a:moveTo>
                    <a:pt x="42" y="82"/>
                  </a:moveTo>
                  <a:cubicBezTo>
                    <a:pt x="65" y="82"/>
                    <a:pt x="83" y="64"/>
                    <a:pt x="83" y="41"/>
                  </a:cubicBezTo>
                  <a:cubicBezTo>
                    <a:pt x="83" y="18"/>
                    <a:pt x="64" y="0"/>
                    <a:pt x="41" y="0"/>
                  </a:cubicBezTo>
                  <a:cubicBezTo>
                    <a:pt x="19" y="0"/>
                    <a:pt x="0" y="19"/>
                    <a:pt x="0" y="41"/>
                  </a:cubicBezTo>
                  <a:cubicBezTo>
                    <a:pt x="1" y="64"/>
                    <a:pt x="19" y="83"/>
                    <a:pt x="42" y="8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userDrawn="1"/>
          </p:nvSpPr>
          <p:spPr bwMode="auto">
            <a:xfrm>
              <a:off x="1651375" y="5028351"/>
              <a:ext cx="101871" cy="99190"/>
            </a:xfrm>
            <a:custGeom>
              <a:avLst/>
              <a:gdLst>
                <a:gd name="T0" fmla="*/ 16 w 32"/>
                <a:gd name="T1" fmla="*/ 31 h 31"/>
                <a:gd name="T2" fmla="*/ 31 w 32"/>
                <a:gd name="T3" fmla="*/ 16 h 31"/>
                <a:gd name="T4" fmla="*/ 16 w 32"/>
                <a:gd name="T5" fmla="*/ 0 h 31"/>
                <a:gd name="T6" fmla="*/ 0 w 32"/>
                <a:gd name="T7" fmla="*/ 16 h 31"/>
                <a:gd name="T8" fmla="*/ 16 w 32"/>
                <a:gd name="T9" fmla="*/ 31 h 31"/>
              </a:gdLst>
              <a:ahLst/>
              <a:cxnLst>
                <a:cxn ang="0">
                  <a:pos x="T0" y="T1"/>
                </a:cxn>
                <a:cxn ang="0">
                  <a:pos x="T2" y="T3"/>
                </a:cxn>
                <a:cxn ang="0">
                  <a:pos x="T4" y="T5"/>
                </a:cxn>
                <a:cxn ang="0">
                  <a:pos x="T6" y="T7"/>
                </a:cxn>
                <a:cxn ang="0">
                  <a:pos x="T8" y="T9"/>
                </a:cxn>
              </a:cxnLst>
              <a:rect l="0" t="0" r="r" b="b"/>
              <a:pathLst>
                <a:path w="32" h="31">
                  <a:moveTo>
                    <a:pt x="16" y="31"/>
                  </a:moveTo>
                  <a:cubicBezTo>
                    <a:pt x="24" y="31"/>
                    <a:pt x="31" y="25"/>
                    <a:pt x="31" y="16"/>
                  </a:cubicBezTo>
                  <a:cubicBezTo>
                    <a:pt x="32" y="7"/>
                    <a:pt x="25" y="0"/>
                    <a:pt x="16" y="0"/>
                  </a:cubicBezTo>
                  <a:cubicBezTo>
                    <a:pt x="7" y="0"/>
                    <a:pt x="0" y="7"/>
                    <a:pt x="0" y="16"/>
                  </a:cubicBezTo>
                  <a:cubicBezTo>
                    <a:pt x="0" y="24"/>
                    <a:pt x="7" y="31"/>
                    <a:pt x="16" y="3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userDrawn="1"/>
          </p:nvSpPr>
          <p:spPr bwMode="auto">
            <a:xfrm>
              <a:off x="3097669" y="5871463"/>
              <a:ext cx="245294" cy="245294"/>
            </a:xfrm>
            <a:custGeom>
              <a:avLst/>
              <a:gdLst>
                <a:gd name="T0" fmla="*/ 39 w 77"/>
                <a:gd name="T1" fmla="*/ 77 h 77"/>
                <a:gd name="T2" fmla="*/ 76 w 77"/>
                <a:gd name="T3" fmla="*/ 38 h 77"/>
                <a:gd name="T4" fmla="*/ 37 w 77"/>
                <a:gd name="T5" fmla="*/ 0 h 77"/>
                <a:gd name="T6" fmla="*/ 0 w 77"/>
                <a:gd name="T7" fmla="*/ 39 h 77"/>
                <a:gd name="T8" fmla="*/ 39 w 77"/>
                <a:gd name="T9" fmla="*/ 77 h 77"/>
              </a:gdLst>
              <a:ahLst/>
              <a:cxnLst>
                <a:cxn ang="0">
                  <a:pos x="T0" y="T1"/>
                </a:cxn>
                <a:cxn ang="0">
                  <a:pos x="T2" y="T3"/>
                </a:cxn>
                <a:cxn ang="0">
                  <a:pos x="T4" y="T5"/>
                </a:cxn>
                <a:cxn ang="0">
                  <a:pos x="T6" y="T7"/>
                </a:cxn>
                <a:cxn ang="0">
                  <a:pos x="T8" y="T9"/>
                </a:cxn>
              </a:cxnLst>
              <a:rect l="0" t="0" r="r" b="b"/>
              <a:pathLst>
                <a:path w="77" h="77">
                  <a:moveTo>
                    <a:pt x="39" y="77"/>
                  </a:moveTo>
                  <a:cubicBezTo>
                    <a:pt x="60" y="76"/>
                    <a:pt x="77" y="59"/>
                    <a:pt x="76" y="38"/>
                  </a:cubicBezTo>
                  <a:cubicBezTo>
                    <a:pt x="76" y="16"/>
                    <a:pt x="58" y="0"/>
                    <a:pt x="37" y="0"/>
                  </a:cubicBezTo>
                  <a:cubicBezTo>
                    <a:pt x="16" y="1"/>
                    <a:pt x="0" y="18"/>
                    <a:pt x="0" y="39"/>
                  </a:cubicBezTo>
                  <a:cubicBezTo>
                    <a:pt x="1" y="60"/>
                    <a:pt x="18" y="77"/>
                    <a:pt x="39" y="7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userDrawn="1"/>
          </p:nvSpPr>
          <p:spPr bwMode="auto">
            <a:xfrm>
              <a:off x="1605802" y="5287048"/>
              <a:ext cx="191678" cy="191678"/>
            </a:xfrm>
            <a:custGeom>
              <a:avLst/>
              <a:gdLst>
                <a:gd name="T0" fmla="*/ 30 w 60"/>
                <a:gd name="T1" fmla="*/ 60 h 60"/>
                <a:gd name="T2" fmla="*/ 59 w 60"/>
                <a:gd name="T3" fmla="*/ 30 h 60"/>
                <a:gd name="T4" fmla="*/ 29 w 60"/>
                <a:gd name="T5" fmla="*/ 0 h 60"/>
                <a:gd name="T6" fmla="*/ 0 w 60"/>
                <a:gd name="T7" fmla="*/ 30 h 60"/>
                <a:gd name="T8" fmla="*/ 30 w 60"/>
                <a:gd name="T9" fmla="*/ 60 h 60"/>
              </a:gdLst>
              <a:ahLst/>
              <a:cxnLst>
                <a:cxn ang="0">
                  <a:pos x="T0" y="T1"/>
                </a:cxn>
                <a:cxn ang="0">
                  <a:pos x="T2" y="T3"/>
                </a:cxn>
                <a:cxn ang="0">
                  <a:pos x="T4" y="T5"/>
                </a:cxn>
                <a:cxn ang="0">
                  <a:pos x="T6" y="T7"/>
                </a:cxn>
                <a:cxn ang="0">
                  <a:pos x="T8" y="T9"/>
                </a:cxn>
              </a:cxnLst>
              <a:rect l="0" t="0" r="r" b="b"/>
              <a:pathLst>
                <a:path w="60" h="60">
                  <a:moveTo>
                    <a:pt x="30" y="60"/>
                  </a:moveTo>
                  <a:cubicBezTo>
                    <a:pt x="46" y="60"/>
                    <a:pt x="60" y="46"/>
                    <a:pt x="59" y="30"/>
                  </a:cubicBezTo>
                  <a:cubicBezTo>
                    <a:pt x="59" y="14"/>
                    <a:pt x="46" y="0"/>
                    <a:pt x="29" y="0"/>
                  </a:cubicBezTo>
                  <a:cubicBezTo>
                    <a:pt x="13" y="0"/>
                    <a:pt x="0" y="14"/>
                    <a:pt x="0" y="30"/>
                  </a:cubicBezTo>
                  <a:cubicBezTo>
                    <a:pt x="0" y="47"/>
                    <a:pt x="13" y="60"/>
                    <a:pt x="30" y="6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userDrawn="1"/>
          </p:nvSpPr>
          <p:spPr bwMode="auto">
            <a:xfrm>
              <a:off x="1377933" y="4754909"/>
              <a:ext cx="37531" cy="37531"/>
            </a:xfrm>
            <a:custGeom>
              <a:avLst/>
              <a:gdLst>
                <a:gd name="T0" fmla="*/ 6 w 12"/>
                <a:gd name="T1" fmla="*/ 11 h 12"/>
                <a:gd name="T2" fmla="*/ 11 w 12"/>
                <a:gd name="T3" fmla="*/ 6 h 12"/>
                <a:gd name="T4" fmla="*/ 6 w 12"/>
                <a:gd name="T5" fmla="*/ 0 h 12"/>
                <a:gd name="T6" fmla="*/ 0 w 12"/>
                <a:gd name="T7" fmla="*/ 6 h 12"/>
                <a:gd name="T8" fmla="*/ 6 w 12"/>
                <a:gd name="T9" fmla="*/ 11 h 12"/>
              </a:gdLst>
              <a:ahLst/>
              <a:cxnLst>
                <a:cxn ang="0">
                  <a:pos x="T0" y="T1"/>
                </a:cxn>
                <a:cxn ang="0">
                  <a:pos x="T2" y="T3"/>
                </a:cxn>
                <a:cxn ang="0">
                  <a:pos x="T4" y="T5"/>
                </a:cxn>
                <a:cxn ang="0">
                  <a:pos x="T6" y="T7"/>
                </a:cxn>
                <a:cxn ang="0">
                  <a:pos x="T8" y="T9"/>
                </a:cxn>
              </a:cxnLst>
              <a:rect l="0" t="0" r="r" b="b"/>
              <a:pathLst>
                <a:path w="12" h="12">
                  <a:moveTo>
                    <a:pt x="6" y="11"/>
                  </a:moveTo>
                  <a:cubicBezTo>
                    <a:pt x="9" y="12"/>
                    <a:pt x="12" y="9"/>
                    <a:pt x="11" y="6"/>
                  </a:cubicBezTo>
                  <a:cubicBezTo>
                    <a:pt x="11" y="3"/>
                    <a:pt x="9" y="0"/>
                    <a:pt x="6" y="0"/>
                  </a:cubicBezTo>
                  <a:cubicBezTo>
                    <a:pt x="3" y="0"/>
                    <a:pt x="0" y="3"/>
                    <a:pt x="0" y="6"/>
                  </a:cubicBezTo>
                  <a:cubicBezTo>
                    <a:pt x="0" y="9"/>
                    <a:pt x="3" y="11"/>
                    <a:pt x="6" y="1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userDrawn="1"/>
          </p:nvSpPr>
          <p:spPr bwMode="auto">
            <a:xfrm>
              <a:off x="1288127" y="5277665"/>
              <a:ext cx="213124" cy="210444"/>
            </a:xfrm>
            <a:custGeom>
              <a:avLst/>
              <a:gdLst>
                <a:gd name="T0" fmla="*/ 34 w 67"/>
                <a:gd name="T1" fmla="*/ 66 h 66"/>
                <a:gd name="T2" fmla="*/ 67 w 67"/>
                <a:gd name="T3" fmla="*/ 33 h 66"/>
                <a:gd name="T4" fmla="*/ 34 w 67"/>
                <a:gd name="T5" fmla="*/ 0 h 66"/>
                <a:gd name="T6" fmla="*/ 1 w 67"/>
                <a:gd name="T7" fmla="*/ 33 h 66"/>
                <a:gd name="T8" fmla="*/ 34 w 67"/>
                <a:gd name="T9" fmla="*/ 66 h 66"/>
              </a:gdLst>
              <a:ahLst/>
              <a:cxnLst>
                <a:cxn ang="0">
                  <a:pos x="T0" y="T1"/>
                </a:cxn>
                <a:cxn ang="0">
                  <a:pos x="T2" y="T3"/>
                </a:cxn>
                <a:cxn ang="0">
                  <a:pos x="T4" y="T5"/>
                </a:cxn>
                <a:cxn ang="0">
                  <a:pos x="T6" y="T7"/>
                </a:cxn>
                <a:cxn ang="0">
                  <a:pos x="T8" y="T9"/>
                </a:cxn>
              </a:cxnLst>
              <a:rect l="0" t="0" r="r" b="b"/>
              <a:pathLst>
                <a:path w="67" h="66">
                  <a:moveTo>
                    <a:pt x="34" y="66"/>
                  </a:moveTo>
                  <a:cubicBezTo>
                    <a:pt x="52" y="66"/>
                    <a:pt x="67" y="51"/>
                    <a:pt x="67" y="33"/>
                  </a:cubicBezTo>
                  <a:cubicBezTo>
                    <a:pt x="67" y="14"/>
                    <a:pt x="52" y="0"/>
                    <a:pt x="34" y="0"/>
                  </a:cubicBezTo>
                  <a:cubicBezTo>
                    <a:pt x="15" y="0"/>
                    <a:pt x="0" y="15"/>
                    <a:pt x="1" y="33"/>
                  </a:cubicBezTo>
                  <a:cubicBezTo>
                    <a:pt x="1" y="51"/>
                    <a:pt x="16" y="66"/>
                    <a:pt x="34" y="6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userDrawn="1"/>
          </p:nvSpPr>
          <p:spPr bwMode="auto">
            <a:xfrm>
              <a:off x="1062939" y="4741505"/>
              <a:ext cx="60319" cy="60319"/>
            </a:xfrm>
            <a:custGeom>
              <a:avLst/>
              <a:gdLst>
                <a:gd name="T0" fmla="*/ 11 w 19"/>
                <a:gd name="T1" fmla="*/ 18 h 19"/>
                <a:gd name="T2" fmla="*/ 18 w 19"/>
                <a:gd name="T3" fmla="*/ 9 h 19"/>
                <a:gd name="T4" fmla="*/ 9 w 19"/>
                <a:gd name="T5" fmla="*/ 1 h 19"/>
                <a:gd name="T6" fmla="*/ 1 w 19"/>
                <a:gd name="T7" fmla="*/ 11 h 19"/>
                <a:gd name="T8" fmla="*/ 11 w 19"/>
                <a:gd name="T9" fmla="*/ 18 h 19"/>
              </a:gdLst>
              <a:ahLst/>
              <a:cxnLst>
                <a:cxn ang="0">
                  <a:pos x="T0" y="T1"/>
                </a:cxn>
                <a:cxn ang="0">
                  <a:pos x="T2" y="T3"/>
                </a:cxn>
                <a:cxn ang="0">
                  <a:pos x="T4" y="T5"/>
                </a:cxn>
                <a:cxn ang="0">
                  <a:pos x="T6" y="T7"/>
                </a:cxn>
                <a:cxn ang="0">
                  <a:pos x="T8" y="T9"/>
                </a:cxn>
              </a:cxnLst>
              <a:rect l="0" t="0" r="r" b="b"/>
              <a:pathLst>
                <a:path w="19" h="19">
                  <a:moveTo>
                    <a:pt x="11" y="18"/>
                  </a:moveTo>
                  <a:cubicBezTo>
                    <a:pt x="15" y="18"/>
                    <a:pt x="19" y="14"/>
                    <a:pt x="18" y="9"/>
                  </a:cubicBezTo>
                  <a:cubicBezTo>
                    <a:pt x="18" y="4"/>
                    <a:pt x="13" y="0"/>
                    <a:pt x="9" y="1"/>
                  </a:cubicBezTo>
                  <a:cubicBezTo>
                    <a:pt x="4" y="1"/>
                    <a:pt x="0" y="6"/>
                    <a:pt x="1" y="11"/>
                  </a:cubicBezTo>
                  <a:cubicBezTo>
                    <a:pt x="1" y="16"/>
                    <a:pt x="6" y="19"/>
                    <a:pt x="11" y="1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userDrawn="1"/>
          </p:nvSpPr>
          <p:spPr bwMode="auto">
            <a:xfrm>
              <a:off x="1332360" y="5016287"/>
              <a:ext cx="124658" cy="124658"/>
            </a:xfrm>
            <a:custGeom>
              <a:avLst/>
              <a:gdLst>
                <a:gd name="T0" fmla="*/ 20 w 39"/>
                <a:gd name="T1" fmla="*/ 39 h 39"/>
                <a:gd name="T2" fmla="*/ 39 w 39"/>
                <a:gd name="T3" fmla="*/ 20 h 39"/>
                <a:gd name="T4" fmla="*/ 20 w 39"/>
                <a:gd name="T5" fmla="*/ 0 h 39"/>
                <a:gd name="T6" fmla="*/ 0 w 39"/>
                <a:gd name="T7" fmla="*/ 20 h 39"/>
                <a:gd name="T8" fmla="*/ 20 w 39"/>
                <a:gd name="T9" fmla="*/ 39 h 39"/>
              </a:gdLst>
              <a:ahLst/>
              <a:cxnLst>
                <a:cxn ang="0">
                  <a:pos x="T0" y="T1"/>
                </a:cxn>
                <a:cxn ang="0">
                  <a:pos x="T2" y="T3"/>
                </a:cxn>
                <a:cxn ang="0">
                  <a:pos x="T4" y="T5"/>
                </a:cxn>
                <a:cxn ang="0">
                  <a:pos x="T6" y="T7"/>
                </a:cxn>
                <a:cxn ang="0">
                  <a:pos x="T8" y="T9"/>
                </a:cxn>
              </a:cxnLst>
              <a:rect l="0" t="0" r="r" b="b"/>
              <a:pathLst>
                <a:path w="39" h="39">
                  <a:moveTo>
                    <a:pt x="20" y="39"/>
                  </a:moveTo>
                  <a:cubicBezTo>
                    <a:pt x="31" y="39"/>
                    <a:pt x="39" y="31"/>
                    <a:pt x="39" y="20"/>
                  </a:cubicBezTo>
                  <a:cubicBezTo>
                    <a:pt x="39" y="9"/>
                    <a:pt x="31" y="0"/>
                    <a:pt x="20" y="0"/>
                  </a:cubicBezTo>
                  <a:cubicBezTo>
                    <a:pt x="9" y="0"/>
                    <a:pt x="0" y="9"/>
                    <a:pt x="0" y="20"/>
                  </a:cubicBezTo>
                  <a:cubicBezTo>
                    <a:pt x="0" y="30"/>
                    <a:pt x="9" y="39"/>
                    <a:pt x="20" y="3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userDrawn="1"/>
          </p:nvSpPr>
          <p:spPr bwMode="auto">
            <a:xfrm>
              <a:off x="2194238" y="5573894"/>
              <a:ext cx="229209" cy="230549"/>
            </a:xfrm>
            <a:custGeom>
              <a:avLst/>
              <a:gdLst>
                <a:gd name="T0" fmla="*/ 36 w 72"/>
                <a:gd name="T1" fmla="*/ 72 h 72"/>
                <a:gd name="T2" fmla="*/ 72 w 72"/>
                <a:gd name="T3" fmla="*/ 36 h 72"/>
                <a:gd name="T4" fmla="*/ 36 w 72"/>
                <a:gd name="T5" fmla="*/ 0 h 72"/>
                <a:gd name="T6" fmla="*/ 0 w 72"/>
                <a:gd name="T7" fmla="*/ 36 h 72"/>
                <a:gd name="T8" fmla="*/ 36 w 72"/>
                <a:gd name="T9" fmla="*/ 72 h 72"/>
              </a:gdLst>
              <a:ahLst/>
              <a:cxnLst>
                <a:cxn ang="0">
                  <a:pos x="T0" y="T1"/>
                </a:cxn>
                <a:cxn ang="0">
                  <a:pos x="T2" y="T3"/>
                </a:cxn>
                <a:cxn ang="0">
                  <a:pos x="T4" y="T5"/>
                </a:cxn>
                <a:cxn ang="0">
                  <a:pos x="T6" y="T7"/>
                </a:cxn>
                <a:cxn ang="0">
                  <a:pos x="T8" y="T9"/>
                </a:cxn>
              </a:cxnLst>
              <a:rect l="0" t="0" r="r" b="b"/>
              <a:pathLst>
                <a:path w="72" h="72">
                  <a:moveTo>
                    <a:pt x="36" y="72"/>
                  </a:moveTo>
                  <a:cubicBezTo>
                    <a:pt x="55" y="72"/>
                    <a:pt x="72" y="55"/>
                    <a:pt x="72" y="36"/>
                  </a:cubicBezTo>
                  <a:cubicBezTo>
                    <a:pt x="71" y="16"/>
                    <a:pt x="55" y="0"/>
                    <a:pt x="36" y="0"/>
                  </a:cubicBezTo>
                  <a:cubicBezTo>
                    <a:pt x="16" y="0"/>
                    <a:pt x="0" y="16"/>
                    <a:pt x="0" y="36"/>
                  </a:cubicBezTo>
                  <a:cubicBezTo>
                    <a:pt x="0" y="56"/>
                    <a:pt x="16" y="72"/>
                    <a:pt x="36" y="7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userDrawn="1"/>
          </p:nvSpPr>
          <p:spPr bwMode="auto">
            <a:xfrm>
              <a:off x="1883265" y="5568532"/>
              <a:ext cx="241272" cy="245294"/>
            </a:xfrm>
            <a:custGeom>
              <a:avLst/>
              <a:gdLst>
                <a:gd name="T0" fmla="*/ 38 w 76"/>
                <a:gd name="T1" fmla="*/ 77 h 77"/>
                <a:gd name="T2" fmla="*/ 76 w 76"/>
                <a:gd name="T3" fmla="*/ 38 h 77"/>
                <a:gd name="T4" fmla="*/ 38 w 76"/>
                <a:gd name="T5" fmla="*/ 0 h 77"/>
                <a:gd name="T6" fmla="*/ 0 w 76"/>
                <a:gd name="T7" fmla="*/ 38 h 77"/>
                <a:gd name="T8" fmla="*/ 38 w 76"/>
                <a:gd name="T9" fmla="*/ 77 h 77"/>
              </a:gdLst>
              <a:ahLst/>
              <a:cxnLst>
                <a:cxn ang="0">
                  <a:pos x="T0" y="T1"/>
                </a:cxn>
                <a:cxn ang="0">
                  <a:pos x="T2" y="T3"/>
                </a:cxn>
                <a:cxn ang="0">
                  <a:pos x="T4" y="T5"/>
                </a:cxn>
                <a:cxn ang="0">
                  <a:pos x="T6" y="T7"/>
                </a:cxn>
                <a:cxn ang="0">
                  <a:pos x="T8" y="T9"/>
                </a:cxn>
              </a:cxnLst>
              <a:rect l="0" t="0" r="r" b="b"/>
              <a:pathLst>
                <a:path w="76" h="77">
                  <a:moveTo>
                    <a:pt x="38" y="77"/>
                  </a:moveTo>
                  <a:cubicBezTo>
                    <a:pt x="59" y="77"/>
                    <a:pt x="76" y="59"/>
                    <a:pt x="76" y="38"/>
                  </a:cubicBezTo>
                  <a:cubicBezTo>
                    <a:pt x="76" y="17"/>
                    <a:pt x="59" y="0"/>
                    <a:pt x="38" y="0"/>
                  </a:cubicBezTo>
                  <a:cubicBezTo>
                    <a:pt x="16" y="0"/>
                    <a:pt x="0" y="17"/>
                    <a:pt x="0" y="38"/>
                  </a:cubicBezTo>
                  <a:cubicBezTo>
                    <a:pt x="0" y="59"/>
                    <a:pt x="16" y="76"/>
                    <a:pt x="38" y="7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userDrawn="1"/>
          </p:nvSpPr>
          <p:spPr bwMode="auto">
            <a:xfrm>
              <a:off x="2233110" y="5309835"/>
              <a:ext cx="146104" cy="146104"/>
            </a:xfrm>
            <a:custGeom>
              <a:avLst/>
              <a:gdLst>
                <a:gd name="T0" fmla="*/ 23 w 46"/>
                <a:gd name="T1" fmla="*/ 46 h 46"/>
                <a:gd name="T2" fmla="*/ 46 w 46"/>
                <a:gd name="T3" fmla="*/ 23 h 46"/>
                <a:gd name="T4" fmla="*/ 23 w 46"/>
                <a:gd name="T5" fmla="*/ 0 h 46"/>
                <a:gd name="T6" fmla="*/ 0 w 46"/>
                <a:gd name="T7" fmla="*/ 23 h 46"/>
                <a:gd name="T8" fmla="*/ 23 w 46"/>
                <a:gd name="T9" fmla="*/ 46 h 46"/>
              </a:gdLst>
              <a:ahLst/>
              <a:cxnLst>
                <a:cxn ang="0">
                  <a:pos x="T0" y="T1"/>
                </a:cxn>
                <a:cxn ang="0">
                  <a:pos x="T2" y="T3"/>
                </a:cxn>
                <a:cxn ang="0">
                  <a:pos x="T4" y="T5"/>
                </a:cxn>
                <a:cxn ang="0">
                  <a:pos x="T6" y="T7"/>
                </a:cxn>
                <a:cxn ang="0">
                  <a:pos x="T8" y="T9"/>
                </a:cxn>
              </a:cxnLst>
              <a:rect l="0" t="0" r="r" b="b"/>
              <a:pathLst>
                <a:path w="46" h="46">
                  <a:moveTo>
                    <a:pt x="23" y="46"/>
                  </a:moveTo>
                  <a:cubicBezTo>
                    <a:pt x="36" y="46"/>
                    <a:pt x="46" y="36"/>
                    <a:pt x="46" y="23"/>
                  </a:cubicBezTo>
                  <a:cubicBezTo>
                    <a:pt x="46" y="10"/>
                    <a:pt x="35" y="0"/>
                    <a:pt x="23" y="0"/>
                  </a:cubicBezTo>
                  <a:cubicBezTo>
                    <a:pt x="10" y="0"/>
                    <a:pt x="0" y="11"/>
                    <a:pt x="0" y="23"/>
                  </a:cubicBezTo>
                  <a:cubicBezTo>
                    <a:pt x="0" y="36"/>
                    <a:pt x="11" y="46"/>
                    <a:pt x="23" y="4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userDrawn="1"/>
          </p:nvSpPr>
          <p:spPr bwMode="auto">
            <a:xfrm>
              <a:off x="1962348" y="5041755"/>
              <a:ext cx="80424" cy="76403"/>
            </a:xfrm>
            <a:custGeom>
              <a:avLst/>
              <a:gdLst>
                <a:gd name="T0" fmla="*/ 13 w 25"/>
                <a:gd name="T1" fmla="*/ 24 h 24"/>
                <a:gd name="T2" fmla="*/ 25 w 25"/>
                <a:gd name="T3" fmla="*/ 12 h 24"/>
                <a:gd name="T4" fmla="*/ 13 w 25"/>
                <a:gd name="T5" fmla="*/ 0 h 24"/>
                <a:gd name="T6" fmla="*/ 1 w 25"/>
                <a:gd name="T7" fmla="*/ 11 h 24"/>
                <a:gd name="T8" fmla="*/ 13 w 25"/>
                <a:gd name="T9" fmla="*/ 24 h 24"/>
              </a:gdLst>
              <a:ahLst/>
              <a:cxnLst>
                <a:cxn ang="0">
                  <a:pos x="T0" y="T1"/>
                </a:cxn>
                <a:cxn ang="0">
                  <a:pos x="T2" y="T3"/>
                </a:cxn>
                <a:cxn ang="0">
                  <a:pos x="T4" y="T5"/>
                </a:cxn>
                <a:cxn ang="0">
                  <a:pos x="T6" y="T7"/>
                </a:cxn>
                <a:cxn ang="0">
                  <a:pos x="T8" y="T9"/>
                </a:cxn>
              </a:cxnLst>
              <a:rect l="0" t="0" r="r" b="b"/>
              <a:pathLst>
                <a:path w="25" h="24">
                  <a:moveTo>
                    <a:pt x="13" y="24"/>
                  </a:moveTo>
                  <a:cubicBezTo>
                    <a:pt x="19" y="24"/>
                    <a:pt x="25" y="18"/>
                    <a:pt x="25" y="12"/>
                  </a:cubicBezTo>
                  <a:cubicBezTo>
                    <a:pt x="25" y="5"/>
                    <a:pt x="20" y="0"/>
                    <a:pt x="13" y="0"/>
                  </a:cubicBezTo>
                  <a:cubicBezTo>
                    <a:pt x="6" y="0"/>
                    <a:pt x="1" y="5"/>
                    <a:pt x="1" y="11"/>
                  </a:cubicBezTo>
                  <a:cubicBezTo>
                    <a:pt x="0" y="18"/>
                    <a:pt x="6" y="24"/>
                    <a:pt x="13" y="2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userDrawn="1"/>
          </p:nvSpPr>
          <p:spPr bwMode="auto">
            <a:xfrm>
              <a:off x="1918116" y="5296431"/>
              <a:ext cx="171571" cy="172912"/>
            </a:xfrm>
            <a:custGeom>
              <a:avLst/>
              <a:gdLst>
                <a:gd name="T0" fmla="*/ 27 w 54"/>
                <a:gd name="T1" fmla="*/ 54 h 54"/>
                <a:gd name="T2" fmla="*/ 53 w 54"/>
                <a:gd name="T3" fmla="*/ 27 h 54"/>
                <a:gd name="T4" fmla="*/ 27 w 54"/>
                <a:gd name="T5" fmla="*/ 1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1"/>
                    <a:pt x="53" y="27"/>
                  </a:cubicBezTo>
                  <a:cubicBezTo>
                    <a:pt x="53" y="12"/>
                    <a:pt x="41" y="0"/>
                    <a:pt x="27" y="1"/>
                  </a:cubicBezTo>
                  <a:cubicBezTo>
                    <a:pt x="12" y="1"/>
                    <a:pt x="0" y="13"/>
                    <a:pt x="0" y="27"/>
                  </a:cubicBezTo>
                  <a:cubicBezTo>
                    <a:pt x="1" y="42"/>
                    <a:pt x="13" y="54"/>
                    <a:pt x="27" y="5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userDrawn="1"/>
          </p:nvSpPr>
          <p:spPr bwMode="auto">
            <a:xfrm>
              <a:off x="76403" y="4970713"/>
              <a:ext cx="213124" cy="214464"/>
            </a:xfrm>
            <a:custGeom>
              <a:avLst/>
              <a:gdLst>
                <a:gd name="T0" fmla="*/ 33 w 67"/>
                <a:gd name="T1" fmla="*/ 67 h 67"/>
                <a:gd name="T2" fmla="*/ 66 w 67"/>
                <a:gd name="T3" fmla="*/ 33 h 67"/>
                <a:gd name="T4" fmla="*/ 33 w 67"/>
                <a:gd name="T5" fmla="*/ 0 h 67"/>
                <a:gd name="T6" fmla="*/ 0 w 67"/>
                <a:gd name="T7" fmla="*/ 34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cubicBezTo>
                    <a:pt x="52" y="67"/>
                    <a:pt x="67" y="52"/>
                    <a:pt x="66" y="33"/>
                  </a:cubicBezTo>
                  <a:cubicBezTo>
                    <a:pt x="66" y="15"/>
                    <a:pt x="51" y="0"/>
                    <a:pt x="33" y="0"/>
                  </a:cubicBezTo>
                  <a:cubicBezTo>
                    <a:pt x="14" y="0"/>
                    <a:pt x="0" y="15"/>
                    <a:pt x="0" y="34"/>
                  </a:cubicBezTo>
                  <a:cubicBezTo>
                    <a:pt x="0" y="52"/>
                    <a:pt x="15" y="67"/>
                    <a:pt x="33" y="6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userDrawn="1"/>
          </p:nvSpPr>
          <p:spPr bwMode="auto">
            <a:xfrm>
              <a:off x="1017365" y="5002883"/>
              <a:ext cx="150125" cy="150125"/>
            </a:xfrm>
            <a:custGeom>
              <a:avLst/>
              <a:gdLst>
                <a:gd name="T0" fmla="*/ 23 w 47"/>
                <a:gd name="T1" fmla="*/ 47 h 47"/>
                <a:gd name="T2" fmla="*/ 47 w 47"/>
                <a:gd name="T3" fmla="*/ 24 h 47"/>
                <a:gd name="T4" fmla="*/ 24 w 47"/>
                <a:gd name="T5" fmla="*/ 0 h 47"/>
                <a:gd name="T6" fmla="*/ 0 w 47"/>
                <a:gd name="T7" fmla="*/ 24 h 47"/>
                <a:gd name="T8" fmla="*/ 23 w 47"/>
                <a:gd name="T9" fmla="*/ 47 h 47"/>
              </a:gdLst>
              <a:ahLst/>
              <a:cxnLst>
                <a:cxn ang="0">
                  <a:pos x="T0" y="T1"/>
                </a:cxn>
                <a:cxn ang="0">
                  <a:pos x="T2" y="T3"/>
                </a:cxn>
                <a:cxn ang="0">
                  <a:pos x="T4" y="T5"/>
                </a:cxn>
                <a:cxn ang="0">
                  <a:pos x="T6" y="T7"/>
                </a:cxn>
                <a:cxn ang="0">
                  <a:pos x="T8" y="T9"/>
                </a:cxn>
              </a:cxnLst>
              <a:rect l="0" t="0" r="r" b="b"/>
              <a:pathLst>
                <a:path w="47" h="47">
                  <a:moveTo>
                    <a:pt x="23" y="47"/>
                  </a:moveTo>
                  <a:cubicBezTo>
                    <a:pt x="36" y="47"/>
                    <a:pt x="47" y="37"/>
                    <a:pt x="47" y="24"/>
                  </a:cubicBezTo>
                  <a:cubicBezTo>
                    <a:pt x="47" y="11"/>
                    <a:pt x="36" y="0"/>
                    <a:pt x="24" y="0"/>
                  </a:cubicBezTo>
                  <a:cubicBezTo>
                    <a:pt x="11" y="0"/>
                    <a:pt x="0" y="11"/>
                    <a:pt x="0" y="24"/>
                  </a:cubicBezTo>
                  <a:cubicBezTo>
                    <a:pt x="0" y="37"/>
                    <a:pt x="11" y="47"/>
                    <a:pt x="23" y="4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userDrawn="1"/>
          </p:nvSpPr>
          <p:spPr bwMode="auto">
            <a:xfrm>
              <a:off x="159508" y="4447956"/>
              <a:ext cx="41553" cy="41553"/>
            </a:xfrm>
            <a:custGeom>
              <a:avLst/>
              <a:gdLst>
                <a:gd name="T0" fmla="*/ 6 w 13"/>
                <a:gd name="T1" fmla="*/ 13 h 13"/>
                <a:gd name="T2" fmla="*/ 13 w 13"/>
                <a:gd name="T3" fmla="*/ 7 h 13"/>
                <a:gd name="T4" fmla="*/ 6 w 13"/>
                <a:gd name="T5" fmla="*/ 0 h 13"/>
                <a:gd name="T6" fmla="*/ 0 w 13"/>
                <a:gd name="T7" fmla="*/ 6 h 13"/>
                <a:gd name="T8" fmla="*/ 6 w 13"/>
                <a:gd name="T9" fmla="*/ 13 h 13"/>
              </a:gdLst>
              <a:ahLst/>
              <a:cxnLst>
                <a:cxn ang="0">
                  <a:pos x="T0" y="T1"/>
                </a:cxn>
                <a:cxn ang="0">
                  <a:pos x="T2" y="T3"/>
                </a:cxn>
                <a:cxn ang="0">
                  <a:pos x="T4" y="T5"/>
                </a:cxn>
                <a:cxn ang="0">
                  <a:pos x="T6" y="T7"/>
                </a:cxn>
                <a:cxn ang="0">
                  <a:pos x="T8" y="T9"/>
                </a:cxn>
              </a:cxnLst>
              <a:rect l="0" t="0" r="r" b="b"/>
              <a:pathLst>
                <a:path w="13" h="13">
                  <a:moveTo>
                    <a:pt x="6" y="13"/>
                  </a:moveTo>
                  <a:cubicBezTo>
                    <a:pt x="10" y="13"/>
                    <a:pt x="13" y="10"/>
                    <a:pt x="13" y="7"/>
                  </a:cubicBezTo>
                  <a:cubicBezTo>
                    <a:pt x="13" y="3"/>
                    <a:pt x="10" y="0"/>
                    <a:pt x="6" y="0"/>
                  </a:cubicBezTo>
                  <a:cubicBezTo>
                    <a:pt x="3" y="0"/>
                    <a:pt x="0" y="2"/>
                    <a:pt x="0" y="6"/>
                  </a:cubicBezTo>
                  <a:cubicBezTo>
                    <a:pt x="0" y="10"/>
                    <a:pt x="2" y="13"/>
                    <a:pt x="6" y="1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userDrawn="1"/>
          </p:nvSpPr>
          <p:spPr bwMode="auto">
            <a:xfrm>
              <a:off x="388717" y="4981436"/>
              <a:ext cx="193018" cy="194359"/>
            </a:xfrm>
            <a:custGeom>
              <a:avLst/>
              <a:gdLst>
                <a:gd name="T0" fmla="*/ 30 w 61"/>
                <a:gd name="T1" fmla="*/ 61 h 61"/>
                <a:gd name="T2" fmla="*/ 61 w 61"/>
                <a:gd name="T3" fmla="*/ 31 h 61"/>
                <a:gd name="T4" fmla="*/ 30 w 61"/>
                <a:gd name="T5" fmla="*/ 0 h 61"/>
                <a:gd name="T6" fmla="*/ 0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cubicBezTo>
                    <a:pt x="47" y="61"/>
                    <a:pt x="61" y="48"/>
                    <a:pt x="61" y="31"/>
                  </a:cubicBezTo>
                  <a:cubicBezTo>
                    <a:pt x="61" y="14"/>
                    <a:pt x="47" y="0"/>
                    <a:pt x="30" y="0"/>
                  </a:cubicBezTo>
                  <a:cubicBezTo>
                    <a:pt x="14" y="0"/>
                    <a:pt x="0" y="14"/>
                    <a:pt x="0" y="30"/>
                  </a:cubicBezTo>
                  <a:cubicBezTo>
                    <a:pt x="0" y="47"/>
                    <a:pt x="13" y="61"/>
                    <a:pt x="30" y="6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userDrawn="1"/>
          </p:nvSpPr>
          <p:spPr bwMode="auto">
            <a:xfrm>
              <a:off x="432950" y="4722739"/>
              <a:ext cx="104551" cy="104551"/>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5"/>
                    <a:pt x="33" y="16"/>
                  </a:cubicBezTo>
                  <a:cubicBezTo>
                    <a:pt x="33" y="7"/>
                    <a:pt x="25" y="0"/>
                    <a:pt x="16" y="0"/>
                  </a:cubicBezTo>
                  <a:cubicBezTo>
                    <a:pt x="7" y="0"/>
                    <a:pt x="0" y="8"/>
                    <a:pt x="0" y="17"/>
                  </a:cubicBezTo>
                  <a:cubicBezTo>
                    <a:pt x="0" y="26"/>
                    <a:pt x="7" y="33"/>
                    <a:pt x="17" y="3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userDrawn="1"/>
          </p:nvSpPr>
          <p:spPr bwMode="auto">
            <a:xfrm>
              <a:off x="113935" y="4709335"/>
              <a:ext cx="131359" cy="131359"/>
            </a:xfrm>
            <a:custGeom>
              <a:avLst/>
              <a:gdLst>
                <a:gd name="T0" fmla="*/ 20 w 41"/>
                <a:gd name="T1" fmla="*/ 41 h 41"/>
                <a:gd name="T2" fmla="*/ 41 w 41"/>
                <a:gd name="T3" fmla="*/ 20 h 41"/>
                <a:gd name="T4" fmla="*/ 20 w 41"/>
                <a:gd name="T5" fmla="*/ 0 h 41"/>
                <a:gd name="T6" fmla="*/ 0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32" y="41"/>
                    <a:pt x="41" y="31"/>
                    <a:pt x="41" y="20"/>
                  </a:cubicBezTo>
                  <a:cubicBezTo>
                    <a:pt x="41" y="9"/>
                    <a:pt x="31" y="0"/>
                    <a:pt x="20" y="0"/>
                  </a:cubicBezTo>
                  <a:cubicBezTo>
                    <a:pt x="9" y="0"/>
                    <a:pt x="0" y="9"/>
                    <a:pt x="0" y="20"/>
                  </a:cubicBezTo>
                  <a:cubicBezTo>
                    <a:pt x="0" y="32"/>
                    <a:pt x="9" y="40"/>
                    <a:pt x="20" y="4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userDrawn="1"/>
          </p:nvSpPr>
          <p:spPr bwMode="auto">
            <a:xfrm>
              <a:off x="2277343" y="5051137"/>
              <a:ext cx="57638" cy="57638"/>
            </a:xfrm>
            <a:custGeom>
              <a:avLst/>
              <a:gdLst>
                <a:gd name="T0" fmla="*/ 10 w 18"/>
                <a:gd name="T1" fmla="*/ 17 h 18"/>
                <a:gd name="T2" fmla="*/ 18 w 18"/>
                <a:gd name="T3" fmla="*/ 8 h 18"/>
                <a:gd name="T4" fmla="*/ 9 w 18"/>
                <a:gd name="T5" fmla="*/ 0 h 18"/>
                <a:gd name="T6" fmla="*/ 0 w 18"/>
                <a:gd name="T7" fmla="*/ 9 h 18"/>
                <a:gd name="T8" fmla="*/ 10 w 18"/>
                <a:gd name="T9" fmla="*/ 17 h 18"/>
              </a:gdLst>
              <a:ahLst/>
              <a:cxnLst>
                <a:cxn ang="0">
                  <a:pos x="T0" y="T1"/>
                </a:cxn>
                <a:cxn ang="0">
                  <a:pos x="T2" y="T3"/>
                </a:cxn>
                <a:cxn ang="0">
                  <a:pos x="T4" y="T5"/>
                </a:cxn>
                <a:cxn ang="0">
                  <a:pos x="T6" y="T7"/>
                </a:cxn>
                <a:cxn ang="0">
                  <a:pos x="T8" y="T9"/>
                </a:cxn>
              </a:cxnLst>
              <a:rect l="0" t="0" r="r" b="b"/>
              <a:pathLst>
                <a:path w="18" h="18">
                  <a:moveTo>
                    <a:pt x="10" y="17"/>
                  </a:moveTo>
                  <a:cubicBezTo>
                    <a:pt x="15" y="17"/>
                    <a:pt x="18" y="13"/>
                    <a:pt x="18" y="8"/>
                  </a:cubicBezTo>
                  <a:cubicBezTo>
                    <a:pt x="18" y="3"/>
                    <a:pt x="14" y="0"/>
                    <a:pt x="9" y="0"/>
                  </a:cubicBezTo>
                  <a:cubicBezTo>
                    <a:pt x="4" y="0"/>
                    <a:pt x="0" y="4"/>
                    <a:pt x="0" y="9"/>
                  </a:cubicBezTo>
                  <a:cubicBezTo>
                    <a:pt x="0" y="14"/>
                    <a:pt x="4" y="18"/>
                    <a:pt x="10" y="1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51"/>
            <p:cNvSpPr>
              <a:spLocks noChangeArrowheads="1"/>
            </p:cNvSpPr>
            <p:nvPr userDrawn="1"/>
          </p:nvSpPr>
          <p:spPr bwMode="auto">
            <a:xfrm>
              <a:off x="352526" y="5249517"/>
              <a:ext cx="264060" cy="268080"/>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userDrawn="1"/>
          </p:nvSpPr>
          <p:spPr bwMode="auto">
            <a:xfrm>
              <a:off x="747944" y="4732121"/>
              <a:ext cx="79084" cy="79084"/>
            </a:xfrm>
            <a:custGeom>
              <a:avLst/>
              <a:gdLst>
                <a:gd name="T0" fmla="*/ 13 w 25"/>
                <a:gd name="T1" fmla="*/ 25 h 25"/>
                <a:gd name="T2" fmla="*/ 25 w 25"/>
                <a:gd name="T3" fmla="*/ 13 h 25"/>
                <a:gd name="T4" fmla="*/ 12 w 25"/>
                <a:gd name="T5" fmla="*/ 0 h 25"/>
                <a:gd name="T6" fmla="*/ 0 w 25"/>
                <a:gd name="T7" fmla="*/ 13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19" y="25"/>
                    <a:pt x="25" y="20"/>
                    <a:pt x="25" y="13"/>
                  </a:cubicBezTo>
                  <a:cubicBezTo>
                    <a:pt x="25" y="6"/>
                    <a:pt x="19" y="0"/>
                    <a:pt x="12" y="0"/>
                  </a:cubicBezTo>
                  <a:cubicBezTo>
                    <a:pt x="5" y="0"/>
                    <a:pt x="0" y="6"/>
                    <a:pt x="0" y="13"/>
                  </a:cubicBezTo>
                  <a:cubicBezTo>
                    <a:pt x="0" y="20"/>
                    <a:pt x="6" y="25"/>
                    <a:pt x="13" y="2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userDrawn="1"/>
          </p:nvSpPr>
          <p:spPr bwMode="auto">
            <a:xfrm>
              <a:off x="977153" y="5268282"/>
              <a:ext cx="231890" cy="229209"/>
            </a:xfrm>
            <a:custGeom>
              <a:avLst/>
              <a:gdLst>
                <a:gd name="T0" fmla="*/ 36 w 73"/>
                <a:gd name="T1" fmla="*/ 72 h 72"/>
                <a:gd name="T2" fmla="*/ 73 w 73"/>
                <a:gd name="T3" fmla="*/ 36 h 72"/>
                <a:gd name="T4" fmla="*/ 37 w 73"/>
                <a:gd name="T5" fmla="*/ 0 h 72"/>
                <a:gd name="T6" fmla="*/ 0 w 73"/>
                <a:gd name="T7" fmla="*/ 36 h 72"/>
                <a:gd name="T8" fmla="*/ 36 w 73"/>
                <a:gd name="T9" fmla="*/ 72 h 72"/>
              </a:gdLst>
              <a:ahLst/>
              <a:cxnLst>
                <a:cxn ang="0">
                  <a:pos x="T0" y="T1"/>
                </a:cxn>
                <a:cxn ang="0">
                  <a:pos x="T2" y="T3"/>
                </a:cxn>
                <a:cxn ang="0">
                  <a:pos x="T4" y="T5"/>
                </a:cxn>
                <a:cxn ang="0">
                  <a:pos x="T6" y="T7"/>
                </a:cxn>
                <a:cxn ang="0">
                  <a:pos x="T8" y="T9"/>
                </a:cxn>
              </a:cxnLst>
              <a:rect l="0" t="0" r="r" b="b"/>
              <a:pathLst>
                <a:path w="73" h="72">
                  <a:moveTo>
                    <a:pt x="36" y="72"/>
                  </a:moveTo>
                  <a:cubicBezTo>
                    <a:pt x="56" y="72"/>
                    <a:pt x="72" y="56"/>
                    <a:pt x="73" y="36"/>
                  </a:cubicBezTo>
                  <a:cubicBezTo>
                    <a:pt x="73" y="16"/>
                    <a:pt x="57" y="0"/>
                    <a:pt x="37" y="0"/>
                  </a:cubicBezTo>
                  <a:cubicBezTo>
                    <a:pt x="17" y="0"/>
                    <a:pt x="1" y="16"/>
                    <a:pt x="0" y="36"/>
                  </a:cubicBezTo>
                  <a:cubicBezTo>
                    <a:pt x="0" y="56"/>
                    <a:pt x="16" y="72"/>
                    <a:pt x="36" y="7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userDrawn="1"/>
          </p:nvSpPr>
          <p:spPr bwMode="auto">
            <a:xfrm>
              <a:off x="699690" y="4993500"/>
              <a:ext cx="175593" cy="172912"/>
            </a:xfrm>
            <a:custGeom>
              <a:avLst/>
              <a:gdLst>
                <a:gd name="T0" fmla="*/ 28 w 55"/>
                <a:gd name="T1" fmla="*/ 54 h 54"/>
                <a:gd name="T2" fmla="*/ 54 w 55"/>
                <a:gd name="T3" fmla="*/ 26 h 54"/>
                <a:gd name="T4" fmla="*/ 27 w 55"/>
                <a:gd name="T5" fmla="*/ 0 h 54"/>
                <a:gd name="T6" fmla="*/ 0 w 55"/>
                <a:gd name="T7" fmla="*/ 27 h 54"/>
                <a:gd name="T8" fmla="*/ 28 w 55"/>
                <a:gd name="T9" fmla="*/ 54 h 54"/>
              </a:gdLst>
              <a:ahLst/>
              <a:cxnLst>
                <a:cxn ang="0">
                  <a:pos x="T0" y="T1"/>
                </a:cxn>
                <a:cxn ang="0">
                  <a:pos x="T2" y="T3"/>
                </a:cxn>
                <a:cxn ang="0">
                  <a:pos x="T4" y="T5"/>
                </a:cxn>
                <a:cxn ang="0">
                  <a:pos x="T6" y="T7"/>
                </a:cxn>
                <a:cxn ang="0">
                  <a:pos x="T8" y="T9"/>
                </a:cxn>
              </a:cxnLst>
              <a:rect l="0" t="0" r="r" b="b"/>
              <a:pathLst>
                <a:path w="55" h="54">
                  <a:moveTo>
                    <a:pt x="28" y="54"/>
                  </a:moveTo>
                  <a:cubicBezTo>
                    <a:pt x="43" y="54"/>
                    <a:pt x="55" y="41"/>
                    <a:pt x="54" y="26"/>
                  </a:cubicBezTo>
                  <a:cubicBezTo>
                    <a:pt x="54" y="11"/>
                    <a:pt x="42" y="0"/>
                    <a:pt x="27" y="0"/>
                  </a:cubicBezTo>
                  <a:cubicBezTo>
                    <a:pt x="12" y="0"/>
                    <a:pt x="0" y="12"/>
                    <a:pt x="0" y="27"/>
                  </a:cubicBezTo>
                  <a:cubicBezTo>
                    <a:pt x="1" y="42"/>
                    <a:pt x="13" y="54"/>
                    <a:pt x="28" y="5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userDrawn="1"/>
          </p:nvSpPr>
          <p:spPr bwMode="auto">
            <a:xfrm>
              <a:off x="664839" y="5258900"/>
              <a:ext cx="247975" cy="247975"/>
            </a:xfrm>
            <a:custGeom>
              <a:avLst/>
              <a:gdLst>
                <a:gd name="T0" fmla="*/ 39 w 78"/>
                <a:gd name="T1" fmla="*/ 78 h 78"/>
                <a:gd name="T2" fmla="*/ 77 w 78"/>
                <a:gd name="T3" fmla="*/ 39 h 78"/>
                <a:gd name="T4" fmla="*/ 39 w 78"/>
                <a:gd name="T5" fmla="*/ 0 h 78"/>
                <a:gd name="T6" fmla="*/ 0 w 78"/>
                <a:gd name="T7" fmla="*/ 39 h 78"/>
                <a:gd name="T8" fmla="*/ 39 w 78"/>
                <a:gd name="T9" fmla="*/ 78 h 78"/>
              </a:gdLst>
              <a:ahLst/>
              <a:cxnLst>
                <a:cxn ang="0">
                  <a:pos x="T0" y="T1"/>
                </a:cxn>
                <a:cxn ang="0">
                  <a:pos x="T2" y="T3"/>
                </a:cxn>
                <a:cxn ang="0">
                  <a:pos x="T4" y="T5"/>
                </a:cxn>
                <a:cxn ang="0">
                  <a:pos x="T6" y="T7"/>
                </a:cxn>
                <a:cxn ang="0">
                  <a:pos x="T8" y="T9"/>
                </a:cxn>
              </a:cxnLst>
              <a:rect l="0" t="0" r="r" b="b"/>
              <a:pathLst>
                <a:path w="78" h="78">
                  <a:moveTo>
                    <a:pt x="39" y="78"/>
                  </a:moveTo>
                  <a:cubicBezTo>
                    <a:pt x="60" y="78"/>
                    <a:pt x="78" y="60"/>
                    <a:pt x="77" y="39"/>
                  </a:cubicBezTo>
                  <a:cubicBezTo>
                    <a:pt x="77" y="17"/>
                    <a:pt x="60" y="0"/>
                    <a:pt x="39" y="0"/>
                  </a:cubicBezTo>
                  <a:cubicBezTo>
                    <a:pt x="17" y="0"/>
                    <a:pt x="0" y="18"/>
                    <a:pt x="0" y="39"/>
                  </a:cubicBezTo>
                  <a:cubicBezTo>
                    <a:pt x="0" y="61"/>
                    <a:pt x="17" y="78"/>
                    <a:pt x="39" y="7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userDrawn="1"/>
          </p:nvSpPr>
          <p:spPr bwMode="auto">
            <a:xfrm>
              <a:off x="474502" y="4454658"/>
              <a:ext cx="21446" cy="25468"/>
            </a:xfrm>
            <a:custGeom>
              <a:avLst/>
              <a:gdLst>
                <a:gd name="T0" fmla="*/ 3 w 7"/>
                <a:gd name="T1" fmla="*/ 7 h 8"/>
                <a:gd name="T2" fmla="*/ 6 w 7"/>
                <a:gd name="T3" fmla="*/ 4 h 8"/>
                <a:gd name="T4" fmla="*/ 3 w 7"/>
                <a:gd name="T5" fmla="*/ 0 h 8"/>
                <a:gd name="T6" fmla="*/ 0 w 7"/>
                <a:gd name="T7" fmla="*/ 4 h 8"/>
                <a:gd name="T8" fmla="*/ 3 w 7"/>
                <a:gd name="T9" fmla="*/ 7 h 8"/>
              </a:gdLst>
              <a:ahLst/>
              <a:cxnLst>
                <a:cxn ang="0">
                  <a:pos x="T0" y="T1"/>
                </a:cxn>
                <a:cxn ang="0">
                  <a:pos x="T2" y="T3"/>
                </a:cxn>
                <a:cxn ang="0">
                  <a:pos x="T4" y="T5"/>
                </a:cxn>
                <a:cxn ang="0">
                  <a:pos x="T6" y="T7"/>
                </a:cxn>
                <a:cxn ang="0">
                  <a:pos x="T8" y="T9"/>
                </a:cxn>
              </a:cxnLst>
              <a:rect l="0" t="0" r="r" b="b"/>
              <a:pathLst>
                <a:path w="7" h="8">
                  <a:moveTo>
                    <a:pt x="3" y="7"/>
                  </a:moveTo>
                  <a:cubicBezTo>
                    <a:pt x="5" y="8"/>
                    <a:pt x="7" y="6"/>
                    <a:pt x="6" y="4"/>
                  </a:cubicBezTo>
                  <a:cubicBezTo>
                    <a:pt x="6" y="3"/>
                    <a:pt x="5" y="2"/>
                    <a:pt x="3" y="0"/>
                  </a:cubicBezTo>
                  <a:cubicBezTo>
                    <a:pt x="2" y="2"/>
                    <a:pt x="0" y="3"/>
                    <a:pt x="0" y="4"/>
                  </a:cubicBezTo>
                  <a:cubicBezTo>
                    <a:pt x="1" y="5"/>
                    <a:pt x="2" y="7"/>
                    <a:pt x="3" y="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userDrawn="1"/>
          </p:nvSpPr>
          <p:spPr bwMode="auto">
            <a:xfrm>
              <a:off x="0" y="5312516"/>
              <a:ext cx="28149" cy="143423"/>
            </a:xfrm>
            <a:custGeom>
              <a:avLst/>
              <a:gdLst>
                <a:gd name="T0" fmla="*/ 0 w 9"/>
                <a:gd name="T1" fmla="*/ 0 h 45"/>
                <a:gd name="T2" fmla="*/ 0 w 9"/>
                <a:gd name="T3" fmla="*/ 45 h 45"/>
                <a:gd name="T4" fmla="*/ 0 w 9"/>
                <a:gd name="T5" fmla="*/ 0 h 45"/>
              </a:gdLst>
              <a:ahLst/>
              <a:cxnLst>
                <a:cxn ang="0">
                  <a:pos x="T0" y="T1"/>
                </a:cxn>
                <a:cxn ang="0">
                  <a:pos x="T2" y="T3"/>
                </a:cxn>
                <a:cxn ang="0">
                  <a:pos x="T4" y="T5"/>
                </a:cxn>
              </a:cxnLst>
              <a:rect l="0" t="0" r="r" b="b"/>
              <a:pathLst>
                <a:path w="9" h="45">
                  <a:moveTo>
                    <a:pt x="0" y="0"/>
                  </a:moveTo>
                  <a:cubicBezTo>
                    <a:pt x="0" y="45"/>
                    <a:pt x="0" y="45"/>
                    <a:pt x="0" y="45"/>
                  </a:cubicBezTo>
                  <a:cubicBezTo>
                    <a:pt x="8" y="30"/>
                    <a:pt x="9" y="15"/>
                    <a:pt x="0"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userDrawn="1"/>
          </p:nvSpPr>
          <p:spPr bwMode="auto">
            <a:xfrm>
              <a:off x="4399199" y="5654318"/>
              <a:ext cx="69701" cy="67020"/>
            </a:xfrm>
            <a:custGeom>
              <a:avLst/>
              <a:gdLst>
                <a:gd name="T0" fmla="*/ 11 w 22"/>
                <a:gd name="T1" fmla="*/ 21 h 21"/>
                <a:gd name="T2" fmla="*/ 22 w 22"/>
                <a:gd name="T3" fmla="*/ 10 h 21"/>
                <a:gd name="T4" fmla="*/ 11 w 22"/>
                <a:gd name="T5" fmla="*/ 0 h 21"/>
                <a:gd name="T6" fmla="*/ 0 w 22"/>
                <a:gd name="T7" fmla="*/ 11 h 21"/>
                <a:gd name="T8" fmla="*/ 11 w 22"/>
                <a:gd name="T9" fmla="*/ 21 h 21"/>
              </a:gdLst>
              <a:ahLst/>
              <a:cxnLst>
                <a:cxn ang="0">
                  <a:pos x="T0" y="T1"/>
                </a:cxn>
                <a:cxn ang="0">
                  <a:pos x="T2" y="T3"/>
                </a:cxn>
                <a:cxn ang="0">
                  <a:pos x="T4" y="T5"/>
                </a:cxn>
                <a:cxn ang="0">
                  <a:pos x="T6" y="T7"/>
                </a:cxn>
                <a:cxn ang="0">
                  <a:pos x="T8" y="T9"/>
                </a:cxn>
              </a:cxnLst>
              <a:rect l="0" t="0" r="r" b="b"/>
              <a:pathLst>
                <a:path w="22" h="21">
                  <a:moveTo>
                    <a:pt x="11" y="21"/>
                  </a:moveTo>
                  <a:cubicBezTo>
                    <a:pt x="17" y="21"/>
                    <a:pt x="22" y="16"/>
                    <a:pt x="22" y="10"/>
                  </a:cubicBezTo>
                  <a:cubicBezTo>
                    <a:pt x="21" y="4"/>
                    <a:pt x="17" y="0"/>
                    <a:pt x="11" y="0"/>
                  </a:cubicBezTo>
                  <a:cubicBezTo>
                    <a:pt x="5" y="0"/>
                    <a:pt x="0" y="5"/>
                    <a:pt x="0" y="11"/>
                  </a:cubicBezTo>
                  <a:cubicBezTo>
                    <a:pt x="0" y="17"/>
                    <a:pt x="6" y="21"/>
                    <a:pt x="11" y="2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userDrawn="1"/>
          </p:nvSpPr>
          <p:spPr bwMode="auto">
            <a:xfrm>
              <a:off x="4354966" y="5913016"/>
              <a:ext cx="162189" cy="162189"/>
            </a:xfrm>
            <a:custGeom>
              <a:avLst/>
              <a:gdLst>
                <a:gd name="T0" fmla="*/ 25 w 51"/>
                <a:gd name="T1" fmla="*/ 51 h 51"/>
                <a:gd name="T2" fmla="*/ 51 w 51"/>
                <a:gd name="T3" fmla="*/ 25 h 51"/>
                <a:gd name="T4" fmla="*/ 25 w 51"/>
                <a:gd name="T5" fmla="*/ 0 h 51"/>
                <a:gd name="T6" fmla="*/ 0 w 51"/>
                <a:gd name="T7" fmla="*/ 25 h 51"/>
                <a:gd name="T8" fmla="*/ 25 w 51"/>
                <a:gd name="T9" fmla="*/ 51 h 51"/>
              </a:gdLst>
              <a:ahLst/>
              <a:cxnLst>
                <a:cxn ang="0">
                  <a:pos x="T0" y="T1"/>
                </a:cxn>
                <a:cxn ang="0">
                  <a:pos x="T2" y="T3"/>
                </a:cxn>
                <a:cxn ang="0">
                  <a:pos x="T4" y="T5"/>
                </a:cxn>
                <a:cxn ang="0">
                  <a:pos x="T6" y="T7"/>
                </a:cxn>
                <a:cxn ang="0">
                  <a:pos x="T8" y="T9"/>
                </a:cxn>
              </a:cxnLst>
              <a:rect l="0" t="0" r="r" b="b"/>
              <a:pathLst>
                <a:path w="51" h="51">
                  <a:moveTo>
                    <a:pt x="25" y="51"/>
                  </a:moveTo>
                  <a:cubicBezTo>
                    <a:pt x="39" y="51"/>
                    <a:pt x="51" y="40"/>
                    <a:pt x="51" y="25"/>
                  </a:cubicBezTo>
                  <a:cubicBezTo>
                    <a:pt x="51" y="12"/>
                    <a:pt x="39" y="0"/>
                    <a:pt x="25" y="0"/>
                  </a:cubicBezTo>
                  <a:cubicBezTo>
                    <a:pt x="12" y="0"/>
                    <a:pt x="1" y="11"/>
                    <a:pt x="0" y="25"/>
                  </a:cubicBezTo>
                  <a:cubicBezTo>
                    <a:pt x="0" y="39"/>
                    <a:pt x="11" y="50"/>
                    <a:pt x="25" y="5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userDrawn="1"/>
          </p:nvSpPr>
          <p:spPr bwMode="auto">
            <a:xfrm>
              <a:off x="4669960" y="5925079"/>
              <a:ext cx="139402" cy="138062"/>
            </a:xfrm>
            <a:custGeom>
              <a:avLst/>
              <a:gdLst>
                <a:gd name="T0" fmla="*/ 22 w 44"/>
                <a:gd name="T1" fmla="*/ 43 h 43"/>
                <a:gd name="T2" fmla="*/ 43 w 44"/>
                <a:gd name="T3" fmla="*/ 22 h 43"/>
                <a:gd name="T4" fmla="*/ 22 w 44"/>
                <a:gd name="T5" fmla="*/ 0 h 43"/>
                <a:gd name="T6" fmla="*/ 0 w 44"/>
                <a:gd name="T7" fmla="*/ 22 h 43"/>
                <a:gd name="T8" fmla="*/ 22 w 44"/>
                <a:gd name="T9" fmla="*/ 43 h 43"/>
              </a:gdLst>
              <a:ahLst/>
              <a:cxnLst>
                <a:cxn ang="0">
                  <a:pos x="T0" y="T1"/>
                </a:cxn>
                <a:cxn ang="0">
                  <a:pos x="T2" y="T3"/>
                </a:cxn>
                <a:cxn ang="0">
                  <a:pos x="T4" y="T5"/>
                </a:cxn>
                <a:cxn ang="0">
                  <a:pos x="T6" y="T7"/>
                </a:cxn>
                <a:cxn ang="0">
                  <a:pos x="T8" y="T9"/>
                </a:cxn>
              </a:cxnLst>
              <a:rect l="0" t="0" r="r" b="b"/>
              <a:pathLst>
                <a:path w="44" h="43">
                  <a:moveTo>
                    <a:pt x="22" y="43"/>
                  </a:moveTo>
                  <a:cubicBezTo>
                    <a:pt x="33" y="43"/>
                    <a:pt x="43" y="33"/>
                    <a:pt x="43" y="22"/>
                  </a:cubicBezTo>
                  <a:cubicBezTo>
                    <a:pt x="44" y="10"/>
                    <a:pt x="34" y="0"/>
                    <a:pt x="22" y="0"/>
                  </a:cubicBezTo>
                  <a:cubicBezTo>
                    <a:pt x="10" y="0"/>
                    <a:pt x="0" y="9"/>
                    <a:pt x="0" y="22"/>
                  </a:cubicBezTo>
                  <a:cubicBezTo>
                    <a:pt x="0" y="33"/>
                    <a:pt x="10" y="43"/>
                    <a:pt x="22" y="4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userDrawn="1"/>
          </p:nvSpPr>
          <p:spPr bwMode="auto">
            <a:xfrm>
              <a:off x="4628408" y="6187798"/>
              <a:ext cx="219826" cy="222507"/>
            </a:xfrm>
            <a:custGeom>
              <a:avLst/>
              <a:gdLst>
                <a:gd name="T0" fmla="*/ 34 w 69"/>
                <a:gd name="T1" fmla="*/ 69 h 70"/>
                <a:gd name="T2" fmla="*/ 69 w 69"/>
                <a:gd name="T3" fmla="*/ 35 h 70"/>
                <a:gd name="T4" fmla="*/ 35 w 69"/>
                <a:gd name="T5" fmla="*/ 0 h 70"/>
                <a:gd name="T6" fmla="*/ 0 w 69"/>
                <a:gd name="T7" fmla="*/ 35 h 70"/>
                <a:gd name="T8" fmla="*/ 34 w 69"/>
                <a:gd name="T9" fmla="*/ 69 h 70"/>
              </a:gdLst>
              <a:ahLst/>
              <a:cxnLst>
                <a:cxn ang="0">
                  <a:pos x="T0" y="T1"/>
                </a:cxn>
                <a:cxn ang="0">
                  <a:pos x="T2" y="T3"/>
                </a:cxn>
                <a:cxn ang="0">
                  <a:pos x="T4" y="T5"/>
                </a:cxn>
                <a:cxn ang="0">
                  <a:pos x="T6" y="T7"/>
                </a:cxn>
                <a:cxn ang="0">
                  <a:pos x="T8" y="T9"/>
                </a:cxn>
              </a:cxnLst>
              <a:rect l="0" t="0" r="r" b="b"/>
              <a:pathLst>
                <a:path w="69" h="70">
                  <a:moveTo>
                    <a:pt x="34" y="69"/>
                  </a:moveTo>
                  <a:cubicBezTo>
                    <a:pt x="54" y="70"/>
                    <a:pt x="69" y="54"/>
                    <a:pt x="69" y="35"/>
                  </a:cubicBezTo>
                  <a:cubicBezTo>
                    <a:pt x="69" y="16"/>
                    <a:pt x="54" y="0"/>
                    <a:pt x="35" y="0"/>
                  </a:cubicBezTo>
                  <a:cubicBezTo>
                    <a:pt x="16" y="0"/>
                    <a:pt x="0" y="16"/>
                    <a:pt x="0" y="35"/>
                  </a:cubicBezTo>
                  <a:cubicBezTo>
                    <a:pt x="0" y="54"/>
                    <a:pt x="16" y="69"/>
                    <a:pt x="34" y="6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userDrawn="1"/>
          </p:nvSpPr>
          <p:spPr bwMode="auto">
            <a:xfrm>
              <a:off x="4714194" y="5663701"/>
              <a:ext cx="48254" cy="48254"/>
            </a:xfrm>
            <a:custGeom>
              <a:avLst/>
              <a:gdLst>
                <a:gd name="T0" fmla="*/ 7 w 15"/>
                <a:gd name="T1" fmla="*/ 15 h 15"/>
                <a:gd name="T2" fmla="*/ 15 w 15"/>
                <a:gd name="T3" fmla="*/ 8 h 15"/>
                <a:gd name="T4" fmla="*/ 8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2" y="15"/>
                    <a:pt x="15" y="12"/>
                    <a:pt x="15" y="8"/>
                  </a:cubicBezTo>
                  <a:cubicBezTo>
                    <a:pt x="15" y="4"/>
                    <a:pt x="12" y="0"/>
                    <a:pt x="8" y="0"/>
                  </a:cubicBezTo>
                  <a:cubicBezTo>
                    <a:pt x="4" y="0"/>
                    <a:pt x="0" y="3"/>
                    <a:pt x="0" y="7"/>
                  </a:cubicBezTo>
                  <a:cubicBezTo>
                    <a:pt x="0" y="11"/>
                    <a:pt x="4" y="15"/>
                    <a:pt x="7" y="1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userDrawn="1"/>
          </p:nvSpPr>
          <p:spPr bwMode="auto">
            <a:xfrm>
              <a:off x="4316094" y="6177075"/>
              <a:ext cx="238592" cy="239932"/>
            </a:xfrm>
            <a:custGeom>
              <a:avLst/>
              <a:gdLst>
                <a:gd name="T0" fmla="*/ 38 w 75"/>
                <a:gd name="T1" fmla="*/ 75 h 75"/>
                <a:gd name="T2" fmla="*/ 75 w 75"/>
                <a:gd name="T3" fmla="*/ 38 h 75"/>
                <a:gd name="T4" fmla="*/ 37 w 75"/>
                <a:gd name="T5" fmla="*/ 0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9"/>
                    <a:pt x="75" y="38"/>
                  </a:cubicBezTo>
                  <a:cubicBezTo>
                    <a:pt x="75" y="17"/>
                    <a:pt x="58" y="0"/>
                    <a:pt x="37" y="0"/>
                  </a:cubicBezTo>
                  <a:cubicBezTo>
                    <a:pt x="17" y="0"/>
                    <a:pt x="0" y="17"/>
                    <a:pt x="0" y="38"/>
                  </a:cubicBezTo>
                  <a:cubicBezTo>
                    <a:pt x="0" y="59"/>
                    <a:pt x="17" y="75"/>
                    <a:pt x="38" y="7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p:cNvSpPr>
            <p:nvPr userDrawn="1"/>
          </p:nvSpPr>
          <p:spPr bwMode="auto">
            <a:xfrm>
              <a:off x="4084205" y="5640914"/>
              <a:ext cx="92488" cy="92488"/>
            </a:xfrm>
            <a:custGeom>
              <a:avLst/>
              <a:gdLst>
                <a:gd name="T0" fmla="*/ 14 w 29"/>
                <a:gd name="T1" fmla="*/ 29 h 29"/>
                <a:gd name="T2" fmla="*/ 29 w 29"/>
                <a:gd name="T3" fmla="*/ 15 h 29"/>
                <a:gd name="T4" fmla="*/ 15 w 29"/>
                <a:gd name="T5" fmla="*/ 0 h 29"/>
                <a:gd name="T6" fmla="*/ 0 w 29"/>
                <a:gd name="T7" fmla="*/ 14 h 29"/>
                <a:gd name="T8" fmla="*/ 14 w 29"/>
                <a:gd name="T9" fmla="*/ 29 h 29"/>
              </a:gdLst>
              <a:ahLst/>
              <a:cxnLst>
                <a:cxn ang="0">
                  <a:pos x="T0" y="T1"/>
                </a:cxn>
                <a:cxn ang="0">
                  <a:pos x="T2" y="T3"/>
                </a:cxn>
                <a:cxn ang="0">
                  <a:pos x="T4" y="T5"/>
                </a:cxn>
                <a:cxn ang="0">
                  <a:pos x="T6" y="T7"/>
                </a:cxn>
                <a:cxn ang="0">
                  <a:pos x="T8" y="T9"/>
                </a:cxn>
              </a:cxnLst>
              <a:rect l="0" t="0" r="r" b="b"/>
              <a:pathLst>
                <a:path w="29" h="29">
                  <a:moveTo>
                    <a:pt x="14" y="29"/>
                  </a:moveTo>
                  <a:cubicBezTo>
                    <a:pt x="22" y="29"/>
                    <a:pt x="29" y="23"/>
                    <a:pt x="29" y="15"/>
                  </a:cubicBezTo>
                  <a:cubicBezTo>
                    <a:pt x="29" y="7"/>
                    <a:pt x="23" y="0"/>
                    <a:pt x="15" y="0"/>
                  </a:cubicBezTo>
                  <a:cubicBezTo>
                    <a:pt x="7" y="0"/>
                    <a:pt x="0" y="6"/>
                    <a:pt x="0" y="14"/>
                  </a:cubicBezTo>
                  <a:cubicBezTo>
                    <a:pt x="0" y="22"/>
                    <a:pt x="7" y="29"/>
                    <a:pt x="14" y="2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65"/>
            <p:cNvSpPr>
              <a:spLocks noChangeArrowheads="1"/>
            </p:cNvSpPr>
            <p:nvPr userDrawn="1"/>
          </p:nvSpPr>
          <p:spPr bwMode="auto">
            <a:xfrm>
              <a:off x="3769210" y="5628851"/>
              <a:ext cx="117955" cy="117955"/>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userDrawn="1"/>
          </p:nvSpPr>
          <p:spPr bwMode="auto">
            <a:xfrm>
              <a:off x="3813444" y="5367472"/>
              <a:ext cx="29489" cy="30830"/>
            </a:xfrm>
            <a:custGeom>
              <a:avLst/>
              <a:gdLst>
                <a:gd name="T0" fmla="*/ 4 w 9"/>
                <a:gd name="T1" fmla="*/ 10 h 10"/>
                <a:gd name="T2" fmla="*/ 9 w 9"/>
                <a:gd name="T3" fmla="*/ 6 h 10"/>
                <a:gd name="T4" fmla="*/ 5 w 9"/>
                <a:gd name="T5" fmla="*/ 1 h 10"/>
                <a:gd name="T6" fmla="*/ 0 w 9"/>
                <a:gd name="T7" fmla="*/ 5 h 10"/>
                <a:gd name="T8" fmla="*/ 4 w 9"/>
                <a:gd name="T9" fmla="*/ 10 h 10"/>
              </a:gdLst>
              <a:ahLst/>
              <a:cxnLst>
                <a:cxn ang="0">
                  <a:pos x="T0" y="T1"/>
                </a:cxn>
                <a:cxn ang="0">
                  <a:pos x="T2" y="T3"/>
                </a:cxn>
                <a:cxn ang="0">
                  <a:pos x="T4" y="T5"/>
                </a:cxn>
                <a:cxn ang="0">
                  <a:pos x="T6" y="T7"/>
                </a:cxn>
                <a:cxn ang="0">
                  <a:pos x="T8" y="T9"/>
                </a:cxn>
              </a:cxnLst>
              <a:rect l="0" t="0" r="r" b="b"/>
              <a:pathLst>
                <a:path w="9" h="10">
                  <a:moveTo>
                    <a:pt x="4" y="10"/>
                  </a:moveTo>
                  <a:cubicBezTo>
                    <a:pt x="7" y="10"/>
                    <a:pt x="9" y="8"/>
                    <a:pt x="9" y="6"/>
                  </a:cubicBezTo>
                  <a:cubicBezTo>
                    <a:pt x="9" y="3"/>
                    <a:pt x="7" y="1"/>
                    <a:pt x="5" y="1"/>
                  </a:cubicBezTo>
                  <a:cubicBezTo>
                    <a:pt x="2" y="0"/>
                    <a:pt x="0" y="2"/>
                    <a:pt x="0" y="5"/>
                  </a:cubicBezTo>
                  <a:cubicBezTo>
                    <a:pt x="0" y="7"/>
                    <a:pt x="2" y="10"/>
                    <a:pt x="4" y="1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userDrawn="1"/>
          </p:nvSpPr>
          <p:spPr bwMode="auto">
            <a:xfrm>
              <a:off x="4039971" y="5903633"/>
              <a:ext cx="183635" cy="180955"/>
            </a:xfrm>
            <a:custGeom>
              <a:avLst/>
              <a:gdLst>
                <a:gd name="T0" fmla="*/ 28 w 58"/>
                <a:gd name="T1" fmla="*/ 57 h 57"/>
                <a:gd name="T2" fmla="*/ 57 w 58"/>
                <a:gd name="T3" fmla="*/ 28 h 57"/>
                <a:gd name="T4" fmla="*/ 29 w 58"/>
                <a:gd name="T5" fmla="*/ 0 h 57"/>
                <a:gd name="T6" fmla="*/ 0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44" y="57"/>
                    <a:pt x="58" y="44"/>
                    <a:pt x="57" y="28"/>
                  </a:cubicBezTo>
                  <a:cubicBezTo>
                    <a:pt x="57" y="12"/>
                    <a:pt x="44" y="0"/>
                    <a:pt x="29" y="0"/>
                  </a:cubicBezTo>
                  <a:cubicBezTo>
                    <a:pt x="13" y="0"/>
                    <a:pt x="0" y="12"/>
                    <a:pt x="0" y="28"/>
                  </a:cubicBezTo>
                  <a:cubicBezTo>
                    <a:pt x="0" y="44"/>
                    <a:pt x="12" y="57"/>
                    <a:pt x="28" y="5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userDrawn="1"/>
          </p:nvSpPr>
          <p:spPr bwMode="auto">
            <a:xfrm>
              <a:off x="4001100" y="6167692"/>
              <a:ext cx="258698" cy="258698"/>
            </a:xfrm>
            <a:custGeom>
              <a:avLst/>
              <a:gdLst>
                <a:gd name="T0" fmla="*/ 41 w 81"/>
                <a:gd name="T1" fmla="*/ 81 h 81"/>
                <a:gd name="T2" fmla="*/ 81 w 81"/>
                <a:gd name="T3" fmla="*/ 41 h 81"/>
                <a:gd name="T4" fmla="*/ 40 w 81"/>
                <a:gd name="T5" fmla="*/ 1 h 81"/>
                <a:gd name="T6" fmla="*/ 0 w 81"/>
                <a:gd name="T7" fmla="*/ 41 h 81"/>
                <a:gd name="T8" fmla="*/ 41 w 81"/>
                <a:gd name="T9" fmla="*/ 81 h 81"/>
              </a:gdLst>
              <a:ahLst/>
              <a:cxnLst>
                <a:cxn ang="0">
                  <a:pos x="T0" y="T1"/>
                </a:cxn>
                <a:cxn ang="0">
                  <a:pos x="T2" y="T3"/>
                </a:cxn>
                <a:cxn ang="0">
                  <a:pos x="T4" y="T5"/>
                </a:cxn>
                <a:cxn ang="0">
                  <a:pos x="T6" y="T7"/>
                </a:cxn>
                <a:cxn ang="0">
                  <a:pos x="T8" y="T9"/>
                </a:cxn>
              </a:cxnLst>
              <a:rect l="0" t="0" r="r" b="b"/>
              <a:pathLst>
                <a:path w="81" h="81">
                  <a:moveTo>
                    <a:pt x="41" y="81"/>
                  </a:moveTo>
                  <a:cubicBezTo>
                    <a:pt x="63" y="81"/>
                    <a:pt x="81" y="63"/>
                    <a:pt x="81" y="41"/>
                  </a:cubicBezTo>
                  <a:cubicBezTo>
                    <a:pt x="81" y="18"/>
                    <a:pt x="63" y="0"/>
                    <a:pt x="40" y="1"/>
                  </a:cubicBezTo>
                  <a:cubicBezTo>
                    <a:pt x="18" y="1"/>
                    <a:pt x="1" y="19"/>
                    <a:pt x="0" y="41"/>
                  </a:cubicBezTo>
                  <a:cubicBezTo>
                    <a:pt x="0" y="63"/>
                    <a:pt x="18" y="81"/>
                    <a:pt x="41" y="8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userDrawn="1"/>
          </p:nvSpPr>
          <p:spPr bwMode="auto">
            <a:xfrm>
              <a:off x="5302630" y="5947866"/>
              <a:ext cx="88467" cy="89807"/>
            </a:xfrm>
            <a:custGeom>
              <a:avLst/>
              <a:gdLst>
                <a:gd name="T0" fmla="*/ 14 w 28"/>
                <a:gd name="T1" fmla="*/ 28 h 28"/>
                <a:gd name="T2" fmla="*/ 28 w 28"/>
                <a:gd name="T3" fmla="*/ 14 h 28"/>
                <a:gd name="T4" fmla="*/ 14 w 28"/>
                <a:gd name="T5" fmla="*/ 1 h 28"/>
                <a:gd name="T6" fmla="*/ 0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2"/>
                    <a:pt x="28" y="14"/>
                  </a:cubicBezTo>
                  <a:cubicBezTo>
                    <a:pt x="28" y="7"/>
                    <a:pt x="21" y="0"/>
                    <a:pt x="14" y="1"/>
                  </a:cubicBezTo>
                  <a:cubicBezTo>
                    <a:pt x="6" y="1"/>
                    <a:pt x="0" y="7"/>
                    <a:pt x="0" y="14"/>
                  </a:cubicBezTo>
                  <a:cubicBezTo>
                    <a:pt x="0" y="22"/>
                    <a:pt x="6" y="28"/>
                    <a:pt x="14" y="2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userDrawn="1"/>
          </p:nvSpPr>
          <p:spPr bwMode="auto">
            <a:xfrm>
              <a:off x="4908552" y="6467943"/>
              <a:ext cx="266740" cy="274783"/>
            </a:xfrm>
            <a:custGeom>
              <a:avLst/>
              <a:gdLst>
                <a:gd name="T0" fmla="*/ 42 w 84"/>
                <a:gd name="T1" fmla="*/ 85 h 86"/>
                <a:gd name="T2" fmla="*/ 84 w 84"/>
                <a:gd name="T3" fmla="*/ 43 h 86"/>
                <a:gd name="T4" fmla="*/ 42 w 84"/>
                <a:gd name="T5" fmla="*/ 0 h 86"/>
                <a:gd name="T6" fmla="*/ 0 w 84"/>
                <a:gd name="T7" fmla="*/ 43 h 86"/>
                <a:gd name="T8" fmla="*/ 42 w 84"/>
                <a:gd name="T9" fmla="*/ 85 h 86"/>
              </a:gdLst>
              <a:ahLst/>
              <a:cxnLst>
                <a:cxn ang="0">
                  <a:pos x="T0" y="T1"/>
                </a:cxn>
                <a:cxn ang="0">
                  <a:pos x="T2" y="T3"/>
                </a:cxn>
                <a:cxn ang="0">
                  <a:pos x="T4" y="T5"/>
                </a:cxn>
                <a:cxn ang="0">
                  <a:pos x="T6" y="T7"/>
                </a:cxn>
                <a:cxn ang="0">
                  <a:pos x="T8" y="T9"/>
                </a:cxn>
              </a:cxnLst>
              <a:rect l="0" t="0" r="r" b="b"/>
              <a:pathLst>
                <a:path w="84" h="86">
                  <a:moveTo>
                    <a:pt x="42" y="85"/>
                  </a:moveTo>
                  <a:cubicBezTo>
                    <a:pt x="68" y="85"/>
                    <a:pt x="84" y="65"/>
                    <a:pt x="84" y="43"/>
                  </a:cubicBezTo>
                  <a:cubicBezTo>
                    <a:pt x="84" y="19"/>
                    <a:pt x="65" y="0"/>
                    <a:pt x="42" y="0"/>
                  </a:cubicBezTo>
                  <a:cubicBezTo>
                    <a:pt x="19" y="0"/>
                    <a:pt x="0" y="19"/>
                    <a:pt x="0" y="43"/>
                  </a:cubicBezTo>
                  <a:cubicBezTo>
                    <a:pt x="0" y="66"/>
                    <a:pt x="19" y="86"/>
                    <a:pt x="42" y="8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userDrawn="1"/>
          </p:nvSpPr>
          <p:spPr bwMode="auto">
            <a:xfrm>
              <a:off x="3724977" y="5890229"/>
              <a:ext cx="203741" cy="205082"/>
            </a:xfrm>
            <a:custGeom>
              <a:avLst/>
              <a:gdLst>
                <a:gd name="T0" fmla="*/ 33 w 64"/>
                <a:gd name="T1" fmla="*/ 64 h 64"/>
                <a:gd name="T2" fmla="*/ 64 w 64"/>
                <a:gd name="T3" fmla="*/ 33 h 64"/>
                <a:gd name="T4" fmla="*/ 32 w 64"/>
                <a:gd name="T5" fmla="*/ 0 h 64"/>
                <a:gd name="T6" fmla="*/ 0 w 64"/>
                <a:gd name="T7" fmla="*/ 32 h 64"/>
                <a:gd name="T8" fmla="*/ 33 w 64"/>
                <a:gd name="T9" fmla="*/ 64 h 64"/>
              </a:gdLst>
              <a:ahLst/>
              <a:cxnLst>
                <a:cxn ang="0">
                  <a:pos x="T0" y="T1"/>
                </a:cxn>
                <a:cxn ang="0">
                  <a:pos x="T2" y="T3"/>
                </a:cxn>
                <a:cxn ang="0">
                  <a:pos x="T4" y="T5"/>
                </a:cxn>
                <a:cxn ang="0">
                  <a:pos x="T6" y="T7"/>
                </a:cxn>
                <a:cxn ang="0">
                  <a:pos x="T8" y="T9"/>
                </a:cxn>
              </a:cxnLst>
              <a:rect l="0" t="0" r="r" b="b"/>
              <a:pathLst>
                <a:path w="64" h="64">
                  <a:moveTo>
                    <a:pt x="33" y="64"/>
                  </a:moveTo>
                  <a:cubicBezTo>
                    <a:pt x="50" y="64"/>
                    <a:pt x="64" y="50"/>
                    <a:pt x="64" y="33"/>
                  </a:cubicBezTo>
                  <a:cubicBezTo>
                    <a:pt x="64" y="15"/>
                    <a:pt x="50" y="0"/>
                    <a:pt x="32" y="0"/>
                  </a:cubicBezTo>
                  <a:cubicBezTo>
                    <a:pt x="15" y="0"/>
                    <a:pt x="0" y="15"/>
                    <a:pt x="0" y="32"/>
                  </a:cubicBezTo>
                  <a:cubicBezTo>
                    <a:pt x="0" y="50"/>
                    <a:pt x="15" y="64"/>
                    <a:pt x="33" y="6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userDrawn="1"/>
          </p:nvSpPr>
          <p:spPr bwMode="auto">
            <a:xfrm>
              <a:off x="5219525" y="6474644"/>
              <a:ext cx="254676" cy="254676"/>
            </a:xfrm>
            <a:custGeom>
              <a:avLst/>
              <a:gdLst>
                <a:gd name="T0" fmla="*/ 40 w 80"/>
                <a:gd name="T1" fmla="*/ 80 h 80"/>
                <a:gd name="T2" fmla="*/ 80 w 80"/>
                <a:gd name="T3" fmla="*/ 40 h 80"/>
                <a:gd name="T4" fmla="*/ 40 w 80"/>
                <a:gd name="T5" fmla="*/ 0 h 80"/>
                <a:gd name="T6" fmla="*/ 0 w 80"/>
                <a:gd name="T7" fmla="*/ 40 h 80"/>
                <a:gd name="T8" fmla="*/ 40 w 80"/>
                <a:gd name="T9" fmla="*/ 80 h 80"/>
              </a:gdLst>
              <a:ahLst/>
              <a:cxnLst>
                <a:cxn ang="0">
                  <a:pos x="T0" y="T1"/>
                </a:cxn>
                <a:cxn ang="0">
                  <a:pos x="T2" y="T3"/>
                </a:cxn>
                <a:cxn ang="0">
                  <a:pos x="T4" y="T5"/>
                </a:cxn>
                <a:cxn ang="0">
                  <a:pos x="T6" y="T7"/>
                </a:cxn>
                <a:cxn ang="0">
                  <a:pos x="T8" y="T9"/>
                </a:cxn>
              </a:cxnLst>
              <a:rect l="0" t="0" r="r" b="b"/>
              <a:pathLst>
                <a:path w="80" h="80">
                  <a:moveTo>
                    <a:pt x="40" y="80"/>
                  </a:moveTo>
                  <a:cubicBezTo>
                    <a:pt x="62" y="80"/>
                    <a:pt x="80" y="62"/>
                    <a:pt x="80" y="40"/>
                  </a:cubicBezTo>
                  <a:cubicBezTo>
                    <a:pt x="79" y="18"/>
                    <a:pt x="62" y="0"/>
                    <a:pt x="40" y="0"/>
                  </a:cubicBezTo>
                  <a:cubicBezTo>
                    <a:pt x="18" y="0"/>
                    <a:pt x="0" y="18"/>
                    <a:pt x="0" y="40"/>
                  </a:cubicBezTo>
                  <a:cubicBezTo>
                    <a:pt x="0" y="62"/>
                    <a:pt x="18" y="80"/>
                    <a:pt x="40" y="8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3"/>
            <p:cNvSpPr>
              <a:spLocks noChangeArrowheads="1"/>
            </p:cNvSpPr>
            <p:nvPr userDrawn="1"/>
          </p:nvSpPr>
          <p:spPr bwMode="auto">
            <a:xfrm>
              <a:off x="5569370" y="6218628"/>
              <a:ext cx="159508" cy="159508"/>
            </a:xfrm>
            <a:prstGeom prst="ellipse">
              <a:avLst/>
            </a:pr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userDrawn="1"/>
          </p:nvSpPr>
          <p:spPr bwMode="auto">
            <a:xfrm>
              <a:off x="5531839" y="6481347"/>
              <a:ext cx="238592" cy="238592"/>
            </a:xfrm>
            <a:custGeom>
              <a:avLst/>
              <a:gdLst>
                <a:gd name="T0" fmla="*/ 38 w 75"/>
                <a:gd name="T1" fmla="*/ 75 h 75"/>
                <a:gd name="T2" fmla="*/ 74 w 75"/>
                <a:gd name="T3" fmla="*/ 37 h 75"/>
                <a:gd name="T4" fmla="*/ 36 w 75"/>
                <a:gd name="T5" fmla="*/ 1 h 75"/>
                <a:gd name="T6" fmla="*/ 0 w 75"/>
                <a:gd name="T7" fmla="*/ 38 h 75"/>
                <a:gd name="T8" fmla="*/ 38 w 75"/>
                <a:gd name="T9" fmla="*/ 75 h 75"/>
              </a:gdLst>
              <a:ahLst/>
              <a:cxnLst>
                <a:cxn ang="0">
                  <a:pos x="T0" y="T1"/>
                </a:cxn>
                <a:cxn ang="0">
                  <a:pos x="T2" y="T3"/>
                </a:cxn>
                <a:cxn ang="0">
                  <a:pos x="T4" y="T5"/>
                </a:cxn>
                <a:cxn ang="0">
                  <a:pos x="T6" y="T7"/>
                </a:cxn>
                <a:cxn ang="0">
                  <a:pos x="T8" y="T9"/>
                </a:cxn>
              </a:cxnLst>
              <a:rect l="0" t="0" r="r" b="b"/>
              <a:pathLst>
                <a:path w="75" h="75">
                  <a:moveTo>
                    <a:pt x="38" y="75"/>
                  </a:moveTo>
                  <a:cubicBezTo>
                    <a:pt x="58" y="75"/>
                    <a:pt x="75" y="58"/>
                    <a:pt x="74" y="37"/>
                  </a:cubicBezTo>
                  <a:cubicBezTo>
                    <a:pt x="74" y="17"/>
                    <a:pt x="57" y="0"/>
                    <a:pt x="36" y="1"/>
                  </a:cubicBezTo>
                  <a:cubicBezTo>
                    <a:pt x="16" y="1"/>
                    <a:pt x="0" y="18"/>
                    <a:pt x="0" y="38"/>
                  </a:cubicBezTo>
                  <a:cubicBezTo>
                    <a:pt x="0" y="59"/>
                    <a:pt x="17" y="75"/>
                    <a:pt x="38" y="7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userDrawn="1"/>
          </p:nvSpPr>
          <p:spPr bwMode="auto">
            <a:xfrm>
              <a:off x="5258397" y="6206564"/>
              <a:ext cx="178274" cy="182295"/>
            </a:xfrm>
            <a:custGeom>
              <a:avLst/>
              <a:gdLst>
                <a:gd name="T0" fmla="*/ 28 w 56"/>
                <a:gd name="T1" fmla="*/ 57 h 57"/>
                <a:gd name="T2" fmla="*/ 56 w 56"/>
                <a:gd name="T3" fmla="*/ 28 h 57"/>
                <a:gd name="T4" fmla="*/ 28 w 56"/>
                <a:gd name="T5" fmla="*/ 0 h 57"/>
                <a:gd name="T6" fmla="*/ 0 w 56"/>
                <a:gd name="T7" fmla="*/ 29 h 57"/>
                <a:gd name="T8" fmla="*/ 28 w 56"/>
                <a:gd name="T9" fmla="*/ 57 h 57"/>
              </a:gdLst>
              <a:ahLst/>
              <a:cxnLst>
                <a:cxn ang="0">
                  <a:pos x="T0" y="T1"/>
                </a:cxn>
                <a:cxn ang="0">
                  <a:pos x="T2" y="T3"/>
                </a:cxn>
                <a:cxn ang="0">
                  <a:pos x="T4" y="T5"/>
                </a:cxn>
                <a:cxn ang="0">
                  <a:pos x="T6" y="T7"/>
                </a:cxn>
                <a:cxn ang="0">
                  <a:pos x="T8" y="T9"/>
                </a:cxn>
              </a:cxnLst>
              <a:rect l="0" t="0" r="r" b="b"/>
              <a:pathLst>
                <a:path w="56" h="57">
                  <a:moveTo>
                    <a:pt x="28" y="57"/>
                  </a:moveTo>
                  <a:cubicBezTo>
                    <a:pt x="44" y="57"/>
                    <a:pt x="56" y="44"/>
                    <a:pt x="56" y="28"/>
                  </a:cubicBezTo>
                  <a:cubicBezTo>
                    <a:pt x="56" y="13"/>
                    <a:pt x="43" y="1"/>
                    <a:pt x="28" y="0"/>
                  </a:cubicBezTo>
                  <a:cubicBezTo>
                    <a:pt x="13" y="0"/>
                    <a:pt x="0" y="13"/>
                    <a:pt x="0" y="29"/>
                  </a:cubicBezTo>
                  <a:cubicBezTo>
                    <a:pt x="0" y="44"/>
                    <a:pt x="12" y="57"/>
                    <a:pt x="28" y="5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userDrawn="1"/>
          </p:nvSpPr>
          <p:spPr bwMode="auto">
            <a:xfrm>
              <a:off x="5846833" y="6493410"/>
              <a:ext cx="215805" cy="217145"/>
            </a:xfrm>
            <a:custGeom>
              <a:avLst/>
              <a:gdLst>
                <a:gd name="T0" fmla="*/ 34 w 68"/>
                <a:gd name="T1" fmla="*/ 68 h 68"/>
                <a:gd name="T2" fmla="*/ 68 w 68"/>
                <a:gd name="T3" fmla="*/ 35 h 68"/>
                <a:gd name="T4" fmla="*/ 34 w 68"/>
                <a:gd name="T5" fmla="*/ 0 h 68"/>
                <a:gd name="T6" fmla="*/ 0 w 68"/>
                <a:gd name="T7" fmla="*/ 34 h 68"/>
                <a:gd name="T8" fmla="*/ 34 w 68"/>
                <a:gd name="T9" fmla="*/ 68 h 68"/>
              </a:gdLst>
              <a:ahLst/>
              <a:cxnLst>
                <a:cxn ang="0">
                  <a:pos x="T0" y="T1"/>
                </a:cxn>
                <a:cxn ang="0">
                  <a:pos x="T2" y="T3"/>
                </a:cxn>
                <a:cxn ang="0">
                  <a:pos x="T4" y="T5"/>
                </a:cxn>
                <a:cxn ang="0">
                  <a:pos x="T6" y="T7"/>
                </a:cxn>
                <a:cxn ang="0">
                  <a:pos x="T8" y="T9"/>
                </a:cxn>
              </a:cxnLst>
              <a:rect l="0" t="0" r="r" b="b"/>
              <a:pathLst>
                <a:path w="68" h="68">
                  <a:moveTo>
                    <a:pt x="34" y="68"/>
                  </a:moveTo>
                  <a:cubicBezTo>
                    <a:pt x="52" y="68"/>
                    <a:pt x="68" y="53"/>
                    <a:pt x="68" y="35"/>
                  </a:cubicBezTo>
                  <a:cubicBezTo>
                    <a:pt x="68" y="16"/>
                    <a:pt x="53" y="0"/>
                    <a:pt x="34" y="0"/>
                  </a:cubicBezTo>
                  <a:cubicBezTo>
                    <a:pt x="15" y="0"/>
                    <a:pt x="0" y="15"/>
                    <a:pt x="0" y="34"/>
                  </a:cubicBezTo>
                  <a:cubicBezTo>
                    <a:pt x="0" y="53"/>
                    <a:pt x="15" y="68"/>
                    <a:pt x="34" y="68"/>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userDrawn="1"/>
          </p:nvSpPr>
          <p:spPr bwMode="auto">
            <a:xfrm>
              <a:off x="4939382" y="6197181"/>
              <a:ext cx="203741" cy="203741"/>
            </a:xfrm>
            <a:custGeom>
              <a:avLst/>
              <a:gdLst>
                <a:gd name="T0" fmla="*/ 32 w 64"/>
                <a:gd name="T1" fmla="*/ 63 h 64"/>
                <a:gd name="T2" fmla="*/ 63 w 64"/>
                <a:gd name="T3" fmla="*/ 32 h 64"/>
                <a:gd name="T4" fmla="*/ 31 w 64"/>
                <a:gd name="T5" fmla="*/ 0 h 64"/>
                <a:gd name="T6" fmla="*/ 1 w 64"/>
                <a:gd name="T7" fmla="*/ 32 h 64"/>
                <a:gd name="T8" fmla="*/ 32 w 64"/>
                <a:gd name="T9" fmla="*/ 63 h 64"/>
              </a:gdLst>
              <a:ahLst/>
              <a:cxnLst>
                <a:cxn ang="0">
                  <a:pos x="T0" y="T1"/>
                </a:cxn>
                <a:cxn ang="0">
                  <a:pos x="T2" y="T3"/>
                </a:cxn>
                <a:cxn ang="0">
                  <a:pos x="T4" y="T5"/>
                </a:cxn>
                <a:cxn ang="0">
                  <a:pos x="T6" y="T7"/>
                </a:cxn>
                <a:cxn ang="0">
                  <a:pos x="T8" y="T9"/>
                </a:cxn>
              </a:cxnLst>
              <a:rect l="0" t="0" r="r" b="b"/>
              <a:pathLst>
                <a:path w="64" h="64">
                  <a:moveTo>
                    <a:pt x="32" y="63"/>
                  </a:moveTo>
                  <a:cubicBezTo>
                    <a:pt x="50" y="63"/>
                    <a:pt x="64" y="49"/>
                    <a:pt x="63" y="32"/>
                  </a:cubicBezTo>
                  <a:cubicBezTo>
                    <a:pt x="63" y="14"/>
                    <a:pt x="49" y="0"/>
                    <a:pt x="31" y="0"/>
                  </a:cubicBezTo>
                  <a:cubicBezTo>
                    <a:pt x="14" y="1"/>
                    <a:pt x="0" y="15"/>
                    <a:pt x="1" y="32"/>
                  </a:cubicBezTo>
                  <a:cubicBezTo>
                    <a:pt x="1" y="50"/>
                    <a:pt x="15" y="64"/>
                    <a:pt x="32" y="6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userDrawn="1"/>
          </p:nvSpPr>
          <p:spPr bwMode="auto">
            <a:xfrm>
              <a:off x="5025167" y="5673084"/>
              <a:ext cx="32170" cy="29489"/>
            </a:xfrm>
            <a:custGeom>
              <a:avLst/>
              <a:gdLst>
                <a:gd name="T0" fmla="*/ 5 w 10"/>
                <a:gd name="T1" fmla="*/ 9 h 9"/>
                <a:gd name="T2" fmla="*/ 10 w 10"/>
                <a:gd name="T3" fmla="*/ 4 h 9"/>
                <a:gd name="T4" fmla="*/ 5 w 10"/>
                <a:gd name="T5" fmla="*/ 0 h 9"/>
                <a:gd name="T6" fmla="*/ 0 w 10"/>
                <a:gd name="T7" fmla="*/ 5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cubicBezTo>
                    <a:pt x="7" y="9"/>
                    <a:pt x="10" y="7"/>
                    <a:pt x="10" y="4"/>
                  </a:cubicBezTo>
                  <a:cubicBezTo>
                    <a:pt x="10" y="2"/>
                    <a:pt x="7" y="0"/>
                    <a:pt x="5" y="0"/>
                  </a:cubicBezTo>
                  <a:cubicBezTo>
                    <a:pt x="2" y="0"/>
                    <a:pt x="0" y="2"/>
                    <a:pt x="0" y="5"/>
                  </a:cubicBezTo>
                  <a:cubicBezTo>
                    <a:pt x="1" y="7"/>
                    <a:pt x="2" y="9"/>
                    <a:pt x="5" y="9"/>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userDrawn="1"/>
          </p:nvSpPr>
          <p:spPr bwMode="auto">
            <a:xfrm>
              <a:off x="4984955" y="5938483"/>
              <a:ext cx="113935" cy="115275"/>
            </a:xfrm>
            <a:custGeom>
              <a:avLst/>
              <a:gdLst>
                <a:gd name="T0" fmla="*/ 18 w 36"/>
                <a:gd name="T1" fmla="*/ 35 h 36"/>
                <a:gd name="T2" fmla="*/ 36 w 36"/>
                <a:gd name="T3" fmla="*/ 18 h 36"/>
                <a:gd name="T4" fmla="*/ 18 w 36"/>
                <a:gd name="T5" fmla="*/ 0 h 36"/>
                <a:gd name="T6" fmla="*/ 0 w 36"/>
                <a:gd name="T7" fmla="*/ 17 h 36"/>
                <a:gd name="T8" fmla="*/ 18 w 36"/>
                <a:gd name="T9" fmla="*/ 35 h 36"/>
              </a:gdLst>
              <a:ahLst/>
              <a:cxnLst>
                <a:cxn ang="0">
                  <a:pos x="T0" y="T1"/>
                </a:cxn>
                <a:cxn ang="0">
                  <a:pos x="T2" y="T3"/>
                </a:cxn>
                <a:cxn ang="0">
                  <a:pos x="T4" y="T5"/>
                </a:cxn>
                <a:cxn ang="0">
                  <a:pos x="T6" y="T7"/>
                </a:cxn>
                <a:cxn ang="0">
                  <a:pos x="T8" y="T9"/>
                </a:cxn>
              </a:cxnLst>
              <a:rect l="0" t="0" r="r" b="b"/>
              <a:pathLst>
                <a:path w="36" h="36">
                  <a:moveTo>
                    <a:pt x="18" y="35"/>
                  </a:moveTo>
                  <a:cubicBezTo>
                    <a:pt x="28" y="36"/>
                    <a:pt x="36" y="28"/>
                    <a:pt x="36" y="18"/>
                  </a:cubicBezTo>
                  <a:cubicBezTo>
                    <a:pt x="36" y="7"/>
                    <a:pt x="28" y="0"/>
                    <a:pt x="18" y="0"/>
                  </a:cubicBezTo>
                  <a:cubicBezTo>
                    <a:pt x="8" y="0"/>
                    <a:pt x="0" y="8"/>
                    <a:pt x="0" y="17"/>
                  </a:cubicBezTo>
                  <a:cubicBezTo>
                    <a:pt x="0" y="27"/>
                    <a:pt x="8" y="35"/>
                    <a:pt x="18" y="35"/>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userDrawn="1"/>
          </p:nvSpPr>
          <p:spPr bwMode="auto">
            <a:xfrm>
              <a:off x="6206061" y="6244095"/>
              <a:ext cx="104551" cy="105892"/>
            </a:xfrm>
            <a:custGeom>
              <a:avLst/>
              <a:gdLst>
                <a:gd name="T0" fmla="*/ 17 w 33"/>
                <a:gd name="T1" fmla="*/ 33 h 33"/>
                <a:gd name="T2" fmla="*/ 33 w 33"/>
                <a:gd name="T3" fmla="*/ 16 h 33"/>
                <a:gd name="T4" fmla="*/ 16 w 33"/>
                <a:gd name="T5" fmla="*/ 0 h 33"/>
                <a:gd name="T6" fmla="*/ 0 w 33"/>
                <a:gd name="T7" fmla="*/ 17 h 33"/>
                <a:gd name="T8" fmla="*/ 17 w 33"/>
                <a:gd name="T9" fmla="*/ 33 h 33"/>
              </a:gdLst>
              <a:ahLst/>
              <a:cxnLst>
                <a:cxn ang="0">
                  <a:pos x="T0" y="T1"/>
                </a:cxn>
                <a:cxn ang="0">
                  <a:pos x="T2" y="T3"/>
                </a:cxn>
                <a:cxn ang="0">
                  <a:pos x="T4" y="T5"/>
                </a:cxn>
                <a:cxn ang="0">
                  <a:pos x="T6" y="T7"/>
                </a:cxn>
                <a:cxn ang="0">
                  <a:pos x="T8" y="T9"/>
                </a:cxn>
              </a:cxnLst>
              <a:rect l="0" t="0" r="r" b="b"/>
              <a:pathLst>
                <a:path w="33" h="33">
                  <a:moveTo>
                    <a:pt x="17" y="33"/>
                  </a:moveTo>
                  <a:cubicBezTo>
                    <a:pt x="26" y="33"/>
                    <a:pt x="33" y="26"/>
                    <a:pt x="33" y="16"/>
                  </a:cubicBezTo>
                  <a:cubicBezTo>
                    <a:pt x="33" y="7"/>
                    <a:pt x="25" y="0"/>
                    <a:pt x="16" y="0"/>
                  </a:cubicBezTo>
                  <a:cubicBezTo>
                    <a:pt x="7" y="0"/>
                    <a:pt x="0" y="8"/>
                    <a:pt x="0" y="17"/>
                  </a:cubicBezTo>
                  <a:cubicBezTo>
                    <a:pt x="1" y="26"/>
                    <a:pt x="8" y="33"/>
                    <a:pt x="17" y="3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userDrawn="1"/>
          </p:nvSpPr>
          <p:spPr bwMode="auto">
            <a:xfrm>
              <a:off x="6476822" y="6516197"/>
              <a:ext cx="171571" cy="171571"/>
            </a:xfrm>
            <a:custGeom>
              <a:avLst/>
              <a:gdLst>
                <a:gd name="T0" fmla="*/ 27 w 54"/>
                <a:gd name="T1" fmla="*/ 54 h 54"/>
                <a:gd name="T2" fmla="*/ 54 w 54"/>
                <a:gd name="T3" fmla="*/ 27 h 54"/>
                <a:gd name="T4" fmla="*/ 27 w 54"/>
                <a:gd name="T5" fmla="*/ 0 h 54"/>
                <a:gd name="T6" fmla="*/ 0 w 54"/>
                <a:gd name="T7" fmla="*/ 27 h 54"/>
                <a:gd name="T8" fmla="*/ 27 w 54"/>
                <a:gd name="T9" fmla="*/ 54 h 54"/>
              </a:gdLst>
              <a:ahLst/>
              <a:cxnLst>
                <a:cxn ang="0">
                  <a:pos x="T0" y="T1"/>
                </a:cxn>
                <a:cxn ang="0">
                  <a:pos x="T2" y="T3"/>
                </a:cxn>
                <a:cxn ang="0">
                  <a:pos x="T4" y="T5"/>
                </a:cxn>
                <a:cxn ang="0">
                  <a:pos x="T6" y="T7"/>
                </a:cxn>
                <a:cxn ang="0">
                  <a:pos x="T8" y="T9"/>
                </a:cxn>
              </a:cxnLst>
              <a:rect l="0" t="0" r="r" b="b"/>
              <a:pathLst>
                <a:path w="54" h="54">
                  <a:moveTo>
                    <a:pt x="27" y="54"/>
                  </a:moveTo>
                  <a:cubicBezTo>
                    <a:pt x="42" y="54"/>
                    <a:pt x="54" y="42"/>
                    <a:pt x="54" y="27"/>
                  </a:cubicBezTo>
                  <a:cubicBezTo>
                    <a:pt x="54" y="12"/>
                    <a:pt x="42" y="0"/>
                    <a:pt x="27" y="0"/>
                  </a:cubicBezTo>
                  <a:cubicBezTo>
                    <a:pt x="12" y="0"/>
                    <a:pt x="0" y="13"/>
                    <a:pt x="0" y="27"/>
                  </a:cubicBezTo>
                  <a:cubicBezTo>
                    <a:pt x="0" y="42"/>
                    <a:pt x="13" y="54"/>
                    <a:pt x="27" y="5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userDrawn="1"/>
          </p:nvSpPr>
          <p:spPr bwMode="auto">
            <a:xfrm>
              <a:off x="7105471" y="6537643"/>
              <a:ext cx="127339" cy="128679"/>
            </a:xfrm>
            <a:custGeom>
              <a:avLst/>
              <a:gdLst>
                <a:gd name="T0" fmla="*/ 20 w 40"/>
                <a:gd name="T1" fmla="*/ 40 h 40"/>
                <a:gd name="T2" fmla="*/ 40 w 40"/>
                <a:gd name="T3" fmla="*/ 20 h 40"/>
                <a:gd name="T4" fmla="*/ 20 w 40"/>
                <a:gd name="T5" fmla="*/ 0 h 40"/>
                <a:gd name="T6" fmla="*/ 0 w 40"/>
                <a:gd name="T7" fmla="*/ 20 h 40"/>
                <a:gd name="T8" fmla="*/ 20 w 40"/>
                <a:gd name="T9" fmla="*/ 40 h 40"/>
              </a:gdLst>
              <a:ahLst/>
              <a:cxnLst>
                <a:cxn ang="0">
                  <a:pos x="T0" y="T1"/>
                </a:cxn>
                <a:cxn ang="0">
                  <a:pos x="T2" y="T3"/>
                </a:cxn>
                <a:cxn ang="0">
                  <a:pos x="T4" y="T5"/>
                </a:cxn>
                <a:cxn ang="0">
                  <a:pos x="T6" y="T7"/>
                </a:cxn>
                <a:cxn ang="0">
                  <a:pos x="T8" y="T9"/>
                </a:cxn>
              </a:cxnLst>
              <a:rect l="0" t="0" r="r" b="b"/>
              <a:pathLst>
                <a:path w="40" h="40">
                  <a:moveTo>
                    <a:pt x="20" y="40"/>
                  </a:moveTo>
                  <a:cubicBezTo>
                    <a:pt x="31" y="40"/>
                    <a:pt x="40" y="31"/>
                    <a:pt x="40" y="20"/>
                  </a:cubicBezTo>
                  <a:cubicBezTo>
                    <a:pt x="39" y="9"/>
                    <a:pt x="31" y="1"/>
                    <a:pt x="20" y="0"/>
                  </a:cubicBezTo>
                  <a:cubicBezTo>
                    <a:pt x="10" y="0"/>
                    <a:pt x="0" y="9"/>
                    <a:pt x="0" y="20"/>
                  </a:cubicBezTo>
                  <a:cubicBezTo>
                    <a:pt x="0" y="31"/>
                    <a:pt x="9" y="40"/>
                    <a:pt x="20" y="4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userDrawn="1"/>
          </p:nvSpPr>
          <p:spPr bwMode="auto">
            <a:xfrm>
              <a:off x="6521056" y="6254818"/>
              <a:ext cx="83105" cy="81765"/>
            </a:xfrm>
            <a:custGeom>
              <a:avLst/>
              <a:gdLst>
                <a:gd name="T0" fmla="*/ 13 w 26"/>
                <a:gd name="T1" fmla="*/ 26 h 26"/>
                <a:gd name="T2" fmla="*/ 25 w 26"/>
                <a:gd name="T3" fmla="*/ 13 h 26"/>
                <a:gd name="T4" fmla="*/ 12 w 26"/>
                <a:gd name="T5" fmla="*/ 1 h 26"/>
                <a:gd name="T6" fmla="*/ 0 w 26"/>
                <a:gd name="T7" fmla="*/ 13 h 26"/>
                <a:gd name="T8" fmla="*/ 13 w 26"/>
                <a:gd name="T9" fmla="*/ 26 h 26"/>
              </a:gdLst>
              <a:ahLst/>
              <a:cxnLst>
                <a:cxn ang="0">
                  <a:pos x="T0" y="T1"/>
                </a:cxn>
                <a:cxn ang="0">
                  <a:pos x="T2" y="T3"/>
                </a:cxn>
                <a:cxn ang="0">
                  <a:pos x="T4" y="T5"/>
                </a:cxn>
                <a:cxn ang="0">
                  <a:pos x="T6" y="T7"/>
                </a:cxn>
                <a:cxn ang="0">
                  <a:pos x="T8" y="T9"/>
                </a:cxn>
              </a:cxnLst>
              <a:rect l="0" t="0" r="r" b="b"/>
              <a:pathLst>
                <a:path w="26" h="26">
                  <a:moveTo>
                    <a:pt x="13" y="26"/>
                  </a:moveTo>
                  <a:cubicBezTo>
                    <a:pt x="20" y="26"/>
                    <a:pt x="25" y="20"/>
                    <a:pt x="25" y="13"/>
                  </a:cubicBezTo>
                  <a:cubicBezTo>
                    <a:pt x="26" y="6"/>
                    <a:pt x="19" y="0"/>
                    <a:pt x="12" y="1"/>
                  </a:cubicBezTo>
                  <a:cubicBezTo>
                    <a:pt x="6" y="1"/>
                    <a:pt x="0" y="6"/>
                    <a:pt x="0" y="13"/>
                  </a:cubicBezTo>
                  <a:cubicBezTo>
                    <a:pt x="0" y="20"/>
                    <a:pt x="6" y="26"/>
                    <a:pt x="13" y="2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userDrawn="1"/>
          </p:nvSpPr>
          <p:spPr bwMode="auto">
            <a:xfrm>
              <a:off x="6791817" y="6528260"/>
              <a:ext cx="148785" cy="150125"/>
            </a:xfrm>
            <a:custGeom>
              <a:avLst/>
              <a:gdLst>
                <a:gd name="T0" fmla="*/ 24 w 47"/>
                <a:gd name="T1" fmla="*/ 47 h 47"/>
                <a:gd name="T2" fmla="*/ 47 w 47"/>
                <a:gd name="T3" fmla="*/ 23 h 47"/>
                <a:gd name="T4" fmla="*/ 24 w 47"/>
                <a:gd name="T5" fmla="*/ 0 h 47"/>
                <a:gd name="T6" fmla="*/ 0 w 47"/>
                <a:gd name="T7" fmla="*/ 23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37" y="47"/>
                    <a:pt x="47" y="36"/>
                    <a:pt x="47" y="23"/>
                  </a:cubicBezTo>
                  <a:cubicBezTo>
                    <a:pt x="47" y="10"/>
                    <a:pt x="37" y="0"/>
                    <a:pt x="24" y="0"/>
                  </a:cubicBezTo>
                  <a:cubicBezTo>
                    <a:pt x="11" y="0"/>
                    <a:pt x="0" y="10"/>
                    <a:pt x="0" y="23"/>
                  </a:cubicBezTo>
                  <a:cubicBezTo>
                    <a:pt x="1" y="36"/>
                    <a:pt x="11" y="46"/>
                    <a:pt x="24" y="4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userDrawn="1"/>
          </p:nvSpPr>
          <p:spPr bwMode="auto">
            <a:xfrm>
              <a:off x="3690127" y="6162331"/>
              <a:ext cx="273442" cy="273442"/>
            </a:xfrm>
            <a:custGeom>
              <a:avLst/>
              <a:gdLst>
                <a:gd name="T0" fmla="*/ 43 w 86"/>
                <a:gd name="T1" fmla="*/ 86 h 86"/>
                <a:gd name="T2" fmla="*/ 86 w 86"/>
                <a:gd name="T3" fmla="*/ 43 h 86"/>
                <a:gd name="T4" fmla="*/ 43 w 86"/>
                <a:gd name="T5" fmla="*/ 0 h 86"/>
                <a:gd name="T6" fmla="*/ 1 w 86"/>
                <a:gd name="T7" fmla="*/ 42 h 86"/>
                <a:gd name="T8" fmla="*/ 43 w 86"/>
                <a:gd name="T9" fmla="*/ 86 h 86"/>
              </a:gdLst>
              <a:ahLst/>
              <a:cxnLst>
                <a:cxn ang="0">
                  <a:pos x="T0" y="T1"/>
                </a:cxn>
                <a:cxn ang="0">
                  <a:pos x="T2" y="T3"/>
                </a:cxn>
                <a:cxn ang="0">
                  <a:pos x="T4" y="T5"/>
                </a:cxn>
                <a:cxn ang="0">
                  <a:pos x="T6" y="T7"/>
                </a:cxn>
                <a:cxn ang="0">
                  <a:pos x="T8" y="T9"/>
                </a:cxn>
              </a:cxnLst>
              <a:rect l="0" t="0" r="r" b="b"/>
              <a:pathLst>
                <a:path w="86" h="86">
                  <a:moveTo>
                    <a:pt x="43" y="86"/>
                  </a:moveTo>
                  <a:cubicBezTo>
                    <a:pt x="66" y="86"/>
                    <a:pt x="86" y="67"/>
                    <a:pt x="86" y="43"/>
                  </a:cubicBezTo>
                  <a:cubicBezTo>
                    <a:pt x="86" y="19"/>
                    <a:pt x="67" y="0"/>
                    <a:pt x="43" y="0"/>
                  </a:cubicBezTo>
                  <a:cubicBezTo>
                    <a:pt x="20" y="0"/>
                    <a:pt x="1" y="19"/>
                    <a:pt x="1" y="42"/>
                  </a:cubicBezTo>
                  <a:cubicBezTo>
                    <a:pt x="0" y="66"/>
                    <a:pt x="19" y="86"/>
                    <a:pt x="43" y="8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userDrawn="1"/>
          </p:nvSpPr>
          <p:spPr bwMode="auto">
            <a:xfrm>
              <a:off x="8050454" y="6800362"/>
              <a:ext cx="57638" cy="57638"/>
            </a:xfrm>
            <a:custGeom>
              <a:avLst/>
              <a:gdLst>
                <a:gd name="T0" fmla="*/ 9 w 18"/>
                <a:gd name="T1" fmla="*/ 0 h 18"/>
                <a:gd name="T2" fmla="*/ 0 w 18"/>
                <a:gd name="T3" fmla="*/ 9 h 18"/>
                <a:gd name="T4" fmla="*/ 10 w 18"/>
                <a:gd name="T5" fmla="*/ 18 h 18"/>
                <a:gd name="T6" fmla="*/ 18 w 18"/>
                <a:gd name="T7" fmla="*/ 9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5" y="0"/>
                    <a:pt x="0" y="5"/>
                    <a:pt x="0" y="9"/>
                  </a:cubicBezTo>
                  <a:cubicBezTo>
                    <a:pt x="1" y="14"/>
                    <a:pt x="5" y="18"/>
                    <a:pt x="10" y="18"/>
                  </a:cubicBezTo>
                  <a:cubicBezTo>
                    <a:pt x="15" y="18"/>
                    <a:pt x="18" y="14"/>
                    <a:pt x="18" y="9"/>
                  </a:cubicBezTo>
                  <a:cubicBezTo>
                    <a:pt x="18" y="4"/>
                    <a:pt x="14" y="0"/>
                    <a:pt x="9"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userDrawn="1"/>
          </p:nvSpPr>
          <p:spPr bwMode="auto">
            <a:xfrm>
              <a:off x="8365449" y="6820469"/>
              <a:ext cx="38872" cy="37531"/>
            </a:xfrm>
            <a:custGeom>
              <a:avLst/>
              <a:gdLst>
                <a:gd name="T0" fmla="*/ 5 w 12"/>
                <a:gd name="T1" fmla="*/ 1 h 12"/>
                <a:gd name="T2" fmla="*/ 1 w 12"/>
                <a:gd name="T3" fmla="*/ 7 h 12"/>
                <a:gd name="T4" fmla="*/ 7 w 12"/>
                <a:gd name="T5" fmla="*/ 12 h 12"/>
                <a:gd name="T6" fmla="*/ 12 w 12"/>
                <a:gd name="T7" fmla="*/ 6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2" y="1"/>
                    <a:pt x="0" y="4"/>
                    <a:pt x="1" y="7"/>
                  </a:cubicBezTo>
                  <a:cubicBezTo>
                    <a:pt x="1" y="10"/>
                    <a:pt x="4" y="12"/>
                    <a:pt x="7" y="12"/>
                  </a:cubicBezTo>
                  <a:cubicBezTo>
                    <a:pt x="10" y="11"/>
                    <a:pt x="12" y="9"/>
                    <a:pt x="12" y="6"/>
                  </a:cubicBezTo>
                  <a:cubicBezTo>
                    <a:pt x="12" y="2"/>
                    <a:pt x="9" y="0"/>
                    <a:pt x="5" y="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userDrawn="1"/>
          </p:nvSpPr>
          <p:spPr bwMode="auto">
            <a:xfrm>
              <a:off x="7739481" y="6781597"/>
              <a:ext cx="76403" cy="76403"/>
            </a:xfrm>
            <a:custGeom>
              <a:avLst/>
              <a:gdLst>
                <a:gd name="T0" fmla="*/ 12 w 24"/>
                <a:gd name="T1" fmla="*/ 24 h 24"/>
                <a:gd name="T2" fmla="*/ 24 w 24"/>
                <a:gd name="T3" fmla="*/ 12 h 24"/>
                <a:gd name="T4" fmla="*/ 12 w 24"/>
                <a:gd name="T5" fmla="*/ 0 h 24"/>
                <a:gd name="T6" fmla="*/ 0 w 24"/>
                <a:gd name="T7" fmla="*/ 12 h 24"/>
                <a:gd name="T8" fmla="*/ 12 w 24"/>
                <a:gd name="T9" fmla="*/ 24 h 24"/>
              </a:gdLst>
              <a:ahLst/>
              <a:cxnLst>
                <a:cxn ang="0">
                  <a:pos x="T0" y="T1"/>
                </a:cxn>
                <a:cxn ang="0">
                  <a:pos x="T2" y="T3"/>
                </a:cxn>
                <a:cxn ang="0">
                  <a:pos x="T4" y="T5"/>
                </a:cxn>
                <a:cxn ang="0">
                  <a:pos x="T6" y="T7"/>
                </a:cxn>
                <a:cxn ang="0">
                  <a:pos x="T8" y="T9"/>
                </a:cxn>
              </a:cxnLst>
              <a:rect l="0" t="0" r="r" b="b"/>
              <a:pathLst>
                <a:path w="24" h="24">
                  <a:moveTo>
                    <a:pt x="12" y="24"/>
                  </a:moveTo>
                  <a:cubicBezTo>
                    <a:pt x="19" y="24"/>
                    <a:pt x="24" y="19"/>
                    <a:pt x="24" y="12"/>
                  </a:cubicBezTo>
                  <a:cubicBezTo>
                    <a:pt x="24" y="6"/>
                    <a:pt x="19" y="0"/>
                    <a:pt x="12" y="0"/>
                  </a:cubicBezTo>
                  <a:cubicBezTo>
                    <a:pt x="6" y="0"/>
                    <a:pt x="0" y="5"/>
                    <a:pt x="0" y="12"/>
                  </a:cubicBezTo>
                  <a:cubicBezTo>
                    <a:pt x="0" y="18"/>
                    <a:pt x="6" y="24"/>
                    <a:pt x="12" y="2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p:cNvSpPr>
            <p:nvPr userDrawn="1"/>
          </p:nvSpPr>
          <p:spPr bwMode="auto">
            <a:xfrm>
              <a:off x="7424487" y="6756129"/>
              <a:ext cx="101871" cy="101871"/>
            </a:xfrm>
            <a:custGeom>
              <a:avLst/>
              <a:gdLst>
                <a:gd name="T0" fmla="*/ 16 w 32"/>
                <a:gd name="T1" fmla="*/ 32 h 32"/>
                <a:gd name="T2" fmla="*/ 32 w 32"/>
                <a:gd name="T3" fmla="*/ 17 h 32"/>
                <a:gd name="T4" fmla="*/ 16 w 32"/>
                <a:gd name="T5" fmla="*/ 0 h 32"/>
                <a:gd name="T6" fmla="*/ 0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25" y="32"/>
                    <a:pt x="31" y="25"/>
                    <a:pt x="32" y="17"/>
                  </a:cubicBezTo>
                  <a:cubicBezTo>
                    <a:pt x="32" y="8"/>
                    <a:pt x="25" y="0"/>
                    <a:pt x="16" y="0"/>
                  </a:cubicBezTo>
                  <a:cubicBezTo>
                    <a:pt x="7" y="0"/>
                    <a:pt x="0" y="7"/>
                    <a:pt x="0" y="16"/>
                  </a:cubicBezTo>
                  <a:cubicBezTo>
                    <a:pt x="0" y="25"/>
                    <a:pt x="7" y="32"/>
                    <a:pt x="16" y="3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userDrawn="1"/>
          </p:nvSpPr>
          <p:spPr bwMode="auto">
            <a:xfrm>
              <a:off x="3409983" y="5880846"/>
              <a:ext cx="225188" cy="226528"/>
            </a:xfrm>
            <a:custGeom>
              <a:avLst/>
              <a:gdLst>
                <a:gd name="T0" fmla="*/ 36 w 71"/>
                <a:gd name="T1" fmla="*/ 71 h 71"/>
                <a:gd name="T2" fmla="*/ 71 w 71"/>
                <a:gd name="T3" fmla="*/ 35 h 71"/>
                <a:gd name="T4" fmla="*/ 35 w 71"/>
                <a:gd name="T5" fmla="*/ 0 h 71"/>
                <a:gd name="T6" fmla="*/ 0 w 71"/>
                <a:gd name="T7" fmla="*/ 36 h 71"/>
                <a:gd name="T8" fmla="*/ 36 w 71"/>
                <a:gd name="T9" fmla="*/ 71 h 71"/>
              </a:gdLst>
              <a:ahLst/>
              <a:cxnLst>
                <a:cxn ang="0">
                  <a:pos x="T0" y="T1"/>
                </a:cxn>
                <a:cxn ang="0">
                  <a:pos x="T2" y="T3"/>
                </a:cxn>
                <a:cxn ang="0">
                  <a:pos x="T4" y="T5"/>
                </a:cxn>
                <a:cxn ang="0">
                  <a:pos x="T6" y="T7"/>
                </a:cxn>
                <a:cxn ang="0">
                  <a:pos x="T8" y="T9"/>
                </a:cxn>
              </a:cxnLst>
              <a:rect l="0" t="0" r="r" b="b"/>
              <a:pathLst>
                <a:path w="71" h="71">
                  <a:moveTo>
                    <a:pt x="36" y="71"/>
                  </a:moveTo>
                  <a:cubicBezTo>
                    <a:pt x="55" y="71"/>
                    <a:pt x="71" y="55"/>
                    <a:pt x="71" y="35"/>
                  </a:cubicBezTo>
                  <a:cubicBezTo>
                    <a:pt x="71" y="16"/>
                    <a:pt x="55" y="0"/>
                    <a:pt x="35" y="0"/>
                  </a:cubicBezTo>
                  <a:cubicBezTo>
                    <a:pt x="16" y="0"/>
                    <a:pt x="0" y="16"/>
                    <a:pt x="0" y="36"/>
                  </a:cubicBezTo>
                  <a:cubicBezTo>
                    <a:pt x="0" y="55"/>
                    <a:pt x="16" y="71"/>
                    <a:pt x="36" y="7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userDrawn="1"/>
          </p:nvSpPr>
          <p:spPr bwMode="auto">
            <a:xfrm>
              <a:off x="3183455" y="5344685"/>
              <a:ext cx="73723" cy="76403"/>
            </a:xfrm>
            <a:custGeom>
              <a:avLst/>
              <a:gdLst>
                <a:gd name="T0" fmla="*/ 11 w 23"/>
                <a:gd name="T1" fmla="*/ 24 h 24"/>
                <a:gd name="T2" fmla="*/ 23 w 23"/>
                <a:gd name="T3" fmla="*/ 12 h 24"/>
                <a:gd name="T4" fmla="*/ 11 w 23"/>
                <a:gd name="T5" fmla="*/ 1 h 24"/>
                <a:gd name="T6" fmla="*/ 0 w 23"/>
                <a:gd name="T7" fmla="*/ 12 h 24"/>
                <a:gd name="T8" fmla="*/ 11 w 23"/>
                <a:gd name="T9" fmla="*/ 24 h 24"/>
              </a:gdLst>
              <a:ahLst/>
              <a:cxnLst>
                <a:cxn ang="0">
                  <a:pos x="T0" y="T1"/>
                </a:cxn>
                <a:cxn ang="0">
                  <a:pos x="T2" y="T3"/>
                </a:cxn>
                <a:cxn ang="0">
                  <a:pos x="T4" y="T5"/>
                </a:cxn>
                <a:cxn ang="0">
                  <a:pos x="T6" y="T7"/>
                </a:cxn>
                <a:cxn ang="0">
                  <a:pos x="T8" y="T9"/>
                </a:cxn>
              </a:cxnLst>
              <a:rect l="0" t="0" r="r" b="b"/>
              <a:pathLst>
                <a:path w="23" h="24">
                  <a:moveTo>
                    <a:pt x="11" y="24"/>
                  </a:moveTo>
                  <a:cubicBezTo>
                    <a:pt x="17" y="24"/>
                    <a:pt x="23" y="18"/>
                    <a:pt x="23" y="12"/>
                  </a:cubicBezTo>
                  <a:cubicBezTo>
                    <a:pt x="23" y="6"/>
                    <a:pt x="18" y="1"/>
                    <a:pt x="11" y="1"/>
                  </a:cubicBezTo>
                  <a:cubicBezTo>
                    <a:pt x="5" y="0"/>
                    <a:pt x="0" y="5"/>
                    <a:pt x="0" y="12"/>
                  </a:cubicBezTo>
                  <a:cubicBezTo>
                    <a:pt x="0" y="18"/>
                    <a:pt x="4" y="24"/>
                    <a:pt x="11" y="2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userDrawn="1"/>
          </p:nvSpPr>
          <p:spPr bwMode="auto">
            <a:xfrm>
              <a:off x="3136541" y="5603383"/>
              <a:ext cx="164870" cy="168891"/>
            </a:xfrm>
            <a:custGeom>
              <a:avLst/>
              <a:gdLst>
                <a:gd name="T0" fmla="*/ 26 w 52"/>
                <a:gd name="T1" fmla="*/ 52 h 53"/>
                <a:gd name="T2" fmla="*/ 52 w 52"/>
                <a:gd name="T3" fmla="*/ 27 h 53"/>
                <a:gd name="T4" fmla="*/ 27 w 52"/>
                <a:gd name="T5" fmla="*/ 1 h 53"/>
                <a:gd name="T6" fmla="*/ 0 w 52"/>
                <a:gd name="T7" fmla="*/ 26 h 53"/>
                <a:gd name="T8" fmla="*/ 26 w 52"/>
                <a:gd name="T9" fmla="*/ 52 h 53"/>
              </a:gdLst>
              <a:ahLst/>
              <a:cxnLst>
                <a:cxn ang="0">
                  <a:pos x="T0" y="T1"/>
                </a:cxn>
                <a:cxn ang="0">
                  <a:pos x="T2" y="T3"/>
                </a:cxn>
                <a:cxn ang="0">
                  <a:pos x="T4" y="T5"/>
                </a:cxn>
                <a:cxn ang="0">
                  <a:pos x="T6" y="T7"/>
                </a:cxn>
                <a:cxn ang="0">
                  <a:pos x="T8" y="T9"/>
                </a:cxn>
              </a:cxnLst>
              <a:rect l="0" t="0" r="r" b="b"/>
              <a:pathLst>
                <a:path w="52" h="53">
                  <a:moveTo>
                    <a:pt x="26" y="52"/>
                  </a:moveTo>
                  <a:cubicBezTo>
                    <a:pt x="40" y="53"/>
                    <a:pt x="52" y="41"/>
                    <a:pt x="52" y="27"/>
                  </a:cubicBezTo>
                  <a:cubicBezTo>
                    <a:pt x="52" y="12"/>
                    <a:pt x="41" y="1"/>
                    <a:pt x="27" y="1"/>
                  </a:cubicBezTo>
                  <a:cubicBezTo>
                    <a:pt x="12" y="0"/>
                    <a:pt x="0" y="12"/>
                    <a:pt x="0" y="26"/>
                  </a:cubicBezTo>
                  <a:cubicBezTo>
                    <a:pt x="0" y="40"/>
                    <a:pt x="12" y="52"/>
                    <a:pt x="26" y="5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userDrawn="1"/>
          </p:nvSpPr>
          <p:spPr bwMode="auto">
            <a:xfrm>
              <a:off x="3495768" y="5358090"/>
              <a:ext cx="53616" cy="50935"/>
            </a:xfrm>
            <a:custGeom>
              <a:avLst/>
              <a:gdLst>
                <a:gd name="T0" fmla="*/ 9 w 17"/>
                <a:gd name="T1" fmla="*/ 16 h 16"/>
                <a:gd name="T2" fmla="*/ 17 w 17"/>
                <a:gd name="T3" fmla="*/ 8 h 16"/>
                <a:gd name="T4" fmla="*/ 8 w 17"/>
                <a:gd name="T5" fmla="*/ 0 h 16"/>
                <a:gd name="T6" fmla="*/ 0 w 17"/>
                <a:gd name="T7" fmla="*/ 8 h 16"/>
                <a:gd name="T8" fmla="*/ 9 w 17"/>
                <a:gd name="T9" fmla="*/ 16 h 16"/>
              </a:gdLst>
              <a:ahLst/>
              <a:cxnLst>
                <a:cxn ang="0">
                  <a:pos x="T0" y="T1"/>
                </a:cxn>
                <a:cxn ang="0">
                  <a:pos x="T2" y="T3"/>
                </a:cxn>
                <a:cxn ang="0">
                  <a:pos x="T4" y="T5"/>
                </a:cxn>
                <a:cxn ang="0">
                  <a:pos x="T6" y="T7"/>
                </a:cxn>
                <a:cxn ang="0">
                  <a:pos x="T8" y="T9"/>
                </a:cxn>
              </a:cxnLst>
              <a:rect l="0" t="0" r="r" b="b"/>
              <a:pathLst>
                <a:path w="17" h="16">
                  <a:moveTo>
                    <a:pt x="9" y="16"/>
                  </a:moveTo>
                  <a:cubicBezTo>
                    <a:pt x="13" y="16"/>
                    <a:pt x="17" y="12"/>
                    <a:pt x="17" y="8"/>
                  </a:cubicBezTo>
                  <a:cubicBezTo>
                    <a:pt x="17" y="4"/>
                    <a:pt x="12" y="0"/>
                    <a:pt x="8" y="0"/>
                  </a:cubicBezTo>
                  <a:cubicBezTo>
                    <a:pt x="4" y="0"/>
                    <a:pt x="0" y="4"/>
                    <a:pt x="0" y="8"/>
                  </a:cubicBezTo>
                  <a:cubicBezTo>
                    <a:pt x="1" y="13"/>
                    <a:pt x="4" y="16"/>
                    <a:pt x="9" y="1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userDrawn="1"/>
          </p:nvSpPr>
          <p:spPr bwMode="auto">
            <a:xfrm>
              <a:off x="3451535" y="5615447"/>
              <a:ext cx="143423" cy="144763"/>
            </a:xfrm>
            <a:custGeom>
              <a:avLst/>
              <a:gdLst>
                <a:gd name="T0" fmla="*/ 22 w 45"/>
                <a:gd name="T1" fmla="*/ 44 h 45"/>
                <a:gd name="T2" fmla="*/ 44 w 45"/>
                <a:gd name="T3" fmla="*/ 23 h 45"/>
                <a:gd name="T4" fmla="*/ 23 w 45"/>
                <a:gd name="T5" fmla="*/ 0 h 45"/>
                <a:gd name="T6" fmla="*/ 0 w 45"/>
                <a:gd name="T7" fmla="*/ 23 h 45"/>
                <a:gd name="T8" fmla="*/ 22 w 45"/>
                <a:gd name="T9" fmla="*/ 44 h 45"/>
              </a:gdLst>
              <a:ahLst/>
              <a:cxnLst>
                <a:cxn ang="0">
                  <a:pos x="T0" y="T1"/>
                </a:cxn>
                <a:cxn ang="0">
                  <a:pos x="T2" y="T3"/>
                </a:cxn>
                <a:cxn ang="0">
                  <a:pos x="T4" y="T5"/>
                </a:cxn>
                <a:cxn ang="0">
                  <a:pos x="T6" y="T7"/>
                </a:cxn>
                <a:cxn ang="0">
                  <a:pos x="T8" y="T9"/>
                </a:cxn>
              </a:cxnLst>
              <a:rect l="0" t="0" r="r" b="b"/>
              <a:pathLst>
                <a:path w="45" h="45">
                  <a:moveTo>
                    <a:pt x="22" y="44"/>
                  </a:moveTo>
                  <a:cubicBezTo>
                    <a:pt x="34" y="45"/>
                    <a:pt x="44" y="35"/>
                    <a:pt x="44" y="23"/>
                  </a:cubicBezTo>
                  <a:cubicBezTo>
                    <a:pt x="45" y="10"/>
                    <a:pt x="35" y="0"/>
                    <a:pt x="23" y="0"/>
                  </a:cubicBezTo>
                  <a:cubicBezTo>
                    <a:pt x="10" y="0"/>
                    <a:pt x="0" y="10"/>
                    <a:pt x="0" y="23"/>
                  </a:cubicBezTo>
                  <a:cubicBezTo>
                    <a:pt x="0" y="35"/>
                    <a:pt x="10" y="44"/>
                    <a:pt x="22" y="44"/>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userDrawn="1"/>
          </p:nvSpPr>
          <p:spPr bwMode="auto">
            <a:xfrm>
              <a:off x="5617625" y="5961271"/>
              <a:ext cx="62999" cy="67020"/>
            </a:xfrm>
            <a:custGeom>
              <a:avLst/>
              <a:gdLst>
                <a:gd name="T0" fmla="*/ 10 w 20"/>
                <a:gd name="T1" fmla="*/ 20 h 21"/>
                <a:gd name="T2" fmla="*/ 20 w 20"/>
                <a:gd name="T3" fmla="*/ 11 h 21"/>
                <a:gd name="T4" fmla="*/ 10 w 20"/>
                <a:gd name="T5" fmla="*/ 0 h 21"/>
                <a:gd name="T6" fmla="*/ 0 w 20"/>
                <a:gd name="T7" fmla="*/ 10 h 21"/>
                <a:gd name="T8" fmla="*/ 10 w 20"/>
                <a:gd name="T9" fmla="*/ 20 h 21"/>
              </a:gdLst>
              <a:ahLst/>
              <a:cxnLst>
                <a:cxn ang="0">
                  <a:pos x="T0" y="T1"/>
                </a:cxn>
                <a:cxn ang="0">
                  <a:pos x="T2" y="T3"/>
                </a:cxn>
                <a:cxn ang="0">
                  <a:pos x="T4" y="T5"/>
                </a:cxn>
                <a:cxn ang="0">
                  <a:pos x="T6" y="T7"/>
                </a:cxn>
                <a:cxn ang="0">
                  <a:pos x="T8" y="T9"/>
                </a:cxn>
              </a:cxnLst>
              <a:rect l="0" t="0" r="r" b="b"/>
              <a:pathLst>
                <a:path w="20" h="21">
                  <a:moveTo>
                    <a:pt x="10" y="20"/>
                  </a:moveTo>
                  <a:cubicBezTo>
                    <a:pt x="15" y="21"/>
                    <a:pt x="20" y="17"/>
                    <a:pt x="20" y="11"/>
                  </a:cubicBezTo>
                  <a:cubicBezTo>
                    <a:pt x="20" y="5"/>
                    <a:pt x="16" y="0"/>
                    <a:pt x="10" y="0"/>
                  </a:cubicBezTo>
                  <a:cubicBezTo>
                    <a:pt x="5" y="0"/>
                    <a:pt x="0" y="5"/>
                    <a:pt x="0" y="10"/>
                  </a:cubicBezTo>
                  <a:cubicBezTo>
                    <a:pt x="0" y="16"/>
                    <a:pt x="4" y="20"/>
                    <a:pt x="10" y="2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userDrawn="1"/>
          </p:nvSpPr>
          <p:spPr bwMode="auto">
            <a:xfrm>
              <a:off x="5888386" y="6232032"/>
              <a:ext cx="132700" cy="13404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2"/>
                    <a:pt x="42" y="21"/>
                  </a:cubicBezTo>
                  <a:cubicBezTo>
                    <a:pt x="42" y="9"/>
                    <a:pt x="33" y="0"/>
                    <a:pt x="21" y="0"/>
                  </a:cubicBezTo>
                  <a:cubicBezTo>
                    <a:pt x="9" y="0"/>
                    <a:pt x="0" y="9"/>
                    <a:pt x="0" y="21"/>
                  </a:cubicBezTo>
                  <a:cubicBezTo>
                    <a:pt x="0" y="32"/>
                    <a:pt x="10" y="42"/>
                    <a:pt x="21" y="42"/>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p:cNvSpPr>
            <p:nvPr userDrawn="1"/>
          </p:nvSpPr>
          <p:spPr bwMode="auto">
            <a:xfrm>
              <a:off x="6161828" y="6502793"/>
              <a:ext cx="193018" cy="195699"/>
            </a:xfrm>
            <a:custGeom>
              <a:avLst/>
              <a:gdLst>
                <a:gd name="T0" fmla="*/ 31 w 61"/>
                <a:gd name="T1" fmla="*/ 61 h 61"/>
                <a:gd name="T2" fmla="*/ 61 w 61"/>
                <a:gd name="T3" fmla="*/ 31 h 61"/>
                <a:gd name="T4" fmla="*/ 30 w 61"/>
                <a:gd name="T5" fmla="*/ 1 h 61"/>
                <a:gd name="T6" fmla="*/ 0 w 61"/>
                <a:gd name="T7" fmla="*/ 31 h 61"/>
                <a:gd name="T8" fmla="*/ 31 w 61"/>
                <a:gd name="T9" fmla="*/ 61 h 61"/>
              </a:gdLst>
              <a:ahLst/>
              <a:cxnLst>
                <a:cxn ang="0">
                  <a:pos x="T0" y="T1"/>
                </a:cxn>
                <a:cxn ang="0">
                  <a:pos x="T2" y="T3"/>
                </a:cxn>
                <a:cxn ang="0">
                  <a:pos x="T4" y="T5"/>
                </a:cxn>
                <a:cxn ang="0">
                  <a:pos x="T6" y="T7"/>
                </a:cxn>
                <a:cxn ang="0">
                  <a:pos x="T8" y="T9"/>
                </a:cxn>
              </a:cxnLst>
              <a:rect l="0" t="0" r="r" b="b"/>
              <a:pathLst>
                <a:path w="61" h="61">
                  <a:moveTo>
                    <a:pt x="31" y="61"/>
                  </a:moveTo>
                  <a:cubicBezTo>
                    <a:pt x="48" y="61"/>
                    <a:pt x="61" y="48"/>
                    <a:pt x="61" y="31"/>
                  </a:cubicBezTo>
                  <a:cubicBezTo>
                    <a:pt x="61" y="14"/>
                    <a:pt x="47" y="0"/>
                    <a:pt x="30" y="1"/>
                  </a:cubicBezTo>
                  <a:cubicBezTo>
                    <a:pt x="14" y="1"/>
                    <a:pt x="0" y="15"/>
                    <a:pt x="0" y="31"/>
                  </a:cubicBezTo>
                  <a:cubicBezTo>
                    <a:pt x="0" y="48"/>
                    <a:pt x="14" y="61"/>
                    <a:pt x="31" y="61"/>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userDrawn="1"/>
          </p:nvSpPr>
          <p:spPr bwMode="auto">
            <a:xfrm>
              <a:off x="5932619" y="5973334"/>
              <a:ext cx="44234" cy="41553"/>
            </a:xfrm>
            <a:custGeom>
              <a:avLst/>
              <a:gdLst>
                <a:gd name="T0" fmla="*/ 7 w 14"/>
                <a:gd name="T1" fmla="*/ 13 h 13"/>
                <a:gd name="T2" fmla="*/ 14 w 14"/>
                <a:gd name="T3" fmla="*/ 6 h 13"/>
                <a:gd name="T4" fmla="*/ 7 w 14"/>
                <a:gd name="T5" fmla="*/ 0 h 13"/>
                <a:gd name="T6" fmla="*/ 1 w 14"/>
                <a:gd name="T7" fmla="*/ 7 h 13"/>
                <a:gd name="T8" fmla="*/ 7 w 14"/>
                <a:gd name="T9" fmla="*/ 13 h 13"/>
              </a:gdLst>
              <a:ahLst/>
              <a:cxnLst>
                <a:cxn ang="0">
                  <a:pos x="T0" y="T1"/>
                </a:cxn>
                <a:cxn ang="0">
                  <a:pos x="T2" y="T3"/>
                </a:cxn>
                <a:cxn ang="0">
                  <a:pos x="T4" y="T5"/>
                </a:cxn>
                <a:cxn ang="0">
                  <a:pos x="T6" y="T7"/>
                </a:cxn>
                <a:cxn ang="0">
                  <a:pos x="T8" y="T9"/>
                </a:cxn>
              </a:cxnLst>
              <a:rect l="0" t="0" r="r" b="b"/>
              <a:pathLst>
                <a:path w="14" h="13">
                  <a:moveTo>
                    <a:pt x="7" y="13"/>
                  </a:moveTo>
                  <a:cubicBezTo>
                    <a:pt x="11" y="13"/>
                    <a:pt x="14" y="9"/>
                    <a:pt x="14" y="6"/>
                  </a:cubicBezTo>
                  <a:cubicBezTo>
                    <a:pt x="13" y="2"/>
                    <a:pt x="10" y="0"/>
                    <a:pt x="7" y="0"/>
                  </a:cubicBezTo>
                  <a:cubicBezTo>
                    <a:pt x="3" y="0"/>
                    <a:pt x="0" y="3"/>
                    <a:pt x="1" y="7"/>
                  </a:cubicBezTo>
                  <a:cubicBezTo>
                    <a:pt x="1" y="11"/>
                    <a:pt x="4" y="13"/>
                    <a:pt x="7" y="13"/>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userDrawn="1"/>
          </p:nvSpPr>
          <p:spPr bwMode="auto">
            <a:xfrm>
              <a:off x="4895148" y="6858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userDrawn="1"/>
          </p:nvSpPr>
          <p:spPr bwMode="auto">
            <a:xfrm>
              <a:off x="5187356" y="6835213"/>
              <a:ext cx="22787" cy="22787"/>
            </a:xfrm>
            <a:custGeom>
              <a:avLst/>
              <a:gdLst>
                <a:gd name="T0" fmla="*/ 3 w 7"/>
                <a:gd name="T1" fmla="*/ 7 h 7"/>
                <a:gd name="T2" fmla="*/ 5 w 7"/>
                <a:gd name="T3" fmla="*/ 3 h 7"/>
                <a:gd name="T4" fmla="*/ 7 w 7"/>
                <a:gd name="T5" fmla="*/ 0 h 7"/>
                <a:gd name="T6" fmla="*/ 0 w 7"/>
                <a:gd name="T7" fmla="*/ 0 h 7"/>
                <a:gd name="T8" fmla="*/ 3 w 7"/>
                <a:gd name="T9" fmla="*/ 7 h 7"/>
              </a:gdLst>
              <a:ahLst/>
              <a:cxnLst>
                <a:cxn ang="0">
                  <a:pos x="T0" y="T1"/>
                </a:cxn>
                <a:cxn ang="0">
                  <a:pos x="T2" y="T3"/>
                </a:cxn>
                <a:cxn ang="0">
                  <a:pos x="T4" y="T5"/>
                </a:cxn>
                <a:cxn ang="0">
                  <a:pos x="T6" y="T7"/>
                </a:cxn>
                <a:cxn ang="0">
                  <a:pos x="T8" y="T9"/>
                </a:cxn>
              </a:cxnLst>
              <a:rect l="0" t="0" r="r" b="b"/>
              <a:pathLst>
                <a:path w="7" h="7">
                  <a:moveTo>
                    <a:pt x="3" y="7"/>
                  </a:moveTo>
                  <a:cubicBezTo>
                    <a:pt x="4" y="6"/>
                    <a:pt x="5" y="5"/>
                    <a:pt x="5" y="3"/>
                  </a:cubicBezTo>
                  <a:cubicBezTo>
                    <a:pt x="6" y="2"/>
                    <a:pt x="7" y="1"/>
                    <a:pt x="7" y="0"/>
                  </a:cubicBezTo>
                  <a:cubicBezTo>
                    <a:pt x="0" y="0"/>
                    <a:pt x="0" y="0"/>
                    <a:pt x="0" y="0"/>
                  </a:cubicBezTo>
                  <a:cubicBezTo>
                    <a:pt x="1" y="2"/>
                    <a:pt x="2" y="5"/>
                    <a:pt x="3" y="7"/>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3" name="Concentric Circles"/>
          <p:cNvGrpSpPr/>
          <p:nvPr userDrawn="1"/>
        </p:nvGrpSpPr>
        <p:grpSpPr>
          <a:xfrm>
            <a:off x="4130697" y="-29953"/>
            <a:ext cx="8140735" cy="6854906"/>
            <a:chOff x="4051321" y="3"/>
            <a:chExt cx="8140735" cy="6854906"/>
          </a:xfrm>
        </p:grpSpPr>
        <p:sp>
          <p:nvSpPr>
            <p:cNvPr id="542" name="White"/>
            <p:cNvSpPr>
              <a:spLocks noEditPoints="1"/>
            </p:cNvSpPr>
            <p:nvPr userDrawn="1"/>
          </p:nvSpPr>
          <p:spPr bwMode="auto">
            <a:xfrm>
              <a:off x="4719661" y="1250968"/>
              <a:ext cx="4410094" cy="4411715"/>
            </a:xfrm>
            <a:custGeom>
              <a:avLst/>
              <a:gdLst>
                <a:gd name="T0" fmla="*/ 15 w 1339"/>
                <a:gd name="T1" fmla="*/ 35 h 1339"/>
                <a:gd name="T2" fmla="*/ 23 w 1339"/>
                <a:gd name="T3" fmla="*/ 155 h 1339"/>
                <a:gd name="T4" fmla="*/ 336 w 1339"/>
                <a:gd name="T5" fmla="*/ 865 h 1339"/>
                <a:gd name="T6" fmla="*/ 870 w 1339"/>
                <a:gd name="T7" fmla="*/ 1239 h 1339"/>
                <a:gd name="T8" fmla="*/ 868 w 1339"/>
                <a:gd name="T9" fmla="*/ 1251 h 1339"/>
                <a:gd name="T10" fmla="*/ 912 w 1339"/>
                <a:gd name="T11" fmla="*/ 1295 h 1339"/>
                <a:gd name="T12" fmla="*/ 953 w 1339"/>
                <a:gd name="T13" fmla="*/ 1268 h 1339"/>
                <a:gd name="T14" fmla="*/ 984 w 1339"/>
                <a:gd name="T15" fmla="*/ 1277 h 1339"/>
                <a:gd name="T16" fmla="*/ 1305 w 1339"/>
                <a:gd name="T17" fmla="*/ 1324 h 1339"/>
                <a:gd name="T18" fmla="*/ 1321 w 1339"/>
                <a:gd name="T19" fmla="*/ 1339 h 1339"/>
                <a:gd name="T20" fmla="*/ 1339 w 1339"/>
                <a:gd name="T21" fmla="*/ 1322 h 1339"/>
                <a:gd name="T22" fmla="*/ 1322 w 1339"/>
                <a:gd name="T23" fmla="*/ 1305 h 1339"/>
                <a:gd name="T24" fmla="*/ 1305 w 1339"/>
                <a:gd name="T25" fmla="*/ 1319 h 1339"/>
                <a:gd name="T26" fmla="*/ 986 w 1339"/>
                <a:gd name="T27" fmla="*/ 1272 h 1339"/>
                <a:gd name="T28" fmla="*/ 955 w 1339"/>
                <a:gd name="T29" fmla="*/ 1263 h 1339"/>
                <a:gd name="T30" fmla="*/ 957 w 1339"/>
                <a:gd name="T31" fmla="*/ 1251 h 1339"/>
                <a:gd name="T32" fmla="*/ 912 w 1339"/>
                <a:gd name="T33" fmla="*/ 1207 h 1339"/>
                <a:gd name="T34" fmla="*/ 871 w 1339"/>
                <a:gd name="T35" fmla="*/ 1234 h 1339"/>
                <a:gd name="T36" fmla="*/ 29 w 1339"/>
                <a:gd name="T37" fmla="*/ 154 h 1339"/>
                <a:gd name="T38" fmla="*/ 20 w 1339"/>
                <a:gd name="T39" fmla="*/ 35 h 1339"/>
                <a:gd name="T40" fmla="*/ 35 w 1339"/>
                <a:gd name="T41" fmla="*/ 17 h 1339"/>
                <a:gd name="T42" fmla="*/ 17 w 1339"/>
                <a:gd name="T43" fmla="*/ 0 h 1339"/>
                <a:gd name="T44" fmla="*/ 0 w 1339"/>
                <a:gd name="T45" fmla="*/ 18 h 1339"/>
                <a:gd name="T46" fmla="*/ 15 w 1339"/>
                <a:gd name="T47" fmla="*/ 35 h 1339"/>
                <a:gd name="T48" fmla="*/ 912 w 1339"/>
                <a:gd name="T49" fmla="*/ 1210 h 1339"/>
                <a:gd name="T50" fmla="*/ 953 w 1339"/>
                <a:gd name="T51" fmla="*/ 1251 h 1339"/>
                <a:gd name="T52" fmla="*/ 952 w 1339"/>
                <a:gd name="T53" fmla="*/ 1262 h 1339"/>
                <a:gd name="T54" fmla="*/ 874 w 1339"/>
                <a:gd name="T55" fmla="*/ 1236 h 1339"/>
                <a:gd name="T56" fmla="*/ 912 w 1339"/>
                <a:gd name="T57" fmla="*/ 1210 h 1339"/>
                <a:gd name="T58" fmla="*/ 873 w 1339"/>
                <a:gd name="T59" fmla="*/ 1240 h 1339"/>
                <a:gd name="T60" fmla="*/ 950 w 1339"/>
                <a:gd name="T61" fmla="*/ 1267 h 1339"/>
                <a:gd name="T62" fmla="*/ 912 w 1339"/>
                <a:gd name="T63" fmla="*/ 1292 h 1339"/>
                <a:gd name="T64" fmla="*/ 871 w 1339"/>
                <a:gd name="T65" fmla="*/ 1251 h 1339"/>
                <a:gd name="T66" fmla="*/ 873 w 1339"/>
                <a:gd name="T67" fmla="*/ 124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9" h="1339">
                  <a:moveTo>
                    <a:pt x="15" y="35"/>
                  </a:moveTo>
                  <a:cubicBezTo>
                    <a:pt x="16" y="75"/>
                    <a:pt x="19" y="115"/>
                    <a:pt x="23" y="155"/>
                  </a:cubicBezTo>
                  <a:cubicBezTo>
                    <a:pt x="54" y="418"/>
                    <a:pt x="162" y="664"/>
                    <a:pt x="336" y="865"/>
                  </a:cubicBezTo>
                  <a:cubicBezTo>
                    <a:pt x="481" y="1034"/>
                    <a:pt x="664" y="1162"/>
                    <a:pt x="870" y="1239"/>
                  </a:cubicBezTo>
                  <a:cubicBezTo>
                    <a:pt x="869" y="1243"/>
                    <a:pt x="868" y="1247"/>
                    <a:pt x="868" y="1251"/>
                  </a:cubicBezTo>
                  <a:cubicBezTo>
                    <a:pt x="868" y="1275"/>
                    <a:pt x="888" y="1295"/>
                    <a:pt x="912" y="1295"/>
                  </a:cubicBezTo>
                  <a:cubicBezTo>
                    <a:pt x="931" y="1295"/>
                    <a:pt x="947" y="1284"/>
                    <a:pt x="953" y="1268"/>
                  </a:cubicBezTo>
                  <a:cubicBezTo>
                    <a:pt x="964" y="1271"/>
                    <a:pt x="974" y="1274"/>
                    <a:pt x="984" y="1277"/>
                  </a:cubicBezTo>
                  <a:cubicBezTo>
                    <a:pt x="1088" y="1306"/>
                    <a:pt x="1196" y="1322"/>
                    <a:pt x="1305" y="1324"/>
                  </a:cubicBezTo>
                  <a:cubicBezTo>
                    <a:pt x="1306" y="1333"/>
                    <a:pt x="1313" y="1339"/>
                    <a:pt x="1321" y="1339"/>
                  </a:cubicBezTo>
                  <a:cubicBezTo>
                    <a:pt x="1331" y="1339"/>
                    <a:pt x="1339" y="1332"/>
                    <a:pt x="1339" y="1322"/>
                  </a:cubicBezTo>
                  <a:cubicBezTo>
                    <a:pt x="1339" y="1313"/>
                    <a:pt x="1332" y="1305"/>
                    <a:pt x="1322" y="1305"/>
                  </a:cubicBezTo>
                  <a:cubicBezTo>
                    <a:pt x="1313" y="1304"/>
                    <a:pt x="1306" y="1311"/>
                    <a:pt x="1305" y="1319"/>
                  </a:cubicBezTo>
                  <a:cubicBezTo>
                    <a:pt x="1196" y="1316"/>
                    <a:pt x="1089" y="1300"/>
                    <a:pt x="986" y="1272"/>
                  </a:cubicBezTo>
                  <a:cubicBezTo>
                    <a:pt x="975" y="1269"/>
                    <a:pt x="965" y="1266"/>
                    <a:pt x="955" y="1263"/>
                  </a:cubicBezTo>
                  <a:cubicBezTo>
                    <a:pt x="956" y="1259"/>
                    <a:pt x="957" y="1255"/>
                    <a:pt x="957" y="1251"/>
                  </a:cubicBezTo>
                  <a:cubicBezTo>
                    <a:pt x="957" y="1227"/>
                    <a:pt x="937" y="1207"/>
                    <a:pt x="912" y="1207"/>
                  </a:cubicBezTo>
                  <a:cubicBezTo>
                    <a:pt x="894" y="1207"/>
                    <a:pt x="878" y="1218"/>
                    <a:pt x="871" y="1234"/>
                  </a:cubicBezTo>
                  <a:cubicBezTo>
                    <a:pt x="412" y="1061"/>
                    <a:pt x="86" y="649"/>
                    <a:pt x="29" y="154"/>
                  </a:cubicBezTo>
                  <a:cubicBezTo>
                    <a:pt x="24" y="115"/>
                    <a:pt x="21" y="75"/>
                    <a:pt x="20" y="35"/>
                  </a:cubicBezTo>
                  <a:cubicBezTo>
                    <a:pt x="29" y="33"/>
                    <a:pt x="35" y="26"/>
                    <a:pt x="35" y="17"/>
                  </a:cubicBezTo>
                  <a:cubicBezTo>
                    <a:pt x="35" y="7"/>
                    <a:pt x="27" y="0"/>
                    <a:pt x="17" y="0"/>
                  </a:cubicBezTo>
                  <a:cubicBezTo>
                    <a:pt x="7" y="0"/>
                    <a:pt x="0" y="8"/>
                    <a:pt x="0" y="18"/>
                  </a:cubicBezTo>
                  <a:cubicBezTo>
                    <a:pt x="0" y="27"/>
                    <a:pt x="7" y="33"/>
                    <a:pt x="15" y="35"/>
                  </a:cubicBezTo>
                  <a:close/>
                  <a:moveTo>
                    <a:pt x="912" y="1210"/>
                  </a:moveTo>
                  <a:cubicBezTo>
                    <a:pt x="935" y="1210"/>
                    <a:pt x="953" y="1228"/>
                    <a:pt x="953" y="1251"/>
                  </a:cubicBezTo>
                  <a:cubicBezTo>
                    <a:pt x="953" y="1255"/>
                    <a:pt x="953" y="1258"/>
                    <a:pt x="952" y="1262"/>
                  </a:cubicBezTo>
                  <a:cubicBezTo>
                    <a:pt x="926" y="1254"/>
                    <a:pt x="900" y="1245"/>
                    <a:pt x="874" y="1236"/>
                  </a:cubicBezTo>
                  <a:cubicBezTo>
                    <a:pt x="880" y="1221"/>
                    <a:pt x="895" y="1210"/>
                    <a:pt x="912" y="1210"/>
                  </a:cubicBezTo>
                  <a:close/>
                  <a:moveTo>
                    <a:pt x="873" y="1240"/>
                  </a:moveTo>
                  <a:cubicBezTo>
                    <a:pt x="898" y="1250"/>
                    <a:pt x="924" y="1259"/>
                    <a:pt x="950" y="1267"/>
                  </a:cubicBezTo>
                  <a:cubicBezTo>
                    <a:pt x="944" y="1282"/>
                    <a:pt x="929" y="1292"/>
                    <a:pt x="912" y="1292"/>
                  </a:cubicBezTo>
                  <a:cubicBezTo>
                    <a:pt x="890" y="1292"/>
                    <a:pt x="871" y="1274"/>
                    <a:pt x="871" y="1251"/>
                  </a:cubicBezTo>
                  <a:cubicBezTo>
                    <a:pt x="871" y="1247"/>
                    <a:pt x="872" y="1244"/>
                    <a:pt x="873" y="1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02" name="Gray"/>
            <p:cNvGrpSpPr/>
            <p:nvPr userDrawn="1"/>
          </p:nvGrpSpPr>
          <p:grpSpPr>
            <a:xfrm>
              <a:off x="4051321" y="3"/>
              <a:ext cx="8140735" cy="6854906"/>
              <a:chOff x="4051321" y="3"/>
              <a:chExt cx="8140735" cy="6854906"/>
            </a:xfrm>
          </p:grpSpPr>
          <p:sp>
            <p:nvSpPr>
              <p:cNvPr id="435" name="Freeform 427"/>
              <p:cNvSpPr>
                <a:spLocks/>
              </p:cNvSpPr>
              <p:nvPr userDrawn="1"/>
            </p:nvSpPr>
            <p:spPr bwMode="auto">
              <a:xfrm>
                <a:off x="4370410" y="3014701"/>
                <a:ext cx="55563" cy="49213"/>
              </a:xfrm>
              <a:custGeom>
                <a:avLst/>
                <a:gdLst>
                  <a:gd name="T0" fmla="*/ 2 w 17"/>
                  <a:gd name="T1" fmla="*/ 11 h 15"/>
                  <a:gd name="T2" fmla="*/ 9 w 17"/>
                  <a:gd name="T3" fmla="*/ 15 h 15"/>
                  <a:gd name="T4" fmla="*/ 11 w 17"/>
                  <a:gd name="T5" fmla="*/ 15 h 15"/>
                  <a:gd name="T6" fmla="*/ 15 w 17"/>
                  <a:gd name="T7" fmla="*/ 6 h 15"/>
                  <a:gd name="T8" fmla="*/ 6 w 17"/>
                  <a:gd name="T9" fmla="*/ 1 h 15"/>
                  <a:gd name="T10" fmla="*/ 2 w 17"/>
                  <a:gd name="T11" fmla="*/ 11 h 15"/>
                </a:gdLst>
                <a:ahLst/>
                <a:cxnLst>
                  <a:cxn ang="0">
                    <a:pos x="T0" y="T1"/>
                  </a:cxn>
                  <a:cxn ang="0">
                    <a:pos x="T2" y="T3"/>
                  </a:cxn>
                  <a:cxn ang="0">
                    <a:pos x="T4" y="T5"/>
                  </a:cxn>
                  <a:cxn ang="0">
                    <a:pos x="T6" y="T7"/>
                  </a:cxn>
                  <a:cxn ang="0">
                    <a:pos x="T8" y="T9"/>
                  </a:cxn>
                  <a:cxn ang="0">
                    <a:pos x="T10" y="T11"/>
                  </a:cxn>
                </a:cxnLst>
                <a:rect l="0" t="0" r="r" b="b"/>
                <a:pathLst>
                  <a:path w="17" h="15">
                    <a:moveTo>
                      <a:pt x="2" y="11"/>
                    </a:moveTo>
                    <a:cubicBezTo>
                      <a:pt x="3" y="13"/>
                      <a:pt x="6" y="15"/>
                      <a:pt x="9" y="15"/>
                    </a:cubicBezTo>
                    <a:cubicBezTo>
                      <a:pt x="9" y="15"/>
                      <a:pt x="10" y="15"/>
                      <a:pt x="11" y="15"/>
                    </a:cubicBezTo>
                    <a:cubicBezTo>
                      <a:pt x="15" y="13"/>
                      <a:pt x="17" y="9"/>
                      <a:pt x="15" y="6"/>
                    </a:cubicBezTo>
                    <a:cubicBezTo>
                      <a:pt x="14" y="2"/>
                      <a:pt x="10" y="0"/>
                      <a:pt x="6" y="1"/>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428"/>
              <p:cNvSpPr>
                <a:spLocks/>
              </p:cNvSpPr>
              <p:nvPr userDrawn="1"/>
            </p:nvSpPr>
            <p:spPr bwMode="auto">
              <a:xfrm>
                <a:off x="9359944" y="6278640"/>
                <a:ext cx="49213" cy="49213"/>
              </a:xfrm>
              <a:custGeom>
                <a:avLst/>
                <a:gdLst>
                  <a:gd name="T0" fmla="*/ 8 w 15"/>
                  <a:gd name="T1" fmla="*/ 15 h 15"/>
                  <a:gd name="T2" fmla="*/ 8 w 15"/>
                  <a:gd name="T3" fmla="*/ 15 h 15"/>
                  <a:gd name="T4" fmla="*/ 14 w 15"/>
                  <a:gd name="T5" fmla="*/ 7 h 15"/>
                  <a:gd name="T6" fmla="*/ 7 w 15"/>
                  <a:gd name="T7" fmla="*/ 0 h 15"/>
                  <a:gd name="T8" fmla="*/ 0 w 15"/>
                  <a:gd name="T9" fmla="*/ 8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8" y="15"/>
                    </a:cubicBezTo>
                    <a:cubicBezTo>
                      <a:pt x="12" y="14"/>
                      <a:pt x="15" y="11"/>
                      <a:pt x="14" y="7"/>
                    </a:cubicBezTo>
                    <a:cubicBezTo>
                      <a:pt x="14" y="3"/>
                      <a:pt x="11" y="0"/>
                      <a:pt x="7" y="0"/>
                    </a:cubicBezTo>
                    <a:cubicBezTo>
                      <a:pt x="3" y="1"/>
                      <a:pt x="0" y="4"/>
                      <a:pt x="0" y="8"/>
                    </a:cubicBezTo>
                    <a:cubicBezTo>
                      <a:pt x="0"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29"/>
              <p:cNvSpPr>
                <a:spLocks/>
              </p:cNvSpPr>
              <p:nvPr userDrawn="1"/>
            </p:nvSpPr>
            <p:spPr bwMode="auto">
              <a:xfrm>
                <a:off x="9853658" y="6229427"/>
                <a:ext cx="52388" cy="49213"/>
              </a:xfrm>
              <a:custGeom>
                <a:avLst/>
                <a:gdLst>
                  <a:gd name="T0" fmla="*/ 8 w 16"/>
                  <a:gd name="T1" fmla="*/ 15 h 15"/>
                  <a:gd name="T2" fmla="*/ 9 w 16"/>
                  <a:gd name="T3" fmla="*/ 15 h 15"/>
                  <a:gd name="T4" fmla="*/ 15 w 16"/>
                  <a:gd name="T5" fmla="*/ 7 h 15"/>
                  <a:gd name="T6" fmla="*/ 7 w 16"/>
                  <a:gd name="T7" fmla="*/ 1 h 15"/>
                  <a:gd name="T8" fmla="*/ 7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13" y="14"/>
                      <a:pt x="16" y="10"/>
                      <a:pt x="15" y="7"/>
                    </a:cubicBezTo>
                    <a:cubicBezTo>
                      <a:pt x="15" y="3"/>
                      <a:pt x="11" y="0"/>
                      <a:pt x="7" y="1"/>
                    </a:cubicBezTo>
                    <a:cubicBezTo>
                      <a:pt x="7" y="1"/>
                      <a:pt x="7" y="1"/>
                      <a:pt x="7" y="1"/>
                    </a:cubicBezTo>
                    <a:cubicBezTo>
                      <a:pt x="3" y="1"/>
                      <a:pt x="0" y="5"/>
                      <a:pt x="1" y="9"/>
                    </a:cubicBezTo>
                    <a:cubicBezTo>
                      <a:pt x="2" y="12"/>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30"/>
              <p:cNvSpPr>
                <a:spLocks/>
              </p:cNvSpPr>
              <p:nvPr userDrawn="1"/>
            </p:nvSpPr>
            <p:spPr bwMode="auto">
              <a:xfrm>
                <a:off x="9607595" y="6258002"/>
                <a:ext cx="49213" cy="49213"/>
              </a:xfrm>
              <a:custGeom>
                <a:avLst/>
                <a:gdLst>
                  <a:gd name="T0" fmla="*/ 8 w 15"/>
                  <a:gd name="T1" fmla="*/ 15 h 15"/>
                  <a:gd name="T2" fmla="*/ 9 w 15"/>
                  <a:gd name="T3" fmla="*/ 15 h 15"/>
                  <a:gd name="T4" fmla="*/ 15 w 15"/>
                  <a:gd name="T5" fmla="*/ 7 h 15"/>
                  <a:gd name="T6" fmla="*/ 7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2" y="15"/>
                      <a:pt x="15" y="11"/>
                      <a:pt x="15" y="7"/>
                    </a:cubicBezTo>
                    <a:cubicBezTo>
                      <a:pt x="15" y="3"/>
                      <a:pt x="11" y="0"/>
                      <a:pt x="7" y="1"/>
                    </a:cubicBezTo>
                    <a:cubicBezTo>
                      <a:pt x="3"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31"/>
              <p:cNvSpPr>
                <a:spLocks/>
              </p:cNvSpPr>
              <p:nvPr userDrawn="1"/>
            </p:nvSpPr>
            <p:spPr bwMode="auto">
              <a:xfrm>
                <a:off x="9485357" y="6272290"/>
                <a:ext cx="46038" cy="46038"/>
              </a:xfrm>
              <a:custGeom>
                <a:avLst/>
                <a:gdLst>
                  <a:gd name="T0" fmla="*/ 7 w 14"/>
                  <a:gd name="T1" fmla="*/ 14 h 14"/>
                  <a:gd name="T2" fmla="*/ 8 w 14"/>
                  <a:gd name="T3" fmla="*/ 14 h 14"/>
                  <a:gd name="T4" fmla="*/ 14 w 14"/>
                  <a:gd name="T5" fmla="*/ 7 h 14"/>
                  <a:gd name="T6" fmla="*/ 7 w 14"/>
                  <a:gd name="T7" fmla="*/ 0 h 14"/>
                  <a:gd name="T8" fmla="*/ 0 w 14"/>
                  <a:gd name="T9" fmla="*/ 8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8" y="14"/>
                    </a:cubicBezTo>
                    <a:cubicBezTo>
                      <a:pt x="12" y="14"/>
                      <a:pt x="14" y="11"/>
                      <a:pt x="14" y="7"/>
                    </a:cubicBezTo>
                    <a:cubicBezTo>
                      <a:pt x="14" y="3"/>
                      <a:pt x="10" y="0"/>
                      <a:pt x="7" y="0"/>
                    </a:cubicBezTo>
                    <a:cubicBezTo>
                      <a:pt x="3" y="0"/>
                      <a:pt x="0" y="4"/>
                      <a:pt x="0" y="8"/>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32"/>
              <p:cNvSpPr>
                <a:spLocks/>
              </p:cNvSpPr>
              <p:nvPr userDrawn="1"/>
            </p:nvSpPr>
            <p:spPr bwMode="auto">
              <a:xfrm>
                <a:off x="6818345" y="5737296"/>
                <a:ext cx="52388" cy="50801"/>
              </a:xfrm>
              <a:custGeom>
                <a:avLst/>
                <a:gdLst>
                  <a:gd name="T0" fmla="*/ 5 w 16"/>
                  <a:gd name="T1" fmla="*/ 14 h 15"/>
                  <a:gd name="T2" fmla="*/ 8 w 16"/>
                  <a:gd name="T3" fmla="*/ 15 h 15"/>
                  <a:gd name="T4" fmla="*/ 14 w 16"/>
                  <a:gd name="T5" fmla="*/ 11 h 15"/>
                  <a:gd name="T6" fmla="*/ 11 w 16"/>
                  <a:gd name="T7" fmla="*/ 2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4"/>
                      <a:pt x="14" y="11"/>
                    </a:cubicBezTo>
                    <a:cubicBezTo>
                      <a:pt x="16" y="8"/>
                      <a:pt x="15" y="3"/>
                      <a:pt x="11" y="2"/>
                    </a:cubicBezTo>
                    <a:cubicBezTo>
                      <a:pt x="8" y="0"/>
                      <a:pt x="4" y="1"/>
                      <a:pt x="2"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33"/>
              <p:cNvSpPr>
                <a:spLocks/>
              </p:cNvSpPr>
              <p:nvPr userDrawn="1"/>
            </p:nvSpPr>
            <p:spPr bwMode="auto">
              <a:xfrm>
                <a:off x="9234531" y="6284990"/>
                <a:ext cx="49213" cy="46038"/>
              </a:xfrm>
              <a:custGeom>
                <a:avLst/>
                <a:gdLst>
                  <a:gd name="T0" fmla="*/ 7 w 15"/>
                  <a:gd name="T1" fmla="*/ 14 h 14"/>
                  <a:gd name="T2" fmla="*/ 8 w 15"/>
                  <a:gd name="T3" fmla="*/ 14 h 14"/>
                  <a:gd name="T4" fmla="*/ 8 w 15"/>
                  <a:gd name="T5" fmla="*/ 14 h 14"/>
                  <a:gd name="T6" fmla="*/ 14 w 15"/>
                  <a:gd name="T7" fmla="*/ 7 h 14"/>
                  <a:gd name="T8" fmla="*/ 7 w 15"/>
                  <a:gd name="T9" fmla="*/ 0 h 14"/>
                  <a:gd name="T10" fmla="*/ 0 w 15"/>
                  <a:gd name="T11" fmla="*/ 7 h 14"/>
                  <a:gd name="T12" fmla="*/ 7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7" y="14"/>
                    </a:moveTo>
                    <a:cubicBezTo>
                      <a:pt x="7" y="14"/>
                      <a:pt x="7" y="14"/>
                      <a:pt x="8" y="14"/>
                    </a:cubicBezTo>
                    <a:cubicBezTo>
                      <a:pt x="8" y="14"/>
                      <a:pt x="8" y="14"/>
                      <a:pt x="8" y="14"/>
                    </a:cubicBezTo>
                    <a:cubicBezTo>
                      <a:pt x="11" y="14"/>
                      <a:pt x="15" y="11"/>
                      <a:pt x="14" y="7"/>
                    </a:cubicBezTo>
                    <a:cubicBezTo>
                      <a:pt x="14" y="3"/>
                      <a:pt x="11" y="0"/>
                      <a:pt x="7" y="0"/>
                    </a:cubicBezTo>
                    <a:cubicBezTo>
                      <a:pt x="3" y="0"/>
                      <a:pt x="0" y="3"/>
                      <a:pt x="0" y="7"/>
                    </a:cubicBezTo>
                    <a:cubicBezTo>
                      <a:pt x="0" y="11"/>
                      <a:pt x="4"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34"/>
              <p:cNvSpPr>
                <a:spLocks/>
              </p:cNvSpPr>
              <p:nvPr userDrawn="1"/>
            </p:nvSpPr>
            <p:spPr bwMode="auto">
              <a:xfrm>
                <a:off x="8859879" y="6278640"/>
                <a:ext cx="49213" cy="49213"/>
              </a:xfrm>
              <a:custGeom>
                <a:avLst/>
                <a:gdLst>
                  <a:gd name="T0" fmla="*/ 7 w 15"/>
                  <a:gd name="T1" fmla="*/ 15 h 15"/>
                  <a:gd name="T2" fmla="*/ 8 w 15"/>
                  <a:gd name="T3" fmla="*/ 15 h 15"/>
                  <a:gd name="T4" fmla="*/ 15 w 15"/>
                  <a:gd name="T5" fmla="*/ 8 h 15"/>
                  <a:gd name="T6" fmla="*/ 8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4"/>
                      <a:pt x="12" y="1"/>
                      <a:pt x="8" y="1"/>
                    </a:cubicBezTo>
                    <a:cubicBezTo>
                      <a:pt x="4" y="0"/>
                      <a:pt x="1" y="3"/>
                      <a:pt x="1" y="7"/>
                    </a:cubicBezTo>
                    <a:cubicBezTo>
                      <a:pt x="0" y="11"/>
                      <a:pt x="3"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435"/>
              <p:cNvSpPr>
                <a:spLocks/>
              </p:cNvSpPr>
              <p:nvPr userDrawn="1"/>
            </p:nvSpPr>
            <p:spPr bwMode="auto">
              <a:xfrm>
                <a:off x="9109118" y="6284990"/>
                <a:ext cx="49213" cy="49213"/>
              </a:xfrm>
              <a:custGeom>
                <a:avLst/>
                <a:gdLst>
                  <a:gd name="T0" fmla="*/ 7 w 15"/>
                  <a:gd name="T1" fmla="*/ 15 h 15"/>
                  <a:gd name="T2" fmla="*/ 14 w 15"/>
                  <a:gd name="T3" fmla="*/ 7 h 15"/>
                  <a:gd name="T4" fmla="*/ 7 w 15"/>
                  <a:gd name="T5" fmla="*/ 0 h 15"/>
                  <a:gd name="T6" fmla="*/ 0 w 15"/>
                  <a:gd name="T7" fmla="*/ 7 h 15"/>
                  <a:gd name="T8" fmla="*/ 7 w 15"/>
                  <a:gd name="T9" fmla="*/ 15 h 15"/>
                </a:gdLst>
                <a:ahLst/>
                <a:cxnLst>
                  <a:cxn ang="0">
                    <a:pos x="T0" y="T1"/>
                  </a:cxn>
                  <a:cxn ang="0">
                    <a:pos x="T2" y="T3"/>
                  </a:cxn>
                  <a:cxn ang="0">
                    <a:pos x="T4" y="T5"/>
                  </a:cxn>
                  <a:cxn ang="0">
                    <a:pos x="T6" y="T7"/>
                  </a:cxn>
                  <a:cxn ang="0">
                    <a:pos x="T8" y="T9"/>
                  </a:cxn>
                </a:cxnLst>
                <a:rect l="0" t="0" r="r" b="b"/>
                <a:pathLst>
                  <a:path w="15" h="15">
                    <a:moveTo>
                      <a:pt x="7" y="15"/>
                    </a:moveTo>
                    <a:cubicBezTo>
                      <a:pt x="11" y="15"/>
                      <a:pt x="15" y="11"/>
                      <a:pt x="14" y="7"/>
                    </a:cubicBezTo>
                    <a:cubicBezTo>
                      <a:pt x="14" y="4"/>
                      <a:pt x="11" y="0"/>
                      <a:pt x="7" y="0"/>
                    </a:cubicBezTo>
                    <a:cubicBezTo>
                      <a:pt x="3" y="0"/>
                      <a:pt x="0" y="4"/>
                      <a:pt x="0" y="7"/>
                    </a:cubicBezTo>
                    <a:cubicBezTo>
                      <a:pt x="0" y="11"/>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436"/>
              <p:cNvSpPr>
                <a:spLocks/>
              </p:cNvSpPr>
              <p:nvPr userDrawn="1"/>
            </p:nvSpPr>
            <p:spPr bwMode="auto">
              <a:xfrm>
                <a:off x="8985292" y="6284990"/>
                <a:ext cx="49213" cy="46038"/>
              </a:xfrm>
              <a:custGeom>
                <a:avLst/>
                <a:gdLst>
                  <a:gd name="T0" fmla="*/ 7 w 15"/>
                  <a:gd name="T1" fmla="*/ 14 h 14"/>
                  <a:gd name="T2" fmla="*/ 7 w 15"/>
                  <a:gd name="T3" fmla="*/ 14 h 14"/>
                  <a:gd name="T4" fmla="*/ 15 w 15"/>
                  <a:gd name="T5" fmla="*/ 7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1"/>
                      <a:pt x="15" y="7"/>
                    </a:cubicBezTo>
                    <a:cubicBezTo>
                      <a:pt x="15" y="3"/>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37"/>
              <p:cNvSpPr>
                <a:spLocks/>
              </p:cNvSpPr>
              <p:nvPr userDrawn="1"/>
            </p:nvSpPr>
            <p:spPr bwMode="auto">
              <a:xfrm>
                <a:off x="8734466" y="6272290"/>
                <a:ext cx="49213" cy="49213"/>
              </a:xfrm>
              <a:custGeom>
                <a:avLst/>
                <a:gdLst>
                  <a:gd name="T0" fmla="*/ 7 w 15"/>
                  <a:gd name="T1" fmla="*/ 14 h 15"/>
                  <a:gd name="T2" fmla="*/ 8 w 15"/>
                  <a:gd name="T3" fmla="*/ 15 h 15"/>
                  <a:gd name="T4" fmla="*/ 15 w 15"/>
                  <a:gd name="T5" fmla="*/ 8 h 15"/>
                  <a:gd name="T6" fmla="*/ 8 w 15"/>
                  <a:gd name="T7" fmla="*/ 0 h 15"/>
                  <a:gd name="T8" fmla="*/ 1 w 15"/>
                  <a:gd name="T9" fmla="*/ 7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7" y="14"/>
                      <a:pt x="8" y="15"/>
                      <a:pt x="8" y="15"/>
                    </a:cubicBezTo>
                    <a:cubicBezTo>
                      <a:pt x="11" y="15"/>
                      <a:pt x="15" y="12"/>
                      <a:pt x="15" y="8"/>
                    </a:cubicBezTo>
                    <a:cubicBezTo>
                      <a:pt x="15" y="4"/>
                      <a:pt x="12" y="1"/>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438"/>
              <p:cNvSpPr>
                <a:spLocks/>
              </p:cNvSpPr>
              <p:nvPr userDrawn="1"/>
            </p:nvSpPr>
            <p:spPr bwMode="auto">
              <a:xfrm>
                <a:off x="10466436" y="6097663"/>
                <a:ext cx="49213" cy="49213"/>
              </a:xfrm>
              <a:custGeom>
                <a:avLst/>
                <a:gdLst>
                  <a:gd name="T0" fmla="*/ 7 w 15"/>
                  <a:gd name="T1" fmla="*/ 15 h 15"/>
                  <a:gd name="T2" fmla="*/ 9 w 15"/>
                  <a:gd name="T3" fmla="*/ 15 h 15"/>
                  <a:gd name="T4" fmla="*/ 14 w 15"/>
                  <a:gd name="T5" fmla="*/ 6 h 15"/>
                  <a:gd name="T6" fmla="*/ 6 w 15"/>
                  <a:gd name="T7" fmla="*/ 1 h 15"/>
                  <a:gd name="T8" fmla="*/ 6 w 15"/>
                  <a:gd name="T9" fmla="*/ 1 h 15"/>
                  <a:gd name="T10" fmla="*/ 1 w 15"/>
                  <a:gd name="T11" fmla="*/ 10 h 15"/>
                  <a:gd name="T12" fmla="*/ 7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7" y="15"/>
                    </a:moveTo>
                    <a:cubicBezTo>
                      <a:pt x="8" y="15"/>
                      <a:pt x="9" y="15"/>
                      <a:pt x="9" y="15"/>
                    </a:cubicBezTo>
                    <a:cubicBezTo>
                      <a:pt x="13" y="14"/>
                      <a:pt x="15" y="10"/>
                      <a:pt x="14" y="6"/>
                    </a:cubicBezTo>
                    <a:cubicBezTo>
                      <a:pt x="13" y="2"/>
                      <a:pt x="9" y="0"/>
                      <a:pt x="6" y="1"/>
                    </a:cubicBezTo>
                    <a:cubicBezTo>
                      <a:pt x="6" y="1"/>
                      <a:pt x="6" y="1"/>
                      <a:pt x="6" y="1"/>
                    </a:cubicBezTo>
                    <a:cubicBezTo>
                      <a:pt x="2" y="2"/>
                      <a:pt x="0" y="6"/>
                      <a:pt x="1" y="10"/>
                    </a:cubicBezTo>
                    <a:cubicBezTo>
                      <a:pt x="1" y="13"/>
                      <a:pt x="4" y="15"/>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439"/>
              <p:cNvSpPr>
                <a:spLocks/>
              </p:cNvSpPr>
              <p:nvPr userDrawn="1"/>
            </p:nvSpPr>
            <p:spPr bwMode="auto">
              <a:xfrm>
                <a:off x="10585499" y="6064325"/>
                <a:ext cx="52388" cy="49213"/>
              </a:xfrm>
              <a:custGeom>
                <a:avLst/>
                <a:gdLst>
                  <a:gd name="T0" fmla="*/ 8 w 16"/>
                  <a:gd name="T1" fmla="*/ 15 h 15"/>
                  <a:gd name="T2" fmla="*/ 10 w 16"/>
                  <a:gd name="T3" fmla="*/ 14 h 15"/>
                  <a:gd name="T4" fmla="*/ 15 w 16"/>
                  <a:gd name="T5" fmla="*/ 5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4"/>
                    </a:cubicBezTo>
                    <a:cubicBezTo>
                      <a:pt x="14" y="13"/>
                      <a:pt x="16" y="9"/>
                      <a:pt x="15" y="5"/>
                    </a:cubicBezTo>
                    <a:cubicBezTo>
                      <a:pt x="13"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440"/>
              <p:cNvSpPr>
                <a:spLocks/>
              </p:cNvSpPr>
              <p:nvPr userDrawn="1"/>
            </p:nvSpPr>
            <p:spPr bwMode="auto">
              <a:xfrm>
                <a:off x="10702975" y="6024637"/>
                <a:ext cx="53975"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5"/>
                      <a:pt x="10" y="15"/>
                    </a:cubicBezTo>
                    <a:cubicBezTo>
                      <a:pt x="14" y="13"/>
                      <a:pt x="16" y="9"/>
                      <a:pt x="15" y="6"/>
                    </a:cubicBezTo>
                    <a:cubicBezTo>
                      <a:pt x="13" y="2"/>
                      <a:pt x="9"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41"/>
              <p:cNvSpPr>
                <a:spLocks/>
              </p:cNvSpPr>
              <p:nvPr userDrawn="1"/>
            </p:nvSpPr>
            <p:spPr bwMode="auto">
              <a:xfrm>
                <a:off x="10101310" y="6186564"/>
                <a:ext cx="52388" cy="49213"/>
              </a:xfrm>
              <a:custGeom>
                <a:avLst/>
                <a:gdLst>
                  <a:gd name="T0" fmla="*/ 8 w 16"/>
                  <a:gd name="T1" fmla="*/ 15 h 15"/>
                  <a:gd name="T2" fmla="*/ 9 w 16"/>
                  <a:gd name="T3" fmla="*/ 15 h 15"/>
                  <a:gd name="T4" fmla="*/ 15 w 16"/>
                  <a:gd name="T5" fmla="*/ 6 h 15"/>
                  <a:gd name="T6" fmla="*/ 6 w 16"/>
                  <a:gd name="T7" fmla="*/ 1 h 15"/>
                  <a:gd name="T8" fmla="*/ 1 w 16"/>
                  <a:gd name="T9" fmla="*/ 9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9" y="15"/>
                    </a:cubicBezTo>
                    <a:cubicBezTo>
                      <a:pt x="13" y="14"/>
                      <a:pt x="16" y="10"/>
                      <a:pt x="15" y="6"/>
                    </a:cubicBezTo>
                    <a:cubicBezTo>
                      <a:pt x="14" y="2"/>
                      <a:pt x="10" y="0"/>
                      <a:pt x="6" y="1"/>
                    </a:cubicBezTo>
                    <a:cubicBezTo>
                      <a:pt x="3" y="1"/>
                      <a:pt x="0" y="5"/>
                      <a:pt x="1" y="9"/>
                    </a:cubicBezTo>
                    <a:cubicBezTo>
                      <a:pt x="2"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442"/>
              <p:cNvSpPr>
                <a:spLocks/>
              </p:cNvSpPr>
              <p:nvPr userDrawn="1"/>
            </p:nvSpPr>
            <p:spPr bwMode="auto">
              <a:xfrm>
                <a:off x="9979071" y="6208789"/>
                <a:ext cx="49213" cy="49213"/>
              </a:xfrm>
              <a:custGeom>
                <a:avLst/>
                <a:gdLst>
                  <a:gd name="T0" fmla="*/ 8 w 15"/>
                  <a:gd name="T1" fmla="*/ 15 h 15"/>
                  <a:gd name="T2" fmla="*/ 9 w 15"/>
                  <a:gd name="T3" fmla="*/ 15 h 15"/>
                  <a:gd name="T4" fmla="*/ 15 w 15"/>
                  <a:gd name="T5" fmla="*/ 6 h 15"/>
                  <a:gd name="T6" fmla="*/ 6 w 15"/>
                  <a:gd name="T7" fmla="*/ 1 h 15"/>
                  <a:gd name="T8" fmla="*/ 1 w 15"/>
                  <a:gd name="T9" fmla="*/ 9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8" y="15"/>
                      <a:pt x="8" y="15"/>
                      <a:pt x="9" y="15"/>
                    </a:cubicBezTo>
                    <a:cubicBezTo>
                      <a:pt x="13" y="14"/>
                      <a:pt x="15" y="10"/>
                      <a:pt x="15" y="6"/>
                    </a:cubicBezTo>
                    <a:cubicBezTo>
                      <a:pt x="14" y="2"/>
                      <a:pt x="10" y="0"/>
                      <a:pt x="6" y="1"/>
                    </a:cubicBezTo>
                    <a:cubicBezTo>
                      <a:pt x="2" y="1"/>
                      <a:pt x="0" y="5"/>
                      <a:pt x="1"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43"/>
              <p:cNvSpPr>
                <a:spLocks/>
              </p:cNvSpPr>
              <p:nvPr userDrawn="1"/>
            </p:nvSpPr>
            <p:spPr bwMode="auto">
              <a:xfrm>
                <a:off x="10223548" y="6159576"/>
                <a:ext cx="52388" cy="49213"/>
              </a:xfrm>
              <a:custGeom>
                <a:avLst/>
                <a:gdLst>
                  <a:gd name="T0" fmla="*/ 8 w 16"/>
                  <a:gd name="T1" fmla="*/ 15 h 15"/>
                  <a:gd name="T2" fmla="*/ 9 w 16"/>
                  <a:gd name="T3" fmla="*/ 15 h 15"/>
                  <a:gd name="T4" fmla="*/ 9 w 16"/>
                  <a:gd name="T5" fmla="*/ 15 h 15"/>
                  <a:gd name="T6" fmla="*/ 15 w 16"/>
                  <a:gd name="T7" fmla="*/ 6 h 15"/>
                  <a:gd name="T8" fmla="*/ 6 w 16"/>
                  <a:gd name="T9" fmla="*/ 1 h 15"/>
                  <a:gd name="T10" fmla="*/ 1 w 16"/>
                  <a:gd name="T11" fmla="*/ 9 h 15"/>
                  <a:gd name="T12" fmla="*/ 8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8" y="15"/>
                    </a:moveTo>
                    <a:cubicBezTo>
                      <a:pt x="8" y="15"/>
                      <a:pt x="9" y="15"/>
                      <a:pt x="9" y="15"/>
                    </a:cubicBezTo>
                    <a:cubicBezTo>
                      <a:pt x="9" y="15"/>
                      <a:pt x="9" y="15"/>
                      <a:pt x="9" y="15"/>
                    </a:cubicBezTo>
                    <a:cubicBezTo>
                      <a:pt x="13" y="14"/>
                      <a:pt x="16" y="10"/>
                      <a:pt x="15" y="6"/>
                    </a:cubicBezTo>
                    <a:cubicBezTo>
                      <a:pt x="14" y="2"/>
                      <a:pt x="10" y="0"/>
                      <a:pt x="6" y="1"/>
                    </a:cubicBezTo>
                    <a:cubicBezTo>
                      <a:pt x="3" y="2"/>
                      <a:pt x="0" y="5"/>
                      <a:pt x="1" y="9"/>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44"/>
              <p:cNvSpPr>
                <a:spLocks/>
              </p:cNvSpPr>
              <p:nvPr userDrawn="1"/>
            </p:nvSpPr>
            <p:spPr bwMode="auto">
              <a:xfrm>
                <a:off x="10344198" y="6129413"/>
                <a:ext cx="52388" cy="49213"/>
              </a:xfrm>
              <a:custGeom>
                <a:avLst/>
                <a:gdLst>
                  <a:gd name="T0" fmla="*/ 8 w 16"/>
                  <a:gd name="T1" fmla="*/ 15 h 15"/>
                  <a:gd name="T2" fmla="*/ 10 w 16"/>
                  <a:gd name="T3" fmla="*/ 15 h 15"/>
                  <a:gd name="T4" fmla="*/ 15 w 16"/>
                  <a:gd name="T5" fmla="*/ 6 h 15"/>
                  <a:gd name="T6" fmla="*/ 6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8" y="15"/>
                      <a:pt x="9" y="15"/>
                      <a:pt x="10" y="15"/>
                    </a:cubicBezTo>
                    <a:cubicBezTo>
                      <a:pt x="13" y="14"/>
                      <a:pt x="16" y="10"/>
                      <a:pt x="15" y="6"/>
                    </a:cubicBezTo>
                    <a:cubicBezTo>
                      <a:pt x="14" y="2"/>
                      <a:pt x="10" y="0"/>
                      <a:pt x="6"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45"/>
              <p:cNvSpPr>
                <a:spLocks/>
              </p:cNvSpPr>
              <p:nvPr userDrawn="1"/>
            </p:nvSpPr>
            <p:spPr bwMode="auto">
              <a:xfrm>
                <a:off x="8486815" y="6248477"/>
                <a:ext cx="49213" cy="46038"/>
              </a:xfrm>
              <a:custGeom>
                <a:avLst/>
                <a:gdLst>
                  <a:gd name="T0" fmla="*/ 6 w 15"/>
                  <a:gd name="T1" fmla="*/ 14 h 14"/>
                  <a:gd name="T2" fmla="*/ 7 w 15"/>
                  <a:gd name="T3" fmla="*/ 14 h 14"/>
                  <a:gd name="T4" fmla="*/ 14 w 15"/>
                  <a:gd name="T5" fmla="*/ 8 h 14"/>
                  <a:gd name="T6" fmla="*/ 8 w 15"/>
                  <a:gd name="T7" fmla="*/ 0 h 14"/>
                  <a:gd name="T8" fmla="*/ 0 w 15"/>
                  <a:gd name="T9" fmla="*/ 6 h 14"/>
                  <a:gd name="T10" fmla="*/ 6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6" y="14"/>
                    </a:moveTo>
                    <a:cubicBezTo>
                      <a:pt x="7" y="14"/>
                      <a:pt x="7" y="14"/>
                      <a:pt x="7" y="14"/>
                    </a:cubicBezTo>
                    <a:cubicBezTo>
                      <a:pt x="11" y="14"/>
                      <a:pt x="14" y="12"/>
                      <a:pt x="14" y="8"/>
                    </a:cubicBezTo>
                    <a:cubicBezTo>
                      <a:pt x="15" y="4"/>
                      <a:pt x="12" y="0"/>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46"/>
              <p:cNvSpPr>
                <a:spLocks/>
              </p:cNvSpPr>
              <p:nvPr userDrawn="1"/>
            </p:nvSpPr>
            <p:spPr bwMode="auto">
              <a:xfrm>
                <a:off x="7394610" y="5984949"/>
                <a:ext cx="52388" cy="49213"/>
              </a:xfrm>
              <a:custGeom>
                <a:avLst/>
                <a:gdLst>
                  <a:gd name="T0" fmla="*/ 5 w 16"/>
                  <a:gd name="T1" fmla="*/ 15 h 15"/>
                  <a:gd name="T2" fmla="*/ 8 w 16"/>
                  <a:gd name="T3" fmla="*/ 15 h 15"/>
                  <a:gd name="T4" fmla="*/ 14 w 16"/>
                  <a:gd name="T5" fmla="*/ 11 h 15"/>
                  <a:gd name="T6" fmla="*/ 10 w 16"/>
                  <a:gd name="T7" fmla="*/ 2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0" y="15"/>
                      <a:pt x="13" y="14"/>
                      <a:pt x="14" y="11"/>
                    </a:cubicBezTo>
                    <a:cubicBezTo>
                      <a:pt x="16" y="7"/>
                      <a:pt x="14" y="3"/>
                      <a:pt x="10" y="2"/>
                    </a:cubicBezTo>
                    <a:cubicBezTo>
                      <a:pt x="6" y="0"/>
                      <a:pt x="2" y="2"/>
                      <a:pt x="1" y="6"/>
                    </a:cubicBezTo>
                    <a:cubicBezTo>
                      <a:pt x="0" y="10"/>
                      <a:pt x="1" y="14"/>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47"/>
              <p:cNvSpPr>
                <a:spLocks/>
              </p:cNvSpPr>
              <p:nvPr userDrawn="1"/>
            </p:nvSpPr>
            <p:spPr bwMode="auto">
              <a:xfrm>
                <a:off x="7275547" y="5942086"/>
                <a:ext cx="52388" cy="49213"/>
              </a:xfrm>
              <a:custGeom>
                <a:avLst/>
                <a:gdLst>
                  <a:gd name="T0" fmla="*/ 5 w 16"/>
                  <a:gd name="T1" fmla="*/ 15 h 15"/>
                  <a:gd name="T2" fmla="*/ 8 w 16"/>
                  <a:gd name="T3" fmla="*/ 15 h 15"/>
                  <a:gd name="T4" fmla="*/ 15 w 16"/>
                  <a:gd name="T5" fmla="*/ 11 h 15"/>
                  <a:gd name="T6" fmla="*/ 11 w 16"/>
                  <a:gd name="T7" fmla="*/ 1 h 15"/>
                  <a:gd name="T8" fmla="*/ 1 w 16"/>
                  <a:gd name="T9" fmla="*/ 5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5" y="11"/>
                    </a:cubicBezTo>
                    <a:cubicBezTo>
                      <a:pt x="16" y="7"/>
                      <a:pt x="14" y="3"/>
                      <a:pt x="11" y="1"/>
                    </a:cubicBezTo>
                    <a:cubicBezTo>
                      <a:pt x="7" y="0"/>
                      <a:pt x="3" y="2"/>
                      <a:pt x="1" y="5"/>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448"/>
              <p:cNvSpPr>
                <a:spLocks/>
              </p:cNvSpPr>
              <p:nvPr userDrawn="1"/>
            </p:nvSpPr>
            <p:spPr bwMode="auto">
              <a:xfrm>
                <a:off x="7631149" y="6064325"/>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6" y="15"/>
                      <a:pt x="7" y="15"/>
                      <a:pt x="8" y="15"/>
                    </a:cubicBezTo>
                    <a:cubicBezTo>
                      <a:pt x="11" y="15"/>
                      <a:pt x="14" y="13"/>
                      <a:pt x="15" y="10"/>
                    </a:cubicBezTo>
                    <a:cubicBezTo>
                      <a:pt x="16" y="7"/>
                      <a:pt x="14" y="3"/>
                      <a:pt x="10" y="1"/>
                    </a:cubicBezTo>
                    <a:cubicBezTo>
                      <a:pt x="6" y="0"/>
                      <a:pt x="2" y="2"/>
                      <a:pt x="1"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49"/>
              <p:cNvSpPr>
                <a:spLocks/>
              </p:cNvSpPr>
              <p:nvPr userDrawn="1"/>
            </p:nvSpPr>
            <p:spPr bwMode="auto">
              <a:xfrm>
                <a:off x="7512086" y="6027812"/>
                <a:ext cx="52388" cy="49213"/>
              </a:xfrm>
              <a:custGeom>
                <a:avLst/>
                <a:gdLst>
                  <a:gd name="T0" fmla="*/ 5 w 16"/>
                  <a:gd name="T1" fmla="*/ 15 h 15"/>
                  <a:gd name="T2" fmla="*/ 8 w 16"/>
                  <a:gd name="T3" fmla="*/ 15 h 15"/>
                  <a:gd name="T4" fmla="*/ 14 w 16"/>
                  <a:gd name="T5" fmla="*/ 10 h 15"/>
                  <a:gd name="T6" fmla="*/ 10 w 16"/>
                  <a:gd name="T7" fmla="*/ 1 h 15"/>
                  <a:gd name="T8" fmla="*/ 1 w 16"/>
                  <a:gd name="T9" fmla="*/ 6 h 15"/>
                  <a:gd name="T10" fmla="*/ 5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5" y="15"/>
                    </a:moveTo>
                    <a:cubicBezTo>
                      <a:pt x="6" y="15"/>
                      <a:pt x="7" y="15"/>
                      <a:pt x="8" y="15"/>
                    </a:cubicBezTo>
                    <a:cubicBezTo>
                      <a:pt x="11" y="15"/>
                      <a:pt x="13" y="13"/>
                      <a:pt x="14" y="10"/>
                    </a:cubicBezTo>
                    <a:cubicBezTo>
                      <a:pt x="16" y="6"/>
                      <a:pt x="14" y="2"/>
                      <a:pt x="10" y="1"/>
                    </a:cubicBezTo>
                    <a:cubicBezTo>
                      <a:pt x="6" y="0"/>
                      <a:pt x="2" y="2"/>
                      <a:pt x="1" y="6"/>
                    </a:cubicBezTo>
                    <a:cubicBezTo>
                      <a:pt x="0" y="9"/>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50"/>
              <p:cNvSpPr>
                <a:spLocks/>
              </p:cNvSpPr>
              <p:nvPr userDrawn="1"/>
            </p:nvSpPr>
            <p:spPr bwMode="auto">
              <a:xfrm>
                <a:off x="8612228" y="6261177"/>
                <a:ext cx="46038" cy="46038"/>
              </a:xfrm>
              <a:custGeom>
                <a:avLst/>
                <a:gdLst>
                  <a:gd name="T0" fmla="*/ 6 w 14"/>
                  <a:gd name="T1" fmla="*/ 14 h 14"/>
                  <a:gd name="T2" fmla="*/ 7 w 14"/>
                  <a:gd name="T3" fmla="*/ 14 h 14"/>
                  <a:gd name="T4" fmla="*/ 14 w 14"/>
                  <a:gd name="T5" fmla="*/ 8 h 14"/>
                  <a:gd name="T6" fmla="*/ 8 w 14"/>
                  <a:gd name="T7" fmla="*/ 0 h 14"/>
                  <a:gd name="T8" fmla="*/ 0 w 14"/>
                  <a:gd name="T9" fmla="*/ 7 h 14"/>
                  <a:gd name="T10" fmla="*/ 6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6" y="14"/>
                    </a:moveTo>
                    <a:cubicBezTo>
                      <a:pt x="7" y="14"/>
                      <a:pt x="7" y="14"/>
                      <a:pt x="7" y="14"/>
                    </a:cubicBezTo>
                    <a:cubicBezTo>
                      <a:pt x="11" y="14"/>
                      <a:pt x="14" y="12"/>
                      <a:pt x="14" y="8"/>
                    </a:cubicBezTo>
                    <a:cubicBezTo>
                      <a:pt x="14" y="4"/>
                      <a:pt x="12" y="1"/>
                      <a:pt x="8" y="0"/>
                    </a:cubicBezTo>
                    <a:cubicBezTo>
                      <a:pt x="4" y="0"/>
                      <a:pt x="0" y="3"/>
                      <a:pt x="0" y="7"/>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51"/>
              <p:cNvSpPr>
                <a:spLocks/>
              </p:cNvSpPr>
              <p:nvPr userDrawn="1"/>
            </p:nvSpPr>
            <p:spPr bwMode="auto">
              <a:xfrm>
                <a:off x="6929471" y="5794446"/>
                <a:ext cx="52388" cy="49213"/>
              </a:xfrm>
              <a:custGeom>
                <a:avLst/>
                <a:gdLst>
                  <a:gd name="T0" fmla="*/ 5 w 16"/>
                  <a:gd name="T1" fmla="*/ 14 h 15"/>
                  <a:gd name="T2" fmla="*/ 8 w 16"/>
                  <a:gd name="T3" fmla="*/ 15 h 15"/>
                  <a:gd name="T4" fmla="*/ 15 w 16"/>
                  <a:gd name="T5" fmla="*/ 11 h 15"/>
                  <a:gd name="T6" fmla="*/ 11 w 16"/>
                  <a:gd name="T7" fmla="*/ 1 h 15"/>
                  <a:gd name="T8" fmla="*/ 2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1" y="15"/>
                      <a:pt x="13" y="13"/>
                      <a:pt x="15" y="11"/>
                    </a:cubicBezTo>
                    <a:cubicBezTo>
                      <a:pt x="16" y="7"/>
                      <a:pt x="15" y="3"/>
                      <a:pt x="11" y="1"/>
                    </a:cubicBezTo>
                    <a:cubicBezTo>
                      <a:pt x="8" y="0"/>
                      <a:pt x="4" y="1"/>
                      <a:pt x="2" y="5"/>
                    </a:cubicBezTo>
                    <a:cubicBezTo>
                      <a:pt x="0" y="8"/>
                      <a:pt x="2"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52"/>
              <p:cNvSpPr>
                <a:spLocks/>
              </p:cNvSpPr>
              <p:nvPr userDrawn="1"/>
            </p:nvSpPr>
            <p:spPr bwMode="auto">
              <a:xfrm>
                <a:off x="7045359" y="5846835"/>
                <a:ext cx="52388" cy="49213"/>
              </a:xfrm>
              <a:custGeom>
                <a:avLst/>
                <a:gdLst>
                  <a:gd name="T0" fmla="*/ 5 w 16"/>
                  <a:gd name="T1" fmla="*/ 14 h 15"/>
                  <a:gd name="T2" fmla="*/ 5 w 16"/>
                  <a:gd name="T3" fmla="*/ 14 h 15"/>
                  <a:gd name="T4" fmla="*/ 8 w 16"/>
                  <a:gd name="T5" fmla="*/ 15 h 15"/>
                  <a:gd name="T6" fmla="*/ 14 w 16"/>
                  <a:gd name="T7" fmla="*/ 11 h 15"/>
                  <a:gd name="T8" fmla="*/ 11 w 16"/>
                  <a:gd name="T9" fmla="*/ 1 h 15"/>
                  <a:gd name="T10" fmla="*/ 1 w 16"/>
                  <a:gd name="T11" fmla="*/ 5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5" y="14"/>
                      <a:pt x="5" y="14"/>
                      <a:pt x="5" y="14"/>
                    </a:cubicBezTo>
                    <a:cubicBezTo>
                      <a:pt x="6" y="15"/>
                      <a:pt x="7" y="15"/>
                      <a:pt x="8" y="15"/>
                    </a:cubicBezTo>
                    <a:cubicBezTo>
                      <a:pt x="10" y="15"/>
                      <a:pt x="13" y="13"/>
                      <a:pt x="14" y="11"/>
                    </a:cubicBezTo>
                    <a:cubicBezTo>
                      <a:pt x="16" y="7"/>
                      <a:pt x="14" y="3"/>
                      <a:pt x="11" y="1"/>
                    </a:cubicBezTo>
                    <a:cubicBezTo>
                      <a:pt x="7" y="0"/>
                      <a:pt x="3" y="1"/>
                      <a:pt x="1" y="5"/>
                    </a:cubicBezTo>
                    <a:cubicBezTo>
                      <a:pt x="0" y="8"/>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53"/>
              <p:cNvSpPr>
                <a:spLocks/>
              </p:cNvSpPr>
              <p:nvPr userDrawn="1"/>
            </p:nvSpPr>
            <p:spPr bwMode="auto">
              <a:xfrm>
                <a:off x="7159659" y="5896048"/>
                <a:ext cx="52388" cy="49213"/>
              </a:xfrm>
              <a:custGeom>
                <a:avLst/>
                <a:gdLst>
                  <a:gd name="T0" fmla="*/ 5 w 16"/>
                  <a:gd name="T1" fmla="*/ 14 h 15"/>
                  <a:gd name="T2" fmla="*/ 8 w 16"/>
                  <a:gd name="T3" fmla="*/ 15 h 15"/>
                  <a:gd name="T4" fmla="*/ 14 w 16"/>
                  <a:gd name="T5" fmla="*/ 11 h 15"/>
                  <a:gd name="T6" fmla="*/ 10 w 16"/>
                  <a:gd name="T7" fmla="*/ 1 h 15"/>
                  <a:gd name="T8" fmla="*/ 1 w 16"/>
                  <a:gd name="T9" fmla="*/ 5 h 15"/>
                  <a:gd name="T10" fmla="*/ 5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5" y="14"/>
                    </a:moveTo>
                    <a:cubicBezTo>
                      <a:pt x="6" y="15"/>
                      <a:pt x="7" y="15"/>
                      <a:pt x="8" y="15"/>
                    </a:cubicBezTo>
                    <a:cubicBezTo>
                      <a:pt x="10" y="15"/>
                      <a:pt x="13" y="13"/>
                      <a:pt x="14" y="11"/>
                    </a:cubicBezTo>
                    <a:cubicBezTo>
                      <a:pt x="16" y="7"/>
                      <a:pt x="14" y="3"/>
                      <a:pt x="10" y="1"/>
                    </a:cubicBezTo>
                    <a:cubicBezTo>
                      <a:pt x="7" y="0"/>
                      <a:pt x="3" y="1"/>
                      <a:pt x="1" y="5"/>
                    </a:cubicBezTo>
                    <a:cubicBezTo>
                      <a:pt x="0" y="9"/>
                      <a:pt x="1" y="13"/>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54"/>
              <p:cNvSpPr>
                <a:spLocks/>
              </p:cNvSpPr>
              <p:nvPr userDrawn="1"/>
            </p:nvSpPr>
            <p:spPr bwMode="auto">
              <a:xfrm>
                <a:off x="8240752" y="6208789"/>
                <a:ext cx="49213" cy="49213"/>
              </a:xfrm>
              <a:custGeom>
                <a:avLst/>
                <a:gdLst>
                  <a:gd name="T0" fmla="*/ 6 w 15"/>
                  <a:gd name="T1" fmla="*/ 15 h 15"/>
                  <a:gd name="T2" fmla="*/ 7 w 15"/>
                  <a:gd name="T3" fmla="*/ 15 h 15"/>
                  <a:gd name="T4" fmla="*/ 14 w 15"/>
                  <a:gd name="T5" fmla="*/ 9 h 15"/>
                  <a:gd name="T6" fmla="*/ 8 w 15"/>
                  <a:gd name="T7" fmla="*/ 1 h 15"/>
                  <a:gd name="T8" fmla="*/ 0 w 15"/>
                  <a:gd name="T9" fmla="*/ 7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5"/>
                      <a:pt x="12" y="2"/>
                      <a:pt x="8" y="1"/>
                    </a:cubicBezTo>
                    <a:cubicBezTo>
                      <a:pt x="5" y="0"/>
                      <a:pt x="1"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55"/>
              <p:cNvSpPr>
                <a:spLocks/>
              </p:cNvSpPr>
              <p:nvPr userDrawn="1"/>
            </p:nvSpPr>
            <p:spPr bwMode="auto">
              <a:xfrm>
                <a:off x="7750212" y="6100838"/>
                <a:ext cx="52388" cy="49213"/>
              </a:xfrm>
              <a:custGeom>
                <a:avLst/>
                <a:gdLst>
                  <a:gd name="T0" fmla="*/ 6 w 16"/>
                  <a:gd name="T1" fmla="*/ 15 h 15"/>
                  <a:gd name="T2" fmla="*/ 8 w 16"/>
                  <a:gd name="T3" fmla="*/ 15 h 15"/>
                  <a:gd name="T4" fmla="*/ 15 w 16"/>
                  <a:gd name="T5" fmla="*/ 10 h 15"/>
                  <a:gd name="T6" fmla="*/ 10 w 16"/>
                  <a:gd name="T7" fmla="*/ 1 h 15"/>
                  <a:gd name="T8" fmla="*/ 1 w 16"/>
                  <a:gd name="T9" fmla="*/ 6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8" y="15"/>
                      <a:pt x="8" y="15"/>
                    </a:cubicBezTo>
                    <a:cubicBezTo>
                      <a:pt x="11" y="15"/>
                      <a:pt x="14" y="13"/>
                      <a:pt x="15" y="10"/>
                    </a:cubicBezTo>
                    <a:cubicBezTo>
                      <a:pt x="16" y="6"/>
                      <a:pt x="14" y="2"/>
                      <a:pt x="10" y="1"/>
                    </a:cubicBezTo>
                    <a:cubicBezTo>
                      <a:pt x="6" y="0"/>
                      <a:pt x="2" y="2"/>
                      <a:pt x="1"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56"/>
              <p:cNvSpPr>
                <a:spLocks/>
              </p:cNvSpPr>
              <p:nvPr userDrawn="1"/>
            </p:nvSpPr>
            <p:spPr bwMode="auto">
              <a:xfrm>
                <a:off x="10822038" y="5984949"/>
                <a:ext cx="52388" cy="49213"/>
              </a:xfrm>
              <a:custGeom>
                <a:avLst/>
                <a:gdLst>
                  <a:gd name="T0" fmla="*/ 8 w 16"/>
                  <a:gd name="T1" fmla="*/ 15 h 15"/>
                  <a:gd name="T2" fmla="*/ 10 w 16"/>
                  <a:gd name="T3" fmla="*/ 14 h 15"/>
                  <a:gd name="T4" fmla="*/ 15 w 16"/>
                  <a:gd name="T5" fmla="*/ 5 h 15"/>
                  <a:gd name="T6" fmla="*/ 5 w 16"/>
                  <a:gd name="T7" fmla="*/ 1 h 15"/>
                  <a:gd name="T8" fmla="*/ 1 w 16"/>
                  <a:gd name="T9" fmla="*/ 10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9" y="14"/>
                      <a:pt x="10" y="14"/>
                    </a:cubicBezTo>
                    <a:cubicBezTo>
                      <a:pt x="14" y="13"/>
                      <a:pt x="16" y="9"/>
                      <a:pt x="15" y="5"/>
                    </a:cubicBezTo>
                    <a:cubicBezTo>
                      <a:pt x="13" y="1"/>
                      <a:pt x="9" y="0"/>
                      <a:pt x="5" y="1"/>
                    </a:cubicBezTo>
                    <a:cubicBezTo>
                      <a:pt x="2" y="2"/>
                      <a:pt x="0" y="6"/>
                      <a:pt x="1" y="10"/>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57"/>
              <p:cNvSpPr>
                <a:spLocks/>
              </p:cNvSpPr>
              <p:nvPr userDrawn="1"/>
            </p:nvSpPr>
            <p:spPr bwMode="auto">
              <a:xfrm>
                <a:off x="8361402" y="6229427"/>
                <a:ext cx="50800" cy="49213"/>
              </a:xfrm>
              <a:custGeom>
                <a:avLst/>
                <a:gdLst>
                  <a:gd name="T0" fmla="*/ 7 w 15"/>
                  <a:gd name="T1" fmla="*/ 15 h 15"/>
                  <a:gd name="T2" fmla="*/ 8 w 15"/>
                  <a:gd name="T3" fmla="*/ 15 h 15"/>
                  <a:gd name="T4" fmla="*/ 15 w 15"/>
                  <a:gd name="T5" fmla="*/ 9 h 15"/>
                  <a:gd name="T6" fmla="*/ 9 w 15"/>
                  <a:gd name="T7" fmla="*/ 1 h 15"/>
                  <a:gd name="T8" fmla="*/ 1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3"/>
                      <a:pt x="15" y="9"/>
                    </a:cubicBezTo>
                    <a:cubicBezTo>
                      <a:pt x="15" y="5"/>
                      <a:pt x="13" y="2"/>
                      <a:pt x="9" y="1"/>
                    </a:cubicBezTo>
                    <a:cubicBezTo>
                      <a:pt x="5" y="0"/>
                      <a:pt x="1"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58"/>
              <p:cNvSpPr>
                <a:spLocks/>
              </p:cNvSpPr>
              <p:nvPr userDrawn="1"/>
            </p:nvSpPr>
            <p:spPr bwMode="auto">
              <a:xfrm>
                <a:off x="7870862" y="6132588"/>
                <a:ext cx="53975" cy="50801"/>
              </a:xfrm>
              <a:custGeom>
                <a:avLst/>
                <a:gdLst>
                  <a:gd name="T0" fmla="*/ 6 w 16"/>
                  <a:gd name="T1" fmla="*/ 14 h 15"/>
                  <a:gd name="T2" fmla="*/ 8 w 16"/>
                  <a:gd name="T3" fmla="*/ 15 h 15"/>
                  <a:gd name="T4" fmla="*/ 15 w 16"/>
                  <a:gd name="T5" fmla="*/ 9 h 15"/>
                  <a:gd name="T6" fmla="*/ 10 w 16"/>
                  <a:gd name="T7" fmla="*/ 1 h 15"/>
                  <a:gd name="T8" fmla="*/ 1 w 16"/>
                  <a:gd name="T9" fmla="*/ 6 h 15"/>
                  <a:gd name="T10" fmla="*/ 6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6" y="14"/>
                    </a:moveTo>
                    <a:cubicBezTo>
                      <a:pt x="7" y="15"/>
                      <a:pt x="7" y="15"/>
                      <a:pt x="8" y="15"/>
                    </a:cubicBezTo>
                    <a:cubicBezTo>
                      <a:pt x="11" y="15"/>
                      <a:pt x="14" y="13"/>
                      <a:pt x="15" y="9"/>
                    </a:cubicBezTo>
                    <a:cubicBezTo>
                      <a:pt x="16" y="5"/>
                      <a:pt x="13" y="2"/>
                      <a:pt x="10" y="1"/>
                    </a:cubicBezTo>
                    <a:cubicBezTo>
                      <a:pt x="6" y="0"/>
                      <a:pt x="2" y="2"/>
                      <a:pt x="1" y="6"/>
                    </a:cubicBezTo>
                    <a:cubicBezTo>
                      <a:pt x="0" y="10"/>
                      <a:pt x="2" y="13"/>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59"/>
              <p:cNvSpPr>
                <a:spLocks/>
              </p:cNvSpPr>
              <p:nvPr userDrawn="1"/>
            </p:nvSpPr>
            <p:spPr bwMode="auto">
              <a:xfrm>
                <a:off x="7993100" y="6159576"/>
                <a:ext cx="52388" cy="49213"/>
              </a:xfrm>
              <a:custGeom>
                <a:avLst/>
                <a:gdLst>
                  <a:gd name="T0" fmla="*/ 6 w 16"/>
                  <a:gd name="T1" fmla="*/ 15 h 15"/>
                  <a:gd name="T2" fmla="*/ 8 w 16"/>
                  <a:gd name="T3" fmla="*/ 15 h 15"/>
                  <a:gd name="T4" fmla="*/ 15 w 16"/>
                  <a:gd name="T5" fmla="*/ 10 h 15"/>
                  <a:gd name="T6" fmla="*/ 9 w 16"/>
                  <a:gd name="T7" fmla="*/ 1 h 15"/>
                  <a:gd name="T8" fmla="*/ 1 w 16"/>
                  <a:gd name="T9" fmla="*/ 7 h 15"/>
                  <a:gd name="T10" fmla="*/ 6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6" y="15"/>
                    </a:moveTo>
                    <a:cubicBezTo>
                      <a:pt x="7" y="15"/>
                      <a:pt x="7" y="15"/>
                      <a:pt x="8" y="15"/>
                    </a:cubicBezTo>
                    <a:cubicBezTo>
                      <a:pt x="11" y="15"/>
                      <a:pt x="14" y="13"/>
                      <a:pt x="15" y="10"/>
                    </a:cubicBezTo>
                    <a:cubicBezTo>
                      <a:pt x="16" y="6"/>
                      <a:pt x="13" y="2"/>
                      <a:pt x="9" y="1"/>
                    </a:cubicBezTo>
                    <a:cubicBezTo>
                      <a:pt x="6" y="0"/>
                      <a:pt x="2" y="3"/>
                      <a:pt x="1"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0"/>
              <p:cNvSpPr>
                <a:spLocks/>
              </p:cNvSpPr>
              <p:nvPr userDrawn="1"/>
            </p:nvSpPr>
            <p:spPr bwMode="auto">
              <a:xfrm>
                <a:off x="8115338" y="6186564"/>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1"/>
              <p:cNvSpPr>
                <a:spLocks/>
              </p:cNvSpPr>
              <p:nvPr userDrawn="1"/>
            </p:nvSpPr>
            <p:spPr bwMode="auto">
              <a:xfrm>
                <a:off x="9731420" y="6245302"/>
                <a:ext cx="50800" cy="49213"/>
              </a:xfrm>
              <a:custGeom>
                <a:avLst/>
                <a:gdLst>
                  <a:gd name="T0" fmla="*/ 8 w 15"/>
                  <a:gd name="T1" fmla="*/ 15 h 15"/>
                  <a:gd name="T2" fmla="*/ 8 w 15"/>
                  <a:gd name="T3" fmla="*/ 15 h 15"/>
                  <a:gd name="T4" fmla="*/ 8 w 15"/>
                  <a:gd name="T5" fmla="*/ 15 h 15"/>
                  <a:gd name="T6" fmla="*/ 15 w 15"/>
                  <a:gd name="T7" fmla="*/ 7 h 15"/>
                  <a:gd name="T8" fmla="*/ 7 w 15"/>
                  <a:gd name="T9" fmla="*/ 1 h 15"/>
                  <a:gd name="T10" fmla="*/ 0 w 15"/>
                  <a:gd name="T11" fmla="*/ 9 h 15"/>
                  <a:gd name="T12" fmla="*/ 8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8" y="15"/>
                    </a:moveTo>
                    <a:cubicBezTo>
                      <a:pt x="8" y="15"/>
                      <a:pt x="8" y="15"/>
                      <a:pt x="8" y="15"/>
                    </a:cubicBezTo>
                    <a:cubicBezTo>
                      <a:pt x="8" y="15"/>
                      <a:pt x="8" y="15"/>
                      <a:pt x="8" y="15"/>
                    </a:cubicBezTo>
                    <a:cubicBezTo>
                      <a:pt x="12" y="14"/>
                      <a:pt x="15" y="11"/>
                      <a:pt x="15" y="7"/>
                    </a:cubicBezTo>
                    <a:cubicBezTo>
                      <a:pt x="14" y="3"/>
                      <a:pt x="11" y="0"/>
                      <a:pt x="7" y="1"/>
                    </a:cubicBezTo>
                    <a:cubicBezTo>
                      <a:pt x="3" y="1"/>
                      <a:pt x="0" y="5"/>
                      <a:pt x="0" y="9"/>
                    </a:cubicBezTo>
                    <a:cubicBezTo>
                      <a:pt x="1" y="12"/>
                      <a:pt x="4"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62"/>
              <p:cNvSpPr>
                <a:spLocks/>
              </p:cNvSpPr>
              <p:nvPr userDrawn="1"/>
            </p:nvSpPr>
            <p:spPr bwMode="auto">
              <a:xfrm>
                <a:off x="11928530" y="5418205"/>
                <a:ext cx="52388" cy="52388"/>
              </a:xfrm>
              <a:custGeom>
                <a:avLst/>
                <a:gdLst>
                  <a:gd name="T0" fmla="*/ 2 w 16"/>
                  <a:gd name="T1" fmla="*/ 12 h 16"/>
                  <a:gd name="T2" fmla="*/ 8 w 16"/>
                  <a:gd name="T3" fmla="*/ 16 h 16"/>
                  <a:gd name="T4" fmla="*/ 12 w 16"/>
                  <a:gd name="T5" fmla="*/ 14 h 16"/>
                  <a:gd name="T6" fmla="*/ 14 w 16"/>
                  <a:gd name="T7" fmla="*/ 4 h 16"/>
                  <a:gd name="T8" fmla="*/ 4 w 16"/>
                  <a:gd name="T9" fmla="*/ 3 h 16"/>
                  <a:gd name="T10" fmla="*/ 2 w 16"/>
                  <a:gd name="T11" fmla="*/ 12 h 16"/>
                </a:gdLst>
                <a:ahLst/>
                <a:cxnLst>
                  <a:cxn ang="0">
                    <a:pos x="T0" y="T1"/>
                  </a:cxn>
                  <a:cxn ang="0">
                    <a:pos x="T2" y="T3"/>
                  </a:cxn>
                  <a:cxn ang="0">
                    <a:pos x="T4" y="T5"/>
                  </a:cxn>
                  <a:cxn ang="0">
                    <a:pos x="T6" y="T7"/>
                  </a:cxn>
                  <a:cxn ang="0">
                    <a:pos x="T8" y="T9"/>
                  </a:cxn>
                  <a:cxn ang="0">
                    <a:pos x="T10" y="T11"/>
                  </a:cxn>
                </a:cxnLst>
                <a:rect l="0" t="0" r="r" b="b"/>
                <a:pathLst>
                  <a:path w="16" h="16">
                    <a:moveTo>
                      <a:pt x="2" y="12"/>
                    </a:moveTo>
                    <a:cubicBezTo>
                      <a:pt x="4" y="14"/>
                      <a:pt x="6" y="16"/>
                      <a:pt x="8" y="16"/>
                    </a:cubicBezTo>
                    <a:cubicBezTo>
                      <a:pt x="10" y="16"/>
                      <a:pt x="11" y="15"/>
                      <a:pt x="12" y="14"/>
                    </a:cubicBezTo>
                    <a:cubicBezTo>
                      <a:pt x="15" y="12"/>
                      <a:pt x="16" y="8"/>
                      <a:pt x="14" y="4"/>
                    </a:cubicBezTo>
                    <a:cubicBezTo>
                      <a:pt x="12" y="1"/>
                      <a:pt x="7" y="0"/>
                      <a:pt x="4" y="3"/>
                    </a:cubicBezTo>
                    <a:cubicBezTo>
                      <a:pt x="1" y="5"/>
                      <a:pt x="0" y="9"/>
                      <a:pt x="2" y="1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3"/>
              <p:cNvSpPr>
                <a:spLocks/>
              </p:cNvSpPr>
              <p:nvPr userDrawn="1"/>
            </p:nvSpPr>
            <p:spPr bwMode="auto">
              <a:xfrm>
                <a:off x="12030130" y="5349941"/>
                <a:ext cx="53975" cy="49213"/>
              </a:xfrm>
              <a:custGeom>
                <a:avLst/>
                <a:gdLst>
                  <a:gd name="T0" fmla="*/ 8 w 16"/>
                  <a:gd name="T1" fmla="*/ 15 h 15"/>
                  <a:gd name="T2" fmla="*/ 12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2" y="14"/>
                    </a:cubicBezTo>
                    <a:cubicBezTo>
                      <a:pt x="16" y="11"/>
                      <a:pt x="16" y="7"/>
                      <a:pt x="14" y="4"/>
                    </a:cubicBezTo>
                    <a:cubicBezTo>
                      <a:pt x="12" y="1"/>
                      <a:pt x="7" y="0"/>
                      <a:pt x="4" y="2"/>
                    </a:cubicBezTo>
                    <a:cubicBezTo>
                      <a:pt x="1" y="4"/>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4"/>
              <p:cNvSpPr>
                <a:spLocks/>
              </p:cNvSpPr>
              <p:nvPr userDrawn="1"/>
            </p:nvSpPr>
            <p:spPr bwMode="auto">
              <a:xfrm>
                <a:off x="12133318" y="5273740"/>
                <a:ext cx="52388" cy="52388"/>
              </a:xfrm>
              <a:custGeom>
                <a:avLst/>
                <a:gdLst>
                  <a:gd name="T0" fmla="*/ 8 w 16"/>
                  <a:gd name="T1" fmla="*/ 16 h 16"/>
                  <a:gd name="T2" fmla="*/ 12 w 16"/>
                  <a:gd name="T3" fmla="*/ 14 h 16"/>
                  <a:gd name="T4" fmla="*/ 14 w 16"/>
                  <a:gd name="T5" fmla="*/ 4 h 16"/>
                  <a:gd name="T6" fmla="*/ 4 w 16"/>
                  <a:gd name="T7" fmla="*/ 3 h 16"/>
                  <a:gd name="T8" fmla="*/ 2 w 16"/>
                  <a:gd name="T9" fmla="*/ 13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4"/>
                    </a:cubicBezTo>
                    <a:cubicBezTo>
                      <a:pt x="15" y="12"/>
                      <a:pt x="16" y="7"/>
                      <a:pt x="14" y="4"/>
                    </a:cubicBezTo>
                    <a:cubicBezTo>
                      <a:pt x="11" y="1"/>
                      <a:pt x="7" y="0"/>
                      <a:pt x="4" y="3"/>
                    </a:cubicBezTo>
                    <a:cubicBezTo>
                      <a:pt x="0" y="5"/>
                      <a:pt x="0" y="10"/>
                      <a:pt x="2" y="13"/>
                    </a:cubicBezTo>
                    <a:cubicBezTo>
                      <a:pt x="4" y="15"/>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5"/>
              <p:cNvSpPr>
                <a:spLocks/>
              </p:cNvSpPr>
              <p:nvPr userDrawn="1"/>
            </p:nvSpPr>
            <p:spPr bwMode="auto">
              <a:xfrm>
                <a:off x="11823754" y="5488055"/>
                <a:ext cx="55563" cy="49213"/>
              </a:xfrm>
              <a:custGeom>
                <a:avLst/>
                <a:gdLst>
                  <a:gd name="T0" fmla="*/ 5 w 17"/>
                  <a:gd name="T1" fmla="*/ 2 h 15"/>
                  <a:gd name="T2" fmla="*/ 3 w 17"/>
                  <a:gd name="T3" fmla="*/ 12 h 15"/>
                  <a:gd name="T4" fmla="*/ 9 w 17"/>
                  <a:gd name="T5" fmla="*/ 15 h 15"/>
                  <a:gd name="T6" fmla="*/ 12 w 17"/>
                  <a:gd name="T7" fmla="*/ 14 h 15"/>
                  <a:gd name="T8" fmla="*/ 15 w 17"/>
                  <a:gd name="T9" fmla="*/ 4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3" y="12"/>
                    </a:cubicBezTo>
                    <a:cubicBezTo>
                      <a:pt x="4" y="14"/>
                      <a:pt x="6" y="15"/>
                      <a:pt x="9" y="15"/>
                    </a:cubicBezTo>
                    <a:cubicBezTo>
                      <a:pt x="10" y="15"/>
                      <a:pt x="11" y="15"/>
                      <a:pt x="12" y="14"/>
                    </a:cubicBezTo>
                    <a:cubicBezTo>
                      <a:pt x="16" y="12"/>
                      <a:pt x="17" y="8"/>
                      <a:pt x="15" y="4"/>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6"/>
              <p:cNvSpPr>
                <a:spLocks/>
              </p:cNvSpPr>
              <p:nvPr userDrawn="1"/>
            </p:nvSpPr>
            <p:spPr bwMode="auto">
              <a:xfrm>
                <a:off x="11717391" y="5553144"/>
                <a:ext cx="57150" cy="49213"/>
              </a:xfrm>
              <a:custGeom>
                <a:avLst/>
                <a:gdLst>
                  <a:gd name="T0" fmla="*/ 5 w 17"/>
                  <a:gd name="T1" fmla="*/ 2 h 15"/>
                  <a:gd name="T2" fmla="*/ 2 w 17"/>
                  <a:gd name="T3" fmla="*/ 12 h 15"/>
                  <a:gd name="T4" fmla="*/ 8 w 17"/>
                  <a:gd name="T5" fmla="*/ 15 h 15"/>
                  <a:gd name="T6" fmla="*/ 12 w 17"/>
                  <a:gd name="T7" fmla="*/ 14 h 15"/>
                  <a:gd name="T8" fmla="*/ 14 w 17"/>
                  <a:gd name="T9" fmla="*/ 5 h 15"/>
                  <a:gd name="T10" fmla="*/ 5 w 17"/>
                  <a:gd name="T11" fmla="*/ 2 h 15"/>
                </a:gdLst>
                <a:ahLst/>
                <a:cxnLst>
                  <a:cxn ang="0">
                    <a:pos x="T0" y="T1"/>
                  </a:cxn>
                  <a:cxn ang="0">
                    <a:pos x="T2" y="T3"/>
                  </a:cxn>
                  <a:cxn ang="0">
                    <a:pos x="T4" y="T5"/>
                  </a:cxn>
                  <a:cxn ang="0">
                    <a:pos x="T6" y="T7"/>
                  </a:cxn>
                  <a:cxn ang="0">
                    <a:pos x="T8" y="T9"/>
                  </a:cxn>
                  <a:cxn ang="0">
                    <a:pos x="T10" y="T11"/>
                  </a:cxn>
                </a:cxnLst>
                <a:rect l="0" t="0" r="r" b="b"/>
                <a:pathLst>
                  <a:path w="17" h="15">
                    <a:moveTo>
                      <a:pt x="5" y="2"/>
                    </a:moveTo>
                    <a:cubicBezTo>
                      <a:pt x="1" y="4"/>
                      <a:pt x="0" y="9"/>
                      <a:pt x="2" y="12"/>
                    </a:cubicBezTo>
                    <a:cubicBezTo>
                      <a:pt x="4" y="14"/>
                      <a:pt x="6" y="15"/>
                      <a:pt x="8" y="15"/>
                    </a:cubicBezTo>
                    <a:cubicBezTo>
                      <a:pt x="10" y="15"/>
                      <a:pt x="11" y="15"/>
                      <a:pt x="12" y="14"/>
                    </a:cubicBezTo>
                    <a:cubicBezTo>
                      <a:pt x="15" y="12"/>
                      <a:pt x="17" y="8"/>
                      <a:pt x="14" y="5"/>
                    </a:cubicBezTo>
                    <a:cubicBezTo>
                      <a:pt x="12" y="1"/>
                      <a:pt x="8"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67"/>
              <p:cNvSpPr>
                <a:spLocks/>
              </p:cNvSpPr>
              <p:nvPr userDrawn="1"/>
            </p:nvSpPr>
            <p:spPr bwMode="auto">
              <a:xfrm>
                <a:off x="11503078" y="5678558"/>
                <a:ext cx="53975" cy="49213"/>
              </a:xfrm>
              <a:custGeom>
                <a:avLst/>
                <a:gdLst>
                  <a:gd name="T0" fmla="*/ 4 w 16"/>
                  <a:gd name="T1" fmla="*/ 2 h 15"/>
                  <a:gd name="T2" fmla="*/ 1 w 16"/>
                  <a:gd name="T3" fmla="*/ 11 h 15"/>
                  <a:gd name="T4" fmla="*/ 8 w 16"/>
                  <a:gd name="T5" fmla="*/ 15 h 15"/>
                  <a:gd name="T6" fmla="*/ 11 w 16"/>
                  <a:gd name="T7" fmla="*/ 14 h 15"/>
                  <a:gd name="T8" fmla="*/ 14 w 16"/>
                  <a:gd name="T9" fmla="*/ 4 h 15"/>
                  <a:gd name="T10" fmla="*/ 4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4" y="2"/>
                    </a:moveTo>
                    <a:cubicBezTo>
                      <a:pt x="1" y="3"/>
                      <a:pt x="0" y="8"/>
                      <a:pt x="1" y="11"/>
                    </a:cubicBezTo>
                    <a:cubicBezTo>
                      <a:pt x="3" y="14"/>
                      <a:pt x="5" y="15"/>
                      <a:pt x="8" y="15"/>
                    </a:cubicBezTo>
                    <a:cubicBezTo>
                      <a:pt x="9" y="15"/>
                      <a:pt x="10" y="15"/>
                      <a:pt x="11" y="14"/>
                    </a:cubicBezTo>
                    <a:cubicBezTo>
                      <a:pt x="15" y="12"/>
                      <a:pt x="16" y="8"/>
                      <a:pt x="14" y="4"/>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68"/>
              <p:cNvSpPr>
                <a:spLocks/>
              </p:cNvSpPr>
              <p:nvPr userDrawn="1"/>
            </p:nvSpPr>
            <p:spPr bwMode="auto">
              <a:xfrm>
                <a:off x="11052226" y="5892873"/>
                <a:ext cx="52388" cy="49213"/>
              </a:xfrm>
              <a:custGeom>
                <a:avLst/>
                <a:gdLst>
                  <a:gd name="T0" fmla="*/ 6 w 16"/>
                  <a:gd name="T1" fmla="*/ 1 h 15"/>
                  <a:gd name="T2" fmla="*/ 2 w 16"/>
                  <a:gd name="T3" fmla="*/ 11 h 15"/>
                  <a:gd name="T4" fmla="*/ 8 w 16"/>
                  <a:gd name="T5" fmla="*/ 15 h 15"/>
                  <a:gd name="T6" fmla="*/ 11 w 16"/>
                  <a:gd name="T7" fmla="*/ 15 h 15"/>
                  <a:gd name="T8" fmla="*/ 15 w 16"/>
                  <a:gd name="T9" fmla="*/ 5 h 15"/>
                  <a:gd name="T10" fmla="*/ 6 w 16"/>
                  <a:gd name="T11" fmla="*/ 1 h 15"/>
                </a:gdLst>
                <a:ahLst/>
                <a:cxnLst>
                  <a:cxn ang="0">
                    <a:pos x="T0" y="T1"/>
                  </a:cxn>
                  <a:cxn ang="0">
                    <a:pos x="T2" y="T3"/>
                  </a:cxn>
                  <a:cxn ang="0">
                    <a:pos x="T4" y="T5"/>
                  </a:cxn>
                  <a:cxn ang="0">
                    <a:pos x="T6" y="T7"/>
                  </a:cxn>
                  <a:cxn ang="0">
                    <a:pos x="T8" y="T9"/>
                  </a:cxn>
                  <a:cxn ang="0">
                    <a:pos x="T10" y="T11"/>
                  </a:cxn>
                </a:cxnLst>
                <a:rect l="0" t="0" r="r" b="b"/>
                <a:pathLst>
                  <a:path w="16" h="15">
                    <a:moveTo>
                      <a:pt x="6" y="1"/>
                    </a:moveTo>
                    <a:cubicBezTo>
                      <a:pt x="2" y="3"/>
                      <a:pt x="0" y="7"/>
                      <a:pt x="2" y="11"/>
                    </a:cubicBezTo>
                    <a:cubicBezTo>
                      <a:pt x="3" y="13"/>
                      <a:pt x="6" y="15"/>
                      <a:pt x="8" y="15"/>
                    </a:cubicBezTo>
                    <a:cubicBezTo>
                      <a:pt x="9" y="15"/>
                      <a:pt x="10" y="15"/>
                      <a:pt x="11" y="15"/>
                    </a:cubicBezTo>
                    <a:cubicBezTo>
                      <a:pt x="15" y="13"/>
                      <a:pt x="16" y="9"/>
                      <a:pt x="15" y="5"/>
                    </a:cubicBezTo>
                    <a:cubicBezTo>
                      <a:pt x="13" y="2"/>
                      <a:pt x="9"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69"/>
              <p:cNvSpPr>
                <a:spLocks/>
              </p:cNvSpPr>
              <p:nvPr userDrawn="1"/>
            </p:nvSpPr>
            <p:spPr bwMode="auto">
              <a:xfrm>
                <a:off x="11168114" y="5843660"/>
                <a:ext cx="52388"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7"/>
                      <a:pt x="2" y="11"/>
                    </a:cubicBezTo>
                    <a:cubicBezTo>
                      <a:pt x="3" y="14"/>
                      <a:pt x="5"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0"/>
              <p:cNvSpPr>
                <a:spLocks/>
              </p:cNvSpPr>
              <p:nvPr userDrawn="1"/>
            </p:nvSpPr>
            <p:spPr bwMode="auto">
              <a:xfrm>
                <a:off x="10937926" y="5938911"/>
                <a:ext cx="52388" cy="49213"/>
              </a:xfrm>
              <a:custGeom>
                <a:avLst/>
                <a:gdLst>
                  <a:gd name="T0" fmla="*/ 6 w 16"/>
                  <a:gd name="T1" fmla="*/ 2 h 15"/>
                  <a:gd name="T2" fmla="*/ 2 w 16"/>
                  <a:gd name="T3" fmla="*/ 11 h 15"/>
                  <a:gd name="T4" fmla="*/ 8 w 16"/>
                  <a:gd name="T5" fmla="*/ 15 h 15"/>
                  <a:gd name="T6" fmla="*/ 11 w 16"/>
                  <a:gd name="T7" fmla="*/ 15 h 15"/>
                  <a:gd name="T8" fmla="*/ 15 w 16"/>
                  <a:gd name="T9" fmla="*/ 6 h 15"/>
                  <a:gd name="T10" fmla="*/ 6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6" y="2"/>
                    </a:moveTo>
                    <a:cubicBezTo>
                      <a:pt x="2" y="3"/>
                      <a:pt x="0" y="7"/>
                      <a:pt x="2" y="11"/>
                    </a:cubicBezTo>
                    <a:cubicBezTo>
                      <a:pt x="3" y="14"/>
                      <a:pt x="5" y="15"/>
                      <a:pt x="8" y="15"/>
                    </a:cubicBezTo>
                    <a:cubicBezTo>
                      <a:pt x="9" y="15"/>
                      <a:pt x="10" y="15"/>
                      <a:pt x="11" y="15"/>
                    </a:cubicBezTo>
                    <a:cubicBezTo>
                      <a:pt x="15" y="13"/>
                      <a:pt x="16" y="9"/>
                      <a:pt x="15" y="6"/>
                    </a:cubicBezTo>
                    <a:cubicBezTo>
                      <a:pt x="13" y="2"/>
                      <a:pt x="9" y="0"/>
                      <a:pt x="6"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71"/>
              <p:cNvSpPr>
                <a:spLocks/>
              </p:cNvSpPr>
              <p:nvPr userDrawn="1"/>
            </p:nvSpPr>
            <p:spPr bwMode="auto">
              <a:xfrm>
                <a:off x="11391953" y="5734121"/>
                <a:ext cx="52388" cy="53976"/>
              </a:xfrm>
              <a:custGeom>
                <a:avLst/>
                <a:gdLst>
                  <a:gd name="T0" fmla="*/ 5 w 16"/>
                  <a:gd name="T1" fmla="*/ 2 h 16"/>
                  <a:gd name="T2" fmla="*/ 2 w 16"/>
                  <a:gd name="T3" fmla="*/ 12 h 16"/>
                  <a:gd name="T4" fmla="*/ 8 w 16"/>
                  <a:gd name="T5" fmla="*/ 16 h 16"/>
                  <a:gd name="T6" fmla="*/ 11 w 16"/>
                  <a:gd name="T7" fmla="*/ 15 h 16"/>
                  <a:gd name="T8" fmla="*/ 15 w 16"/>
                  <a:gd name="T9" fmla="*/ 5 h 16"/>
                  <a:gd name="T10" fmla="*/ 5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5" y="2"/>
                    </a:moveTo>
                    <a:cubicBezTo>
                      <a:pt x="2" y="4"/>
                      <a:pt x="0" y="8"/>
                      <a:pt x="2" y="12"/>
                    </a:cubicBezTo>
                    <a:cubicBezTo>
                      <a:pt x="3" y="14"/>
                      <a:pt x="6" y="16"/>
                      <a:pt x="8" y="16"/>
                    </a:cubicBezTo>
                    <a:cubicBezTo>
                      <a:pt x="9" y="16"/>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72"/>
              <p:cNvSpPr>
                <a:spLocks/>
              </p:cNvSpPr>
              <p:nvPr userDrawn="1"/>
            </p:nvSpPr>
            <p:spPr bwMode="auto">
              <a:xfrm>
                <a:off x="11279240" y="5791271"/>
                <a:ext cx="53975" cy="49213"/>
              </a:xfrm>
              <a:custGeom>
                <a:avLst/>
                <a:gdLst>
                  <a:gd name="T0" fmla="*/ 5 w 16"/>
                  <a:gd name="T1" fmla="*/ 2 h 15"/>
                  <a:gd name="T2" fmla="*/ 2 w 16"/>
                  <a:gd name="T3" fmla="*/ 11 h 15"/>
                  <a:gd name="T4" fmla="*/ 8 w 16"/>
                  <a:gd name="T5" fmla="*/ 15 h 15"/>
                  <a:gd name="T6" fmla="*/ 11 w 16"/>
                  <a:gd name="T7" fmla="*/ 15 h 15"/>
                  <a:gd name="T8" fmla="*/ 15 w 16"/>
                  <a:gd name="T9" fmla="*/ 5 h 15"/>
                  <a:gd name="T10" fmla="*/ 5 w 16"/>
                  <a:gd name="T11" fmla="*/ 2 h 15"/>
                </a:gdLst>
                <a:ahLst/>
                <a:cxnLst>
                  <a:cxn ang="0">
                    <a:pos x="T0" y="T1"/>
                  </a:cxn>
                  <a:cxn ang="0">
                    <a:pos x="T2" y="T3"/>
                  </a:cxn>
                  <a:cxn ang="0">
                    <a:pos x="T4" y="T5"/>
                  </a:cxn>
                  <a:cxn ang="0">
                    <a:pos x="T6" y="T7"/>
                  </a:cxn>
                  <a:cxn ang="0">
                    <a:pos x="T8" y="T9"/>
                  </a:cxn>
                  <a:cxn ang="0">
                    <a:pos x="T10" y="T11"/>
                  </a:cxn>
                </a:cxnLst>
                <a:rect l="0" t="0" r="r" b="b"/>
                <a:pathLst>
                  <a:path w="16" h="15">
                    <a:moveTo>
                      <a:pt x="5" y="2"/>
                    </a:moveTo>
                    <a:cubicBezTo>
                      <a:pt x="2" y="3"/>
                      <a:pt x="0" y="8"/>
                      <a:pt x="2" y="11"/>
                    </a:cubicBezTo>
                    <a:cubicBezTo>
                      <a:pt x="3" y="14"/>
                      <a:pt x="6" y="15"/>
                      <a:pt x="8" y="15"/>
                    </a:cubicBezTo>
                    <a:cubicBezTo>
                      <a:pt x="9" y="15"/>
                      <a:pt x="10" y="15"/>
                      <a:pt x="11" y="15"/>
                    </a:cubicBezTo>
                    <a:cubicBezTo>
                      <a:pt x="15" y="13"/>
                      <a:pt x="16" y="9"/>
                      <a:pt x="15" y="5"/>
                    </a:cubicBezTo>
                    <a:cubicBezTo>
                      <a:pt x="13" y="2"/>
                      <a:pt x="9" y="0"/>
                      <a:pt x="5"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73"/>
              <p:cNvSpPr>
                <a:spLocks/>
              </p:cNvSpPr>
              <p:nvPr userDrawn="1"/>
            </p:nvSpPr>
            <p:spPr bwMode="auto">
              <a:xfrm>
                <a:off x="11612616" y="5616644"/>
                <a:ext cx="52388" cy="52388"/>
              </a:xfrm>
              <a:custGeom>
                <a:avLst/>
                <a:gdLst>
                  <a:gd name="T0" fmla="*/ 4 w 16"/>
                  <a:gd name="T1" fmla="*/ 2 h 16"/>
                  <a:gd name="T2" fmla="*/ 2 w 16"/>
                  <a:gd name="T3" fmla="*/ 12 h 16"/>
                  <a:gd name="T4" fmla="*/ 8 w 16"/>
                  <a:gd name="T5" fmla="*/ 16 h 16"/>
                  <a:gd name="T6" fmla="*/ 11 w 16"/>
                  <a:gd name="T7" fmla="*/ 15 h 16"/>
                  <a:gd name="T8" fmla="*/ 14 w 16"/>
                  <a:gd name="T9" fmla="*/ 5 h 16"/>
                  <a:gd name="T10" fmla="*/ 4 w 16"/>
                  <a:gd name="T11" fmla="*/ 2 h 16"/>
                </a:gdLst>
                <a:ahLst/>
                <a:cxnLst>
                  <a:cxn ang="0">
                    <a:pos x="T0" y="T1"/>
                  </a:cxn>
                  <a:cxn ang="0">
                    <a:pos x="T2" y="T3"/>
                  </a:cxn>
                  <a:cxn ang="0">
                    <a:pos x="T4" y="T5"/>
                  </a:cxn>
                  <a:cxn ang="0">
                    <a:pos x="T6" y="T7"/>
                  </a:cxn>
                  <a:cxn ang="0">
                    <a:pos x="T8" y="T9"/>
                  </a:cxn>
                  <a:cxn ang="0">
                    <a:pos x="T10" y="T11"/>
                  </a:cxn>
                </a:cxnLst>
                <a:rect l="0" t="0" r="r" b="b"/>
                <a:pathLst>
                  <a:path w="16" h="16">
                    <a:moveTo>
                      <a:pt x="4" y="2"/>
                    </a:moveTo>
                    <a:cubicBezTo>
                      <a:pt x="1" y="4"/>
                      <a:pt x="0" y="9"/>
                      <a:pt x="2" y="12"/>
                    </a:cubicBezTo>
                    <a:cubicBezTo>
                      <a:pt x="3" y="14"/>
                      <a:pt x="5" y="16"/>
                      <a:pt x="8" y="16"/>
                    </a:cubicBezTo>
                    <a:cubicBezTo>
                      <a:pt x="9" y="16"/>
                      <a:pt x="10" y="15"/>
                      <a:pt x="11" y="15"/>
                    </a:cubicBezTo>
                    <a:cubicBezTo>
                      <a:pt x="15" y="13"/>
                      <a:pt x="16" y="8"/>
                      <a:pt x="14" y="5"/>
                    </a:cubicBezTo>
                    <a:cubicBezTo>
                      <a:pt x="12" y="1"/>
                      <a:pt x="8" y="0"/>
                      <a:pt x="4" y="2"/>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74"/>
              <p:cNvSpPr>
                <a:spLocks/>
              </p:cNvSpPr>
              <p:nvPr userDrawn="1"/>
            </p:nvSpPr>
            <p:spPr bwMode="auto">
              <a:xfrm>
                <a:off x="6383369" y="5491230"/>
                <a:ext cx="52388" cy="49213"/>
              </a:xfrm>
              <a:custGeom>
                <a:avLst/>
                <a:gdLst>
                  <a:gd name="T0" fmla="*/ 4 w 16"/>
                  <a:gd name="T1" fmla="*/ 14 h 15"/>
                  <a:gd name="T2" fmla="*/ 8 w 16"/>
                  <a:gd name="T3" fmla="*/ 15 h 15"/>
                  <a:gd name="T4" fmla="*/ 14 w 16"/>
                  <a:gd name="T5" fmla="*/ 11 h 15"/>
                  <a:gd name="T6" fmla="*/ 12 w 16"/>
                  <a:gd name="T7" fmla="*/ 2 h 15"/>
                  <a:gd name="T8" fmla="*/ 2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6" y="14"/>
                      <a:pt x="7" y="15"/>
                      <a:pt x="8" y="15"/>
                    </a:cubicBezTo>
                    <a:cubicBezTo>
                      <a:pt x="11" y="15"/>
                      <a:pt x="13" y="14"/>
                      <a:pt x="14" y="11"/>
                    </a:cubicBezTo>
                    <a:cubicBezTo>
                      <a:pt x="16" y="8"/>
                      <a:pt x="15" y="4"/>
                      <a:pt x="12" y="2"/>
                    </a:cubicBezTo>
                    <a:cubicBezTo>
                      <a:pt x="9" y="0"/>
                      <a:pt x="4" y="1"/>
                      <a:pt x="2"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75"/>
              <p:cNvSpPr>
                <a:spLocks/>
              </p:cNvSpPr>
              <p:nvPr userDrawn="1"/>
            </p:nvSpPr>
            <p:spPr bwMode="auto">
              <a:xfrm>
                <a:off x="4057671" y="931877"/>
                <a:ext cx="49213" cy="46038"/>
              </a:xfrm>
              <a:custGeom>
                <a:avLst/>
                <a:gdLst>
                  <a:gd name="T0" fmla="*/ 7 w 15"/>
                  <a:gd name="T1" fmla="*/ 14 h 14"/>
                  <a:gd name="T2" fmla="*/ 7 w 15"/>
                  <a:gd name="T3" fmla="*/ 14 h 14"/>
                  <a:gd name="T4" fmla="*/ 14 w 15"/>
                  <a:gd name="T5" fmla="*/ 8 h 14"/>
                  <a:gd name="T6" fmla="*/ 8 w 15"/>
                  <a:gd name="T7" fmla="*/ 0 h 14"/>
                  <a:gd name="T8" fmla="*/ 0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7" y="14"/>
                      <a:pt x="7" y="14"/>
                    </a:cubicBezTo>
                    <a:cubicBezTo>
                      <a:pt x="11" y="14"/>
                      <a:pt x="14" y="12"/>
                      <a:pt x="14" y="8"/>
                    </a:cubicBezTo>
                    <a:cubicBezTo>
                      <a:pt x="15" y="4"/>
                      <a:pt x="12" y="0"/>
                      <a:pt x="8" y="0"/>
                    </a:cubicBezTo>
                    <a:cubicBezTo>
                      <a:pt x="4"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76"/>
              <p:cNvSpPr>
                <a:spLocks/>
              </p:cNvSpPr>
              <p:nvPr userDrawn="1"/>
            </p:nvSpPr>
            <p:spPr bwMode="auto">
              <a:xfrm>
                <a:off x="4051321" y="1057290"/>
                <a:ext cx="49213" cy="46038"/>
              </a:xfrm>
              <a:custGeom>
                <a:avLst/>
                <a:gdLst>
                  <a:gd name="T0" fmla="*/ 7 w 15"/>
                  <a:gd name="T1" fmla="*/ 14 h 14"/>
                  <a:gd name="T2" fmla="*/ 8 w 15"/>
                  <a:gd name="T3" fmla="*/ 14 h 14"/>
                  <a:gd name="T4" fmla="*/ 15 w 15"/>
                  <a:gd name="T5" fmla="*/ 7 h 14"/>
                  <a:gd name="T6" fmla="*/ 8 w 15"/>
                  <a:gd name="T7" fmla="*/ 0 h 14"/>
                  <a:gd name="T8" fmla="*/ 1 w 15"/>
                  <a:gd name="T9" fmla="*/ 7 h 14"/>
                  <a:gd name="T10" fmla="*/ 7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7" y="14"/>
                    </a:moveTo>
                    <a:cubicBezTo>
                      <a:pt x="7" y="14"/>
                      <a:pt x="8" y="14"/>
                      <a:pt x="8" y="14"/>
                    </a:cubicBezTo>
                    <a:cubicBezTo>
                      <a:pt x="11" y="14"/>
                      <a:pt x="15" y="11"/>
                      <a:pt x="15" y="7"/>
                    </a:cubicBezTo>
                    <a:cubicBezTo>
                      <a:pt x="15" y="4"/>
                      <a:pt x="12" y="0"/>
                      <a:pt x="8" y="0"/>
                    </a:cubicBezTo>
                    <a:cubicBezTo>
                      <a:pt x="4" y="0"/>
                      <a:pt x="1" y="3"/>
                      <a:pt x="1"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77"/>
              <p:cNvSpPr>
                <a:spLocks/>
              </p:cNvSpPr>
              <p:nvPr userDrawn="1"/>
            </p:nvSpPr>
            <p:spPr bwMode="auto">
              <a:xfrm>
                <a:off x="4051321" y="1182704"/>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78"/>
              <p:cNvSpPr>
                <a:spLocks/>
              </p:cNvSpPr>
              <p:nvPr userDrawn="1"/>
            </p:nvSpPr>
            <p:spPr bwMode="auto">
              <a:xfrm>
                <a:off x="4078309" y="682636"/>
                <a:ext cx="49213" cy="49213"/>
              </a:xfrm>
              <a:custGeom>
                <a:avLst/>
                <a:gdLst>
                  <a:gd name="T0" fmla="*/ 7 w 15"/>
                  <a:gd name="T1" fmla="*/ 15 h 15"/>
                  <a:gd name="T2" fmla="*/ 8 w 15"/>
                  <a:gd name="T3" fmla="*/ 15 h 15"/>
                  <a:gd name="T4" fmla="*/ 15 w 15"/>
                  <a:gd name="T5" fmla="*/ 8 h 15"/>
                  <a:gd name="T6" fmla="*/ 8 w 15"/>
                  <a:gd name="T7" fmla="*/ 1 h 15"/>
                  <a:gd name="T8" fmla="*/ 0 w 15"/>
                  <a:gd name="T9" fmla="*/ 7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cubicBezTo>
                      <a:pt x="7" y="15"/>
                      <a:pt x="7" y="15"/>
                      <a:pt x="8" y="15"/>
                    </a:cubicBezTo>
                    <a:cubicBezTo>
                      <a:pt x="11" y="15"/>
                      <a:pt x="14" y="12"/>
                      <a:pt x="15" y="8"/>
                    </a:cubicBezTo>
                    <a:cubicBezTo>
                      <a:pt x="15" y="5"/>
                      <a:pt x="12" y="1"/>
                      <a:pt x="8" y="1"/>
                    </a:cubicBezTo>
                    <a:cubicBezTo>
                      <a:pt x="4" y="0"/>
                      <a:pt x="1" y="3"/>
                      <a:pt x="0"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79"/>
              <p:cNvSpPr>
                <a:spLocks/>
              </p:cNvSpPr>
              <p:nvPr userDrawn="1"/>
            </p:nvSpPr>
            <p:spPr bwMode="auto">
              <a:xfrm>
                <a:off x="4291035" y="2779748"/>
                <a:ext cx="50800" cy="49213"/>
              </a:xfrm>
              <a:custGeom>
                <a:avLst/>
                <a:gdLst>
                  <a:gd name="T0" fmla="*/ 1 w 15"/>
                  <a:gd name="T1" fmla="*/ 10 h 15"/>
                  <a:gd name="T2" fmla="*/ 7 w 15"/>
                  <a:gd name="T3" fmla="*/ 15 h 15"/>
                  <a:gd name="T4" fmla="*/ 10 w 15"/>
                  <a:gd name="T5" fmla="*/ 14 h 15"/>
                  <a:gd name="T6" fmla="*/ 14 w 15"/>
                  <a:gd name="T7" fmla="*/ 5 h 15"/>
                  <a:gd name="T8" fmla="*/ 5 w 15"/>
                  <a:gd name="T9" fmla="*/ 1 h 15"/>
                  <a:gd name="T10" fmla="*/ 1 w 15"/>
                  <a:gd name="T11" fmla="*/ 10 h 15"/>
                </a:gdLst>
                <a:ahLst/>
                <a:cxnLst>
                  <a:cxn ang="0">
                    <a:pos x="T0" y="T1"/>
                  </a:cxn>
                  <a:cxn ang="0">
                    <a:pos x="T2" y="T3"/>
                  </a:cxn>
                  <a:cxn ang="0">
                    <a:pos x="T4" y="T5"/>
                  </a:cxn>
                  <a:cxn ang="0">
                    <a:pos x="T6" y="T7"/>
                  </a:cxn>
                  <a:cxn ang="0">
                    <a:pos x="T8" y="T9"/>
                  </a:cxn>
                  <a:cxn ang="0">
                    <a:pos x="T10" y="T11"/>
                  </a:cxn>
                </a:cxnLst>
                <a:rect l="0" t="0" r="r" b="b"/>
                <a:pathLst>
                  <a:path w="15" h="15">
                    <a:moveTo>
                      <a:pt x="1" y="10"/>
                    </a:moveTo>
                    <a:cubicBezTo>
                      <a:pt x="2" y="13"/>
                      <a:pt x="4" y="15"/>
                      <a:pt x="7" y="15"/>
                    </a:cubicBezTo>
                    <a:cubicBezTo>
                      <a:pt x="8" y="15"/>
                      <a:pt x="9" y="14"/>
                      <a:pt x="10" y="14"/>
                    </a:cubicBezTo>
                    <a:cubicBezTo>
                      <a:pt x="13" y="13"/>
                      <a:pt x="15" y="9"/>
                      <a:pt x="14" y="5"/>
                    </a:cubicBezTo>
                    <a:cubicBezTo>
                      <a:pt x="13" y="2"/>
                      <a:pt x="9" y="0"/>
                      <a:pt x="5"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0"/>
              <p:cNvSpPr>
                <a:spLocks/>
              </p:cNvSpPr>
              <p:nvPr userDrawn="1"/>
            </p:nvSpPr>
            <p:spPr bwMode="auto">
              <a:xfrm>
                <a:off x="4067196" y="1679598"/>
                <a:ext cx="50800" cy="49213"/>
              </a:xfrm>
              <a:custGeom>
                <a:avLst/>
                <a:gdLst>
                  <a:gd name="T0" fmla="*/ 8 w 15"/>
                  <a:gd name="T1" fmla="*/ 15 h 15"/>
                  <a:gd name="T2" fmla="*/ 15 w 15"/>
                  <a:gd name="T3" fmla="*/ 7 h 15"/>
                  <a:gd name="T4" fmla="*/ 7 w 15"/>
                  <a:gd name="T5" fmla="*/ 1 h 15"/>
                  <a:gd name="T6" fmla="*/ 1 w 15"/>
                  <a:gd name="T7" fmla="*/ 8 h 15"/>
                  <a:gd name="T8" fmla="*/ 8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4"/>
                      <a:pt x="15" y="11"/>
                      <a:pt x="15" y="7"/>
                    </a:cubicBezTo>
                    <a:cubicBezTo>
                      <a:pt x="15" y="3"/>
                      <a:pt x="11" y="0"/>
                      <a:pt x="7" y="1"/>
                    </a:cubicBezTo>
                    <a:cubicBezTo>
                      <a:pt x="3" y="1"/>
                      <a:pt x="0" y="4"/>
                      <a:pt x="1" y="8"/>
                    </a:cubicBezTo>
                    <a:cubicBezTo>
                      <a:pt x="1" y="12"/>
                      <a:pt x="4" y="15"/>
                      <a:pt x="8"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1"/>
              <p:cNvSpPr>
                <a:spLocks/>
              </p:cNvSpPr>
              <p:nvPr userDrawn="1"/>
            </p:nvSpPr>
            <p:spPr bwMode="auto">
              <a:xfrm>
                <a:off x="4252934" y="2657509"/>
                <a:ext cx="52388" cy="50801"/>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10" y="15"/>
                      <a:pt x="10" y="15"/>
                    </a:cubicBezTo>
                    <a:cubicBezTo>
                      <a:pt x="14" y="14"/>
                      <a:pt x="16" y="10"/>
                      <a:pt x="15" y="6"/>
                    </a:cubicBezTo>
                    <a:cubicBezTo>
                      <a:pt x="14" y="2"/>
                      <a:pt x="10" y="0"/>
                      <a:pt x="6" y="1"/>
                    </a:cubicBezTo>
                    <a:cubicBezTo>
                      <a:pt x="3" y="3"/>
                      <a:pt x="0" y="7"/>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2"/>
              <p:cNvSpPr>
                <a:spLocks/>
              </p:cNvSpPr>
              <p:nvPr userDrawn="1"/>
            </p:nvSpPr>
            <p:spPr bwMode="auto">
              <a:xfrm>
                <a:off x="6705632" y="5678558"/>
                <a:ext cx="55563" cy="52388"/>
              </a:xfrm>
              <a:custGeom>
                <a:avLst/>
                <a:gdLst>
                  <a:gd name="T0" fmla="*/ 5 w 17"/>
                  <a:gd name="T1" fmla="*/ 15 h 16"/>
                  <a:gd name="T2" fmla="*/ 8 w 17"/>
                  <a:gd name="T3" fmla="*/ 16 h 16"/>
                  <a:gd name="T4" fmla="*/ 15 w 17"/>
                  <a:gd name="T5" fmla="*/ 12 h 16"/>
                  <a:gd name="T6" fmla="*/ 12 w 17"/>
                  <a:gd name="T7" fmla="*/ 2 h 16"/>
                  <a:gd name="T8" fmla="*/ 2 w 17"/>
                  <a:gd name="T9" fmla="*/ 5 h 16"/>
                  <a:gd name="T10" fmla="*/ 5 w 17"/>
                  <a:gd name="T11" fmla="*/ 15 h 16"/>
                </a:gdLst>
                <a:ahLst/>
                <a:cxnLst>
                  <a:cxn ang="0">
                    <a:pos x="T0" y="T1"/>
                  </a:cxn>
                  <a:cxn ang="0">
                    <a:pos x="T2" y="T3"/>
                  </a:cxn>
                  <a:cxn ang="0">
                    <a:pos x="T4" y="T5"/>
                  </a:cxn>
                  <a:cxn ang="0">
                    <a:pos x="T6" y="T7"/>
                  </a:cxn>
                  <a:cxn ang="0">
                    <a:pos x="T8" y="T9"/>
                  </a:cxn>
                  <a:cxn ang="0">
                    <a:pos x="T10" y="T11"/>
                  </a:cxn>
                </a:cxnLst>
                <a:rect l="0" t="0" r="r" b="b"/>
                <a:pathLst>
                  <a:path w="17" h="16">
                    <a:moveTo>
                      <a:pt x="5" y="15"/>
                    </a:moveTo>
                    <a:cubicBezTo>
                      <a:pt x="6" y="15"/>
                      <a:pt x="7" y="16"/>
                      <a:pt x="8" y="16"/>
                    </a:cubicBezTo>
                    <a:cubicBezTo>
                      <a:pt x="11" y="16"/>
                      <a:pt x="13" y="14"/>
                      <a:pt x="15" y="12"/>
                    </a:cubicBezTo>
                    <a:cubicBezTo>
                      <a:pt x="17" y="8"/>
                      <a:pt x="15" y="4"/>
                      <a:pt x="12" y="2"/>
                    </a:cubicBezTo>
                    <a:cubicBezTo>
                      <a:pt x="8" y="0"/>
                      <a:pt x="4" y="2"/>
                      <a:pt x="2" y="5"/>
                    </a:cubicBezTo>
                    <a:cubicBezTo>
                      <a:pt x="0" y="8"/>
                      <a:pt x="2" y="13"/>
                      <a:pt x="5"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83"/>
              <p:cNvSpPr>
                <a:spLocks/>
              </p:cNvSpPr>
              <p:nvPr userDrawn="1"/>
            </p:nvSpPr>
            <p:spPr bwMode="auto">
              <a:xfrm>
                <a:off x="4060846" y="1557359"/>
                <a:ext cx="46038" cy="46038"/>
              </a:xfrm>
              <a:custGeom>
                <a:avLst/>
                <a:gdLst>
                  <a:gd name="T0" fmla="*/ 7 w 14"/>
                  <a:gd name="T1" fmla="*/ 14 h 14"/>
                  <a:gd name="T2" fmla="*/ 14 w 14"/>
                  <a:gd name="T3" fmla="*/ 6 h 14"/>
                  <a:gd name="T4" fmla="*/ 6 w 14"/>
                  <a:gd name="T5" fmla="*/ 0 h 14"/>
                  <a:gd name="T6" fmla="*/ 0 w 14"/>
                  <a:gd name="T7" fmla="*/ 7 h 14"/>
                  <a:gd name="T8" fmla="*/ 7 w 14"/>
                  <a:gd name="T9" fmla="*/ 14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11" y="14"/>
                      <a:pt x="14" y="10"/>
                      <a:pt x="14" y="6"/>
                    </a:cubicBezTo>
                    <a:cubicBezTo>
                      <a:pt x="14" y="2"/>
                      <a:pt x="10" y="0"/>
                      <a:pt x="6" y="0"/>
                    </a:cubicBezTo>
                    <a:cubicBezTo>
                      <a:pt x="3" y="0"/>
                      <a:pt x="0" y="3"/>
                      <a:pt x="0" y="7"/>
                    </a:cubicBezTo>
                    <a:cubicBezTo>
                      <a:pt x="0" y="11"/>
                      <a:pt x="3" y="14"/>
                      <a:pt x="7" y="14"/>
                    </a:cubicBezTo>
                    <a:cubicBezTo>
                      <a:pt x="7" y="14"/>
                      <a:pt x="7"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84"/>
              <p:cNvSpPr>
                <a:spLocks/>
              </p:cNvSpPr>
              <p:nvPr userDrawn="1"/>
            </p:nvSpPr>
            <p:spPr bwMode="auto">
              <a:xfrm>
                <a:off x="4051321" y="1308118"/>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85"/>
              <p:cNvSpPr>
                <a:spLocks/>
              </p:cNvSpPr>
              <p:nvPr userDrawn="1"/>
            </p:nvSpPr>
            <p:spPr bwMode="auto">
              <a:xfrm>
                <a:off x="4054496" y="1433532"/>
                <a:ext cx="46038" cy="46038"/>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0 w 14"/>
                  <a:gd name="T11" fmla="*/ 7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7" y="14"/>
                      <a:pt x="7" y="14"/>
                      <a:pt x="7" y="14"/>
                    </a:cubicBezTo>
                    <a:cubicBezTo>
                      <a:pt x="11" y="14"/>
                      <a:pt x="14" y="11"/>
                      <a:pt x="14" y="7"/>
                    </a:cubicBezTo>
                    <a:cubicBezTo>
                      <a:pt x="14" y="3"/>
                      <a:pt x="11" y="0"/>
                      <a:pt x="7" y="0"/>
                    </a:cubicBezTo>
                    <a:cubicBezTo>
                      <a:pt x="3" y="0"/>
                      <a:pt x="0" y="3"/>
                      <a:pt x="0" y="7"/>
                    </a:cubicBezTo>
                    <a:cubicBezTo>
                      <a:pt x="0" y="7"/>
                      <a:pt x="0" y="7"/>
                      <a:pt x="0" y="7"/>
                    </a:cubicBezTo>
                    <a:cubicBezTo>
                      <a:pt x="0" y="11"/>
                      <a:pt x="3" y="14"/>
                      <a:pt x="7"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86"/>
              <p:cNvSpPr>
                <a:spLocks/>
              </p:cNvSpPr>
              <p:nvPr userDrawn="1"/>
            </p:nvSpPr>
            <p:spPr bwMode="auto">
              <a:xfrm>
                <a:off x="4110059" y="434983"/>
                <a:ext cx="49213" cy="49213"/>
              </a:xfrm>
              <a:custGeom>
                <a:avLst/>
                <a:gdLst>
                  <a:gd name="T0" fmla="*/ 6 w 15"/>
                  <a:gd name="T1" fmla="*/ 15 h 15"/>
                  <a:gd name="T2" fmla="*/ 8 w 15"/>
                  <a:gd name="T3" fmla="*/ 15 h 15"/>
                  <a:gd name="T4" fmla="*/ 15 w 15"/>
                  <a:gd name="T5" fmla="*/ 9 h 15"/>
                  <a:gd name="T6" fmla="*/ 9 w 15"/>
                  <a:gd name="T7" fmla="*/ 0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7" y="15"/>
                      <a:pt x="7" y="15"/>
                      <a:pt x="8" y="15"/>
                    </a:cubicBezTo>
                    <a:cubicBezTo>
                      <a:pt x="11" y="15"/>
                      <a:pt x="14" y="12"/>
                      <a:pt x="15" y="9"/>
                    </a:cubicBezTo>
                    <a:cubicBezTo>
                      <a:pt x="15" y="5"/>
                      <a:pt x="12" y="1"/>
                      <a:pt x="9" y="0"/>
                    </a:cubicBezTo>
                    <a:cubicBezTo>
                      <a:pt x="5" y="0"/>
                      <a:pt x="1" y="3"/>
                      <a:pt x="0" y="6"/>
                    </a:cubicBezTo>
                    <a:cubicBezTo>
                      <a:pt x="0" y="10"/>
                      <a:pt x="3"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87"/>
              <p:cNvSpPr>
                <a:spLocks/>
              </p:cNvSpPr>
              <p:nvPr userDrawn="1"/>
            </p:nvSpPr>
            <p:spPr bwMode="auto">
              <a:xfrm>
                <a:off x="4094184" y="560397"/>
                <a:ext cx="49213" cy="46038"/>
              </a:xfrm>
              <a:custGeom>
                <a:avLst/>
                <a:gdLst>
                  <a:gd name="T0" fmla="*/ 6 w 15"/>
                  <a:gd name="T1" fmla="*/ 14 h 14"/>
                  <a:gd name="T2" fmla="*/ 7 w 15"/>
                  <a:gd name="T3" fmla="*/ 14 h 14"/>
                  <a:gd name="T4" fmla="*/ 14 w 15"/>
                  <a:gd name="T5" fmla="*/ 8 h 14"/>
                  <a:gd name="T6" fmla="*/ 14 w 15"/>
                  <a:gd name="T7" fmla="*/ 8 h 14"/>
                  <a:gd name="T8" fmla="*/ 8 w 15"/>
                  <a:gd name="T9" fmla="*/ 0 h 14"/>
                  <a:gd name="T10" fmla="*/ 0 w 15"/>
                  <a:gd name="T11" fmla="*/ 6 h 14"/>
                  <a:gd name="T12" fmla="*/ 6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6" y="14"/>
                    </a:moveTo>
                    <a:cubicBezTo>
                      <a:pt x="6" y="14"/>
                      <a:pt x="7" y="14"/>
                      <a:pt x="7" y="14"/>
                    </a:cubicBezTo>
                    <a:cubicBezTo>
                      <a:pt x="11" y="14"/>
                      <a:pt x="14" y="12"/>
                      <a:pt x="14" y="8"/>
                    </a:cubicBezTo>
                    <a:cubicBezTo>
                      <a:pt x="14" y="8"/>
                      <a:pt x="14" y="8"/>
                      <a:pt x="14" y="8"/>
                    </a:cubicBezTo>
                    <a:cubicBezTo>
                      <a:pt x="15" y="4"/>
                      <a:pt x="12" y="1"/>
                      <a:pt x="8" y="0"/>
                    </a:cubicBezTo>
                    <a:cubicBezTo>
                      <a:pt x="4" y="0"/>
                      <a:pt x="1" y="2"/>
                      <a:pt x="0" y="6"/>
                    </a:cubicBezTo>
                    <a:cubicBezTo>
                      <a:pt x="0" y="10"/>
                      <a:pt x="2" y="14"/>
                      <a:pt x="6"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88"/>
              <p:cNvSpPr>
                <a:spLocks/>
              </p:cNvSpPr>
              <p:nvPr userDrawn="1"/>
            </p:nvSpPr>
            <p:spPr bwMode="auto">
              <a:xfrm>
                <a:off x="4130696" y="309569"/>
                <a:ext cx="52388" cy="49213"/>
              </a:xfrm>
              <a:custGeom>
                <a:avLst/>
                <a:gdLst>
                  <a:gd name="T0" fmla="*/ 7 w 16"/>
                  <a:gd name="T1" fmla="*/ 15 h 15"/>
                  <a:gd name="T2" fmla="*/ 8 w 16"/>
                  <a:gd name="T3" fmla="*/ 15 h 15"/>
                  <a:gd name="T4" fmla="*/ 15 w 16"/>
                  <a:gd name="T5" fmla="*/ 9 h 15"/>
                  <a:gd name="T6" fmla="*/ 9 w 16"/>
                  <a:gd name="T7" fmla="*/ 1 h 15"/>
                  <a:gd name="T8" fmla="*/ 1 w 16"/>
                  <a:gd name="T9" fmla="*/ 7 h 15"/>
                  <a:gd name="T10" fmla="*/ 7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7" y="15"/>
                    </a:moveTo>
                    <a:cubicBezTo>
                      <a:pt x="7" y="15"/>
                      <a:pt x="7" y="15"/>
                      <a:pt x="8" y="15"/>
                    </a:cubicBezTo>
                    <a:cubicBezTo>
                      <a:pt x="11" y="15"/>
                      <a:pt x="14" y="13"/>
                      <a:pt x="15" y="9"/>
                    </a:cubicBezTo>
                    <a:cubicBezTo>
                      <a:pt x="16" y="6"/>
                      <a:pt x="13" y="2"/>
                      <a:pt x="9" y="1"/>
                    </a:cubicBezTo>
                    <a:cubicBezTo>
                      <a:pt x="5" y="0"/>
                      <a:pt x="2" y="3"/>
                      <a:pt x="1" y="7"/>
                    </a:cubicBezTo>
                    <a:cubicBezTo>
                      <a:pt x="0" y="11"/>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89"/>
              <p:cNvSpPr>
                <a:spLocks/>
              </p:cNvSpPr>
              <p:nvPr userDrawn="1"/>
            </p:nvSpPr>
            <p:spPr bwMode="auto">
              <a:xfrm>
                <a:off x="4183084" y="65091"/>
                <a:ext cx="49213" cy="50801"/>
              </a:xfrm>
              <a:custGeom>
                <a:avLst/>
                <a:gdLst>
                  <a:gd name="T0" fmla="*/ 6 w 15"/>
                  <a:gd name="T1" fmla="*/ 15 h 15"/>
                  <a:gd name="T2" fmla="*/ 7 w 15"/>
                  <a:gd name="T3" fmla="*/ 15 h 15"/>
                  <a:gd name="T4" fmla="*/ 14 w 15"/>
                  <a:gd name="T5" fmla="*/ 9 h 15"/>
                  <a:gd name="T6" fmla="*/ 9 w 15"/>
                  <a:gd name="T7" fmla="*/ 1 h 15"/>
                  <a:gd name="T8" fmla="*/ 0 w 15"/>
                  <a:gd name="T9" fmla="*/ 6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cubicBezTo>
                      <a:pt x="6" y="15"/>
                      <a:pt x="7" y="15"/>
                      <a:pt x="7" y="15"/>
                    </a:cubicBezTo>
                    <a:cubicBezTo>
                      <a:pt x="11" y="15"/>
                      <a:pt x="14" y="13"/>
                      <a:pt x="14" y="9"/>
                    </a:cubicBezTo>
                    <a:cubicBezTo>
                      <a:pt x="15" y="6"/>
                      <a:pt x="13" y="2"/>
                      <a:pt x="9" y="1"/>
                    </a:cubicBezTo>
                    <a:cubicBezTo>
                      <a:pt x="5" y="0"/>
                      <a:pt x="1" y="2"/>
                      <a:pt x="0" y="6"/>
                    </a:cubicBezTo>
                    <a:cubicBezTo>
                      <a:pt x="0" y="10"/>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0"/>
              <p:cNvSpPr>
                <a:spLocks/>
              </p:cNvSpPr>
              <p:nvPr userDrawn="1"/>
            </p:nvSpPr>
            <p:spPr bwMode="auto">
              <a:xfrm>
                <a:off x="4152921" y="187330"/>
                <a:ext cx="53975" cy="49213"/>
              </a:xfrm>
              <a:custGeom>
                <a:avLst/>
                <a:gdLst>
                  <a:gd name="T0" fmla="*/ 7 w 16"/>
                  <a:gd name="T1" fmla="*/ 15 h 15"/>
                  <a:gd name="T2" fmla="*/ 8 w 16"/>
                  <a:gd name="T3" fmla="*/ 15 h 15"/>
                  <a:gd name="T4" fmla="*/ 15 w 16"/>
                  <a:gd name="T5" fmla="*/ 9 h 15"/>
                  <a:gd name="T6" fmla="*/ 15 w 16"/>
                  <a:gd name="T7" fmla="*/ 9 h 15"/>
                  <a:gd name="T8" fmla="*/ 10 w 16"/>
                  <a:gd name="T9" fmla="*/ 1 h 15"/>
                  <a:gd name="T10" fmla="*/ 1 w 16"/>
                  <a:gd name="T11" fmla="*/ 6 h 15"/>
                  <a:gd name="T12" fmla="*/ 7 w 1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7" y="15"/>
                    </a:moveTo>
                    <a:cubicBezTo>
                      <a:pt x="7" y="15"/>
                      <a:pt x="8" y="15"/>
                      <a:pt x="8" y="15"/>
                    </a:cubicBezTo>
                    <a:cubicBezTo>
                      <a:pt x="11" y="15"/>
                      <a:pt x="14" y="13"/>
                      <a:pt x="15" y="9"/>
                    </a:cubicBezTo>
                    <a:cubicBezTo>
                      <a:pt x="15" y="9"/>
                      <a:pt x="15" y="9"/>
                      <a:pt x="15" y="9"/>
                    </a:cubicBezTo>
                    <a:cubicBezTo>
                      <a:pt x="16" y="5"/>
                      <a:pt x="13" y="2"/>
                      <a:pt x="10" y="1"/>
                    </a:cubicBezTo>
                    <a:cubicBezTo>
                      <a:pt x="6" y="0"/>
                      <a:pt x="2" y="3"/>
                      <a:pt x="1" y="6"/>
                    </a:cubicBezTo>
                    <a:cubicBezTo>
                      <a:pt x="0" y="10"/>
                      <a:pt x="3" y="14"/>
                      <a:pt x="7"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91"/>
              <p:cNvSpPr>
                <a:spLocks/>
              </p:cNvSpPr>
              <p:nvPr userDrawn="1"/>
            </p:nvSpPr>
            <p:spPr bwMode="auto">
              <a:xfrm>
                <a:off x="4081484" y="1805012"/>
                <a:ext cx="49213" cy="49213"/>
              </a:xfrm>
              <a:custGeom>
                <a:avLst/>
                <a:gdLst>
                  <a:gd name="T0" fmla="*/ 8 w 15"/>
                  <a:gd name="T1" fmla="*/ 14 h 15"/>
                  <a:gd name="T2" fmla="*/ 15 w 15"/>
                  <a:gd name="T3" fmla="*/ 7 h 15"/>
                  <a:gd name="T4" fmla="*/ 7 w 15"/>
                  <a:gd name="T5" fmla="*/ 0 h 15"/>
                  <a:gd name="T6" fmla="*/ 1 w 15"/>
                  <a:gd name="T7" fmla="*/ 8 h 15"/>
                  <a:gd name="T8" fmla="*/ 8 w 15"/>
                  <a:gd name="T9" fmla="*/ 15 h 15"/>
                  <a:gd name="T10" fmla="*/ 8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8" y="14"/>
                    </a:moveTo>
                    <a:cubicBezTo>
                      <a:pt x="12" y="14"/>
                      <a:pt x="15" y="10"/>
                      <a:pt x="15" y="7"/>
                    </a:cubicBezTo>
                    <a:cubicBezTo>
                      <a:pt x="14" y="3"/>
                      <a:pt x="11" y="0"/>
                      <a:pt x="7" y="0"/>
                    </a:cubicBezTo>
                    <a:cubicBezTo>
                      <a:pt x="3" y="1"/>
                      <a:pt x="0" y="4"/>
                      <a:pt x="1" y="8"/>
                    </a:cubicBezTo>
                    <a:cubicBezTo>
                      <a:pt x="1" y="12"/>
                      <a:pt x="4" y="15"/>
                      <a:pt x="8" y="15"/>
                    </a:cubicBezTo>
                    <a:cubicBezTo>
                      <a:pt x="8" y="15"/>
                      <a:pt x="8" y="15"/>
                      <a:pt x="8"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92"/>
              <p:cNvSpPr>
                <a:spLocks/>
              </p:cNvSpPr>
              <p:nvPr userDrawn="1"/>
            </p:nvSpPr>
            <p:spPr bwMode="auto">
              <a:xfrm>
                <a:off x="4189434" y="2417794"/>
                <a:ext cx="49213" cy="49213"/>
              </a:xfrm>
              <a:custGeom>
                <a:avLst/>
                <a:gdLst>
                  <a:gd name="T0" fmla="*/ 6 w 15"/>
                  <a:gd name="T1" fmla="*/ 1 h 15"/>
                  <a:gd name="T2" fmla="*/ 1 w 15"/>
                  <a:gd name="T3" fmla="*/ 10 h 15"/>
                  <a:gd name="T4" fmla="*/ 8 w 15"/>
                  <a:gd name="T5" fmla="*/ 15 h 15"/>
                  <a:gd name="T6" fmla="*/ 9 w 15"/>
                  <a:gd name="T7" fmla="*/ 15 h 15"/>
                  <a:gd name="T8" fmla="*/ 15 w 15"/>
                  <a:gd name="T9" fmla="*/ 6 h 15"/>
                  <a:gd name="T10" fmla="*/ 15 w 15"/>
                  <a:gd name="T11" fmla="*/ 6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2" y="2"/>
                      <a:pt x="0" y="6"/>
                      <a:pt x="1" y="10"/>
                    </a:cubicBezTo>
                    <a:cubicBezTo>
                      <a:pt x="2" y="13"/>
                      <a:pt x="4" y="15"/>
                      <a:pt x="8" y="15"/>
                    </a:cubicBezTo>
                    <a:cubicBezTo>
                      <a:pt x="8" y="15"/>
                      <a:pt x="9" y="15"/>
                      <a:pt x="9" y="15"/>
                    </a:cubicBezTo>
                    <a:cubicBezTo>
                      <a:pt x="13" y="14"/>
                      <a:pt x="15" y="10"/>
                      <a:pt x="15" y="6"/>
                    </a:cubicBezTo>
                    <a:cubicBezTo>
                      <a:pt x="15" y="6"/>
                      <a:pt x="15" y="6"/>
                      <a:pt x="15" y="6"/>
                    </a:cubicBezTo>
                    <a:cubicBezTo>
                      <a:pt x="14" y="3"/>
                      <a:pt x="10" y="0"/>
                      <a:pt x="6" y="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93"/>
              <p:cNvSpPr>
                <a:spLocks/>
              </p:cNvSpPr>
              <p:nvPr userDrawn="1"/>
            </p:nvSpPr>
            <p:spPr bwMode="auto">
              <a:xfrm>
                <a:off x="4159271" y="2295555"/>
                <a:ext cx="53975" cy="49213"/>
              </a:xfrm>
              <a:custGeom>
                <a:avLst/>
                <a:gdLst>
                  <a:gd name="T0" fmla="*/ 15 w 16"/>
                  <a:gd name="T1" fmla="*/ 7 h 15"/>
                  <a:gd name="T2" fmla="*/ 7 w 16"/>
                  <a:gd name="T3" fmla="*/ 1 h 15"/>
                  <a:gd name="T4" fmla="*/ 1 w 16"/>
                  <a:gd name="T5" fmla="*/ 10 h 15"/>
                  <a:gd name="T6" fmla="*/ 8 w 16"/>
                  <a:gd name="T7" fmla="*/ 15 h 15"/>
                  <a:gd name="T8" fmla="*/ 10 w 16"/>
                  <a:gd name="T9" fmla="*/ 15 h 15"/>
                  <a:gd name="T10" fmla="*/ 15 w 16"/>
                  <a:gd name="T11" fmla="*/ 7 h 15"/>
                </a:gdLst>
                <a:ahLst/>
                <a:cxnLst>
                  <a:cxn ang="0">
                    <a:pos x="T0" y="T1"/>
                  </a:cxn>
                  <a:cxn ang="0">
                    <a:pos x="T2" y="T3"/>
                  </a:cxn>
                  <a:cxn ang="0">
                    <a:pos x="T4" y="T5"/>
                  </a:cxn>
                  <a:cxn ang="0">
                    <a:pos x="T6" y="T7"/>
                  </a:cxn>
                  <a:cxn ang="0">
                    <a:pos x="T8" y="T9"/>
                  </a:cxn>
                  <a:cxn ang="0">
                    <a:pos x="T10" y="T11"/>
                  </a:cxn>
                </a:cxnLst>
                <a:rect l="0" t="0" r="r" b="b"/>
                <a:pathLst>
                  <a:path w="16" h="15">
                    <a:moveTo>
                      <a:pt x="15" y="7"/>
                    </a:moveTo>
                    <a:cubicBezTo>
                      <a:pt x="14" y="3"/>
                      <a:pt x="11" y="0"/>
                      <a:pt x="7" y="1"/>
                    </a:cubicBezTo>
                    <a:cubicBezTo>
                      <a:pt x="3" y="2"/>
                      <a:pt x="0" y="6"/>
                      <a:pt x="1" y="10"/>
                    </a:cubicBezTo>
                    <a:cubicBezTo>
                      <a:pt x="2" y="13"/>
                      <a:pt x="5" y="15"/>
                      <a:pt x="8" y="15"/>
                    </a:cubicBezTo>
                    <a:cubicBezTo>
                      <a:pt x="9" y="15"/>
                      <a:pt x="9" y="15"/>
                      <a:pt x="10" y="15"/>
                    </a:cubicBezTo>
                    <a:cubicBezTo>
                      <a:pt x="14" y="14"/>
                      <a:pt x="16"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94"/>
              <p:cNvSpPr>
                <a:spLocks/>
              </p:cNvSpPr>
              <p:nvPr userDrawn="1"/>
            </p:nvSpPr>
            <p:spPr bwMode="auto">
              <a:xfrm>
                <a:off x="4097359" y="1927251"/>
                <a:ext cx="49213" cy="49213"/>
              </a:xfrm>
              <a:custGeom>
                <a:avLst/>
                <a:gdLst>
                  <a:gd name="T0" fmla="*/ 8 w 15"/>
                  <a:gd name="T1" fmla="*/ 15 h 15"/>
                  <a:gd name="T2" fmla="*/ 14 w 15"/>
                  <a:gd name="T3" fmla="*/ 7 h 15"/>
                  <a:gd name="T4" fmla="*/ 6 w 15"/>
                  <a:gd name="T5" fmla="*/ 1 h 15"/>
                  <a:gd name="T6" fmla="*/ 0 w 15"/>
                  <a:gd name="T7" fmla="*/ 9 h 15"/>
                  <a:gd name="T8" fmla="*/ 7 w 15"/>
                  <a:gd name="T9" fmla="*/ 15 h 15"/>
                  <a:gd name="T10" fmla="*/ 8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8" y="15"/>
                    </a:moveTo>
                    <a:cubicBezTo>
                      <a:pt x="12" y="15"/>
                      <a:pt x="15" y="11"/>
                      <a:pt x="14" y="7"/>
                    </a:cubicBezTo>
                    <a:cubicBezTo>
                      <a:pt x="14" y="3"/>
                      <a:pt x="10" y="0"/>
                      <a:pt x="6" y="1"/>
                    </a:cubicBezTo>
                    <a:cubicBezTo>
                      <a:pt x="3" y="2"/>
                      <a:pt x="0" y="5"/>
                      <a:pt x="0" y="9"/>
                    </a:cubicBezTo>
                    <a:cubicBezTo>
                      <a:pt x="1" y="13"/>
                      <a:pt x="4" y="15"/>
                      <a:pt x="7" y="15"/>
                    </a:cubicBezTo>
                    <a:cubicBezTo>
                      <a:pt x="8" y="15"/>
                      <a:pt x="8"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95"/>
              <p:cNvSpPr>
                <a:spLocks/>
              </p:cNvSpPr>
              <p:nvPr userDrawn="1"/>
            </p:nvSpPr>
            <p:spPr bwMode="auto">
              <a:xfrm>
                <a:off x="4219597" y="2540033"/>
                <a:ext cx="52388" cy="49213"/>
              </a:xfrm>
              <a:custGeom>
                <a:avLst/>
                <a:gdLst>
                  <a:gd name="T0" fmla="*/ 1 w 16"/>
                  <a:gd name="T1" fmla="*/ 10 h 15"/>
                  <a:gd name="T2" fmla="*/ 8 w 16"/>
                  <a:gd name="T3" fmla="*/ 15 h 15"/>
                  <a:gd name="T4" fmla="*/ 10 w 16"/>
                  <a:gd name="T5" fmla="*/ 15 h 15"/>
                  <a:gd name="T6" fmla="*/ 15 w 16"/>
                  <a:gd name="T7" fmla="*/ 6 h 15"/>
                  <a:gd name="T8" fmla="*/ 6 w 16"/>
                  <a:gd name="T9" fmla="*/ 1 h 15"/>
                  <a:gd name="T10" fmla="*/ 1 w 16"/>
                  <a:gd name="T11" fmla="*/ 10 h 15"/>
                </a:gdLst>
                <a:ahLst/>
                <a:cxnLst>
                  <a:cxn ang="0">
                    <a:pos x="T0" y="T1"/>
                  </a:cxn>
                  <a:cxn ang="0">
                    <a:pos x="T2" y="T3"/>
                  </a:cxn>
                  <a:cxn ang="0">
                    <a:pos x="T4" y="T5"/>
                  </a:cxn>
                  <a:cxn ang="0">
                    <a:pos x="T6" y="T7"/>
                  </a:cxn>
                  <a:cxn ang="0">
                    <a:pos x="T8" y="T9"/>
                  </a:cxn>
                  <a:cxn ang="0">
                    <a:pos x="T10" y="T11"/>
                  </a:cxn>
                </a:cxnLst>
                <a:rect l="0" t="0" r="r" b="b"/>
                <a:pathLst>
                  <a:path w="16" h="15">
                    <a:moveTo>
                      <a:pt x="1" y="10"/>
                    </a:moveTo>
                    <a:cubicBezTo>
                      <a:pt x="2" y="13"/>
                      <a:pt x="5" y="15"/>
                      <a:pt x="8" y="15"/>
                    </a:cubicBezTo>
                    <a:cubicBezTo>
                      <a:pt x="9" y="15"/>
                      <a:pt x="9" y="15"/>
                      <a:pt x="10" y="15"/>
                    </a:cubicBezTo>
                    <a:cubicBezTo>
                      <a:pt x="14" y="14"/>
                      <a:pt x="16" y="10"/>
                      <a:pt x="15" y="6"/>
                    </a:cubicBezTo>
                    <a:cubicBezTo>
                      <a:pt x="14" y="2"/>
                      <a:pt x="10" y="0"/>
                      <a:pt x="6" y="1"/>
                    </a:cubicBezTo>
                    <a:cubicBezTo>
                      <a:pt x="2" y="2"/>
                      <a:pt x="0" y="6"/>
                      <a:pt x="1" y="10"/>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96"/>
              <p:cNvSpPr>
                <a:spLocks/>
              </p:cNvSpPr>
              <p:nvPr userDrawn="1"/>
            </p:nvSpPr>
            <p:spPr bwMode="auto">
              <a:xfrm>
                <a:off x="4137046" y="2173316"/>
                <a:ext cx="49213" cy="50801"/>
              </a:xfrm>
              <a:custGeom>
                <a:avLst/>
                <a:gdLst>
                  <a:gd name="T0" fmla="*/ 15 w 15"/>
                  <a:gd name="T1" fmla="*/ 7 h 15"/>
                  <a:gd name="T2" fmla="*/ 6 w 15"/>
                  <a:gd name="T3" fmla="*/ 1 h 15"/>
                  <a:gd name="T4" fmla="*/ 1 w 15"/>
                  <a:gd name="T5" fmla="*/ 9 h 15"/>
                  <a:gd name="T6" fmla="*/ 8 w 15"/>
                  <a:gd name="T7" fmla="*/ 15 h 15"/>
                  <a:gd name="T8" fmla="*/ 9 w 15"/>
                  <a:gd name="T9" fmla="*/ 15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4" y="3"/>
                      <a:pt x="10" y="0"/>
                      <a:pt x="6" y="1"/>
                    </a:cubicBezTo>
                    <a:cubicBezTo>
                      <a:pt x="2" y="2"/>
                      <a:pt x="0" y="5"/>
                      <a:pt x="1" y="9"/>
                    </a:cubicBezTo>
                    <a:cubicBezTo>
                      <a:pt x="1" y="13"/>
                      <a:pt x="4" y="15"/>
                      <a:pt x="8" y="15"/>
                    </a:cubicBezTo>
                    <a:cubicBezTo>
                      <a:pt x="8" y="15"/>
                      <a:pt x="9" y="15"/>
                      <a:pt x="9" y="15"/>
                    </a:cubicBezTo>
                    <a:cubicBezTo>
                      <a:pt x="13" y="14"/>
                      <a:pt x="15" y="10"/>
                      <a:pt x="15" y="7"/>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97"/>
              <p:cNvSpPr>
                <a:spLocks/>
              </p:cNvSpPr>
              <p:nvPr userDrawn="1"/>
            </p:nvSpPr>
            <p:spPr bwMode="auto">
              <a:xfrm>
                <a:off x="4113234" y="2052665"/>
                <a:ext cx="53975" cy="49213"/>
              </a:xfrm>
              <a:custGeom>
                <a:avLst/>
                <a:gdLst>
                  <a:gd name="T0" fmla="*/ 9 w 16"/>
                  <a:gd name="T1" fmla="*/ 15 h 15"/>
                  <a:gd name="T2" fmla="*/ 15 w 16"/>
                  <a:gd name="T3" fmla="*/ 6 h 15"/>
                  <a:gd name="T4" fmla="*/ 7 w 16"/>
                  <a:gd name="T5" fmla="*/ 0 h 15"/>
                  <a:gd name="T6" fmla="*/ 1 w 16"/>
                  <a:gd name="T7" fmla="*/ 9 h 15"/>
                  <a:gd name="T8" fmla="*/ 8 w 16"/>
                  <a:gd name="T9" fmla="*/ 15 h 15"/>
                  <a:gd name="T10" fmla="*/ 9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9" y="15"/>
                    </a:moveTo>
                    <a:cubicBezTo>
                      <a:pt x="13" y="14"/>
                      <a:pt x="16" y="10"/>
                      <a:pt x="15" y="6"/>
                    </a:cubicBezTo>
                    <a:cubicBezTo>
                      <a:pt x="14" y="2"/>
                      <a:pt x="11" y="0"/>
                      <a:pt x="7" y="0"/>
                    </a:cubicBezTo>
                    <a:cubicBezTo>
                      <a:pt x="3" y="1"/>
                      <a:pt x="0" y="5"/>
                      <a:pt x="1" y="9"/>
                    </a:cubicBezTo>
                    <a:cubicBezTo>
                      <a:pt x="2" y="12"/>
                      <a:pt x="5" y="15"/>
                      <a:pt x="8" y="15"/>
                    </a:cubicBezTo>
                    <a:cubicBezTo>
                      <a:pt x="8" y="15"/>
                      <a:pt x="9"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98"/>
              <p:cNvSpPr>
                <a:spLocks/>
              </p:cNvSpPr>
              <p:nvPr userDrawn="1"/>
            </p:nvSpPr>
            <p:spPr bwMode="auto">
              <a:xfrm>
                <a:off x="4949850" y="4114852"/>
                <a:ext cx="57150" cy="49213"/>
              </a:xfrm>
              <a:custGeom>
                <a:avLst/>
                <a:gdLst>
                  <a:gd name="T0" fmla="*/ 9 w 17"/>
                  <a:gd name="T1" fmla="*/ 15 h 15"/>
                  <a:gd name="T2" fmla="*/ 13 w 17"/>
                  <a:gd name="T3" fmla="*/ 14 h 15"/>
                  <a:gd name="T4" fmla="*/ 14 w 17"/>
                  <a:gd name="T5" fmla="*/ 4 h 15"/>
                  <a:gd name="T6" fmla="*/ 5 w 17"/>
                  <a:gd name="T7" fmla="*/ 2 h 15"/>
                  <a:gd name="T8" fmla="*/ 3 w 17"/>
                  <a:gd name="T9" fmla="*/ 12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10" y="15"/>
                      <a:pt x="11" y="15"/>
                      <a:pt x="13" y="14"/>
                    </a:cubicBezTo>
                    <a:cubicBezTo>
                      <a:pt x="16" y="11"/>
                      <a:pt x="17" y="7"/>
                      <a:pt x="14" y="4"/>
                    </a:cubicBezTo>
                    <a:cubicBezTo>
                      <a:pt x="12" y="1"/>
                      <a:pt x="8" y="0"/>
                      <a:pt x="5" y="2"/>
                    </a:cubicBezTo>
                    <a:cubicBezTo>
                      <a:pt x="1" y="4"/>
                      <a:pt x="0" y="9"/>
                      <a:pt x="3" y="12"/>
                    </a:cubicBezTo>
                    <a:cubicBezTo>
                      <a:pt x="4" y="14"/>
                      <a:pt x="6" y="15"/>
                      <a:pt x="9"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99"/>
              <p:cNvSpPr>
                <a:spLocks/>
              </p:cNvSpPr>
              <p:nvPr userDrawn="1"/>
            </p:nvSpPr>
            <p:spPr bwMode="auto">
              <a:xfrm>
                <a:off x="5691216" y="4957824"/>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3"/>
                    </a:cubicBezTo>
                    <a:cubicBezTo>
                      <a:pt x="10" y="0"/>
                      <a:pt x="5" y="0"/>
                      <a:pt x="3" y="3"/>
                    </a:cubicBezTo>
                    <a:cubicBezTo>
                      <a:pt x="0" y="6"/>
                      <a:pt x="0" y="11"/>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0"/>
              <p:cNvSpPr>
                <a:spLocks/>
              </p:cNvSpPr>
              <p:nvPr userDrawn="1"/>
            </p:nvSpPr>
            <p:spPr bwMode="auto">
              <a:xfrm>
                <a:off x="5338789" y="4602220"/>
                <a:ext cx="52388" cy="49213"/>
              </a:xfrm>
              <a:custGeom>
                <a:avLst/>
                <a:gdLst>
                  <a:gd name="T0" fmla="*/ 8 w 16"/>
                  <a:gd name="T1" fmla="*/ 15 h 15"/>
                  <a:gd name="T2" fmla="*/ 13 w 16"/>
                  <a:gd name="T3" fmla="*/ 14 h 15"/>
                  <a:gd name="T4" fmla="*/ 13 w 16"/>
                  <a:gd name="T5" fmla="*/ 4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4"/>
                    </a:cubicBezTo>
                    <a:cubicBezTo>
                      <a:pt x="16" y="11"/>
                      <a:pt x="16" y="7"/>
                      <a:pt x="13" y="4"/>
                    </a:cubicBezTo>
                    <a:cubicBezTo>
                      <a:pt x="11" y="1"/>
                      <a:pt x="6" y="0"/>
                      <a:pt x="3" y="3"/>
                    </a:cubicBezTo>
                    <a:cubicBezTo>
                      <a:pt x="1"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1"/>
              <p:cNvSpPr>
                <a:spLocks/>
              </p:cNvSpPr>
              <p:nvPr userDrawn="1"/>
            </p:nvSpPr>
            <p:spPr bwMode="auto">
              <a:xfrm>
                <a:off x="5878541" y="5121339"/>
                <a:ext cx="53975" cy="50801"/>
              </a:xfrm>
              <a:custGeom>
                <a:avLst/>
                <a:gdLst>
                  <a:gd name="T0" fmla="*/ 8 w 16"/>
                  <a:gd name="T1" fmla="*/ 15 h 15"/>
                  <a:gd name="T2" fmla="*/ 14 w 16"/>
                  <a:gd name="T3" fmla="*/ 12 h 15"/>
                  <a:gd name="T4" fmla="*/ 13 w 16"/>
                  <a:gd name="T5" fmla="*/ 2 h 15"/>
                  <a:gd name="T6" fmla="*/ 3 w 16"/>
                  <a:gd name="T7" fmla="*/ 3 h 15"/>
                  <a:gd name="T8" fmla="*/ 4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4" y="12"/>
                    </a:cubicBezTo>
                    <a:cubicBezTo>
                      <a:pt x="16" y="9"/>
                      <a:pt x="16" y="5"/>
                      <a:pt x="13" y="2"/>
                    </a:cubicBezTo>
                    <a:cubicBezTo>
                      <a:pt x="10" y="0"/>
                      <a:pt x="5" y="0"/>
                      <a:pt x="3" y="3"/>
                    </a:cubicBezTo>
                    <a:cubicBezTo>
                      <a:pt x="0" y="6"/>
                      <a:pt x="1" y="11"/>
                      <a:pt x="4" y="13"/>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2"/>
              <p:cNvSpPr>
                <a:spLocks/>
              </p:cNvSpPr>
              <p:nvPr userDrawn="1"/>
            </p:nvSpPr>
            <p:spPr bwMode="auto">
              <a:xfrm>
                <a:off x="5783291" y="5040375"/>
                <a:ext cx="52388" cy="49213"/>
              </a:xfrm>
              <a:custGeom>
                <a:avLst/>
                <a:gdLst>
                  <a:gd name="T0" fmla="*/ 8 w 16"/>
                  <a:gd name="T1" fmla="*/ 15 h 15"/>
                  <a:gd name="T2" fmla="*/ 13 w 16"/>
                  <a:gd name="T3" fmla="*/ 13 h 15"/>
                  <a:gd name="T4" fmla="*/ 13 w 16"/>
                  <a:gd name="T5" fmla="*/ 3 h 15"/>
                  <a:gd name="T6" fmla="*/ 3 w 16"/>
                  <a:gd name="T7" fmla="*/ 4 h 15"/>
                  <a:gd name="T8" fmla="*/ 3 w 16"/>
                  <a:gd name="T9" fmla="*/ 14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5"/>
                      <a:pt x="13" y="13"/>
                    </a:cubicBezTo>
                    <a:cubicBezTo>
                      <a:pt x="16" y="10"/>
                      <a:pt x="16" y="6"/>
                      <a:pt x="13" y="3"/>
                    </a:cubicBezTo>
                    <a:cubicBezTo>
                      <a:pt x="10" y="0"/>
                      <a:pt x="5" y="1"/>
                      <a:pt x="3" y="4"/>
                    </a:cubicBezTo>
                    <a:cubicBezTo>
                      <a:pt x="0" y="7"/>
                      <a:pt x="1" y="11"/>
                      <a:pt x="3" y="14"/>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03"/>
              <p:cNvSpPr>
                <a:spLocks/>
              </p:cNvSpPr>
              <p:nvPr userDrawn="1"/>
            </p:nvSpPr>
            <p:spPr bwMode="auto">
              <a:xfrm>
                <a:off x="5424514" y="4694296"/>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3"/>
                    </a:cubicBezTo>
                    <a:cubicBezTo>
                      <a:pt x="16" y="11"/>
                      <a:pt x="16" y="6"/>
                      <a:pt x="13" y="3"/>
                    </a:cubicBezTo>
                    <a:cubicBezTo>
                      <a:pt x="10" y="0"/>
                      <a:pt x="6" y="0"/>
                      <a:pt x="3" y="3"/>
                    </a:cubicBezTo>
                    <a:cubicBezTo>
                      <a:pt x="0" y="6"/>
                      <a:pt x="0" y="10"/>
                      <a:pt x="3" y="13"/>
                    </a:cubicBezTo>
                    <a:cubicBezTo>
                      <a:pt x="4"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04"/>
              <p:cNvSpPr>
                <a:spLocks/>
              </p:cNvSpPr>
              <p:nvPr userDrawn="1"/>
            </p:nvSpPr>
            <p:spPr bwMode="auto">
              <a:xfrm>
                <a:off x="5510240" y="4786372"/>
                <a:ext cx="52388" cy="49213"/>
              </a:xfrm>
              <a:custGeom>
                <a:avLst/>
                <a:gdLst>
                  <a:gd name="T0" fmla="*/ 8 w 16"/>
                  <a:gd name="T1" fmla="*/ 15 h 15"/>
                  <a:gd name="T2" fmla="*/ 13 w 16"/>
                  <a:gd name="T3" fmla="*/ 13 h 15"/>
                  <a:gd name="T4" fmla="*/ 13 w 16"/>
                  <a:gd name="T5" fmla="*/ 2 h 15"/>
                  <a:gd name="T6" fmla="*/ 3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5"/>
                      <a:pt x="13" y="2"/>
                    </a:cubicBezTo>
                    <a:cubicBezTo>
                      <a:pt x="10" y="0"/>
                      <a:pt x="6" y="0"/>
                      <a:pt x="3" y="2"/>
                    </a:cubicBezTo>
                    <a:cubicBezTo>
                      <a:pt x="0" y="5"/>
                      <a:pt x="0" y="10"/>
                      <a:pt x="3" y="12"/>
                    </a:cubicBezTo>
                    <a:cubicBezTo>
                      <a:pt x="5"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505"/>
              <p:cNvSpPr>
                <a:spLocks/>
              </p:cNvSpPr>
              <p:nvPr userDrawn="1"/>
            </p:nvSpPr>
            <p:spPr bwMode="auto">
              <a:xfrm>
                <a:off x="5599140" y="4872098"/>
                <a:ext cx="52388" cy="49213"/>
              </a:xfrm>
              <a:custGeom>
                <a:avLst/>
                <a:gdLst>
                  <a:gd name="T0" fmla="*/ 8 w 16"/>
                  <a:gd name="T1" fmla="*/ 15 h 15"/>
                  <a:gd name="T2" fmla="*/ 13 w 16"/>
                  <a:gd name="T3" fmla="*/ 13 h 15"/>
                  <a:gd name="T4" fmla="*/ 13 w 16"/>
                  <a:gd name="T5" fmla="*/ 3 h 15"/>
                  <a:gd name="T6" fmla="*/ 3 w 16"/>
                  <a:gd name="T7" fmla="*/ 3 h 15"/>
                  <a:gd name="T8" fmla="*/ 3 w 16"/>
                  <a:gd name="T9" fmla="*/ 13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2" y="14"/>
                      <a:pt x="13" y="13"/>
                    </a:cubicBezTo>
                    <a:cubicBezTo>
                      <a:pt x="16" y="10"/>
                      <a:pt x="16" y="6"/>
                      <a:pt x="13" y="3"/>
                    </a:cubicBezTo>
                    <a:cubicBezTo>
                      <a:pt x="10" y="0"/>
                      <a:pt x="6" y="0"/>
                      <a:pt x="3" y="3"/>
                    </a:cubicBezTo>
                    <a:cubicBezTo>
                      <a:pt x="0" y="6"/>
                      <a:pt x="0" y="11"/>
                      <a:pt x="3" y="13"/>
                    </a:cubicBezTo>
                    <a:cubicBezTo>
                      <a:pt x="5" y="15"/>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06"/>
              <p:cNvSpPr>
                <a:spLocks/>
              </p:cNvSpPr>
              <p:nvPr userDrawn="1"/>
            </p:nvSpPr>
            <p:spPr bwMode="auto">
              <a:xfrm>
                <a:off x="5978554" y="5200714"/>
                <a:ext cx="52388" cy="49213"/>
              </a:xfrm>
              <a:custGeom>
                <a:avLst/>
                <a:gdLst>
                  <a:gd name="T0" fmla="*/ 3 w 16"/>
                  <a:gd name="T1" fmla="*/ 13 h 15"/>
                  <a:gd name="T2" fmla="*/ 8 w 16"/>
                  <a:gd name="T3" fmla="*/ 15 h 15"/>
                  <a:gd name="T4" fmla="*/ 13 w 16"/>
                  <a:gd name="T5" fmla="*/ 12 h 15"/>
                  <a:gd name="T6" fmla="*/ 12 w 16"/>
                  <a:gd name="T7" fmla="*/ 2 h 15"/>
                  <a:gd name="T8" fmla="*/ 2 w 16"/>
                  <a:gd name="T9" fmla="*/ 3 h 15"/>
                  <a:gd name="T10" fmla="*/ 3 w 16"/>
                  <a:gd name="T11" fmla="*/ 13 h 15"/>
                </a:gdLst>
                <a:ahLst/>
                <a:cxnLst>
                  <a:cxn ang="0">
                    <a:pos x="T0" y="T1"/>
                  </a:cxn>
                  <a:cxn ang="0">
                    <a:pos x="T2" y="T3"/>
                  </a:cxn>
                  <a:cxn ang="0">
                    <a:pos x="T4" y="T5"/>
                  </a:cxn>
                  <a:cxn ang="0">
                    <a:pos x="T6" y="T7"/>
                  </a:cxn>
                  <a:cxn ang="0">
                    <a:pos x="T8" y="T9"/>
                  </a:cxn>
                  <a:cxn ang="0">
                    <a:pos x="T10" y="T11"/>
                  </a:cxn>
                </a:cxnLst>
                <a:rect l="0" t="0" r="r" b="b"/>
                <a:pathLst>
                  <a:path w="16" h="15">
                    <a:moveTo>
                      <a:pt x="3" y="13"/>
                    </a:moveTo>
                    <a:cubicBezTo>
                      <a:pt x="4" y="14"/>
                      <a:pt x="6" y="15"/>
                      <a:pt x="8" y="15"/>
                    </a:cubicBezTo>
                    <a:cubicBezTo>
                      <a:pt x="10" y="15"/>
                      <a:pt x="12" y="14"/>
                      <a:pt x="13" y="12"/>
                    </a:cubicBezTo>
                    <a:cubicBezTo>
                      <a:pt x="16" y="9"/>
                      <a:pt x="15" y="5"/>
                      <a:pt x="12" y="2"/>
                    </a:cubicBezTo>
                    <a:cubicBezTo>
                      <a:pt x="9" y="0"/>
                      <a:pt x="4" y="0"/>
                      <a:pt x="2" y="3"/>
                    </a:cubicBezTo>
                    <a:cubicBezTo>
                      <a:pt x="0" y="6"/>
                      <a:pt x="0" y="11"/>
                      <a:pt x="3" y="13"/>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07"/>
              <p:cNvSpPr>
                <a:spLocks/>
              </p:cNvSpPr>
              <p:nvPr userDrawn="1"/>
            </p:nvSpPr>
            <p:spPr bwMode="auto">
              <a:xfrm>
                <a:off x="6488144" y="5556319"/>
                <a:ext cx="55563" cy="49213"/>
              </a:xfrm>
              <a:custGeom>
                <a:avLst/>
                <a:gdLst>
                  <a:gd name="T0" fmla="*/ 5 w 17"/>
                  <a:gd name="T1" fmla="*/ 14 h 15"/>
                  <a:gd name="T2" fmla="*/ 9 w 17"/>
                  <a:gd name="T3" fmla="*/ 15 h 15"/>
                  <a:gd name="T4" fmla="*/ 15 w 17"/>
                  <a:gd name="T5" fmla="*/ 11 h 15"/>
                  <a:gd name="T6" fmla="*/ 12 w 17"/>
                  <a:gd name="T7" fmla="*/ 2 h 15"/>
                  <a:gd name="T8" fmla="*/ 2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5" y="11"/>
                    </a:cubicBezTo>
                    <a:cubicBezTo>
                      <a:pt x="17" y="8"/>
                      <a:pt x="16" y="4"/>
                      <a:pt x="12" y="2"/>
                    </a:cubicBezTo>
                    <a:cubicBezTo>
                      <a:pt x="9" y="0"/>
                      <a:pt x="4" y="1"/>
                      <a:pt x="2"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08"/>
              <p:cNvSpPr>
                <a:spLocks/>
              </p:cNvSpPr>
              <p:nvPr userDrawn="1"/>
            </p:nvSpPr>
            <p:spPr bwMode="auto">
              <a:xfrm>
                <a:off x="4416448" y="3129002"/>
                <a:ext cx="52388" cy="49213"/>
              </a:xfrm>
              <a:custGeom>
                <a:avLst/>
                <a:gdLst>
                  <a:gd name="T0" fmla="*/ 2 w 16"/>
                  <a:gd name="T1" fmla="*/ 11 h 15"/>
                  <a:gd name="T2" fmla="*/ 8 w 16"/>
                  <a:gd name="T3" fmla="*/ 15 h 15"/>
                  <a:gd name="T4" fmla="*/ 11 w 16"/>
                  <a:gd name="T5" fmla="*/ 15 h 15"/>
                  <a:gd name="T6" fmla="*/ 15 w 16"/>
                  <a:gd name="T7" fmla="*/ 6 h 15"/>
                  <a:gd name="T8" fmla="*/ 6 w 16"/>
                  <a:gd name="T9" fmla="*/ 2 h 15"/>
                  <a:gd name="T10" fmla="*/ 2 w 16"/>
                  <a:gd name="T11" fmla="*/ 11 h 15"/>
                </a:gdLst>
                <a:ahLst/>
                <a:cxnLst>
                  <a:cxn ang="0">
                    <a:pos x="T0" y="T1"/>
                  </a:cxn>
                  <a:cxn ang="0">
                    <a:pos x="T2" y="T3"/>
                  </a:cxn>
                  <a:cxn ang="0">
                    <a:pos x="T4" y="T5"/>
                  </a:cxn>
                  <a:cxn ang="0">
                    <a:pos x="T6" y="T7"/>
                  </a:cxn>
                  <a:cxn ang="0">
                    <a:pos x="T8" y="T9"/>
                  </a:cxn>
                  <a:cxn ang="0">
                    <a:pos x="T10" y="T11"/>
                  </a:cxn>
                </a:cxnLst>
                <a:rect l="0" t="0" r="r" b="b"/>
                <a:pathLst>
                  <a:path w="16" h="15">
                    <a:moveTo>
                      <a:pt x="2" y="11"/>
                    </a:moveTo>
                    <a:cubicBezTo>
                      <a:pt x="3" y="14"/>
                      <a:pt x="6" y="15"/>
                      <a:pt x="8" y="15"/>
                    </a:cubicBezTo>
                    <a:cubicBezTo>
                      <a:pt x="9" y="15"/>
                      <a:pt x="10" y="15"/>
                      <a:pt x="11" y="15"/>
                    </a:cubicBezTo>
                    <a:cubicBezTo>
                      <a:pt x="15" y="13"/>
                      <a:pt x="16" y="9"/>
                      <a:pt x="15" y="6"/>
                    </a:cubicBezTo>
                    <a:cubicBezTo>
                      <a:pt x="13" y="2"/>
                      <a:pt x="9" y="0"/>
                      <a:pt x="6" y="2"/>
                    </a:cubicBezTo>
                    <a:cubicBezTo>
                      <a:pt x="2" y="3"/>
                      <a:pt x="0" y="7"/>
                      <a:pt x="2"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09"/>
              <p:cNvSpPr>
                <a:spLocks/>
              </p:cNvSpPr>
              <p:nvPr userDrawn="1"/>
            </p:nvSpPr>
            <p:spPr bwMode="auto">
              <a:xfrm>
                <a:off x="6076980" y="5276915"/>
                <a:ext cx="52388" cy="49213"/>
              </a:xfrm>
              <a:custGeom>
                <a:avLst/>
                <a:gdLst>
                  <a:gd name="T0" fmla="*/ 3 w 16"/>
                  <a:gd name="T1" fmla="*/ 14 h 15"/>
                  <a:gd name="T2" fmla="*/ 8 w 16"/>
                  <a:gd name="T3" fmla="*/ 15 h 15"/>
                  <a:gd name="T4" fmla="*/ 13 w 16"/>
                  <a:gd name="T5" fmla="*/ 12 h 15"/>
                  <a:gd name="T6" fmla="*/ 12 w 16"/>
                  <a:gd name="T7" fmla="*/ 2 h 15"/>
                  <a:gd name="T8" fmla="*/ 2 w 16"/>
                  <a:gd name="T9" fmla="*/ 4 h 15"/>
                  <a:gd name="T10" fmla="*/ 3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3" y="14"/>
                    </a:moveTo>
                    <a:cubicBezTo>
                      <a:pt x="5" y="15"/>
                      <a:pt x="6" y="15"/>
                      <a:pt x="8" y="15"/>
                    </a:cubicBezTo>
                    <a:cubicBezTo>
                      <a:pt x="10" y="15"/>
                      <a:pt x="12" y="14"/>
                      <a:pt x="13" y="12"/>
                    </a:cubicBezTo>
                    <a:cubicBezTo>
                      <a:pt x="16" y="9"/>
                      <a:pt x="15" y="5"/>
                      <a:pt x="12" y="2"/>
                    </a:cubicBezTo>
                    <a:cubicBezTo>
                      <a:pt x="9" y="0"/>
                      <a:pt x="4" y="0"/>
                      <a:pt x="2" y="4"/>
                    </a:cubicBezTo>
                    <a:cubicBezTo>
                      <a:pt x="0" y="7"/>
                      <a:pt x="0" y="11"/>
                      <a:pt x="3"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0"/>
              <p:cNvSpPr>
                <a:spLocks/>
              </p:cNvSpPr>
              <p:nvPr userDrawn="1"/>
            </p:nvSpPr>
            <p:spPr bwMode="auto">
              <a:xfrm>
                <a:off x="4465660" y="3244891"/>
                <a:ext cx="53975" cy="49213"/>
              </a:xfrm>
              <a:custGeom>
                <a:avLst/>
                <a:gdLst>
                  <a:gd name="T0" fmla="*/ 8 w 16"/>
                  <a:gd name="T1" fmla="*/ 15 h 15"/>
                  <a:gd name="T2" fmla="*/ 11 w 16"/>
                  <a:gd name="T3" fmla="*/ 15 h 15"/>
                  <a:gd name="T4" fmla="*/ 15 w 16"/>
                  <a:gd name="T5" fmla="*/ 5 h 15"/>
                  <a:gd name="T6" fmla="*/ 5 w 16"/>
                  <a:gd name="T7" fmla="*/ 2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5"/>
                    </a:cubicBezTo>
                    <a:cubicBezTo>
                      <a:pt x="14" y="13"/>
                      <a:pt x="16" y="9"/>
                      <a:pt x="15" y="5"/>
                    </a:cubicBezTo>
                    <a:cubicBezTo>
                      <a:pt x="13" y="2"/>
                      <a:pt x="9" y="0"/>
                      <a:pt x="5" y="2"/>
                    </a:cubicBezTo>
                    <a:cubicBezTo>
                      <a:pt x="2" y="3"/>
                      <a:pt x="0" y="7"/>
                      <a:pt x="2" y="11"/>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511"/>
              <p:cNvSpPr>
                <a:spLocks/>
              </p:cNvSpPr>
              <p:nvPr userDrawn="1"/>
            </p:nvSpPr>
            <p:spPr bwMode="auto">
              <a:xfrm>
                <a:off x="6277006" y="5421380"/>
                <a:ext cx="57150" cy="49213"/>
              </a:xfrm>
              <a:custGeom>
                <a:avLst/>
                <a:gdLst>
                  <a:gd name="T0" fmla="*/ 5 w 17"/>
                  <a:gd name="T1" fmla="*/ 14 h 15"/>
                  <a:gd name="T2" fmla="*/ 9 w 17"/>
                  <a:gd name="T3" fmla="*/ 15 h 15"/>
                  <a:gd name="T4" fmla="*/ 14 w 17"/>
                  <a:gd name="T5" fmla="*/ 12 h 15"/>
                  <a:gd name="T6" fmla="*/ 13 w 17"/>
                  <a:gd name="T7" fmla="*/ 2 h 15"/>
                  <a:gd name="T8" fmla="*/ 3 w 17"/>
                  <a:gd name="T9" fmla="*/ 4 h 15"/>
                  <a:gd name="T10" fmla="*/ 5 w 17"/>
                  <a:gd name="T11" fmla="*/ 14 h 15"/>
                </a:gdLst>
                <a:ahLst/>
                <a:cxnLst>
                  <a:cxn ang="0">
                    <a:pos x="T0" y="T1"/>
                  </a:cxn>
                  <a:cxn ang="0">
                    <a:pos x="T2" y="T3"/>
                  </a:cxn>
                  <a:cxn ang="0">
                    <a:pos x="T4" y="T5"/>
                  </a:cxn>
                  <a:cxn ang="0">
                    <a:pos x="T6" y="T7"/>
                  </a:cxn>
                  <a:cxn ang="0">
                    <a:pos x="T8" y="T9"/>
                  </a:cxn>
                  <a:cxn ang="0">
                    <a:pos x="T10" y="T11"/>
                  </a:cxn>
                </a:cxnLst>
                <a:rect l="0" t="0" r="r" b="b"/>
                <a:pathLst>
                  <a:path w="17" h="15">
                    <a:moveTo>
                      <a:pt x="5" y="14"/>
                    </a:moveTo>
                    <a:cubicBezTo>
                      <a:pt x="6" y="15"/>
                      <a:pt x="7" y="15"/>
                      <a:pt x="9" y="15"/>
                    </a:cubicBezTo>
                    <a:cubicBezTo>
                      <a:pt x="11" y="15"/>
                      <a:pt x="13" y="14"/>
                      <a:pt x="14" y="12"/>
                    </a:cubicBezTo>
                    <a:cubicBezTo>
                      <a:pt x="17" y="9"/>
                      <a:pt x="16" y="4"/>
                      <a:pt x="13" y="2"/>
                    </a:cubicBezTo>
                    <a:cubicBezTo>
                      <a:pt x="9" y="0"/>
                      <a:pt x="5" y="1"/>
                      <a:pt x="3" y="4"/>
                    </a:cubicBezTo>
                    <a:cubicBezTo>
                      <a:pt x="0" y="7"/>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2"/>
              <p:cNvSpPr>
                <a:spLocks/>
              </p:cNvSpPr>
              <p:nvPr userDrawn="1"/>
            </p:nvSpPr>
            <p:spPr bwMode="auto">
              <a:xfrm>
                <a:off x="6175405" y="5349941"/>
                <a:ext cx="52388" cy="49213"/>
              </a:xfrm>
              <a:custGeom>
                <a:avLst/>
                <a:gdLst>
                  <a:gd name="T0" fmla="*/ 4 w 16"/>
                  <a:gd name="T1" fmla="*/ 14 h 15"/>
                  <a:gd name="T2" fmla="*/ 8 w 16"/>
                  <a:gd name="T3" fmla="*/ 15 h 15"/>
                  <a:gd name="T4" fmla="*/ 14 w 16"/>
                  <a:gd name="T5" fmla="*/ 12 h 15"/>
                  <a:gd name="T6" fmla="*/ 12 w 16"/>
                  <a:gd name="T7" fmla="*/ 2 h 15"/>
                  <a:gd name="T8" fmla="*/ 3 w 16"/>
                  <a:gd name="T9" fmla="*/ 4 h 15"/>
                  <a:gd name="T10" fmla="*/ 4 w 16"/>
                  <a:gd name="T11" fmla="*/ 14 h 15"/>
                </a:gdLst>
                <a:ahLst/>
                <a:cxnLst>
                  <a:cxn ang="0">
                    <a:pos x="T0" y="T1"/>
                  </a:cxn>
                  <a:cxn ang="0">
                    <a:pos x="T2" y="T3"/>
                  </a:cxn>
                  <a:cxn ang="0">
                    <a:pos x="T4" y="T5"/>
                  </a:cxn>
                  <a:cxn ang="0">
                    <a:pos x="T6" y="T7"/>
                  </a:cxn>
                  <a:cxn ang="0">
                    <a:pos x="T8" y="T9"/>
                  </a:cxn>
                  <a:cxn ang="0">
                    <a:pos x="T10" y="T11"/>
                  </a:cxn>
                </a:cxnLst>
                <a:rect l="0" t="0" r="r" b="b"/>
                <a:pathLst>
                  <a:path w="16" h="15">
                    <a:moveTo>
                      <a:pt x="4" y="14"/>
                    </a:moveTo>
                    <a:cubicBezTo>
                      <a:pt x="5" y="15"/>
                      <a:pt x="7" y="15"/>
                      <a:pt x="8" y="15"/>
                    </a:cubicBezTo>
                    <a:cubicBezTo>
                      <a:pt x="11" y="15"/>
                      <a:pt x="13" y="14"/>
                      <a:pt x="14" y="12"/>
                    </a:cubicBezTo>
                    <a:cubicBezTo>
                      <a:pt x="16" y="9"/>
                      <a:pt x="16" y="5"/>
                      <a:pt x="12" y="2"/>
                    </a:cubicBezTo>
                    <a:cubicBezTo>
                      <a:pt x="9" y="0"/>
                      <a:pt x="5" y="1"/>
                      <a:pt x="3" y="4"/>
                    </a:cubicBezTo>
                    <a:cubicBezTo>
                      <a:pt x="0" y="7"/>
                      <a:pt x="1" y="12"/>
                      <a:pt x="4"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13"/>
              <p:cNvSpPr>
                <a:spLocks/>
              </p:cNvSpPr>
              <p:nvPr userDrawn="1"/>
            </p:nvSpPr>
            <p:spPr bwMode="auto">
              <a:xfrm>
                <a:off x="6597682" y="5619819"/>
                <a:ext cx="52388" cy="49213"/>
              </a:xfrm>
              <a:custGeom>
                <a:avLst/>
                <a:gdLst>
                  <a:gd name="T0" fmla="*/ 5 w 16"/>
                  <a:gd name="T1" fmla="*/ 14 h 15"/>
                  <a:gd name="T2" fmla="*/ 8 w 16"/>
                  <a:gd name="T3" fmla="*/ 15 h 15"/>
                  <a:gd name="T4" fmla="*/ 14 w 16"/>
                  <a:gd name="T5" fmla="*/ 12 h 15"/>
                  <a:gd name="T6" fmla="*/ 12 w 16"/>
                  <a:gd name="T7" fmla="*/ 2 h 15"/>
                  <a:gd name="T8" fmla="*/ 12 w 16"/>
                  <a:gd name="T9" fmla="*/ 2 h 15"/>
                  <a:gd name="T10" fmla="*/ 2 w 16"/>
                  <a:gd name="T11" fmla="*/ 4 h 15"/>
                  <a:gd name="T12" fmla="*/ 5 w 16"/>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5" y="14"/>
                    </a:moveTo>
                    <a:cubicBezTo>
                      <a:pt x="6" y="15"/>
                      <a:pt x="7" y="15"/>
                      <a:pt x="8" y="15"/>
                    </a:cubicBezTo>
                    <a:cubicBezTo>
                      <a:pt x="11" y="15"/>
                      <a:pt x="13" y="14"/>
                      <a:pt x="14" y="12"/>
                    </a:cubicBezTo>
                    <a:cubicBezTo>
                      <a:pt x="16" y="8"/>
                      <a:pt x="15" y="4"/>
                      <a:pt x="12" y="2"/>
                    </a:cubicBezTo>
                    <a:cubicBezTo>
                      <a:pt x="12" y="2"/>
                      <a:pt x="12" y="2"/>
                      <a:pt x="12" y="2"/>
                    </a:cubicBezTo>
                    <a:cubicBezTo>
                      <a:pt x="8" y="0"/>
                      <a:pt x="4" y="1"/>
                      <a:pt x="2" y="4"/>
                    </a:cubicBezTo>
                    <a:cubicBezTo>
                      <a:pt x="0" y="8"/>
                      <a:pt x="1" y="12"/>
                      <a:pt x="5" y="1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14"/>
              <p:cNvSpPr>
                <a:spLocks/>
              </p:cNvSpPr>
              <p:nvPr userDrawn="1"/>
            </p:nvSpPr>
            <p:spPr bwMode="auto">
              <a:xfrm>
                <a:off x="4814912" y="3906887"/>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2" y="14"/>
                    </a:cubicBezTo>
                    <a:cubicBezTo>
                      <a:pt x="15" y="12"/>
                      <a:pt x="16" y="7"/>
                      <a:pt x="14" y="4"/>
                    </a:cubicBezTo>
                    <a:cubicBezTo>
                      <a:pt x="12" y="1"/>
                      <a:pt x="7" y="0"/>
                      <a:pt x="4" y="2"/>
                    </a:cubicBezTo>
                    <a:cubicBezTo>
                      <a:pt x="1" y="4"/>
                      <a:pt x="0" y="8"/>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15"/>
              <p:cNvSpPr>
                <a:spLocks/>
              </p:cNvSpPr>
              <p:nvPr userDrawn="1"/>
            </p:nvSpPr>
            <p:spPr bwMode="auto">
              <a:xfrm>
                <a:off x="5256239" y="4510144"/>
                <a:ext cx="52388" cy="49213"/>
              </a:xfrm>
              <a:custGeom>
                <a:avLst/>
                <a:gdLst>
                  <a:gd name="T0" fmla="*/ 8 w 16"/>
                  <a:gd name="T1" fmla="*/ 15 h 15"/>
                  <a:gd name="T2" fmla="*/ 13 w 16"/>
                  <a:gd name="T3" fmla="*/ 13 h 15"/>
                  <a:gd name="T4" fmla="*/ 14 w 16"/>
                  <a:gd name="T5" fmla="*/ 3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3" y="13"/>
                    </a:cubicBezTo>
                    <a:cubicBezTo>
                      <a:pt x="16" y="11"/>
                      <a:pt x="16" y="6"/>
                      <a:pt x="14" y="3"/>
                    </a:cubicBezTo>
                    <a:cubicBezTo>
                      <a:pt x="11" y="0"/>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16"/>
              <p:cNvSpPr>
                <a:spLocks/>
              </p:cNvSpPr>
              <p:nvPr userDrawn="1"/>
            </p:nvSpPr>
            <p:spPr bwMode="auto">
              <a:xfrm>
                <a:off x="4749824" y="3797348"/>
                <a:ext cx="52388" cy="53976"/>
              </a:xfrm>
              <a:custGeom>
                <a:avLst/>
                <a:gdLst>
                  <a:gd name="T0" fmla="*/ 8 w 16"/>
                  <a:gd name="T1" fmla="*/ 16 h 16"/>
                  <a:gd name="T2" fmla="*/ 12 w 16"/>
                  <a:gd name="T3" fmla="*/ 15 h 16"/>
                  <a:gd name="T4" fmla="*/ 14 w 16"/>
                  <a:gd name="T5" fmla="*/ 5 h 16"/>
                  <a:gd name="T6" fmla="*/ 5 w 16"/>
                  <a:gd name="T7" fmla="*/ 2 h 16"/>
                  <a:gd name="T8" fmla="*/ 2 w 16"/>
                  <a:gd name="T9" fmla="*/ 12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cubicBezTo>
                      <a:pt x="9" y="16"/>
                      <a:pt x="11" y="15"/>
                      <a:pt x="12" y="15"/>
                    </a:cubicBezTo>
                    <a:cubicBezTo>
                      <a:pt x="15" y="13"/>
                      <a:pt x="16" y="8"/>
                      <a:pt x="14" y="5"/>
                    </a:cubicBezTo>
                    <a:cubicBezTo>
                      <a:pt x="12" y="1"/>
                      <a:pt x="8" y="0"/>
                      <a:pt x="5" y="2"/>
                    </a:cubicBezTo>
                    <a:cubicBezTo>
                      <a:pt x="1" y="4"/>
                      <a:pt x="0" y="9"/>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17"/>
              <p:cNvSpPr>
                <a:spLocks/>
              </p:cNvSpPr>
              <p:nvPr userDrawn="1"/>
            </p:nvSpPr>
            <p:spPr bwMode="auto">
              <a:xfrm>
                <a:off x="4627586" y="3579858"/>
                <a:ext cx="52388" cy="53976"/>
              </a:xfrm>
              <a:custGeom>
                <a:avLst/>
                <a:gdLst>
                  <a:gd name="T0" fmla="*/ 8 w 16"/>
                  <a:gd name="T1" fmla="*/ 16 h 16"/>
                  <a:gd name="T2" fmla="*/ 12 w 16"/>
                  <a:gd name="T3" fmla="*/ 15 h 16"/>
                  <a:gd name="T4" fmla="*/ 15 w 16"/>
                  <a:gd name="T5" fmla="*/ 5 h 16"/>
                  <a:gd name="T6" fmla="*/ 14 w 16"/>
                  <a:gd name="T7" fmla="*/ 5 h 16"/>
                  <a:gd name="T8" fmla="*/ 5 w 16"/>
                  <a:gd name="T9" fmla="*/ 2 h 16"/>
                  <a:gd name="T10" fmla="*/ 2 w 16"/>
                  <a:gd name="T11" fmla="*/ 12 h 16"/>
                  <a:gd name="T12" fmla="*/ 8 w 1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16"/>
                    </a:moveTo>
                    <a:cubicBezTo>
                      <a:pt x="9" y="16"/>
                      <a:pt x="10" y="15"/>
                      <a:pt x="12" y="15"/>
                    </a:cubicBezTo>
                    <a:cubicBezTo>
                      <a:pt x="15" y="13"/>
                      <a:pt x="16" y="9"/>
                      <a:pt x="15" y="5"/>
                    </a:cubicBezTo>
                    <a:cubicBezTo>
                      <a:pt x="14" y="5"/>
                      <a:pt x="14" y="5"/>
                      <a:pt x="14" y="5"/>
                    </a:cubicBezTo>
                    <a:cubicBezTo>
                      <a:pt x="13" y="2"/>
                      <a:pt x="8" y="0"/>
                      <a:pt x="5" y="2"/>
                    </a:cubicBezTo>
                    <a:cubicBezTo>
                      <a:pt x="1" y="4"/>
                      <a:pt x="0" y="8"/>
                      <a:pt x="2" y="12"/>
                    </a:cubicBezTo>
                    <a:cubicBezTo>
                      <a:pt x="3" y="14"/>
                      <a:pt x="6" y="16"/>
                      <a:pt x="8" y="16"/>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18"/>
              <p:cNvSpPr>
                <a:spLocks/>
              </p:cNvSpPr>
              <p:nvPr userDrawn="1"/>
            </p:nvSpPr>
            <p:spPr bwMode="auto">
              <a:xfrm>
                <a:off x="4519636" y="3359193"/>
                <a:ext cx="52388" cy="50801"/>
              </a:xfrm>
              <a:custGeom>
                <a:avLst/>
                <a:gdLst>
                  <a:gd name="T0" fmla="*/ 8 w 16"/>
                  <a:gd name="T1" fmla="*/ 15 h 15"/>
                  <a:gd name="T2" fmla="*/ 11 w 16"/>
                  <a:gd name="T3" fmla="*/ 14 h 15"/>
                  <a:gd name="T4" fmla="*/ 14 w 16"/>
                  <a:gd name="T5" fmla="*/ 5 h 15"/>
                  <a:gd name="T6" fmla="*/ 5 w 16"/>
                  <a:gd name="T7" fmla="*/ 1 h 15"/>
                  <a:gd name="T8" fmla="*/ 1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4" y="12"/>
                      <a:pt x="16" y="8"/>
                      <a:pt x="14" y="5"/>
                    </a:cubicBezTo>
                    <a:cubicBezTo>
                      <a:pt x="12" y="1"/>
                      <a:pt x="8" y="0"/>
                      <a:pt x="5" y="1"/>
                    </a:cubicBezTo>
                    <a:cubicBezTo>
                      <a:pt x="1" y="3"/>
                      <a:pt x="0" y="7"/>
                      <a:pt x="1" y="11"/>
                    </a:cubicBezTo>
                    <a:cubicBezTo>
                      <a:pt x="2"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19"/>
              <p:cNvSpPr>
                <a:spLocks/>
              </p:cNvSpPr>
              <p:nvPr userDrawn="1"/>
            </p:nvSpPr>
            <p:spPr bwMode="auto">
              <a:xfrm>
                <a:off x="4572023" y="3471907"/>
                <a:ext cx="52388" cy="49213"/>
              </a:xfrm>
              <a:custGeom>
                <a:avLst/>
                <a:gdLst>
                  <a:gd name="T0" fmla="*/ 8 w 16"/>
                  <a:gd name="T1" fmla="*/ 15 h 15"/>
                  <a:gd name="T2" fmla="*/ 11 w 16"/>
                  <a:gd name="T3" fmla="*/ 14 h 15"/>
                  <a:gd name="T4" fmla="*/ 14 w 16"/>
                  <a:gd name="T5" fmla="*/ 5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0" y="15"/>
                      <a:pt x="11" y="14"/>
                    </a:cubicBezTo>
                    <a:cubicBezTo>
                      <a:pt x="15" y="12"/>
                      <a:pt x="16" y="8"/>
                      <a:pt x="14" y="5"/>
                    </a:cubicBezTo>
                    <a:cubicBezTo>
                      <a:pt x="13" y="1"/>
                      <a:pt x="8" y="0"/>
                      <a:pt x="5" y="1"/>
                    </a:cubicBezTo>
                    <a:cubicBezTo>
                      <a:pt x="1" y="3"/>
                      <a:pt x="0" y="7"/>
                      <a:pt x="2" y="11"/>
                    </a:cubicBezTo>
                    <a:cubicBezTo>
                      <a:pt x="3" y="13"/>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0"/>
              <p:cNvSpPr>
                <a:spLocks/>
              </p:cNvSpPr>
              <p:nvPr userDrawn="1"/>
            </p:nvSpPr>
            <p:spPr bwMode="auto">
              <a:xfrm>
                <a:off x="4686324" y="3692572"/>
                <a:ext cx="53975" cy="49213"/>
              </a:xfrm>
              <a:custGeom>
                <a:avLst/>
                <a:gdLst>
                  <a:gd name="T0" fmla="*/ 8 w 16"/>
                  <a:gd name="T1" fmla="*/ 15 h 15"/>
                  <a:gd name="T2" fmla="*/ 12 w 16"/>
                  <a:gd name="T3" fmla="*/ 14 h 15"/>
                  <a:gd name="T4" fmla="*/ 14 w 16"/>
                  <a:gd name="T5" fmla="*/ 4 h 15"/>
                  <a:gd name="T6" fmla="*/ 5 w 16"/>
                  <a:gd name="T7" fmla="*/ 1 h 15"/>
                  <a:gd name="T8" fmla="*/ 2 w 16"/>
                  <a:gd name="T9" fmla="*/ 11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4"/>
                    </a:cubicBezTo>
                    <a:cubicBezTo>
                      <a:pt x="15" y="12"/>
                      <a:pt x="16" y="8"/>
                      <a:pt x="14" y="4"/>
                    </a:cubicBezTo>
                    <a:cubicBezTo>
                      <a:pt x="13" y="1"/>
                      <a:pt x="8" y="0"/>
                      <a:pt x="5" y="1"/>
                    </a:cubicBezTo>
                    <a:cubicBezTo>
                      <a:pt x="1" y="3"/>
                      <a:pt x="0" y="8"/>
                      <a:pt x="2" y="11"/>
                    </a:cubicBezTo>
                    <a:cubicBezTo>
                      <a:pt x="3" y="13"/>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521"/>
              <p:cNvSpPr>
                <a:spLocks/>
              </p:cNvSpPr>
              <p:nvPr userDrawn="1"/>
            </p:nvSpPr>
            <p:spPr bwMode="auto">
              <a:xfrm>
                <a:off x="4330722" y="2895637"/>
                <a:ext cx="53975" cy="52388"/>
              </a:xfrm>
              <a:custGeom>
                <a:avLst/>
                <a:gdLst>
                  <a:gd name="T0" fmla="*/ 1 w 16"/>
                  <a:gd name="T1" fmla="*/ 11 h 16"/>
                  <a:gd name="T2" fmla="*/ 8 w 16"/>
                  <a:gd name="T3" fmla="*/ 16 h 16"/>
                  <a:gd name="T4" fmla="*/ 10 w 16"/>
                  <a:gd name="T5" fmla="*/ 15 h 16"/>
                  <a:gd name="T6" fmla="*/ 14 w 16"/>
                  <a:gd name="T7" fmla="*/ 6 h 16"/>
                  <a:gd name="T8" fmla="*/ 5 w 16"/>
                  <a:gd name="T9" fmla="*/ 2 h 16"/>
                  <a:gd name="T10" fmla="*/ 1 w 16"/>
                  <a:gd name="T11" fmla="*/ 11 h 16"/>
                </a:gdLst>
                <a:ahLst/>
                <a:cxnLst>
                  <a:cxn ang="0">
                    <a:pos x="T0" y="T1"/>
                  </a:cxn>
                  <a:cxn ang="0">
                    <a:pos x="T2" y="T3"/>
                  </a:cxn>
                  <a:cxn ang="0">
                    <a:pos x="T4" y="T5"/>
                  </a:cxn>
                  <a:cxn ang="0">
                    <a:pos x="T6" y="T7"/>
                  </a:cxn>
                  <a:cxn ang="0">
                    <a:pos x="T8" y="T9"/>
                  </a:cxn>
                  <a:cxn ang="0">
                    <a:pos x="T10" y="T11"/>
                  </a:cxn>
                </a:cxnLst>
                <a:rect l="0" t="0" r="r" b="b"/>
                <a:pathLst>
                  <a:path w="16" h="16">
                    <a:moveTo>
                      <a:pt x="1" y="11"/>
                    </a:moveTo>
                    <a:cubicBezTo>
                      <a:pt x="2" y="14"/>
                      <a:pt x="5" y="16"/>
                      <a:pt x="8" y="16"/>
                    </a:cubicBezTo>
                    <a:cubicBezTo>
                      <a:pt x="8" y="16"/>
                      <a:pt x="9" y="15"/>
                      <a:pt x="10" y="15"/>
                    </a:cubicBezTo>
                    <a:cubicBezTo>
                      <a:pt x="14" y="14"/>
                      <a:pt x="16" y="10"/>
                      <a:pt x="14" y="6"/>
                    </a:cubicBezTo>
                    <a:cubicBezTo>
                      <a:pt x="13" y="2"/>
                      <a:pt x="9" y="0"/>
                      <a:pt x="5" y="2"/>
                    </a:cubicBezTo>
                    <a:cubicBezTo>
                      <a:pt x="1" y="3"/>
                      <a:pt x="0" y="7"/>
                      <a:pt x="1" y="11"/>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522"/>
              <p:cNvSpPr>
                <a:spLocks/>
              </p:cNvSpPr>
              <p:nvPr userDrawn="1"/>
            </p:nvSpPr>
            <p:spPr bwMode="auto">
              <a:xfrm>
                <a:off x="5176863" y="4413305"/>
                <a:ext cx="53975" cy="49213"/>
              </a:xfrm>
              <a:custGeom>
                <a:avLst/>
                <a:gdLst>
                  <a:gd name="T0" fmla="*/ 8 w 16"/>
                  <a:gd name="T1" fmla="*/ 15 h 15"/>
                  <a:gd name="T2" fmla="*/ 12 w 16"/>
                  <a:gd name="T3" fmla="*/ 13 h 15"/>
                  <a:gd name="T4" fmla="*/ 13 w 16"/>
                  <a:gd name="T5" fmla="*/ 3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3"/>
                    </a:cubicBezTo>
                    <a:cubicBezTo>
                      <a:pt x="15" y="11"/>
                      <a:pt x="16" y="6"/>
                      <a:pt x="13" y="3"/>
                    </a:cubicBezTo>
                    <a:cubicBezTo>
                      <a:pt x="11" y="0"/>
                      <a:pt x="6" y="0"/>
                      <a:pt x="3" y="2"/>
                    </a:cubicBezTo>
                    <a:cubicBezTo>
                      <a:pt x="0" y="5"/>
                      <a:pt x="0" y="9"/>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523"/>
              <p:cNvSpPr>
                <a:spLocks/>
              </p:cNvSpPr>
              <p:nvPr userDrawn="1"/>
            </p:nvSpPr>
            <p:spPr bwMode="auto">
              <a:xfrm>
                <a:off x="5099076" y="4314879"/>
                <a:ext cx="52388" cy="49213"/>
              </a:xfrm>
              <a:custGeom>
                <a:avLst/>
                <a:gdLst>
                  <a:gd name="T0" fmla="*/ 8 w 16"/>
                  <a:gd name="T1" fmla="*/ 15 h 15"/>
                  <a:gd name="T2" fmla="*/ 13 w 16"/>
                  <a:gd name="T3" fmla="*/ 14 h 15"/>
                  <a:gd name="T4" fmla="*/ 14 w 16"/>
                  <a:gd name="T5" fmla="*/ 4 h 15"/>
                  <a:gd name="T6" fmla="*/ 4 w 16"/>
                  <a:gd name="T7" fmla="*/ 2 h 15"/>
                  <a:gd name="T8" fmla="*/ 3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5"/>
                      <a:pt x="13" y="14"/>
                    </a:cubicBezTo>
                    <a:cubicBezTo>
                      <a:pt x="16" y="11"/>
                      <a:pt x="16" y="7"/>
                      <a:pt x="14" y="4"/>
                    </a:cubicBezTo>
                    <a:cubicBezTo>
                      <a:pt x="12" y="1"/>
                      <a:pt x="7" y="0"/>
                      <a:pt x="4" y="2"/>
                    </a:cubicBezTo>
                    <a:cubicBezTo>
                      <a:pt x="1" y="5"/>
                      <a:pt x="0" y="9"/>
                      <a:pt x="3"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524"/>
              <p:cNvSpPr>
                <a:spLocks/>
              </p:cNvSpPr>
              <p:nvPr userDrawn="1"/>
            </p:nvSpPr>
            <p:spPr bwMode="auto">
              <a:xfrm>
                <a:off x="5026050" y="4216453"/>
                <a:ext cx="52388" cy="49213"/>
              </a:xfrm>
              <a:custGeom>
                <a:avLst/>
                <a:gdLst>
                  <a:gd name="T0" fmla="*/ 8 w 16"/>
                  <a:gd name="T1" fmla="*/ 15 h 15"/>
                  <a:gd name="T2" fmla="*/ 12 w 16"/>
                  <a:gd name="T3" fmla="*/ 13 h 15"/>
                  <a:gd name="T4" fmla="*/ 13 w 16"/>
                  <a:gd name="T5" fmla="*/ 4 h 15"/>
                  <a:gd name="T6" fmla="*/ 3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9" y="15"/>
                      <a:pt x="11" y="14"/>
                      <a:pt x="12" y="13"/>
                    </a:cubicBezTo>
                    <a:cubicBezTo>
                      <a:pt x="15" y="11"/>
                      <a:pt x="16" y="7"/>
                      <a:pt x="13" y="4"/>
                    </a:cubicBezTo>
                    <a:cubicBezTo>
                      <a:pt x="11" y="0"/>
                      <a:pt x="7" y="0"/>
                      <a:pt x="3" y="2"/>
                    </a:cubicBezTo>
                    <a:cubicBezTo>
                      <a:pt x="0" y="4"/>
                      <a:pt x="0" y="9"/>
                      <a:pt x="2" y="12"/>
                    </a:cubicBezTo>
                    <a:cubicBezTo>
                      <a:pt x="3" y="14"/>
                      <a:pt x="5"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525"/>
              <p:cNvSpPr>
                <a:spLocks/>
              </p:cNvSpPr>
              <p:nvPr userDrawn="1"/>
            </p:nvSpPr>
            <p:spPr bwMode="auto">
              <a:xfrm>
                <a:off x="4881587" y="4011663"/>
                <a:ext cx="52388" cy="49213"/>
              </a:xfrm>
              <a:custGeom>
                <a:avLst/>
                <a:gdLst>
                  <a:gd name="T0" fmla="*/ 8 w 16"/>
                  <a:gd name="T1" fmla="*/ 15 h 15"/>
                  <a:gd name="T2" fmla="*/ 12 w 16"/>
                  <a:gd name="T3" fmla="*/ 14 h 15"/>
                  <a:gd name="T4" fmla="*/ 14 w 16"/>
                  <a:gd name="T5" fmla="*/ 4 h 15"/>
                  <a:gd name="T6" fmla="*/ 4 w 16"/>
                  <a:gd name="T7" fmla="*/ 2 h 15"/>
                  <a:gd name="T8" fmla="*/ 2 w 16"/>
                  <a:gd name="T9" fmla="*/ 12 h 15"/>
                  <a:gd name="T10" fmla="*/ 8 w 16"/>
                  <a:gd name="T11" fmla="*/ 15 h 15"/>
                </a:gdLst>
                <a:ahLst/>
                <a:cxnLst>
                  <a:cxn ang="0">
                    <a:pos x="T0" y="T1"/>
                  </a:cxn>
                  <a:cxn ang="0">
                    <a:pos x="T2" y="T3"/>
                  </a:cxn>
                  <a:cxn ang="0">
                    <a:pos x="T4" y="T5"/>
                  </a:cxn>
                  <a:cxn ang="0">
                    <a:pos x="T6" y="T7"/>
                  </a:cxn>
                  <a:cxn ang="0">
                    <a:pos x="T8" y="T9"/>
                  </a:cxn>
                  <a:cxn ang="0">
                    <a:pos x="T10" y="T11"/>
                  </a:cxn>
                </a:cxnLst>
                <a:rect l="0" t="0" r="r" b="b"/>
                <a:pathLst>
                  <a:path w="16" h="15">
                    <a:moveTo>
                      <a:pt x="8" y="15"/>
                    </a:moveTo>
                    <a:cubicBezTo>
                      <a:pt x="10" y="15"/>
                      <a:pt x="11" y="14"/>
                      <a:pt x="12" y="14"/>
                    </a:cubicBezTo>
                    <a:cubicBezTo>
                      <a:pt x="16" y="11"/>
                      <a:pt x="16" y="7"/>
                      <a:pt x="14" y="4"/>
                    </a:cubicBezTo>
                    <a:cubicBezTo>
                      <a:pt x="12" y="0"/>
                      <a:pt x="8" y="0"/>
                      <a:pt x="4" y="2"/>
                    </a:cubicBezTo>
                    <a:cubicBezTo>
                      <a:pt x="1" y="4"/>
                      <a:pt x="0" y="8"/>
                      <a:pt x="2" y="12"/>
                    </a:cubicBezTo>
                    <a:cubicBezTo>
                      <a:pt x="4" y="14"/>
                      <a:pt x="6" y="15"/>
                      <a:pt x="8"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526"/>
              <p:cNvSpPr>
                <a:spLocks/>
              </p:cNvSpPr>
              <p:nvPr userDrawn="1"/>
            </p:nvSpPr>
            <p:spPr bwMode="auto">
              <a:xfrm>
                <a:off x="4067196" y="806463"/>
                <a:ext cx="46038" cy="49213"/>
              </a:xfrm>
              <a:custGeom>
                <a:avLst/>
                <a:gdLst>
                  <a:gd name="T0" fmla="*/ 6 w 14"/>
                  <a:gd name="T1" fmla="*/ 15 h 15"/>
                  <a:gd name="T2" fmla="*/ 7 w 14"/>
                  <a:gd name="T3" fmla="*/ 15 h 15"/>
                  <a:gd name="T4" fmla="*/ 14 w 14"/>
                  <a:gd name="T5" fmla="*/ 8 h 15"/>
                  <a:gd name="T6" fmla="*/ 14 w 14"/>
                  <a:gd name="T7" fmla="*/ 8 h 15"/>
                  <a:gd name="T8" fmla="*/ 8 w 14"/>
                  <a:gd name="T9" fmla="*/ 0 h 15"/>
                  <a:gd name="T10" fmla="*/ 0 w 14"/>
                  <a:gd name="T11" fmla="*/ 7 h 15"/>
                  <a:gd name="T12" fmla="*/ 6 w 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6" y="15"/>
                    </a:moveTo>
                    <a:cubicBezTo>
                      <a:pt x="7" y="15"/>
                      <a:pt x="7" y="15"/>
                      <a:pt x="7" y="15"/>
                    </a:cubicBezTo>
                    <a:cubicBezTo>
                      <a:pt x="11" y="15"/>
                      <a:pt x="14" y="12"/>
                      <a:pt x="14" y="8"/>
                    </a:cubicBezTo>
                    <a:cubicBezTo>
                      <a:pt x="14" y="8"/>
                      <a:pt x="14" y="8"/>
                      <a:pt x="14" y="8"/>
                    </a:cubicBezTo>
                    <a:cubicBezTo>
                      <a:pt x="14" y="4"/>
                      <a:pt x="12" y="1"/>
                      <a:pt x="8" y="0"/>
                    </a:cubicBezTo>
                    <a:cubicBezTo>
                      <a:pt x="4" y="0"/>
                      <a:pt x="0" y="3"/>
                      <a:pt x="0" y="7"/>
                    </a:cubicBezTo>
                    <a:cubicBezTo>
                      <a:pt x="0" y="11"/>
                      <a:pt x="2" y="14"/>
                      <a:pt x="6" y="15"/>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528"/>
              <p:cNvSpPr>
                <a:spLocks/>
              </p:cNvSpPr>
              <p:nvPr userDrawn="1"/>
            </p:nvSpPr>
            <p:spPr bwMode="auto">
              <a:xfrm>
                <a:off x="4275159" y="3"/>
                <a:ext cx="1060455" cy="4262488"/>
              </a:xfrm>
              <a:custGeom>
                <a:avLst/>
                <a:gdLst>
                  <a:gd name="T0" fmla="*/ 317 w 322"/>
                  <a:gd name="T1" fmla="*/ 1294 h 1294"/>
                  <a:gd name="T2" fmla="*/ 322 w 322"/>
                  <a:gd name="T3" fmla="*/ 1290 h 1294"/>
                  <a:gd name="T4" fmla="*/ 5 w 322"/>
                  <a:gd name="T5" fmla="*/ 380 h 1294"/>
                  <a:gd name="T6" fmla="*/ 54 w 322"/>
                  <a:gd name="T7" fmla="*/ 0 h 1294"/>
                  <a:gd name="T8" fmla="*/ 50 w 322"/>
                  <a:gd name="T9" fmla="*/ 0 h 1294"/>
                  <a:gd name="T10" fmla="*/ 0 w 322"/>
                  <a:gd name="T11" fmla="*/ 380 h 1294"/>
                  <a:gd name="T12" fmla="*/ 317 w 322"/>
                  <a:gd name="T13" fmla="*/ 1294 h 1294"/>
                </a:gdLst>
                <a:ahLst/>
                <a:cxnLst>
                  <a:cxn ang="0">
                    <a:pos x="T0" y="T1"/>
                  </a:cxn>
                  <a:cxn ang="0">
                    <a:pos x="T2" y="T3"/>
                  </a:cxn>
                  <a:cxn ang="0">
                    <a:pos x="T4" y="T5"/>
                  </a:cxn>
                  <a:cxn ang="0">
                    <a:pos x="T6" y="T7"/>
                  </a:cxn>
                  <a:cxn ang="0">
                    <a:pos x="T8" y="T9"/>
                  </a:cxn>
                  <a:cxn ang="0">
                    <a:pos x="T10" y="T11"/>
                  </a:cxn>
                  <a:cxn ang="0">
                    <a:pos x="T12" y="T13"/>
                  </a:cxn>
                </a:cxnLst>
                <a:rect l="0" t="0" r="r" b="b"/>
                <a:pathLst>
                  <a:path w="322" h="1294">
                    <a:moveTo>
                      <a:pt x="317" y="1294"/>
                    </a:moveTo>
                    <a:cubicBezTo>
                      <a:pt x="319" y="1292"/>
                      <a:pt x="320" y="1291"/>
                      <a:pt x="322" y="1290"/>
                    </a:cubicBezTo>
                    <a:cubicBezTo>
                      <a:pt x="124" y="1040"/>
                      <a:pt x="5" y="723"/>
                      <a:pt x="5" y="380"/>
                    </a:cubicBezTo>
                    <a:cubicBezTo>
                      <a:pt x="5" y="250"/>
                      <a:pt x="22" y="122"/>
                      <a:pt x="54" y="0"/>
                    </a:cubicBezTo>
                    <a:cubicBezTo>
                      <a:pt x="50" y="0"/>
                      <a:pt x="50" y="0"/>
                      <a:pt x="50" y="0"/>
                    </a:cubicBezTo>
                    <a:cubicBezTo>
                      <a:pt x="17" y="123"/>
                      <a:pt x="0" y="250"/>
                      <a:pt x="0" y="380"/>
                    </a:cubicBezTo>
                    <a:cubicBezTo>
                      <a:pt x="0" y="716"/>
                      <a:pt x="112" y="1034"/>
                      <a:pt x="317" y="1294"/>
                    </a:cubicBez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8" name="Group 597"/>
              <p:cNvGrpSpPr/>
              <p:nvPr userDrawn="1"/>
            </p:nvGrpSpPr>
            <p:grpSpPr>
              <a:xfrm>
                <a:off x="4075134" y="2859124"/>
                <a:ext cx="8116922" cy="3995785"/>
                <a:chOff x="4075134" y="2859124"/>
                <a:chExt cx="8116922" cy="3995785"/>
              </a:xfrm>
              <a:solidFill>
                <a:srgbClr val="BBBCBC"/>
              </a:solidFill>
            </p:grpSpPr>
            <p:sp>
              <p:nvSpPr>
                <p:cNvPr id="535" name="Freeform 527"/>
                <p:cNvSpPr>
                  <a:spLocks/>
                </p:cNvSpPr>
                <p:nvPr userDrawn="1"/>
              </p:nvSpPr>
              <p:spPr bwMode="auto">
                <a:xfrm>
                  <a:off x="11276065" y="6462792"/>
                  <a:ext cx="915991" cy="392117"/>
                </a:xfrm>
                <a:custGeom>
                  <a:avLst/>
                  <a:gdLst>
                    <a:gd name="T0" fmla="*/ 0 w 278"/>
                    <a:gd name="T1" fmla="*/ 3 h 119"/>
                    <a:gd name="T2" fmla="*/ 278 w 278"/>
                    <a:gd name="T3" fmla="*/ 119 h 119"/>
                    <a:gd name="T4" fmla="*/ 278 w 278"/>
                    <a:gd name="T5" fmla="*/ 115 h 119"/>
                    <a:gd name="T6" fmla="*/ 4 w 278"/>
                    <a:gd name="T7" fmla="*/ 0 h 119"/>
                    <a:gd name="T8" fmla="*/ 0 w 278"/>
                    <a:gd name="T9" fmla="*/ 3 h 119"/>
                  </a:gdLst>
                  <a:ahLst/>
                  <a:cxnLst>
                    <a:cxn ang="0">
                      <a:pos x="T0" y="T1"/>
                    </a:cxn>
                    <a:cxn ang="0">
                      <a:pos x="T2" y="T3"/>
                    </a:cxn>
                    <a:cxn ang="0">
                      <a:pos x="T4" y="T5"/>
                    </a:cxn>
                    <a:cxn ang="0">
                      <a:pos x="T6" y="T7"/>
                    </a:cxn>
                    <a:cxn ang="0">
                      <a:pos x="T8" y="T9"/>
                    </a:cxn>
                  </a:cxnLst>
                  <a:rect l="0" t="0" r="r" b="b"/>
                  <a:pathLst>
                    <a:path w="278" h="119">
                      <a:moveTo>
                        <a:pt x="0" y="3"/>
                      </a:moveTo>
                      <a:cubicBezTo>
                        <a:pt x="78" y="68"/>
                        <a:pt x="174" y="109"/>
                        <a:pt x="278" y="119"/>
                      </a:cubicBezTo>
                      <a:cubicBezTo>
                        <a:pt x="278" y="115"/>
                        <a:pt x="278" y="115"/>
                        <a:pt x="278" y="115"/>
                      </a:cubicBezTo>
                      <a:cubicBezTo>
                        <a:pt x="176" y="104"/>
                        <a:pt x="81" y="64"/>
                        <a:pt x="4" y="0"/>
                      </a:cubicBezTo>
                      <a:cubicBezTo>
                        <a:pt x="3" y="1"/>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4" name="Group 593"/>
                <p:cNvGrpSpPr/>
                <p:nvPr userDrawn="1"/>
              </p:nvGrpSpPr>
              <p:grpSpPr>
                <a:xfrm>
                  <a:off x="4075134" y="2859124"/>
                  <a:ext cx="8116922" cy="3668756"/>
                  <a:chOff x="4075134" y="2859124"/>
                  <a:chExt cx="8116922" cy="3668756"/>
                </a:xfrm>
                <a:grpFill/>
              </p:grpSpPr>
              <p:sp>
                <p:nvSpPr>
                  <p:cNvPr id="538" name="Freeform 530"/>
                  <p:cNvSpPr>
                    <a:spLocks/>
                  </p:cNvSpPr>
                  <p:nvPr userDrawn="1"/>
                </p:nvSpPr>
                <p:spPr bwMode="auto">
                  <a:xfrm>
                    <a:off x="4075134" y="2859124"/>
                    <a:ext cx="144463" cy="290516"/>
                  </a:xfrm>
                  <a:custGeom>
                    <a:avLst/>
                    <a:gdLst>
                      <a:gd name="T0" fmla="*/ 24 w 44"/>
                      <a:gd name="T1" fmla="*/ 31 h 88"/>
                      <a:gd name="T2" fmla="*/ 32 w 44"/>
                      <a:gd name="T3" fmla="*/ 12 h 88"/>
                      <a:gd name="T4" fmla="*/ 12 w 44"/>
                      <a:gd name="T5" fmla="*/ 2 h 88"/>
                      <a:gd name="T6" fmla="*/ 3 w 44"/>
                      <a:gd name="T7" fmla="*/ 22 h 88"/>
                      <a:gd name="T8" fmla="*/ 20 w 44"/>
                      <a:gd name="T9" fmla="*/ 33 h 88"/>
                      <a:gd name="T10" fmla="*/ 40 w 44"/>
                      <a:gd name="T11" fmla="*/ 88 h 88"/>
                      <a:gd name="T12" fmla="*/ 44 w 44"/>
                      <a:gd name="T13" fmla="*/ 86 h 88"/>
                      <a:gd name="T14" fmla="*/ 24 w 44"/>
                      <a:gd name="T15" fmla="*/ 31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8">
                        <a:moveTo>
                          <a:pt x="24" y="31"/>
                        </a:moveTo>
                        <a:cubicBezTo>
                          <a:pt x="31" y="28"/>
                          <a:pt x="35" y="20"/>
                          <a:pt x="32" y="12"/>
                        </a:cubicBezTo>
                        <a:cubicBezTo>
                          <a:pt x="29" y="4"/>
                          <a:pt x="21" y="0"/>
                          <a:pt x="12" y="2"/>
                        </a:cubicBezTo>
                        <a:cubicBezTo>
                          <a:pt x="4" y="5"/>
                          <a:pt x="0" y="14"/>
                          <a:pt x="3" y="22"/>
                        </a:cubicBezTo>
                        <a:cubicBezTo>
                          <a:pt x="5" y="30"/>
                          <a:pt x="13" y="34"/>
                          <a:pt x="20" y="33"/>
                        </a:cubicBezTo>
                        <a:cubicBezTo>
                          <a:pt x="26" y="51"/>
                          <a:pt x="33" y="70"/>
                          <a:pt x="40" y="88"/>
                        </a:cubicBezTo>
                        <a:cubicBezTo>
                          <a:pt x="41" y="87"/>
                          <a:pt x="43" y="86"/>
                          <a:pt x="44" y="86"/>
                        </a:cubicBezTo>
                        <a:cubicBezTo>
                          <a:pt x="37" y="68"/>
                          <a:pt x="31" y="49"/>
                          <a:pt x="2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531"/>
                  <p:cNvSpPr>
                    <a:spLocks/>
                  </p:cNvSpPr>
                  <p:nvPr userDrawn="1"/>
                </p:nvSpPr>
                <p:spPr bwMode="auto">
                  <a:xfrm>
                    <a:off x="4400573" y="3579858"/>
                    <a:ext cx="7791483" cy="2948022"/>
                  </a:xfrm>
                  <a:custGeom>
                    <a:avLst/>
                    <a:gdLst>
                      <a:gd name="T0" fmla="*/ 2005 w 2366"/>
                      <a:gd name="T1" fmla="*/ 784 h 895"/>
                      <a:gd name="T2" fmla="*/ 1944 w 2366"/>
                      <a:gd name="T3" fmla="*/ 677 h 895"/>
                      <a:gd name="T4" fmla="*/ 2288 w 2366"/>
                      <a:gd name="T5" fmla="*/ 496 h 895"/>
                      <a:gd name="T6" fmla="*/ 2366 w 2366"/>
                      <a:gd name="T7" fmla="*/ 436 h 895"/>
                      <a:gd name="T8" fmla="*/ 2366 w 2366"/>
                      <a:gd name="T9" fmla="*/ 429 h 895"/>
                      <a:gd name="T10" fmla="*/ 1436 w 2366"/>
                      <a:gd name="T11" fmla="*/ 762 h 895"/>
                      <a:gd name="T12" fmla="*/ 310 w 2366"/>
                      <a:gd name="T13" fmla="*/ 236 h 895"/>
                      <a:gd name="T14" fmla="*/ 306 w 2366"/>
                      <a:gd name="T15" fmla="*/ 239 h 895"/>
                      <a:gd name="T16" fmla="*/ 394 w 2366"/>
                      <a:gd name="T17" fmla="*/ 335 h 895"/>
                      <a:gd name="T18" fmla="*/ 1436 w 2366"/>
                      <a:gd name="T19" fmla="*/ 767 h 895"/>
                      <a:gd name="T20" fmla="*/ 1940 w 2366"/>
                      <a:gd name="T21" fmla="*/ 679 h 895"/>
                      <a:gd name="T22" fmla="*/ 2000 w 2366"/>
                      <a:gd name="T23" fmla="*/ 786 h 895"/>
                      <a:gd name="T24" fmla="*/ 1436 w 2366"/>
                      <a:gd name="T25" fmla="*/ 890 h 895"/>
                      <a:gd name="T26" fmla="*/ 4 w 2366"/>
                      <a:gd name="T27" fmla="*/ 0 h 895"/>
                      <a:gd name="T28" fmla="*/ 0 w 2366"/>
                      <a:gd name="T29" fmla="*/ 2 h 895"/>
                      <a:gd name="T30" fmla="*/ 578 w 2366"/>
                      <a:gd name="T31" fmla="*/ 646 h 895"/>
                      <a:gd name="T32" fmla="*/ 1436 w 2366"/>
                      <a:gd name="T33" fmla="*/ 895 h 895"/>
                      <a:gd name="T34" fmla="*/ 2005 w 2366"/>
                      <a:gd name="T35" fmla="*/ 791 h 895"/>
                      <a:gd name="T36" fmla="*/ 2066 w 2366"/>
                      <a:gd name="T37" fmla="*/ 860 h 895"/>
                      <a:gd name="T38" fmla="*/ 2069 w 2366"/>
                      <a:gd name="T39" fmla="*/ 856 h 895"/>
                      <a:gd name="T40" fmla="*/ 2009 w 2366"/>
                      <a:gd name="T41" fmla="*/ 789 h 895"/>
                      <a:gd name="T42" fmla="*/ 2366 w 2366"/>
                      <a:gd name="T43" fmla="*/ 598 h 895"/>
                      <a:gd name="T44" fmla="*/ 2366 w 2366"/>
                      <a:gd name="T45" fmla="*/ 587 h 895"/>
                      <a:gd name="T46" fmla="*/ 2005 w 2366"/>
                      <a:gd name="T47" fmla="*/ 78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6" h="895">
                        <a:moveTo>
                          <a:pt x="2005" y="784"/>
                        </a:moveTo>
                        <a:cubicBezTo>
                          <a:pt x="1981" y="751"/>
                          <a:pt x="1961" y="715"/>
                          <a:pt x="1944" y="677"/>
                        </a:cubicBezTo>
                        <a:cubicBezTo>
                          <a:pt x="2065" y="632"/>
                          <a:pt x="2181" y="572"/>
                          <a:pt x="2288" y="496"/>
                        </a:cubicBezTo>
                        <a:cubicBezTo>
                          <a:pt x="2315" y="477"/>
                          <a:pt x="2341" y="457"/>
                          <a:pt x="2366" y="436"/>
                        </a:cubicBezTo>
                        <a:cubicBezTo>
                          <a:pt x="2366" y="429"/>
                          <a:pt x="2366" y="429"/>
                          <a:pt x="2366" y="429"/>
                        </a:cubicBezTo>
                        <a:cubicBezTo>
                          <a:pt x="2109" y="639"/>
                          <a:pt x="1782" y="762"/>
                          <a:pt x="1436" y="762"/>
                        </a:cubicBezTo>
                        <a:cubicBezTo>
                          <a:pt x="985" y="762"/>
                          <a:pt x="580" y="557"/>
                          <a:pt x="310" y="236"/>
                        </a:cubicBezTo>
                        <a:cubicBezTo>
                          <a:pt x="309" y="237"/>
                          <a:pt x="308" y="238"/>
                          <a:pt x="306" y="239"/>
                        </a:cubicBezTo>
                        <a:cubicBezTo>
                          <a:pt x="334" y="272"/>
                          <a:pt x="363" y="304"/>
                          <a:pt x="394" y="335"/>
                        </a:cubicBezTo>
                        <a:cubicBezTo>
                          <a:pt x="672" y="614"/>
                          <a:pt x="1042" y="767"/>
                          <a:pt x="1436" y="767"/>
                        </a:cubicBezTo>
                        <a:cubicBezTo>
                          <a:pt x="1610" y="767"/>
                          <a:pt x="1780" y="737"/>
                          <a:pt x="1940" y="679"/>
                        </a:cubicBezTo>
                        <a:cubicBezTo>
                          <a:pt x="1956" y="717"/>
                          <a:pt x="1977" y="753"/>
                          <a:pt x="2000" y="786"/>
                        </a:cubicBezTo>
                        <a:cubicBezTo>
                          <a:pt x="1824" y="853"/>
                          <a:pt x="1634" y="890"/>
                          <a:pt x="1436" y="890"/>
                        </a:cubicBezTo>
                        <a:cubicBezTo>
                          <a:pt x="824" y="890"/>
                          <a:pt x="275" y="549"/>
                          <a:pt x="4" y="0"/>
                        </a:cubicBezTo>
                        <a:cubicBezTo>
                          <a:pt x="2" y="1"/>
                          <a:pt x="1" y="2"/>
                          <a:pt x="0" y="2"/>
                        </a:cubicBezTo>
                        <a:cubicBezTo>
                          <a:pt x="130" y="265"/>
                          <a:pt x="330" y="488"/>
                          <a:pt x="578" y="646"/>
                        </a:cubicBezTo>
                        <a:cubicBezTo>
                          <a:pt x="834" y="809"/>
                          <a:pt x="1131" y="895"/>
                          <a:pt x="1436" y="895"/>
                        </a:cubicBezTo>
                        <a:cubicBezTo>
                          <a:pt x="1633" y="895"/>
                          <a:pt x="1825" y="859"/>
                          <a:pt x="2005" y="791"/>
                        </a:cubicBezTo>
                        <a:cubicBezTo>
                          <a:pt x="2023" y="816"/>
                          <a:pt x="2044" y="839"/>
                          <a:pt x="2066" y="860"/>
                        </a:cubicBezTo>
                        <a:cubicBezTo>
                          <a:pt x="2067" y="858"/>
                          <a:pt x="2068" y="857"/>
                          <a:pt x="2069" y="856"/>
                        </a:cubicBezTo>
                        <a:cubicBezTo>
                          <a:pt x="2047" y="835"/>
                          <a:pt x="2027" y="813"/>
                          <a:pt x="2009" y="789"/>
                        </a:cubicBezTo>
                        <a:cubicBezTo>
                          <a:pt x="2135" y="741"/>
                          <a:pt x="2255" y="677"/>
                          <a:pt x="2366" y="598"/>
                        </a:cubicBezTo>
                        <a:cubicBezTo>
                          <a:pt x="2366" y="587"/>
                          <a:pt x="2366" y="587"/>
                          <a:pt x="2366" y="587"/>
                        </a:cubicBezTo>
                        <a:cubicBezTo>
                          <a:pt x="2255" y="668"/>
                          <a:pt x="2134" y="734"/>
                          <a:pt x="2005"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90" name="Group 589"/>
                  <p:cNvGrpSpPr/>
                  <p:nvPr userDrawn="1"/>
                </p:nvGrpSpPr>
                <p:grpSpPr>
                  <a:xfrm>
                    <a:off x="4302147" y="3373480"/>
                    <a:ext cx="111125" cy="214316"/>
                    <a:chOff x="4302147" y="3373480"/>
                    <a:chExt cx="111125" cy="214316"/>
                  </a:xfrm>
                  <a:grpFill/>
                </p:grpSpPr>
                <p:sp>
                  <p:nvSpPr>
                    <p:cNvPr id="540" name="Freeform 532"/>
                    <p:cNvSpPr>
                      <a:spLocks/>
                    </p:cNvSpPr>
                    <p:nvPr userDrawn="1"/>
                  </p:nvSpPr>
                  <p:spPr bwMode="auto">
                    <a:xfrm>
                      <a:off x="4305322" y="3379830"/>
                      <a:ext cx="28575" cy="36513"/>
                    </a:xfrm>
                    <a:custGeom>
                      <a:avLst/>
                      <a:gdLst>
                        <a:gd name="T0" fmla="*/ 4 w 9"/>
                        <a:gd name="T1" fmla="*/ 11 h 11"/>
                        <a:gd name="T2" fmla="*/ 9 w 9"/>
                        <a:gd name="T3" fmla="*/ 10 h 11"/>
                        <a:gd name="T4" fmla="*/ 4 w 9"/>
                        <a:gd name="T5" fmla="*/ 0 h 11"/>
                        <a:gd name="T6" fmla="*/ 0 w 9"/>
                        <a:gd name="T7" fmla="*/ 1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5" y="11"/>
                            <a:pt x="7" y="10"/>
                            <a:pt x="9" y="10"/>
                          </a:cubicBezTo>
                          <a:cubicBezTo>
                            <a:pt x="7" y="6"/>
                            <a:pt x="6" y="3"/>
                            <a:pt x="4" y="0"/>
                          </a:cubicBezTo>
                          <a:cubicBezTo>
                            <a:pt x="3" y="0"/>
                            <a:pt x="1" y="1"/>
                            <a:pt x="0" y="1"/>
                          </a:cubicBezTo>
                          <a:cubicBezTo>
                            <a:pt x="1" y="5"/>
                            <a:pt x="3" y="8"/>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533"/>
                    <p:cNvSpPr>
                      <a:spLocks/>
                    </p:cNvSpPr>
                    <p:nvPr userDrawn="1"/>
                  </p:nvSpPr>
                  <p:spPr bwMode="auto">
                    <a:xfrm>
                      <a:off x="4379935" y="3540170"/>
                      <a:ext cx="30163" cy="39688"/>
                    </a:xfrm>
                    <a:custGeom>
                      <a:avLst/>
                      <a:gdLst>
                        <a:gd name="T0" fmla="*/ 4 w 9"/>
                        <a:gd name="T1" fmla="*/ 0 h 12"/>
                        <a:gd name="T2" fmla="*/ 0 w 9"/>
                        <a:gd name="T3" fmla="*/ 3 h 12"/>
                        <a:gd name="T4" fmla="*/ 4 w 9"/>
                        <a:gd name="T5" fmla="*/ 10 h 12"/>
                        <a:gd name="T6" fmla="*/ 5 w 9"/>
                        <a:gd name="T7" fmla="*/ 12 h 12"/>
                        <a:gd name="T8" fmla="*/ 9 w 9"/>
                        <a:gd name="T9" fmla="*/ 10 h 12"/>
                        <a:gd name="T10" fmla="*/ 8 w 9"/>
                        <a:gd name="T11" fmla="*/ 8 h 12"/>
                        <a:gd name="T12" fmla="*/ 4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4" y="0"/>
                          </a:moveTo>
                          <a:cubicBezTo>
                            <a:pt x="3" y="1"/>
                            <a:pt x="1" y="2"/>
                            <a:pt x="0" y="3"/>
                          </a:cubicBezTo>
                          <a:cubicBezTo>
                            <a:pt x="1" y="5"/>
                            <a:pt x="2" y="8"/>
                            <a:pt x="4" y="10"/>
                          </a:cubicBezTo>
                          <a:cubicBezTo>
                            <a:pt x="4" y="11"/>
                            <a:pt x="4" y="12"/>
                            <a:pt x="5" y="12"/>
                          </a:cubicBezTo>
                          <a:cubicBezTo>
                            <a:pt x="6" y="12"/>
                            <a:pt x="8" y="11"/>
                            <a:pt x="9" y="10"/>
                          </a:cubicBezTo>
                          <a:cubicBezTo>
                            <a:pt x="9" y="10"/>
                            <a:pt x="8" y="9"/>
                            <a:pt x="8" y="8"/>
                          </a:cubicBezTo>
                          <a:cubicBezTo>
                            <a:pt x="7" y="6"/>
                            <a:pt x="5"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537"/>
                    <p:cNvSpPr>
                      <a:spLocks/>
                    </p:cNvSpPr>
                    <p:nvPr userDrawn="1"/>
                  </p:nvSpPr>
                  <p:spPr bwMode="auto">
                    <a:xfrm>
                      <a:off x="4397397" y="3573508"/>
                      <a:ext cx="15875" cy="14288"/>
                    </a:xfrm>
                    <a:custGeom>
                      <a:avLst/>
                      <a:gdLst>
                        <a:gd name="T0" fmla="*/ 0 w 5"/>
                        <a:gd name="T1" fmla="*/ 2 h 4"/>
                        <a:gd name="T2" fmla="*/ 1 w 5"/>
                        <a:gd name="T3" fmla="*/ 4 h 4"/>
                        <a:gd name="T4" fmla="*/ 5 w 5"/>
                        <a:gd name="T5" fmla="*/ 2 h 4"/>
                        <a:gd name="T6" fmla="*/ 4 w 5"/>
                        <a:gd name="T7" fmla="*/ 0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0" y="4"/>
                            <a:pt x="1" y="4"/>
                          </a:cubicBezTo>
                          <a:cubicBezTo>
                            <a:pt x="2" y="4"/>
                            <a:pt x="3" y="3"/>
                            <a:pt x="5" y="2"/>
                          </a:cubicBezTo>
                          <a:cubicBezTo>
                            <a:pt x="4" y="1"/>
                            <a:pt x="4" y="1"/>
                            <a:pt x="4" y="0"/>
                          </a:cubicBezTo>
                          <a:cubicBezTo>
                            <a:pt x="3"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38"/>
                    <p:cNvSpPr>
                      <a:spLocks/>
                    </p:cNvSpPr>
                    <p:nvPr userDrawn="1"/>
                  </p:nvSpPr>
                  <p:spPr bwMode="auto">
                    <a:xfrm>
                      <a:off x="4302147" y="3373480"/>
                      <a:ext cx="15875" cy="9525"/>
                    </a:xfrm>
                    <a:custGeom>
                      <a:avLst/>
                      <a:gdLst>
                        <a:gd name="T0" fmla="*/ 5 w 5"/>
                        <a:gd name="T1" fmla="*/ 2 h 3"/>
                        <a:gd name="T2" fmla="*/ 4 w 5"/>
                        <a:gd name="T3" fmla="*/ 0 h 3"/>
                        <a:gd name="T4" fmla="*/ 0 w 5"/>
                        <a:gd name="T5" fmla="*/ 2 h 3"/>
                        <a:gd name="T6" fmla="*/ 1 w 5"/>
                        <a:gd name="T7" fmla="*/ 3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5" y="1"/>
                            <a:pt x="5" y="0"/>
                            <a:pt x="4" y="0"/>
                          </a:cubicBezTo>
                          <a:cubicBezTo>
                            <a:pt x="3" y="0"/>
                            <a:pt x="1" y="1"/>
                            <a:pt x="0" y="2"/>
                          </a:cubicBezTo>
                          <a:cubicBezTo>
                            <a:pt x="0" y="2"/>
                            <a:pt x="0" y="3"/>
                            <a:pt x="1" y="3"/>
                          </a:cubicBezTo>
                          <a:cubicBezTo>
                            <a:pt x="2"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541"/>
                    <p:cNvSpPr>
                      <a:spLocks/>
                    </p:cNvSpPr>
                    <p:nvPr userDrawn="1"/>
                  </p:nvSpPr>
                  <p:spPr bwMode="auto">
                    <a:xfrm>
                      <a:off x="4318022" y="3413168"/>
                      <a:ext cx="76200" cy="138114"/>
                    </a:xfrm>
                    <a:custGeom>
                      <a:avLst/>
                      <a:gdLst>
                        <a:gd name="T0" fmla="*/ 23 w 23"/>
                        <a:gd name="T1" fmla="*/ 39 h 42"/>
                        <a:gd name="T2" fmla="*/ 5 w 23"/>
                        <a:gd name="T3" fmla="*/ 0 h 42"/>
                        <a:gd name="T4" fmla="*/ 0 w 23"/>
                        <a:gd name="T5" fmla="*/ 1 h 42"/>
                        <a:gd name="T6" fmla="*/ 19 w 23"/>
                        <a:gd name="T7" fmla="*/ 42 h 42"/>
                        <a:gd name="T8" fmla="*/ 23 w 23"/>
                        <a:gd name="T9" fmla="*/ 39 h 42"/>
                      </a:gdLst>
                      <a:ahLst/>
                      <a:cxnLst>
                        <a:cxn ang="0">
                          <a:pos x="T0" y="T1"/>
                        </a:cxn>
                        <a:cxn ang="0">
                          <a:pos x="T2" y="T3"/>
                        </a:cxn>
                        <a:cxn ang="0">
                          <a:pos x="T4" y="T5"/>
                        </a:cxn>
                        <a:cxn ang="0">
                          <a:pos x="T6" y="T7"/>
                        </a:cxn>
                        <a:cxn ang="0">
                          <a:pos x="T8" y="T9"/>
                        </a:cxn>
                      </a:cxnLst>
                      <a:rect l="0" t="0" r="r" b="b"/>
                      <a:pathLst>
                        <a:path w="23" h="42">
                          <a:moveTo>
                            <a:pt x="23" y="39"/>
                          </a:moveTo>
                          <a:cubicBezTo>
                            <a:pt x="17" y="26"/>
                            <a:pt x="11" y="13"/>
                            <a:pt x="5" y="0"/>
                          </a:cubicBezTo>
                          <a:cubicBezTo>
                            <a:pt x="3" y="0"/>
                            <a:pt x="1" y="1"/>
                            <a:pt x="0" y="1"/>
                          </a:cubicBezTo>
                          <a:cubicBezTo>
                            <a:pt x="6" y="15"/>
                            <a:pt x="12" y="28"/>
                            <a:pt x="19" y="42"/>
                          </a:cubicBezTo>
                          <a:cubicBezTo>
                            <a:pt x="20" y="41"/>
                            <a:pt x="22" y="40"/>
                            <a:pt x="2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3" name="Freeform 592"/>
                  <p:cNvSpPr>
                    <a:spLocks/>
                  </p:cNvSpPr>
                  <p:nvPr userDrawn="1"/>
                </p:nvSpPr>
                <p:spPr bwMode="auto">
                  <a:xfrm>
                    <a:off x="4206896" y="3141703"/>
                    <a:ext cx="107950" cy="238127"/>
                  </a:xfrm>
                  <a:custGeom>
                    <a:avLst/>
                    <a:gdLst>
                      <a:gd name="connsiteX0" fmla="*/ 13124 w 107950"/>
                      <a:gd name="connsiteY0" fmla="*/ 0 h 238127"/>
                      <a:gd name="connsiteX1" fmla="*/ 49213 w 107950"/>
                      <a:gd name="connsiteY1" fmla="*/ 93500 h 238127"/>
                      <a:gd name="connsiteX2" fmla="*/ 48239 w 107950"/>
                      <a:gd name="connsiteY2" fmla="*/ 93748 h 238127"/>
                      <a:gd name="connsiteX3" fmla="*/ 107950 w 107950"/>
                      <a:gd name="connsiteY3" fmla="*/ 231561 h 238127"/>
                      <a:gd name="connsiteX4" fmla="*/ 94673 w 107950"/>
                      <a:gd name="connsiteY4" fmla="*/ 238127 h 238127"/>
                      <a:gd name="connsiteX5" fmla="*/ 34925 w 107950"/>
                      <a:gd name="connsiteY5" fmla="*/ 96946 h 238127"/>
                      <a:gd name="connsiteX6" fmla="*/ 36024 w 107950"/>
                      <a:gd name="connsiteY6" fmla="*/ 96675 h 238127"/>
                      <a:gd name="connsiteX7" fmla="*/ 0 w 107950"/>
                      <a:gd name="connsiteY7" fmla="*/ 6679 h 238127"/>
                      <a:gd name="connsiteX8" fmla="*/ 13124 w 107950"/>
                      <a:gd name="connsiteY8" fmla="*/ 0 h 23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238127">
                        <a:moveTo>
                          <a:pt x="13124" y="0"/>
                        </a:moveTo>
                        <a:cubicBezTo>
                          <a:pt x="26247" y="30054"/>
                          <a:pt x="39371" y="60107"/>
                          <a:pt x="49213" y="93500"/>
                        </a:cubicBezTo>
                        <a:lnTo>
                          <a:pt x="48239" y="93748"/>
                        </a:lnTo>
                        <a:lnTo>
                          <a:pt x="107950" y="231561"/>
                        </a:lnTo>
                        <a:cubicBezTo>
                          <a:pt x="104631" y="231561"/>
                          <a:pt x="97992" y="234844"/>
                          <a:pt x="94673" y="238127"/>
                        </a:cubicBezTo>
                        <a:cubicBezTo>
                          <a:pt x="74757" y="192161"/>
                          <a:pt x="54841" y="142912"/>
                          <a:pt x="34925" y="96946"/>
                        </a:cubicBezTo>
                        <a:lnTo>
                          <a:pt x="36024" y="96675"/>
                        </a:lnTo>
                        <a:lnTo>
                          <a:pt x="0" y="6679"/>
                        </a:lnTo>
                        <a:cubicBezTo>
                          <a:pt x="3281" y="3339"/>
                          <a:pt x="9843" y="0"/>
                          <a:pt x="13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58" name="Freeform 550"/>
                <p:cNvSpPr>
                  <a:spLocks/>
                </p:cNvSpPr>
                <p:nvPr userDrawn="1"/>
              </p:nvSpPr>
              <p:spPr bwMode="auto">
                <a:xfrm>
                  <a:off x="11204627" y="6399291"/>
                  <a:ext cx="85725" cy="73026"/>
                </a:xfrm>
                <a:custGeom>
                  <a:avLst/>
                  <a:gdLst>
                    <a:gd name="T0" fmla="*/ 26 w 26"/>
                    <a:gd name="T1" fmla="*/ 19 h 22"/>
                    <a:gd name="T2" fmla="*/ 3 w 26"/>
                    <a:gd name="T3" fmla="*/ 0 h 22"/>
                    <a:gd name="T4" fmla="*/ 0 w 26"/>
                    <a:gd name="T5" fmla="*/ 4 h 22"/>
                    <a:gd name="T6" fmla="*/ 22 w 26"/>
                    <a:gd name="T7" fmla="*/ 22 h 22"/>
                    <a:gd name="T8" fmla="*/ 26 w 26"/>
                    <a:gd name="T9" fmla="*/ 19 h 22"/>
                  </a:gdLst>
                  <a:ahLst/>
                  <a:cxnLst>
                    <a:cxn ang="0">
                      <a:pos x="T0" y="T1"/>
                    </a:cxn>
                    <a:cxn ang="0">
                      <a:pos x="T2" y="T3"/>
                    </a:cxn>
                    <a:cxn ang="0">
                      <a:pos x="T4" y="T5"/>
                    </a:cxn>
                    <a:cxn ang="0">
                      <a:pos x="T6" y="T7"/>
                    </a:cxn>
                    <a:cxn ang="0">
                      <a:pos x="T8" y="T9"/>
                    </a:cxn>
                  </a:cxnLst>
                  <a:rect l="0" t="0" r="r" b="b"/>
                  <a:pathLst>
                    <a:path w="26" h="22">
                      <a:moveTo>
                        <a:pt x="26" y="19"/>
                      </a:moveTo>
                      <a:cubicBezTo>
                        <a:pt x="18" y="13"/>
                        <a:pt x="10" y="6"/>
                        <a:pt x="3" y="0"/>
                      </a:cubicBezTo>
                      <a:cubicBezTo>
                        <a:pt x="2" y="1"/>
                        <a:pt x="1" y="2"/>
                        <a:pt x="0" y="4"/>
                      </a:cubicBezTo>
                      <a:cubicBezTo>
                        <a:pt x="7" y="10"/>
                        <a:pt x="15" y="16"/>
                        <a:pt x="22" y="22"/>
                      </a:cubicBezTo>
                      <a:cubicBezTo>
                        <a:pt x="23" y="22"/>
                        <a:pt x="25" y="20"/>
                        <a:pt x="2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1" name="Red"/>
            <p:cNvGrpSpPr/>
            <p:nvPr userDrawn="1"/>
          </p:nvGrpSpPr>
          <p:grpSpPr>
            <a:xfrm>
              <a:off x="4186259" y="3137957"/>
              <a:ext cx="7631145" cy="3640751"/>
              <a:chOff x="4186259" y="3137957"/>
              <a:chExt cx="7631145" cy="3640751"/>
            </a:xfrm>
          </p:grpSpPr>
          <p:grpSp>
            <p:nvGrpSpPr>
              <p:cNvPr id="584" name="Group 583"/>
              <p:cNvGrpSpPr/>
              <p:nvPr userDrawn="1"/>
            </p:nvGrpSpPr>
            <p:grpSpPr>
              <a:xfrm>
                <a:off x="4572023" y="4308529"/>
                <a:ext cx="4603770" cy="2470179"/>
                <a:chOff x="4572023" y="4308529"/>
                <a:chExt cx="4603770" cy="2470179"/>
              </a:xfrm>
            </p:grpSpPr>
            <p:sp>
              <p:nvSpPr>
                <p:cNvPr id="559" name="Freeform 551"/>
                <p:cNvSpPr>
                  <a:spLocks/>
                </p:cNvSpPr>
                <p:nvPr userDrawn="1"/>
              </p:nvSpPr>
              <p:spPr bwMode="auto">
                <a:xfrm>
                  <a:off x="9083718" y="6683457"/>
                  <a:ext cx="92075" cy="95251"/>
                </a:xfrm>
                <a:custGeom>
                  <a:avLst/>
                  <a:gdLst>
                    <a:gd name="T0" fmla="*/ 22 w 28"/>
                    <a:gd name="T1" fmla="*/ 3 h 29"/>
                    <a:gd name="T2" fmla="*/ 19 w 28"/>
                    <a:gd name="T3" fmla="*/ 1 h 29"/>
                    <a:gd name="T4" fmla="*/ 17 w 28"/>
                    <a:gd name="T5" fmla="*/ 0 h 29"/>
                    <a:gd name="T6" fmla="*/ 4 w 28"/>
                    <a:gd name="T7" fmla="*/ 4 h 29"/>
                    <a:gd name="T8" fmla="*/ 0 w 28"/>
                    <a:gd name="T9" fmla="*/ 14 h 29"/>
                    <a:gd name="T10" fmla="*/ 4 w 28"/>
                    <a:gd name="T11" fmla="*/ 24 h 29"/>
                    <a:gd name="T12" fmla="*/ 14 w 28"/>
                    <a:gd name="T13" fmla="*/ 29 h 29"/>
                    <a:gd name="T14" fmla="*/ 24 w 28"/>
                    <a:gd name="T15" fmla="*/ 24 h 29"/>
                    <a:gd name="T16" fmla="*/ 28 w 28"/>
                    <a:gd name="T17" fmla="*/ 14 h 29"/>
                    <a:gd name="T18" fmla="*/ 24 w 28"/>
                    <a:gd name="T19" fmla="*/ 4 h 29"/>
                    <a:gd name="T20" fmla="*/ 22 w 28"/>
                    <a:gd name="T2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9">
                      <a:moveTo>
                        <a:pt x="22" y="3"/>
                      </a:moveTo>
                      <a:cubicBezTo>
                        <a:pt x="21" y="2"/>
                        <a:pt x="20" y="2"/>
                        <a:pt x="19" y="1"/>
                      </a:cubicBezTo>
                      <a:cubicBezTo>
                        <a:pt x="19" y="1"/>
                        <a:pt x="18" y="1"/>
                        <a:pt x="17" y="0"/>
                      </a:cubicBezTo>
                      <a:cubicBezTo>
                        <a:pt x="12" y="0"/>
                        <a:pt x="7" y="1"/>
                        <a:pt x="4" y="4"/>
                      </a:cubicBezTo>
                      <a:cubicBezTo>
                        <a:pt x="1" y="7"/>
                        <a:pt x="0" y="11"/>
                        <a:pt x="0" y="14"/>
                      </a:cubicBezTo>
                      <a:cubicBezTo>
                        <a:pt x="0" y="18"/>
                        <a:pt x="1" y="22"/>
                        <a:pt x="4" y="24"/>
                      </a:cubicBezTo>
                      <a:cubicBezTo>
                        <a:pt x="7" y="27"/>
                        <a:pt x="10" y="29"/>
                        <a:pt x="14" y="29"/>
                      </a:cubicBezTo>
                      <a:cubicBezTo>
                        <a:pt x="18" y="29"/>
                        <a:pt x="21" y="27"/>
                        <a:pt x="24" y="24"/>
                      </a:cubicBezTo>
                      <a:cubicBezTo>
                        <a:pt x="27" y="22"/>
                        <a:pt x="28" y="18"/>
                        <a:pt x="28" y="14"/>
                      </a:cubicBezTo>
                      <a:cubicBezTo>
                        <a:pt x="28" y="11"/>
                        <a:pt x="27" y="7"/>
                        <a:pt x="24" y="4"/>
                      </a:cubicBezTo>
                      <a:cubicBezTo>
                        <a:pt x="23" y="4"/>
                        <a:pt x="23" y="3"/>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2"/>
                <p:cNvSpPr>
                  <a:spLocks/>
                </p:cNvSpPr>
                <p:nvPr userDrawn="1"/>
              </p:nvSpPr>
              <p:spPr bwMode="auto">
                <a:xfrm>
                  <a:off x="4872062" y="4706996"/>
                  <a:ext cx="104775" cy="101601"/>
                </a:xfrm>
                <a:custGeom>
                  <a:avLst/>
                  <a:gdLst>
                    <a:gd name="T0" fmla="*/ 7 w 32"/>
                    <a:gd name="T1" fmla="*/ 5 h 31"/>
                    <a:gd name="T2" fmla="*/ 5 w 32"/>
                    <a:gd name="T3" fmla="*/ 25 h 31"/>
                    <a:gd name="T4" fmla="*/ 16 w 32"/>
                    <a:gd name="T5" fmla="*/ 31 h 31"/>
                    <a:gd name="T6" fmla="*/ 25 w 32"/>
                    <a:gd name="T7" fmla="*/ 27 h 31"/>
                    <a:gd name="T8" fmla="*/ 27 w 32"/>
                    <a:gd name="T9" fmla="*/ 7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29"/>
                        <a:pt x="25" y="27"/>
                      </a:cubicBezTo>
                      <a:cubicBezTo>
                        <a:pt x="31" y="22"/>
                        <a:pt x="32" y="13"/>
                        <a:pt x="27" y="7"/>
                      </a:cubicBezTo>
                      <a:cubicBezTo>
                        <a:pt x="22" y="1"/>
                        <a:pt x="13"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553"/>
                <p:cNvSpPr>
                  <a:spLocks/>
                </p:cNvSpPr>
                <p:nvPr userDrawn="1"/>
              </p:nvSpPr>
              <p:spPr bwMode="auto">
                <a:xfrm>
                  <a:off x="4713311" y="4510144"/>
                  <a:ext cx="104775" cy="101601"/>
                </a:xfrm>
                <a:custGeom>
                  <a:avLst/>
                  <a:gdLst>
                    <a:gd name="T0" fmla="*/ 7 w 32"/>
                    <a:gd name="T1" fmla="*/ 5 h 31"/>
                    <a:gd name="T2" fmla="*/ 5 w 32"/>
                    <a:gd name="T3" fmla="*/ 25 h 31"/>
                    <a:gd name="T4" fmla="*/ 16 w 32"/>
                    <a:gd name="T5" fmla="*/ 31 h 31"/>
                    <a:gd name="T6" fmla="*/ 25 w 32"/>
                    <a:gd name="T7" fmla="*/ 28 h 31"/>
                    <a:gd name="T8" fmla="*/ 27 w 32"/>
                    <a:gd name="T9" fmla="*/ 8 h 31"/>
                    <a:gd name="T10" fmla="*/ 7 w 32"/>
                    <a:gd name="T11" fmla="*/ 5 h 31"/>
                  </a:gdLst>
                  <a:ahLst/>
                  <a:cxnLst>
                    <a:cxn ang="0">
                      <a:pos x="T0" y="T1"/>
                    </a:cxn>
                    <a:cxn ang="0">
                      <a:pos x="T2" y="T3"/>
                    </a:cxn>
                    <a:cxn ang="0">
                      <a:pos x="T4" y="T5"/>
                    </a:cxn>
                    <a:cxn ang="0">
                      <a:pos x="T6" y="T7"/>
                    </a:cxn>
                    <a:cxn ang="0">
                      <a:pos x="T8" y="T9"/>
                    </a:cxn>
                    <a:cxn ang="0">
                      <a:pos x="T10" y="T11"/>
                    </a:cxn>
                  </a:cxnLst>
                  <a:rect l="0" t="0" r="r" b="b"/>
                  <a:pathLst>
                    <a:path w="32" h="31">
                      <a:moveTo>
                        <a:pt x="7" y="5"/>
                      </a:moveTo>
                      <a:cubicBezTo>
                        <a:pt x="1" y="10"/>
                        <a:pt x="0" y="19"/>
                        <a:pt x="5" y="25"/>
                      </a:cubicBezTo>
                      <a:cubicBezTo>
                        <a:pt x="8" y="29"/>
                        <a:pt x="12" y="31"/>
                        <a:pt x="16" y="31"/>
                      </a:cubicBezTo>
                      <a:cubicBezTo>
                        <a:pt x="19" y="31"/>
                        <a:pt x="22" y="30"/>
                        <a:pt x="25" y="28"/>
                      </a:cubicBezTo>
                      <a:cubicBezTo>
                        <a:pt x="31" y="23"/>
                        <a:pt x="32" y="14"/>
                        <a:pt x="27" y="8"/>
                      </a:cubicBezTo>
                      <a:cubicBezTo>
                        <a:pt x="23" y="1"/>
                        <a:pt x="14"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554"/>
                <p:cNvSpPr>
                  <a:spLocks/>
                </p:cNvSpPr>
                <p:nvPr userDrawn="1"/>
              </p:nvSpPr>
              <p:spPr bwMode="auto">
                <a:xfrm>
                  <a:off x="5035575" y="4897498"/>
                  <a:ext cx="106363" cy="100014"/>
                </a:xfrm>
                <a:custGeom>
                  <a:avLst/>
                  <a:gdLst>
                    <a:gd name="T0" fmla="*/ 7 w 32"/>
                    <a:gd name="T1" fmla="*/ 5 h 30"/>
                    <a:gd name="T2" fmla="*/ 6 w 32"/>
                    <a:gd name="T3" fmla="*/ 26 h 30"/>
                    <a:gd name="T4" fmla="*/ 16 w 32"/>
                    <a:gd name="T5" fmla="*/ 30 h 30"/>
                    <a:gd name="T6" fmla="*/ 26 w 32"/>
                    <a:gd name="T7" fmla="*/ 26 h 30"/>
                    <a:gd name="T8" fmla="*/ 27 w 32"/>
                    <a:gd name="T9" fmla="*/ 6 h 30"/>
                    <a:gd name="T10" fmla="*/ 7 w 32"/>
                    <a:gd name="T11" fmla="*/ 5 h 30"/>
                  </a:gdLst>
                  <a:ahLst/>
                  <a:cxnLst>
                    <a:cxn ang="0">
                      <a:pos x="T0" y="T1"/>
                    </a:cxn>
                    <a:cxn ang="0">
                      <a:pos x="T2" y="T3"/>
                    </a:cxn>
                    <a:cxn ang="0">
                      <a:pos x="T4" y="T5"/>
                    </a:cxn>
                    <a:cxn ang="0">
                      <a:pos x="T6" y="T7"/>
                    </a:cxn>
                    <a:cxn ang="0">
                      <a:pos x="T8" y="T9"/>
                    </a:cxn>
                    <a:cxn ang="0">
                      <a:pos x="T10" y="T11"/>
                    </a:cxn>
                  </a:cxnLst>
                  <a:rect l="0" t="0" r="r" b="b"/>
                  <a:pathLst>
                    <a:path w="32" h="30">
                      <a:moveTo>
                        <a:pt x="7" y="5"/>
                      </a:moveTo>
                      <a:cubicBezTo>
                        <a:pt x="1" y="11"/>
                        <a:pt x="0" y="20"/>
                        <a:pt x="6" y="26"/>
                      </a:cubicBezTo>
                      <a:cubicBezTo>
                        <a:pt x="9" y="29"/>
                        <a:pt x="12" y="30"/>
                        <a:pt x="16" y="30"/>
                      </a:cubicBezTo>
                      <a:cubicBezTo>
                        <a:pt x="20" y="30"/>
                        <a:pt x="23" y="29"/>
                        <a:pt x="26" y="26"/>
                      </a:cubicBezTo>
                      <a:cubicBezTo>
                        <a:pt x="32" y="21"/>
                        <a:pt x="32" y="12"/>
                        <a:pt x="27" y="6"/>
                      </a:cubicBezTo>
                      <a:cubicBezTo>
                        <a:pt x="21" y="1"/>
                        <a:pt x="12" y="0"/>
                        <a:pt x="7"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555"/>
                <p:cNvSpPr>
                  <a:spLocks/>
                </p:cNvSpPr>
                <p:nvPr userDrawn="1"/>
              </p:nvSpPr>
              <p:spPr bwMode="auto">
                <a:xfrm>
                  <a:off x="6415119" y="5988124"/>
                  <a:ext cx="109538" cy="101601"/>
                </a:xfrm>
                <a:custGeom>
                  <a:avLst/>
                  <a:gdLst>
                    <a:gd name="T0" fmla="*/ 23 w 33"/>
                    <a:gd name="T1" fmla="*/ 4 h 31"/>
                    <a:gd name="T2" fmla="*/ 4 w 33"/>
                    <a:gd name="T3" fmla="*/ 9 h 31"/>
                    <a:gd name="T4" fmla="*/ 9 w 33"/>
                    <a:gd name="T5" fmla="*/ 29 h 31"/>
                    <a:gd name="T6" fmla="*/ 16 w 33"/>
                    <a:gd name="T7" fmla="*/ 31 h 31"/>
                    <a:gd name="T8" fmla="*/ 29 w 33"/>
                    <a:gd name="T9" fmla="*/ 23 h 31"/>
                    <a:gd name="T10" fmla="*/ 23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3" y="4"/>
                      </a:moveTo>
                      <a:cubicBezTo>
                        <a:pt x="16" y="0"/>
                        <a:pt x="8" y="3"/>
                        <a:pt x="4" y="9"/>
                      </a:cubicBezTo>
                      <a:cubicBezTo>
                        <a:pt x="0" y="16"/>
                        <a:pt x="3" y="25"/>
                        <a:pt x="9" y="29"/>
                      </a:cubicBezTo>
                      <a:cubicBezTo>
                        <a:pt x="12" y="30"/>
                        <a:pt x="14" y="31"/>
                        <a:pt x="16" y="31"/>
                      </a:cubicBezTo>
                      <a:cubicBezTo>
                        <a:pt x="21" y="31"/>
                        <a:pt x="26" y="28"/>
                        <a:pt x="29" y="23"/>
                      </a:cubicBezTo>
                      <a:cubicBezTo>
                        <a:pt x="33" y="16"/>
                        <a:pt x="30" y="8"/>
                        <a:pt x="23"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56"/>
                <p:cNvSpPr>
                  <a:spLocks/>
                </p:cNvSpPr>
                <p:nvPr userDrawn="1"/>
              </p:nvSpPr>
              <p:spPr bwMode="auto">
                <a:xfrm>
                  <a:off x="7340635" y="6396116"/>
                  <a:ext cx="103188" cy="100014"/>
                </a:xfrm>
                <a:custGeom>
                  <a:avLst/>
                  <a:gdLst>
                    <a:gd name="T0" fmla="*/ 20 w 31"/>
                    <a:gd name="T1" fmla="*/ 2 h 30"/>
                    <a:gd name="T2" fmla="*/ 20 w 31"/>
                    <a:gd name="T3" fmla="*/ 2 h 30"/>
                    <a:gd name="T4" fmla="*/ 2 w 31"/>
                    <a:gd name="T5" fmla="*/ 11 h 30"/>
                    <a:gd name="T6" fmla="*/ 11 w 31"/>
                    <a:gd name="T7" fmla="*/ 29 h 30"/>
                    <a:gd name="T8" fmla="*/ 15 w 31"/>
                    <a:gd name="T9" fmla="*/ 30 h 30"/>
                    <a:gd name="T10" fmla="*/ 29 w 31"/>
                    <a:gd name="T11" fmla="*/ 20 h 30"/>
                    <a:gd name="T12" fmla="*/ 20 w 31"/>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0" y="2"/>
                      </a:moveTo>
                      <a:cubicBezTo>
                        <a:pt x="20" y="2"/>
                        <a:pt x="20" y="2"/>
                        <a:pt x="20" y="2"/>
                      </a:cubicBezTo>
                      <a:cubicBezTo>
                        <a:pt x="13" y="0"/>
                        <a:pt x="4" y="4"/>
                        <a:pt x="2" y="11"/>
                      </a:cubicBezTo>
                      <a:cubicBezTo>
                        <a:pt x="0" y="19"/>
                        <a:pt x="4" y="27"/>
                        <a:pt x="11" y="29"/>
                      </a:cubicBezTo>
                      <a:cubicBezTo>
                        <a:pt x="12" y="30"/>
                        <a:pt x="14" y="30"/>
                        <a:pt x="15" y="30"/>
                      </a:cubicBezTo>
                      <a:cubicBezTo>
                        <a:pt x="21" y="30"/>
                        <a:pt x="27" y="26"/>
                        <a:pt x="29" y="20"/>
                      </a:cubicBezTo>
                      <a:cubicBezTo>
                        <a:pt x="31" y="13"/>
                        <a:pt x="27" y="5"/>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57"/>
                <p:cNvSpPr>
                  <a:spLocks/>
                </p:cNvSpPr>
                <p:nvPr userDrawn="1"/>
              </p:nvSpPr>
              <p:spPr bwMode="auto">
                <a:xfrm>
                  <a:off x="7824825" y="6535818"/>
                  <a:ext cx="106363" cy="98426"/>
                </a:xfrm>
                <a:custGeom>
                  <a:avLst/>
                  <a:gdLst>
                    <a:gd name="T0" fmla="*/ 19 w 32"/>
                    <a:gd name="T1" fmla="*/ 2 h 30"/>
                    <a:gd name="T2" fmla="*/ 2 w 32"/>
                    <a:gd name="T3" fmla="*/ 13 h 30"/>
                    <a:gd name="T4" fmla="*/ 13 w 32"/>
                    <a:gd name="T5" fmla="*/ 30 h 30"/>
                    <a:gd name="T6" fmla="*/ 16 w 32"/>
                    <a:gd name="T7" fmla="*/ 30 h 30"/>
                    <a:gd name="T8" fmla="*/ 30 w 32"/>
                    <a:gd name="T9" fmla="*/ 19 h 30"/>
                    <a:gd name="T10" fmla="*/ 19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19" y="2"/>
                      </a:moveTo>
                      <a:cubicBezTo>
                        <a:pt x="12" y="0"/>
                        <a:pt x="4" y="5"/>
                        <a:pt x="2" y="13"/>
                      </a:cubicBezTo>
                      <a:cubicBezTo>
                        <a:pt x="0" y="20"/>
                        <a:pt x="5" y="28"/>
                        <a:pt x="13" y="30"/>
                      </a:cubicBezTo>
                      <a:cubicBezTo>
                        <a:pt x="14" y="30"/>
                        <a:pt x="15" y="30"/>
                        <a:pt x="16" y="30"/>
                      </a:cubicBezTo>
                      <a:cubicBezTo>
                        <a:pt x="22" y="30"/>
                        <a:pt x="28" y="26"/>
                        <a:pt x="30" y="19"/>
                      </a:cubicBezTo>
                      <a:cubicBezTo>
                        <a:pt x="32" y="11"/>
                        <a:pt x="27" y="4"/>
                        <a:pt x="19"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58"/>
                <p:cNvSpPr>
                  <a:spLocks/>
                </p:cNvSpPr>
                <p:nvPr userDrawn="1"/>
              </p:nvSpPr>
              <p:spPr bwMode="auto">
                <a:xfrm>
                  <a:off x="7581936" y="6472317"/>
                  <a:ext cx="104775" cy="98426"/>
                </a:xfrm>
                <a:custGeom>
                  <a:avLst/>
                  <a:gdLst>
                    <a:gd name="T0" fmla="*/ 20 w 32"/>
                    <a:gd name="T1" fmla="*/ 2 h 30"/>
                    <a:gd name="T2" fmla="*/ 2 w 32"/>
                    <a:gd name="T3" fmla="*/ 12 h 30"/>
                    <a:gd name="T4" fmla="*/ 12 w 32"/>
                    <a:gd name="T5" fmla="*/ 29 h 30"/>
                    <a:gd name="T6" fmla="*/ 16 w 32"/>
                    <a:gd name="T7" fmla="*/ 30 h 30"/>
                    <a:gd name="T8" fmla="*/ 29 w 32"/>
                    <a:gd name="T9" fmla="*/ 19 h 30"/>
                    <a:gd name="T10" fmla="*/ 20 w 32"/>
                    <a:gd name="T11" fmla="*/ 2 h 30"/>
                  </a:gdLst>
                  <a:ahLst/>
                  <a:cxnLst>
                    <a:cxn ang="0">
                      <a:pos x="T0" y="T1"/>
                    </a:cxn>
                    <a:cxn ang="0">
                      <a:pos x="T2" y="T3"/>
                    </a:cxn>
                    <a:cxn ang="0">
                      <a:pos x="T4" y="T5"/>
                    </a:cxn>
                    <a:cxn ang="0">
                      <a:pos x="T6" y="T7"/>
                    </a:cxn>
                    <a:cxn ang="0">
                      <a:pos x="T8" y="T9"/>
                    </a:cxn>
                    <a:cxn ang="0">
                      <a:pos x="T10" y="T11"/>
                    </a:cxn>
                  </a:cxnLst>
                  <a:rect l="0" t="0" r="r" b="b"/>
                  <a:pathLst>
                    <a:path w="32" h="30">
                      <a:moveTo>
                        <a:pt x="20" y="2"/>
                      </a:moveTo>
                      <a:cubicBezTo>
                        <a:pt x="12" y="0"/>
                        <a:pt x="4" y="4"/>
                        <a:pt x="2" y="12"/>
                      </a:cubicBezTo>
                      <a:cubicBezTo>
                        <a:pt x="0" y="19"/>
                        <a:pt x="4" y="27"/>
                        <a:pt x="12" y="29"/>
                      </a:cubicBezTo>
                      <a:cubicBezTo>
                        <a:pt x="13" y="30"/>
                        <a:pt x="15" y="30"/>
                        <a:pt x="16" y="30"/>
                      </a:cubicBezTo>
                      <a:cubicBezTo>
                        <a:pt x="22" y="30"/>
                        <a:pt x="28" y="26"/>
                        <a:pt x="29" y="19"/>
                      </a:cubicBezTo>
                      <a:cubicBezTo>
                        <a:pt x="32" y="12"/>
                        <a:pt x="27" y="4"/>
                        <a:pt x="20"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59"/>
                <p:cNvSpPr>
                  <a:spLocks/>
                </p:cNvSpPr>
                <p:nvPr userDrawn="1"/>
              </p:nvSpPr>
              <p:spPr bwMode="auto">
                <a:xfrm>
                  <a:off x="7100922" y="6310390"/>
                  <a:ext cx="104775" cy="100014"/>
                </a:xfrm>
                <a:custGeom>
                  <a:avLst/>
                  <a:gdLst>
                    <a:gd name="T0" fmla="*/ 21 w 32"/>
                    <a:gd name="T1" fmla="*/ 3 h 30"/>
                    <a:gd name="T2" fmla="*/ 3 w 32"/>
                    <a:gd name="T3" fmla="*/ 11 h 30"/>
                    <a:gd name="T4" fmla="*/ 11 w 32"/>
                    <a:gd name="T5" fmla="*/ 29 h 30"/>
                    <a:gd name="T6" fmla="*/ 16 w 32"/>
                    <a:gd name="T7" fmla="*/ 30 h 30"/>
                    <a:gd name="T8" fmla="*/ 30 w 32"/>
                    <a:gd name="T9" fmla="*/ 21 h 30"/>
                    <a:gd name="T10" fmla="*/ 21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1" y="3"/>
                      </a:moveTo>
                      <a:cubicBezTo>
                        <a:pt x="14" y="0"/>
                        <a:pt x="6" y="4"/>
                        <a:pt x="3" y="11"/>
                      </a:cubicBezTo>
                      <a:cubicBezTo>
                        <a:pt x="0" y="18"/>
                        <a:pt x="4" y="26"/>
                        <a:pt x="11" y="29"/>
                      </a:cubicBezTo>
                      <a:cubicBezTo>
                        <a:pt x="13" y="30"/>
                        <a:pt x="15" y="30"/>
                        <a:pt x="16" y="30"/>
                      </a:cubicBezTo>
                      <a:cubicBezTo>
                        <a:pt x="22" y="30"/>
                        <a:pt x="27" y="27"/>
                        <a:pt x="30" y="21"/>
                      </a:cubicBezTo>
                      <a:cubicBezTo>
                        <a:pt x="32" y="14"/>
                        <a:pt x="29" y="6"/>
                        <a:pt x="21"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60"/>
                <p:cNvSpPr>
                  <a:spLocks/>
                </p:cNvSpPr>
                <p:nvPr userDrawn="1"/>
              </p:nvSpPr>
              <p:spPr bwMode="auto">
                <a:xfrm>
                  <a:off x="8075651" y="6588206"/>
                  <a:ext cx="98425" cy="98426"/>
                </a:xfrm>
                <a:custGeom>
                  <a:avLst/>
                  <a:gdLst>
                    <a:gd name="T0" fmla="*/ 18 w 30"/>
                    <a:gd name="T1" fmla="*/ 2 h 30"/>
                    <a:gd name="T2" fmla="*/ 1 w 30"/>
                    <a:gd name="T3" fmla="*/ 13 h 30"/>
                    <a:gd name="T4" fmla="*/ 12 w 30"/>
                    <a:gd name="T5" fmla="*/ 29 h 30"/>
                    <a:gd name="T6" fmla="*/ 15 w 30"/>
                    <a:gd name="T7" fmla="*/ 30 h 30"/>
                    <a:gd name="T8" fmla="*/ 29 w 30"/>
                    <a:gd name="T9" fmla="*/ 18 h 30"/>
                    <a:gd name="T10" fmla="*/ 18 w 30"/>
                    <a:gd name="T11" fmla="*/ 2 h 30"/>
                  </a:gdLst>
                  <a:ahLst/>
                  <a:cxnLst>
                    <a:cxn ang="0">
                      <a:pos x="T0" y="T1"/>
                    </a:cxn>
                    <a:cxn ang="0">
                      <a:pos x="T2" y="T3"/>
                    </a:cxn>
                    <a:cxn ang="0">
                      <a:pos x="T4" y="T5"/>
                    </a:cxn>
                    <a:cxn ang="0">
                      <a:pos x="T6" y="T7"/>
                    </a:cxn>
                    <a:cxn ang="0">
                      <a:pos x="T8" y="T9"/>
                    </a:cxn>
                    <a:cxn ang="0">
                      <a:pos x="T10" y="T11"/>
                    </a:cxn>
                  </a:cxnLst>
                  <a:rect l="0" t="0" r="r" b="b"/>
                  <a:pathLst>
                    <a:path w="30" h="30">
                      <a:moveTo>
                        <a:pt x="18" y="2"/>
                      </a:moveTo>
                      <a:cubicBezTo>
                        <a:pt x="10" y="0"/>
                        <a:pt x="3" y="5"/>
                        <a:pt x="1" y="13"/>
                      </a:cubicBezTo>
                      <a:cubicBezTo>
                        <a:pt x="0" y="21"/>
                        <a:pt x="5" y="28"/>
                        <a:pt x="12" y="29"/>
                      </a:cubicBezTo>
                      <a:cubicBezTo>
                        <a:pt x="13" y="30"/>
                        <a:pt x="14" y="30"/>
                        <a:pt x="15" y="30"/>
                      </a:cubicBezTo>
                      <a:cubicBezTo>
                        <a:pt x="22" y="30"/>
                        <a:pt x="28" y="25"/>
                        <a:pt x="29" y="18"/>
                      </a:cubicBezTo>
                      <a:cubicBezTo>
                        <a:pt x="30" y="10"/>
                        <a:pt x="25" y="3"/>
                        <a:pt x="18" y="2"/>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561"/>
                <p:cNvSpPr>
                  <a:spLocks/>
                </p:cNvSpPr>
                <p:nvPr userDrawn="1"/>
              </p:nvSpPr>
              <p:spPr bwMode="auto">
                <a:xfrm>
                  <a:off x="8575715" y="6659644"/>
                  <a:ext cx="100013" cy="96839"/>
                </a:xfrm>
                <a:custGeom>
                  <a:avLst/>
                  <a:gdLst>
                    <a:gd name="T0" fmla="*/ 16 w 30"/>
                    <a:gd name="T1" fmla="*/ 0 h 29"/>
                    <a:gd name="T2" fmla="*/ 1 w 30"/>
                    <a:gd name="T3" fmla="*/ 13 h 29"/>
                    <a:gd name="T4" fmla="*/ 14 w 30"/>
                    <a:gd name="T5" fmla="*/ 29 h 29"/>
                    <a:gd name="T6" fmla="*/ 15 w 30"/>
                    <a:gd name="T7" fmla="*/ 29 h 29"/>
                    <a:gd name="T8" fmla="*/ 29 w 30"/>
                    <a:gd name="T9" fmla="*/ 16 h 29"/>
                    <a:gd name="T10" fmla="*/ 16 w 30"/>
                    <a:gd name="T11" fmla="*/ 0 h 29"/>
                  </a:gdLst>
                  <a:ahLst/>
                  <a:cxnLst>
                    <a:cxn ang="0">
                      <a:pos x="T0" y="T1"/>
                    </a:cxn>
                    <a:cxn ang="0">
                      <a:pos x="T2" y="T3"/>
                    </a:cxn>
                    <a:cxn ang="0">
                      <a:pos x="T4" y="T5"/>
                    </a:cxn>
                    <a:cxn ang="0">
                      <a:pos x="T6" y="T7"/>
                    </a:cxn>
                    <a:cxn ang="0">
                      <a:pos x="T8" y="T9"/>
                    </a:cxn>
                    <a:cxn ang="0">
                      <a:pos x="T10" y="T11"/>
                    </a:cxn>
                  </a:cxnLst>
                  <a:rect l="0" t="0" r="r" b="b"/>
                  <a:pathLst>
                    <a:path w="30" h="29">
                      <a:moveTo>
                        <a:pt x="16" y="0"/>
                      </a:moveTo>
                      <a:cubicBezTo>
                        <a:pt x="8" y="0"/>
                        <a:pt x="2" y="5"/>
                        <a:pt x="1" y="13"/>
                      </a:cubicBezTo>
                      <a:cubicBezTo>
                        <a:pt x="0" y="21"/>
                        <a:pt x="6" y="28"/>
                        <a:pt x="14" y="29"/>
                      </a:cubicBezTo>
                      <a:cubicBezTo>
                        <a:pt x="14" y="29"/>
                        <a:pt x="15" y="29"/>
                        <a:pt x="15" y="29"/>
                      </a:cubicBezTo>
                      <a:cubicBezTo>
                        <a:pt x="22" y="29"/>
                        <a:pt x="28" y="23"/>
                        <a:pt x="29" y="16"/>
                      </a:cubicBezTo>
                      <a:cubicBezTo>
                        <a:pt x="30" y="8"/>
                        <a:pt x="24" y="1"/>
                        <a:pt x="16"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62"/>
                <p:cNvSpPr>
                  <a:spLocks/>
                </p:cNvSpPr>
                <p:nvPr userDrawn="1"/>
              </p:nvSpPr>
              <p:spPr bwMode="auto">
                <a:xfrm>
                  <a:off x="6867558" y="6211964"/>
                  <a:ext cx="107950" cy="103189"/>
                </a:xfrm>
                <a:custGeom>
                  <a:avLst/>
                  <a:gdLst>
                    <a:gd name="T0" fmla="*/ 22 w 33"/>
                    <a:gd name="T1" fmla="*/ 4 h 31"/>
                    <a:gd name="T2" fmla="*/ 4 w 33"/>
                    <a:gd name="T3" fmla="*/ 11 h 31"/>
                    <a:gd name="T4" fmla="*/ 11 w 33"/>
                    <a:gd name="T5" fmla="*/ 30 h 31"/>
                    <a:gd name="T6" fmla="*/ 17 w 33"/>
                    <a:gd name="T7" fmla="*/ 31 h 31"/>
                    <a:gd name="T8" fmla="*/ 30 w 33"/>
                    <a:gd name="T9" fmla="*/ 22 h 31"/>
                    <a:gd name="T10" fmla="*/ 22 w 33"/>
                    <a:gd name="T11" fmla="*/ 4 h 31"/>
                  </a:gdLst>
                  <a:ahLst/>
                  <a:cxnLst>
                    <a:cxn ang="0">
                      <a:pos x="T0" y="T1"/>
                    </a:cxn>
                    <a:cxn ang="0">
                      <a:pos x="T2" y="T3"/>
                    </a:cxn>
                    <a:cxn ang="0">
                      <a:pos x="T4" y="T5"/>
                    </a:cxn>
                    <a:cxn ang="0">
                      <a:pos x="T6" y="T7"/>
                    </a:cxn>
                    <a:cxn ang="0">
                      <a:pos x="T8" y="T9"/>
                    </a:cxn>
                    <a:cxn ang="0">
                      <a:pos x="T10" y="T11"/>
                    </a:cxn>
                  </a:cxnLst>
                  <a:rect l="0" t="0" r="r" b="b"/>
                  <a:pathLst>
                    <a:path w="33" h="31">
                      <a:moveTo>
                        <a:pt x="22" y="4"/>
                      </a:moveTo>
                      <a:cubicBezTo>
                        <a:pt x="15" y="0"/>
                        <a:pt x="7" y="4"/>
                        <a:pt x="4" y="11"/>
                      </a:cubicBezTo>
                      <a:cubicBezTo>
                        <a:pt x="0" y="18"/>
                        <a:pt x="4" y="26"/>
                        <a:pt x="11" y="30"/>
                      </a:cubicBezTo>
                      <a:cubicBezTo>
                        <a:pt x="13" y="30"/>
                        <a:pt x="15" y="31"/>
                        <a:pt x="17" y="31"/>
                      </a:cubicBezTo>
                      <a:cubicBezTo>
                        <a:pt x="22" y="31"/>
                        <a:pt x="27" y="28"/>
                        <a:pt x="30" y="22"/>
                      </a:cubicBezTo>
                      <a:cubicBezTo>
                        <a:pt x="33" y="15"/>
                        <a:pt x="29" y="7"/>
                        <a:pt x="22"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563"/>
                <p:cNvSpPr>
                  <a:spLocks/>
                </p:cNvSpPr>
                <p:nvPr userDrawn="1"/>
              </p:nvSpPr>
              <p:spPr bwMode="auto">
                <a:xfrm>
                  <a:off x="8829717" y="6677107"/>
                  <a:ext cx="95250" cy="95251"/>
                </a:xfrm>
                <a:custGeom>
                  <a:avLst/>
                  <a:gdLst>
                    <a:gd name="T0" fmla="*/ 15 w 29"/>
                    <a:gd name="T1" fmla="*/ 0 h 29"/>
                    <a:gd name="T2" fmla="*/ 0 w 29"/>
                    <a:gd name="T3" fmla="*/ 14 h 29"/>
                    <a:gd name="T4" fmla="*/ 14 w 29"/>
                    <a:gd name="T5" fmla="*/ 29 h 29"/>
                    <a:gd name="T6" fmla="*/ 14 w 29"/>
                    <a:gd name="T7" fmla="*/ 29 h 29"/>
                    <a:gd name="T8" fmla="*/ 29 w 29"/>
                    <a:gd name="T9" fmla="*/ 15 h 29"/>
                    <a:gd name="T10" fmla="*/ 15 w 29"/>
                    <a:gd name="T11" fmla="*/ 0 h 29"/>
                  </a:gdLst>
                  <a:ahLst/>
                  <a:cxnLst>
                    <a:cxn ang="0">
                      <a:pos x="T0" y="T1"/>
                    </a:cxn>
                    <a:cxn ang="0">
                      <a:pos x="T2" y="T3"/>
                    </a:cxn>
                    <a:cxn ang="0">
                      <a:pos x="T4" y="T5"/>
                    </a:cxn>
                    <a:cxn ang="0">
                      <a:pos x="T6" y="T7"/>
                    </a:cxn>
                    <a:cxn ang="0">
                      <a:pos x="T8" y="T9"/>
                    </a:cxn>
                    <a:cxn ang="0">
                      <a:pos x="T10" y="T11"/>
                    </a:cxn>
                  </a:cxnLst>
                  <a:rect l="0" t="0" r="r" b="b"/>
                  <a:pathLst>
                    <a:path w="29" h="29">
                      <a:moveTo>
                        <a:pt x="15" y="0"/>
                      </a:moveTo>
                      <a:cubicBezTo>
                        <a:pt x="7" y="0"/>
                        <a:pt x="1" y="6"/>
                        <a:pt x="0" y="14"/>
                      </a:cubicBezTo>
                      <a:cubicBezTo>
                        <a:pt x="0" y="22"/>
                        <a:pt x="6" y="29"/>
                        <a:pt x="14" y="29"/>
                      </a:cubicBezTo>
                      <a:cubicBezTo>
                        <a:pt x="14" y="29"/>
                        <a:pt x="14" y="29"/>
                        <a:pt x="14" y="29"/>
                      </a:cubicBezTo>
                      <a:cubicBezTo>
                        <a:pt x="22" y="29"/>
                        <a:pt x="28" y="23"/>
                        <a:pt x="29" y="15"/>
                      </a:cubicBezTo>
                      <a:cubicBezTo>
                        <a:pt x="29" y="7"/>
                        <a:pt x="23" y="1"/>
                        <a:pt x="15"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564"/>
                <p:cNvSpPr>
                  <a:spLocks/>
                </p:cNvSpPr>
                <p:nvPr userDrawn="1"/>
              </p:nvSpPr>
              <p:spPr bwMode="auto">
                <a:xfrm>
                  <a:off x="8326477" y="6631069"/>
                  <a:ext cx="98425" cy="95251"/>
                </a:xfrm>
                <a:custGeom>
                  <a:avLst/>
                  <a:gdLst>
                    <a:gd name="T0" fmla="*/ 17 w 30"/>
                    <a:gd name="T1" fmla="*/ 1 h 29"/>
                    <a:gd name="T2" fmla="*/ 1 w 30"/>
                    <a:gd name="T3" fmla="*/ 13 h 29"/>
                    <a:gd name="T4" fmla="*/ 13 w 30"/>
                    <a:gd name="T5" fmla="*/ 29 h 29"/>
                    <a:gd name="T6" fmla="*/ 15 w 30"/>
                    <a:gd name="T7" fmla="*/ 29 h 29"/>
                    <a:gd name="T8" fmla="*/ 29 w 30"/>
                    <a:gd name="T9" fmla="*/ 17 h 29"/>
                    <a:gd name="T10" fmla="*/ 17 w 30"/>
                    <a:gd name="T11" fmla="*/ 1 h 29"/>
                  </a:gdLst>
                  <a:ahLst/>
                  <a:cxnLst>
                    <a:cxn ang="0">
                      <a:pos x="T0" y="T1"/>
                    </a:cxn>
                    <a:cxn ang="0">
                      <a:pos x="T2" y="T3"/>
                    </a:cxn>
                    <a:cxn ang="0">
                      <a:pos x="T4" y="T5"/>
                    </a:cxn>
                    <a:cxn ang="0">
                      <a:pos x="T6" y="T7"/>
                    </a:cxn>
                    <a:cxn ang="0">
                      <a:pos x="T8" y="T9"/>
                    </a:cxn>
                    <a:cxn ang="0">
                      <a:pos x="T10" y="T11"/>
                    </a:cxn>
                  </a:cxnLst>
                  <a:rect l="0" t="0" r="r" b="b"/>
                  <a:pathLst>
                    <a:path w="30" h="29">
                      <a:moveTo>
                        <a:pt x="17" y="1"/>
                      </a:moveTo>
                      <a:cubicBezTo>
                        <a:pt x="9" y="0"/>
                        <a:pt x="2" y="5"/>
                        <a:pt x="1" y="13"/>
                      </a:cubicBezTo>
                      <a:cubicBezTo>
                        <a:pt x="0" y="21"/>
                        <a:pt x="5" y="28"/>
                        <a:pt x="13" y="29"/>
                      </a:cubicBezTo>
                      <a:cubicBezTo>
                        <a:pt x="14" y="29"/>
                        <a:pt x="14" y="29"/>
                        <a:pt x="15" y="29"/>
                      </a:cubicBezTo>
                      <a:cubicBezTo>
                        <a:pt x="22" y="29"/>
                        <a:pt x="28" y="24"/>
                        <a:pt x="29" y="17"/>
                      </a:cubicBezTo>
                      <a:cubicBezTo>
                        <a:pt x="30" y="9"/>
                        <a:pt x="25" y="2"/>
                        <a:pt x="17" y="1"/>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565"/>
                <p:cNvSpPr>
                  <a:spLocks/>
                </p:cNvSpPr>
                <p:nvPr userDrawn="1"/>
              </p:nvSpPr>
              <p:spPr bwMode="auto">
                <a:xfrm>
                  <a:off x="5988079" y="5724596"/>
                  <a:ext cx="104775" cy="98426"/>
                </a:xfrm>
                <a:custGeom>
                  <a:avLst/>
                  <a:gdLst>
                    <a:gd name="T0" fmla="*/ 24 w 32"/>
                    <a:gd name="T1" fmla="*/ 4 h 30"/>
                    <a:gd name="T2" fmla="*/ 4 w 32"/>
                    <a:gd name="T3" fmla="*/ 8 h 30"/>
                    <a:gd name="T4" fmla="*/ 8 w 32"/>
                    <a:gd name="T5" fmla="*/ 27 h 30"/>
                    <a:gd name="T6" fmla="*/ 16 w 32"/>
                    <a:gd name="T7" fmla="*/ 30 h 30"/>
                    <a:gd name="T8" fmla="*/ 28 w 32"/>
                    <a:gd name="T9" fmla="*/ 24 h 30"/>
                    <a:gd name="T10" fmla="*/ 24 w 32"/>
                    <a:gd name="T11" fmla="*/ 4 h 30"/>
                  </a:gdLst>
                  <a:ahLst/>
                  <a:cxnLst>
                    <a:cxn ang="0">
                      <a:pos x="T0" y="T1"/>
                    </a:cxn>
                    <a:cxn ang="0">
                      <a:pos x="T2" y="T3"/>
                    </a:cxn>
                    <a:cxn ang="0">
                      <a:pos x="T4" y="T5"/>
                    </a:cxn>
                    <a:cxn ang="0">
                      <a:pos x="T6" y="T7"/>
                    </a:cxn>
                    <a:cxn ang="0">
                      <a:pos x="T8" y="T9"/>
                    </a:cxn>
                    <a:cxn ang="0">
                      <a:pos x="T10" y="T11"/>
                    </a:cxn>
                  </a:cxnLst>
                  <a:rect l="0" t="0" r="r" b="b"/>
                  <a:pathLst>
                    <a:path w="32" h="30">
                      <a:moveTo>
                        <a:pt x="24" y="4"/>
                      </a:moveTo>
                      <a:cubicBezTo>
                        <a:pt x="17" y="0"/>
                        <a:pt x="9" y="1"/>
                        <a:pt x="4" y="8"/>
                      </a:cubicBezTo>
                      <a:cubicBezTo>
                        <a:pt x="0" y="14"/>
                        <a:pt x="1" y="23"/>
                        <a:pt x="8" y="27"/>
                      </a:cubicBezTo>
                      <a:cubicBezTo>
                        <a:pt x="10" y="29"/>
                        <a:pt x="13" y="30"/>
                        <a:pt x="16" y="30"/>
                      </a:cubicBezTo>
                      <a:cubicBezTo>
                        <a:pt x="20" y="30"/>
                        <a:pt x="25" y="28"/>
                        <a:pt x="28" y="24"/>
                      </a:cubicBezTo>
                      <a:cubicBezTo>
                        <a:pt x="32" y="17"/>
                        <a:pt x="30" y="8"/>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566"/>
                <p:cNvSpPr>
                  <a:spLocks/>
                </p:cNvSpPr>
                <p:nvPr userDrawn="1"/>
              </p:nvSpPr>
              <p:spPr bwMode="auto">
                <a:xfrm>
                  <a:off x="5586440" y="5418205"/>
                  <a:ext cx="104775" cy="101601"/>
                </a:xfrm>
                <a:custGeom>
                  <a:avLst/>
                  <a:gdLst>
                    <a:gd name="T0" fmla="*/ 5 w 32"/>
                    <a:gd name="T1" fmla="*/ 7 h 31"/>
                    <a:gd name="T2" fmla="*/ 7 w 32"/>
                    <a:gd name="T3" fmla="*/ 27 h 31"/>
                    <a:gd name="T4" fmla="*/ 16 w 32"/>
                    <a:gd name="T5" fmla="*/ 31 h 31"/>
                    <a:gd name="T6" fmla="*/ 27 w 32"/>
                    <a:gd name="T7" fmla="*/ 25 h 31"/>
                    <a:gd name="T8" fmla="*/ 25 w 32"/>
                    <a:gd name="T9" fmla="*/ 5 h 31"/>
                    <a:gd name="T10" fmla="*/ 5 w 32"/>
                    <a:gd name="T11" fmla="*/ 7 h 31"/>
                  </a:gdLst>
                  <a:ahLst/>
                  <a:cxnLst>
                    <a:cxn ang="0">
                      <a:pos x="T0" y="T1"/>
                    </a:cxn>
                    <a:cxn ang="0">
                      <a:pos x="T2" y="T3"/>
                    </a:cxn>
                    <a:cxn ang="0">
                      <a:pos x="T4" y="T5"/>
                    </a:cxn>
                    <a:cxn ang="0">
                      <a:pos x="T6" y="T7"/>
                    </a:cxn>
                    <a:cxn ang="0">
                      <a:pos x="T8" y="T9"/>
                    </a:cxn>
                    <a:cxn ang="0">
                      <a:pos x="T10" y="T11"/>
                    </a:cxn>
                  </a:cxnLst>
                  <a:rect l="0" t="0" r="r" b="b"/>
                  <a:pathLst>
                    <a:path w="32" h="31">
                      <a:moveTo>
                        <a:pt x="5" y="7"/>
                      </a:moveTo>
                      <a:cubicBezTo>
                        <a:pt x="0" y="13"/>
                        <a:pt x="1" y="22"/>
                        <a:pt x="7" y="27"/>
                      </a:cubicBezTo>
                      <a:cubicBezTo>
                        <a:pt x="9" y="30"/>
                        <a:pt x="12" y="31"/>
                        <a:pt x="16" y="31"/>
                      </a:cubicBezTo>
                      <a:cubicBezTo>
                        <a:pt x="20" y="31"/>
                        <a:pt x="24" y="29"/>
                        <a:pt x="27" y="25"/>
                      </a:cubicBezTo>
                      <a:cubicBezTo>
                        <a:pt x="32" y="19"/>
                        <a:pt x="31" y="10"/>
                        <a:pt x="25" y="5"/>
                      </a:cubicBezTo>
                      <a:cubicBezTo>
                        <a:pt x="19" y="0"/>
                        <a:pt x="10"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567"/>
                <p:cNvSpPr>
                  <a:spLocks/>
                </p:cNvSpPr>
                <p:nvPr userDrawn="1"/>
              </p:nvSpPr>
              <p:spPr bwMode="auto">
                <a:xfrm>
                  <a:off x="5394352" y="5253103"/>
                  <a:ext cx="106363" cy="100014"/>
                </a:xfrm>
                <a:custGeom>
                  <a:avLst/>
                  <a:gdLst>
                    <a:gd name="T0" fmla="*/ 5 w 32"/>
                    <a:gd name="T1" fmla="*/ 7 h 30"/>
                    <a:gd name="T2" fmla="*/ 6 w 32"/>
                    <a:gd name="T3" fmla="*/ 27 h 30"/>
                    <a:gd name="T4" fmla="*/ 16 w 32"/>
                    <a:gd name="T5" fmla="*/ 30 h 30"/>
                    <a:gd name="T6" fmla="*/ 26 w 32"/>
                    <a:gd name="T7" fmla="*/ 26 h 30"/>
                    <a:gd name="T8" fmla="*/ 25 w 32"/>
                    <a:gd name="T9" fmla="*/ 6 h 30"/>
                    <a:gd name="T10" fmla="*/ 5 w 32"/>
                    <a:gd name="T11" fmla="*/ 7 h 30"/>
                  </a:gdLst>
                  <a:ahLst/>
                  <a:cxnLst>
                    <a:cxn ang="0">
                      <a:pos x="T0" y="T1"/>
                    </a:cxn>
                    <a:cxn ang="0">
                      <a:pos x="T2" y="T3"/>
                    </a:cxn>
                    <a:cxn ang="0">
                      <a:pos x="T4" y="T5"/>
                    </a:cxn>
                    <a:cxn ang="0">
                      <a:pos x="T6" y="T7"/>
                    </a:cxn>
                    <a:cxn ang="0">
                      <a:pos x="T8" y="T9"/>
                    </a:cxn>
                    <a:cxn ang="0">
                      <a:pos x="T10" y="T11"/>
                    </a:cxn>
                  </a:cxnLst>
                  <a:rect l="0" t="0" r="r" b="b"/>
                  <a:pathLst>
                    <a:path w="32" h="30">
                      <a:moveTo>
                        <a:pt x="5" y="7"/>
                      </a:moveTo>
                      <a:cubicBezTo>
                        <a:pt x="0" y="12"/>
                        <a:pt x="0" y="21"/>
                        <a:pt x="6" y="27"/>
                      </a:cubicBezTo>
                      <a:cubicBezTo>
                        <a:pt x="9" y="29"/>
                        <a:pt x="12" y="30"/>
                        <a:pt x="16" y="30"/>
                      </a:cubicBezTo>
                      <a:cubicBezTo>
                        <a:pt x="20" y="30"/>
                        <a:pt x="23" y="29"/>
                        <a:pt x="26" y="26"/>
                      </a:cubicBezTo>
                      <a:cubicBezTo>
                        <a:pt x="32" y="20"/>
                        <a:pt x="31" y="11"/>
                        <a:pt x="25" y="6"/>
                      </a:cubicBezTo>
                      <a:cubicBezTo>
                        <a:pt x="19" y="0"/>
                        <a:pt x="11" y="1"/>
                        <a:pt x="5" y="7"/>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68"/>
                <p:cNvSpPr>
                  <a:spLocks/>
                </p:cNvSpPr>
                <p:nvPr userDrawn="1"/>
              </p:nvSpPr>
              <p:spPr bwMode="auto">
                <a:xfrm>
                  <a:off x="5213376" y="5083238"/>
                  <a:ext cx="103188" cy="98426"/>
                </a:xfrm>
                <a:custGeom>
                  <a:avLst/>
                  <a:gdLst>
                    <a:gd name="T0" fmla="*/ 5 w 31"/>
                    <a:gd name="T1" fmla="*/ 5 h 30"/>
                    <a:gd name="T2" fmla="*/ 5 w 31"/>
                    <a:gd name="T3" fmla="*/ 25 h 30"/>
                    <a:gd name="T4" fmla="*/ 15 w 31"/>
                    <a:gd name="T5" fmla="*/ 30 h 30"/>
                    <a:gd name="T6" fmla="*/ 25 w 31"/>
                    <a:gd name="T7" fmla="*/ 25 h 30"/>
                    <a:gd name="T8" fmla="*/ 25 w 31"/>
                    <a:gd name="T9" fmla="*/ 5 h 30"/>
                    <a:gd name="T10" fmla="*/ 5 w 31"/>
                    <a:gd name="T11" fmla="*/ 5 h 30"/>
                  </a:gdLst>
                  <a:ahLst/>
                  <a:cxnLst>
                    <a:cxn ang="0">
                      <a:pos x="T0" y="T1"/>
                    </a:cxn>
                    <a:cxn ang="0">
                      <a:pos x="T2" y="T3"/>
                    </a:cxn>
                    <a:cxn ang="0">
                      <a:pos x="T4" y="T5"/>
                    </a:cxn>
                    <a:cxn ang="0">
                      <a:pos x="T6" y="T7"/>
                    </a:cxn>
                    <a:cxn ang="0">
                      <a:pos x="T8" y="T9"/>
                    </a:cxn>
                    <a:cxn ang="0">
                      <a:pos x="T10" y="T11"/>
                    </a:cxn>
                  </a:cxnLst>
                  <a:rect l="0" t="0" r="r" b="b"/>
                  <a:pathLst>
                    <a:path w="31" h="30">
                      <a:moveTo>
                        <a:pt x="5" y="5"/>
                      </a:moveTo>
                      <a:cubicBezTo>
                        <a:pt x="0" y="11"/>
                        <a:pt x="0" y="20"/>
                        <a:pt x="5" y="25"/>
                      </a:cubicBezTo>
                      <a:cubicBezTo>
                        <a:pt x="8" y="28"/>
                        <a:pt x="12" y="30"/>
                        <a:pt x="15" y="30"/>
                      </a:cubicBezTo>
                      <a:cubicBezTo>
                        <a:pt x="19" y="30"/>
                        <a:pt x="23" y="28"/>
                        <a:pt x="25" y="25"/>
                      </a:cubicBezTo>
                      <a:cubicBezTo>
                        <a:pt x="31" y="20"/>
                        <a:pt x="31" y="11"/>
                        <a:pt x="25" y="5"/>
                      </a:cubicBezTo>
                      <a:cubicBezTo>
                        <a:pt x="20" y="0"/>
                        <a:pt x="11" y="0"/>
                        <a:pt x="5"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69"/>
                <p:cNvSpPr>
                  <a:spLocks/>
                </p:cNvSpPr>
                <p:nvPr userDrawn="1"/>
              </p:nvSpPr>
              <p:spPr bwMode="auto">
                <a:xfrm>
                  <a:off x="5783291" y="5576956"/>
                  <a:ext cx="106363" cy="98426"/>
                </a:xfrm>
                <a:custGeom>
                  <a:avLst/>
                  <a:gdLst>
                    <a:gd name="T0" fmla="*/ 24 w 32"/>
                    <a:gd name="T1" fmla="*/ 5 h 30"/>
                    <a:gd name="T2" fmla="*/ 4 w 32"/>
                    <a:gd name="T3" fmla="*/ 7 h 30"/>
                    <a:gd name="T4" fmla="*/ 7 w 32"/>
                    <a:gd name="T5" fmla="*/ 27 h 30"/>
                    <a:gd name="T6" fmla="*/ 7 w 32"/>
                    <a:gd name="T7" fmla="*/ 27 h 30"/>
                    <a:gd name="T8" fmla="*/ 16 w 32"/>
                    <a:gd name="T9" fmla="*/ 30 h 30"/>
                    <a:gd name="T10" fmla="*/ 27 w 32"/>
                    <a:gd name="T11" fmla="*/ 25 h 30"/>
                    <a:gd name="T12" fmla="*/ 24 w 32"/>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5"/>
                      </a:moveTo>
                      <a:cubicBezTo>
                        <a:pt x="18" y="0"/>
                        <a:pt x="9" y="1"/>
                        <a:pt x="4" y="7"/>
                      </a:cubicBezTo>
                      <a:cubicBezTo>
                        <a:pt x="0" y="14"/>
                        <a:pt x="1" y="23"/>
                        <a:pt x="7" y="27"/>
                      </a:cubicBezTo>
                      <a:cubicBezTo>
                        <a:pt x="7" y="27"/>
                        <a:pt x="7" y="27"/>
                        <a:pt x="7" y="27"/>
                      </a:cubicBezTo>
                      <a:cubicBezTo>
                        <a:pt x="10" y="29"/>
                        <a:pt x="13" y="30"/>
                        <a:pt x="16" y="30"/>
                      </a:cubicBezTo>
                      <a:cubicBezTo>
                        <a:pt x="20" y="30"/>
                        <a:pt x="24" y="28"/>
                        <a:pt x="27" y="25"/>
                      </a:cubicBezTo>
                      <a:cubicBezTo>
                        <a:pt x="32" y="18"/>
                        <a:pt x="31" y="9"/>
                        <a:pt x="2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70"/>
                <p:cNvSpPr>
                  <a:spLocks/>
                </p:cNvSpPr>
                <p:nvPr userDrawn="1"/>
              </p:nvSpPr>
              <p:spPr bwMode="auto">
                <a:xfrm>
                  <a:off x="6199218" y="5859535"/>
                  <a:ext cx="104775" cy="103189"/>
                </a:xfrm>
                <a:custGeom>
                  <a:avLst/>
                  <a:gdLst>
                    <a:gd name="T0" fmla="*/ 24 w 32"/>
                    <a:gd name="T1" fmla="*/ 4 h 31"/>
                    <a:gd name="T2" fmla="*/ 4 w 32"/>
                    <a:gd name="T3" fmla="*/ 9 h 31"/>
                    <a:gd name="T4" fmla="*/ 9 w 32"/>
                    <a:gd name="T5" fmla="*/ 29 h 31"/>
                    <a:gd name="T6" fmla="*/ 16 w 32"/>
                    <a:gd name="T7" fmla="*/ 31 h 31"/>
                    <a:gd name="T8" fmla="*/ 28 w 32"/>
                    <a:gd name="T9" fmla="*/ 24 h 31"/>
                    <a:gd name="T10" fmla="*/ 24 w 32"/>
                    <a:gd name="T11" fmla="*/ 4 h 31"/>
                  </a:gdLst>
                  <a:ahLst/>
                  <a:cxnLst>
                    <a:cxn ang="0">
                      <a:pos x="T0" y="T1"/>
                    </a:cxn>
                    <a:cxn ang="0">
                      <a:pos x="T2" y="T3"/>
                    </a:cxn>
                    <a:cxn ang="0">
                      <a:pos x="T4" y="T5"/>
                    </a:cxn>
                    <a:cxn ang="0">
                      <a:pos x="T6" y="T7"/>
                    </a:cxn>
                    <a:cxn ang="0">
                      <a:pos x="T8" y="T9"/>
                    </a:cxn>
                    <a:cxn ang="0">
                      <a:pos x="T10" y="T11"/>
                    </a:cxn>
                  </a:cxnLst>
                  <a:rect l="0" t="0" r="r" b="b"/>
                  <a:pathLst>
                    <a:path w="32" h="31">
                      <a:moveTo>
                        <a:pt x="24" y="4"/>
                      </a:moveTo>
                      <a:cubicBezTo>
                        <a:pt x="17" y="0"/>
                        <a:pt x="8" y="2"/>
                        <a:pt x="4" y="9"/>
                      </a:cubicBezTo>
                      <a:cubicBezTo>
                        <a:pt x="0" y="16"/>
                        <a:pt x="2" y="24"/>
                        <a:pt x="9" y="29"/>
                      </a:cubicBezTo>
                      <a:cubicBezTo>
                        <a:pt x="11" y="30"/>
                        <a:pt x="14" y="31"/>
                        <a:pt x="16" y="31"/>
                      </a:cubicBezTo>
                      <a:cubicBezTo>
                        <a:pt x="21" y="31"/>
                        <a:pt x="26" y="28"/>
                        <a:pt x="28" y="24"/>
                      </a:cubicBezTo>
                      <a:cubicBezTo>
                        <a:pt x="32" y="17"/>
                        <a:pt x="30" y="9"/>
                        <a:pt x="24" y="4"/>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71"/>
                <p:cNvSpPr>
                  <a:spLocks/>
                </p:cNvSpPr>
                <p:nvPr userDrawn="1"/>
              </p:nvSpPr>
              <p:spPr bwMode="auto">
                <a:xfrm>
                  <a:off x="6640545" y="6107188"/>
                  <a:ext cx="104775" cy="98426"/>
                </a:xfrm>
                <a:custGeom>
                  <a:avLst/>
                  <a:gdLst>
                    <a:gd name="T0" fmla="*/ 22 w 32"/>
                    <a:gd name="T1" fmla="*/ 3 h 30"/>
                    <a:gd name="T2" fmla="*/ 3 w 32"/>
                    <a:gd name="T3" fmla="*/ 10 h 30"/>
                    <a:gd name="T4" fmla="*/ 10 w 32"/>
                    <a:gd name="T5" fmla="*/ 29 h 30"/>
                    <a:gd name="T6" fmla="*/ 16 w 32"/>
                    <a:gd name="T7" fmla="*/ 30 h 30"/>
                    <a:gd name="T8" fmla="*/ 29 w 32"/>
                    <a:gd name="T9" fmla="*/ 22 h 30"/>
                    <a:gd name="T10" fmla="*/ 22 w 32"/>
                    <a:gd name="T11" fmla="*/ 3 h 30"/>
                  </a:gdLst>
                  <a:ahLst/>
                  <a:cxnLst>
                    <a:cxn ang="0">
                      <a:pos x="T0" y="T1"/>
                    </a:cxn>
                    <a:cxn ang="0">
                      <a:pos x="T2" y="T3"/>
                    </a:cxn>
                    <a:cxn ang="0">
                      <a:pos x="T4" y="T5"/>
                    </a:cxn>
                    <a:cxn ang="0">
                      <a:pos x="T6" y="T7"/>
                    </a:cxn>
                    <a:cxn ang="0">
                      <a:pos x="T8" y="T9"/>
                    </a:cxn>
                    <a:cxn ang="0">
                      <a:pos x="T10" y="T11"/>
                    </a:cxn>
                  </a:cxnLst>
                  <a:rect l="0" t="0" r="r" b="b"/>
                  <a:pathLst>
                    <a:path w="32" h="30">
                      <a:moveTo>
                        <a:pt x="22" y="3"/>
                      </a:moveTo>
                      <a:cubicBezTo>
                        <a:pt x="15" y="0"/>
                        <a:pt x="7" y="3"/>
                        <a:pt x="3" y="10"/>
                      </a:cubicBezTo>
                      <a:cubicBezTo>
                        <a:pt x="0" y="17"/>
                        <a:pt x="3" y="25"/>
                        <a:pt x="10" y="29"/>
                      </a:cubicBezTo>
                      <a:cubicBezTo>
                        <a:pt x="12" y="30"/>
                        <a:pt x="14" y="30"/>
                        <a:pt x="16" y="30"/>
                      </a:cubicBezTo>
                      <a:cubicBezTo>
                        <a:pt x="21" y="30"/>
                        <a:pt x="26" y="27"/>
                        <a:pt x="29" y="22"/>
                      </a:cubicBezTo>
                      <a:cubicBezTo>
                        <a:pt x="32" y="15"/>
                        <a:pt x="29" y="7"/>
                        <a:pt x="22" y="3"/>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572"/>
                <p:cNvSpPr>
                  <a:spLocks/>
                </p:cNvSpPr>
                <p:nvPr userDrawn="1"/>
              </p:nvSpPr>
              <p:spPr bwMode="auto">
                <a:xfrm>
                  <a:off x="4572023" y="4308529"/>
                  <a:ext cx="92075" cy="98426"/>
                </a:xfrm>
                <a:custGeom>
                  <a:avLst/>
                  <a:gdLst>
                    <a:gd name="T0" fmla="*/ 4 w 28"/>
                    <a:gd name="T1" fmla="*/ 5 h 30"/>
                    <a:gd name="T2" fmla="*/ 2 w 28"/>
                    <a:gd name="T3" fmla="*/ 8 h 30"/>
                    <a:gd name="T4" fmla="*/ 1 w 28"/>
                    <a:gd name="T5" fmla="*/ 10 h 30"/>
                    <a:gd name="T6" fmla="*/ 0 w 28"/>
                    <a:gd name="T7" fmla="*/ 13 h 30"/>
                    <a:gd name="T8" fmla="*/ 0 w 28"/>
                    <a:gd name="T9" fmla="*/ 15 h 30"/>
                    <a:gd name="T10" fmla="*/ 0 w 28"/>
                    <a:gd name="T11" fmla="*/ 18 h 30"/>
                    <a:gd name="T12" fmla="*/ 1 w 28"/>
                    <a:gd name="T13" fmla="*/ 21 h 30"/>
                    <a:gd name="T14" fmla="*/ 2 w 28"/>
                    <a:gd name="T15" fmla="*/ 23 h 30"/>
                    <a:gd name="T16" fmla="*/ 4 w 28"/>
                    <a:gd name="T17" fmla="*/ 26 h 30"/>
                    <a:gd name="T18" fmla="*/ 14 w 28"/>
                    <a:gd name="T19" fmla="*/ 30 h 30"/>
                    <a:gd name="T20" fmla="*/ 24 w 28"/>
                    <a:gd name="T21" fmla="*/ 26 h 30"/>
                    <a:gd name="T22" fmla="*/ 26 w 28"/>
                    <a:gd name="T23" fmla="*/ 23 h 30"/>
                    <a:gd name="T24" fmla="*/ 27 w 28"/>
                    <a:gd name="T25" fmla="*/ 21 h 30"/>
                    <a:gd name="T26" fmla="*/ 28 w 28"/>
                    <a:gd name="T27" fmla="*/ 18 h 30"/>
                    <a:gd name="T28" fmla="*/ 28 w 28"/>
                    <a:gd name="T29" fmla="*/ 15 h 30"/>
                    <a:gd name="T30" fmla="*/ 24 w 28"/>
                    <a:gd name="T31" fmla="*/ 5 h 30"/>
                    <a:gd name="T32" fmla="*/ 4 w 28"/>
                    <a:gd name="T3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4" y="5"/>
                      </a:moveTo>
                      <a:cubicBezTo>
                        <a:pt x="4" y="6"/>
                        <a:pt x="3" y="7"/>
                        <a:pt x="2" y="8"/>
                      </a:cubicBezTo>
                      <a:cubicBezTo>
                        <a:pt x="2" y="8"/>
                        <a:pt x="1" y="9"/>
                        <a:pt x="1" y="10"/>
                      </a:cubicBezTo>
                      <a:cubicBezTo>
                        <a:pt x="1" y="11"/>
                        <a:pt x="0" y="12"/>
                        <a:pt x="0" y="13"/>
                      </a:cubicBezTo>
                      <a:cubicBezTo>
                        <a:pt x="0" y="14"/>
                        <a:pt x="0" y="15"/>
                        <a:pt x="0" y="15"/>
                      </a:cubicBezTo>
                      <a:cubicBezTo>
                        <a:pt x="0" y="16"/>
                        <a:pt x="0" y="17"/>
                        <a:pt x="0" y="18"/>
                      </a:cubicBezTo>
                      <a:cubicBezTo>
                        <a:pt x="0" y="19"/>
                        <a:pt x="1" y="20"/>
                        <a:pt x="1" y="21"/>
                      </a:cubicBezTo>
                      <a:cubicBezTo>
                        <a:pt x="1" y="22"/>
                        <a:pt x="2" y="23"/>
                        <a:pt x="2" y="23"/>
                      </a:cubicBezTo>
                      <a:cubicBezTo>
                        <a:pt x="3" y="24"/>
                        <a:pt x="4" y="25"/>
                        <a:pt x="4" y="26"/>
                      </a:cubicBezTo>
                      <a:cubicBezTo>
                        <a:pt x="7" y="28"/>
                        <a:pt x="10" y="30"/>
                        <a:pt x="14" y="30"/>
                      </a:cubicBezTo>
                      <a:cubicBezTo>
                        <a:pt x="18" y="30"/>
                        <a:pt x="22" y="28"/>
                        <a:pt x="24" y="26"/>
                      </a:cubicBezTo>
                      <a:cubicBezTo>
                        <a:pt x="25" y="25"/>
                        <a:pt x="26" y="24"/>
                        <a:pt x="26" y="23"/>
                      </a:cubicBezTo>
                      <a:cubicBezTo>
                        <a:pt x="27" y="23"/>
                        <a:pt x="27" y="22"/>
                        <a:pt x="27" y="21"/>
                      </a:cubicBezTo>
                      <a:cubicBezTo>
                        <a:pt x="28" y="20"/>
                        <a:pt x="28" y="19"/>
                        <a:pt x="28" y="18"/>
                      </a:cubicBezTo>
                      <a:cubicBezTo>
                        <a:pt x="28" y="17"/>
                        <a:pt x="28" y="16"/>
                        <a:pt x="28" y="15"/>
                      </a:cubicBezTo>
                      <a:cubicBezTo>
                        <a:pt x="28" y="12"/>
                        <a:pt x="27" y="8"/>
                        <a:pt x="24" y="5"/>
                      </a:cubicBezTo>
                      <a:cubicBezTo>
                        <a:pt x="19" y="0"/>
                        <a:pt x="9" y="0"/>
                        <a:pt x="4" y="5"/>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9" name="Group 588"/>
              <p:cNvGrpSpPr/>
              <p:nvPr userDrawn="1"/>
            </p:nvGrpSpPr>
            <p:grpSpPr>
              <a:xfrm>
                <a:off x="4238647" y="3368720"/>
                <a:ext cx="228600" cy="228600"/>
                <a:chOff x="4238647" y="3368720"/>
                <a:chExt cx="228600" cy="228600"/>
              </a:xfrm>
            </p:grpSpPr>
            <p:sp>
              <p:nvSpPr>
                <p:cNvPr id="586" name="Oval 585"/>
                <p:cNvSpPr>
                  <a:spLocks noChangeAspect="1"/>
                </p:cNvSpPr>
                <p:nvPr userDrawn="1"/>
              </p:nvSpPr>
              <p:spPr>
                <a:xfrm>
                  <a:off x="4279795" y="3409868"/>
                  <a:ext cx="146304" cy="146304"/>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a:spLocks noChangeAspect="1"/>
                </p:cNvSpPr>
                <p:nvPr userDrawn="1"/>
              </p:nvSpPr>
              <p:spPr>
                <a:xfrm>
                  <a:off x="4238647" y="3368720"/>
                  <a:ext cx="228600" cy="228600"/>
                </a:xfrm>
                <a:prstGeom prst="ellipse">
                  <a:avLst/>
                </a:prstGeom>
                <a:noFill/>
                <a:ln w="9525" cap="rnd">
                  <a:solidFill>
                    <a:schemeClr val="tx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2" name="Oval 591"/>
              <p:cNvSpPr>
                <a:spLocks noChangeAspect="1"/>
              </p:cNvSpPr>
              <p:nvPr userDrawn="1"/>
            </p:nvSpPr>
            <p:spPr>
              <a:xfrm>
                <a:off x="4186259" y="3137957"/>
                <a:ext cx="100584" cy="100584"/>
              </a:xfrm>
              <a:prstGeom prst="ellipse">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a:spLocks noChangeAspect="1"/>
              </p:cNvSpPr>
              <p:nvPr userDrawn="1"/>
            </p:nvSpPr>
            <p:spPr>
              <a:xfrm>
                <a:off x="5302276" y="4241220"/>
                <a:ext cx="137160" cy="137160"/>
              </a:xfrm>
              <a:prstGeom prst="ellipse">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userDrawn="1"/>
            </p:nvGrpSpPr>
            <p:grpSpPr>
              <a:xfrm>
                <a:off x="10944276" y="6380241"/>
                <a:ext cx="873128" cy="98426"/>
                <a:chOff x="10944276" y="6380241"/>
                <a:chExt cx="873128" cy="98426"/>
              </a:xfrm>
            </p:grpSpPr>
            <p:sp>
              <p:nvSpPr>
                <p:cNvPr id="553" name="Oval 545"/>
                <p:cNvSpPr>
                  <a:spLocks noChangeArrowheads="1"/>
                </p:cNvSpPr>
                <p:nvPr userDrawn="1"/>
              </p:nvSpPr>
              <p:spPr bwMode="auto">
                <a:xfrm>
                  <a:off x="11458628"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546"/>
                <p:cNvSpPr>
                  <a:spLocks noChangeArrowheads="1"/>
                </p:cNvSpPr>
                <p:nvPr userDrawn="1"/>
              </p:nvSpPr>
              <p:spPr bwMode="auto">
                <a:xfrm>
                  <a:off x="11717391" y="6380241"/>
                  <a:ext cx="100013"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Oval 547"/>
                <p:cNvSpPr>
                  <a:spLocks noChangeArrowheads="1"/>
                </p:cNvSpPr>
                <p:nvPr userDrawn="1"/>
              </p:nvSpPr>
              <p:spPr bwMode="auto">
                <a:xfrm>
                  <a:off x="10944276"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547"/>
                <p:cNvSpPr>
                  <a:spLocks noChangeArrowheads="1"/>
                </p:cNvSpPr>
                <p:nvPr userDrawn="1"/>
              </p:nvSpPr>
              <p:spPr bwMode="auto">
                <a:xfrm>
                  <a:off x="11201452" y="6380241"/>
                  <a:ext cx="98425" cy="98426"/>
                </a:xfrm>
                <a:prstGeom prst="ellipse">
                  <a:avLst/>
                </a:pr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54" name="Copyright"/>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sp>
        <p:nvSpPr>
          <p:cNvPr id="110" name="red div line"/>
          <p:cNvSpPr/>
          <p:nvPr userDrawn="1"/>
        </p:nvSpPr>
        <p:spPr>
          <a:xfrm>
            <a:off x="411480" y="4142969"/>
            <a:ext cx="2679192"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p:cNvSpPr>
            <a:spLocks noGrp="1"/>
          </p:cNvSpPr>
          <p:nvPr userDrawn="1">
            <p:ph type="body" sz="quarter" idx="12" hasCustomPrompt="1"/>
          </p:nvPr>
        </p:nvSpPr>
        <p:spPr bwMode="white">
          <a:xfrm>
            <a:off x="411480" y="1991994"/>
            <a:ext cx="6217920" cy="2011680"/>
          </a:xfrm>
          <a:effectLst/>
        </p:spPr>
        <p:txBody>
          <a:bodyPr vert="horz" wrap="square" lIns="0" tIns="0" rIns="0" bIns="0" rtlCol="0" anchor="b">
            <a:normAutofit/>
          </a:bodyPr>
          <a:lstStyle>
            <a:lvl1pPr marL="0" indent="0">
              <a:lnSpc>
                <a:spcPct val="95000"/>
              </a:lnSpc>
              <a:spcBef>
                <a:spcPts val="0"/>
              </a:spcBef>
              <a:buNone/>
              <a:defRPr lang="en-US" sz="3200" b="1" cap="none" baseline="0" dirty="0" smtClean="0">
                <a:solidFill>
                  <a:schemeClr val="tx1"/>
                </a:solidFill>
                <a:effectLst/>
                <a:latin typeface="+mj-lt"/>
              </a:defRPr>
            </a:lvl1pPr>
          </a:lstStyle>
          <a:p>
            <a:pPr marL="0" lvl="0" indent="0"/>
            <a:r>
              <a:rPr lang="en-US" dirty="0"/>
              <a:t>Title</a:t>
            </a:r>
          </a:p>
        </p:txBody>
      </p:sp>
      <p:pic>
        <p:nvPicPr>
          <p:cNvPr id="249" name="Broadcom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480" y="365760"/>
            <a:ext cx="2679674" cy="365760"/>
          </a:xfrm>
          <a:prstGeom prst="rect">
            <a:avLst/>
          </a:prstGeom>
        </p:spPr>
      </p:pic>
    </p:spTree>
    <p:extLst>
      <p:ext uri="{BB962C8B-B14F-4D97-AF65-F5344CB8AC3E}">
        <p14:creationId xmlns:p14="http://schemas.microsoft.com/office/powerpoint/2010/main" val="37949210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11" name="connecting dots"/>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2000"/>
                    </a14:imgEffect>
                  </a14:imgLayer>
                </a14:imgProps>
              </a:ext>
              <a:ext uri="{28A0092B-C50C-407E-A947-70E740481C1C}">
                <a14:useLocalDpi xmlns:a14="http://schemas.microsoft.com/office/drawing/2010/main" val="0"/>
              </a:ext>
            </a:extLst>
          </a:blip>
          <a:srcRect l="45698" b="25537"/>
          <a:stretch/>
        </p:blipFill>
        <p:spPr>
          <a:xfrm>
            <a:off x="0" y="3575619"/>
            <a:ext cx="2850543" cy="3282381"/>
          </a:xfrm>
          <a:prstGeom prst="rect">
            <a:avLst/>
          </a:prstGeom>
        </p:spPr>
      </p:pic>
      <p:sp>
        <p:nvSpPr>
          <p:cNvPr id="2" name="Title Placeholder 1"/>
          <p:cNvSpPr>
            <a:spLocks noGrp="1"/>
          </p:cNvSpPr>
          <p:nvPr>
            <p:ph type="title"/>
          </p:nvPr>
        </p:nvSpPr>
        <p:spPr bwMode="gray">
          <a:xfrm>
            <a:off x="413004" y="457200"/>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188720"/>
            <a:ext cx="11365992" cy="150707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age Number"/>
          <p:cNvSpPr txBox="1">
            <a:spLocks/>
          </p:cNvSpPr>
          <p:nvPr/>
        </p:nvSpPr>
        <p:spPr>
          <a:xfrm>
            <a:off x="411480" y="6629400"/>
            <a:ext cx="125034" cy="123111"/>
          </a:xfrm>
          <a:prstGeom prst="rect">
            <a:avLst/>
          </a:prstGeom>
        </p:spPr>
        <p:txBody>
          <a:bodyPr vert="horz" wrap="none" lIns="0" tIns="0" rIns="0" bIns="0" rtlCol="0" anchor="ctr" anchorCtr="0">
            <a:spAutoFit/>
          </a:bodyPr>
          <a:lstStyle/>
          <a:p>
            <a:pPr algn="l"/>
            <a:fld id="{33A2A773-C618-4A5E-A908-2C5FB33DF7E5}" type="slidenum">
              <a:rPr lang="en-US" sz="800" smtClean="0">
                <a:solidFill>
                  <a:schemeClr val="bg2">
                    <a:lumMod val="50000"/>
                  </a:schemeClr>
                </a:solidFill>
                <a:cs typeface="Arial" pitchFamily="34" charset="0"/>
              </a:rPr>
              <a:pPr algn="l"/>
              <a:t>‹#›</a:t>
            </a:fld>
            <a:endParaRPr lang="en-US" sz="800" dirty="0">
              <a:solidFill>
                <a:schemeClr val="bg2">
                  <a:lumMod val="50000"/>
                </a:schemeClr>
              </a:solidFill>
              <a:cs typeface="Arial" pitchFamily="34" charset="0"/>
            </a:endParaRPr>
          </a:p>
        </p:txBody>
      </p:sp>
      <p:sp>
        <p:nvSpPr>
          <p:cNvPr id="14" name="Copyright"/>
          <p:cNvSpPr txBox="1">
            <a:spLocks/>
          </p:cNvSpPr>
          <p:nvPr/>
        </p:nvSpPr>
        <p:spPr>
          <a:xfrm>
            <a:off x="832766"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sp>
        <p:nvSpPr>
          <p:cNvPr id="16" name="TextBox 15"/>
          <p:cNvSpPr txBox="1">
            <a:spLocks/>
          </p:cNvSpPr>
          <p:nvPr/>
        </p:nvSpPr>
        <p:spPr>
          <a:xfrm>
            <a:off x="671014" y="6629400"/>
            <a:ext cx="27252" cy="123111"/>
          </a:xfrm>
          <a:prstGeom prst="rect">
            <a:avLst/>
          </a:prstGeom>
        </p:spPr>
        <p:txBody>
          <a:bodyPr vert="horz" wrap="none" lIns="0" tIns="0" rIns="0" bIns="0" rtlCol="0" anchor="ctr" anchorCtr="0">
            <a:spAutoFit/>
          </a:bodyPr>
          <a:lstStyle/>
          <a:p>
            <a:pPr algn="l"/>
            <a:r>
              <a:rPr lang="en-US" sz="800" dirty="0">
                <a:solidFill>
                  <a:schemeClr val="bg2">
                    <a:lumMod val="50000"/>
                  </a:schemeClr>
                </a:solidFill>
                <a:cs typeface="Arial" pitchFamily="34" charset="0"/>
              </a:rPr>
              <a:t>|</a:t>
            </a:r>
          </a:p>
        </p:txBody>
      </p:sp>
      <p:pic>
        <p:nvPicPr>
          <p:cNvPr id="9" name="BRCM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14000" y="6511510"/>
            <a:ext cx="1511300" cy="204806"/>
          </a:xfrm>
          <a:prstGeom prst="rect">
            <a:avLst/>
          </a:prstGeom>
        </p:spPr>
      </p:pic>
      <p:grpSp>
        <p:nvGrpSpPr>
          <p:cNvPr id="4" name="Two-tone Red"/>
          <p:cNvGrpSpPr/>
          <p:nvPr/>
        </p:nvGrpSpPr>
        <p:grpSpPr bwMode="ltGray">
          <a:xfrm>
            <a:off x="0" y="0"/>
            <a:ext cx="12192000" cy="9144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pic>
        <p:nvPicPr>
          <p:cNvPr id="12" name="Concentric Circle"/>
          <p:cNvPicPr>
            <a:picLocks noChangeAspect="1"/>
          </p:cNvPicPr>
          <p:nvPr userDrawn="1"/>
        </p:nvPicPr>
        <p:blipFill rotWithShape="1">
          <a:blip r:embed="rId16">
            <a:extLst>
              <a:ext uri="{28A0092B-C50C-407E-A947-70E740481C1C}">
                <a14:useLocalDpi xmlns:a14="http://schemas.microsoft.com/office/drawing/2010/main" val="0"/>
              </a:ext>
            </a:extLst>
          </a:blip>
          <a:srcRect t="53578" r="62105"/>
          <a:stretch/>
        </p:blipFill>
        <p:spPr>
          <a:xfrm>
            <a:off x="11369039" y="0"/>
            <a:ext cx="822961" cy="917565"/>
          </a:xfrm>
          <a:prstGeom prst="rect">
            <a:avLst/>
          </a:prstGeom>
        </p:spPr>
      </p:pic>
    </p:spTree>
    <p:extLst>
      <p:ext uri="{BB962C8B-B14F-4D97-AF65-F5344CB8AC3E}">
        <p14:creationId xmlns:p14="http://schemas.microsoft.com/office/powerpoint/2010/main" val="1503596167"/>
      </p:ext>
    </p:extLst>
  </p:cSld>
  <p:clrMap bg1="lt1" tx1="dk1" bg2="lt2" tx2="dk2" accent1="accent1" accent2="accent2" accent3="accent3" accent4="accent4" accent5="accent5" accent6="accent6" hlink="hlink" folHlink="folHlink"/>
  <p:sldLayoutIdLst>
    <p:sldLayoutId id="2147484118" r:id="rId1"/>
    <p:sldLayoutId id="2147484132" r:id="rId2"/>
    <p:sldLayoutId id="2147484122" r:id="rId3"/>
    <p:sldLayoutId id="2147484124" r:id="rId4"/>
    <p:sldLayoutId id="2147484125" r:id="rId5"/>
    <p:sldLayoutId id="2147484126" r:id="rId6"/>
    <p:sldLayoutId id="2147484128" r:id="rId7"/>
    <p:sldLayoutId id="2147484129" r:id="rId8"/>
    <p:sldLayoutId id="2147484135" r:id="rId9"/>
    <p:sldLayoutId id="2147484136" r:id="rId10"/>
    <p:sldLayoutId id="2147484130" r:id="rId11"/>
  </p:sldLayoutIdLst>
  <p:transition spd="med">
    <p:fade/>
  </p:transition>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1" name="connecting dots"/>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2000"/>
                    </a14:imgEffect>
                  </a14:imgLayer>
                </a14:imgProps>
              </a:ext>
              <a:ext uri="{28A0092B-C50C-407E-A947-70E740481C1C}">
                <a14:useLocalDpi xmlns:a14="http://schemas.microsoft.com/office/drawing/2010/main" val="0"/>
              </a:ext>
            </a:extLst>
          </a:blip>
          <a:srcRect l="45698" b="25537"/>
          <a:stretch/>
        </p:blipFill>
        <p:spPr>
          <a:xfrm>
            <a:off x="0" y="3575619"/>
            <a:ext cx="2850543" cy="3282381"/>
          </a:xfrm>
          <a:prstGeom prst="rect">
            <a:avLst/>
          </a:prstGeom>
        </p:spPr>
      </p:pic>
      <p:sp>
        <p:nvSpPr>
          <p:cNvPr id="2" name="Title Placeholder 1"/>
          <p:cNvSpPr>
            <a:spLocks noGrp="1"/>
          </p:cNvSpPr>
          <p:nvPr>
            <p:ph type="title"/>
          </p:nvPr>
        </p:nvSpPr>
        <p:spPr bwMode="gray">
          <a:xfrm>
            <a:off x="413004" y="457200"/>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188720"/>
            <a:ext cx="11365992" cy="150707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age Number"/>
          <p:cNvSpPr txBox="1">
            <a:spLocks/>
          </p:cNvSpPr>
          <p:nvPr/>
        </p:nvSpPr>
        <p:spPr>
          <a:xfrm>
            <a:off x="411480" y="6629400"/>
            <a:ext cx="125034" cy="123111"/>
          </a:xfrm>
          <a:prstGeom prst="rect">
            <a:avLst/>
          </a:prstGeom>
        </p:spPr>
        <p:txBody>
          <a:bodyPr vert="horz" wrap="none" lIns="0" tIns="0" rIns="0" bIns="0" rtlCol="0" anchor="ctr" anchorCtr="0">
            <a:spAutoFit/>
          </a:bodyPr>
          <a:lstStyle/>
          <a:p>
            <a:pPr algn="l"/>
            <a:fld id="{33A2A773-C618-4A5E-A908-2C5FB33DF7E5}" type="slidenum">
              <a:rPr lang="en-US" sz="800" smtClean="0">
                <a:solidFill>
                  <a:schemeClr val="bg2">
                    <a:lumMod val="50000"/>
                  </a:schemeClr>
                </a:solidFill>
                <a:cs typeface="Arial" pitchFamily="34" charset="0"/>
              </a:rPr>
              <a:pPr algn="l"/>
              <a:t>‹#›</a:t>
            </a:fld>
            <a:endParaRPr lang="en-US" sz="800" dirty="0">
              <a:solidFill>
                <a:schemeClr val="bg2">
                  <a:lumMod val="50000"/>
                </a:schemeClr>
              </a:solidFill>
              <a:cs typeface="Arial" pitchFamily="34" charset="0"/>
            </a:endParaRPr>
          </a:p>
        </p:txBody>
      </p:sp>
      <p:sp>
        <p:nvSpPr>
          <p:cNvPr id="14" name="Copyright"/>
          <p:cNvSpPr txBox="1">
            <a:spLocks/>
          </p:cNvSpPr>
          <p:nvPr/>
        </p:nvSpPr>
        <p:spPr>
          <a:xfrm>
            <a:off x="832766" y="6629400"/>
            <a:ext cx="7320915" cy="123111"/>
          </a:xfrm>
          <a:prstGeom prst="rect">
            <a:avLst/>
          </a:prstGeom>
          <a:noFill/>
        </p:spPr>
        <p:txBody>
          <a:bodyPr wrap="none" lIns="0" tIns="0" rIns="0" bIns="0" rtlCol="0" anchor="t">
            <a:spAutoFit/>
          </a:bodyPr>
          <a:lstStyle/>
          <a:p>
            <a:r>
              <a:rPr lang="en-US" sz="800" dirty="0">
                <a:solidFill>
                  <a:schemeClr val="bg2">
                    <a:lumMod val="50000"/>
                  </a:schemeClr>
                </a:solidFill>
              </a:rPr>
              <a:t>Broadcom Proprietary and Confidential.  Copyright © 2024 Broadcom.  All Rights Reserved. The term “Broadcom” refers to Broadcom Inc. and/or its subsidiaries.</a:t>
            </a:r>
          </a:p>
        </p:txBody>
      </p:sp>
      <p:sp>
        <p:nvSpPr>
          <p:cNvPr id="16" name="TextBox 15"/>
          <p:cNvSpPr txBox="1">
            <a:spLocks/>
          </p:cNvSpPr>
          <p:nvPr/>
        </p:nvSpPr>
        <p:spPr>
          <a:xfrm>
            <a:off x="671014" y="6629400"/>
            <a:ext cx="27252" cy="123111"/>
          </a:xfrm>
          <a:prstGeom prst="rect">
            <a:avLst/>
          </a:prstGeom>
        </p:spPr>
        <p:txBody>
          <a:bodyPr vert="horz" wrap="none" lIns="0" tIns="0" rIns="0" bIns="0" rtlCol="0" anchor="ctr" anchorCtr="0">
            <a:spAutoFit/>
          </a:bodyPr>
          <a:lstStyle/>
          <a:p>
            <a:pPr algn="l"/>
            <a:r>
              <a:rPr lang="en-US" sz="800" dirty="0">
                <a:solidFill>
                  <a:schemeClr val="bg2">
                    <a:lumMod val="50000"/>
                  </a:schemeClr>
                </a:solidFill>
                <a:cs typeface="Arial" pitchFamily="34" charset="0"/>
              </a:rPr>
              <a:t>|</a:t>
            </a:r>
          </a:p>
        </p:txBody>
      </p:sp>
      <p:pic>
        <p:nvPicPr>
          <p:cNvPr id="9" name="BRCM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4000" y="6511510"/>
            <a:ext cx="1511300" cy="204806"/>
          </a:xfrm>
          <a:prstGeom prst="rect">
            <a:avLst/>
          </a:prstGeom>
        </p:spPr>
      </p:pic>
      <p:grpSp>
        <p:nvGrpSpPr>
          <p:cNvPr id="4" name="Two-tone Red"/>
          <p:cNvGrpSpPr/>
          <p:nvPr/>
        </p:nvGrpSpPr>
        <p:grpSpPr bwMode="ltGray">
          <a:xfrm>
            <a:off x="0" y="0"/>
            <a:ext cx="12192000" cy="9144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pic>
        <p:nvPicPr>
          <p:cNvPr id="12" name="Concentric Circle"/>
          <p:cNvPicPr>
            <a:picLocks noChangeAspect="1"/>
          </p:cNvPicPr>
          <p:nvPr userDrawn="1"/>
        </p:nvPicPr>
        <p:blipFill rotWithShape="1">
          <a:blip r:embed="rId9">
            <a:extLst>
              <a:ext uri="{28A0092B-C50C-407E-A947-70E740481C1C}">
                <a14:useLocalDpi xmlns:a14="http://schemas.microsoft.com/office/drawing/2010/main" val="0"/>
              </a:ext>
            </a:extLst>
          </a:blip>
          <a:srcRect t="53578" r="62105"/>
          <a:stretch/>
        </p:blipFill>
        <p:spPr>
          <a:xfrm>
            <a:off x="11369039" y="0"/>
            <a:ext cx="822961" cy="917565"/>
          </a:xfrm>
          <a:prstGeom prst="rect">
            <a:avLst/>
          </a:prstGeom>
        </p:spPr>
      </p:pic>
    </p:spTree>
    <p:extLst>
      <p:ext uri="{BB962C8B-B14F-4D97-AF65-F5344CB8AC3E}">
        <p14:creationId xmlns:p14="http://schemas.microsoft.com/office/powerpoint/2010/main" val="331566292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9" r:id="rId3"/>
    <p:sldLayoutId id="2147484150" r:id="rId4"/>
  </p:sldLayoutIdLst>
  <p:transition spd="med">
    <p:fade/>
  </p:transition>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broadcom.com/external/article?articleId=136872" TargetMode="External"/><Relationship Id="rId2" Type="http://schemas.openxmlformats.org/officeDocument/2006/relationships/hyperlink" Target="https://support.broadcom.com/group/ecx/productdetails?productName=CA%20Service%20Management%20-%20Service%20Desk%20Manager"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Theme Image"/>
          <p:cNvPicPr>
            <a:picLocks noChangeAspect="1"/>
          </p:cNvPicPr>
          <p:nvPr/>
        </p:nvPicPr>
        <p:blipFill rotWithShape="1">
          <a:blip r:embed="rId2">
            <a:extLst>
              <a:ext uri="{28A0092B-C50C-407E-A947-70E740481C1C}">
                <a14:useLocalDpi xmlns:a14="http://schemas.microsoft.com/office/drawing/2010/main" val="0"/>
              </a:ext>
            </a:extLst>
          </a:blip>
          <a:srcRect r="15728"/>
          <a:stretch/>
        </p:blipFill>
        <p:spPr>
          <a:xfrm>
            <a:off x="915155" y="0"/>
            <a:ext cx="11276845" cy="6858000"/>
          </a:xfrm>
          <a:prstGeom prst="rect">
            <a:avLst/>
          </a:prstGeom>
        </p:spPr>
      </p:pic>
      <p:grpSp>
        <p:nvGrpSpPr>
          <p:cNvPr id="220" name="Branded Cover"/>
          <p:cNvGrpSpPr/>
          <p:nvPr/>
        </p:nvGrpSpPr>
        <p:grpSpPr>
          <a:xfrm>
            <a:off x="0" y="-1"/>
            <a:ext cx="10294691" cy="6858001"/>
            <a:chOff x="0" y="-1"/>
            <a:chExt cx="10294691" cy="6858001"/>
          </a:xfrm>
        </p:grpSpPr>
        <p:sp>
          <p:nvSpPr>
            <p:cNvPr id="3" name="Mask"/>
            <p:cNvSpPr>
              <a:spLocks/>
            </p:cNvSpPr>
            <p:nvPr/>
          </p:nvSpPr>
          <p:spPr bwMode="auto">
            <a:xfrm>
              <a:off x="0" y="0"/>
              <a:ext cx="9594850" cy="6858000"/>
            </a:xfrm>
            <a:custGeom>
              <a:avLst/>
              <a:gdLst>
                <a:gd name="T0" fmla="*/ 4658 w 6044"/>
                <a:gd name="T1" fmla="*/ 2160 h 4320"/>
                <a:gd name="T2" fmla="*/ 4666 w 6044"/>
                <a:gd name="T3" fmla="*/ 1982 h 4320"/>
                <a:gd name="T4" fmla="*/ 4684 w 6044"/>
                <a:gd name="T5" fmla="*/ 1808 h 4320"/>
                <a:gd name="T6" fmla="*/ 4716 w 6044"/>
                <a:gd name="T7" fmla="*/ 1636 h 4320"/>
                <a:gd name="T8" fmla="*/ 4760 w 6044"/>
                <a:gd name="T9" fmla="*/ 1470 h 4320"/>
                <a:gd name="T10" fmla="*/ 4816 w 6044"/>
                <a:gd name="T11" fmla="*/ 1310 h 4320"/>
                <a:gd name="T12" fmla="*/ 4882 w 6044"/>
                <a:gd name="T13" fmla="*/ 1154 h 4320"/>
                <a:gd name="T14" fmla="*/ 4958 w 6044"/>
                <a:gd name="T15" fmla="*/ 1004 h 4320"/>
                <a:gd name="T16" fmla="*/ 5044 w 6044"/>
                <a:gd name="T17" fmla="*/ 862 h 4320"/>
                <a:gd name="T18" fmla="*/ 5140 w 6044"/>
                <a:gd name="T19" fmla="*/ 724 h 4320"/>
                <a:gd name="T20" fmla="*/ 5246 w 6044"/>
                <a:gd name="T21" fmla="*/ 596 h 4320"/>
                <a:gd name="T22" fmla="*/ 5360 w 6044"/>
                <a:gd name="T23" fmla="*/ 474 h 4320"/>
                <a:gd name="T24" fmla="*/ 5482 w 6044"/>
                <a:gd name="T25" fmla="*/ 360 h 4320"/>
                <a:gd name="T26" fmla="*/ 5612 w 6044"/>
                <a:gd name="T27" fmla="*/ 256 h 4320"/>
                <a:gd name="T28" fmla="*/ 5750 w 6044"/>
                <a:gd name="T29" fmla="*/ 162 h 4320"/>
                <a:gd name="T30" fmla="*/ 5894 w 6044"/>
                <a:gd name="T31" fmla="*/ 76 h 4320"/>
                <a:gd name="T32" fmla="*/ 6044 w 6044"/>
                <a:gd name="T33" fmla="*/ 0 h 4320"/>
                <a:gd name="T34" fmla="*/ 0 w 6044"/>
                <a:gd name="T35" fmla="*/ 4320 h 4320"/>
                <a:gd name="T36" fmla="*/ 6044 w 6044"/>
                <a:gd name="T37" fmla="*/ 4320 h 4320"/>
                <a:gd name="T38" fmla="*/ 5894 w 6044"/>
                <a:gd name="T39" fmla="*/ 4244 h 4320"/>
                <a:gd name="T40" fmla="*/ 5750 w 6044"/>
                <a:gd name="T41" fmla="*/ 4158 h 4320"/>
                <a:gd name="T42" fmla="*/ 5612 w 6044"/>
                <a:gd name="T43" fmla="*/ 4064 h 4320"/>
                <a:gd name="T44" fmla="*/ 5482 w 6044"/>
                <a:gd name="T45" fmla="*/ 3958 h 4320"/>
                <a:gd name="T46" fmla="*/ 5360 w 6044"/>
                <a:gd name="T47" fmla="*/ 3846 h 4320"/>
                <a:gd name="T48" fmla="*/ 5246 w 6044"/>
                <a:gd name="T49" fmla="*/ 3724 h 4320"/>
                <a:gd name="T50" fmla="*/ 5140 w 6044"/>
                <a:gd name="T51" fmla="*/ 3594 h 4320"/>
                <a:gd name="T52" fmla="*/ 5044 w 6044"/>
                <a:gd name="T53" fmla="*/ 3458 h 4320"/>
                <a:gd name="T54" fmla="*/ 4958 w 6044"/>
                <a:gd name="T55" fmla="*/ 3316 h 4320"/>
                <a:gd name="T56" fmla="*/ 4882 w 6044"/>
                <a:gd name="T57" fmla="*/ 3166 h 4320"/>
                <a:gd name="T58" fmla="*/ 4816 w 6044"/>
                <a:gd name="T59" fmla="*/ 3010 h 4320"/>
                <a:gd name="T60" fmla="*/ 4760 w 6044"/>
                <a:gd name="T61" fmla="*/ 2848 h 4320"/>
                <a:gd name="T62" fmla="*/ 4716 w 6044"/>
                <a:gd name="T63" fmla="*/ 2682 h 4320"/>
                <a:gd name="T64" fmla="*/ 4684 w 6044"/>
                <a:gd name="T65" fmla="*/ 2512 h 4320"/>
                <a:gd name="T66" fmla="*/ 4666 w 6044"/>
                <a:gd name="T67" fmla="*/ 2338 h 4320"/>
                <a:gd name="T68" fmla="*/ 4658 w 6044"/>
                <a:gd name="T69" fmla="*/ 216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4" h="4320">
                  <a:moveTo>
                    <a:pt x="4658" y="2160"/>
                  </a:moveTo>
                  <a:lnTo>
                    <a:pt x="4658" y="2160"/>
                  </a:lnTo>
                  <a:lnTo>
                    <a:pt x="4660" y="2070"/>
                  </a:lnTo>
                  <a:lnTo>
                    <a:pt x="4666" y="1982"/>
                  </a:lnTo>
                  <a:lnTo>
                    <a:pt x="4674" y="1894"/>
                  </a:lnTo>
                  <a:lnTo>
                    <a:pt x="4684" y="1808"/>
                  </a:lnTo>
                  <a:lnTo>
                    <a:pt x="4698" y="1722"/>
                  </a:lnTo>
                  <a:lnTo>
                    <a:pt x="4716" y="1636"/>
                  </a:lnTo>
                  <a:lnTo>
                    <a:pt x="4736" y="1554"/>
                  </a:lnTo>
                  <a:lnTo>
                    <a:pt x="4760" y="1470"/>
                  </a:lnTo>
                  <a:lnTo>
                    <a:pt x="4786" y="1390"/>
                  </a:lnTo>
                  <a:lnTo>
                    <a:pt x="4816" y="1310"/>
                  </a:lnTo>
                  <a:lnTo>
                    <a:pt x="4846" y="1232"/>
                  </a:lnTo>
                  <a:lnTo>
                    <a:pt x="4882" y="1154"/>
                  </a:lnTo>
                  <a:lnTo>
                    <a:pt x="4918" y="1078"/>
                  </a:lnTo>
                  <a:lnTo>
                    <a:pt x="4958" y="1004"/>
                  </a:lnTo>
                  <a:lnTo>
                    <a:pt x="5000" y="932"/>
                  </a:lnTo>
                  <a:lnTo>
                    <a:pt x="5044" y="862"/>
                  </a:lnTo>
                  <a:lnTo>
                    <a:pt x="5092" y="792"/>
                  </a:lnTo>
                  <a:lnTo>
                    <a:pt x="5140" y="724"/>
                  </a:lnTo>
                  <a:lnTo>
                    <a:pt x="5192" y="660"/>
                  </a:lnTo>
                  <a:lnTo>
                    <a:pt x="5246" y="596"/>
                  </a:lnTo>
                  <a:lnTo>
                    <a:pt x="5302" y="534"/>
                  </a:lnTo>
                  <a:lnTo>
                    <a:pt x="5360" y="474"/>
                  </a:lnTo>
                  <a:lnTo>
                    <a:pt x="5420" y="416"/>
                  </a:lnTo>
                  <a:lnTo>
                    <a:pt x="5482" y="360"/>
                  </a:lnTo>
                  <a:lnTo>
                    <a:pt x="5546" y="308"/>
                  </a:lnTo>
                  <a:lnTo>
                    <a:pt x="5612" y="256"/>
                  </a:lnTo>
                  <a:lnTo>
                    <a:pt x="5680" y="208"/>
                  </a:lnTo>
                  <a:lnTo>
                    <a:pt x="5750" y="162"/>
                  </a:lnTo>
                  <a:lnTo>
                    <a:pt x="5820" y="116"/>
                  </a:lnTo>
                  <a:lnTo>
                    <a:pt x="5894" y="76"/>
                  </a:lnTo>
                  <a:lnTo>
                    <a:pt x="5968" y="36"/>
                  </a:lnTo>
                  <a:lnTo>
                    <a:pt x="6044" y="0"/>
                  </a:lnTo>
                  <a:lnTo>
                    <a:pt x="0" y="0"/>
                  </a:lnTo>
                  <a:lnTo>
                    <a:pt x="0" y="4320"/>
                  </a:lnTo>
                  <a:lnTo>
                    <a:pt x="6044" y="4320"/>
                  </a:lnTo>
                  <a:lnTo>
                    <a:pt x="6044" y="4320"/>
                  </a:lnTo>
                  <a:lnTo>
                    <a:pt x="5968" y="4284"/>
                  </a:lnTo>
                  <a:lnTo>
                    <a:pt x="5894" y="4244"/>
                  </a:lnTo>
                  <a:lnTo>
                    <a:pt x="5820" y="4202"/>
                  </a:lnTo>
                  <a:lnTo>
                    <a:pt x="5750" y="4158"/>
                  </a:lnTo>
                  <a:lnTo>
                    <a:pt x="5680" y="4112"/>
                  </a:lnTo>
                  <a:lnTo>
                    <a:pt x="5612" y="4064"/>
                  </a:lnTo>
                  <a:lnTo>
                    <a:pt x="5546" y="4012"/>
                  </a:lnTo>
                  <a:lnTo>
                    <a:pt x="5482" y="3958"/>
                  </a:lnTo>
                  <a:lnTo>
                    <a:pt x="5420" y="3904"/>
                  </a:lnTo>
                  <a:lnTo>
                    <a:pt x="5360" y="3846"/>
                  </a:lnTo>
                  <a:lnTo>
                    <a:pt x="5302" y="3786"/>
                  </a:lnTo>
                  <a:lnTo>
                    <a:pt x="5246" y="3724"/>
                  </a:lnTo>
                  <a:lnTo>
                    <a:pt x="5192" y="3660"/>
                  </a:lnTo>
                  <a:lnTo>
                    <a:pt x="5140" y="3594"/>
                  </a:lnTo>
                  <a:lnTo>
                    <a:pt x="5092" y="3528"/>
                  </a:lnTo>
                  <a:lnTo>
                    <a:pt x="5044" y="3458"/>
                  </a:lnTo>
                  <a:lnTo>
                    <a:pt x="5000" y="3388"/>
                  </a:lnTo>
                  <a:lnTo>
                    <a:pt x="4958" y="3316"/>
                  </a:lnTo>
                  <a:lnTo>
                    <a:pt x="4918" y="3240"/>
                  </a:lnTo>
                  <a:lnTo>
                    <a:pt x="4882" y="3166"/>
                  </a:lnTo>
                  <a:lnTo>
                    <a:pt x="4846" y="3088"/>
                  </a:lnTo>
                  <a:lnTo>
                    <a:pt x="4816" y="3010"/>
                  </a:lnTo>
                  <a:lnTo>
                    <a:pt x="4786" y="2930"/>
                  </a:lnTo>
                  <a:lnTo>
                    <a:pt x="4760" y="2848"/>
                  </a:lnTo>
                  <a:lnTo>
                    <a:pt x="4736" y="2766"/>
                  </a:lnTo>
                  <a:lnTo>
                    <a:pt x="4716" y="2682"/>
                  </a:lnTo>
                  <a:lnTo>
                    <a:pt x="4698" y="2598"/>
                  </a:lnTo>
                  <a:lnTo>
                    <a:pt x="4684" y="2512"/>
                  </a:lnTo>
                  <a:lnTo>
                    <a:pt x="4674" y="2426"/>
                  </a:lnTo>
                  <a:lnTo>
                    <a:pt x="4666" y="2338"/>
                  </a:lnTo>
                  <a:lnTo>
                    <a:pt x="4660" y="2250"/>
                  </a:lnTo>
                  <a:lnTo>
                    <a:pt x="4658" y="2160"/>
                  </a:lnTo>
                  <a:lnTo>
                    <a:pt x="4658" y="2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nvGrpSpPr>
            <p:cNvPr id="4" name="Halftone"/>
            <p:cNvGrpSpPr/>
            <p:nvPr/>
          </p:nvGrpSpPr>
          <p:grpSpPr>
            <a:xfrm>
              <a:off x="0" y="4502149"/>
              <a:ext cx="7835900" cy="2355851"/>
              <a:chOff x="-2124075" y="7143750"/>
              <a:chExt cx="7835900" cy="2355851"/>
            </a:xfrm>
            <a:solidFill>
              <a:schemeClr val="bg1">
                <a:lumMod val="95000"/>
              </a:schemeClr>
            </a:solidFill>
          </p:grpSpPr>
          <p:sp>
            <p:nvSpPr>
              <p:cNvPr id="5" name="Freeform 92"/>
              <p:cNvSpPr>
                <a:spLocks/>
              </p:cNvSpPr>
              <p:nvPr userDrawn="1"/>
            </p:nvSpPr>
            <p:spPr bwMode="auto">
              <a:xfrm>
                <a:off x="2147888" y="9172575"/>
                <a:ext cx="288925" cy="327025"/>
              </a:xfrm>
              <a:custGeom>
                <a:avLst/>
                <a:gdLst>
                  <a:gd name="T0" fmla="*/ 178 w 182"/>
                  <a:gd name="T1" fmla="*/ 70 h 206"/>
                  <a:gd name="T2" fmla="*/ 178 w 182"/>
                  <a:gd name="T3" fmla="*/ 70 h 206"/>
                  <a:gd name="T4" fmla="*/ 174 w 182"/>
                  <a:gd name="T5" fmla="*/ 56 h 206"/>
                  <a:gd name="T6" fmla="*/ 168 w 182"/>
                  <a:gd name="T7" fmla="*/ 42 h 206"/>
                  <a:gd name="T8" fmla="*/ 158 w 182"/>
                  <a:gd name="T9" fmla="*/ 32 h 206"/>
                  <a:gd name="T10" fmla="*/ 148 w 182"/>
                  <a:gd name="T11" fmla="*/ 22 h 206"/>
                  <a:gd name="T12" fmla="*/ 136 w 182"/>
                  <a:gd name="T13" fmla="*/ 12 h 206"/>
                  <a:gd name="T14" fmla="*/ 122 w 182"/>
                  <a:gd name="T15" fmla="*/ 6 h 206"/>
                  <a:gd name="T16" fmla="*/ 108 w 182"/>
                  <a:gd name="T17" fmla="*/ 2 h 206"/>
                  <a:gd name="T18" fmla="*/ 94 w 182"/>
                  <a:gd name="T19" fmla="*/ 0 h 206"/>
                  <a:gd name="T20" fmla="*/ 94 w 182"/>
                  <a:gd name="T21" fmla="*/ 0 h 206"/>
                  <a:gd name="T22" fmla="*/ 78 w 182"/>
                  <a:gd name="T23" fmla="*/ 2 h 206"/>
                  <a:gd name="T24" fmla="*/ 64 w 182"/>
                  <a:gd name="T25" fmla="*/ 6 h 206"/>
                  <a:gd name="T26" fmla="*/ 50 w 182"/>
                  <a:gd name="T27" fmla="*/ 10 h 206"/>
                  <a:gd name="T28" fmla="*/ 38 w 182"/>
                  <a:gd name="T29" fmla="*/ 18 h 206"/>
                  <a:gd name="T30" fmla="*/ 26 w 182"/>
                  <a:gd name="T31" fmla="*/ 28 h 206"/>
                  <a:gd name="T32" fmla="*/ 18 w 182"/>
                  <a:gd name="T33" fmla="*/ 38 h 206"/>
                  <a:gd name="T34" fmla="*/ 10 w 182"/>
                  <a:gd name="T35" fmla="*/ 52 h 206"/>
                  <a:gd name="T36" fmla="*/ 4 w 182"/>
                  <a:gd name="T37" fmla="*/ 66 h 206"/>
                  <a:gd name="T38" fmla="*/ 4 w 182"/>
                  <a:gd name="T39" fmla="*/ 66 h 206"/>
                  <a:gd name="T40" fmla="*/ 0 w 182"/>
                  <a:gd name="T41" fmla="*/ 80 h 206"/>
                  <a:gd name="T42" fmla="*/ 0 w 182"/>
                  <a:gd name="T43" fmla="*/ 94 h 206"/>
                  <a:gd name="T44" fmla="*/ 2 w 182"/>
                  <a:gd name="T45" fmla="*/ 108 h 206"/>
                  <a:gd name="T46" fmla="*/ 6 w 182"/>
                  <a:gd name="T47" fmla="*/ 124 h 206"/>
                  <a:gd name="T48" fmla="*/ 6 w 182"/>
                  <a:gd name="T49" fmla="*/ 124 h 206"/>
                  <a:gd name="T50" fmla="*/ 14 w 182"/>
                  <a:gd name="T51" fmla="*/ 142 h 206"/>
                  <a:gd name="T52" fmla="*/ 26 w 182"/>
                  <a:gd name="T53" fmla="*/ 156 h 206"/>
                  <a:gd name="T54" fmla="*/ 42 w 182"/>
                  <a:gd name="T55" fmla="*/ 168 h 206"/>
                  <a:gd name="T56" fmla="*/ 62 w 182"/>
                  <a:gd name="T57" fmla="*/ 180 h 206"/>
                  <a:gd name="T58" fmla="*/ 62 w 182"/>
                  <a:gd name="T59" fmla="*/ 180 h 206"/>
                  <a:gd name="T60" fmla="*/ 48 w 182"/>
                  <a:gd name="T61" fmla="*/ 184 h 206"/>
                  <a:gd name="T62" fmla="*/ 36 w 182"/>
                  <a:gd name="T63" fmla="*/ 190 h 206"/>
                  <a:gd name="T64" fmla="*/ 26 w 182"/>
                  <a:gd name="T65" fmla="*/ 198 h 206"/>
                  <a:gd name="T66" fmla="*/ 16 w 182"/>
                  <a:gd name="T67" fmla="*/ 206 h 206"/>
                  <a:gd name="T68" fmla="*/ 166 w 182"/>
                  <a:gd name="T69" fmla="*/ 206 h 206"/>
                  <a:gd name="T70" fmla="*/ 166 w 182"/>
                  <a:gd name="T71" fmla="*/ 206 h 206"/>
                  <a:gd name="T72" fmla="*/ 156 w 182"/>
                  <a:gd name="T73" fmla="*/ 198 h 206"/>
                  <a:gd name="T74" fmla="*/ 146 w 182"/>
                  <a:gd name="T75" fmla="*/ 190 h 206"/>
                  <a:gd name="T76" fmla="*/ 134 w 182"/>
                  <a:gd name="T77" fmla="*/ 184 h 206"/>
                  <a:gd name="T78" fmla="*/ 122 w 182"/>
                  <a:gd name="T79" fmla="*/ 180 h 206"/>
                  <a:gd name="T80" fmla="*/ 122 w 182"/>
                  <a:gd name="T81" fmla="*/ 180 h 206"/>
                  <a:gd name="T82" fmla="*/ 138 w 182"/>
                  <a:gd name="T83" fmla="*/ 168 h 206"/>
                  <a:gd name="T84" fmla="*/ 152 w 182"/>
                  <a:gd name="T85" fmla="*/ 156 h 206"/>
                  <a:gd name="T86" fmla="*/ 164 w 182"/>
                  <a:gd name="T87" fmla="*/ 144 h 206"/>
                  <a:gd name="T88" fmla="*/ 172 w 182"/>
                  <a:gd name="T89" fmla="*/ 130 h 206"/>
                  <a:gd name="T90" fmla="*/ 178 w 182"/>
                  <a:gd name="T91" fmla="*/ 116 h 206"/>
                  <a:gd name="T92" fmla="*/ 182 w 182"/>
                  <a:gd name="T93" fmla="*/ 102 h 206"/>
                  <a:gd name="T94" fmla="*/ 182 w 182"/>
                  <a:gd name="T95" fmla="*/ 86 h 206"/>
                  <a:gd name="T96" fmla="*/ 178 w 182"/>
                  <a:gd name="T97" fmla="*/ 70 h 206"/>
                  <a:gd name="T98" fmla="*/ 178 w 182"/>
                  <a:gd name="T99" fmla="*/ 7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206">
                    <a:moveTo>
                      <a:pt x="178" y="70"/>
                    </a:moveTo>
                    <a:lnTo>
                      <a:pt x="178" y="70"/>
                    </a:lnTo>
                    <a:lnTo>
                      <a:pt x="174" y="56"/>
                    </a:lnTo>
                    <a:lnTo>
                      <a:pt x="168" y="42"/>
                    </a:lnTo>
                    <a:lnTo>
                      <a:pt x="158" y="32"/>
                    </a:lnTo>
                    <a:lnTo>
                      <a:pt x="148" y="22"/>
                    </a:lnTo>
                    <a:lnTo>
                      <a:pt x="136" y="12"/>
                    </a:lnTo>
                    <a:lnTo>
                      <a:pt x="122" y="6"/>
                    </a:lnTo>
                    <a:lnTo>
                      <a:pt x="108" y="2"/>
                    </a:lnTo>
                    <a:lnTo>
                      <a:pt x="94" y="0"/>
                    </a:lnTo>
                    <a:lnTo>
                      <a:pt x="94" y="0"/>
                    </a:lnTo>
                    <a:lnTo>
                      <a:pt x="78" y="2"/>
                    </a:lnTo>
                    <a:lnTo>
                      <a:pt x="64" y="6"/>
                    </a:lnTo>
                    <a:lnTo>
                      <a:pt x="50" y="10"/>
                    </a:lnTo>
                    <a:lnTo>
                      <a:pt x="38" y="18"/>
                    </a:lnTo>
                    <a:lnTo>
                      <a:pt x="26" y="28"/>
                    </a:lnTo>
                    <a:lnTo>
                      <a:pt x="18" y="38"/>
                    </a:lnTo>
                    <a:lnTo>
                      <a:pt x="10" y="52"/>
                    </a:lnTo>
                    <a:lnTo>
                      <a:pt x="4" y="66"/>
                    </a:lnTo>
                    <a:lnTo>
                      <a:pt x="4" y="66"/>
                    </a:lnTo>
                    <a:lnTo>
                      <a:pt x="0" y="80"/>
                    </a:lnTo>
                    <a:lnTo>
                      <a:pt x="0" y="94"/>
                    </a:lnTo>
                    <a:lnTo>
                      <a:pt x="2" y="108"/>
                    </a:lnTo>
                    <a:lnTo>
                      <a:pt x="6" y="124"/>
                    </a:lnTo>
                    <a:lnTo>
                      <a:pt x="6" y="124"/>
                    </a:lnTo>
                    <a:lnTo>
                      <a:pt x="14" y="142"/>
                    </a:lnTo>
                    <a:lnTo>
                      <a:pt x="26" y="156"/>
                    </a:lnTo>
                    <a:lnTo>
                      <a:pt x="42" y="168"/>
                    </a:lnTo>
                    <a:lnTo>
                      <a:pt x="62" y="180"/>
                    </a:lnTo>
                    <a:lnTo>
                      <a:pt x="62" y="180"/>
                    </a:lnTo>
                    <a:lnTo>
                      <a:pt x="48" y="184"/>
                    </a:lnTo>
                    <a:lnTo>
                      <a:pt x="36" y="190"/>
                    </a:lnTo>
                    <a:lnTo>
                      <a:pt x="26" y="198"/>
                    </a:lnTo>
                    <a:lnTo>
                      <a:pt x="16" y="206"/>
                    </a:lnTo>
                    <a:lnTo>
                      <a:pt x="166" y="206"/>
                    </a:lnTo>
                    <a:lnTo>
                      <a:pt x="166" y="206"/>
                    </a:lnTo>
                    <a:lnTo>
                      <a:pt x="156" y="198"/>
                    </a:lnTo>
                    <a:lnTo>
                      <a:pt x="146" y="190"/>
                    </a:lnTo>
                    <a:lnTo>
                      <a:pt x="134" y="184"/>
                    </a:lnTo>
                    <a:lnTo>
                      <a:pt x="122" y="180"/>
                    </a:lnTo>
                    <a:lnTo>
                      <a:pt x="122" y="180"/>
                    </a:lnTo>
                    <a:lnTo>
                      <a:pt x="138" y="168"/>
                    </a:lnTo>
                    <a:lnTo>
                      <a:pt x="152" y="156"/>
                    </a:lnTo>
                    <a:lnTo>
                      <a:pt x="164" y="144"/>
                    </a:lnTo>
                    <a:lnTo>
                      <a:pt x="172" y="130"/>
                    </a:lnTo>
                    <a:lnTo>
                      <a:pt x="178" y="116"/>
                    </a:lnTo>
                    <a:lnTo>
                      <a:pt x="182" y="102"/>
                    </a:lnTo>
                    <a:lnTo>
                      <a:pt x="182" y="86"/>
                    </a:lnTo>
                    <a:lnTo>
                      <a:pt x="178" y="70"/>
                    </a:lnTo>
                    <a:lnTo>
                      <a:pt x="17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 name="Freeform 93"/>
              <p:cNvSpPr>
                <a:spLocks/>
              </p:cNvSpPr>
              <p:nvPr userDrawn="1"/>
            </p:nvSpPr>
            <p:spPr bwMode="auto">
              <a:xfrm>
                <a:off x="2495550" y="9461500"/>
                <a:ext cx="209550" cy="38100"/>
              </a:xfrm>
              <a:custGeom>
                <a:avLst/>
                <a:gdLst>
                  <a:gd name="T0" fmla="*/ 0 w 132"/>
                  <a:gd name="T1" fmla="*/ 24 h 24"/>
                  <a:gd name="T2" fmla="*/ 132 w 132"/>
                  <a:gd name="T3" fmla="*/ 24 h 24"/>
                  <a:gd name="T4" fmla="*/ 132 w 132"/>
                  <a:gd name="T5" fmla="*/ 24 h 24"/>
                  <a:gd name="T6" fmla="*/ 118 w 132"/>
                  <a:gd name="T7" fmla="*/ 14 h 24"/>
                  <a:gd name="T8" fmla="*/ 102 w 132"/>
                  <a:gd name="T9" fmla="*/ 6 h 24"/>
                  <a:gd name="T10" fmla="*/ 84 w 132"/>
                  <a:gd name="T11" fmla="*/ 2 h 24"/>
                  <a:gd name="T12" fmla="*/ 66 w 132"/>
                  <a:gd name="T13" fmla="*/ 0 h 24"/>
                  <a:gd name="T14" fmla="*/ 50 w 132"/>
                  <a:gd name="T15" fmla="*/ 2 h 24"/>
                  <a:gd name="T16" fmla="*/ 32 w 132"/>
                  <a:gd name="T17" fmla="*/ 6 h 24"/>
                  <a:gd name="T18" fmla="*/ 16 w 132"/>
                  <a:gd name="T19" fmla="*/ 14 h 24"/>
                  <a:gd name="T20" fmla="*/ 0 w 132"/>
                  <a:gd name="T21" fmla="*/ 24 h 24"/>
                  <a:gd name="T22" fmla="*/ 0 w 13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4">
                    <a:moveTo>
                      <a:pt x="0" y="24"/>
                    </a:moveTo>
                    <a:lnTo>
                      <a:pt x="132" y="24"/>
                    </a:lnTo>
                    <a:lnTo>
                      <a:pt x="132" y="24"/>
                    </a:lnTo>
                    <a:lnTo>
                      <a:pt x="118" y="14"/>
                    </a:lnTo>
                    <a:lnTo>
                      <a:pt x="102" y="6"/>
                    </a:lnTo>
                    <a:lnTo>
                      <a:pt x="84" y="2"/>
                    </a:lnTo>
                    <a:lnTo>
                      <a:pt x="66" y="0"/>
                    </a:lnTo>
                    <a:lnTo>
                      <a:pt x="50" y="2"/>
                    </a:lnTo>
                    <a:lnTo>
                      <a:pt x="32" y="6"/>
                    </a:lnTo>
                    <a:lnTo>
                      <a:pt x="16" y="14"/>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 name="Freeform 94"/>
              <p:cNvSpPr>
                <a:spLocks/>
              </p:cNvSpPr>
              <p:nvPr userDrawn="1"/>
            </p:nvSpPr>
            <p:spPr bwMode="auto">
              <a:xfrm>
                <a:off x="3136900" y="9474200"/>
                <a:ext cx="161925" cy="25400"/>
              </a:xfrm>
              <a:custGeom>
                <a:avLst/>
                <a:gdLst>
                  <a:gd name="T0" fmla="*/ 0 w 102"/>
                  <a:gd name="T1" fmla="*/ 16 h 16"/>
                  <a:gd name="T2" fmla="*/ 102 w 102"/>
                  <a:gd name="T3" fmla="*/ 16 h 16"/>
                  <a:gd name="T4" fmla="*/ 102 w 102"/>
                  <a:gd name="T5" fmla="*/ 16 h 16"/>
                  <a:gd name="T6" fmla="*/ 90 w 102"/>
                  <a:gd name="T7" fmla="*/ 10 h 16"/>
                  <a:gd name="T8" fmla="*/ 76 w 102"/>
                  <a:gd name="T9" fmla="*/ 4 h 16"/>
                  <a:gd name="T10" fmla="*/ 62 w 102"/>
                  <a:gd name="T11" fmla="*/ 2 h 16"/>
                  <a:gd name="T12" fmla="*/ 48 w 102"/>
                  <a:gd name="T13" fmla="*/ 0 h 16"/>
                  <a:gd name="T14" fmla="*/ 48 w 102"/>
                  <a:gd name="T15" fmla="*/ 0 h 16"/>
                  <a:gd name="T16" fmla="*/ 36 w 102"/>
                  <a:gd name="T17" fmla="*/ 2 h 16"/>
                  <a:gd name="T18" fmla="*/ 22 w 102"/>
                  <a:gd name="T19" fmla="*/ 4 h 16"/>
                  <a:gd name="T20" fmla="*/ 10 w 102"/>
                  <a:gd name="T21" fmla="*/ 10 h 16"/>
                  <a:gd name="T22" fmla="*/ 0 w 102"/>
                  <a:gd name="T23" fmla="*/ 16 h 16"/>
                  <a:gd name="T24" fmla="*/ 0 w 10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
                    <a:moveTo>
                      <a:pt x="0" y="16"/>
                    </a:moveTo>
                    <a:lnTo>
                      <a:pt x="102" y="16"/>
                    </a:lnTo>
                    <a:lnTo>
                      <a:pt x="102" y="16"/>
                    </a:lnTo>
                    <a:lnTo>
                      <a:pt x="90" y="10"/>
                    </a:lnTo>
                    <a:lnTo>
                      <a:pt x="76" y="4"/>
                    </a:lnTo>
                    <a:lnTo>
                      <a:pt x="62" y="2"/>
                    </a:lnTo>
                    <a:lnTo>
                      <a:pt x="48" y="0"/>
                    </a:lnTo>
                    <a:lnTo>
                      <a:pt x="48" y="0"/>
                    </a:lnTo>
                    <a:lnTo>
                      <a:pt x="36" y="2"/>
                    </a:lnTo>
                    <a:lnTo>
                      <a:pt x="22" y="4"/>
                    </a:lnTo>
                    <a:lnTo>
                      <a:pt x="10" y="10"/>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8" name="Freeform 95"/>
              <p:cNvSpPr>
                <a:spLocks/>
              </p:cNvSpPr>
              <p:nvPr userDrawn="1"/>
            </p:nvSpPr>
            <p:spPr bwMode="auto">
              <a:xfrm>
                <a:off x="-2124075" y="8231188"/>
                <a:ext cx="4259263" cy="1268413"/>
              </a:xfrm>
              <a:custGeom>
                <a:avLst/>
                <a:gdLst>
                  <a:gd name="T0" fmla="*/ 2519 w 2683"/>
                  <a:gd name="T1" fmla="*/ 619 h 799"/>
                  <a:gd name="T2" fmla="*/ 2465 w 2683"/>
                  <a:gd name="T3" fmla="*/ 615 h 799"/>
                  <a:gd name="T4" fmla="*/ 2359 w 2683"/>
                  <a:gd name="T5" fmla="*/ 591 h 799"/>
                  <a:gd name="T6" fmla="*/ 2283 w 2683"/>
                  <a:gd name="T7" fmla="*/ 621 h 799"/>
                  <a:gd name="T8" fmla="*/ 2191 w 2683"/>
                  <a:gd name="T9" fmla="*/ 581 h 799"/>
                  <a:gd name="T10" fmla="*/ 2107 w 2683"/>
                  <a:gd name="T11" fmla="*/ 637 h 799"/>
                  <a:gd name="T12" fmla="*/ 2073 w 2683"/>
                  <a:gd name="T13" fmla="*/ 551 h 799"/>
                  <a:gd name="T14" fmla="*/ 2097 w 2683"/>
                  <a:gd name="T15" fmla="*/ 479 h 799"/>
                  <a:gd name="T16" fmla="*/ 2044 w 2683"/>
                  <a:gd name="T17" fmla="*/ 406 h 799"/>
                  <a:gd name="T18" fmla="*/ 1928 w 2683"/>
                  <a:gd name="T19" fmla="*/ 439 h 799"/>
                  <a:gd name="T20" fmla="*/ 1930 w 2683"/>
                  <a:gd name="T21" fmla="*/ 543 h 799"/>
                  <a:gd name="T22" fmla="*/ 1938 w 2683"/>
                  <a:gd name="T23" fmla="*/ 595 h 799"/>
                  <a:gd name="T24" fmla="*/ 1858 w 2683"/>
                  <a:gd name="T25" fmla="*/ 575 h 799"/>
                  <a:gd name="T26" fmla="*/ 1906 w 2683"/>
                  <a:gd name="T27" fmla="*/ 475 h 799"/>
                  <a:gd name="T28" fmla="*/ 1844 w 2683"/>
                  <a:gd name="T29" fmla="*/ 398 h 799"/>
                  <a:gd name="T30" fmla="*/ 1760 w 2683"/>
                  <a:gd name="T31" fmla="*/ 408 h 799"/>
                  <a:gd name="T32" fmla="*/ 1696 w 2683"/>
                  <a:gd name="T33" fmla="*/ 429 h 799"/>
                  <a:gd name="T34" fmla="*/ 1598 w 2683"/>
                  <a:gd name="T35" fmla="*/ 390 h 799"/>
                  <a:gd name="T36" fmla="*/ 1506 w 2683"/>
                  <a:gd name="T37" fmla="*/ 424 h 799"/>
                  <a:gd name="T38" fmla="*/ 1476 w 2683"/>
                  <a:gd name="T39" fmla="*/ 364 h 799"/>
                  <a:gd name="T40" fmla="*/ 1506 w 2683"/>
                  <a:gd name="T41" fmla="*/ 264 h 799"/>
                  <a:gd name="T42" fmla="*/ 1424 w 2683"/>
                  <a:gd name="T43" fmla="*/ 208 h 799"/>
                  <a:gd name="T44" fmla="*/ 1338 w 2683"/>
                  <a:gd name="T45" fmla="*/ 278 h 799"/>
                  <a:gd name="T46" fmla="*/ 1376 w 2683"/>
                  <a:gd name="T47" fmla="*/ 370 h 799"/>
                  <a:gd name="T48" fmla="*/ 1344 w 2683"/>
                  <a:gd name="T49" fmla="*/ 418 h 799"/>
                  <a:gd name="T50" fmla="*/ 1264 w 2683"/>
                  <a:gd name="T51" fmla="*/ 382 h 799"/>
                  <a:gd name="T52" fmla="*/ 1320 w 2683"/>
                  <a:gd name="T53" fmla="*/ 316 h 799"/>
                  <a:gd name="T54" fmla="*/ 1300 w 2683"/>
                  <a:gd name="T55" fmla="*/ 236 h 799"/>
                  <a:gd name="T56" fmla="*/ 1179 w 2683"/>
                  <a:gd name="T57" fmla="*/ 218 h 799"/>
                  <a:gd name="T58" fmla="*/ 1139 w 2683"/>
                  <a:gd name="T59" fmla="*/ 314 h 799"/>
                  <a:gd name="T60" fmla="*/ 1195 w 2683"/>
                  <a:gd name="T61" fmla="*/ 382 h 799"/>
                  <a:gd name="T62" fmla="*/ 1097 w 2683"/>
                  <a:gd name="T63" fmla="*/ 388 h 799"/>
                  <a:gd name="T64" fmla="*/ 1129 w 2683"/>
                  <a:gd name="T65" fmla="*/ 314 h 799"/>
                  <a:gd name="T66" fmla="*/ 1097 w 2683"/>
                  <a:gd name="T67" fmla="*/ 220 h 799"/>
                  <a:gd name="T68" fmla="*/ 995 w 2683"/>
                  <a:gd name="T69" fmla="*/ 206 h 799"/>
                  <a:gd name="T70" fmla="*/ 925 w 2683"/>
                  <a:gd name="T71" fmla="*/ 238 h 799"/>
                  <a:gd name="T72" fmla="*/ 817 w 2683"/>
                  <a:gd name="T73" fmla="*/ 198 h 799"/>
                  <a:gd name="T74" fmla="*/ 739 w 2683"/>
                  <a:gd name="T75" fmla="*/ 244 h 799"/>
                  <a:gd name="T76" fmla="*/ 665 w 2683"/>
                  <a:gd name="T77" fmla="*/ 190 h 799"/>
                  <a:gd name="T78" fmla="*/ 735 w 2683"/>
                  <a:gd name="T79" fmla="*/ 102 h 799"/>
                  <a:gd name="T80" fmla="*/ 665 w 2683"/>
                  <a:gd name="T81" fmla="*/ 16 h 799"/>
                  <a:gd name="T82" fmla="*/ 573 w 2683"/>
                  <a:gd name="T83" fmla="*/ 52 h 799"/>
                  <a:gd name="T84" fmla="*/ 565 w 2683"/>
                  <a:gd name="T85" fmla="*/ 138 h 799"/>
                  <a:gd name="T86" fmla="*/ 621 w 2683"/>
                  <a:gd name="T87" fmla="*/ 186 h 799"/>
                  <a:gd name="T88" fmla="*/ 571 w 2683"/>
                  <a:gd name="T89" fmla="*/ 218 h 799"/>
                  <a:gd name="T90" fmla="*/ 491 w 2683"/>
                  <a:gd name="T91" fmla="*/ 188 h 799"/>
                  <a:gd name="T92" fmla="*/ 541 w 2683"/>
                  <a:gd name="T93" fmla="*/ 74 h 799"/>
                  <a:gd name="T94" fmla="*/ 469 w 2683"/>
                  <a:gd name="T95" fmla="*/ 10 h 799"/>
                  <a:gd name="T96" fmla="*/ 378 w 2683"/>
                  <a:gd name="T97" fmla="*/ 44 h 799"/>
                  <a:gd name="T98" fmla="*/ 362 w 2683"/>
                  <a:gd name="T99" fmla="*/ 126 h 799"/>
                  <a:gd name="T100" fmla="*/ 370 w 2683"/>
                  <a:gd name="T101" fmla="*/ 218 h 799"/>
                  <a:gd name="T102" fmla="*/ 320 w 2683"/>
                  <a:gd name="T103" fmla="*/ 174 h 799"/>
                  <a:gd name="T104" fmla="*/ 348 w 2683"/>
                  <a:gd name="T105" fmla="*/ 70 h 799"/>
                  <a:gd name="T106" fmla="*/ 270 w 2683"/>
                  <a:gd name="T107" fmla="*/ 6 h 799"/>
                  <a:gd name="T108" fmla="*/ 172 w 2683"/>
                  <a:gd name="T109" fmla="*/ 56 h 799"/>
                  <a:gd name="T110" fmla="*/ 114 w 2683"/>
                  <a:gd name="T111" fmla="*/ 14 h 799"/>
                  <a:gd name="T112" fmla="*/ 22 w 2683"/>
                  <a:gd name="T113" fmla="*/ 8 h 799"/>
                  <a:gd name="T114" fmla="*/ 2673 w 2683"/>
                  <a:gd name="T115" fmla="*/ 799 h 799"/>
                  <a:gd name="T116" fmla="*/ 2669 w 2683"/>
                  <a:gd name="T117" fmla="*/ 735 h 799"/>
                  <a:gd name="T118" fmla="*/ 2671 w 2683"/>
                  <a:gd name="T119" fmla="*/ 637 h 799"/>
                  <a:gd name="T120" fmla="*/ 2589 w 2683"/>
                  <a:gd name="T121" fmla="*/ 58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3" h="799">
                    <a:moveTo>
                      <a:pt x="2589" y="589"/>
                    </a:moveTo>
                    <a:lnTo>
                      <a:pt x="2589" y="589"/>
                    </a:lnTo>
                    <a:lnTo>
                      <a:pt x="2575" y="591"/>
                    </a:lnTo>
                    <a:lnTo>
                      <a:pt x="2561" y="593"/>
                    </a:lnTo>
                    <a:lnTo>
                      <a:pt x="2547" y="599"/>
                    </a:lnTo>
                    <a:lnTo>
                      <a:pt x="2535" y="607"/>
                    </a:lnTo>
                    <a:lnTo>
                      <a:pt x="2535" y="607"/>
                    </a:lnTo>
                    <a:lnTo>
                      <a:pt x="2519" y="619"/>
                    </a:lnTo>
                    <a:lnTo>
                      <a:pt x="2509" y="635"/>
                    </a:lnTo>
                    <a:lnTo>
                      <a:pt x="2499" y="653"/>
                    </a:lnTo>
                    <a:lnTo>
                      <a:pt x="2493" y="673"/>
                    </a:lnTo>
                    <a:lnTo>
                      <a:pt x="2493" y="673"/>
                    </a:lnTo>
                    <a:lnTo>
                      <a:pt x="2489" y="655"/>
                    </a:lnTo>
                    <a:lnTo>
                      <a:pt x="2483" y="641"/>
                    </a:lnTo>
                    <a:lnTo>
                      <a:pt x="2475" y="627"/>
                    </a:lnTo>
                    <a:lnTo>
                      <a:pt x="2465" y="615"/>
                    </a:lnTo>
                    <a:lnTo>
                      <a:pt x="2455" y="605"/>
                    </a:lnTo>
                    <a:lnTo>
                      <a:pt x="2441" y="597"/>
                    </a:lnTo>
                    <a:lnTo>
                      <a:pt x="2427" y="591"/>
                    </a:lnTo>
                    <a:lnTo>
                      <a:pt x="2411" y="587"/>
                    </a:lnTo>
                    <a:lnTo>
                      <a:pt x="2411" y="587"/>
                    </a:lnTo>
                    <a:lnTo>
                      <a:pt x="2393" y="585"/>
                    </a:lnTo>
                    <a:lnTo>
                      <a:pt x="2375" y="587"/>
                    </a:lnTo>
                    <a:lnTo>
                      <a:pt x="2359" y="591"/>
                    </a:lnTo>
                    <a:lnTo>
                      <a:pt x="2345" y="597"/>
                    </a:lnTo>
                    <a:lnTo>
                      <a:pt x="2333" y="607"/>
                    </a:lnTo>
                    <a:lnTo>
                      <a:pt x="2321" y="619"/>
                    </a:lnTo>
                    <a:lnTo>
                      <a:pt x="2309" y="633"/>
                    </a:lnTo>
                    <a:lnTo>
                      <a:pt x="2299" y="649"/>
                    </a:lnTo>
                    <a:lnTo>
                      <a:pt x="2299" y="649"/>
                    </a:lnTo>
                    <a:lnTo>
                      <a:pt x="2293" y="635"/>
                    </a:lnTo>
                    <a:lnTo>
                      <a:pt x="2283" y="621"/>
                    </a:lnTo>
                    <a:lnTo>
                      <a:pt x="2273" y="609"/>
                    </a:lnTo>
                    <a:lnTo>
                      <a:pt x="2263" y="601"/>
                    </a:lnTo>
                    <a:lnTo>
                      <a:pt x="2251" y="593"/>
                    </a:lnTo>
                    <a:lnTo>
                      <a:pt x="2237" y="587"/>
                    </a:lnTo>
                    <a:lnTo>
                      <a:pt x="2223" y="583"/>
                    </a:lnTo>
                    <a:lnTo>
                      <a:pt x="2207" y="581"/>
                    </a:lnTo>
                    <a:lnTo>
                      <a:pt x="2207" y="581"/>
                    </a:lnTo>
                    <a:lnTo>
                      <a:pt x="2191" y="581"/>
                    </a:lnTo>
                    <a:lnTo>
                      <a:pt x="2175" y="583"/>
                    </a:lnTo>
                    <a:lnTo>
                      <a:pt x="2161" y="587"/>
                    </a:lnTo>
                    <a:lnTo>
                      <a:pt x="2149" y="593"/>
                    </a:lnTo>
                    <a:lnTo>
                      <a:pt x="2137" y="601"/>
                    </a:lnTo>
                    <a:lnTo>
                      <a:pt x="2125" y="611"/>
                    </a:lnTo>
                    <a:lnTo>
                      <a:pt x="2115" y="623"/>
                    </a:lnTo>
                    <a:lnTo>
                      <a:pt x="2107" y="637"/>
                    </a:lnTo>
                    <a:lnTo>
                      <a:pt x="2107" y="637"/>
                    </a:lnTo>
                    <a:lnTo>
                      <a:pt x="2093" y="617"/>
                    </a:lnTo>
                    <a:lnTo>
                      <a:pt x="2077" y="601"/>
                    </a:lnTo>
                    <a:lnTo>
                      <a:pt x="2059" y="587"/>
                    </a:lnTo>
                    <a:lnTo>
                      <a:pt x="2036" y="577"/>
                    </a:lnTo>
                    <a:lnTo>
                      <a:pt x="2036" y="577"/>
                    </a:lnTo>
                    <a:lnTo>
                      <a:pt x="2056" y="565"/>
                    </a:lnTo>
                    <a:lnTo>
                      <a:pt x="2067" y="559"/>
                    </a:lnTo>
                    <a:lnTo>
                      <a:pt x="2073" y="551"/>
                    </a:lnTo>
                    <a:lnTo>
                      <a:pt x="2081" y="543"/>
                    </a:lnTo>
                    <a:lnTo>
                      <a:pt x="2087" y="533"/>
                    </a:lnTo>
                    <a:lnTo>
                      <a:pt x="2091" y="523"/>
                    </a:lnTo>
                    <a:lnTo>
                      <a:pt x="2095" y="513"/>
                    </a:lnTo>
                    <a:lnTo>
                      <a:pt x="2095" y="513"/>
                    </a:lnTo>
                    <a:lnTo>
                      <a:pt x="2097" y="501"/>
                    </a:lnTo>
                    <a:lnTo>
                      <a:pt x="2097" y="491"/>
                    </a:lnTo>
                    <a:lnTo>
                      <a:pt x="2097" y="479"/>
                    </a:lnTo>
                    <a:lnTo>
                      <a:pt x="2095" y="469"/>
                    </a:lnTo>
                    <a:lnTo>
                      <a:pt x="2093" y="459"/>
                    </a:lnTo>
                    <a:lnTo>
                      <a:pt x="2087" y="449"/>
                    </a:lnTo>
                    <a:lnTo>
                      <a:pt x="2083" y="439"/>
                    </a:lnTo>
                    <a:lnTo>
                      <a:pt x="2075" y="431"/>
                    </a:lnTo>
                    <a:lnTo>
                      <a:pt x="2075" y="431"/>
                    </a:lnTo>
                    <a:lnTo>
                      <a:pt x="2061" y="416"/>
                    </a:lnTo>
                    <a:lnTo>
                      <a:pt x="2044" y="406"/>
                    </a:lnTo>
                    <a:lnTo>
                      <a:pt x="2026" y="400"/>
                    </a:lnTo>
                    <a:lnTo>
                      <a:pt x="2008" y="398"/>
                    </a:lnTo>
                    <a:lnTo>
                      <a:pt x="1990" y="398"/>
                    </a:lnTo>
                    <a:lnTo>
                      <a:pt x="1972" y="404"/>
                    </a:lnTo>
                    <a:lnTo>
                      <a:pt x="1956" y="412"/>
                    </a:lnTo>
                    <a:lnTo>
                      <a:pt x="1940" y="424"/>
                    </a:lnTo>
                    <a:lnTo>
                      <a:pt x="1940" y="424"/>
                    </a:lnTo>
                    <a:lnTo>
                      <a:pt x="1928" y="439"/>
                    </a:lnTo>
                    <a:lnTo>
                      <a:pt x="1918" y="457"/>
                    </a:lnTo>
                    <a:lnTo>
                      <a:pt x="1914" y="475"/>
                    </a:lnTo>
                    <a:lnTo>
                      <a:pt x="1914" y="493"/>
                    </a:lnTo>
                    <a:lnTo>
                      <a:pt x="1914" y="493"/>
                    </a:lnTo>
                    <a:lnTo>
                      <a:pt x="1914" y="507"/>
                    </a:lnTo>
                    <a:lnTo>
                      <a:pt x="1918" y="521"/>
                    </a:lnTo>
                    <a:lnTo>
                      <a:pt x="1924" y="533"/>
                    </a:lnTo>
                    <a:lnTo>
                      <a:pt x="1930" y="543"/>
                    </a:lnTo>
                    <a:lnTo>
                      <a:pt x="1938" y="553"/>
                    </a:lnTo>
                    <a:lnTo>
                      <a:pt x="1948" y="563"/>
                    </a:lnTo>
                    <a:lnTo>
                      <a:pt x="1960" y="569"/>
                    </a:lnTo>
                    <a:lnTo>
                      <a:pt x="1972" y="577"/>
                    </a:lnTo>
                    <a:lnTo>
                      <a:pt x="1972" y="577"/>
                    </a:lnTo>
                    <a:lnTo>
                      <a:pt x="1954" y="587"/>
                    </a:lnTo>
                    <a:lnTo>
                      <a:pt x="1938" y="595"/>
                    </a:lnTo>
                    <a:lnTo>
                      <a:pt x="1938" y="595"/>
                    </a:lnTo>
                    <a:lnTo>
                      <a:pt x="1924" y="609"/>
                    </a:lnTo>
                    <a:lnTo>
                      <a:pt x="1912" y="621"/>
                    </a:lnTo>
                    <a:lnTo>
                      <a:pt x="1912" y="621"/>
                    </a:lnTo>
                    <a:lnTo>
                      <a:pt x="1900" y="607"/>
                    </a:lnTo>
                    <a:lnTo>
                      <a:pt x="1886" y="595"/>
                    </a:lnTo>
                    <a:lnTo>
                      <a:pt x="1886" y="595"/>
                    </a:lnTo>
                    <a:lnTo>
                      <a:pt x="1872" y="585"/>
                    </a:lnTo>
                    <a:lnTo>
                      <a:pt x="1858" y="575"/>
                    </a:lnTo>
                    <a:lnTo>
                      <a:pt x="1858" y="575"/>
                    </a:lnTo>
                    <a:lnTo>
                      <a:pt x="1874" y="561"/>
                    </a:lnTo>
                    <a:lnTo>
                      <a:pt x="1886" y="547"/>
                    </a:lnTo>
                    <a:lnTo>
                      <a:pt x="1896" y="533"/>
                    </a:lnTo>
                    <a:lnTo>
                      <a:pt x="1902" y="519"/>
                    </a:lnTo>
                    <a:lnTo>
                      <a:pt x="1906" y="505"/>
                    </a:lnTo>
                    <a:lnTo>
                      <a:pt x="1908" y="491"/>
                    </a:lnTo>
                    <a:lnTo>
                      <a:pt x="1906" y="475"/>
                    </a:lnTo>
                    <a:lnTo>
                      <a:pt x="1902" y="461"/>
                    </a:lnTo>
                    <a:lnTo>
                      <a:pt x="1902" y="461"/>
                    </a:lnTo>
                    <a:lnTo>
                      <a:pt x="1896" y="447"/>
                    </a:lnTo>
                    <a:lnTo>
                      <a:pt x="1888" y="433"/>
                    </a:lnTo>
                    <a:lnTo>
                      <a:pt x="1880" y="422"/>
                    </a:lnTo>
                    <a:lnTo>
                      <a:pt x="1868" y="412"/>
                    </a:lnTo>
                    <a:lnTo>
                      <a:pt x="1856" y="404"/>
                    </a:lnTo>
                    <a:lnTo>
                      <a:pt x="1844" y="398"/>
                    </a:lnTo>
                    <a:lnTo>
                      <a:pt x="1830" y="396"/>
                    </a:lnTo>
                    <a:lnTo>
                      <a:pt x="1814" y="394"/>
                    </a:lnTo>
                    <a:lnTo>
                      <a:pt x="1814" y="394"/>
                    </a:lnTo>
                    <a:lnTo>
                      <a:pt x="1800" y="394"/>
                    </a:lnTo>
                    <a:lnTo>
                      <a:pt x="1786" y="396"/>
                    </a:lnTo>
                    <a:lnTo>
                      <a:pt x="1774" y="402"/>
                    </a:lnTo>
                    <a:lnTo>
                      <a:pt x="1760" y="408"/>
                    </a:lnTo>
                    <a:lnTo>
                      <a:pt x="1760" y="408"/>
                    </a:lnTo>
                    <a:lnTo>
                      <a:pt x="1746" y="420"/>
                    </a:lnTo>
                    <a:lnTo>
                      <a:pt x="1732" y="435"/>
                    </a:lnTo>
                    <a:lnTo>
                      <a:pt x="1724" y="453"/>
                    </a:lnTo>
                    <a:lnTo>
                      <a:pt x="1716" y="473"/>
                    </a:lnTo>
                    <a:lnTo>
                      <a:pt x="1716" y="473"/>
                    </a:lnTo>
                    <a:lnTo>
                      <a:pt x="1710" y="457"/>
                    </a:lnTo>
                    <a:lnTo>
                      <a:pt x="1704" y="443"/>
                    </a:lnTo>
                    <a:lnTo>
                      <a:pt x="1696" y="429"/>
                    </a:lnTo>
                    <a:lnTo>
                      <a:pt x="1686" y="416"/>
                    </a:lnTo>
                    <a:lnTo>
                      <a:pt x="1676" y="406"/>
                    </a:lnTo>
                    <a:lnTo>
                      <a:pt x="1662" y="400"/>
                    </a:lnTo>
                    <a:lnTo>
                      <a:pt x="1648" y="394"/>
                    </a:lnTo>
                    <a:lnTo>
                      <a:pt x="1632" y="390"/>
                    </a:lnTo>
                    <a:lnTo>
                      <a:pt x="1632" y="390"/>
                    </a:lnTo>
                    <a:lnTo>
                      <a:pt x="1614" y="388"/>
                    </a:lnTo>
                    <a:lnTo>
                      <a:pt x="1598" y="390"/>
                    </a:lnTo>
                    <a:lnTo>
                      <a:pt x="1582" y="394"/>
                    </a:lnTo>
                    <a:lnTo>
                      <a:pt x="1568" y="400"/>
                    </a:lnTo>
                    <a:lnTo>
                      <a:pt x="1554" y="410"/>
                    </a:lnTo>
                    <a:lnTo>
                      <a:pt x="1544" y="420"/>
                    </a:lnTo>
                    <a:lnTo>
                      <a:pt x="1532" y="435"/>
                    </a:lnTo>
                    <a:lnTo>
                      <a:pt x="1524" y="451"/>
                    </a:lnTo>
                    <a:lnTo>
                      <a:pt x="1524" y="451"/>
                    </a:lnTo>
                    <a:lnTo>
                      <a:pt x="1506" y="424"/>
                    </a:lnTo>
                    <a:lnTo>
                      <a:pt x="1498" y="414"/>
                    </a:lnTo>
                    <a:lnTo>
                      <a:pt x="1490" y="406"/>
                    </a:lnTo>
                    <a:lnTo>
                      <a:pt x="1482" y="400"/>
                    </a:lnTo>
                    <a:lnTo>
                      <a:pt x="1470" y="394"/>
                    </a:lnTo>
                    <a:lnTo>
                      <a:pt x="1440" y="382"/>
                    </a:lnTo>
                    <a:lnTo>
                      <a:pt x="1440" y="382"/>
                    </a:lnTo>
                    <a:lnTo>
                      <a:pt x="1460" y="374"/>
                    </a:lnTo>
                    <a:lnTo>
                      <a:pt x="1476" y="364"/>
                    </a:lnTo>
                    <a:lnTo>
                      <a:pt x="1488" y="352"/>
                    </a:lnTo>
                    <a:lnTo>
                      <a:pt x="1498" y="340"/>
                    </a:lnTo>
                    <a:lnTo>
                      <a:pt x="1506" y="326"/>
                    </a:lnTo>
                    <a:lnTo>
                      <a:pt x="1510" y="312"/>
                    </a:lnTo>
                    <a:lnTo>
                      <a:pt x="1512" y="296"/>
                    </a:lnTo>
                    <a:lnTo>
                      <a:pt x="1510" y="278"/>
                    </a:lnTo>
                    <a:lnTo>
                      <a:pt x="1510" y="278"/>
                    </a:lnTo>
                    <a:lnTo>
                      <a:pt x="1506" y="264"/>
                    </a:lnTo>
                    <a:lnTo>
                      <a:pt x="1498" y="250"/>
                    </a:lnTo>
                    <a:lnTo>
                      <a:pt x="1490" y="238"/>
                    </a:lnTo>
                    <a:lnTo>
                      <a:pt x="1480" y="228"/>
                    </a:lnTo>
                    <a:lnTo>
                      <a:pt x="1468" y="220"/>
                    </a:lnTo>
                    <a:lnTo>
                      <a:pt x="1454" y="214"/>
                    </a:lnTo>
                    <a:lnTo>
                      <a:pt x="1440" y="210"/>
                    </a:lnTo>
                    <a:lnTo>
                      <a:pt x="1424" y="208"/>
                    </a:lnTo>
                    <a:lnTo>
                      <a:pt x="1424" y="208"/>
                    </a:lnTo>
                    <a:lnTo>
                      <a:pt x="1410" y="210"/>
                    </a:lnTo>
                    <a:lnTo>
                      <a:pt x="1394" y="212"/>
                    </a:lnTo>
                    <a:lnTo>
                      <a:pt x="1380" y="218"/>
                    </a:lnTo>
                    <a:lnTo>
                      <a:pt x="1368" y="228"/>
                    </a:lnTo>
                    <a:lnTo>
                      <a:pt x="1358" y="238"/>
                    </a:lnTo>
                    <a:lnTo>
                      <a:pt x="1348" y="250"/>
                    </a:lnTo>
                    <a:lnTo>
                      <a:pt x="1342" y="264"/>
                    </a:lnTo>
                    <a:lnTo>
                      <a:pt x="1338" y="278"/>
                    </a:lnTo>
                    <a:lnTo>
                      <a:pt x="1338" y="278"/>
                    </a:lnTo>
                    <a:lnTo>
                      <a:pt x="1336" y="296"/>
                    </a:lnTo>
                    <a:lnTo>
                      <a:pt x="1338" y="312"/>
                    </a:lnTo>
                    <a:lnTo>
                      <a:pt x="1342" y="330"/>
                    </a:lnTo>
                    <a:lnTo>
                      <a:pt x="1350" y="344"/>
                    </a:lnTo>
                    <a:lnTo>
                      <a:pt x="1350" y="344"/>
                    </a:lnTo>
                    <a:lnTo>
                      <a:pt x="1362" y="358"/>
                    </a:lnTo>
                    <a:lnTo>
                      <a:pt x="1376" y="370"/>
                    </a:lnTo>
                    <a:lnTo>
                      <a:pt x="1390" y="378"/>
                    </a:lnTo>
                    <a:lnTo>
                      <a:pt x="1406" y="382"/>
                    </a:lnTo>
                    <a:lnTo>
                      <a:pt x="1406" y="382"/>
                    </a:lnTo>
                    <a:lnTo>
                      <a:pt x="1384" y="390"/>
                    </a:lnTo>
                    <a:lnTo>
                      <a:pt x="1372" y="396"/>
                    </a:lnTo>
                    <a:lnTo>
                      <a:pt x="1362" y="402"/>
                    </a:lnTo>
                    <a:lnTo>
                      <a:pt x="1354" y="410"/>
                    </a:lnTo>
                    <a:lnTo>
                      <a:pt x="1344" y="418"/>
                    </a:lnTo>
                    <a:lnTo>
                      <a:pt x="1336" y="429"/>
                    </a:lnTo>
                    <a:lnTo>
                      <a:pt x="1330" y="439"/>
                    </a:lnTo>
                    <a:lnTo>
                      <a:pt x="1330" y="439"/>
                    </a:lnTo>
                    <a:lnTo>
                      <a:pt x="1318" y="420"/>
                    </a:lnTo>
                    <a:lnTo>
                      <a:pt x="1302" y="404"/>
                    </a:lnTo>
                    <a:lnTo>
                      <a:pt x="1284" y="392"/>
                    </a:lnTo>
                    <a:lnTo>
                      <a:pt x="1264" y="382"/>
                    </a:lnTo>
                    <a:lnTo>
                      <a:pt x="1264" y="382"/>
                    </a:lnTo>
                    <a:lnTo>
                      <a:pt x="1284" y="370"/>
                    </a:lnTo>
                    <a:lnTo>
                      <a:pt x="1292" y="362"/>
                    </a:lnTo>
                    <a:lnTo>
                      <a:pt x="1300" y="356"/>
                    </a:lnTo>
                    <a:lnTo>
                      <a:pt x="1306" y="346"/>
                    </a:lnTo>
                    <a:lnTo>
                      <a:pt x="1312" y="338"/>
                    </a:lnTo>
                    <a:lnTo>
                      <a:pt x="1316" y="328"/>
                    </a:lnTo>
                    <a:lnTo>
                      <a:pt x="1320" y="316"/>
                    </a:lnTo>
                    <a:lnTo>
                      <a:pt x="1320" y="316"/>
                    </a:lnTo>
                    <a:lnTo>
                      <a:pt x="1322" y="306"/>
                    </a:lnTo>
                    <a:lnTo>
                      <a:pt x="1322" y="294"/>
                    </a:lnTo>
                    <a:lnTo>
                      <a:pt x="1322" y="284"/>
                    </a:lnTo>
                    <a:lnTo>
                      <a:pt x="1320" y="274"/>
                    </a:lnTo>
                    <a:lnTo>
                      <a:pt x="1316" y="264"/>
                    </a:lnTo>
                    <a:lnTo>
                      <a:pt x="1312" y="254"/>
                    </a:lnTo>
                    <a:lnTo>
                      <a:pt x="1306" y="244"/>
                    </a:lnTo>
                    <a:lnTo>
                      <a:pt x="1300" y="236"/>
                    </a:lnTo>
                    <a:lnTo>
                      <a:pt x="1300" y="236"/>
                    </a:lnTo>
                    <a:lnTo>
                      <a:pt x="1286" y="222"/>
                    </a:lnTo>
                    <a:lnTo>
                      <a:pt x="1270" y="212"/>
                    </a:lnTo>
                    <a:lnTo>
                      <a:pt x="1252" y="206"/>
                    </a:lnTo>
                    <a:lnTo>
                      <a:pt x="1233" y="204"/>
                    </a:lnTo>
                    <a:lnTo>
                      <a:pt x="1215" y="204"/>
                    </a:lnTo>
                    <a:lnTo>
                      <a:pt x="1197" y="210"/>
                    </a:lnTo>
                    <a:lnTo>
                      <a:pt x="1179" y="218"/>
                    </a:lnTo>
                    <a:lnTo>
                      <a:pt x="1163" y="230"/>
                    </a:lnTo>
                    <a:lnTo>
                      <a:pt x="1163" y="230"/>
                    </a:lnTo>
                    <a:lnTo>
                      <a:pt x="1151" y="246"/>
                    </a:lnTo>
                    <a:lnTo>
                      <a:pt x="1143" y="262"/>
                    </a:lnTo>
                    <a:lnTo>
                      <a:pt x="1139" y="280"/>
                    </a:lnTo>
                    <a:lnTo>
                      <a:pt x="1137" y="300"/>
                    </a:lnTo>
                    <a:lnTo>
                      <a:pt x="1137" y="300"/>
                    </a:lnTo>
                    <a:lnTo>
                      <a:pt x="1139" y="314"/>
                    </a:lnTo>
                    <a:lnTo>
                      <a:pt x="1141" y="326"/>
                    </a:lnTo>
                    <a:lnTo>
                      <a:pt x="1147" y="338"/>
                    </a:lnTo>
                    <a:lnTo>
                      <a:pt x="1153" y="348"/>
                    </a:lnTo>
                    <a:lnTo>
                      <a:pt x="1161" y="358"/>
                    </a:lnTo>
                    <a:lnTo>
                      <a:pt x="1171" y="368"/>
                    </a:lnTo>
                    <a:lnTo>
                      <a:pt x="1183" y="376"/>
                    </a:lnTo>
                    <a:lnTo>
                      <a:pt x="1195" y="382"/>
                    </a:lnTo>
                    <a:lnTo>
                      <a:pt x="1195" y="382"/>
                    </a:lnTo>
                    <a:lnTo>
                      <a:pt x="1177" y="390"/>
                    </a:lnTo>
                    <a:lnTo>
                      <a:pt x="1161" y="400"/>
                    </a:lnTo>
                    <a:lnTo>
                      <a:pt x="1147" y="412"/>
                    </a:lnTo>
                    <a:lnTo>
                      <a:pt x="1135" y="429"/>
                    </a:lnTo>
                    <a:lnTo>
                      <a:pt x="1135" y="429"/>
                    </a:lnTo>
                    <a:lnTo>
                      <a:pt x="1125" y="412"/>
                    </a:lnTo>
                    <a:lnTo>
                      <a:pt x="1111" y="400"/>
                    </a:lnTo>
                    <a:lnTo>
                      <a:pt x="1097" y="388"/>
                    </a:lnTo>
                    <a:lnTo>
                      <a:pt x="1081" y="380"/>
                    </a:lnTo>
                    <a:lnTo>
                      <a:pt x="1081" y="380"/>
                    </a:lnTo>
                    <a:lnTo>
                      <a:pt x="1095" y="370"/>
                    </a:lnTo>
                    <a:lnTo>
                      <a:pt x="1107" y="358"/>
                    </a:lnTo>
                    <a:lnTo>
                      <a:pt x="1117" y="344"/>
                    </a:lnTo>
                    <a:lnTo>
                      <a:pt x="1125" y="330"/>
                    </a:lnTo>
                    <a:lnTo>
                      <a:pt x="1125" y="330"/>
                    </a:lnTo>
                    <a:lnTo>
                      <a:pt x="1129" y="314"/>
                    </a:lnTo>
                    <a:lnTo>
                      <a:pt x="1131" y="298"/>
                    </a:lnTo>
                    <a:lnTo>
                      <a:pt x="1129" y="282"/>
                    </a:lnTo>
                    <a:lnTo>
                      <a:pt x="1125" y="266"/>
                    </a:lnTo>
                    <a:lnTo>
                      <a:pt x="1125" y="266"/>
                    </a:lnTo>
                    <a:lnTo>
                      <a:pt x="1121" y="252"/>
                    </a:lnTo>
                    <a:lnTo>
                      <a:pt x="1113" y="240"/>
                    </a:lnTo>
                    <a:lnTo>
                      <a:pt x="1105" y="230"/>
                    </a:lnTo>
                    <a:lnTo>
                      <a:pt x="1097" y="220"/>
                    </a:lnTo>
                    <a:lnTo>
                      <a:pt x="1087" y="214"/>
                    </a:lnTo>
                    <a:lnTo>
                      <a:pt x="1075" y="208"/>
                    </a:lnTo>
                    <a:lnTo>
                      <a:pt x="1061" y="204"/>
                    </a:lnTo>
                    <a:lnTo>
                      <a:pt x="1047" y="200"/>
                    </a:lnTo>
                    <a:lnTo>
                      <a:pt x="1047" y="200"/>
                    </a:lnTo>
                    <a:lnTo>
                      <a:pt x="1029" y="200"/>
                    </a:lnTo>
                    <a:lnTo>
                      <a:pt x="1011" y="202"/>
                    </a:lnTo>
                    <a:lnTo>
                      <a:pt x="995" y="206"/>
                    </a:lnTo>
                    <a:lnTo>
                      <a:pt x="981" y="214"/>
                    </a:lnTo>
                    <a:lnTo>
                      <a:pt x="969" y="224"/>
                    </a:lnTo>
                    <a:lnTo>
                      <a:pt x="957" y="236"/>
                    </a:lnTo>
                    <a:lnTo>
                      <a:pt x="949" y="252"/>
                    </a:lnTo>
                    <a:lnTo>
                      <a:pt x="941" y="270"/>
                    </a:lnTo>
                    <a:lnTo>
                      <a:pt x="941" y="270"/>
                    </a:lnTo>
                    <a:lnTo>
                      <a:pt x="933" y="252"/>
                    </a:lnTo>
                    <a:lnTo>
                      <a:pt x="925" y="238"/>
                    </a:lnTo>
                    <a:lnTo>
                      <a:pt x="913" y="226"/>
                    </a:lnTo>
                    <a:lnTo>
                      <a:pt x="901" y="214"/>
                    </a:lnTo>
                    <a:lnTo>
                      <a:pt x="889" y="206"/>
                    </a:lnTo>
                    <a:lnTo>
                      <a:pt x="875" y="200"/>
                    </a:lnTo>
                    <a:lnTo>
                      <a:pt x="861" y="196"/>
                    </a:lnTo>
                    <a:lnTo>
                      <a:pt x="847" y="194"/>
                    </a:lnTo>
                    <a:lnTo>
                      <a:pt x="831" y="194"/>
                    </a:lnTo>
                    <a:lnTo>
                      <a:pt x="817" y="198"/>
                    </a:lnTo>
                    <a:lnTo>
                      <a:pt x="803" y="202"/>
                    </a:lnTo>
                    <a:lnTo>
                      <a:pt x="789" y="208"/>
                    </a:lnTo>
                    <a:lnTo>
                      <a:pt x="777" y="218"/>
                    </a:lnTo>
                    <a:lnTo>
                      <a:pt x="765" y="228"/>
                    </a:lnTo>
                    <a:lnTo>
                      <a:pt x="755" y="242"/>
                    </a:lnTo>
                    <a:lnTo>
                      <a:pt x="745" y="256"/>
                    </a:lnTo>
                    <a:lnTo>
                      <a:pt x="745" y="256"/>
                    </a:lnTo>
                    <a:lnTo>
                      <a:pt x="739" y="244"/>
                    </a:lnTo>
                    <a:lnTo>
                      <a:pt x="733" y="232"/>
                    </a:lnTo>
                    <a:lnTo>
                      <a:pt x="723" y="222"/>
                    </a:lnTo>
                    <a:lnTo>
                      <a:pt x="715" y="214"/>
                    </a:lnTo>
                    <a:lnTo>
                      <a:pt x="703" y="206"/>
                    </a:lnTo>
                    <a:lnTo>
                      <a:pt x="693" y="200"/>
                    </a:lnTo>
                    <a:lnTo>
                      <a:pt x="679" y="194"/>
                    </a:lnTo>
                    <a:lnTo>
                      <a:pt x="665" y="190"/>
                    </a:lnTo>
                    <a:lnTo>
                      <a:pt x="665" y="190"/>
                    </a:lnTo>
                    <a:lnTo>
                      <a:pt x="681" y="184"/>
                    </a:lnTo>
                    <a:lnTo>
                      <a:pt x="681" y="184"/>
                    </a:lnTo>
                    <a:lnTo>
                      <a:pt x="695" y="174"/>
                    </a:lnTo>
                    <a:lnTo>
                      <a:pt x="709" y="164"/>
                    </a:lnTo>
                    <a:lnTo>
                      <a:pt x="719" y="150"/>
                    </a:lnTo>
                    <a:lnTo>
                      <a:pt x="727" y="136"/>
                    </a:lnTo>
                    <a:lnTo>
                      <a:pt x="733" y="120"/>
                    </a:lnTo>
                    <a:lnTo>
                      <a:pt x="735" y="102"/>
                    </a:lnTo>
                    <a:lnTo>
                      <a:pt x="733" y="86"/>
                    </a:lnTo>
                    <a:lnTo>
                      <a:pt x="727" y="68"/>
                    </a:lnTo>
                    <a:lnTo>
                      <a:pt x="727" y="68"/>
                    </a:lnTo>
                    <a:lnTo>
                      <a:pt x="719" y="52"/>
                    </a:lnTo>
                    <a:lnTo>
                      <a:pt x="709" y="40"/>
                    </a:lnTo>
                    <a:lnTo>
                      <a:pt x="695" y="28"/>
                    </a:lnTo>
                    <a:lnTo>
                      <a:pt x="681" y="20"/>
                    </a:lnTo>
                    <a:lnTo>
                      <a:pt x="665" y="16"/>
                    </a:lnTo>
                    <a:lnTo>
                      <a:pt x="649" y="14"/>
                    </a:lnTo>
                    <a:lnTo>
                      <a:pt x="631" y="14"/>
                    </a:lnTo>
                    <a:lnTo>
                      <a:pt x="615" y="20"/>
                    </a:lnTo>
                    <a:lnTo>
                      <a:pt x="615" y="20"/>
                    </a:lnTo>
                    <a:lnTo>
                      <a:pt x="601" y="24"/>
                    </a:lnTo>
                    <a:lnTo>
                      <a:pt x="591" y="32"/>
                    </a:lnTo>
                    <a:lnTo>
                      <a:pt x="581" y="42"/>
                    </a:lnTo>
                    <a:lnTo>
                      <a:pt x="573" y="52"/>
                    </a:lnTo>
                    <a:lnTo>
                      <a:pt x="567" y="62"/>
                    </a:lnTo>
                    <a:lnTo>
                      <a:pt x="561" y="74"/>
                    </a:lnTo>
                    <a:lnTo>
                      <a:pt x="559" y="88"/>
                    </a:lnTo>
                    <a:lnTo>
                      <a:pt x="557" y="100"/>
                    </a:lnTo>
                    <a:lnTo>
                      <a:pt x="557" y="100"/>
                    </a:lnTo>
                    <a:lnTo>
                      <a:pt x="559" y="114"/>
                    </a:lnTo>
                    <a:lnTo>
                      <a:pt x="561" y="126"/>
                    </a:lnTo>
                    <a:lnTo>
                      <a:pt x="565" y="138"/>
                    </a:lnTo>
                    <a:lnTo>
                      <a:pt x="571" y="150"/>
                    </a:lnTo>
                    <a:lnTo>
                      <a:pt x="579" y="160"/>
                    </a:lnTo>
                    <a:lnTo>
                      <a:pt x="589" y="170"/>
                    </a:lnTo>
                    <a:lnTo>
                      <a:pt x="599" y="178"/>
                    </a:lnTo>
                    <a:lnTo>
                      <a:pt x="611" y="184"/>
                    </a:lnTo>
                    <a:lnTo>
                      <a:pt x="611" y="184"/>
                    </a:lnTo>
                    <a:lnTo>
                      <a:pt x="617" y="186"/>
                    </a:lnTo>
                    <a:lnTo>
                      <a:pt x="621" y="186"/>
                    </a:lnTo>
                    <a:lnTo>
                      <a:pt x="623" y="190"/>
                    </a:lnTo>
                    <a:lnTo>
                      <a:pt x="623" y="190"/>
                    </a:lnTo>
                    <a:lnTo>
                      <a:pt x="609" y="196"/>
                    </a:lnTo>
                    <a:lnTo>
                      <a:pt x="595" y="202"/>
                    </a:lnTo>
                    <a:lnTo>
                      <a:pt x="595" y="202"/>
                    </a:lnTo>
                    <a:lnTo>
                      <a:pt x="583" y="210"/>
                    </a:lnTo>
                    <a:lnTo>
                      <a:pt x="571" y="218"/>
                    </a:lnTo>
                    <a:lnTo>
                      <a:pt x="571" y="218"/>
                    </a:lnTo>
                    <a:lnTo>
                      <a:pt x="561" y="230"/>
                    </a:lnTo>
                    <a:lnTo>
                      <a:pt x="553" y="242"/>
                    </a:lnTo>
                    <a:lnTo>
                      <a:pt x="553" y="242"/>
                    </a:lnTo>
                    <a:lnTo>
                      <a:pt x="539" y="224"/>
                    </a:lnTo>
                    <a:lnTo>
                      <a:pt x="525" y="210"/>
                    </a:lnTo>
                    <a:lnTo>
                      <a:pt x="509" y="198"/>
                    </a:lnTo>
                    <a:lnTo>
                      <a:pt x="491" y="188"/>
                    </a:lnTo>
                    <a:lnTo>
                      <a:pt x="491" y="188"/>
                    </a:lnTo>
                    <a:lnTo>
                      <a:pt x="507" y="176"/>
                    </a:lnTo>
                    <a:lnTo>
                      <a:pt x="521" y="162"/>
                    </a:lnTo>
                    <a:lnTo>
                      <a:pt x="531" y="148"/>
                    </a:lnTo>
                    <a:lnTo>
                      <a:pt x="539" y="134"/>
                    </a:lnTo>
                    <a:lnTo>
                      <a:pt x="545" y="120"/>
                    </a:lnTo>
                    <a:lnTo>
                      <a:pt x="545" y="106"/>
                    </a:lnTo>
                    <a:lnTo>
                      <a:pt x="545" y="90"/>
                    </a:lnTo>
                    <a:lnTo>
                      <a:pt x="541" y="74"/>
                    </a:lnTo>
                    <a:lnTo>
                      <a:pt x="541" y="74"/>
                    </a:lnTo>
                    <a:lnTo>
                      <a:pt x="537" y="60"/>
                    </a:lnTo>
                    <a:lnTo>
                      <a:pt x="529" y="48"/>
                    </a:lnTo>
                    <a:lnTo>
                      <a:pt x="519" y="38"/>
                    </a:lnTo>
                    <a:lnTo>
                      <a:pt x="509" y="28"/>
                    </a:lnTo>
                    <a:lnTo>
                      <a:pt x="497" y="20"/>
                    </a:lnTo>
                    <a:lnTo>
                      <a:pt x="483" y="14"/>
                    </a:lnTo>
                    <a:lnTo>
                      <a:pt x="469" y="10"/>
                    </a:lnTo>
                    <a:lnTo>
                      <a:pt x="455" y="8"/>
                    </a:lnTo>
                    <a:lnTo>
                      <a:pt x="455" y="8"/>
                    </a:lnTo>
                    <a:lnTo>
                      <a:pt x="439" y="10"/>
                    </a:lnTo>
                    <a:lnTo>
                      <a:pt x="425" y="12"/>
                    </a:lnTo>
                    <a:lnTo>
                      <a:pt x="413" y="18"/>
                    </a:lnTo>
                    <a:lnTo>
                      <a:pt x="400" y="26"/>
                    </a:lnTo>
                    <a:lnTo>
                      <a:pt x="388" y="34"/>
                    </a:lnTo>
                    <a:lnTo>
                      <a:pt x="378" y="44"/>
                    </a:lnTo>
                    <a:lnTo>
                      <a:pt x="370" y="56"/>
                    </a:lnTo>
                    <a:lnTo>
                      <a:pt x="364" y="70"/>
                    </a:lnTo>
                    <a:lnTo>
                      <a:pt x="364" y="70"/>
                    </a:lnTo>
                    <a:lnTo>
                      <a:pt x="360" y="84"/>
                    </a:lnTo>
                    <a:lnTo>
                      <a:pt x="358" y="98"/>
                    </a:lnTo>
                    <a:lnTo>
                      <a:pt x="360" y="112"/>
                    </a:lnTo>
                    <a:lnTo>
                      <a:pt x="362" y="126"/>
                    </a:lnTo>
                    <a:lnTo>
                      <a:pt x="362" y="126"/>
                    </a:lnTo>
                    <a:lnTo>
                      <a:pt x="370" y="146"/>
                    </a:lnTo>
                    <a:lnTo>
                      <a:pt x="382" y="162"/>
                    </a:lnTo>
                    <a:lnTo>
                      <a:pt x="396" y="176"/>
                    </a:lnTo>
                    <a:lnTo>
                      <a:pt x="417" y="188"/>
                    </a:lnTo>
                    <a:lnTo>
                      <a:pt x="417" y="188"/>
                    </a:lnTo>
                    <a:lnTo>
                      <a:pt x="398" y="196"/>
                    </a:lnTo>
                    <a:lnTo>
                      <a:pt x="382" y="206"/>
                    </a:lnTo>
                    <a:lnTo>
                      <a:pt x="370" y="218"/>
                    </a:lnTo>
                    <a:lnTo>
                      <a:pt x="358" y="232"/>
                    </a:lnTo>
                    <a:lnTo>
                      <a:pt x="358" y="232"/>
                    </a:lnTo>
                    <a:lnTo>
                      <a:pt x="348" y="218"/>
                    </a:lnTo>
                    <a:lnTo>
                      <a:pt x="336" y="206"/>
                    </a:lnTo>
                    <a:lnTo>
                      <a:pt x="322" y="196"/>
                    </a:lnTo>
                    <a:lnTo>
                      <a:pt x="306" y="186"/>
                    </a:lnTo>
                    <a:lnTo>
                      <a:pt x="306" y="186"/>
                    </a:lnTo>
                    <a:lnTo>
                      <a:pt x="320" y="174"/>
                    </a:lnTo>
                    <a:lnTo>
                      <a:pt x="332" y="162"/>
                    </a:lnTo>
                    <a:lnTo>
                      <a:pt x="342" y="150"/>
                    </a:lnTo>
                    <a:lnTo>
                      <a:pt x="348" y="136"/>
                    </a:lnTo>
                    <a:lnTo>
                      <a:pt x="352" y="120"/>
                    </a:lnTo>
                    <a:lnTo>
                      <a:pt x="354" y="104"/>
                    </a:lnTo>
                    <a:lnTo>
                      <a:pt x="352" y="88"/>
                    </a:lnTo>
                    <a:lnTo>
                      <a:pt x="348" y="70"/>
                    </a:lnTo>
                    <a:lnTo>
                      <a:pt x="348" y="70"/>
                    </a:lnTo>
                    <a:lnTo>
                      <a:pt x="344" y="58"/>
                    </a:lnTo>
                    <a:lnTo>
                      <a:pt x="336" y="46"/>
                    </a:lnTo>
                    <a:lnTo>
                      <a:pt x="328" y="34"/>
                    </a:lnTo>
                    <a:lnTo>
                      <a:pt x="318" y="26"/>
                    </a:lnTo>
                    <a:lnTo>
                      <a:pt x="308" y="18"/>
                    </a:lnTo>
                    <a:lnTo>
                      <a:pt x="296" y="12"/>
                    </a:lnTo>
                    <a:lnTo>
                      <a:pt x="284" y="8"/>
                    </a:lnTo>
                    <a:lnTo>
                      <a:pt x="270" y="6"/>
                    </a:lnTo>
                    <a:lnTo>
                      <a:pt x="270" y="6"/>
                    </a:lnTo>
                    <a:lnTo>
                      <a:pt x="250" y="6"/>
                    </a:lnTo>
                    <a:lnTo>
                      <a:pt x="234" y="8"/>
                    </a:lnTo>
                    <a:lnTo>
                      <a:pt x="218" y="12"/>
                    </a:lnTo>
                    <a:lnTo>
                      <a:pt x="204" y="20"/>
                    </a:lnTo>
                    <a:lnTo>
                      <a:pt x="192" y="30"/>
                    </a:lnTo>
                    <a:lnTo>
                      <a:pt x="180" y="42"/>
                    </a:lnTo>
                    <a:lnTo>
                      <a:pt x="172" y="56"/>
                    </a:lnTo>
                    <a:lnTo>
                      <a:pt x="162" y="74"/>
                    </a:lnTo>
                    <a:lnTo>
                      <a:pt x="162" y="74"/>
                    </a:lnTo>
                    <a:lnTo>
                      <a:pt x="158" y="60"/>
                    </a:lnTo>
                    <a:lnTo>
                      <a:pt x="150" y="48"/>
                    </a:lnTo>
                    <a:lnTo>
                      <a:pt x="142" y="38"/>
                    </a:lnTo>
                    <a:lnTo>
                      <a:pt x="134" y="28"/>
                    </a:lnTo>
                    <a:lnTo>
                      <a:pt x="124" y="20"/>
                    </a:lnTo>
                    <a:lnTo>
                      <a:pt x="114" y="14"/>
                    </a:lnTo>
                    <a:lnTo>
                      <a:pt x="102" y="8"/>
                    </a:lnTo>
                    <a:lnTo>
                      <a:pt x="92" y="4"/>
                    </a:lnTo>
                    <a:lnTo>
                      <a:pt x="80" y="2"/>
                    </a:lnTo>
                    <a:lnTo>
                      <a:pt x="68" y="0"/>
                    </a:lnTo>
                    <a:lnTo>
                      <a:pt x="56" y="0"/>
                    </a:lnTo>
                    <a:lnTo>
                      <a:pt x="44" y="2"/>
                    </a:lnTo>
                    <a:lnTo>
                      <a:pt x="32" y="4"/>
                    </a:lnTo>
                    <a:lnTo>
                      <a:pt x="22" y="8"/>
                    </a:lnTo>
                    <a:lnTo>
                      <a:pt x="10" y="14"/>
                    </a:lnTo>
                    <a:lnTo>
                      <a:pt x="0" y="22"/>
                    </a:lnTo>
                    <a:lnTo>
                      <a:pt x="0" y="184"/>
                    </a:lnTo>
                    <a:lnTo>
                      <a:pt x="0" y="186"/>
                    </a:lnTo>
                    <a:lnTo>
                      <a:pt x="0" y="799"/>
                    </a:lnTo>
                    <a:lnTo>
                      <a:pt x="2491" y="799"/>
                    </a:lnTo>
                    <a:lnTo>
                      <a:pt x="2505" y="799"/>
                    </a:lnTo>
                    <a:lnTo>
                      <a:pt x="2673" y="799"/>
                    </a:lnTo>
                    <a:lnTo>
                      <a:pt x="2673" y="799"/>
                    </a:lnTo>
                    <a:lnTo>
                      <a:pt x="2663" y="791"/>
                    </a:lnTo>
                    <a:lnTo>
                      <a:pt x="2653" y="783"/>
                    </a:lnTo>
                    <a:lnTo>
                      <a:pt x="2631" y="771"/>
                    </a:lnTo>
                    <a:lnTo>
                      <a:pt x="2631" y="771"/>
                    </a:lnTo>
                    <a:lnTo>
                      <a:pt x="2647" y="761"/>
                    </a:lnTo>
                    <a:lnTo>
                      <a:pt x="2659" y="749"/>
                    </a:lnTo>
                    <a:lnTo>
                      <a:pt x="2669" y="735"/>
                    </a:lnTo>
                    <a:lnTo>
                      <a:pt x="2677" y="719"/>
                    </a:lnTo>
                    <a:lnTo>
                      <a:pt x="2677" y="719"/>
                    </a:lnTo>
                    <a:lnTo>
                      <a:pt x="2683" y="703"/>
                    </a:lnTo>
                    <a:lnTo>
                      <a:pt x="2683" y="685"/>
                    </a:lnTo>
                    <a:lnTo>
                      <a:pt x="2683" y="669"/>
                    </a:lnTo>
                    <a:lnTo>
                      <a:pt x="2677" y="651"/>
                    </a:lnTo>
                    <a:lnTo>
                      <a:pt x="2677" y="651"/>
                    </a:lnTo>
                    <a:lnTo>
                      <a:pt x="2671" y="637"/>
                    </a:lnTo>
                    <a:lnTo>
                      <a:pt x="2663" y="627"/>
                    </a:lnTo>
                    <a:lnTo>
                      <a:pt x="2653" y="615"/>
                    </a:lnTo>
                    <a:lnTo>
                      <a:pt x="2643" y="607"/>
                    </a:lnTo>
                    <a:lnTo>
                      <a:pt x="2631" y="599"/>
                    </a:lnTo>
                    <a:lnTo>
                      <a:pt x="2617" y="595"/>
                    </a:lnTo>
                    <a:lnTo>
                      <a:pt x="2603" y="591"/>
                    </a:lnTo>
                    <a:lnTo>
                      <a:pt x="2589" y="589"/>
                    </a:lnTo>
                    <a:lnTo>
                      <a:pt x="2589"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9" name="Freeform 96"/>
              <p:cNvSpPr>
                <a:spLocks/>
              </p:cNvSpPr>
              <p:nvPr userDrawn="1"/>
            </p:nvSpPr>
            <p:spPr bwMode="auto">
              <a:xfrm>
                <a:off x="3460750" y="9483725"/>
                <a:ext cx="133350" cy="15875"/>
              </a:xfrm>
              <a:custGeom>
                <a:avLst/>
                <a:gdLst>
                  <a:gd name="T0" fmla="*/ 18 w 84"/>
                  <a:gd name="T1" fmla="*/ 2 h 10"/>
                  <a:gd name="T2" fmla="*/ 18 w 84"/>
                  <a:gd name="T3" fmla="*/ 2 h 10"/>
                  <a:gd name="T4" fmla="*/ 18 w 84"/>
                  <a:gd name="T5" fmla="*/ 2 h 10"/>
                  <a:gd name="T6" fmla="*/ 18 w 84"/>
                  <a:gd name="T7" fmla="*/ 2 h 10"/>
                  <a:gd name="T8" fmla="*/ 8 w 84"/>
                  <a:gd name="T9" fmla="*/ 6 h 10"/>
                  <a:gd name="T10" fmla="*/ 0 w 84"/>
                  <a:gd name="T11" fmla="*/ 10 h 10"/>
                  <a:gd name="T12" fmla="*/ 84 w 84"/>
                  <a:gd name="T13" fmla="*/ 10 h 10"/>
                  <a:gd name="T14" fmla="*/ 84 w 84"/>
                  <a:gd name="T15" fmla="*/ 10 h 10"/>
                  <a:gd name="T16" fmla="*/ 68 w 84"/>
                  <a:gd name="T17" fmla="*/ 4 h 10"/>
                  <a:gd name="T18" fmla="*/ 52 w 84"/>
                  <a:gd name="T19" fmla="*/ 0 h 10"/>
                  <a:gd name="T20" fmla="*/ 36 w 84"/>
                  <a:gd name="T21" fmla="*/ 0 h 10"/>
                  <a:gd name="T22" fmla="*/ 18 w 84"/>
                  <a:gd name="T23" fmla="*/ 2 h 10"/>
                  <a:gd name="T24" fmla="*/ 18 w 84"/>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
                    <a:moveTo>
                      <a:pt x="18" y="2"/>
                    </a:moveTo>
                    <a:lnTo>
                      <a:pt x="18" y="2"/>
                    </a:lnTo>
                    <a:lnTo>
                      <a:pt x="18" y="2"/>
                    </a:lnTo>
                    <a:lnTo>
                      <a:pt x="18" y="2"/>
                    </a:lnTo>
                    <a:lnTo>
                      <a:pt x="8" y="6"/>
                    </a:lnTo>
                    <a:lnTo>
                      <a:pt x="0" y="10"/>
                    </a:lnTo>
                    <a:lnTo>
                      <a:pt x="84" y="10"/>
                    </a:lnTo>
                    <a:lnTo>
                      <a:pt x="84" y="10"/>
                    </a:lnTo>
                    <a:lnTo>
                      <a:pt x="68" y="4"/>
                    </a:lnTo>
                    <a:lnTo>
                      <a:pt x="52" y="0"/>
                    </a:lnTo>
                    <a:lnTo>
                      <a:pt x="36" y="0"/>
                    </a:lnTo>
                    <a:lnTo>
                      <a:pt x="18" y="2"/>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 name="Freeform 97"/>
              <p:cNvSpPr>
                <a:spLocks/>
              </p:cNvSpPr>
              <p:nvPr userDrawn="1"/>
            </p:nvSpPr>
            <p:spPr bwMode="auto">
              <a:xfrm>
                <a:off x="2816225" y="9471025"/>
                <a:ext cx="187325" cy="28575"/>
              </a:xfrm>
              <a:custGeom>
                <a:avLst/>
                <a:gdLst>
                  <a:gd name="T0" fmla="*/ 0 w 118"/>
                  <a:gd name="T1" fmla="*/ 18 h 18"/>
                  <a:gd name="T2" fmla="*/ 118 w 118"/>
                  <a:gd name="T3" fmla="*/ 18 h 18"/>
                  <a:gd name="T4" fmla="*/ 118 w 118"/>
                  <a:gd name="T5" fmla="*/ 18 h 18"/>
                  <a:gd name="T6" fmla="*/ 108 w 118"/>
                  <a:gd name="T7" fmla="*/ 12 h 18"/>
                  <a:gd name="T8" fmla="*/ 96 w 118"/>
                  <a:gd name="T9" fmla="*/ 6 h 18"/>
                  <a:gd name="T10" fmla="*/ 84 w 118"/>
                  <a:gd name="T11" fmla="*/ 2 h 18"/>
                  <a:gd name="T12" fmla="*/ 70 w 118"/>
                  <a:gd name="T13" fmla="*/ 0 h 18"/>
                  <a:gd name="T14" fmla="*/ 70 w 118"/>
                  <a:gd name="T15" fmla="*/ 0 h 18"/>
                  <a:gd name="T16" fmla="*/ 50 w 118"/>
                  <a:gd name="T17" fmla="*/ 0 h 18"/>
                  <a:gd name="T18" fmla="*/ 32 w 118"/>
                  <a:gd name="T19" fmla="*/ 2 h 18"/>
                  <a:gd name="T20" fmla="*/ 16 w 118"/>
                  <a:gd name="T21" fmla="*/ 8 h 18"/>
                  <a:gd name="T22" fmla="*/ 0 w 118"/>
                  <a:gd name="T23" fmla="*/ 18 h 18"/>
                  <a:gd name="T24" fmla="*/ 0 w 1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
                    <a:moveTo>
                      <a:pt x="0" y="18"/>
                    </a:moveTo>
                    <a:lnTo>
                      <a:pt x="118" y="18"/>
                    </a:lnTo>
                    <a:lnTo>
                      <a:pt x="118" y="18"/>
                    </a:lnTo>
                    <a:lnTo>
                      <a:pt x="108" y="12"/>
                    </a:lnTo>
                    <a:lnTo>
                      <a:pt x="96" y="6"/>
                    </a:lnTo>
                    <a:lnTo>
                      <a:pt x="84" y="2"/>
                    </a:lnTo>
                    <a:lnTo>
                      <a:pt x="70" y="0"/>
                    </a:lnTo>
                    <a:lnTo>
                      <a:pt x="70" y="0"/>
                    </a:lnTo>
                    <a:lnTo>
                      <a:pt x="50" y="0"/>
                    </a:lnTo>
                    <a:lnTo>
                      <a:pt x="32" y="2"/>
                    </a:lnTo>
                    <a:lnTo>
                      <a:pt x="16" y="8"/>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 name="Freeform 98"/>
              <p:cNvSpPr>
                <a:spLocks/>
              </p:cNvSpPr>
              <p:nvPr userDrawn="1"/>
            </p:nvSpPr>
            <p:spPr bwMode="auto">
              <a:xfrm>
                <a:off x="-2124075" y="7948613"/>
                <a:ext cx="234950" cy="269875"/>
              </a:xfrm>
              <a:custGeom>
                <a:avLst/>
                <a:gdLst>
                  <a:gd name="T0" fmla="*/ 64 w 148"/>
                  <a:gd name="T1" fmla="*/ 170 h 170"/>
                  <a:gd name="T2" fmla="*/ 64 w 148"/>
                  <a:gd name="T3" fmla="*/ 170 h 170"/>
                  <a:gd name="T4" fmla="*/ 80 w 148"/>
                  <a:gd name="T5" fmla="*/ 168 h 170"/>
                  <a:gd name="T6" fmla="*/ 96 w 148"/>
                  <a:gd name="T7" fmla="*/ 162 h 170"/>
                  <a:gd name="T8" fmla="*/ 110 w 148"/>
                  <a:gd name="T9" fmla="*/ 154 h 170"/>
                  <a:gd name="T10" fmla="*/ 124 w 148"/>
                  <a:gd name="T11" fmla="*/ 144 h 170"/>
                  <a:gd name="T12" fmla="*/ 134 w 148"/>
                  <a:gd name="T13" fmla="*/ 132 h 170"/>
                  <a:gd name="T14" fmla="*/ 142 w 148"/>
                  <a:gd name="T15" fmla="*/ 118 h 170"/>
                  <a:gd name="T16" fmla="*/ 146 w 148"/>
                  <a:gd name="T17" fmla="*/ 102 h 170"/>
                  <a:gd name="T18" fmla="*/ 148 w 148"/>
                  <a:gd name="T19" fmla="*/ 84 h 170"/>
                  <a:gd name="T20" fmla="*/ 148 w 148"/>
                  <a:gd name="T21" fmla="*/ 84 h 170"/>
                  <a:gd name="T22" fmla="*/ 146 w 148"/>
                  <a:gd name="T23" fmla="*/ 68 h 170"/>
                  <a:gd name="T24" fmla="*/ 142 w 148"/>
                  <a:gd name="T25" fmla="*/ 52 h 170"/>
                  <a:gd name="T26" fmla="*/ 134 w 148"/>
                  <a:gd name="T27" fmla="*/ 38 h 170"/>
                  <a:gd name="T28" fmla="*/ 124 w 148"/>
                  <a:gd name="T29" fmla="*/ 24 h 170"/>
                  <a:gd name="T30" fmla="*/ 110 w 148"/>
                  <a:gd name="T31" fmla="*/ 14 h 170"/>
                  <a:gd name="T32" fmla="*/ 96 w 148"/>
                  <a:gd name="T33" fmla="*/ 6 h 170"/>
                  <a:gd name="T34" fmla="*/ 80 w 148"/>
                  <a:gd name="T35" fmla="*/ 2 h 170"/>
                  <a:gd name="T36" fmla="*/ 64 w 148"/>
                  <a:gd name="T37" fmla="*/ 0 h 170"/>
                  <a:gd name="T38" fmla="*/ 64 w 148"/>
                  <a:gd name="T39" fmla="*/ 0 h 170"/>
                  <a:gd name="T40" fmla="*/ 44 w 148"/>
                  <a:gd name="T41" fmla="*/ 2 h 170"/>
                  <a:gd name="T42" fmla="*/ 28 w 148"/>
                  <a:gd name="T43" fmla="*/ 8 h 170"/>
                  <a:gd name="T44" fmla="*/ 12 w 148"/>
                  <a:gd name="T45" fmla="*/ 18 h 170"/>
                  <a:gd name="T46" fmla="*/ 0 w 148"/>
                  <a:gd name="T47" fmla="*/ 30 h 170"/>
                  <a:gd name="T48" fmla="*/ 0 w 148"/>
                  <a:gd name="T49" fmla="*/ 140 h 170"/>
                  <a:gd name="T50" fmla="*/ 0 w 148"/>
                  <a:gd name="T51" fmla="*/ 140 h 170"/>
                  <a:gd name="T52" fmla="*/ 12 w 148"/>
                  <a:gd name="T53" fmla="*/ 152 h 170"/>
                  <a:gd name="T54" fmla="*/ 28 w 148"/>
                  <a:gd name="T55" fmla="*/ 162 h 170"/>
                  <a:gd name="T56" fmla="*/ 46 w 148"/>
                  <a:gd name="T57" fmla="*/ 168 h 170"/>
                  <a:gd name="T58" fmla="*/ 64 w 148"/>
                  <a:gd name="T59" fmla="*/ 170 h 170"/>
                  <a:gd name="T60" fmla="*/ 64 w 148"/>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170">
                    <a:moveTo>
                      <a:pt x="64" y="170"/>
                    </a:moveTo>
                    <a:lnTo>
                      <a:pt x="64" y="170"/>
                    </a:lnTo>
                    <a:lnTo>
                      <a:pt x="80" y="168"/>
                    </a:lnTo>
                    <a:lnTo>
                      <a:pt x="96" y="162"/>
                    </a:lnTo>
                    <a:lnTo>
                      <a:pt x="110" y="154"/>
                    </a:lnTo>
                    <a:lnTo>
                      <a:pt x="124" y="144"/>
                    </a:lnTo>
                    <a:lnTo>
                      <a:pt x="134" y="132"/>
                    </a:lnTo>
                    <a:lnTo>
                      <a:pt x="142" y="118"/>
                    </a:lnTo>
                    <a:lnTo>
                      <a:pt x="146" y="102"/>
                    </a:lnTo>
                    <a:lnTo>
                      <a:pt x="148" y="84"/>
                    </a:lnTo>
                    <a:lnTo>
                      <a:pt x="148" y="84"/>
                    </a:lnTo>
                    <a:lnTo>
                      <a:pt x="146" y="68"/>
                    </a:lnTo>
                    <a:lnTo>
                      <a:pt x="142" y="52"/>
                    </a:lnTo>
                    <a:lnTo>
                      <a:pt x="134" y="38"/>
                    </a:lnTo>
                    <a:lnTo>
                      <a:pt x="124" y="24"/>
                    </a:lnTo>
                    <a:lnTo>
                      <a:pt x="110" y="14"/>
                    </a:lnTo>
                    <a:lnTo>
                      <a:pt x="96" y="6"/>
                    </a:lnTo>
                    <a:lnTo>
                      <a:pt x="80" y="2"/>
                    </a:lnTo>
                    <a:lnTo>
                      <a:pt x="64" y="0"/>
                    </a:lnTo>
                    <a:lnTo>
                      <a:pt x="64" y="0"/>
                    </a:lnTo>
                    <a:lnTo>
                      <a:pt x="44" y="2"/>
                    </a:lnTo>
                    <a:lnTo>
                      <a:pt x="28" y="8"/>
                    </a:lnTo>
                    <a:lnTo>
                      <a:pt x="12" y="18"/>
                    </a:lnTo>
                    <a:lnTo>
                      <a:pt x="0" y="30"/>
                    </a:lnTo>
                    <a:lnTo>
                      <a:pt x="0" y="140"/>
                    </a:lnTo>
                    <a:lnTo>
                      <a:pt x="0" y="140"/>
                    </a:lnTo>
                    <a:lnTo>
                      <a:pt x="12" y="152"/>
                    </a:lnTo>
                    <a:lnTo>
                      <a:pt x="28" y="162"/>
                    </a:lnTo>
                    <a:lnTo>
                      <a:pt x="46" y="168"/>
                    </a:lnTo>
                    <a:lnTo>
                      <a:pt x="64" y="170"/>
                    </a:lnTo>
                    <a:lnTo>
                      <a:pt x="6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 name="Freeform 99"/>
              <p:cNvSpPr>
                <a:spLocks/>
              </p:cNvSpPr>
              <p:nvPr userDrawn="1"/>
            </p:nvSpPr>
            <p:spPr bwMode="auto">
              <a:xfrm>
                <a:off x="1903413" y="8618538"/>
                <a:ext cx="161925" cy="161925"/>
              </a:xfrm>
              <a:custGeom>
                <a:avLst/>
                <a:gdLst>
                  <a:gd name="T0" fmla="*/ 52 w 102"/>
                  <a:gd name="T1" fmla="*/ 102 h 102"/>
                  <a:gd name="T2" fmla="*/ 52 w 102"/>
                  <a:gd name="T3" fmla="*/ 102 h 102"/>
                  <a:gd name="T4" fmla="*/ 62 w 102"/>
                  <a:gd name="T5" fmla="*/ 102 h 102"/>
                  <a:gd name="T6" fmla="*/ 72 w 102"/>
                  <a:gd name="T7" fmla="*/ 98 h 102"/>
                  <a:gd name="T8" fmla="*/ 80 w 102"/>
                  <a:gd name="T9" fmla="*/ 94 h 102"/>
                  <a:gd name="T10" fmla="*/ 88 w 102"/>
                  <a:gd name="T11" fmla="*/ 88 h 102"/>
                  <a:gd name="T12" fmla="*/ 94 w 102"/>
                  <a:gd name="T13" fmla="*/ 80 h 102"/>
                  <a:gd name="T14" fmla="*/ 98 w 102"/>
                  <a:gd name="T15" fmla="*/ 72 h 102"/>
                  <a:gd name="T16" fmla="*/ 102 w 102"/>
                  <a:gd name="T17" fmla="*/ 62 h 102"/>
                  <a:gd name="T18" fmla="*/ 102 w 102"/>
                  <a:gd name="T19" fmla="*/ 52 h 102"/>
                  <a:gd name="T20" fmla="*/ 102 w 102"/>
                  <a:gd name="T21" fmla="*/ 52 h 102"/>
                  <a:gd name="T22" fmla="*/ 102 w 102"/>
                  <a:gd name="T23" fmla="*/ 42 h 102"/>
                  <a:gd name="T24" fmla="*/ 98 w 102"/>
                  <a:gd name="T25" fmla="*/ 32 h 102"/>
                  <a:gd name="T26" fmla="*/ 94 w 102"/>
                  <a:gd name="T27" fmla="*/ 22 h 102"/>
                  <a:gd name="T28" fmla="*/ 88 w 102"/>
                  <a:gd name="T29" fmla="*/ 16 h 102"/>
                  <a:gd name="T30" fmla="*/ 80 w 102"/>
                  <a:gd name="T31" fmla="*/ 8 h 102"/>
                  <a:gd name="T32" fmla="*/ 72 w 102"/>
                  <a:gd name="T33" fmla="*/ 4 h 102"/>
                  <a:gd name="T34" fmla="*/ 62 w 102"/>
                  <a:gd name="T35" fmla="*/ 2 h 102"/>
                  <a:gd name="T36" fmla="*/ 52 w 102"/>
                  <a:gd name="T37" fmla="*/ 0 h 102"/>
                  <a:gd name="T38" fmla="*/ 52 w 102"/>
                  <a:gd name="T39" fmla="*/ 0 h 102"/>
                  <a:gd name="T40" fmla="*/ 42 w 102"/>
                  <a:gd name="T41" fmla="*/ 2 h 102"/>
                  <a:gd name="T42" fmla="*/ 32 w 102"/>
                  <a:gd name="T43" fmla="*/ 4 h 102"/>
                  <a:gd name="T44" fmla="*/ 24 w 102"/>
                  <a:gd name="T45" fmla="*/ 8 h 102"/>
                  <a:gd name="T46" fmla="*/ 16 w 102"/>
                  <a:gd name="T47" fmla="*/ 14 h 102"/>
                  <a:gd name="T48" fmla="*/ 10 w 102"/>
                  <a:gd name="T49" fmla="*/ 22 h 102"/>
                  <a:gd name="T50" fmla="*/ 4 w 102"/>
                  <a:gd name="T51" fmla="*/ 30 h 102"/>
                  <a:gd name="T52" fmla="*/ 2 w 102"/>
                  <a:gd name="T53" fmla="*/ 40 h 102"/>
                  <a:gd name="T54" fmla="*/ 0 w 102"/>
                  <a:gd name="T55" fmla="*/ 50 h 102"/>
                  <a:gd name="T56" fmla="*/ 0 w 102"/>
                  <a:gd name="T57" fmla="*/ 50 h 102"/>
                  <a:gd name="T58" fmla="*/ 2 w 102"/>
                  <a:gd name="T59" fmla="*/ 62 h 102"/>
                  <a:gd name="T60" fmla="*/ 4 w 102"/>
                  <a:gd name="T61" fmla="*/ 70 h 102"/>
                  <a:gd name="T62" fmla="*/ 8 w 102"/>
                  <a:gd name="T63" fmla="*/ 80 h 102"/>
                  <a:gd name="T64" fmla="*/ 14 w 102"/>
                  <a:gd name="T65" fmla="*/ 88 h 102"/>
                  <a:gd name="T66" fmla="*/ 22 w 102"/>
                  <a:gd name="T67" fmla="*/ 94 h 102"/>
                  <a:gd name="T68" fmla="*/ 32 w 102"/>
                  <a:gd name="T69" fmla="*/ 98 h 102"/>
                  <a:gd name="T70" fmla="*/ 40 w 102"/>
                  <a:gd name="T71" fmla="*/ 102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2"/>
                    </a:lnTo>
                    <a:lnTo>
                      <a:pt x="72" y="98"/>
                    </a:lnTo>
                    <a:lnTo>
                      <a:pt x="80" y="94"/>
                    </a:lnTo>
                    <a:lnTo>
                      <a:pt x="88" y="88"/>
                    </a:lnTo>
                    <a:lnTo>
                      <a:pt x="94" y="80"/>
                    </a:lnTo>
                    <a:lnTo>
                      <a:pt x="98" y="72"/>
                    </a:lnTo>
                    <a:lnTo>
                      <a:pt x="102" y="62"/>
                    </a:lnTo>
                    <a:lnTo>
                      <a:pt x="102" y="52"/>
                    </a:lnTo>
                    <a:lnTo>
                      <a:pt x="102" y="52"/>
                    </a:lnTo>
                    <a:lnTo>
                      <a:pt x="102" y="42"/>
                    </a:lnTo>
                    <a:lnTo>
                      <a:pt x="98" y="32"/>
                    </a:lnTo>
                    <a:lnTo>
                      <a:pt x="94" y="22"/>
                    </a:lnTo>
                    <a:lnTo>
                      <a:pt x="88" y="16"/>
                    </a:lnTo>
                    <a:lnTo>
                      <a:pt x="80" y="8"/>
                    </a:lnTo>
                    <a:lnTo>
                      <a:pt x="72" y="4"/>
                    </a:lnTo>
                    <a:lnTo>
                      <a:pt x="62" y="2"/>
                    </a:lnTo>
                    <a:lnTo>
                      <a:pt x="52" y="0"/>
                    </a:lnTo>
                    <a:lnTo>
                      <a:pt x="52" y="0"/>
                    </a:lnTo>
                    <a:lnTo>
                      <a:pt x="42" y="2"/>
                    </a:lnTo>
                    <a:lnTo>
                      <a:pt x="32" y="4"/>
                    </a:lnTo>
                    <a:lnTo>
                      <a:pt x="24" y="8"/>
                    </a:lnTo>
                    <a:lnTo>
                      <a:pt x="16" y="14"/>
                    </a:lnTo>
                    <a:lnTo>
                      <a:pt x="10" y="22"/>
                    </a:lnTo>
                    <a:lnTo>
                      <a:pt x="4" y="30"/>
                    </a:lnTo>
                    <a:lnTo>
                      <a:pt x="2" y="40"/>
                    </a:lnTo>
                    <a:lnTo>
                      <a:pt x="0" y="50"/>
                    </a:lnTo>
                    <a:lnTo>
                      <a:pt x="0" y="50"/>
                    </a:lnTo>
                    <a:lnTo>
                      <a:pt x="2" y="62"/>
                    </a:lnTo>
                    <a:lnTo>
                      <a:pt x="4" y="70"/>
                    </a:lnTo>
                    <a:lnTo>
                      <a:pt x="8" y="80"/>
                    </a:lnTo>
                    <a:lnTo>
                      <a:pt x="14" y="88"/>
                    </a:lnTo>
                    <a:lnTo>
                      <a:pt x="22" y="94"/>
                    </a:lnTo>
                    <a:lnTo>
                      <a:pt x="32" y="98"/>
                    </a:lnTo>
                    <a:lnTo>
                      <a:pt x="40" y="102"/>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 name="Freeform 100"/>
              <p:cNvSpPr>
                <a:spLocks/>
              </p:cNvSpPr>
              <p:nvPr userDrawn="1"/>
            </p:nvSpPr>
            <p:spPr bwMode="auto">
              <a:xfrm>
                <a:off x="2587625" y="8374063"/>
                <a:ext cx="28575" cy="31750"/>
              </a:xfrm>
              <a:custGeom>
                <a:avLst/>
                <a:gdLst>
                  <a:gd name="T0" fmla="*/ 8 w 18"/>
                  <a:gd name="T1" fmla="*/ 20 h 20"/>
                  <a:gd name="T2" fmla="*/ 8 w 18"/>
                  <a:gd name="T3" fmla="*/ 20 h 20"/>
                  <a:gd name="T4" fmla="*/ 12 w 18"/>
                  <a:gd name="T5" fmla="*/ 20 h 20"/>
                  <a:gd name="T6" fmla="*/ 14 w 18"/>
                  <a:gd name="T7" fmla="*/ 18 h 20"/>
                  <a:gd name="T8" fmla="*/ 18 w 18"/>
                  <a:gd name="T9" fmla="*/ 14 h 20"/>
                  <a:gd name="T10" fmla="*/ 18 w 18"/>
                  <a:gd name="T11" fmla="*/ 10 h 20"/>
                  <a:gd name="T12" fmla="*/ 18 w 18"/>
                  <a:gd name="T13" fmla="*/ 10 h 20"/>
                  <a:gd name="T14" fmla="*/ 18 w 18"/>
                  <a:gd name="T15" fmla="*/ 6 h 20"/>
                  <a:gd name="T16" fmla="*/ 14 w 18"/>
                  <a:gd name="T17" fmla="*/ 4 h 20"/>
                  <a:gd name="T18" fmla="*/ 12 w 18"/>
                  <a:gd name="T19" fmla="*/ 2 h 20"/>
                  <a:gd name="T20" fmla="*/ 8 w 18"/>
                  <a:gd name="T21" fmla="*/ 0 h 20"/>
                  <a:gd name="T22" fmla="*/ 8 w 18"/>
                  <a:gd name="T23" fmla="*/ 0 h 20"/>
                  <a:gd name="T24" fmla="*/ 4 w 18"/>
                  <a:gd name="T25" fmla="*/ 2 h 20"/>
                  <a:gd name="T26" fmla="*/ 2 w 18"/>
                  <a:gd name="T27" fmla="*/ 4 h 20"/>
                  <a:gd name="T28" fmla="*/ 0 w 18"/>
                  <a:gd name="T29" fmla="*/ 8 h 20"/>
                  <a:gd name="T30" fmla="*/ 0 w 18"/>
                  <a:gd name="T31" fmla="*/ 12 h 20"/>
                  <a:gd name="T32" fmla="*/ 0 w 18"/>
                  <a:gd name="T33" fmla="*/ 12 h 20"/>
                  <a:gd name="T34" fmla="*/ 0 w 18"/>
                  <a:gd name="T35" fmla="*/ 14 h 20"/>
                  <a:gd name="T36" fmla="*/ 2 w 18"/>
                  <a:gd name="T37" fmla="*/ 18 h 20"/>
                  <a:gd name="T38" fmla="*/ 4 w 18"/>
                  <a:gd name="T39" fmla="*/ 18 h 20"/>
                  <a:gd name="T40" fmla="*/ 8 w 18"/>
                  <a:gd name="T41" fmla="*/ 20 h 20"/>
                  <a:gd name="T42" fmla="*/ 8 w 1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0">
                    <a:moveTo>
                      <a:pt x="8" y="20"/>
                    </a:moveTo>
                    <a:lnTo>
                      <a:pt x="8" y="20"/>
                    </a:lnTo>
                    <a:lnTo>
                      <a:pt x="12" y="20"/>
                    </a:lnTo>
                    <a:lnTo>
                      <a:pt x="14" y="18"/>
                    </a:lnTo>
                    <a:lnTo>
                      <a:pt x="18" y="14"/>
                    </a:lnTo>
                    <a:lnTo>
                      <a:pt x="18" y="10"/>
                    </a:lnTo>
                    <a:lnTo>
                      <a:pt x="18" y="10"/>
                    </a:lnTo>
                    <a:lnTo>
                      <a:pt x="18" y="6"/>
                    </a:lnTo>
                    <a:lnTo>
                      <a:pt x="14" y="4"/>
                    </a:lnTo>
                    <a:lnTo>
                      <a:pt x="12" y="2"/>
                    </a:lnTo>
                    <a:lnTo>
                      <a:pt x="8" y="0"/>
                    </a:lnTo>
                    <a:lnTo>
                      <a:pt x="8" y="0"/>
                    </a:lnTo>
                    <a:lnTo>
                      <a:pt x="4" y="2"/>
                    </a:lnTo>
                    <a:lnTo>
                      <a:pt x="2" y="4"/>
                    </a:lnTo>
                    <a:lnTo>
                      <a:pt x="0" y="8"/>
                    </a:lnTo>
                    <a:lnTo>
                      <a:pt x="0" y="12"/>
                    </a:lnTo>
                    <a:lnTo>
                      <a:pt x="0" y="12"/>
                    </a:lnTo>
                    <a:lnTo>
                      <a:pt x="0" y="14"/>
                    </a:lnTo>
                    <a:lnTo>
                      <a:pt x="2" y="18"/>
                    </a:lnTo>
                    <a:lnTo>
                      <a:pt x="4" y="18"/>
                    </a:lnTo>
                    <a:lnTo>
                      <a:pt x="8"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 name="Freeform 101"/>
              <p:cNvSpPr>
                <a:spLocks/>
              </p:cNvSpPr>
              <p:nvPr userDrawn="1"/>
            </p:nvSpPr>
            <p:spPr bwMode="auto">
              <a:xfrm>
                <a:off x="2543175" y="8643938"/>
                <a:ext cx="114300" cy="114300"/>
              </a:xfrm>
              <a:custGeom>
                <a:avLst/>
                <a:gdLst>
                  <a:gd name="T0" fmla="*/ 36 w 72"/>
                  <a:gd name="T1" fmla="*/ 72 h 72"/>
                  <a:gd name="T2" fmla="*/ 36 w 72"/>
                  <a:gd name="T3" fmla="*/ 72 h 72"/>
                  <a:gd name="T4" fmla="*/ 42 w 72"/>
                  <a:gd name="T5" fmla="*/ 72 h 72"/>
                  <a:gd name="T6" fmla="*/ 50 w 72"/>
                  <a:gd name="T7" fmla="*/ 70 h 72"/>
                  <a:gd name="T8" fmla="*/ 56 w 72"/>
                  <a:gd name="T9" fmla="*/ 66 h 72"/>
                  <a:gd name="T10" fmla="*/ 62 w 72"/>
                  <a:gd name="T11" fmla="*/ 62 h 72"/>
                  <a:gd name="T12" fmla="*/ 66 w 72"/>
                  <a:gd name="T13" fmla="*/ 56 h 72"/>
                  <a:gd name="T14" fmla="*/ 70 w 72"/>
                  <a:gd name="T15" fmla="*/ 50 h 72"/>
                  <a:gd name="T16" fmla="*/ 72 w 72"/>
                  <a:gd name="T17" fmla="*/ 44 h 72"/>
                  <a:gd name="T18" fmla="*/ 72 w 72"/>
                  <a:gd name="T19" fmla="*/ 36 h 72"/>
                  <a:gd name="T20" fmla="*/ 72 w 72"/>
                  <a:gd name="T21" fmla="*/ 36 h 72"/>
                  <a:gd name="T22" fmla="*/ 72 w 72"/>
                  <a:gd name="T23" fmla="*/ 28 h 72"/>
                  <a:gd name="T24" fmla="*/ 70 w 72"/>
                  <a:gd name="T25" fmla="*/ 22 h 72"/>
                  <a:gd name="T26" fmla="*/ 66 w 72"/>
                  <a:gd name="T27" fmla="*/ 16 h 72"/>
                  <a:gd name="T28" fmla="*/ 62 w 72"/>
                  <a:gd name="T29" fmla="*/ 10 h 72"/>
                  <a:gd name="T30" fmla="*/ 56 w 72"/>
                  <a:gd name="T31" fmla="*/ 6 h 72"/>
                  <a:gd name="T32" fmla="*/ 50 w 72"/>
                  <a:gd name="T33" fmla="*/ 2 h 72"/>
                  <a:gd name="T34" fmla="*/ 44 w 72"/>
                  <a:gd name="T35" fmla="*/ 0 h 72"/>
                  <a:gd name="T36" fmla="*/ 36 w 72"/>
                  <a:gd name="T37" fmla="*/ 0 h 72"/>
                  <a:gd name="T38" fmla="*/ 36 w 72"/>
                  <a:gd name="T39" fmla="*/ 0 h 72"/>
                  <a:gd name="T40" fmla="*/ 28 w 72"/>
                  <a:gd name="T41" fmla="*/ 0 h 72"/>
                  <a:gd name="T42" fmla="*/ 22 w 72"/>
                  <a:gd name="T43" fmla="*/ 2 h 72"/>
                  <a:gd name="T44" fmla="*/ 16 w 72"/>
                  <a:gd name="T45" fmla="*/ 6 h 72"/>
                  <a:gd name="T46" fmla="*/ 10 w 72"/>
                  <a:gd name="T47" fmla="*/ 10 h 72"/>
                  <a:gd name="T48" fmla="*/ 6 w 72"/>
                  <a:gd name="T49" fmla="*/ 16 h 72"/>
                  <a:gd name="T50" fmla="*/ 2 w 72"/>
                  <a:gd name="T51" fmla="*/ 22 h 72"/>
                  <a:gd name="T52" fmla="*/ 0 w 72"/>
                  <a:gd name="T53" fmla="*/ 28 h 72"/>
                  <a:gd name="T54" fmla="*/ 0 w 72"/>
                  <a:gd name="T55" fmla="*/ 36 h 72"/>
                  <a:gd name="T56" fmla="*/ 0 w 72"/>
                  <a:gd name="T57" fmla="*/ 36 h 72"/>
                  <a:gd name="T58" fmla="*/ 0 w 72"/>
                  <a:gd name="T59" fmla="*/ 42 h 72"/>
                  <a:gd name="T60" fmla="*/ 2 w 72"/>
                  <a:gd name="T61" fmla="*/ 50 h 72"/>
                  <a:gd name="T62" fmla="*/ 6 w 72"/>
                  <a:gd name="T63" fmla="*/ 56 h 72"/>
                  <a:gd name="T64" fmla="*/ 10 w 72"/>
                  <a:gd name="T65" fmla="*/ 60 h 72"/>
                  <a:gd name="T66" fmla="*/ 16 w 72"/>
                  <a:gd name="T67" fmla="*/ 66 h 72"/>
                  <a:gd name="T68" fmla="*/ 22 w 72"/>
                  <a:gd name="T69" fmla="*/ 68 h 72"/>
                  <a:gd name="T70" fmla="*/ 28 w 72"/>
                  <a:gd name="T71" fmla="*/ 70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2" y="72"/>
                    </a:lnTo>
                    <a:lnTo>
                      <a:pt x="50" y="70"/>
                    </a:lnTo>
                    <a:lnTo>
                      <a:pt x="56" y="66"/>
                    </a:lnTo>
                    <a:lnTo>
                      <a:pt x="62" y="62"/>
                    </a:lnTo>
                    <a:lnTo>
                      <a:pt x="66" y="56"/>
                    </a:lnTo>
                    <a:lnTo>
                      <a:pt x="70" y="50"/>
                    </a:lnTo>
                    <a:lnTo>
                      <a:pt x="72" y="44"/>
                    </a:lnTo>
                    <a:lnTo>
                      <a:pt x="72" y="36"/>
                    </a:lnTo>
                    <a:lnTo>
                      <a:pt x="72" y="36"/>
                    </a:lnTo>
                    <a:lnTo>
                      <a:pt x="72" y="28"/>
                    </a:lnTo>
                    <a:lnTo>
                      <a:pt x="70" y="22"/>
                    </a:lnTo>
                    <a:lnTo>
                      <a:pt x="66" y="16"/>
                    </a:lnTo>
                    <a:lnTo>
                      <a:pt x="62" y="10"/>
                    </a:lnTo>
                    <a:lnTo>
                      <a:pt x="56" y="6"/>
                    </a:lnTo>
                    <a:lnTo>
                      <a:pt x="50" y="2"/>
                    </a:lnTo>
                    <a:lnTo>
                      <a:pt x="44" y="0"/>
                    </a:lnTo>
                    <a:lnTo>
                      <a:pt x="36" y="0"/>
                    </a:lnTo>
                    <a:lnTo>
                      <a:pt x="36" y="0"/>
                    </a:lnTo>
                    <a:lnTo>
                      <a:pt x="28" y="0"/>
                    </a:lnTo>
                    <a:lnTo>
                      <a:pt x="22" y="2"/>
                    </a:lnTo>
                    <a:lnTo>
                      <a:pt x="16" y="6"/>
                    </a:lnTo>
                    <a:lnTo>
                      <a:pt x="10" y="10"/>
                    </a:lnTo>
                    <a:lnTo>
                      <a:pt x="6" y="16"/>
                    </a:lnTo>
                    <a:lnTo>
                      <a:pt x="2" y="22"/>
                    </a:lnTo>
                    <a:lnTo>
                      <a:pt x="0" y="28"/>
                    </a:lnTo>
                    <a:lnTo>
                      <a:pt x="0" y="36"/>
                    </a:lnTo>
                    <a:lnTo>
                      <a:pt x="0" y="36"/>
                    </a:lnTo>
                    <a:lnTo>
                      <a:pt x="0" y="42"/>
                    </a:lnTo>
                    <a:lnTo>
                      <a:pt x="2" y="50"/>
                    </a:lnTo>
                    <a:lnTo>
                      <a:pt x="6" y="56"/>
                    </a:lnTo>
                    <a:lnTo>
                      <a:pt x="10" y="60"/>
                    </a:lnTo>
                    <a:lnTo>
                      <a:pt x="16" y="66"/>
                    </a:lnTo>
                    <a:lnTo>
                      <a:pt x="22" y="68"/>
                    </a:lnTo>
                    <a:lnTo>
                      <a:pt x="28" y="70"/>
                    </a:lnTo>
                    <a:lnTo>
                      <a:pt x="36" y="72"/>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 name="Freeform 102"/>
              <p:cNvSpPr>
                <a:spLocks/>
              </p:cNvSpPr>
              <p:nvPr userDrawn="1"/>
            </p:nvSpPr>
            <p:spPr bwMode="auto">
              <a:xfrm>
                <a:off x="2463800" y="9182100"/>
                <a:ext cx="273050" cy="273050"/>
              </a:xfrm>
              <a:custGeom>
                <a:avLst/>
                <a:gdLst>
                  <a:gd name="T0" fmla="*/ 86 w 172"/>
                  <a:gd name="T1" fmla="*/ 0 h 172"/>
                  <a:gd name="T2" fmla="*/ 86 w 172"/>
                  <a:gd name="T3" fmla="*/ 0 h 172"/>
                  <a:gd name="T4" fmla="*/ 70 w 172"/>
                  <a:gd name="T5" fmla="*/ 2 h 172"/>
                  <a:gd name="T6" fmla="*/ 54 w 172"/>
                  <a:gd name="T7" fmla="*/ 6 h 172"/>
                  <a:gd name="T8" fmla="*/ 38 w 172"/>
                  <a:gd name="T9" fmla="*/ 14 h 172"/>
                  <a:gd name="T10" fmla="*/ 26 w 172"/>
                  <a:gd name="T11" fmla="*/ 24 h 172"/>
                  <a:gd name="T12" fmla="*/ 16 w 172"/>
                  <a:gd name="T13" fmla="*/ 38 h 172"/>
                  <a:gd name="T14" fmla="*/ 8 w 172"/>
                  <a:gd name="T15" fmla="*/ 52 h 172"/>
                  <a:gd name="T16" fmla="*/ 2 w 172"/>
                  <a:gd name="T17" fmla="*/ 68 h 172"/>
                  <a:gd name="T18" fmla="*/ 0 w 172"/>
                  <a:gd name="T19" fmla="*/ 86 h 172"/>
                  <a:gd name="T20" fmla="*/ 0 w 172"/>
                  <a:gd name="T21" fmla="*/ 86 h 172"/>
                  <a:gd name="T22" fmla="*/ 2 w 172"/>
                  <a:gd name="T23" fmla="*/ 104 h 172"/>
                  <a:gd name="T24" fmla="*/ 8 w 172"/>
                  <a:gd name="T25" fmla="*/ 120 h 172"/>
                  <a:gd name="T26" fmla="*/ 16 w 172"/>
                  <a:gd name="T27" fmla="*/ 134 h 172"/>
                  <a:gd name="T28" fmla="*/ 26 w 172"/>
                  <a:gd name="T29" fmla="*/ 148 h 172"/>
                  <a:gd name="T30" fmla="*/ 38 w 172"/>
                  <a:gd name="T31" fmla="*/ 158 h 172"/>
                  <a:gd name="T32" fmla="*/ 54 w 172"/>
                  <a:gd name="T33" fmla="*/ 166 h 172"/>
                  <a:gd name="T34" fmla="*/ 70 w 172"/>
                  <a:gd name="T35" fmla="*/ 172 h 172"/>
                  <a:gd name="T36" fmla="*/ 86 w 172"/>
                  <a:gd name="T37" fmla="*/ 172 h 172"/>
                  <a:gd name="T38" fmla="*/ 86 w 172"/>
                  <a:gd name="T39" fmla="*/ 172 h 172"/>
                  <a:gd name="T40" fmla="*/ 106 w 172"/>
                  <a:gd name="T41" fmla="*/ 170 h 172"/>
                  <a:gd name="T42" fmla="*/ 122 w 172"/>
                  <a:gd name="T43" fmla="*/ 164 h 172"/>
                  <a:gd name="T44" fmla="*/ 136 w 172"/>
                  <a:gd name="T45" fmla="*/ 156 h 172"/>
                  <a:gd name="T46" fmla="*/ 148 w 172"/>
                  <a:gd name="T47" fmla="*/ 146 h 172"/>
                  <a:gd name="T48" fmla="*/ 158 w 172"/>
                  <a:gd name="T49" fmla="*/ 132 h 172"/>
                  <a:gd name="T50" fmla="*/ 166 w 172"/>
                  <a:gd name="T51" fmla="*/ 118 h 172"/>
                  <a:gd name="T52" fmla="*/ 170 w 172"/>
                  <a:gd name="T53" fmla="*/ 102 h 172"/>
                  <a:gd name="T54" fmla="*/ 172 w 172"/>
                  <a:gd name="T55" fmla="*/ 86 h 172"/>
                  <a:gd name="T56" fmla="*/ 172 w 172"/>
                  <a:gd name="T57" fmla="*/ 86 h 172"/>
                  <a:gd name="T58" fmla="*/ 170 w 172"/>
                  <a:gd name="T59" fmla="*/ 68 h 172"/>
                  <a:gd name="T60" fmla="*/ 166 w 172"/>
                  <a:gd name="T61" fmla="*/ 52 h 172"/>
                  <a:gd name="T62" fmla="*/ 158 w 172"/>
                  <a:gd name="T63" fmla="*/ 38 h 172"/>
                  <a:gd name="T64" fmla="*/ 148 w 172"/>
                  <a:gd name="T65" fmla="*/ 26 h 172"/>
                  <a:gd name="T66" fmla="*/ 134 w 172"/>
                  <a:gd name="T67" fmla="*/ 14 h 172"/>
                  <a:gd name="T68" fmla="*/ 120 w 172"/>
                  <a:gd name="T69" fmla="*/ 6 h 172"/>
                  <a:gd name="T70" fmla="*/ 104 w 172"/>
                  <a:gd name="T71" fmla="*/ 2 h 172"/>
                  <a:gd name="T72" fmla="*/ 86 w 172"/>
                  <a:gd name="T73" fmla="*/ 0 h 172"/>
                  <a:gd name="T74" fmla="*/ 86 w 172"/>
                  <a:gd name="T7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86" y="0"/>
                    </a:moveTo>
                    <a:lnTo>
                      <a:pt x="86" y="0"/>
                    </a:lnTo>
                    <a:lnTo>
                      <a:pt x="70" y="2"/>
                    </a:lnTo>
                    <a:lnTo>
                      <a:pt x="54" y="6"/>
                    </a:lnTo>
                    <a:lnTo>
                      <a:pt x="38" y="14"/>
                    </a:lnTo>
                    <a:lnTo>
                      <a:pt x="26" y="24"/>
                    </a:lnTo>
                    <a:lnTo>
                      <a:pt x="16" y="38"/>
                    </a:lnTo>
                    <a:lnTo>
                      <a:pt x="8" y="52"/>
                    </a:lnTo>
                    <a:lnTo>
                      <a:pt x="2" y="68"/>
                    </a:lnTo>
                    <a:lnTo>
                      <a:pt x="0" y="86"/>
                    </a:lnTo>
                    <a:lnTo>
                      <a:pt x="0" y="86"/>
                    </a:lnTo>
                    <a:lnTo>
                      <a:pt x="2" y="104"/>
                    </a:lnTo>
                    <a:lnTo>
                      <a:pt x="8" y="120"/>
                    </a:lnTo>
                    <a:lnTo>
                      <a:pt x="16" y="134"/>
                    </a:lnTo>
                    <a:lnTo>
                      <a:pt x="26" y="148"/>
                    </a:lnTo>
                    <a:lnTo>
                      <a:pt x="38" y="158"/>
                    </a:lnTo>
                    <a:lnTo>
                      <a:pt x="54" y="166"/>
                    </a:lnTo>
                    <a:lnTo>
                      <a:pt x="70" y="172"/>
                    </a:lnTo>
                    <a:lnTo>
                      <a:pt x="86" y="172"/>
                    </a:lnTo>
                    <a:lnTo>
                      <a:pt x="86" y="172"/>
                    </a:lnTo>
                    <a:lnTo>
                      <a:pt x="106" y="170"/>
                    </a:lnTo>
                    <a:lnTo>
                      <a:pt x="122" y="164"/>
                    </a:lnTo>
                    <a:lnTo>
                      <a:pt x="136" y="156"/>
                    </a:lnTo>
                    <a:lnTo>
                      <a:pt x="148" y="146"/>
                    </a:lnTo>
                    <a:lnTo>
                      <a:pt x="158" y="132"/>
                    </a:lnTo>
                    <a:lnTo>
                      <a:pt x="166" y="118"/>
                    </a:lnTo>
                    <a:lnTo>
                      <a:pt x="170" y="102"/>
                    </a:lnTo>
                    <a:lnTo>
                      <a:pt x="172" y="86"/>
                    </a:lnTo>
                    <a:lnTo>
                      <a:pt x="172" y="86"/>
                    </a:lnTo>
                    <a:lnTo>
                      <a:pt x="170" y="68"/>
                    </a:lnTo>
                    <a:lnTo>
                      <a:pt x="166" y="52"/>
                    </a:lnTo>
                    <a:lnTo>
                      <a:pt x="158" y="38"/>
                    </a:lnTo>
                    <a:lnTo>
                      <a:pt x="148" y="26"/>
                    </a:lnTo>
                    <a:lnTo>
                      <a:pt x="134" y="14"/>
                    </a:lnTo>
                    <a:lnTo>
                      <a:pt x="120" y="6"/>
                    </a:lnTo>
                    <a:lnTo>
                      <a:pt x="104" y="2"/>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 name="Freeform 103"/>
              <p:cNvSpPr>
                <a:spLocks/>
              </p:cNvSpPr>
              <p:nvPr userDrawn="1"/>
            </p:nvSpPr>
            <p:spPr bwMode="auto">
              <a:xfrm>
                <a:off x="2781300" y="9188450"/>
                <a:ext cx="257175" cy="257175"/>
              </a:xfrm>
              <a:custGeom>
                <a:avLst/>
                <a:gdLst>
                  <a:gd name="T0" fmla="*/ 82 w 162"/>
                  <a:gd name="T1" fmla="*/ 0 h 162"/>
                  <a:gd name="T2" fmla="*/ 82 w 162"/>
                  <a:gd name="T3" fmla="*/ 0 h 162"/>
                  <a:gd name="T4" fmla="*/ 64 w 162"/>
                  <a:gd name="T5" fmla="*/ 2 h 162"/>
                  <a:gd name="T6" fmla="*/ 50 w 162"/>
                  <a:gd name="T7" fmla="*/ 6 h 162"/>
                  <a:gd name="T8" fmla="*/ 36 w 162"/>
                  <a:gd name="T9" fmla="*/ 14 h 162"/>
                  <a:gd name="T10" fmla="*/ 24 w 162"/>
                  <a:gd name="T11" fmla="*/ 24 h 162"/>
                  <a:gd name="T12" fmla="*/ 14 w 162"/>
                  <a:gd name="T13" fmla="*/ 36 h 162"/>
                  <a:gd name="T14" fmla="*/ 6 w 162"/>
                  <a:gd name="T15" fmla="*/ 50 h 162"/>
                  <a:gd name="T16" fmla="*/ 2 w 162"/>
                  <a:gd name="T17" fmla="*/ 64 h 162"/>
                  <a:gd name="T18" fmla="*/ 0 w 162"/>
                  <a:gd name="T19" fmla="*/ 80 h 162"/>
                  <a:gd name="T20" fmla="*/ 0 w 162"/>
                  <a:gd name="T21" fmla="*/ 80 h 162"/>
                  <a:gd name="T22" fmla="*/ 2 w 162"/>
                  <a:gd name="T23" fmla="*/ 98 h 162"/>
                  <a:gd name="T24" fmla="*/ 6 w 162"/>
                  <a:gd name="T25" fmla="*/ 112 h 162"/>
                  <a:gd name="T26" fmla="*/ 14 w 162"/>
                  <a:gd name="T27" fmla="*/ 126 h 162"/>
                  <a:gd name="T28" fmla="*/ 24 w 162"/>
                  <a:gd name="T29" fmla="*/ 138 h 162"/>
                  <a:gd name="T30" fmla="*/ 36 w 162"/>
                  <a:gd name="T31" fmla="*/ 148 h 162"/>
                  <a:gd name="T32" fmla="*/ 50 w 162"/>
                  <a:gd name="T33" fmla="*/ 156 h 162"/>
                  <a:gd name="T34" fmla="*/ 66 w 162"/>
                  <a:gd name="T35" fmla="*/ 160 h 162"/>
                  <a:gd name="T36" fmla="*/ 82 w 162"/>
                  <a:gd name="T37" fmla="*/ 162 h 162"/>
                  <a:gd name="T38" fmla="*/ 82 w 162"/>
                  <a:gd name="T39" fmla="*/ 162 h 162"/>
                  <a:gd name="T40" fmla="*/ 98 w 162"/>
                  <a:gd name="T41" fmla="*/ 160 h 162"/>
                  <a:gd name="T42" fmla="*/ 114 w 162"/>
                  <a:gd name="T43" fmla="*/ 154 h 162"/>
                  <a:gd name="T44" fmla="*/ 126 w 162"/>
                  <a:gd name="T45" fmla="*/ 148 h 162"/>
                  <a:gd name="T46" fmla="*/ 138 w 162"/>
                  <a:gd name="T47" fmla="*/ 138 h 162"/>
                  <a:gd name="T48" fmla="*/ 148 w 162"/>
                  <a:gd name="T49" fmla="*/ 124 h 162"/>
                  <a:gd name="T50" fmla="*/ 156 w 162"/>
                  <a:gd name="T51" fmla="*/ 112 h 162"/>
                  <a:gd name="T52" fmla="*/ 160 w 162"/>
                  <a:gd name="T53" fmla="*/ 96 h 162"/>
                  <a:gd name="T54" fmla="*/ 162 w 162"/>
                  <a:gd name="T55" fmla="*/ 80 h 162"/>
                  <a:gd name="T56" fmla="*/ 162 w 162"/>
                  <a:gd name="T57" fmla="*/ 80 h 162"/>
                  <a:gd name="T58" fmla="*/ 160 w 162"/>
                  <a:gd name="T59" fmla="*/ 64 h 162"/>
                  <a:gd name="T60" fmla="*/ 156 w 162"/>
                  <a:gd name="T61" fmla="*/ 48 h 162"/>
                  <a:gd name="T62" fmla="*/ 148 w 162"/>
                  <a:gd name="T63" fmla="*/ 36 h 162"/>
                  <a:gd name="T64" fmla="*/ 138 w 162"/>
                  <a:gd name="T65" fmla="*/ 24 h 162"/>
                  <a:gd name="T66" fmla="*/ 126 w 162"/>
                  <a:gd name="T67" fmla="*/ 14 h 162"/>
                  <a:gd name="T68" fmla="*/ 112 w 162"/>
                  <a:gd name="T69" fmla="*/ 6 h 162"/>
                  <a:gd name="T70" fmla="*/ 98 w 162"/>
                  <a:gd name="T71" fmla="*/ 2 h 162"/>
                  <a:gd name="T72" fmla="*/ 82 w 162"/>
                  <a:gd name="T73" fmla="*/ 0 h 162"/>
                  <a:gd name="T74" fmla="*/ 82 w 162"/>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2">
                    <a:moveTo>
                      <a:pt x="82" y="0"/>
                    </a:moveTo>
                    <a:lnTo>
                      <a:pt x="82" y="0"/>
                    </a:lnTo>
                    <a:lnTo>
                      <a:pt x="64" y="2"/>
                    </a:lnTo>
                    <a:lnTo>
                      <a:pt x="50" y="6"/>
                    </a:lnTo>
                    <a:lnTo>
                      <a:pt x="36" y="14"/>
                    </a:lnTo>
                    <a:lnTo>
                      <a:pt x="24" y="24"/>
                    </a:lnTo>
                    <a:lnTo>
                      <a:pt x="14" y="36"/>
                    </a:lnTo>
                    <a:lnTo>
                      <a:pt x="6" y="50"/>
                    </a:lnTo>
                    <a:lnTo>
                      <a:pt x="2" y="64"/>
                    </a:lnTo>
                    <a:lnTo>
                      <a:pt x="0" y="80"/>
                    </a:lnTo>
                    <a:lnTo>
                      <a:pt x="0" y="80"/>
                    </a:lnTo>
                    <a:lnTo>
                      <a:pt x="2" y="98"/>
                    </a:lnTo>
                    <a:lnTo>
                      <a:pt x="6" y="112"/>
                    </a:lnTo>
                    <a:lnTo>
                      <a:pt x="14" y="126"/>
                    </a:lnTo>
                    <a:lnTo>
                      <a:pt x="24" y="138"/>
                    </a:lnTo>
                    <a:lnTo>
                      <a:pt x="36" y="148"/>
                    </a:lnTo>
                    <a:lnTo>
                      <a:pt x="50" y="156"/>
                    </a:lnTo>
                    <a:lnTo>
                      <a:pt x="66" y="160"/>
                    </a:lnTo>
                    <a:lnTo>
                      <a:pt x="82" y="162"/>
                    </a:lnTo>
                    <a:lnTo>
                      <a:pt x="82" y="162"/>
                    </a:lnTo>
                    <a:lnTo>
                      <a:pt x="98" y="160"/>
                    </a:lnTo>
                    <a:lnTo>
                      <a:pt x="114" y="154"/>
                    </a:lnTo>
                    <a:lnTo>
                      <a:pt x="126" y="148"/>
                    </a:lnTo>
                    <a:lnTo>
                      <a:pt x="138" y="138"/>
                    </a:lnTo>
                    <a:lnTo>
                      <a:pt x="148" y="124"/>
                    </a:lnTo>
                    <a:lnTo>
                      <a:pt x="156" y="112"/>
                    </a:lnTo>
                    <a:lnTo>
                      <a:pt x="160" y="96"/>
                    </a:lnTo>
                    <a:lnTo>
                      <a:pt x="162" y="80"/>
                    </a:lnTo>
                    <a:lnTo>
                      <a:pt x="162" y="80"/>
                    </a:lnTo>
                    <a:lnTo>
                      <a:pt x="160" y="64"/>
                    </a:lnTo>
                    <a:lnTo>
                      <a:pt x="156" y="48"/>
                    </a:lnTo>
                    <a:lnTo>
                      <a:pt x="148" y="36"/>
                    </a:lnTo>
                    <a:lnTo>
                      <a:pt x="138" y="24"/>
                    </a:lnTo>
                    <a:lnTo>
                      <a:pt x="126" y="14"/>
                    </a:lnTo>
                    <a:lnTo>
                      <a:pt x="112" y="6"/>
                    </a:lnTo>
                    <a:lnTo>
                      <a:pt x="98" y="2"/>
                    </a:lnTo>
                    <a:lnTo>
                      <a:pt x="82" y="0"/>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 name="Freeform 104"/>
              <p:cNvSpPr>
                <a:spLocks/>
              </p:cNvSpPr>
              <p:nvPr userDrawn="1"/>
            </p:nvSpPr>
            <p:spPr bwMode="auto">
              <a:xfrm>
                <a:off x="2498725" y="8907463"/>
                <a:ext cx="203200" cy="201613"/>
              </a:xfrm>
              <a:custGeom>
                <a:avLst/>
                <a:gdLst>
                  <a:gd name="T0" fmla="*/ 66 w 128"/>
                  <a:gd name="T1" fmla="*/ 127 h 127"/>
                  <a:gd name="T2" fmla="*/ 66 w 128"/>
                  <a:gd name="T3" fmla="*/ 127 h 127"/>
                  <a:gd name="T4" fmla="*/ 78 w 128"/>
                  <a:gd name="T5" fmla="*/ 127 h 127"/>
                  <a:gd name="T6" fmla="*/ 90 w 128"/>
                  <a:gd name="T7" fmla="*/ 123 h 127"/>
                  <a:gd name="T8" fmla="*/ 100 w 128"/>
                  <a:gd name="T9" fmla="*/ 117 h 127"/>
                  <a:gd name="T10" fmla="*/ 110 w 128"/>
                  <a:gd name="T11" fmla="*/ 109 h 127"/>
                  <a:gd name="T12" fmla="*/ 118 w 128"/>
                  <a:gd name="T13" fmla="*/ 99 h 127"/>
                  <a:gd name="T14" fmla="*/ 124 w 128"/>
                  <a:gd name="T15" fmla="*/ 89 h 127"/>
                  <a:gd name="T16" fmla="*/ 128 w 128"/>
                  <a:gd name="T17" fmla="*/ 77 h 127"/>
                  <a:gd name="T18" fmla="*/ 128 w 128"/>
                  <a:gd name="T19" fmla="*/ 63 h 127"/>
                  <a:gd name="T20" fmla="*/ 128 w 128"/>
                  <a:gd name="T21" fmla="*/ 63 h 127"/>
                  <a:gd name="T22" fmla="*/ 126 w 128"/>
                  <a:gd name="T23" fmla="*/ 51 h 127"/>
                  <a:gd name="T24" fmla="*/ 122 w 128"/>
                  <a:gd name="T25" fmla="*/ 39 h 127"/>
                  <a:gd name="T26" fmla="*/ 116 w 128"/>
                  <a:gd name="T27" fmla="*/ 27 h 127"/>
                  <a:gd name="T28" fmla="*/ 108 w 128"/>
                  <a:gd name="T29" fmla="*/ 19 h 127"/>
                  <a:gd name="T30" fmla="*/ 100 w 128"/>
                  <a:gd name="T31" fmla="*/ 11 h 127"/>
                  <a:gd name="T32" fmla="*/ 88 w 128"/>
                  <a:gd name="T33" fmla="*/ 5 h 127"/>
                  <a:gd name="T34" fmla="*/ 76 w 128"/>
                  <a:gd name="T35" fmla="*/ 0 h 127"/>
                  <a:gd name="T36" fmla="*/ 62 w 128"/>
                  <a:gd name="T37" fmla="*/ 0 h 127"/>
                  <a:gd name="T38" fmla="*/ 62 w 128"/>
                  <a:gd name="T39" fmla="*/ 0 h 127"/>
                  <a:gd name="T40" fmla="*/ 50 w 128"/>
                  <a:gd name="T41" fmla="*/ 0 h 127"/>
                  <a:gd name="T42" fmla="*/ 38 w 128"/>
                  <a:gd name="T43" fmla="*/ 5 h 127"/>
                  <a:gd name="T44" fmla="*/ 28 w 128"/>
                  <a:gd name="T45" fmla="*/ 11 h 127"/>
                  <a:gd name="T46" fmla="*/ 18 w 128"/>
                  <a:gd name="T47" fmla="*/ 19 h 127"/>
                  <a:gd name="T48" fmla="*/ 10 w 128"/>
                  <a:gd name="T49" fmla="*/ 29 h 127"/>
                  <a:gd name="T50" fmla="*/ 6 w 128"/>
                  <a:gd name="T51" fmla="*/ 41 h 127"/>
                  <a:gd name="T52" fmla="*/ 2 w 128"/>
                  <a:gd name="T53" fmla="*/ 53 h 127"/>
                  <a:gd name="T54" fmla="*/ 0 w 128"/>
                  <a:gd name="T55" fmla="*/ 65 h 127"/>
                  <a:gd name="T56" fmla="*/ 0 w 128"/>
                  <a:gd name="T57" fmla="*/ 65 h 127"/>
                  <a:gd name="T58" fmla="*/ 2 w 128"/>
                  <a:gd name="T59" fmla="*/ 77 h 127"/>
                  <a:gd name="T60" fmla="*/ 6 w 128"/>
                  <a:gd name="T61" fmla="*/ 89 h 127"/>
                  <a:gd name="T62" fmla="*/ 12 w 128"/>
                  <a:gd name="T63" fmla="*/ 101 h 127"/>
                  <a:gd name="T64" fmla="*/ 20 w 128"/>
                  <a:gd name="T65" fmla="*/ 109 h 127"/>
                  <a:gd name="T66" fmla="*/ 30 w 128"/>
                  <a:gd name="T67" fmla="*/ 117 h 127"/>
                  <a:gd name="T68" fmla="*/ 40 w 128"/>
                  <a:gd name="T69" fmla="*/ 123 h 127"/>
                  <a:gd name="T70" fmla="*/ 52 w 128"/>
                  <a:gd name="T71" fmla="*/ 127 h 127"/>
                  <a:gd name="T72" fmla="*/ 66 w 128"/>
                  <a:gd name="T73" fmla="*/ 127 h 127"/>
                  <a:gd name="T74" fmla="*/ 66 w 128"/>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7">
                    <a:moveTo>
                      <a:pt x="66" y="127"/>
                    </a:moveTo>
                    <a:lnTo>
                      <a:pt x="66" y="127"/>
                    </a:lnTo>
                    <a:lnTo>
                      <a:pt x="78" y="127"/>
                    </a:lnTo>
                    <a:lnTo>
                      <a:pt x="90" y="123"/>
                    </a:lnTo>
                    <a:lnTo>
                      <a:pt x="100" y="117"/>
                    </a:lnTo>
                    <a:lnTo>
                      <a:pt x="110" y="109"/>
                    </a:lnTo>
                    <a:lnTo>
                      <a:pt x="118" y="99"/>
                    </a:lnTo>
                    <a:lnTo>
                      <a:pt x="124" y="89"/>
                    </a:lnTo>
                    <a:lnTo>
                      <a:pt x="128" y="77"/>
                    </a:lnTo>
                    <a:lnTo>
                      <a:pt x="128" y="63"/>
                    </a:lnTo>
                    <a:lnTo>
                      <a:pt x="128" y="63"/>
                    </a:lnTo>
                    <a:lnTo>
                      <a:pt x="126" y="51"/>
                    </a:lnTo>
                    <a:lnTo>
                      <a:pt x="122" y="39"/>
                    </a:lnTo>
                    <a:lnTo>
                      <a:pt x="116" y="27"/>
                    </a:lnTo>
                    <a:lnTo>
                      <a:pt x="108" y="19"/>
                    </a:lnTo>
                    <a:lnTo>
                      <a:pt x="100" y="11"/>
                    </a:lnTo>
                    <a:lnTo>
                      <a:pt x="88" y="5"/>
                    </a:lnTo>
                    <a:lnTo>
                      <a:pt x="76" y="0"/>
                    </a:lnTo>
                    <a:lnTo>
                      <a:pt x="62" y="0"/>
                    </a:lnTo>
                    <a:lnTo>
                      <a:pt x="62" y="0"/>
                    </a:lnTo>
                    <a:lnTo>
                      <a:pt x="50" y="0"/>
                    </a:lnTo>
                    <a:lnTo>
                      <a:pt x="38" y="5"/>
                    </a:lnTo>
                    <a:lnTo>
                      <a:pt x="28" y="11"/>
                    </a:lnTo>
                    <a:lnTo>
                      <a:pt x="18" y="19"/>
                    </a:lnTo>
                    <a:lnTo>
                      <a:pt x="10" y="29"/>
                    </a:lnTo>
                    <a:lnTo>
                      <a:pt x="6" y="41"/>
                    </a:lnTo>
                    <a:lnTo>
                      <a:pt x="2" y="53"/>
                    </a:lnTo>
                    <a:lnTo>
                      <a:pt x="0" y="65"/>
                    </a:lnTo>
                    <a:lnTo>
                      <a:pt x="0" y="65"/>
                    </a:lnTo>
                    <a:lnTo>
                      <a:pt x="2" y="77"/>
                    </a:lnTo>
                    <a:lnTo>
                      <a:pt x="6" y="89"/>
                    </a:lnTo>
                    <a:lnTo>
                      <a:pt x="12" y="101"/>
                    </a:lnTo>
                    <a:lnTo>
                      <a:pt x="20" y="109"/>
                    </a:lnTo>
                    <a:lnTo>
                      <a:pt x="30" y="117"/>
                    </a:lnTo>
                    <a:lnTo>
                      <a:pt x="40" y="123"/>
                    </a:lnTo>
                    <a:lnTo>
                      <a:pt x="52" y="127"/>
                    </a:lnTo>
                    <a:lnTo>
                      <a:pt x="66" y="127"/>
                    </a:lnTo>
                    <a:lnTo>
                      <a:pt x="66"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 name="Freeform 105"/>
              <p:cNvSpPr>
                <a:spLocks/>
              </p:cNvSpPr>
              <p:nvPr userDrawn="1"/>
            </p:nvSpPr>
            <p:spPr bwMode="auto">
              <a:xfrm>
                <a:off x="2863850" y="8656638"/>
                <a:ext cx="92075" cy="88900"/>
              </a:xfrm>
              <a:custGeom>
                <a:avLst/>
                <a:gdLst>
                  <a:gd name="T0" fmla="*/ 28 w 58"/>
                  <a:gd name="T1" fmla="*/ 56 h 56"/>
                  <a:gd name="T2" fmla="*/ 28 w 58"/>
                  <a:gd name="T3" fmla="*/ 56 h 56"/>
                  <a:gd name="T4" fmla="*/ 34 w 58"/>
                  <a:gd name="T5" fmla="*/ 56 h 56"/>
                  <a:gd name="T6" fmla="*/ 40 w 58"/>
                  <a:gd name="T7" fmla="*/ 54 h 56"/>
                  <a:gd name="T8" fmla="*/ 48 w 58"/>
                  <a:gd name="T9" fmla="*/ 48 h 56"/>
                  <a:gd name="T10" fmla="*/ 56 w 58"/>
                  <a:gd name="T11" fmla="*/ 38 h 56"/>
                  <a:gd name="T12" fmla="*/ 56 w 58"/>
                  <a:gd name="T13" fmla="*/ 32 h 56"/>
                  <a:gd name="T14" fmla="*/ 58 w 58"/>
                  <a:gd name="T15" fmla="*/ 26 h 56"/>
                  <a:gd name="T16" fmla="*/ 58 w 58"/>
                  <a:gd name="T17" fmla="*/ 26 h 56"/>
                  <a:gd name="T18" fmla="*/ 54 w 58"/>
                  <a:gd name="T19" fmla="*/ 16 h 56"/>
                  <a:gd name="T20" fmla="*/ 48 w 58"/>
                  <a:gd name="T21" fmla="*/ 8 h 56"/>
                  <a:gd name="T22" fmla="*/ 40 w 58"/>
                  <a:gd name="T23" fmla="*/ 2 h 56"/>
                  <a:gd name="T24" fmla="*/ 28 w 58"/>
                  <a:gd name="T25" fmla="*/ 0 h 56"/>
                  <a:gd name="T26" fmla="*/ 28 w 58"/>
                  <a:gd name="T27" fmla="*/ 0 h 56"/>
                  <a:gd name="T28" fmla="*/ 18 w 58"/>
                  <a:gd name="T29" fmla="*/ 2 h 56"/>
                  <a:gd name="T30" fmla="*/ 10 w 58"/>
                  <a:gd name="T31" fmla="*/ 8 h 56"/>
                  <a:gd name="T32" fmla="*/ 4 w 58"/>
                  <a:gd name="T33" fmla="*/ 16 h 56"/>
                  <a:gd name="T34" fmla="*/ 0 w 58"/>
                  <a:gd name="T35" fmla="*/ 28 h 56"/>
                  <a:gd name="T36" fmla="*/ 0 w 58"/>
                  <a:gd name="T37" fmla="*/ 28 h 56"/>
                  <a:gd name="T38" fmla="*/ 4 w 58"/>
                  <a:gd name="T39" fmla="*/ 38 h 56"/>
                  <a:gd name="T40" fmla="*/ 8 w 58"/>
                  <a:gd name="T41" fmla="*/ 48 h 56"/>
                  <a:gd name="T42" fmla="*/ 18 w 58"/>
                  <a:gd name="T43" fmla="*/ 54 h 56"/>
                  <a:gd name="T44" fmla="*/ 28 w 58"/>
                  <a:gd name="T45" fmla="*/ 56 h 56"/>
                  <a:gd name="T46" fmla="*/ 28 w 58"/>
                  <a:gd name="T4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56">
                    <a:moveTo>
                      <a:pt x="28" y="56"/>
                    </a:moveTo>
                    <a:lnTo>
                      <a:pt x="28" y="56"/>
                    </a:lnTo>
                    <a:lnTo>
                      <a:pt x="34" y="56"/>
                    </a:lnTo>
                    <a:lnTo>
                      <a:pt x="40" y="54"/>
                    </a:lnTo>
                    <a:lnTo>
                      <a:pt x="48" y="48"/>
                    </a:lnTo>
                    <a:lnTo>
                      <a:pt x="56" y="38"/>
                    </a:lnTo>
                    <a:lnTo>
                      <a:pt x="56" y="32"/>
                    </a:lnTo>
                    <a:lnTo>
                      <a:pt x="58" y="26"/>
                    </a:lnTo>
                    <a:lnTo>
                      <a:pt x="58" y="26"/>
                    </a:lnTo>
                    <a:lnTo>
                      <a:pt x="54" y="16"/>
                    </a:lnTo>
                    <a:lnTo>
                      <a:pt x="48" y="8"/>
                    </a:lnTo>
                    <a:lnTo>
                      <a:pt x="40" y="2"/>
                    </a:lnTo>
                    <a:lnTo>
                      <a:pt x="28" y="0"/>
                    </a:lnTo>
                    <a:lnTo>
                      <a:pt x="28" y="0"/>
                    </a:lnTo>
                    <a:lnTo>
                      <a:pt x="18" y="2"/>
                    </a:lnTo>
                    <a:lnTo>
                      <a:pt x="10" y="8"/>
                    </a:lnTo>
                    <a:lnTo>
                      <a:pt x="4" y="16"/>
                    </a:lnTo>
                    <a:lnTo>
                      <a:pt x="0" y="28"/>
                    </a:lnTo>
                    <a:lnTo>
                      <a:pt x="0" y="28"/>
                    </a:lnTo>
                    <a:lnTo>
                      <a:pt x="4" y="38"/>
                    </a:lnTo>
                    <a:lnTo>
                      <a:pt x="8" y="48"/>
                    </a:lnTo>
                    <a:lnTo>
                      <a:pt x="18" y="54"/>
                    </a:lnTo>
                    <a:lnTo>
                      <a:pt x="28" y="56"/>
                    </a:lnTo>
                    <a:lnTo>
                      <a:pt x="2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 name="Freeform 106"/>
              <p:cNvSpPr>
                <a:spLocks/>
              </p:cNvSpPr>
              <p:nvPr userDrawn="1"/>
            </p:nvSpPr>
            <p:spPr bwMode="auto">
              <a:xfrm>
                <a:off x="3136900" y="8928100"/>
                <a:ext cx="158750" cy="161925"/>
              </a:xfrm>
              <a:custGeom>
                <a:avLst/>
                <a:gdLst>
                  <a:gd name="T0" fmla="*/ 50 w 100"/>
                  <a:gd name="T1" fmla="*/ 102 h 102"/>
                  <a:gd name="T2" fmla="*/ 50 w 100"/>
                  <a:gd name="T3" fmla="*/ 102 h 102"/>
                  <a:gd name="T4" fmla="*/ 60 w 100"/>
                  <a:gd name="T5" fmla="*/ 100 h 102"/>
                  <a:gd name="T6" fmla="*/ 70 w 100"/>
                  <a:gd name="T7" fmla="*/ 98 h 102"/>
                  <a:gd name="T8" fmla="*/ 78 w 100"/>
                  <a:gd name="T9" fmla="*/ 92 h 102"/>
                  <a:gd name="T10" fmla="*/ 86 w 100"/>
                  <a:gd name="T11" fmla="*/ 86 h 102"/>
                  <a:gd name="T12" fmla="*/ 92 w 100"/>
                  <a:gd name="T13" fmla="*/ 80 h 102"/>
                  <a:gd name="T14" fmla="*/ 96 w 100"/>
                  <a:gd name="T15" fmla="*/ 70 h 102"/>
                  <a:gd name="T16" fmla="*/ 100 w 100"/>
                  <a:gd name="T17" fmla="*/ 62 h 102"/>
                  <a:gd name="T18" fmla="*/ 100 w 100"/>
                  <a:gd name="T19" fmla="*/ 50 h 102"/>
                  <a:gd name="T20" fmla="*/ 100 w 100"/>
                  <a:gd name="T21" fmla="*/ 50 h 102"/>
                  <a:gd name="T22" fmla="*/ 100 w 100"/>
                  <a:gd name="T23" fmla="*/ 40 h 102"/>
                  <a:gd name="T24" fmla="*/ 96 w 100"/>
                  <a:gd name="T25" fmla="*/ 32 h 102"/>
                  <a:gd name="T26" fmla="*/ 92 w 100"/>
                  <a:gd name="T27" fmla="*/ 22 h 102"/>
                  <a:gd name="T28" fmla="*/ 86 w 100"/>
                  <a:gd name="T29" fmla="*/ 16 h 102"/>
                  <a:gd name="T30" fmla="*/ 78 w 100"/>
                  <a:gd name="T31" fmla="*/ 10 h 102"/>
                  <a:gd name="T32" fmla="*/ 70 w 100"/>
                  <a:gd name="T33" fmla="*/ 4 h 102"/>
                  <a:gd name="T34" fmla="*/ 60 w 100"/>
                  <a:gd name="T35" fmla="*/ 2 h 102"/>
                  <a:gd name="T36" fmla="*/ 50 w 100"/>
                  <a:gd name="T37" fmla="*/ 0 h 102"/>
                  <a:gd name="T38" fmla="*/ 50 w 100"/>
                  <a:gd name="T39" fmla="*/ 0 h 102"/>
                  <a:gd name="T40" fmla="*/ 40 w 100"/>
                  <a:gd name="T41" fmla="*/ 2 h 102"/>
                  <a:gd name="T42" fmla="*/ 30 w 100"/>
                  <a:gd name="T43" fmla="*/ 4 h 102"/>
                  <a:gd name="T44" fmla="*/ 22 w 100"/>
                  <a:gd name="T45" fmla="*/ 10 h 102"/>
                  <a:gd name="T46" fmla="*/ 14 w 100"/>
                  <a:gd name="T47" fmla="*/ 16 h 102"/>
                  <a:gd name="T48" fmla="*/ 8 w 100"/>
                  <a:gd name="T49" fmla="*/ 22 h 102"/>
                  <a:gd name="T50" fmla="*/ 4 w 100"/>
                  <a:gd name="T51" fmla="*/ 32 h 102"/>
                  <a:gd name="T52" fmla="*/ 2 w 100"/>
                  <a:gd name="T53" fmla="*/ 40 h 102"/>
                  <a:gd name="T54" fmla="*/ 0 w 100"/>
                  <a:gd name="T55" fmla="*/ 50 h 102"/>
                  <a:gd name="T56" fmla="*/ 0 w 100"/>
                  <a:gd name="T57" fmla="*/ 50 h 102"/>
                  <a:gd name="T58" fmla="*/ 0 w 100"/>
                  <a:gd name="T59" fmla="*/ 60 h 102"/>
                  <a:gd name="T60" fmla="*/ 4 w 100"/>
                  <a:gd name="T61" fmla="*/ 70 h 102"/>
                  <a:gd name="T62" fmla="*/ 8 w 100"/>
                  <a:gd name="T63" fmla="*/ 78 h 102"/>
                  <a:gd name="T64" fmla="*/ 14 w 100"/>
                  <a:gd name="T65" fmla="*/ 86 h 102"/>
                  <a:gd name="T66" fmla="*/ 22 w 100"/>
                  <a:gd name="T67" fmla="*/ 92 h 102"/>
                  <a:gd name="T68" fmla="*/ 30 w 100"/>
                  <a:gd name="T69" fmla="*/ 98 h 102"/>
                  <a:gd name="T70" fmla="*/ 40 w 100"/>
                  <a:gd name="T71" fmla="*/ 100 h 102"/>
                  <a:gd name="T72" fmla="*/ 50 w 100"/>
                  <a:gd name="T73" fmla="*/ 102 h 102"/>
                  <a:gd name="T74" fmla="*/ 50 w 100"/>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2">
                    <a:moveTo>
                      <a:pt x="50" y="102"/>
                    </a:moveTo>
                    <a:lnTo>
                      <a:pt x="50" y="102"/>
                    </a:lnTo>
                    <a:lnTo>
                      <a:pt x="60" y="100"/>
                    </a:lnTo>
                    <a:lnTo>
                      <a:pt x="70" y="98"/>
                    </a:lnTo>
                    <a:lnTo>
                      <a:pt x="78" y="92"/>
                    </a:lnTo>
                    <a:lnTo>
                      <a:pt x="86" y="86"/>
                    </a:lnTo>
                    <a:lnTo>
                      <a:pt x="92" y="80"/>
                    </a:lnTo>
                    <a:lnTo>
                      <a:pt x="96" y="70"/>
                    </a:lnTo>
                    <a:lnTo>
                      <a:pt x="100" y="62"/>
                    </a:lnTo>
                    <a:lnTo>
                      <a:pt x="100" y="50"/>
                    </a:lnTo>
                    <a:lnTo>
                      <a:pt x="100" y="50"/>
                    </a:lnTo>
                    <a:lnTo>
                      <a:pt x="100" y="40"/>
                    </a:lnTo>
                    <a:lnTo>
                      <a:pt x="96" y="32"/>
                    </a:lnTo>
                    <a:lnTo>
                      <a:pt x="92" y="22"/>
                    </a:lnTo>
                    <a:lnTo>
                      <a:pt x="86" y="16"/>
                    </a:lnTo>
                    <a:lnTo>
                      <a:pt x="78" y="10"/>
                    </a:lnTo>
                    <a:lnTo>
                      <a:pt x="70" y="4"/>
                    </a:lnTo>
                    <a:lnTo>
                      <a:pt x="60" y="2"/>
                    </a:lnTo>
                    <a:lnTo>
                      <a:pt x="50" y="0"/>
                    </a:lnTo>
                    <a:lnTo>
                      <a:pt x="50" y="0"/>
                    </a:lnTo>
                    <a:lnTo>
                      <a:pt x="40" y="2"/>
                    </a:lnTo>
                    <a:lnTo>
                      <a:pt x="30" y="4"/>
                    </a:lnTo>
                    <a:lnTo>
                      <a:pt x="22" y="10"/>
                    </a:lnTo>
                    <a:lnTo>
                      <a:pt x="14" y="16"/>
                    </a:lnTo>
                    <a:lnTo>
                      <a:pt x="8" y="22"/>
                    </a:lnTo>
                    <a:lnTo>
                      <a:pt x="4" y="32"/>
                    </a:lnTo>
                    <a:lnTo>
                      <a:pt x="2" y="40"/>
                    </a:lnTo>
                    <a:lnTo>
                      <a:pt x="0" y="50"/>
                    </a:lnTo>
                    <a:lnTo>
                      <a:pt x="0" y="50"/>
                    </a:lnTo>
                    <a:lnTo>
                      <a:pt x="0" y="60"/>
                    </a:lnTo>
                    <a:lnTo>
                      <a:pt x="4" y="70"/>
                    </a:lnTo>
                    <a:lnTo>
                      <a:pt x="8" y="78"/>
                    </a:lnTo>
                    <a:lnTo>
                      <a:pt x="14" y="86"/>
                    </a:lnTo>
                    <a:lnTo>
                      <a:pt x="22" y="92"/>
                    </a:lnTo>
                    <a:lnTo>
                      <a:pt x="30" y="98"/>
                    </a:lnTo>
                    <a:lnTo>
                      <a:pt x="40" y="100"/>
                    </a:lnTo>
                    <a:lnTo>
                      <a:pt x="50" y="102"/>
                    </a:lnTo>
                    <a:lnTo>
                      <a:pt x="5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 name="Freeform 107"/>
              <p:cNvSpPr>
                <a:spLocks/>
              </p:cNvSpPr>
              <p:nvPr userDrawn="1"/>
            </p:nvSpPr>
            <p:spPr bwMode="auto">
              <a:xfrm>
                <a:off x="-2120900" y="7677150"/>
                <a:ext cx="193675" cy="195263"/>
              </a:xfrm>
              <a:custGeom>
                <a:avLst/>
                <a:gdLst>
                  <a:gd name="T0" fmla="*/ 62 w 122"/>
                  <a:gd name="T1" fmla="*/ 123 h 123"/>
                  <a:gd name="T2" fmla="*/ 62 w 122"/>
                  <a:gd name="T3" fmla="*/ 123 h 123"/>
                  <a:gd name="T4" fmla="*/ 74 w 122"/>
                  <a:gd name="T5" fmla="*/ 123 h 123"/>
                  <a:gd name="T6" fmla="*/ 86 w 122"/>
                  <a:gd name="T7" fmla="*/ 119 h 123"/>
                  <a:gd name="T8" fmla="*/ 96 w 122"/>
                  <a:gd name="T9" fmla="*/ 113 h 123"/>
                  <a:gd name="T10" fmla="*/ 106 w 122"/>
                  <a:gd name="T11" fmla="*/ 105 h 123"/>
                  <a:gd name="T12" fmla="*/ 112 w 122"/>
                  <a:gd name="T13" fmla="*/ 97 h 123"/>
                  <a:gd name="T14" fmla="*/ 118 w 122"/>
                  <a:gd name="T15" fmla="*/ 87 h 123"/>
                  <a:gd name="T16" fmla="*/ 122 w 122"/>
                  <a:gd name="T17" fmla="*/ 75 h 123"/>
                  <a:gd name="T18" fmla="*/ 122 w 122"/>
                  <a:gd name="T19" fmla="*/ 63 h 123"/>
                  <a:gd name="T20" fmla="*/ 122 w 122"/>
                  <a:gd name="T21" fmla="*/ 63 h 123"/>
                  <a:gd name="T22" fmla="*/ 122 w 122"/>
                  <a:gd name="T23" fmla="*/ 49 h 123"/>
                  <a:gd name="T24" fmla="*/ 118 w 122"/>
                  <a:gd name="T25" fmla="*/ 37 h 123"/>
                  <a:gd name="T26" fmla="*/ 112 w 122"/>
                  <a:gd name="T27" fmla="*/ 26 h 123"/>
                  <a:gd name="T28" fmla="*/ 104 w 122"/>
                  <a:gd name="T29" fmla="*/ 18 h 123"/>
                  <a:gd name="T30" fmla="*/ 96 w 122"/>
                  <a:gd name="T31" fmla="*/ 10 h 123"/>
                  <a:gd name="T32" fmla="*/ 84 w 122"/>
                  <a:gd name="T33" fmla="*/ 4 h 123"/>
                  <a:gd name="T34" fmla="*/ 74 w 122"/>
                  <a:gd name="T35" fmla="*/ 0 h 123"/>
                  <a:gd name="T36" fmla="*/ 60 w 122"/>
                  <a:gd name="T37" fmla="*/ 0 h 123"/>
                  <a:gd name="T38" fmla="*/ 60 w 122"/>
                  <a:gd name="T39" fmla="*/ 0 h 123"/>
                  <a:gd name="T40" fmla="*/ 48 w 122"/>
                  <a:gd name="T41" fmla="*/ 0 h 123"/>
                  <a:gd name="T42" fmla="*/ 38 w 122"/>
                  <a:gd name="T43" fmla="*/ 4 h 123"/>
                  <a:gd name="T44" fmla="*/ 28 w 122"/>
                  <a:gd name="T45" fmla="*/ 10 h 123"/>
                  <a:gd name="T46" fmla="*/ 18 w 122"/>
                  <a:gd name="T47" fmla="*/ 18 h 123"/>
                  <a:gd name="T48" fmla="*/ 10 w 122"/>
                  <a:gd name="T49" fmla="*/ 26 h 123"/>
                  <a:gd name="T50" fmla="*/ 4 w 122"/>
                  <a:gd name="T51" fmla="*/ 39 h 123"/>
                  <a:gd name="T52" fmla="*/ 2 w 122"/>
                  <a:gd name="T53" fmla="*/ 49 h 123"/>
                  <a:gd name="T54" fmla="*/ 0 w 122"/>
                  <a:gd name="T55" fmla="*/ 61 h 123"/>
                  <a:gd name="T56" fmla="*/ 0 w 122"/>
                  <a:gd name="T57" fmla="*/ 61 h 123"/>
                  <a:gd name="T58" fmla="*/ 0 w 122"/>
                  <a:gd name="T59" fmla="*/ 75 h 123"/>
                  <a:gd name="T60" fmla="*/ 4 w 122"/>
                  <a:gd name="T61" fmla="*/ 85 h 123"/>
                  <a:gd name="T62" fmla="*/ 10 w 122"/>
                  <a:gd name="T63" fmla="*/ 97 h 123"/>
                  <a:gd name="T64" fmla="*/ 18 w 122"/>
                  <a:gd name="T65" fmla="*/ 105 h 123"/>
                  <a:gd name="T66" fmla="*/ 26 w 122"/>
                  <a:gd name="T67" fmla="*/ 113 h 123"/>
                  <a:gd name="T68" fmla="*/ 38 w 122"/>
                  <a:gd name="T69" fmla="*/ 119 h 123"/>
                  <a:gd name="T70" fmla="*/ 48 w 122"/>
                  <a:gd name="T71" fmla="*/ 123 h 123"/>
                  <a:gd name="T72" fmla="*/ 62 w 122"/>
                  <a:gd name="T73" fmla="*/ 123 h 123"/>
                  <a:gd name="T74" fmla="*/ 62 w 122"/>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3">
                    <a:moveTo>
                      <a:pt x="62" y="123"/>
                    </a:moveTo>
                    <a:lnTo>
                      <a:pt x="62" y="123"/>
                    </a:lnTo>
                    <a:lnTo>
                      <a:pt x="74" y="123"/>
                    </a:lnTo>
                    <a:lnTo>
                      <a:pt x="86" y="119"/>
                    </a:lnTo>
                    <a:lnTo>
                      <a:pt x="96" y="113"/>
                    </a:lnTo>
                    <a:lnTo>
                      <a:pt x="106" y="105"/>
                    </a:lnTo>
                    <a:lnTo>
                      <a:pt x="112" y="97"/>
                    </a:lnTo>
                    <a:lnTo>
                      <a:pt x="118" y="87"/>
                    </a:lnTo>
                    <a:lnTo>
                      <a:pt x="122" y="75"/>
                    </a:lnTo>
                    <a:lnTo>
                      <a:pt x="122" y="63"/>
                    </a:lnTo>
                    <a:lnTo>
                      <a:pt x="122" y="63"/>
                    </a:lnTo>
                    <a:lnTo>
                      <a:pt x="122" y="49"/>
                    </a:lnTo>
                    <a:lnTo>
                      <a:pt x="118" y="37"/>
                    </a:lnTo>
                    <a:lnTo>
                      <a:pt x="112" y="26"/>
                    </a:lnTo>
                    <a:lnTo>
                      <a:pt x="104" y="18"/>
                    </a:lnTo>
                    <a:lnTo>
                      <a:pt x="96" y="10"/>
                    </a:lnTo>
                    <a:lnTo>
                      <a:pt x="84" y="4"/>
                    </a:lnTo>
                    <a:lnTo>
                      <a:pt x="74" y="0"/>
                    </a:lnTo>
                    <a:lnTo>
                      <a:pt x="60" y="0"/>
                    </a:lnTo>
                    <a:lnTo>
                      <a:pt x="60" y="0"/>
                    </a:lnTo>
                    <a:lnTo>
                      <a:pt x="48" y="0"/>
                    </a:lnTo>
                    <a:lnTo>
                      <a:pt x="38" y="4"/>
                    </a:lnTo>
                    <a:lnTo>
                      <a:pt x="28" y="10"/>
                    </a:lnTo>
                    <a:lnTo>
                      <a:pt x="18" y="18"/>
                    </a:lnTo>
                    <a:lnTo>
                      <a:pt x="10" y="26"/>
                    </a:lnTo>
                    <a:lnTo>
                      <a:pt x="4" y="39"/>
                    </a:lnTo>
                    <a:lnTo>
                      <a:pt x="2" y="49"/>
                    </a:lnTo>
                    <a:lnTo>
                      <a:pt x="0" y="61"/>
                    </a:lnTo>
                    <a:lnTo>
                      <a:pt x="0" y="61"/>
                    </a:lnTo>
                    <a:lnTo>
                      <a:pt x="0" y="75"/>
                    </a:lnTo>
                    <a:lnTo>
                      <a:pt x="4" y="85"/>
                    </a:lnTo>
                    <a:lnTo>
                      <a:pt x="10" y="97"/>
                    </a:lnTo>
                    <a:lnTo>
                      <a:pt x="18" y="105"/>
                    </a:lnTo>
                    <a:lnTo>
                      <a:pt x="26" y="113"/>
                    </a:lnTo>
                    <a:lnTo>
                      <a:pt x="38" y="119"/>
                    </a:lnTo>
                    <a:lnTo>
                      <a:pt x="48" y="123"/>
                    </a:lnTo>
                    <a:lnTo>
                      <a:pt x="62" y="123"/>
                    </a:lnTo>
                    <a:lnTo>
                      <a:pt x="62"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 name="Freeform 108"/>
              <p:cNvSpPr>
                <a:spLocks/>
              </p:cNvSpPr>
              <p:nvPr userDrawn="1"/>
            </p:nvSpPr>
            <p:spPr bwMode="auto">
              <a:xfrm>
                <a:off x="3095625" y="9194800"/>
                <a:ext cx="241300" cy="241300"/>
              </a:xfrm>
              <a:custGeom>
                <a:avLst/>
                <a:gdLst>
                  <a:gd name="T0" fmla="*/ 76 w 152"/>
                  <a:gd name="T1" fmla="*/ 0 h 152"/>
                  <a:gd name="T2" fmla="*/ 76 w 152"/>
                  <a:gd name="T3" fmla="*/ 0 h 152"/>
                  <a:gd name="T4" fmla="*/ 60 w 152"/>
                  <a:gd name="T5" fmla="*/ 2 h 152"/>
                  <a:gd name="T6" fmla="*/ 46 w 152"/>
                  <a:gd name="T7" fmla="*/ 8 h 152"/>
                  <a:gd name="T8" fmla="*/ 34 w 152"/>
                  <a:gd name="T9" fmla="*/ 14 h 152"/>
                  <a:gd name="T10" fmla="*/ 22 w 152"/>
                  <a:gd name="T11" fmla="*/ 24 h 152"/>
                  <a:gd name="T12" fmla="*/ 14 w 152"/>
                  <a:gd name="T13" fmla="*/ 36 h 152"/>
                  <a:gd name="T14" fmla="*/ 6 w 152"/>
                  <a:gd name="T15" fmla="*/ 48 h 152"/>
                  <a:gd name="T16" fmla="*/ 2 w 152"/>
                  <a:gd name="T17" fmla="*/ 62 h 152"/>
                  <a:gd name="T18" fmla="*/ 0 w 152"/>
                  <a:gd name="T19" fmla="*/ 78 h 152"/>
                  <a:gd name="T20" fmla="*/ 0 w 152"/>
                  <a:gd name="T21" fmla="*/ 78 h 152"/>
                  <a:gd name="T22" fmla="*/ 2 w 152"/>
                  <a:gd name="T23" fmla="*/ 92 h 152"/>
                  <a:gd name="T24" fmla="*/ 8 w 152"/>
                  <a:gd name="T25" fmla="*/ 106 h 152"/>
                  <a:gd name="T26" fmla="*/ 14 w 152"/>
                  <a:gd name="T27" fmla="*/ 120 h 152"/>
                  <a:gd name="T28" fmla="*/ 24 w 152"/>
                  <a:gd name="T29" fmla="*/ 130 h 152"/>
                  <a:gd name="T30" fmla="*/ 36 w 152"/>
                  <a:gd name="T31" fmla="*/ 140 h 152"/>
                  <a:gd name="T32" fmla="*/ 48 w 152"/>
                  <a:gd name="T33" fmla="*/ 146 h 152"/>
                  <a:gd name="T34" fmla="*/ 62 w 152"/>
                  <a:gd name="T35" fmla="*/ 150 h 152"/>
                  <a:gd name="T36" fmla="*/ 78 w 152"/>
                  <a:gd name="T37" fmla="*/ 152 h 152"/>
                  <a:gd name="T38" fmla="*/ 78 w 152"/>
                  <a:gd name="T39" fmla="*/ 152 h 152"/>
                  <a:gd name="T40" fmla="*/ 94 w 152"/>
                  <a:gd name="T41" fmla="*/ 150 h 152"/>
                  <a:gd name="T42" fmla="*/ 108 w 152"/>
                  <a:gd name="T43" fmla="*/ 146 h 152"/>
                  <a:gd name="T44" fmla="*/ 120 w 152"/>
                  <a:gd name="T45" fmla="*/ 138 h 152"/>
                  <a:gd name="T46" fmla="*/ 130 w 152"/>
                  <a:gd name="T47" fmla="*/ 128 h 152"/>
                  <a:gd name="T48" fmla="*/ 140 w 152"/>
                  <a:gd name="T49" fmla="*/ 118 h 152"/>
                  <a:gd name="T50" fmla="*/ 146 w 152"/>
                  <a:gd name="T51" fmla="*/ 104 h 152"/>
                  <a:gd name="T52" fmla="*/ 150 w 152"/>
                  <a:gd name="T53" fmla="*/ 90 h 152"/>
                  <a:gd name="T54" fmla="*/ 152 w 152"/>
                  <a:gd name="T55" fmla="*/ 74 h 152"/>
                  <a:gd name="T56" fmla="*/ 152 w 152"/>
                  <a:gd name="T57" fmla="*/ 74 h 152"/>
                  <a:gd name="T58" fmla="*/ 150 w 152"/>
                  <a:gd name="T59" fmla="*/ 60 h 152"/>
                  <a:gd name="T60" fmla="*/ 144 w 152"/>
                  <a:gd name="T61" fmla="*/ 46 h 152"/>
                  <a:gd name="T62" fmla="*/ 138 w 152"/>
                  <a:gd name="T63" fmla="*/ 32 h 152"/>
                  <a:gd name="T64" fmla="*/ 128 w 152"/>
                  <a:gd name="T65" fmla="*/ 22 h 152"/>
                  <a:gd name="T66" fmla="*/ 116 w 152"/>
                  <a:gd name="T67" fmla="*/ 12 h 152"/>
                  <a:gd name="T68" fmla="*/ 104 w 152"/>
                  <a:gd name="T69" fmla="*/ 6 h 152"/>
                  <a:gd name="T70" fmla="*/ 90 w 152"/>
                  <a:gd name="T71" fmla="*/ 2 h 152"/>
                  <a:gd name="T72" fmla="*/ 76 w 152"/>
                  <a:gd name="T73" fmla="*/ 0 h 152"/>
                  <a:gd name="T74" fmla="*/ 76 w 152"/>
                  <a:gd name="T7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76" y="0"/>
                    </a:moveTo>
                    <a:lnTo>
                      <a:pt x="76" y="0"/>
                    </a:lnTo>
                    <a:lnTo>
                      <a:pt x="60" y="2"/>
                    </a:lnTo>
                    <a:lnTo>
                      <a:pt x="46" y="8"/>
                    </a:lnTo>
                    <a:lnTo>
                      <a:pt x="34" y="14"/>
                    </a:lnTo>
                    <a:lnTo>
                      <a:pt x="22" y="24"/>
                    </a:lnTo>
                    <a:lnTo>
                      <a:pt x="14" y="36"/>
                    </a:lnTo>
                    <a:lnTo>
                      <a:pt x="6" y="48"/>
                    </a:lnTo>
                    <a:lnTo>
                      <a:pt x="2" y="62"/>
                    </a:lnTo>
                    <a:lnTo>
                      <a:pt x="0" y="78"/>
                    </a:lnTo>
                    <a:lnTo>
                      <a:pt x="0" y="78"/>
                    </a:lnTo>
                    <a:lnTo>
                      <a:pt x="2" y="92"/>
                    </a:lnTo>
                    <a:lnTo>
                      <a:pt x="8" y="106"/>
                    </a:lnTo>
                    <a:lnTo>
                      <a:pt x="14" y="120"/>
                    </a:lnTo>
                    <a:lnTo>
                      <a:pt x="24" y="130"/>
                    </a:lnTo>
                    <a:lnTo>
                      <a:pt x="36" y="140"/>
                    </a:lnTo>
                    <a:lnTo>
                      <a:pt x="48" y="146"/>
                    </a:lnTo>
                    <a:lnTo>
                      <a:pt x="62" y="150"/>
                    </a:lnTo>
                    <a:lnTo>
                      <a:pt x="78" y="152"/>
                    </a:lnTo>
                    <a:lnTo>
                      <a:pt x="78" y="152"/>
                    </a:lnTo>
                    <a:lnTo>
                      <a:pt x="94" y="150"/>
                    </a:lnTo>
                    <a:lnTo>
                      <a:pt x="108" y="146"/>
                    </a:lnTo>
                    <a:lnTo>
                      <a:pt x="120" y="138"/>
                    </a:lnTo>
                    <a:lnTo>
                      <a:pt x="130" y="128"/>
                    </a:lnTo>
                    <a:lnTo>
                      <a:pt x="140" y="118"/>
                    </a:lnTo>
                    <a:lnTo>
                      <a:pt x="146" y="104"/>
                    </a:lnTo>
                    <a:lnTo>
                      <a:pt x="150" y="90"/>
                    </a:lnTo>
                    <a:lnTo>
                      <a:pt x="152" y="74"/>
                    </a:lnTo>
                    <a:lnTo>
                      <a:pt x="152" y="74"/>
                    </a:lnTo>
                    <a:lnTo>
                      <a:pt x="150" y="60"/>
                    </a:lnTo>
                    <a:lnTo>
                      <a:pt x="144" y="46"/>
                    </a:lnTo>
                    <a:lnTo>
                      <a:pt x="138" y="32"/>
                    </a:lnTo>
                    <a:lnTo>
                      <a:pt x="128" y="22"/>
                    </a:lnTo>
                    <a:lnTo>
                      <a:pt x="116" y="12"/>
                    </a:lnTo>
                    <a:lnTo>
                      <a:pt x="104" y="6"/>
                    </a:lnTo>
                    <a:lnTo>
                      <a:pt x="90"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2" name="Freeform 109"/>
              <p:cNvSpPr>
                <a:spLocks/>
              </p:cNvSpPr>
              <p:nvPr userDrawn="1"/>
            </p:nvSpPr>
            <p:spPr bwMode="auto">
              <a:xfrm>
                <a:off x="2268538" y="8367713"/>
                <a:ext cx="47625" cy="47625"/>
              </a:xfrm>
              <a:custGeom>
                <a:avLst/>
                <a:gdLst>
                  <a:gd name="T0" fmla="*/ 14 w 30"/>
                  <a:gd name="T1" fmla="*/ 30 h 30"/>
                  <a:gd name="T2" fmla="*/ 14 w 30"/>
                  <a:gd name="T3" fmla="*/ 30 h 30"/>
                  <a:gd name="T4" fmla="*/ 20 w 30"/>
                  <a:gd name="T5" fmla="*/ 28 h 30"/>
                  <a:gd name="T6" fmla="*/ 26 w 30"/>
                  <a:gd name="T7" fmla="*/ 26 h 30"/>
                  <a:gd name="T8" fmla="*/ 28 w 30"/>
                  <a:gd name="T9" fmla="*/ 22 h 30"/>
                  <a:gd name="T10" fmla="*/ 30 w 30"/>
                  <a:gd name="T11" fmla="*/ 16 h 30"/>
                  <a:gd name="T12" fmla="*/ 30 w 30"/>
                  <a:gd name="T13" fmla="*/ 16 h 30"/>
                  <a:gd name="T14" fmla="*/ 28 w 30"/>
                  <a:gd name="T15" fmla="*/ 10 h 30"/>
                  <a:gd name="T16" fmla="*/ 26 w 30"/>
                  <a:gd name="T17" fmla="*/ 4 h 30"/>
                  <a:gd name="T18" fmla="*/ 22 w 30"/>
                  <a:gd name="T19" fmla="*/ 0 h 30"/>
                  <a:gd name="T20" fmla="*/ 16 w 30"/>
                  <a:gd name="T21" fmla="*/ 0 h 30"/>
                  <a:gd name="T22" fmla="*/ 16 w 30"/>
                  <a:gd name="T23" fmla="*/ 0 h 30"/>
                  <a:gd name="T24" fmla="*/ 10 w 30"/>
                  <a:gd name="T25" fmla="*/ 0 h 30"/>
                  <a:gd name="T26" fmla="*/ 4 w 30"/>
                  <a:gd name="T27" fmla="*/ 4 h 30"/>
                  <a:gd name="T28" fmla="*/ 0 w 30"/>
                  <a:gd name="T29" fmla="*/ 8 h 30"/>
                  <a:gd name="T30" fmla="*/ 0 w 30"/>
                  <a:gd name="T31" fmla="*/ 14 h 30"/>
                  <a:gd name="T32" fmla="*/ 0 w 30"/>
                  <a:gd name="T33" fmla="*/ 14 h 30"/>
                  <a:gd name="T34" fmla="*/ 0 w 30"/>
                  <a:gd name="T35" fmla="*/ 20 h 30"/>
                  <a:gd name="T36" fmla="*/ 4 w 30"/>
                  <a:gd name="T37" fmla="*/ 24 h 30"/>
                  <a:gd name="T38" fmla="*/ 8 w 30"/>
                  <a:gd name="T39" fmla="*/ 28 h 30"/>
                  <a:gd name="T40" fmla="*/ 14 w 30"/>
                  <a:gd name="T41" fmla="*/ 30 h 30"/>
                  <a:gd name="T42" fmla="*/ 14 w 3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30"/>
                    </a:moveTo>
                    <a:lnTo>
                      <a:pt x="14" y="30"/>
                    </a:lnTo>
                    <a:lnTo>
                      <a:pt x="20" y="28"/>
                    </a:lnTo>
                    <a:lnTo>
                      <a:pt x="26" y="26"/>
                    </a:lnTo>
                    <a:lnTo>
                      <a:pt x="28" y="22"/>
                    </a:lnTo>
                    <a:lnTo>
                      <a:pt x="30" y="16"/>
                    </a:lnTo>
                    <a:lnTo>
                      <a:pt x="30" y="16"/>
                    </a:lnTo>
                    <a:lnTo>
                      <a:pt x="28" y="10"/>
                    </a:lnTo>
                    <a:lnTo>
                      <a:pt x="26" y="4"/>
                    </a:lnTo>
                    <a:lnTo>
                      <a:pt x="22" y="0"/>
                    </a:lnTo>
                    <a:lnTo>
                      <a:pt x="16" y="0"/>
                    </a:lnTo>
                    <a:lnTo>
                      <a:pt x="16" y="0"/>
                    </a:lnTo>
                    <a:lnTo>
                      <a:pt x="10" y="0"/>
                    </a:lnTo>
                    <a:lnTo>
                      <a:pt x="4" y="4"/>
                    </a:lnTo>
                    <a:lnTo>
                      <a:pt x="0" y="8"/>
                    </a:lnTo>
                    <a:lnTo>
                      <a:pt x="0" y="14"/>
                    </a:lnTo>
                    <a:lnTo>
                      <a:pt x="0" y="14"/>
                    </a:lnTo>
                    <a:lnTo>
                      <a:pt x="0" y="20"/>
                    </a:lnTo>
                    <a:lnTo>
                      <a:pt x="4" y="24"/>
                    </a:lnTo>
                    <a:lnTo>
                      <a:pt x="8" y="28"/>
                    </a:lnTo>
                    <a:lnTo>
                      <a:pt x="14" y="30"/>
                    </a:lnTo>
                    <a:lnTo>
                      <a:pt x="1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3" name="Freeform 110"/>
              <p:cNvSpPr>
                <a:spLocks/>
              </p:cNvSpPr>
              <p:nvPr userDrawn="1"/>
            </p:nvSpPr>
            <p:spPr bwMode="auto">
              <a:xfrm>
                <a:off x="2224088" y="8631238"/>
                <a:ext cx="136525" cy="139700"/>
              </a:xfrm>
              <a:custGeom>
                <a:avLst/>
                <a:gdLst>
                  <a:gd name="T0" fmla="*/ 42 w 86"/>
                  <a:gd name="T1" fmla="*/ 88 h 88"/>
                  <a:gd name="T2" fmla="*/ 42 w 86"/>
                  <a:gd name="T3" fmla="*/ 88 h 88"/>
                  <a:gd name="T4" fmla="*/ 52 w 86"/>
                  <a:gd name="T5" fmla="*/ 86 h 88"/>
                  <a:gd name="T6" fmla="*/ 60 w 86"/>
                  <a:gd name="T7" fmla="*/ 84 h 88"/>
                  <a:gd name="T8" fmla="*/ 66 w 86"/>
                  <a:gd name="T9" fmla="*/ 80 h 88"/>
                  <a:gd name="T10" fmla="*/ 74 w 86"/>
                  <a:gd name="T11" fmla="*/ 74 h 88"/>
                  <a:gd name="T12" fmla="*/ 78 w 86"/>
                  <a:gd name="T13" fmla="*/ 68 h 88"/>
                  <a:gd name="T14" fmla="*/ 84 w 86"/>
                  <a:gd name="T15" fmla="*/ 60 h 88"/>
                  <a:gd name="T16" fmla="*/ 86 w 86"/>
                  <a:gd name="T17" fmla="*/ 52 h 88"/>
                  <a:gd name="T18" fmla="*/ 86 w 86"/>
                  <a:gd name="T19" fmla="*/ 44 h 88"/>
                  <a:gd name="T20" fmla="*/ 86 w 86"/>
                  <a:gd name="T21" fmla="*/ 44 h 88"/>
                  <a:gd name="T22" fmla="*/ 86 w 86"/>
                  <a:gd name="T23" fmla="*/ 36 h 88"/>
                  <a:gd name="T24" fmla="*/ 84 w 86"/>
                  <a:gd name="T25" fmla="*/ 26 h 88"/>
                  <a:gd name="T26" fmla="*/ 80 w 86"/>
                  <a:gd name="T27" fmla="*/ 20 h 88"/>
                  <a:gd name="T28" fmla="*/ 74 w 86"/>
                  <a:gd name="T29" fmla="*/ 12 h 88"/>
                  <a:gd name="T30" fmla="*/ 68 w 86"/>
                  <a:gd name="T31" fmla="*/ 8 h 88"/>
                  <a:gd name="T32" fmla="*/ 60 w 86"/>
                  <a:gd name="T33" fmla="*/ 4 h 88"/>
                  <a:gd name="T34" fmla="*/ 52 w 86"/>
                  <a:gd name="T35" fmla="*/ 0 h 88"/>
                  <a:gd name="T36" fmla="*/ 42 w 86"/>
                  <a:gd name="T37" fmla="*/ 0 h 88"/>
                  <a:gd name="T38" fmla="*/ 42 w 86"/>
                  <a:gd name="T39" fmla="*/ 0 h 88"/>
                  <a:gd name="T40" fmla="*/ 34 w 86"/>
                  <a:gd name="T41" fmla="*/ 0 h 88"/>
                  <a:gd name="T42" fmla="*/ 26 w 86"/>
                  <a:gd name="T43" fmla="*/ 4 h 88"/>
                  <a:gd name="T44" fmla="*/ 18 w 86"/>
                  <a:gd name="T45" fmla="*/ 8 h 88"/>
                  <a:gd name="T46" fmla="*/ 12 w 86"/>
                  <a:gd name="T47" fmla="*/ 12 h 88"/>
                  <a:gd name="T48" fmla="*/ 6 w 86"/>
                  <a:gd name="T49" fmla="*/ 20 h 88"/>
                  <a:gd name="T50" fmla="*/ 2 w 86"/>
                  <a:gd name="T51" fmla="*/ 26 h 88"/>
                  <a:gd name="T52" fmla="*/ 0 w 86"/>
                  <a:gd name="T53" fmla="*/ 34 h 88"/>
                  <a:gd name="T54" fmla="*/ 0 w 86"/>
                  <a:gd name="T55" fmla="*/ 44 h 88"/>
                  <a:gd name="T56" fmla="*/ 0 w 86"/>
                  <a:gd name="T57" fmla="*/ 44 h 88"/>
                  <a:gd name="T58" fmla="*/ 0 w 86"/>
                  <a:gd name="T59" fmla="*/ 52 h 88"/>
                  <a:gd name="T60" fmla="*/ 2 w 86"/>
                  <a:gd name="T61" fmla="*/ 60 h 88"/>
                  <a:gd name="T62" fmla="*/ 6 w 86"/>
                  <a:gd name="T63" fmla="*/ 68 h 88"/>
                  <a:gd name="T64" fmla="*/ 12 w 86"/>
                  <a:gd name="T65" fmla="*/ 74 h 88"/>
                  <a:gd name="T66" fmla="*/ 18 w 86"/>
                  <a:gd name="T67" fmla="*/ 80 h 88"/>
                  <a:gd name="T68" fmla="*/ 26 w 86"/>
                  <a:gd name="T69" fmla="*/ 84 h 88"/>
                  <a:gd name="T70" fmla="*/ 34 w 86"/>
                  <a:gd name="T71" fmla="*/ 86 h 88"/>
                  <a:gd name="T72" fmla="*/ 42 w 86"/>
                  <a:gd name="T73" fmla="*/ 88 h 88"/>
                  <a:gd name="T74" fmla="*/ 42 w 86"/>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42" y="88"/>
                    </a:moveTo>
                    <a:lnTo>
                      <a:pt x="42" y="88"/>
                    </a:lnTo>
                    <a:lnTo>
                      <a:pt x="52" y="86"/>
                    </a:lnTo>
                    <a:lnTo>
                      <a:pt x="60" y="84"/>
                    </a:lnTo>
                    <a:lnTo>
                      <a:pt x="66" y="80"/>
                    </a:lnTo>
                    <a:lnTo>
                      <a:pt x="74" y="74"/>
                    </a:lnTo>
                    <a:lnTo>
                      <a:pt x="78" y="68"/>
                    </a:lnTo>
                    <a:lnTo>
                      <a:pt x="84" y="60"/>
                    </a:lnTo>
                    <a:lnTo>
                      <a:pt x="86" y="52"/>
                    </a:lnTo>
                    <a:lnTo>
                      <a:pt x="86" y="44"/>
                    </a:lnTo>
                    <a:lnTo>
                      <a:pt x="86" y="44"/>
                    </a:lnTo>
                    <a:lnTo>
                      <a:pt x="86" y="36"/>
                    </a:lnTo>
                    <a:lnTo>
                      <a:pt x="84" y="26"/>
                    </a:lnTo>
                    <a:lnTo>
                      <a:pt x="80" y="20"/>
                    </a:lnTo>
                    <a:lnTo>
                      <a:pt x="74" y="12"/>
                    </a:lnTo>
                    <a:lnTo>
                      <a:pt x="68" y="8"/>
                    </a:lnTo>
                    <a:lnTo>
                      <a:pt x="60" y="4"/>
                    </a:lnTo>
                    <a:lnTo>
                      <a:pt x="52" y="0"/>
                    </a:lnTo>
                    <a:lnTo>
                      <a:pt x="42" y="0"/>
                    </a:lnTo>
                    <a:lnTo>
                      <a:pt x="42" y="0"/>
                    </a:lnTo>
                    <a:lnTo>
                      <a:pt x="34" y="0"/>
                    </a:lnTo>
                    <a:lnTo>
                      <a:pt x="26" y="4"/>
                    </a:lnTo>
                    <a:lnTo>
                      <a:pt x="18" y="8"/>
                    </a:lnTo>
                    <a:lnTo>
                      <a:pt x="12" y="12"/>
                    </a:lnTo>
                    <a:lnTo>
                      <a:pt x="6" y="20"/>
                    </a:lnTo>
                    <a:lnTo>
                      <a:pt x="2" y="26"/>
                    </a:lnTo>
                    <a:lnTo>
                      <a:pt x="0" y="34"/>
                    </a:lnTo>
                    <a:lnTo>
                      <a:pt x="0" y="44"/>
                    </a:lnTo>
                    <a:lnTo>
                      <a:pt x="0" y="44"/>
                    </a:lnTo>
                    <a:lnTo>
                      <a:pt x="0" y="52"/>
                    </a:lnTo>
                    <a:lnTo>
                      <a:pt x="2" y="60"/>
                    </a:lnTo>
                    <a:lnTo>
                      <a:pt x="6" y="68"/>
                    </a:lnTo>
                    <a:lnTo>
                      <a:pt x="12" y="74"/>
                    </a:lnTo>
                    <a:lnTo>
                      <a:pt x="18" y="80"/>
                    </a:lnTo>
                    <a:lnTo>
                      <a:pt x="26" y="84"/>
                    </a:lnTo>
                    <a:lnTo>
                      <a:pt x="34" y="86"/>
                    </a:lnTo>
                    <a:lnTo>
                      <a:pt x="42" y="88"/>
                    </a:lnTo>
                    <a:lnTo>
                      <a:pt x="4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4" name="Freeform 111"/>
              <p:cNvSpPr>
                <a:spLocks/>
              </p:cNvSpPr>
              <p:nvPr userDrawn="1"/>
            </p:nvSpPr>
            <p:spPr bwMode="auto">
              <a:xfrm>
                <a:off x="3184525" y="8666163"/>
                <a:ext cx="63500" cy="66675"/>
              </a:xfrm>
              <a:custGeom>
                <a:avLst/>
                <a:gdLst>
                  <a:gd name="T0" fmla="*/ 20 w 40"/>
                  <a:gd name="T1" fmla="*/ 42 h 42"/>
                  <a:gd name="T2" fmla="*/ 20 w 40"/>
                  <a:gd name="T3" fmla="*/ 42 h 42"/>
                  <a:gd name="T4" fmla="*/ 28 w 40"/>
                  <a:gd name="T5" fmla="*/ 40 h 42"/>
                  <a:gd name="T6" fmla="*/ 34 w 40"/>
                  <a:gd name="T7" fmla="*/ 36 h 42"/>
                  <a:gd name="T8" fmla="*/ 38 w 40"/>
                  <a:gd name="T9" fmla="*/ 30 h 42"/>
                  <a:gd name="T10" fmla="*/ 40 w 40"/>
                  <a:gd name="T11" fmla="*/ 22 h 42"/>
                  <a:gd name="T12" fmla="*/ 40 w 40"/>
                  <a:gd name="T13" fmla="*/ 22 h 42"/>
                  <a:gd name="T14" fmla="*/ 40 w 40"/>
                  <a:gd name="T15" fmla="*/ 14 h 42"/>
                  <a:gd name="T16" fmla="*/ 36 w 40"/>
                  <a:gd name="T17" fmla="*/ 8 h 42"/>
                  <a:gd name="T18" fmla="*/ 28 w 40"/>
                  <a:gd name="T19" fmla="*/ 2 h 42"/>
                  <a:gd name="T20" fmla="*/ 22 w 40"/>
                  <a:gd name="T21" fmla="*/ 0 h 42"/>
                  <a:gd name="T22" fmla="*/ 22 w 40"/>
                  <a:gd name="T23" fmla="*/ 0 h 42"/>
                  <a:gd name="T24" fmla="*/ 14 w 40"/>
                  <a:gd name="T25" fmla="*/ 2 h 42"/>
                  <a:gd name="T26" fmla="*/ 6 w 40"/>
                  <a:gd name="T27" fmla="*/ 6 h 42"/>
                  <a:gd name="T28" fmla="*/ 2 w 40"/>
                  <a:gd name="T29" fmla="*/ 14 h 42"/>
                  <a:gd name="T30" fmla="*/ 0 w 40"/>
                  <a:gd name="T31" fmla="*/ 22 h 42"/>
                  <a:gd name="T32" fmla="*/ 0 w 40"/>
                  <a:gd name="T33" fmla="*/ 22 h 42"/>
                  <a:gd name="T34" fmla="*/ 2 w 40"/>
                  <a:gd name="T35" fmla="*/ 30 h 42"/>
                  <a:gd name="T36" fmla="*/ 6 w 40"/>
                  <a:gd name="T37" fmla="*/ 36 h 42"/>
                  <a:gd name="T38" fmla="*/ 12 w 40"/>
                  <a:gd name="T39" fmla="*/ 40 h 42"/>
                  <a:gd name="T40" fmla="*/ 20 w 40"/>
                  <a:gd name="T41" fmla="*/ 42 h 42"/>
                  <a:gd name="T42" fmla="*/ 20 w 40"/>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42"/>
                    </a:moveTo>
                    <a:lnTo>
                      <a:pt x="20" y="42"/>
                    </a:lnTo>
                    <a:lnTo>
                      <a:pt x="28" y="40"/>
                    </a:lnTo>
                    <a:lnTo>
                      <a:pt x="34" y="36"/>
                    </a:lnTo>
                    <a:lnTo>
                      <a:pt x="38" y="30"/>
                    </a:lnTo>
                    <a:lnTo>
                      <a:pt x="40" y="22"/>
                    </a:lnTo>
                    <a:lnTo>
                      <a:pt x="40" y="22"/>
                    </a:lnTo>
                    <a:lnTo>
                      <a:pt x="40" y="14"/>
                    </a:lnTo>
                    <a:lnTo>
                      <a:pt x="36" y="8"/>
                    </a:lnTo>
                    <a:lnTo>
                      <a:pt x="28" y="2"/>
                    </a:lnTo>
                    <a:lnTo>
                      <a:pt x="22" y="0"/>
                    </a:lnTo>
                    <a:lnTo>
                      <a:pt x="22" y="0"/>
                    </a:lnTo>
                    <a:lnTo>
                      <a:pt x="14" y="2"/>
                    </a:lnTo>
                    <a:lnTo>
                      <a:pt x="6" y="6"/>
                    </a:lnTo>
                    <a:lnTo>
                      <a:pt x="2" y="14"/>
                    </a:lnTo>
                    <a:lnTo>
                      <a:pt x="0" y="22"/>
                    </a:lnTo>
                    <a:lnTo>
                      <a:pt x="0" y="22"/>
                    </a:lnTo>
                    <a:lnTo>
                      <a:pt x="2"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5" name="Freeform 112"/>
              <p:cNvSpPr>
                <a:spLocks/>
              </p:cNvSpPr>
              <p:nvPr userDrawn="1"/>
            </p:nvSpPr>
            <p:spPr bwMode="auto">
              <a:xfrm>
                <a:off x="1582738" y="8605838"/>
                <a:ext cx="187325" cy="187325"/>
              </a:xfrm>
              <a:custGeom>
                <a:avLst/>
                <a:gdLst>
                  <a:gd name="T0" fmla="*/ 58 w 118"/>
                  <a:gd name="T1" fmla="*/ 118 h 118"/>
                  <a:gd name="T2" fmla="*/ 58 w 118"/>
                  <a:gd name="T3" fmla="*/ 118 h 118"/>
                  <a:gd name="T4" fmla="*/ 70 w 118"/>
                  <a:gd name="T5" fmla="*/ 116 h 118"/>
                  <a:gd name="T6" fmla="*/ 82 w 118"/>
                  <a:gd name="T7" fmla="*/ 114 h 118"/>
                  <a:gd name="T8" fmla="*/ 92 w 118"/>
                  <a:gd name="T9" fmla="*/ 108 h 118"/>
                  <a:gd name="T10" fmla="*/ 100 w 118"/>
                  <a:gd name="T11" fmla="*/ 100 h 118"/>
                  <a:gd name="T12" fmla="*/ 108 w 118"/>
                  <a:gd name="T13" fmla="*/ 92 h 118"/>
                  <a:gd name="T14" fmla="*/ 112 w 118"/>
                  <a:gd name="T15" fmla="*/ 82 h 118"/>
                  <a:gd name="T16" fmla="*/ 116 w 118"/>
                  <a:gd name="T17" fmla="*/ 70 h 118"/>
                  <a:gd name="T18" fmla="*/ 118 w 118"/>
                  <a:gd name="T19" fmla="*/ 60 h 118"/>
                  <a:gd name="T20" fmla="*/ 118 w 118"/>
                  <a:gd name="T21" fmla="*/ 60 h 118"/>
                  <a:gd name="T22" fmla="*/ 116 w 118"/>
                  <a:gd name="T23" fmla="*/ 48 h 118"/>
                  <a:gd name="T24" fmla="*/ 112 w 118"/>
                  <a:gd name="T25" fmla="*/ 36 h 118"/>
                  <a:gd name="T26" fmla="*/ 108 w 118"/>
                  <a:gd name="T27" fmla="*/ 26 h 118"/>
                  <a:gd name="T28" fmla="*/ 100 w 118"/>
                  <a:gd name="T29" fmla="*/ 18 h 118"/>
                  <a:gd name="T30" fmla="*/ 92 w 118"/>
                  <a:gd name="T31" fmla="*/ 10 h 118"/>
                  <a:gd name="T32" fmla="*/ 82 w 118"/>
                  <a:gd name="T33" fmla="*/ 6 h 118"/>
                  <a:gd name="T34" fmla="*/ 70 w 118"/>
                  <a:gd name="T35" fmla="*/ 2 h 118"/>
                  <a:gd name="T36" fmla="*/ 58 w 118"/>
                  <a:gd name="T37" fmla="*/ 0 h 118"/>
                  <a:gd name="T38" fmla="*/ 58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6 w 118"/>
                  <a:gd name="T51" fmla="*/ 36 h 118"/>
                  <a:gd name="T52" fmla="*/ 2 w 118"/>
                  <a:gd name="T53" fmla="*/ 48 h 118"/>
                  <a:gd name="T54" fmla="*/ 0 w 118"/>
                  <a:gd name="T55" fmla="*/ 60 h 118"/>
                  <a:gd name="T56" fmla="*/ 0 w 118"/>
                  <a:gd name="T57" fmla="*/ 60 h 118"/>
                  <a:gd name="T58" fmla="*/ 2 w 118"/>
                  <a:gd name="T59" fmla="*/ 70 h 118"/>
                  <a:gd name="T60" fmla="*/ 4 w 118"/>
                  <a:gd name="T61" fmla="*/ 82 h 118"/>
                  <a:gd name="T62" fmla="*/ 10 w 118"/>
                  <a:gd name="T63" fmla="*/ 92 h 118"/>
                  <a:gd name="T64" fmla="*/ 18 w 118"/>
                  <a:gd name="T65" fmla="*/ 100 h 118"/>
                  <a:gd name="T66" fmla="*/ 26 w 118"/>
                  <a:gd name="T67" fmla="*/ 108 h 118"/>
                  <a:gd name="T68" fmla="*/ 36 w 118"/>
                  <a:gd name="T69" fmla="*/ 114 h 118"/>
                  <a:gd name="T70" fmla="*/ 46 w 118"/>
                  <a:gd name="T71" fmla="*/ 116 h 118"/>
                  <a:gd name="T72" fmla="*/ 58 w 118"/>
                  <a:gd name="T73" fmla="*/ 118 h 118"/>
                  <a:gd name="T74" fmla="*/ 58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58" y="118"/>
                    </a:moveTo>
                    <a:lnTo>
                      <a:pt x="58" y="118"/>
                    </a:lnTo>
                    <a:lnTo>
                      <a:pt x="70" y="116"/>
                    </a:lnTo>
                    <a:lnTo>
                      <a:pt x="82" y="114"/>
                    </a:lnTo>
                    <a:lnTo>
                      <a:pt x="92" y="108"/>
                    </a:lnTo>
                    <a:lnTo>
                      <a:pt x="100" y="100"/>
                    </a:lnTo>
                    <a:lnTo>
                      <a:pt x="108" y="92"/>
                    </a:lnTo>
                    <a:lnTo>
                      <a:pt x="112" y="82"/>
                    </a:lnTo>
                    <a:lnTo>
                      <a:pt x="116" y="70"/>
                    </a:lnTo>
                    <a:lnTo>
                      <a:pt x="118" y="60"/>
                    </a:lnTo>
                    <a:lnTo>
                      <a:pt x="118" y="60"/>
                    </a:lnTo>
                    <a:lnTo>
                      <a:pt x="116" y="48"/>
                    </a:lnTo>
                    <a:lnTo>
                      <a:pt x="112" y="36"/>
                    </a:lnTo>
                    <a:lnTo>
                      <a:pt x="108" y="26"/>
                    </a:lnTo>
                    <a:lnTo>
                      <a:pt x="100" y="18"/>
                    </a:lnTo>
                    <a:lnTo>
                      <a:pt x="92" y="10"/>
                    </a:lnTo>
                    <a:lnTo>
                      <a:pt x="82" y="6"/>
                    </a:lnTo>
                    <a:lnTo>
                      <a:pt x="70" y="2"/>
                    </a:lnTo>
                    <a:lnTo>
                      <a:pt x="58" y="0"/>
                    </a:lnTo>
                    <a:lnTo>
                      <a:pt x="58" y="0"/>
                    </a:lnTo>
                    <a:lnTo>
                      <a:pt x="48" y="2"/>
                    </a:lnTo>
                    <a:lnTo>
                      <a:pt x="36" y="6"/>
                    </a:lnTo>
                    <a:lnTo>
                      <a:pt x="26" y="10"/>
                    </a:lnTo>
                    <a:lnTo>
                      <a:pt x="18" y="18"/>
                    </a:lnTo>
                    <a:lnTo>
                      <a:pt x="10" y="26"/>
                    </a:lnTo>
                    <a:lnTo>
                      <a:pt x="6" y="36"/>
                    </a:lnTo>
                    <a:lnTo>
                      <a:pt x="2" y="48"/>
                    </a:lnTo>
                    <a:lnTo>
                      <a:pt x="0" y="60"/>
                    </a:lnTo>
                    <a:lnTo>
                      <a:pt x="0" y="60"/>
                    </a:lnTo>
                    <a:lnTo>
                      <a:pt x="2" y="70"/>
                    </a:lnTo>
                    <a:lnTo>
                      <a:pt x="4" y="82"/>
                    </a:lnTo>
                    <a:lnTo>
                      <a:pt x="10" y="92"/>
                    </a:lnTo>
                    <a:lnTo>
                      <a:pt x="18" y="100"/>
                    </a:lnTo>
                    <a:lnTo>
                      <a:pt x="26" y="108"/>
                    </a:lnTo>
                    <a:lnTo>
                      <a:pt x="36" y="114"/>
                    </a:lnTo>
                    <a:lnTo>
                      <a:pt x="46" y="116"/>
                    </a:lnTo>
                    <a:lnTo>
                      <a:pt x="58" y="118"/>
                    </a:lnTo>
                    <a:lnTo>
                      <a:pt x="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6" name="Freeform 113"/>
              <p:cNvSpPr>
                <a:spLocks/>
              </p:cNvSpPr>
              <p:nvPr userDrawn="1"/>
            </p:nvSpPr>
            <p:spPr bwMode="auto">
              <a:xfrm>
                <a:off x="1354138" y="8069263"/>
                <a:ext cx="28575" cy="28575"/>
              </a:xfrm>
              <a:custGeom>
                <a:avLst/>
                <a:gdLst>
                  <a:gd name="T0" fmla="*/ 10 w 18"/>
                  <a:gd name="T1" fmla="*/ 18 h 18"/>
                  <a:gd name="T2" fmla="*/ 10 w 18"/>
                  <a:gd name="T3" fmla="*/ 18 h 18"/>
                  <a:gd name="T4" fmla="*/ 16 w 18"/>
                  <a:gd name="T5" fmla="*/ 16 h 18"/>
                  <a:gd name="T6" fmla="*/ 18 w 18"/>
                  <a:gd name="T7" fmla="*/ 14 h 18"/>
                  <a:gd name="T8" fmla="*/ 18 w 18"/>
                  <a:gd name="T9" fmla="*/ 10 h 18"/>
                  <a:gd name="T10" fmla="*/ 18 w 18"/>
                  <a:gd name="T11" fmla="*/ 10 h 18"/>
                  <a:gd name="T12" fmla="*/ 18 w 18"/>
                  <a:gd name="T13" fmla="*/ 6 h 18"/>
                  <a:gd name="T14" fmla="*/ 16 w 18"/>
                  <a:gd name="T15" fmla="*/ 2 h 18"/>
                  <a:gd name="T16" fmla="*/ 14 w 18"/>
                  <a:gd name="T17" fmla="*/ 0 h 18"/>
                  <a:gd name="T18" fmla="*/ 10 w 18"/>
                  <a:gd name="T19" fmla="*/ 0 h 18"/>
                  <a:gd name="T20" fmla="*/ 10 w 18"/>
                  <a:gd name="T21" fmla="*/ 0 h 18"/>
                  <a:gd name="T22" fmla="*/ 6 w 18"/>
                  <a:gd name="T23" fmla="*/ 0 h 18"/>
                  <a:gd name="T24" fmla="*/ 4 w 18"/>
                  <a:gd name="T25" fmla="*/ 2 h 18"/>
                  <a:gd name="T26" fmla="*/ 0 w 18"/>
                  <a:gd name="T27" fmla="*/ 6 h 18"/>
                  <a:gd name="T28" fmla="*/ 0 w 18"/>
                  <a:gd name="T29" fmla="*/ 8 h 18"/>
                  <a:gd name="T30" fmla="*/ 0 w 18"/>
                  <a:gd name="T31" fmla="*/ 8 h 18"/>
                  <a:gd name="T32" fmla="*/ 0 w 18"/>
                  <a:gd name="T33" fmla="*/ 12 h 18"/>
                  <a:gd name="T34" fmla="*/ 2 w 18"/>
                  <a:gd name="T35" fmla="*/ 16 h 18"/>
                  <a:gd name="T36" fmla="*/ 6 w 18"/>
                  <a:gd name="T37" fmla="*/ 18 h 18"/>
                  <a:gd name="T38" fmla="*/ 10 w 18"/>
                  <a:gd name="T39" fmla="*/ 18 h 18"/>
                  <a:gd name="T40" fmla="*/ 10 w 18"/>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18"/>
                    </a:moveTo>
                    <a:lnTo>
                      <a:pt x="10" y="18"/>
                    </a:lnTo>
                    <a:lnTo>
                      <a:pt x="16" y="16"/>
                    </a:lnTo>
                    <a:lnTo>
                      <a:pt x="18" y="14"/>
                    </a:lnTo>
                    <a:lnTo>
                      <a:pt x="18" y="10"/>
                    </a:lnTo>
                    <a:lnTo>
                      <a:pt x="18" y="10"/>
                    </a:lnTo>
                    <a:lnTo>
                      <a:pt x="18" y="6"/>
                    </a:lnTo>
                    <a:lnTo>
                      <a:pt x="16" y="2"/>
                    </a:lnTo>
                    <a:lnTo>
                      <a:pt x="14" y="0"/>
                    </a:lnTo>
                    <a:lnTo>
                      <a:pt x="10" y="0"/>
                    </a:lnTo>
                    <a:lnTo>
                      <a:pt x="10" y="0"/>
                    </a:lnTo>
                    <a:lnTo>
                      <a:pt x="6" y="0"/>
                    </a:lnTo>
                    <a:lnTo>
                      <a:pt x="4" y="2"/>
                    </a:lnTo>
                    <a:lnTo>
                      <a:pt x="0" y="6"/>
                    </a:lnTo>
                    <a:lnTo>
                      <a:pt x="0" y="8"/>
                    </a:lnTo>
                    <a:lnTo>
                      <a:pt x="0" y="8"/>
                    </a:lnTo>
                    <a:lnTo>
                      <a:pt x="0" y="12"/>
                    </a:lnTo>
                    <a:lnTo>
                      <a:pt x="2" y="16"/>
                    </a:lnTo>
                    <a:lnTo>
                      <a:pt x="6" y="18"/>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7" name="Freeform 114"/>
              <p:cNvSpPr>
                <a:spLocks/>
              </p:cNvSpPr>
              <p:nvPr userDrawn="1"/>
            </p:nvSpPr>
            <p:spPr bwMode="auto">
              <a:xfrm>
                <a:off x="1309688" y="8329613"/>
                <a:ext cx="117475" cy="120650"/>
              </a:xfrm>
              <a:custGeom>
                <a:avLst/>
                <a:gdLst>
                  <a:gd name="T0" fmla="*/ 38 w 74"/>
                  <a:gd name="T1" fmla="*/ 76 h 76"/>
                  <a:gd name="T2" fmla="*/ 38 w 74"/>
                  <a:gd name="T3" fmla="*/ 76 h 76"/>
                  <a:gd name="T4" fmla="*/ 46 w 74"/>
                  <a:gd name="T5" fmla="*/ 76 h 76"/>
                  <a:gd name="T6" fmla="*/ 52 w 74"/>
                  <a:gd name="T7" fmla="*/ 72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0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8 w 74"/>
                  <a:gd name="T37" fmla="*/ 0 h 76"/>
                  <a:gd name="T38" fmla="*/ 38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0 h 76"/>
                  <a:gd name="T54" fmla="*/ 0 w 74"/>
                  <a:gd name="T55" fmla="*/ 38 h 76"/>
                  <a:gd name="T56" fmla="*/ 0 w 74"/>
                  <a:gd name="T57" fmla="*/ 38 h 76"/>
                  <a:gd name="T58" fmla="*/ 0 w 74"/>
                  <a:gd name="T59" fmla="*/ 46 h 76"/>
                  <a:gd name="T60" fmla="*/ 2 w 74"/>
                  <a:gd name="T61" fmla="*/ 52 h 76"/>
                  <a:gd name="T62" fmla="*/ 6 w 74"/>
                  <a:gd name="T63" fmla="*/ 60 h 76"/>
                  <a:gd name="T64" fmla="*/ 10 w 74"/>
                  <a:gd name="T65" fmla="*/ 64 h 76"/>
                  <a:gd name="T66" fmla="*/ 16 w 74"/>
                  <a:gd name="T67" fmla="*/ 70 h 76"/>
                  <a:gd name="T68" fmla="*/ 22 w 74"/>
                  <a:gd name="T69" fmla="*/ 72 h 76"/>
                  <a:gd name="T70" fmla="*/ 30 w 74"/>
                  <a:gd name="T71" fmla="*/ 74 h 76"/>
                  <a:gd name="T72" fmla="*/ 38 w 74"/>
                  <a:gd name="T73" fmla="*/ 76 h 76"/>
                  <a:gd name="T74" fmla="*/ 38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8" y="76"/>
                    </a:moveTo>
                    <a:lnTo>
                      <a:pt x="38" y="76"/>
                    </a:lnTo>
                    <a:lnTo>
                      <a:pt x="46" y="76"/>
                    </a:lnTo>
                    <a:lnTo>
                      <a:pt x="52" y="72"/>
                    </a:lnTo>
                    <a:lnTo>
                      <a:pt x="58" y="70"/>
                    </a:lnTo>
                    <a:lnTo>
                      <a:pt x="64" y="66"/>
                    </a:lnTo>
                    <a:lnTo>
                      <a:pt x="68" y="60"/>
                    </a:lnTo>
                    <a:lnTo>
                      <a:pt x="72" y="54"/>
                    </a:lnTo>
                    <a:lnTo>
                      <a:pt x="74" y="46"/>
                    </a:lnTo>
                    <a:lnTo>
                      <a:pt x="74" y="38"/>
                    </a:lnTo>
                    <a:lnTo>
                      <a:pt x="74" y="38"/>
                    </a:lnTo>
                    <a:lnTo>
                      <a:pt x="74" y="30"/>
                    </a:lnTo>
                    <a:lnTo>
                      <a:pt x="72" y="24"/>
                    </a:lnTo>
                    <a:lnTo>
                      <a:pt x="68" y="18"/>
                    </a:lnTo>
                    <a:lnTo>
                      <a:pt x="64" y="12"/>
                    </a:lnTo>
                    <a:lnTo>
                      <a:pt x="58" y="8"/>
                    </a:lnTo>
                    <a:lnTo>
                      <a:pt x="52" y="4"/>
                    </a:lnTo>
                    <a:lnTo>
                      <a:pt x="44" y="2"/>
                    </a:lnTo>
                    <a:lnTo>
                      <a:pt x="38" y="0"/>
                    </a:ln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60"/>
                    </a:lnTo>
                    <a:lnTo>
                      <a:pt x="10" y="64"/>
                    </a:lnTo>
                    <a:lnTo>
                      <a:pt x="16" y="70"/>
                    </a:lnTo>
                    <a:lnTo>
                      <a:pt x="22" y="72"/>
                    </a:lnTo>
                    <a:lnTo>
                      <a:pt x="30" y="74"/>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8" name="Freeform 115"/>
              <p:cNvSpPr>
                <a:spLocks/>
              </p:cNvSpPr>
              <p:nvPr userDrawn="1"/>
            </p:nvSpPr>
            <p:spPr bwMode="auto">
              <a:xfrm>
                <a:off x="1547813" y="8878888"/>
                <a:ext cx="257175" cy="258763"/>
              </a:xfrm>
              <a:custGeom>
                <a:avLst/>
                <a:gdLst>
                  <a:gd name="T0" fmla="*/ 80 w 162"/>
                  <a:gd name="T1" fmla="*/ 163 h 163"/>
                  <a:gd name="T2" fmla="*/ 80 w 162"/>
                  <a:gd name="T3" fmla="*/ 163 h 163"/>
                  <a:gd name="T4" fmla="*/ 98 w 162"/>
                  <a:gd name="T5" fmla="*/ 163 h 163"/>
                  <a:gd name="T6" fmla="*/ 112 w 162"/>
                  <a:gd name="T7" fmla="*/ 157 h 163"/>
                  <a:gd name="T8" fmla="*/ 126 w 162"/>
                  <a:gd name="T9" fmla="*/ 149 h 163"/>
                  <a:gd name="T10" fmla="*/ 138 w 162"/>
                  <a:gd name="T11" fmla="*/ 139 h 163"/>
                  <a:gd name="T12" fmla="*/ 148 w 162"/>
                  <a:gd name="T13" fmla="*/ 127 h 163"/>
                  <a:gd name="T14" fmla="*/ 156 w 162"/>
                  <a:gd name="T15" fmla="*/ 113 h 163"/>
                  <a:gd name="T16" fmla="*/ 160 w 162"/>
                  <a:gd name="T17" fmla="*/ 99 h 163"/>
                  <a:gd name="T18" fmla="*/ 162 w 162"/>
                  <a:gd name="T19" fmla="*/ 81 h 163"/>
                  <a:gd name="T20" fmla="*/ 162 w 162"/>
                  <a:gd name="T21" fmla="*/ 81 h 163"/>
                  <a:gd name="T22" fmla="*/ 160 w 162"/>
                  <a:gd name="T23" fmla="*/ 65 h 163"/>
                  <a:gd name="T24" fmla="*/ 156 w 162"/>
                  <a:gd name="T25" fmla="*/ 49 h 163"/>
                  <a:gd name="T26" fmla="*/ 148 w 162"/>
                  <a:gd name="T27" fmla="*/ 37 h 163"/>
                  <a:gd name="T28" fmla="*/ 138 w 162"/>
                  <a:gd name="T29" fmla="*/ 23 h 163"/>
                  <a:gd name="T30" fmla="*/ 126 w 162"/>
                  <a:gd name="T31" fmla="*/ 12 h 163"/>
                  <a:gd name="T32" fmla="*/ 112 w 162"/>
                  <a:gd name="T33" fmla="*/ 6 h 163"/>
                  <a:gd name="T34" fmla="*/ 96 w 162"/>
                  <a:gd name="T35" fmla="*/ 0 h 163"/>
                  <a:gd name="T36" fmla="*/ 80 w 162"/>
                  <a:gd name="T37" fmla="*/ 0 h 163"/>
                  <a:gd name="T38" fmla="*/ 80 w 162"/>
                  <a:gd name="T39" fmla="*/ 0 h 163"/>
                  <a:gd name="T40" fmla="*/ 64 w 162"/>
                  <a:gd name="T41" fmla="*/ 2 h 163"/>
                  <a:gd name="T42" fmla="*/ 48 w 162"/>
                  <a:gd name="T43" fmla="*/ 6 h 163"/>
                  <a:gd name="T44" fmla="*/ 34 w 162"/>
                  <a:gd name="T45" fmla="*/ 14 h 163"/>
                  <a:gd name="T46" fmla="*/ 24 w 162"/>
                  <a:gd name="T47" fmla="*/ 25 h 163"/>
                  <a:gd name="T48" fmla="*/ 14 w 162"/>
                  <a:gd name="T49" fmla="*/ 37 h 163"/>
                  <a:gd name="T50" fmla="*/ 6 w 162"/>
                  <a:gd name="T51" fmla="*/ 51 h 163"/>
                  <a:gd name="T52" fmla="*/ 0 w 162"/>
                  <a:gd name="T53" fmla="*/ 65 h 163"/>
                  <a:gd name="T54" fmla="*/ 0 w 162"/>
                  <a:gd name="T55" fmla="*/ 81 h 163"/>
                  <a:gd name="T56" fmla="*/ 0 w 162"/>
                  <a:gd name="T57" fmla="*/ 81 h 163"/>
                  <a:gd name="T58" fmla="*/ 0 w 162"/>
                  <a:gd name="T59" fmla="*/ 99 h 163"/>
                  <a:gd name="T60" fmla="*/ 6 w 162"/>
                  <a:gd name="T61" fmla="*/ 113 h 163"/>
                  <a:gd name="T62" fmla="*/ 12 w 162"/>
                  <a:gd name="T63" fmla="*/ 127 h 163"/>
                  <a:gd name="T64" fmla="*/ 22 w 162"/>
                  <a:gd name="T65" fmla="*/ 139 h 163"/>
                  <a:gd name="T66" fmla="*/ 34 w 162"/>
                  <a:gd name="T67" fmla="*/ 149 h 163"/>
                  <a:gd name="T68" fmla="*/ 48 w 162"/>
                  <a:gd name="T69" fmla="*/ 157 h 163"/>
                  <a:gd name="T70" fmla="*/ 64 w 162"/>
                  <a:gd name="T71" fmla="*/ 163 h 163"/>
                  <a:gd name="T72" fmla="*/ 80 w 162"/>
                  <a:gd name="T73" fmla="*/ 163 h 163"/>
                  <a:gd name="T74" fmla="*/ 80 w 162"/>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3">
                    <a:moveTo>
                      <a:pt x="80" y="163"/>
                    </a:moveTo>
                    <a:lnTo>
                      <a:pt x="80" y="163"/>
                    </a:lnTo>
                    <a:lnTo>
                      <a:pt x="98" y="163"/>
                    </a:lnTo>
                    <a:lnTo>
                      <a:pt x="112" y="157"/>
                    </a:lnTo>
                    <a:lnTo>
                      <a:pt x="126" y="149"/>
                    </a:lnTo>
                    <a:lnTo>
                      <a:pt x="138" y="139"/>
                    </a:lnTo>
                    <a:lnTo>
                      <a:pt x="148" y="127"/>
                    </a:lnTo>
                    <a:lnTo>
                      <a:pt x="156" y="113"/>
                    </a:lnTo>
                    <a:lnTo>
                      <a:pt x="160" y="99"/>
                    </a:lnTo>
                    <a:lnTo>
                      <a:pt x="162" y="81"/>
                    </a:lnTo>
                    <a:lnTo>
                      <a:pt x="162" y="81"/>
                    </a:lnTo>
                    <a:lnTo>
                      <a:pt x="160" y="65"/>
                    </a:lnTo>
                    <a:lnTo>
                      <a:pt x="156" y="49"/>
                    </a:lnTo>
                    <a:lnTo>
                      <a:pt x="148" y="37"/>
                    </a:lnTo>
                    <a:lnTo>
                      <a:pt x="138" y="23"/>
                    </a:lnTo>
                    <a:lnTo>
                      <a:pt x="126" y="12"/>
                    </a:lnTo>
                    <a:lnTo>
                      <a:pt x="112" y="6"/>
                    </a:lnTo>
                    <a:lnTo>
                      <a:pt x="96" y="0"/>
                    </a:lnTo>
                    <a:lnTo>
                      <a:pt x="80" y="0"/>
                    </a:lnTo>
                    <a:lnTo>
                      <a:pt x="80" y="0"/>
                    </a:lnTo>
                    <a:lnTo>
                      <a:pt x="64" y="2"/>
                    </a:lnTo>
                    <a:lnTo>
                      <a:pt x="48" y="6"/>
                    </a:lnTo>
                    <a:lnTo>
                      <a:pt x="34" y="14"/>
                    </a:lnTo>
                    <a:lnTo>
                      <a:pt x="24" y="25"/>
                    </a:lnTo>
                    <a:lnTo>
                      <a:pt x="14" y="37"/>
                    </a:lnTo>
                    <a:lnTo>
                      <a:pt x="6" y="51"/>
                    </a:lnTo>
                    <a:lnTo>
                      <a:pt x="0" y="65"/>
                    </a:lnTo>
                    <a:lnTo>
                      <a:pt x="0" y="81"/>
                    </a:lnTo>
                    <a:lnTo>
                      <a:pt x="0" y="81"/>
                    </a:lnTo>
                    <a:lnTo>
                      <a:pt x="0" y="99"/>
                    </a:lnTo>
                    <a:lnTo>
                      <a:pt x="6" y="113"/>
                    </a:lnTo>
                    <a:lnTo>
                      <a:pt x="12" y="127"/>
                    </a:lnTo>
                    <a:lnTo>
                      <a:pt x="22" y="139"/>
                    </a:lnTo>
                    <a:lnTo>
                      <a:pt x="34" y="149"/>
                    </a:lnTo>
                    <a:lnTo>
                      <a:pt x="48" y="157"/>
                    </a:lnTo>
                    <a:lnTo>
                      <a:pt x="64" y="163"/>
                    </a:lnTo>
                    <a:lnTo>
                      <a:pt x="80" y="163"/>
                    </a:lnTo>
                    <a:lnTo>
                      <a:pt x="8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9" name="Freeform 116"/>
              <p:cNvSpPr>
                <a:spLocks/>
              </p:cNvSpPr>
              <p:nvPr userDrawn="1"/>
            </p:nvSpPr>
            <p:spPr bwMode="auto">
              <a:xfrm>
                <a:off x="1947863" y="8358188"/>
                <a:ext cx="69850" cy="66675"/>
              </a:xfrm>
              <a:custGeom>
                <a:avLst/>
                <a:gdLst>
                  <a:gd name="T0" fmla="*/ 24 w 44"/>
                  <a:gd name="T1" fmla="*/ 42 h 42"/>
                  <a:gd name="T2" fmla="*/ 24 w 44"/>
                  <a:gd name="T3" fmla="*/ 42 h 42"/>
                  <a:gd name="T4" fmla="*/ 32 w 44"/>
                  <a:gd name="T5" fmla="*/ 40 h 42"/>
                  <a:gd name="T6" fmla="*/ 38 w 44"/>
                  <a:gd name="T7" fmla="*/ 36 h 42"/>
                  <a:gd name="T8" fmla="*/ 42 w 44"/>
                  <a:gd name="T9" fmla="*/ 28 h 42"/>
                  <a:gd name="T10" fmla="*/ 44 w 44"/>
                  <a:gd name="T11" fmla="*/ 20 h 42"/>
                  <a:gd name="T12" fmla="*/ 44 w 44"/>
                  <a:gd name="T13" fmla="*/ 20 h 42"/>
                  <a:gd name="T14" fmla="*/ 42 w 44"/>
                  <a:gd name="T15" fmla="*/ 12 h 42"/>
                  <a:gd name="T16" fmla="*/ 38 w 44"/>
                  <a:gd name="T17" fmla="*/ 6 h 42"/>
                  <a:gd name="T18" fmla="*/ 30 w 44"/>
                  <a:gd name="T19" fmla="*/ 0 h 42"/>
                  <a:gd name="T20" fmla="*/ 22 w 44"/>
                  <a:gd name="T21" fmla="*/ 0 h 42"/>
                  <a:gd name="T22" fmla="*/ 22 w 44"/>
                  <a:gd name="T23" fmla="*/ 0 h 42"/>
                  <a:gd name="T24" fmla="*/ 14 w 44"/>
                  <a:gd name="T25" fmla="*/ 0 h 42"/>
                  <a:gd name="T26" fmla="*/ 6 w 44"/>
                  <a:gd name="T27" fmla="*/ 6 h 42"/>
                  <a:gd name="T28" fmla="*/ 2 w 44"/>
                  <a:gd name="T29" fmla="*/ 12 h 42"/>
                  <a:gd name="T30" fmla="*/ 0 w 44"/>
                  <a:gd name="T31" fmla="*/ 22 h 42"/>
                  <a:gd name="T32" fmla="*/ 0 w 44"/>
                  <a:gd name="T33" fmla="*/ 22 h 42"/>
                  <a:gd name="T34" fmla="*/ 2 w 44"/>
                  <a:gd name="T35" fmla="*/ 30 h 42"/>
                  <a:gd name="T36" fmla="*/ 8 w 44"/>
                  <a:gd name="T37" fmla="*/ 36 h 42"/>
                  <a:gd name="T38" fmla="*/ 14 w 44"/>
                  <a:gd name="T39" fmla="*/ 40 h 42"/>
                  <a:gd name="T40" fmla="*/ 24 w 44"/>
                  <a:gd name="T41" fmla="*/ 42 h 42"/>
                  <a:gd name="T42" fmla="*/ 24 w 44"/>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24" y="42"/>
                    </a:moveTo>
                    <a:lnTo>
                      <a:pt x="24" y="42"/>
                    </a:lnTo>
                    <a:lnTo>
                      <a:pt x="32" y="40"/>
                    </a:lnTo>
                    <a:lnTo>
                      <a:pt x="38" y="36"/>
                    </a:lnTo>
                    <a:lnTo>
                      <a:pt x="42" y="28"/>
                    </a:lnTo>
                    <a:lnTo>
                      <a:pt x="44" y="20"/>
                    </a:lnTo>
                    <a:lnTo>
                      <a:pt x="44" y="20"/>
                    </a:lnTo>
                    <a:lnTo>
                      <a:pt x="42" y="12"/>
                    </a:lnTo>
                    <a:lnTo>
                      <a:pt x="38" y="6"/>
                    </a:lnTo>
                    <a:lnTo>
                      <a:pt x="30" y="0"/>
                    </a:lnTo>
                    <a:lnTo>
                      <a:pt x="22" y="0"/>
                    </a:lnTo>
                    <a:lnTo>
                      <a:pt x="22" y="0"/>
                    </a:lnTo>
                    <a:lnTo>
                      <a:pt x="14" y="0"/>
                    </a:lnTo>
                    <a:lnTo>
                      <a:pt x="6" y="6"/>
                    </a:lnTo>
                    <a:lnTo>
                      <a:pt x="2" y="12"/>
                    </a:lnTo>
                    <a:lnTo>
                      <a:pt x="0" y="22"/>
                    </a:lnTo>
                    <a:lnTo>
                      <a:pt x="0" y="22"/>
                    </a:lnTo>
                    <a:lnTo>
                      <a:pt x="2" y="30"/>
                    </a:lnTo>
                    <a:lnTo>
                      <a:pt x="8" y="36"/>
                    </a:lnTo>
                    <a:lnTo>
                      <a:pt x="14" y="40"/>
                    </a:lnTo>
                    <a:lnTo>
                      <a:pt x="24" y="42"/>
                    </a:lnTo>
                    <a:lnTo>
                      <a:pt x="2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0" name="Freeform 117"/>
              <p:cNvSpPr>
                <a:spLocks/>
              </p:cNvSpPr>
              <p:nvPr userDrawn="1"/>
            </p:nvSpPr>
            <p:spPr bwMode="auto">
              <a:xfrm>
                <a:off x="1627188" y="8342313"/>
                <a:ext cx="95250" cy="95250"/>
              </a:xfrm>
              <a:custGeom>
                <a:avLst/>
                <a:gdLst>
                  <a:gd name="T0" fmla="*/ 30 w 60"/>
                  <a:gd name="T1" fmla="*/ 60 h 60"/>
                  <a:gd name="T2" fmla="*/ 30 w 60"/>
                  <a:gd name="T3" fmla="*/ 60 h 60"/>
                  <a:gd name="T4" fmla="*/ 36 w 60"/>
                  <a:gd name="T5" fmla="*/ 60 h 60"/>
                  <a:gd name="T6" fmla="*/ 42 w 60"/>
                  <a:gd name="T7" fmla="*/ 58 h 60"/>
                  <a:gd name="T8" fmla="*/ 52 w 60"/>
                  <a:gd name="T9" fmla="*/ 52 h 60"/>
                  <a:gd name="T10" fmla="*/ 58 w 60"/>
                  <a:gd name="T11" fmla="*/ 42 h 60"/>
                  <a:gd name="T12" fmla="*/ 60 w 60"/>
                  <a:gd name="T13" fmla="*/ 38 h 60"/>
                  <a:gd name="T14" fmla="*/ 60 w 60"/>
                  <a:gd name="T15" fmla="*/ 32 h 60"/>
                  <a:gd name="T16" fmla="*/ 60 w 60"/>
                  <a:gd name="T17" fmla="*/ 32 h 60"/>
                  <a:gd name="T18" fmla="*/ 58 w 60"/>
                  <a:gd name="T19" fmla="*/ 20 h 60"/>
                  <a:gd name="T20" fmla="*/ 52 w 60"/>
                  <a:gd name="T21" fmla="*/ 10 h 60"/>
                  <a:gd name="T22" fmla="*/ 44 w 60"/>
                  <a:gd name="T23" fmla="*/ 4 h 60"/>
                  <a:gd name="T24" fmla="*/ 32 w 60"/>
                  <a:gd name="T25" fmla="*/ 0 h 60"/>
                  <a:gd name="T26" fmla="*/ 32 w 60"/>
                  <a:gd name="T27" fmla="*/ 0 h 60"/>
                  <a:gd name="T28" fmla="*/ 26 w 60"/>
                  <a:gd name="T29" fmla="*/ 2 h 60"/>
                  <a:gd name="T30" fmla="*/ 20 w 60"/>
                  <a:gd name="T31" fmla="*/ 2 h 60"/>
                  <a:gd name="T32" fmla="*/ 10 w 60"/>
                  <a:gd name="T33" fmla="*/ 10 h 60"/>
                  <a:gd name="T34" fmla="*/ 4 w 60"/>
                  <a:gd name="T35" fmla="*/ 18 h 60"/>
                  <a:gd name="T36" fmla="*/ 2 w 60"/>
                  <a:gd name="T37" fmla="*/ 24 h 60"/>
                  <a:gd name="T38" fmla="*/ 0 w 60"/>
                  <a:gd name="T39" fmla="*/ 30 h 60"/>
                  <a:gd name="T40" fmla="*/ 0 w 60"/>
                  <a:gd name="T41" fmla="*/ 30 h 60"/>
                  <a:gd name="T42" fmla="*/ 2 w 60"/>
                  <a:gd name="T43" fmla="*/ 36 h 60"/>
                  <a:gd name="T44" fmla="*/ 4 w 60"/>
                  <a:gd name="T45" fmla="*/ 42 h 60"/>
                  <a:gd name="T46" fmla="*/ 10 w 60"/>
                  <a:gd name="T47" fmla="*/ 52 h 60"/>
                  <a:gd name="T48" fmla="*/ 20 w 60"/>
                  <a:gd name="T49" fmla="*/ 58 h 60"/>
                  <a:gd name="T50" fmla="*/ 24 w 60"/>
                  <a:gd name="T51" fmla="*/ 60 h 60"/>
                  <a:gd name="T52" fmla="*/ 30 w 60"/>
                  <a:gd name="T53" fmla="*/ 60 h 60"/>
                  <a:gd name="T54" fmla="*/ 30 w 60"/>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60">
                    <a:moveTo>
                      <a:pt x="30" y="60"/>
                    </a:moveTo>
                    <a:lnTo>
                      <a:pt x="30" y="60"/>
                    </a:lnTo>
                    <a:lnTo>
                      <a:pt x="36" y="60"/>
                    </a:lnTo>
                    <a:lnTo>
                      <a:pt x="42" y="58"/>
                    </a:lnTo>
                    <a:lnTo>
                      <a:pt x="52" y="52"/>
                    </a:lnTo>
                    <a:lnTo>
                      <a:pt x="58" y="42"/>
                    </a:lnTo>
                    <a:lnTo>
                      <a:pt x="60" y="38"/>
                    </a:lnTo>
                    <a:lnTo>
                      <a:pt x="60" y="32"/>
                    </a:lnTo>
                    <a:lnTo>
                      <a:pt x="60" y="32"/>
                    </a:lnTo>
                    <a:lnTo>
                      <a:pt x="58" y="20"/>
                    </a:lnTo>
                    <a:lnTo>
                      <a:pt x="52" y="10"/>
                    </a:lnTo>
                    <a:lnTo>
                      <a:pt x="44" y="4"/>
                    </a:lnTo>
                    <a:lnTo>
                      <a:pt x="32" y="0"/>
                    </a:lnTo>
                    <a:lnTo>
                      <a:pt x="32" y="0"/>
                    </a:lnTo>
                    <a:lnTo>
                      <a:pt x="26" y="2"/>
                    </a:lnTo>
                    <a:lnTo>
                      <a:pt x="20" y="2"/>
                    </a:lnTo>
                    <a:lnTo>
                      <a:pt x="10" y="10"/>
                    </a:lnTo>
                    <a:lnTo>
                      <a:pt x="4" y="18"/>
                    </a:lnTo>
                    <a:lnTo>
                      <a:pt x="2" y="24"/>
                    </a:lnTo>
                    <a:lnTo>
                      <a:pt x="0" y="30"/>
                    </a:lnTo>
                    <a:lnTo>
                      <a:pt x="0" y="30"/>
                    </a:lnTo>
                    <a:lnTo>
                      <a:pt x="2" y="36"/>
                    </a:lnTo>
                    <a:lnTo>
                      <a:pt x="4" y="42"/>
                    </a:lnTo>
                    <a:lnTo>
                      <a:pt x="10" y="52"/>
                    </a:lnTo>
                    <a:lnTo>
                      <a:pt x="20" y="58"/>
                    </a:lnTo>
                    <a:lnTo>
                      <a:pt x="24" y="60"/>
                    </a:lnTo>
                    <a:lnTo>
                      <a:pt x="30"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1" name="Freeform 118"/>
              <p:cNvSpPr>
                <a:spLocks/>
              </p:cNvSpPr>
              <p:nvPr userDrawn="1"/>
            </p:nvSpPr>
            <p:spPr bwMode="auto">
              <a:xfrm>
                <a:off x="2179638" y="8897938"/>
                <a:ext cx="222250" cy="223838"/>
              </a:xfrm>
              <a:custGeom>
                <a:avLst/>
                <a:gdLst>
                  <a:gd name="T0" fmla="*/ 70 w 140"/>
                  <a:gd name="T1" fmla="*/ 141 h 141"/>
                  <a:gd name="T2" fmla="*/ 70 w 140"/>
                  <a:gd name="T3" fmla="*/ 141 h 141"/>
                  <a:gd name="T4" fmla="*/ 84 w 140"/>
                  <a:gd name="T5" fmla="*/ 139 h 141"/>
                  <a:gd name="T6" fmla="*/ 98 w 140"/>
                  <a:gd name="T7" fmla="*/ 135 h 141"/>
                  <a:gd name="T8" fmla="*/ 110 w 140"/>
                  <a:gd name="T9" fmla="*/ 129 h 141"/>
                  <a:gd name="T10" fmla="*/ 120 w 140"/>
                  <a:gd name="T11" fmla="*/ 121 h 141"/>
                  <a:gd name="T12" fmla="*/ 128 w 140"/>
                  <a:gd name="T13" fmla="*/ 109 h 141"/>
                  <a:gd name="T14" fmla="*/ 136 w 140"/>
                  <a:gd name="T15" fmla="*/ 97 h 141"/>
                  <a:gd name="T16" fmla="*/ 140 w 140"/>
                  <a:gd name="T17" fmla="*/ 85 h 141"/>
                  <a:gd name="T18" fmla="*/ 140 w 140"/>
                  <a:gd name="T19" fmla="*/ 71 h 141"/>
                  <a:gd name="T20" fmla="*/ 140 w 140"/>
                  <a:gd name="T21" fmla="*/ 71 h 141"/>
                  <a:gd name="T22" fmla="*/ 140 w 140"/>
                  <a:gd name="T23" fmla="*/ 55 h 141"/>
                  <a:gd name="T24" fmla="*/ 136 w 140"/>
                  <a:gd name="T25" fmla="*/ 43 h 141"/>
                  <a:gd name="T26" fmla="*/ 130 w 140"/>
                  <a:gd name="T27" fmla="*/ 31 h 141"/>
                  <a:gd name="T28" fmla="*/ 120 w 140"/>
                  <a:gd name="T29" fmla="*/ 21 h 141"/>
                  <a:gd name="T30" fmla="*/ 110 w 140"/>
                  <a:gd name="T31" fmla="*/ 13 h 141"/>
                  <a:gd name="T32" fmla="*/ 98 w 140"/>
                  <a:gd name="T33" fmla="*/ 4 h 141"/>
                  <a:gd name="T34" fmla="*/ 86 w 140"/>
                  <a:gd name="T35" fmla="*/ 0 h 141"/>
                  <a:gd name="T36" fmla="*/ 72 w 140"/>
                  <a:gd name="T37" fmla="*/ 0 h 141"/>
                  <a:gd name="T38" fmla="*/ 72 w 140"/>
                  <a:gd name="T39" fmla="*/ 0 h 141"/>
                  <a:gd name="T40" fmla="*/ 58 w 140"/>
                  <a:gd name="T41" fmla="*/ 0 h 141"/>
                  <a:gd name="T42" fmla="*/ 44 w 140"/>
                  <a:gd name="T43" fmla="*/ 4 h 141"/>
                  <a:gd name="T44" fmla="*/ 32 w 140"/>
                  <a:gd name="T45" fmla="*/ 11 h 141"/>
                  <a:gd name="T46" fmla="*/ 22 w 140"/>
                  <a:gd name="T47" fmla="*/ 21 h 141"/>
                  <a:gd name="T48" fmla="*/ 12 w 140"/>
                  <a:gd name="T49" fmla="*/ 31 h 141"/>
                  <a:gd name="T50" fmla="*/ 6 w 140"/>
                  <a:gd name="T51" fmla="*/ 43 h 141"/>
                  <a:gd name="T52" fmla="*/ 2 w 140"/>
                  <a:gd name="T53" fmla="*/ 55 h 141"/>
                  <a:gd name="T54" fmla="*/ 0 w 140"/>
                  <a:gd name="T55" fmla="*/ 71 h 141"/>
                  <a:gd name="T56" fmla="*/ 0 w 140"/>
                  <a:gd name="T57" fmla="*/ 71 h 141"/>
                  <a:gd name="T58" fmla="*/ 2 w 140"/>
                  <a:gd name="T59" fmla="*/ 83 h 141"/>
                  <a:gd name="T60" fmla="*/ 6 w 140"/>
                  <a:gd name="T61" fmla="*/ 97 h 141"/>
                  <a:gd name="T62" fmla="*/ 12 w 140"/>
                  <a:gd name="T63" fmla="*/ 109 h 141"/>
                  <a:gd name="T64" fmla="*/ 22 w 140"/>
                  <a:gd name="T65" fmla="*/ 119 h 141"/>
                  <a:gd name="T66" fmla="*/ 32 w 140"/>
                  <a:gd name="T67" fmla="*/ 129 h 141"/>
                  <a:gd name="T68" fmla="*/ 44 w 140"/>
                  <a:gd name="T69" fmla="*/ 135 h 141"/>
                  <a:gd name="T70" fmla="*/ 56 w 140"/>
                  <a:gd name="T71" fmla="*/ 139 h 141"/>
                  <a:gd name="T72" fmla="*/ 70 w 140"/>
                  <a:gd name="T73" fmla="*/ 141 h 141"/>
                  <a:gd name="T74" fmla="*/ 70 w 140"/>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70" y="141"/>
                    </a:moveTo>
                    <a:lnTo>
                      <a:pt x="70" y="141"/>
                    </a:lnTo>
                    <a:lnTo>
                      <a:pt x="84" y="139"/>
                    </a:lnTo>
                    <a:lnTo>
                      <a:pt x="98" y="135"/>
                    </a:lnTo>
                    <a:lnTo>
                      <a:pt x="110" y="129"/>
                    </a:lnTo>
                    <a:lnTo>
                      <a:pt x="120" y="121"/>
                    </a:lnTo>
                    <a:lnTo>
                      <a:pt x="128" y="109"/>
                    </a:lnTo>
                    <a:lnTo>
                      <a:pt x="136" y="97"/>
                    </a:lnTo>
                    <a:lnTo>
                      <a:pt x="140" y="85"/>
                    </a:lnTo>
                    <a:lnTo>
                      <a:pt x="140" y="71"/>
                    </a:lnTo>
                    <a:lnTo>
                      <a:pt x="140" y="71"/>
                    </a:lnTo>
                    <a:lnTo>
                      <a:pt x="140" y="55"/>
                    </a:lnTo>
                    <a:lnTo>
                      <a:pt x="136" y="43"/>
                    </a:lnTo>
                    <a:lnTo>
                      <a:pt x="130" y="31"/>
                    </a:lnTo>
                    <a:lnTo>
                      <a:pt x="120" y="21"/>
                    </a:lnTo>
                    <a:lnTo>
                      <a:pt x="110" y="13"/>
                    </a:lnTo>
                    <a:lnTo>
                      <a:pt x="98" y="4"/>
                    </a:lnTo>
                    <a:lnTo>
                      <a:pt x="86" y="0"/>
                    </a:lnTo>
                    <a:lnTo>
                      <a:pt x="72" y="0"/>
                    </a:lnTo>
                    <a:lnTo>
                      <a:pt x="72" y="0"/>
                    </a:lnTo>
                    <a:lnTo>
                      <a:pt x="58" y="0"/>
                    </a:lnTo>
                    <a:lnTo>
                      <a:pt x="44" y="4"/>
                    </a:lnTo>
                    <a:lnTo>
                      <a:pt x="32" y="11"/>
                    </a:lnTo>
                    <a:lnTo>
                      <a:pt x="22" y="21"/>
                    </a:lnTo>
                    <a:lnTo>
                      <a:pt x="12" y="31"/>
                    </a:lnTo>
                    <a:lnTo>
                      <a:pt x="6" y="43"/>
                    </a:lnTo>
                    <a:lnTo>
                      <a:pt x="2" y="55"/>
                    </a:lnTo>
                    <a:lnTo>
                      <a:pt x="0" y="71"/>
                    </a:lnTo>
                    <a:lnTo>
                      <a:pt x="0" y="71"/>
                    </a:lnTo>
                    <a:lnTo>
                      <a:pt x="2" y="83"/>
                    </a:lnTo>
                    <a:lnTo>
                      <a:pt x="6" y="97"/>
                    </a:lnTo>
                    <a:lnTo>
                      <a:pt x="12" y="109"/>
                    </a:lnTo>
                    <a:lnTo>
                      <a:pt x="22" y="119"/>
                    </a:lnTo>
                    <a:lnTo>
                      <a:pt x="32" y="129"/>
                    </a:lnTo>
                    <a:lnTo>
                      <a:pt x="44" y="135"/>
                    </a:lnTo>
                    <a:lnTo>
                      <a:pt x="56" y="139"/>
                    </a:lnTo>
                    <a:lnTo>
                      <a:pt x="70" y="141"/>
                    </a:lnTo>
                    <a:lnTo>
                      <a:pt x="7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2" name="Freeform 119"/>
              <p:cNvSpPr>
                <a:spLocks/>
              </p:cNvSpPr>
              <p:nvPr userDrawn="1"/>
            </p:nvSpPr>
            <p:spPr bwMode="auto">
              <a:xfrm>
                <a:off x="1865313" y="8885238"/>
                <a:ext cx="241300" cy="246063"/>
              </a:xfrm>
              <a:custGeom>
                <a:avLst/>
                <a:gdLst>
                  <a:gd name="T0" fmla="*/ 76 w 152"/>
                  <a:gd name="T1" fmla="*/ 155 h 155"/>
                  <a:gd name="T2" fmla="*/ 76 w 152"/>
                  <a:gd name="T3" fmla="*/ 155 h 155"/>
                  <a:gd name="T4" fmla="*/ 92 w 152"/>
                  <a:gd name="T5" fmla="*/ 153 h 155"/>
                  <a:gd name="T6" fmla="*/ 106 w 152"/>
                  <a:gd name="T7" fmla="*/ 149 h 155"/>
                  <a:gd name="T8" fmla="*/ 118 w 152"/>
                  <a:gd name="T9" fmla="*/ 141 h 155"/>
                  <a:gd name="T10" fmla="*/ 130 w 152"/>
                  <a:gd name="T11" fmla="*/ 131 h 155"/>
                  <a:gd name="T12" fmla="*/ 138 w 152"/>
                  <a:gd name="T13" fmla="*/ 121 h 155"/>
                  <a:gd name="T14" fmla="*/ 146 w 152"/>
                  <a:gd name="T15" fmla="*/ 107 h 155"/>
                  <a:gd name="T16" fmla="*/ 150 w 152"/>
                  <a:gd name="T17" fmla="*/ 93 h 155"/>
                  <a:gd name="T18" fmla="*/ 152 w 152"/>
                  <a:gd name="T19" fmla="*/ 79 h 155"/>
                  <a:gd name="T20" fmla="*/ 152 w 152"/>
                  <a:gd name="T21" fmla="*/ 79 h 155"/>
                  <a:gd name="T22" fmla="*/ 150 w 152"/>
                  <a:gd name="T23" fmla="*/ 63 h 155"/>
                  <a:gd name="T24" fmla="*/ 146 w 152"/>
                  <a:gd name="T25" fmla="*/ 49 h 155"/>
                  <a:gd name="T26" fmla="*/ 138 w 152"/>
                  <a:gd name="T27" fmla="*/ 35 h 155"/>
                  <a:gd name="T28" fmla="*/ 130 w 152"/>
                  <a:gd name="T29" fmla="*/ 23 h 155"/>
                  <a:gd name="T30" fmla="*/ 118 w 152"/>
                  <a:gd name="T31" fmla="*/ 14 h 155"/>
                  <a:gd name="T32" fmla="*/ 104 w 152"/>
                  <a:gd name="T33" fmla="*/ 6 h 155"/>
                  <a:gd name="T34" fmla="*/ 90 w 152"/>
                  <a:gd name="T35" fmla="*/ 2 h 155"/>
                  <a:gd name="T36" fmla="*/ 76 w 152"/>
                  <a:gd name="T37" fmla="*/ 0 h 155"/>
                  <a:gd name="T38" fmla="*/ 76 w 152"/>
                  <a:gd name="T39" fmla="*/ 0 h 155"/>
                  <a:gd name="T40" fmla="*/ 60 w 152"/>
                  <a:gd name="T41" fmla="*/ 2 h 155"/>
                  <a:gd name="T42" fmla="*/ 46 w 152"/>
                  <a:gd name="T43" fmla="*/ 6 h 155"/>
                  <a:gd name="T44" fmla="*/ 32 w 152"/>
                  <a:gd name="T45" fmla="*/ 14 h 155"/>
                  <a:gd name="T46" fmla="*/ 22 w 152"/>
                  <a:gd name="T47" fmla="*/ 25 h 155"/>
                  <a:gd name="T48" fmla="*/ 12 w 152"/>
                  <a:gd name="T49" fmla="*/ 35 h 155"/>
                  <a:gd name="T50" fmla="*/ 6 w 152"/>
                  <a:gd name="T51" fmla="*/ 49 h 155"/>
                  <a:gd name="T52" fmla="*/ 0 w 152"/>
                  <a:gd name="T53" fmla="*/ 63 h 155"/>
                  <a:gd name="T54" fmla="*/ 0 w 152"/>
                  <a:gd name="T55" fmla="*/ 77 h 155"/>
                  <a:gd name="T56" fmla="*/ 0 w 152"/>
                  <a:gd name="T57" fmla="*/ 77 h 155"/>
                  <a:gd name="T58" fmla="*/ 0 w 152"/>
                  <a:gd name="T59" fmla="*/ 93 h 155"/>
                  <a:gd name="T60" fmla="*/ 6 w 152"/>
                  <a:gd name="T61" fmla="*/ 107 h 155"/>
                  <a:gd name="T62" fmla="*/ 12 w 152"/>
                  <a:gd name="T63" fmla="*/ 121 h 155"/>
                  <a:gd name="T64" fmla="*/ 22 w 152"/>
                  <a:gd name="T65" fmla="*/ 133 h 155"/>
                  <a:gd name="T66" fmla="*/ 34 w 152"/>
                  <a:gd name="T67" fmla="*/ 141 h 155"/>
                  <a:gd name="T68" fmla="*/ 46 w 152"/>
                  <a:gd name="T69" fmla="*/ 149 h 155"/>
                  <a:gd name="T70" fmla="*/ 60 w 152"/>
                  <a:gd name="T71" fmla="*/ 153 h 155"/>
                  <a:gd name="T72" fmla="*/ 76 w 152"/>
                  <a:gd name="T73" fmla="*/ 155 h 155"/>
                  <a:gd name="T74" fmla="*/ 76 w 152"/>
                  <a:gd name="T7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5">
                    <a:moveTo>
                      <a:pt x="76" y="155"/>
                    </a:moveTo>
                    <a:lnTo>
                      <a:pt x="76" y="155"/>
                    </a:lnTo>
                    <a:lnTo>
                      <a:pt x="92" y="153"/>
                    </a:lnTo>
                    <a:lnTo>
                      <a:pt x="106" y="149"/>
                    </a:lnTo>
                    <a:lnTo>
                      <a:pt x="118" y="141"/>
                    </a:lnTo>
                    <a:lnTo>
                      <a:pt x="130" y="131"/>
                    </a:lnTo>
                    <a:lnTo>
                      <a:pt x="138" y="121"/>
                    </a:lnTo>
                    <a:lnTo>
                      <a:pt x="146" y="107"/>
                    </a:lnTo>
                    <a:lnTo>
                      <a:pt x="150" y="93"/>
                    </a:lnTo>
                    <a:lnTo>
                      <a:pt x="152" y="79"/>
                    </a:lnTo>
                    <a:lnTo>
                      <a:pt x="152" y="79"/>
                    </a:lnTo>
                    <a:lnTo>
                      <a:pt x="150" y="63"/>
                    </a:lnTo>
                    <a:lnTo>
                      <a:pt x="146" y="49"/>
                    </a:lnTo>
                    <a:lnTo>
                      <a:pt x="138" y="35"/>
                    </a:lnTo>
                    <a:lnTo>
                      <a:pt x="130" y="23"/>
                    </a:lnTo>
                    <a:lnTo>
                      <a:pt x="118" y="14"/>
                    </a:lnTo>
                    <a:lnTo>
                      <a:pt x="104" y="6"/>
                    </a:lnTo>
                    <a:lnTo>
                      <a:pt x="90" y="2"/>
                    </a:lnTo>
                    <a:lnTo>
                      <a:pt x="76" y="0"/>
                    </a:lnTo>
                    <a:lnTo>
                      <a:pt x="76" y="0"/>
                    </a:lnTo>
                    <a:lnTo>
                      <a:pt x="60" y="2"/>
                    </a:lnTo>
                    <a:lnTo>
                      <a:pt x="46" y="6"/>
                    </a:lnTo>
                    <a:lnTo>
                      <a:pt x="32" y="14"/>
                    </a:lnTo>
                    <a:lnTo>
                      <a:pt x="22" y="25"/>
                    </a:lnTo>
                    <a:lnTo>
                      <a:pt x="12" y="35"/>
                    </a:lnTo>
                    <a:lnTo>
                      <a:pt x="6" y="49"/>
                    </a:lnTo>
                    <a:lnTo>
                      <a:pt x="0" y="63"/>
                    </a:lnTo>
                    <a:lnTo>
                      <a:pt x="0" y="77"/>
                    </a:lnTo>
                    <a:lnTo>
                      <a:pt x="0" y="77"/>
                    </a:lnTo>
                    <a:lnTo>
                      <a:pt x="0" y="93"/>
                    </a:lnTo>
                    <a:lnTo>
                      <a:pt x="6" y="107"/>
                    </a:lnTo>
                    <a:lnTo>
                      <a:pt x="12" y="121"/>
                    </a:lnTo>
                    <a:lnTo>
                      <a:pt x="22" y="133"/>
                    </a:lnTo>
                    <a:lnTo>
                      <a:pt x="34" y="141"/>
                    </a:lnTo>
                    <a:lnTo>
                      <a:pt x="46" y="149"/>
                    </a:lnTo>
                    <a:lnTo>
                      <a:pt x="60" y="153"/>
                    </a:lnTo>
                    <a:lnTo>
                      <a:pt x="76" y="155"/>
                    </a:lnTo>
                    <a:lnTo>
                      <a:pt x="76"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3" name="Freeform 120"/>
              <p:cNvSpPr>
                <a:spLocks/>
              </p:cNvSpPr>
              <p:nvPr userDrawn="1"/>
            </p:nvSpPr>
            <p:spPr bwMode="auto">
              <a:xfrm>
                <a:off x="3505200" y="8678863"/>
                <a:ext cx="41275" cy="44450"/>
              </a:xfrm>
              <a:custGeom>
                <a:avLst/>
                <a:gdLst>
                  <a:gd name="T0" fmla="*/ 14 w 26"/>
                  <a:gd name="T1" fmla="*/ 28 h 28"/>
                  <a:gd name="T2" fmla="*/ 14 w 26"/>
                  <a:gd name="T3" fmla="*/ 28 h 28"/>
                  <a:gd name="T4" fmla="*/ 18 w 26"/>
                  <a:gd name="T5" fmla="*/ 26 h 28"/>
                  <a:gd name="T6" fmla="*/ 24 w 26"/>
                  <a:gd name="T7" fmla="*/ 22 h 28"/>
                  <a:gd name="T8" fmla="*/ 26 w 26"/>
                  <a:gd name="T9" fmla="*/ 18 h 28"/>
                  <a:gd name="T10" fmla="*/ 26 w 26"/>
                  <a:gd name="T11" fmla="*/ 12 h 28"/>
                  <a:gd name="T12" fmla="*/ 26 w 26"/>
                  <a:gd name="T13" fmla="*/ 12 h 28"/>
                  <a:gd name="T14" fmla="*/ 26 w 26"/>
                  <a:gd name="T15" fmla="*/ 8 h 28"/>
                  <a:gd name="T16" fmla="*/ 22 w 26"/>
                  <a:gd name="T17" fmla="*/ 4 h 28"/>
                  <a:gd name="T18" fmla="*/ 18 w 26"/>
                  <a:gd name="T19" fmla="*/ 0 h 28"/>
                  <a:gd name="T20" fmla="*/ 12 w 26"/>
                  <a:gd name="T21" fmla="*/ 0 h 28"/>
                  <a:gd name="T22" fmla="*/ 12 w 26"/>
                  <a:gd name="T23" fmla="*/ 0 h 28"/>
                  <a:gd name="T24" fmla="*/ 8 w 26"/>
                  <a:gd name="T25" fmla="*/ 2 h 28"/>
                  <a:gd name="T26" fmla="*/ 4 w 26"/>
                  <a:gd name="T27" fmla="*/ 4 h 28"/>
                  <a:gd name="T28" fmla="*/ 0 w 26"/>
                  <a:gd name="T29" fmla="*/ 10 h 28"/>
                  <a:gd name="T30" fmla="*/ 0 w 26"/>
                  <a:gd name="T31" fmla="*/ 14 h 28"/>
                  <a:gd name="T32" fmla="*/ 0 w 26"/>
                  <a:gd name="T33" fmla="*/ 14 h 28"/>
                  <a:gd name="T34" fmla="*/ 2 w 26"/>
                  <a:gd name="T35" fmla="*/ 20 h 28"/>
                  <a:gd name="T36" fmla="*/ 4 w 26"/>
                  <a:gd name="T37" fmla="*/ 24 h 28"/>
                  <a:gd name="T38" fmla="*/ 8 w 26"/>
                  <a:gd name="T39" fmla="*/ 26 h 28"/>
                  <a:gd name="T40" fmla="*/ 14 w 26"/>
                  <a:gd name="T41" fmla="*/ 28 h 28"/>
                  <a:gd name="T42" fmla="*/ 14 w 26"/>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14" y="28"/>
                    </a:moveTo>
                    <a:lnTo>
                      <a:pt x="14" y="28"/>
                    </a:lnTo>
                    <a:lnTo>
                      <a:pt x="18" y="26"/>
                    </a:lnTo>
                    <a:lnTo>
                      <a:pt x="24" y="22"/>
                    </a:lnTo>
                    <a:lnTo>
                      <a:pt x="26" y="18"/>
                    </a:lnTo>
                    <a:lnTo>
                      <a:pt x="26" y="12"/>
                    </a:lnTo>
                    <a:lnTo>
                      <a:pt x="26" y="12"/>
                    </a:lnTo>
                    <a:lnTo>
                      <a:pt x="26" y="8"/>
                    </a:lnTo>
                    <a:lnTo>
                      <a:pt x="22" y="4"/>
                    </a:lnTo>
                    <a:lnTo>
                      <a:pt x="18" y="0"/>
                    </a:lnTo>
                    <a:lnTo>
                      <a:pt x="12" y="0"/>
                    </a:lnTo>
                    <a:lnTo>
                      <a:pt x="12" y="0"/>
                    </a:lnTo>
                    <a:lnTo>
                      <a:pt x="8" y="2"/>
                    </a:lnTo>
                    <a:lnTo>
                      <a:pt x="4" y="4"/>
                    </a:lnTo>
                    <a:lnTo>
                      <a:pt x="0" y="10"/>
                    </a:lnTo>
                    <a:lnTo>
                      <a:pt x="0" y="14"/>
                    </a:lnTo>
                    <a:lnTo>
                      <a:pt x="0" y="14"/>
                    </a:lnTo>
                    <a:lnTo>
                      <a:pt x="2" y="20"/>
                    </a:lnTo>
                    <a:lnTo>
                      <a:pt x="4" y="24"/>
                    </a:lnTo>
                    <a:lnTo>
                      <a:pt x="8" y="26"/>
                    </a:lnTo>
                    <a:lnTo>
                      <a:pt x="14" y="28"/>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4" name="Freeform 121"/>
              <p:cNvSpPr>
                <a:spLocks/>
              </p:cNvSpPr>
              <p:nvPr userDrawn="1"/>
            </p:nvSpPr>
            <p:spPr bwMode="auto">
              <a:xfrm>
                <a:off x="4694238" y="9251950"/>
                <a:ext cx="127000" cy="127000"/>
              </a:xfrm>
              <a:custGeom>
                <a:avLst/>
                <a:gdLst>
                  <a:gd name="T0" fmla="*/ 42 w 80"/>
                  <a:gd name="T1" fmla="*/ 0 h 80"/>
                  <a:gd name="T2" fmla="*/ 42 w 80"/>
                  <a:gd name="T3" fmla="*/ 0 h 80"/>
                  <a:gd name="T4" fmla="*/ 34 w 80"/>
                  <a:gd name="T5" fmla="*/ 2 h 80"/>
                  <a:gd name="T6" fmla="*/ 26 w 80"/>
                  <a:gd name="T7" fmla="*/ 4 h 80"/>
                  <a:gd name="T8" fmla="*/ 18 w 80"/>
                  <a:gd name="T9" fmla="*/ 8 h 80"/>
                  <a:gd name="T10" fmla="*/ 12 w 80"/>
                  <a:gd name="T11" fmla="*/ 12 h 80"/>
                  <a:gd name="T12" fmla="*/ 8 w 80"/>
                  <a:gd name="T13" fmla="*/ 18 h 80"/>
                  <a:gd name="T14" fmla="*/ 4 w 80"/>
                  <a:gd name="T15" fmla="*/ 24 h 80"/>
                  <a:gd name="T16" fmla="*/ 2 w 80"/>
                  <a:gd name="T17" fmla="*/ 32 h 80"/>
                  <a:gd name="T18" fmla="*/ 0 w 80"/>
                  <a:gd name="T19" fmla="*/ 40 h 80"/>
                  <a:gd name="T20" fmla="*/ 0 w 80"/>
                  <a:gd name="T21" fmla="*/ 40 h 80"/>
                  <a:gd name="T22" fmla="*/ 2 w 80"/>
                  <a:gd name="T23" fmla="*/ 48 h 80"/>
                  <a:gd name="T24" fmla="*/ 4 w 80"/>
                  <a:gd name="T25" fmla="*/ 56 h 80"/>
                  <a:gd name="T26" fmla="*/ 8 w 80"/>
                  <a:gd name="T27" fmla="*/ 62 h 80"/>
                  <a:gd name="T28" fmla="*/ 12 w 80"/>
                  <a:gd name="T29" fmla="*/ 68 h 80"/>
                  <a:gd name="T30" fmla="*/ 18 w 80"/>
                  <a:gd name="T31" fmla="*/ 74 h 80"/>
                  <a:gd name="T32" fmla="*/ 24 w 80"/>
                  <a:gd name="T33" fmla="*/ 78 h 80"/>
                  <a:gd name="T34" fmla="*/ 32 w 80"/>
                  <a:gd name="T35" fmla="*/ 80 h 80"/>
                  <a:gd name="T36" fmla="*/ 40 w 80"/>
                  <a:gd name="T37" fmla="*/ 80 h 80"/>
                  <a:gd name="T38" fmla="*/ 40 w 80"/>
                  <a:gd name="T39" fmla="*/ 80 h 80"/>
                  <a:gd name="T40" fmla="*/ 48 w 80"/>
                  <a:gd name="T41" fmla="*/ 80 h 80"/>
                  <a:gd name="T42" fmla="*/ 56 w 80"/>
                  <a:gd name="T43" fmla="*/ 78 h 80"/>
                  <a:gd name="T44" fmla="*/ 64 w 80"/>
                  <a:gd name="T45" fmla="*/ 74 h 80"/>
                  <a:gd name="T46" fmla="*/ 68 w 80"/>
                  <a:gd name="T47" fmla="*/ 68 h 80"/>
                  <a:gd name="T48" fmla="*/ 74 w 80"/>
                  <a:gd name="T49" fmla="*/ 62 h 80"/>
                  <a:gd name="T50" fmla="*/ 78 w 80"/>
                  <a:gd name="T51" fmla="*/ 56 h 80"/>
                  <a:gd name="T52" fmla="*/ 80 w 80"/>
                  <a:gd name="T53" fmla="*/ 48 h 80"/>
                  <a:gd name="T54" fmla="*/ 80 w 80"/>
                  <a:gd name="T55" fmla="*/ 40 h 80"/>
                  <a:gd name="T56" fmla="*/ 80 w 80"/>
                  <a:gd name="T57" fmla="*/ 40 h 80"/>
                  <a:gd name="T58" fmla="*/ 80 w 80"/>
                  <a:gd name="T59" fmla="*/ 32 h 80"/>
                  <a:gd name="T60" fmla="*/ 78 w 80"/>
                  <a:gd name="T61" fmla="*/ 24 h 80"/>
                  <a:gd name="T62" fmla="*/ 74 w 80"/>
                  <a:gd name="T63" fmla="*/ 18 h 80"/>
                  <a:gd name="T64" fmla="*/ 68 w 80"/>
                  <a:gd name="T65" fmla="*/ 12 h 80"/>
                  <a:gd name="T66" fmla="*/ 64 w 80"/>
                  <a:gd name="T67" fmla="*/ 8 h 80"/>
                  <a:gd name="T68" fmla="*/ 56 w 80"/>
                  <a:gd name="T69" fmla="*/ 4 h 80"/>
                  <a:gd name="T70" fmla="*/ 50 w 80"/>
                  <a:gd name="T71" fmla="*/ 2 h 80"/>
                  <a:gd name="T72" fmla="*/ 42 w 80"/>
                  <a:gd name="T73" fmla="*/ 0 h 80"/>
                  <a:gd name="T74" fmla="*/ 42 w 80"/>
                  <a:gd name="T7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2" y="0"/>
                    </a:moveTo>
                    <a:lnTo>
                      <a:pt x="42" y="0"/>
                    </a:lnTo>
                    <a:lnTo>
                      <a:pt x="34" y="2"/>
                    </a:lnTo>
                    <a:lnTo>
                      <a:pt x="26" y="4"/>
                    </a:lnTo>
                    <a:lnTo>
                      <a:pt x="18" y="8"/>
                    </a:lnTo>
                    <a:lnTo>
                      <a:pt x="12" y="12"/>
                    </a:lnTo>
                    <a:lnTo>
                      <a:pt x="8" y="18"/>
                    </a:lnTo>
                    <a:lnTo>
                      <a:pt x="4" y="24"/>
                    </a:lnTo>
                    <a:lnTo>
                      <a:pt x="2" y="32"/>
                    </a:lnTo>
                    <a:lnTo>
                      <a:pt x="0" y="40"/>
                    </a:lnTo>
                    <a:lnTo>
                      <a:pt x="0" y="40"/>
                    </a:lnTo>
                    <a:lnTo>
                      <a:pt x="2" y="48"/>
                    </a:lnTo>
                    <a:lnTo>
                      <a:pt x="4" y="56"/>
                    </a:lnTo>
                    <a:lnTo>
                      <a:pt x="8" y="62"/>
                    </a:lnTo>
                    <a:lnTo>
                      <a:pt x="12" y="68"/>
                    </a:lnTo>
                    <a:lnTo>
                      <a:pt x="18" y="74"/>
                    </a:lnTo>
                    <a:lnTo>
                      <a:pt x="24" y="78"/>
                    </a:lnTo>
                    <a:lnTo>
                      <a:pt x="32" y="80"/>
                    </a:lnTo>
                    <a:lnTo>
                      <a:pt x="40" y="80"/>
                    </a:lnTo>
                    <a:lnTo>
                      <a:pt x="40" y="80"/>
                    </a:lnTo>
                    <a:lnTo>
                      <a:pt x="48" y="80"/>
                    </a:lnTo>
                    <a:lnTo>
                      <a:pt x="56" y="78"/>
                    </a:lnTo>
                    <a:lnTo>
                      <a:pt x="64" y="74"/>
                    </a:lnTo>
                    <a:lnTo>
                      <a:pt x="68" y="68"/>
                    </a:lnTo>
                    <a:lnTo>
                      <a:pt x="74" y="62"/>
                    </a:lnTo>
                    <a:lnTo>
                      <a:pt x="78" y="56"/>
                    </a:lnTo>
                    <a:lnTo>
                      <a:pt x="80" y="48"/>
                    </a:lnTo>
                    <a:lnTo>
                      <a:pt x="80" y="40"/>
                    </a:lnTo>
                    <a:lnTo>
                      <a:pt x="80" y="40"/>
                    </a:lnTo>
                    <a:lnTo>
                      <a:pt x="80" y="32"/>
                    </a:lnTo>
                    <a:lnTo>
                      <a:pt x="78" y="24"/>
                    </a:lnTo>
                    <a:lnTo>
                      <a:pt x="74" y="18"/>
                    </a:lnTo>
                    <a:lnTo>
                      <a:pt x="68" y="12"/>
                    </a:lnTo>
                    <a:lnTo>
                      <a:pt x="64" y="8"/>
                    </a:lnTo>
                    <a:lnTo>
                      <a:pt x="56" y="4"/>
                    </a:lnTo>
                    <a:lnTo>
                      <a:pt x="50" y="2"/>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5" name="Freeform 122"/>
              <p:cNvSpPr>
                <a:spLocks/>
              </p:cNvSpPr>
              <p:nvPr userDrawn="1"/>
            </p:nvSpPr>
            <p:spPr bwMode="auto">
              <a:xfrm>
                <a:off x="4376738" y="9242425"/>
                <a:ext cx="149225" cy="149225"/>
              </a:xfrm>
              <a:custGeom>
                <a:avLst/>
                <a:gdLst>
                  <a:gd name="T0" fmla="*/ 48 w 94"/>
                  <a:gd name="T1" fmla="*/ 0 h 94"/>
                  <a:gd name="T2" fmla="*/ 48 w 94"/>
                  <a:gd name="T3" fmla="*/ 0 h 94"/>
                  <a:gd name="T4" fmla="*/ 38 w 94"/>
                  <a:gd name="T5" fmla="*/ 0 h 94"/>
                  <a:gd name="T6" fmla="*/ 30 w 94"/>
                  <a:gd name="T7" fmla="*/ 2 h 94"/>
                  <a:gd name="T8" fmla="*/ 20 w 94"/>
                  <a:gd name="T9" fmla="*/ 8 h 94"/>
                  <a:gd name="T10" fmla="*/ 14 w 94"/>
                  <a:gd name="T11" fmla="*/ 14 h 94"/>
                  <a:gd name="T12" fmla="*/ 8 w 94"/>
                  <a:gd name="T13" fmla="*/ 20 h 94"/>
                  <a:gd name="T14" fmla="*/ 4 w 94"/>
                  <a:gd name="T15" fmla="*/ 28 h 94"/>
                  <a:gd name="T16" fmla="*/ 0 w 94"/>
                  <a:gd name="T17" fmla="*/ 38 h 94"/>
                  <a:gd name="T18" fmla="*/ 0 w 94"/>
                  <a:gd name="T19" fmla="*/ 48 h 94"/>
                  <a:gd name="T20" fmla="*/ 0 w 94"/>
                  <a:gd name="T21" fmla="*/ 48 h 94"/>
                  <a:gd name="T22" fmla="*/ 0 w 94"/>
                  <a:gd name="T23" fmla="*/ 56 h 94"/>
                  <a:gd name="T24" fmla="*/ 4 w 94"/>
                  <a:gd name="T25" fmla="*/ 66 h 94"/>
                  <a:gd name="T26" fmla="*/ 8 w 94"/>
                  <a:gd name="T27" fmla="*/ 74 h 94"/>
                  <a:gd name="T28" fmla="*/ 14 w 94"/>
                  <a:gd name="T29" fmla="*/ 80 h 94"/>
                  <a:gd name="T30" fmla="*/ 20 w 94"/>
                  <a:gd name="T31" fmla="*/ 86 h 94"/>
                  <a:gd name="T32" fmla="*/ 28 w 94"/>
                  <a:gd name="T33" fmla="*/ 90 h 94"/>
                  <a:gd name="T34" fmla="*/ 38 w 94"/>
                  <a:gd name="T35" fmla="*/ 94 h 94"/>
                  <a:gd name="T36" fmla="*/ 46 w 94"/>
                  <a:gd name="T37" fmla="*/ 94 h 94"/>
                  <a:gd name="T38" fmla="*/ 46 w 94"/>
                  <a:gd name="T39" fmla="*/ 94 h 94"/>
                  <a:gd name="T40" fmla="*/ 56 w 94"/>
                  <a:gd name="T41" fmla="*/ 94 h 94"/>
                  <a:gd name="T42" fmla="*/ 66 w 94"/>
                  <a:gd name="T43" fmla="*/ 90 h 94"/>
                  <a:gd name="T44" fmla="*/ 74 w 94"/>
                  <a:gd name="T45" fmla="*/ 86 h 94"/>
                  <a:gd name="T46" fmla="*/ 80 w 94"/>
                  <a:gd name="T47" fmla="*/ 80 h 94"/>
                  <a:gd name="T48" fmla="*/ 86 w 94"/>
                  <a:gd name="T49" fmla="*/ 74 h 94"/>
                  <a:gd name="T50" fmla="*/ 92 w 94"/>
                  <a:gd name="T51" fmla="*/ 66 h 94"/>
                  <a:gd name="T52" fmla="*/ 94 w 94"/>
                  <a:gd name="T53" fmla="*/ 56 h 94"/>
                  <a:gd name="T54" fmla="*/ 94 w 94"/>
                  <a:gd name="T55" fmla="*/ 46 h 94"/>
                  <a:gd name="T56" fmla="*/ 94 w 94"/>
                  <a:gd name="T57" fmla="*/ 46 h 94"/>
                  <a:gd name="T58" fmla="*/ 94 w 94"/>
                  <a:gd name="T59" fmla="*/ 36 h 94"/>
                  <a:gd name="T60" fmla="*/ 90 w 94"/>
                  <a:gd name="T61" fmla="*/ 28 h 94"/>
                  <a:gd name="T62" fmla="*/ 86 w 94"/>
                  <a:gd name="T63" fmla="*/ 20 h 94"/>
                  <a:gd name="T64" fmla="*/ 80 w 94"/>
                  <a:gd name="T65" fmla="*/ 14 h 94"/>
                  <a:gd name="T66" fmla="*/ 74 w 94"/>
                  <a:gd name="T67" fmla="*/ 8 h 94"/>
                  <a:gd name="T68" fmla="*/ 66 w 94"/>
                  <a:gd name="T69" fmla="*/ 4 h 94"/>
                  <a:gd name="T70" fmla="*/ 58 w 94"/>
                  <a:gd name="T71" fmla="*/ 0 h 94"/>
                  <a:gd name="T72" fmla="*/ 48 w 94"/>
                  <a:gd name="T73" fmla="*/ 0 h 94"/>
                  <a:gd name="T74" fmla="*/ 48 w 94"/>
                  <a:gd name="T7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4">
                    <a:moveTo>
                      <a:pt x="48" y="0"/>
                    </a:moveTo>
                    <a:lnTo>
                      <a:pt x="48" y="0"/>
                    </a:lnTo>
                    <a:lnTo>
                      <a:pt x="38" y="0"/>
                    </a:lnTo>
                    <a:lnTo>
                      <a:pt x="30" y="2"/>
                    </a:lnTo>
                    <a:lnTo>
                      <a:pt x="20" y="8"/>
                    </a:lnTo>
                    <a:lnTo>
                      <a:pt x="14" y="14"/>
                    </a:lnTo>
                    <a:lnTo>
                      <a:pt x="8" y="20"/>
                    </a:lnTo>
                    <a:lnTo>
                      <a:pt x="4" y="28"/>
                    </a:lnTo>
                    <a:lnTo>
                      <a:pt x="0" y="38"/>
                    </a:lnTo>
                    <a:lnTo>
                      <a:pt x="0" y="48"/>
                    </a:lnTo>
                    <a:lnTo>
                      <a:pt x="0" y="48"/>
                    </a:lnTo>
                    <a:lnTo>
                      <a:pt x="0" y="56"/>
                    </a:lnTo>
                    <a:lnTo>
                      <a:pt x="4" y="66"/>
                    </a:lnTo>
                    <a:lnTo>
                      <a:pt x="8" y="74"/>
                    </a:lnTo>
                    <a:lnTo>
                      <a:pt x="14" y="80"/>
                    </a:lnTo>
                    <a:lnTo>
                      <a:pt x="20" y="86"/>
                    </a:lnTo>
                    <a:lnTo>
                      <a:pt x="28" y="90"/>
                    </a:lnTo>
                    <a:lnTo>
                      <a:pt x="38" y="94"/>
                    </a:lnTo>
                    <a:lnTo>
                      <a:pt x="46" y="94"/>
                    </a:lnTo>
                    <a:lnTo>
                      <a:pt x="46" y="94"/>
                    </a:lnTo>
                    <a:lnTo>
                      <a:pt x="56" y="94"/>
                    </a:lnTo>
                    <a:lnTo>
                      <a:pt x="66" y="90"/>
                    </a:lnTo>
                    <a:lnTo>
                      <a:pt x="74" y="86"/>
                    </a:lnTo>
                    <a:lnTo>
                      <a:pt x="80" y="80"/>
                    </a:lnTo>
                    <a:lnTo>
                      <a:pt x="86" y="74"/>
                    </a:lnTo>
                    <a:lnTo>
                      <a:pt x="92" y="66"/>
                    </a:lnTo>
                    <a:lnTo>
                      <a:pt x="94" y="56"/>
                    </a:lnTo>
                    <a:lnTo>
                      <a:pt x="94" y="46"/>
                    </a:lnTo>
                    <a:lnTo>
                      <a:pt x="94" y="46"/>
                    </a:lnTo>
                    <a:lnTo>
                      <a:pt x="94" y="36"/>
                    </a:lnTo>
                    <a:lnTo>
                      <a:pt x="90" y="28"/>
                    </a:lnTo>
                    <a:lnTo>
                      <a:pt x="86" y="20"/>
                    </a:lnTo>
                    <a:lnTo>
                      <a:pt x="80" y="14"/>
                    </a:lnTo>
                    <a:lnTo>
                      <a:pt x="74" y="8"/>
                    </a:lnTo>
                    <a:lnTo>
                      <a:pt x="66" y="4"/>
                    </a:lnTo>
                    <a:lnTo>
                      <a:pt x="58" y="0"/>
                    </a:lnTo>
                    <a:lnTo>
                      <a:pt x="48" y="0"/>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6" name="Freeform 123"/>
              <p:cNvSpPr>
                <a:spLocks/>
              </p:cNvSpPr>
              <p:nvPr userDrawn="1"/>
            </p:nvSpPr>
            <p:spPr bwMode="auto">
              <a:xfrm>
                <a:off x="4424363" y="8978900"/>
                <a:ext cx="57150" cy="57150"/>
              </a:xfrm>
              <a:custGeom>
                <a:avLst/>
                <a:gdLst>
                  <a:gd name="T0" fmla="*/ 20 w 36"/>
                  <a:gd name="T1" fmla="*/ 36 h 36"/>
                  <a:gd name="T2" fmla="*/ 20 w 36"/>
                  <a:gd name="T3" fmla="*/ 36 h 36"/>
                  <a:gd name="T4" fmla="*/ 26 w 36"/>
                  <a:gd name="T5" fmla="*/ 34 h 36"/>
                  <a:gd name="T6" fmla="*/ 32 w 36"/>
                  <a:gd name="T7" fmla="*/ 28 h 36"/>
                  <a:gd name="T8" fmla="*/ 34 w 36"/>
                  <a:gd name="T9" fmla="*/ 24 h 36"/>
                  <a:gd name="T10" fmla="*/ 36 w 36"/>
                  <a:gd name="T11" fmla="*/ 16 h 36"/>
                  <a:gd name="T12" fmla="*/ 36 w 36"/>
                  <a:gd name="T13" fmla="*/ 16 h 36"/>
                  <a:gd name="T14" fmla="*/ 34 w 36"/>
                  <a:gd name="T15" fmla="*/ 10 h 36"/>
                  <a:gd name="T16" fmla="*/ 28 w 36"/>
                  <a:gd name="T17" fmla="*/ 4 h 36"/>
                  <a:gd name="T18" fmla="*/ 22 w 36"/>
                  <a:gd name="T19" fmla="*/ 0 h 36"/>
                  <a:gd name="T20" fmla="*/ 16 w 36"/>
                  <a:gd name="T21" fmla="*/ 0 h 36"/>
                  <a:gd name="T22" fmla="*/ 16 w 36"/>
                  <a:gd name="T23" fmla="*/ 0 h 36"/>
                  <a:gd name="T24" fmla="*/ 8 w 36"/>
                  <a:gd name="T25" fmla="*/ 2 h 36"/>
                  <a:gd name="T26" fmla="*/ 4 w 36"/>
                  <a:gd name="T27" fmla="*/ 6 h 36"/>
                  <a:gd name="T28" fmla="*/ 0 w 36"/>
                  <a:gd name="T29" fmla="*/ 12 h 36"/>
                  <a:gd name="T30" fmla="*/ 0 w 36"/>
                  <a:gd name="T31" fmla="*/ 20 h 36"/>
                  <a:gd name="T32" fmla="*/ 0 w 36"/>
                  <a:gd name="T33" fmla="*/ 20 h 36"/>
                  <a:gd name="T34" fmla="*/ 2 w 36"/>
                  <a:gd name="T35" fmla="*/ 26 h 36"/>
                  <a:gd name="T36" fmla="*/ 6 w 36"/>
                  <a:gd name="T37" fmla="*/ 32 h 36"/>
                  <a:gd name="T38" fmla="*/ 12 w 36"/>
                  <a:gd name="T39" fmla="*/ 34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28"/>
                    </a:lnTo>
                    <a:lnTo>
                      <a:pt x="34" y="24"/>
                    </a:lnTo>
                    <a:lnTo>
                      <a:pt x="36" y="16"/>
                    </a:lnTo>
                    <a:lnTo>
                      <a:pt x="36" y="16"/>
                    </a:lnTo>
                    <a:lnTo>
                      <a:pt x="34" y="10"/>
                    </a:lnTo>
                    <a:lnTo>
                      <a:pt x="28" y="4"/>
                    </a:lnTo>
                    <a:lnTo>
                      <a:pt x="22" y="0"/>
                    </a:lnTo>
                    <a:lnTo>
                      <a:pt x="16" y="0"/>
                    </a:lnTo>
                    <a:lnTo>
                      <a:pt x="16" y="0"/>
                    </a:lnTo>
                    <a:lnTo>
                      <a:pt x="8" y="2"/>
                    </a:lnTo>
                    <a:lnTo>
                      <a:pt x="4" y="6"/>
                    </a:lnTo>
                    <a:lnTo>
                      <a:pt x="0" y="12"/>
                    </a:lnTo>
                    <a:lnTo>
                      <a:pt x="0" y="20"/>
                    </a:lnTo>
                    <a:lnTo>
                      <a:pt x="0" y="20"/>
                    </a:lnTo>
                    <a:lnTo>
                      <a:pt x="2" y="26"/>
                    </a:lnTo>
                    <a:lnTo>
                      <a:pt x="6" y="32"/>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7" name="Freeform 124"/>
              <p:cNvSpPr>
                <a:spLocks/>
              </p:cNvSpPr>
              <p:nvPr userDrawn="1"/>
            </p:nvSpPr>
            <p:spPr bwMode="auto">
              <a:xfrm>
                <a:off x="4741863" y="8988425"/>
                <a:ext cx="34925" cy="38100"/>
              </a:xfrm>
              <a:custGeom>
                <a:avLst/>
                <a:gdLst>
                  <a:gd name="T0" fmla="*/ 10 w 22"/>
                  <a:gd name="T1" fmla="*/ 24 h 24"/>
                  <a:gd name="T2" fmla="*/ 10 w 22"/>
                  <a:gd name="T3" fmla="*/ 24 h 24"/>
                  <a:gd name="T4" fmla="*/ 14 w 22"/>
                  <a:gd name="T5" fmla="*/ 22 h 24"/>
                  <a:gd name="T6" fmla="*/ 18 w 22"/>
                  <a:gd name="T7" fmla="*/ 20 h 24"/>
                  <a:gd name="T8" fmla="*/ 22 w 22"/>
                  <a:gd name="T9" fmla="*/ 16 h 24"/>
                  <a:gd name="T10" fmla="*/ 22 w 22"/>
                  <a:gd name="T11" fmla="*/ 12 h 24"/>
                  <a:gd name="T12" fmla="*/ 22 w 22"/>
                  <a:gd name="T13" fmla="*/ 12 h 24"/>
                  <a:gd name="T14" fmla="*/ 22 w 22"/>
                  <a:gd name="T15" fmla="*/ 8 h 24"/>
                  <a:gd name="T16" fmla="*/ 18 w 22"/>
                  <a:gd name="T17" fmla="*/ 4 h 24"/>
                  <a:gd name="T18" fmla="*/ 16 w 22"/>
                  <a:gd name="T19" fmla="*/ 2 h 24"/>
                  <a:gd name="T20" fmla="*/ 12 w 22"/>
                  <a:gd name="T21" fmla="*/ 0 h 24"/>
                  <a:gd name="T22" fmla="*/ 12 w 22"/>
                  <a:gd name="T23" fmla="*/ 0 h 24"/>
                  <a:gd name="T24" fmla="*/ 6 w 22"/>
                  <a:gd name="T25" fmla="*/ 0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4" y="22"/>
                    </a:lnTo>
                    <a:lnTo>
                      <a:pt x="18" y="20"/>
                    </a:lnTo>
                    <a:lnTo>
                      <a:pt x="22" y="16"/>
                    </a:lnTo>
                    <a:lnTo>
                      <a:pt x="22" y="12"/>
                    </a:lnTo>
                    <a:lnTo>
                      <a:pt x="22" y="12"/>
                    </a:lnTo>
                    <a:lnTo>
                      <a:pt x="22" y="8"/>
                    </a:lnTo>
                    <a:lnTo>
                      <a:pt x="18" y="4"/>
                    </a:lnTo>
                    <a:lnTo>
                      <a:pt x="16" y="2"/>
                    </a:lnTo>
                    <a:lnTo>
                      <a:pt x="12" y="0"/>
                    </a:lnTo>
                    <a:lnTo>
                      <a:pt x="12" y="0"/>
                    </a:lnTo>
                    <a:lnTo>
                      <a:pt x="6" y="0"/>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8" name="Freeform 125"/>
              <p:cNvSpPr>
                <a:spLocks/>
              </p:cNvSpPr>
              <p:nvPr userDrawn="1"/>
            </p:nvSpPr>
            <p:spPr bwMode="auto">
              <a:xfrm>
                <a:off x="5018088" y="9264650"/>
                <a:ext cx="103188" cy="101600"/>
              </a:xfrm>
              <a:custGeom>
                <a:avLst/>
                <a:gdLst>
                  <a:gd name="T0" fmla="*/ 33 w 65"/>
                  <a:gd name="T1" fmla="*/ 0 h 64"/>
                  <a:gd name="T2" fmla="*/ 33 w 65"/>
                  <a:gd name="T3" fmla="*/ 0 h 64"/>
                  <a:gd name="T4" fmla="*/ 27 w 65"/>
                  <a:gd name="T5" fmla="*/ 2 h 64"/>
                  <a:gd name="T6" fmla="*/ 20 w 65"/>
                  <a:gd name="T7" fmla="*/ 2 h 64"/>
                  <a:gd name="T8" fmla="*/ 14 w 65"/>
                  <a:gd name="T9" fmla="*/ 6 h 64"/>
                  <a:gd name="T10" fmla="*/ 8 w 65"/>
                  <a:gd name="T11" fmla="*/ 10 h 64"/>
                  <a:gd name="T12" fmla="*/ 4 w 65"/>
                  <a:gd name="T13" fmla="*/ 14 h 64"/>
                  <a:gd name="T14" fmla="*/ 2 w 65"/>
                  <a:gd name="T15" fmla="*/ 20 h 64"/>
                  <a:gd name="T16" fmla="*/ 0 w 65"/>
                  <a:gd name="T17" fmla="*/ 26 h 64"/>
                  <a:gd name="T18" fmla="*/ 0 w 65"/>
                  <a:gd name="T19" fmla="*/ 32 h 64"/>
                  <a:gd name="T20" fmla="*/ 0 w 65"/>
                  <a:gd name="T21" fmla="*/ 32 h 64"/>
                  <a:gd name="T22" fmla="*/ 0 w 65"/>
                  <a:gd name="T23" fmla="*/ 40 h 64"/>
                  <a:gd name="T24" fmla="*/ 2 w 65"/>
                  <a:gd name="T25" fmla="*/ 46 h 64"/>
                  <a:gd name="T26" fmla="*/ 4 w 65"/>
                  <a:gd name="T27" fmla="*/ 50 h 64"/>
                  <a:gd name="T28" fmla="*/ 8 w 65"/>
                  <a:gd name="T29" fmla="*/ 56 h 64"/>
                  <a:gd name="T30" fmla="*/ 14 w 65"/>
                  <a:gd name="T31" fmla="*/ 60 h 64"/>
                  <a:gd name="T32" fmla="*/ 18 w 65"/>
                  <a:gd name="T33" fmla="*/ 62 h 64"/>
                  <a:gd name="T34" fmla="*/ 24 w 65"/>
                  <a:gd name="T35" fmla="*/ 64 h 64"/>
                  <a:gd name="T36" fmla="*/ 33 w 65"/>
                  <a:gd name="T37" fmla="*/ 64 h 64"/>
                  <a:gd name="T38" fmla="*/ 33 w 65"/>
                  <a:gd name="T39" fmla="*/ 64 h 64"/>
                  <a:gd name="T40" fmla="*/ 39 w 65"/>
                  <a:gd name="T41" fmla="*/ 64 h 64"/>
                  <a:gd name="T42" fmla="*/ 45 w 65"/>
                  <a:gd name="T43" fmla="*/ 62 h 64"/>
                  <a:gd name="T44" fmla="*/ 55 w 65"/>
                  <a:gd name="T45" fmla="*/ 56 h 64"/>
                  <a:gd name="T46" fmla="*/ 61 w 65"/>
                  <a:gd name="T47" fmla="*/ 46 h 64"/>
                  <a:gd name="T48" fmla="*/ 63 w 65"/>
                  <a:gd name="T49" fmla="*/ 40 h 64"/>
                  <a:gd name="T50" fmla="*/ 65 w 65"/>
                  <a:gd name="T51" fmla="*/ 34 h 64"/>
                  <a:gd name="T52" fmla="*/ 65 w 65"/>
                  <a:gd name="T53" fmla="*/ 34 h 64"/>
                  <a:gd name="T54" fmla="*/ 63 w 65"/>
                  <a:gd name="T55" fmla="*/ 26 h 64"/>
                  <a:gd name="T56" fmla="*/ 63 w 65"/>
                  <a:gd name="T57" fmla="*/ 20 h 64"/>
                  <a:gd name="T58" fmla="*/ 59 w 65"/>
                  <a:gd name="T59" fmla="*/ 16 h 64"/>
                  <a:gd name="T60" fmla="*/ 55 w 65"/>
                  <a:gd name="T61" fmla="*/ 10 h 64"/>
                  <a:gd name="T62" fmla="*/ 51 w 65"/>
                  <a:gd name="T63" fmla="*/ 6 h 64"/>
                  <a:gd name="T64" fmla="*/ 45 w 65"/>
                  <a:gd name="T65" fmla="*/ 4 h 64"/>
                  <a:gd name="T66" fmla="*/ 39 w 65"/>
                  <a:gd name="T67" fmla="*/ 2 h 64"/>
                  <a:gd name="T68" fmla="*/ 33 w 65"/>
                  <a:gd name="T69" fmla="*/ 0 h 64"/>
                  <a:gd name="T70" fmla="*/ 33 w 65"/>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64">
                    <a:moveTo>
                      <a:pt x="33" y="0"/>
                    </a:moveTo>
                    <a:lnTo>
                      <a:pt x="33" y="0"/>
                    </a:lnTo>
                    <a:lnTo>
                      <a:pt x="27" y="2"/>
                    </a:lnTo>
                    <a:lnTo>
                      <a:pt x="20" y="2"/>
                    </a:lnTo>
                    <a:lnTo>
                      <a:pt x="14" y="6"/>
                    </a:lnTo>
                    <a:lnTo>
                      <a:pt x="8" y="10"/>
                    </a:lnTo>
                    <a:lnTo>
                      <a:pt x="4" y="14"/>
                    </a:lnTo>
                    <a:lnTo>
                      <a:pt x="2" y="20"/>
                    </a:lnTo>
                    <a:lnTo>
                      <a:pt x="0" y="26"/>
                    </a:lnTo>
                    <a:lnTo>
                      <a:pt x="0" y="32"/>
                    </a:lnTo>
                    <a:lnTo>
                      <a:pt x="0" y="32"/>
                    </a:lnTo>
                    <a:lnTo>
                      <a:pt x="0" y="40"/>
                    </a:lnTo>
                    <a:lnTo>
                      <a:pt x="2" y="46"/>
                    </a:lnTo>
                    <a:lnTo>
                      <a:pt x="4" y="50"/>
                    </a:lnTo>
                    <a:lnTo>
                      <a:pt x="8" y="56"/>
                    </a:lnTo>
                    <a:lnTo>
                      <a:pt x="14" y="60"/>
                    </a:lnTo>
                    <a:lnTo>
                      <a:pt x="18" y="62"/>
                    </a:lnTo>
                    <a:lnTo>
                      <a:pt x="24" y="64"/>
                    </a:lnTo>
                    <a:lnTo>
                      <a:pt x="33" y="64"/>
                    </a:lnTo>
                    <a:lnTo>
                      <a:pt x="33" y="64"/>
                    </a:lnTo>
                    <a:lnTo>
                      <a:pt x="39" y="64"/>
                    </a:lnTo>
                    <a:lnTo>
                      <a:pt x="45" y="62"/>
                    </a:lnTo>
                    <a:lnTo>
                      <a:pt x="55" y="56"/>
                    </a:lnTo>
                    <a:lnTo>
                      <a:pt x="61" y="46"/>
                    </a:lnTo>
                    <a:lnTo>
                      <a:pt x="63" y="40"/>
                    </a:lnTo>
                    <a:lnTo>
                      <a:pt x="65" y="34"/>
                    </a:lnTo>
                    <a:lnTo>
                      <a:pt x="65" y="34"/>
                    </a:lnTo>
                    <a:lnTo>
                      <a:pt x="63" y="26"/>
                    </a:lnTo>
                    <a:lnTo>
                      <a:pt x="63" y="20"/>
                    </a:lnTo>
                    <a:lnTo>
                      <a:pt x="59" y="16"/>
                    </a:lnTo>
                    <a:lnTo>
                      <a:pt x="55" y="10"/>
                    </a:lnTo>
                    <a:lnTo>
                      <a:pt x="51" y="6"/>
                    </a:lnTo>
                    <a:lnTo>
                      <a:pt x="45" y="4"/>
                    </a:lnTo>
                    <a:lnTo>
                      <a:pt x="39" y="2"/>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9" name="Freeform 126"/>
              <p:cNvSpPr>
                <a:spLocks/>
              </p:cNvSpPr>
              <p:nvPr userDrawn="1"/>
            </p:nvSpPr>
            <p:spPr bwMode="auto">
              <a:xfrm>
                <a:off x="3736975" y="9217025"/>
                <a:ext cx="195263" cy="196850"/>
              </a:xfrm>
              <a:custGeom>
                <a:avLst/>
                <a:gdLst>
                  <a:gd name="T0" fmla="*/ 61 w 123"/>
                  <a:gd name="T1" fmla="*/ 0 h 124"/>
                  <a:gd name="T2" fmla="*/ 61 w 123"/>
                  <a:gd name="T3" fmla="*/ 0 h 124"/>
                  <a:gd name="T4" fmla="*/ 49 w 123"/>
                  <a:gd name="T5" fmla="*/ 2 h 124"/>
                  <a:gd name="T6" fmla="*/ 39 w 123"/>
                  <a:gd name="T7" fmla="*/ 6 h 124"/>
                  <a:gd name="T8" fmla="*/ 27 w 123"/>
                  <a:gd name="T9" fmla="*/ 12 h 124"/>
                  <a:gd name="T10" fmla="*/ 19 w 123"/>
                  <a:gd name="T11" fmla="*/ 20 h 124"/>
                  <a:gd name="T12" fmla="*/ 11 w 123"/>
                  <a:gd name="T13" fmla="*/ 28 h 124"/>
                  <a:gd name="T14" fmla="*/ 4 w 123"/>
                  <a:gd name="T15" fmla="*/ 38 h 124"/>
                  <a:gd name="T16" fmla="*/ 0 w 123"/>
                  <a:gd name="T17" fmla="*/ 50 h 124"/>
                  <a:gd name="T18" fmla="*/ 0 w 123"/>
                  <a:gd name="T19" fmla="*/ 62 h 124"/>
                  <a:gd name="T20" fmla="*/ 0 w 123"/>
                  <a:gd name="T21" fmla="*/ 62 h 124"/>
                  <a:gd name="T22" fmla="*/ 0 w 123"/>
                  <a:gd name="T23" fmla="*/ 74 h 124"/>
                  <a:gd name="T24" fmla="*/ 4 w 123"/>
                  <a:gd name="T25" fmla="*/ 86 h 124"/>
                  <a:gd name="T26" fmla="*/ 11 w 123"/>
                  <a:gd name="T27" fmla="*/ 96 h 124"/>
                  <a:gd name="T28" fmla="*/ 19 w 123"/>
                  <a:gd name="T29" fmla="*/ 106 h 124"/>
                  <a:gd name="T30" fmla="*/ 27 w 123"/>
                  <a:gd name="T31" fmla="*/ 114 h 124"/>
                  <a:gd name="T32" fmla="*/ 37 w 123"/>
                  <a:gd name="T33" fmla="*/ 120 h 124"/>
                  <a:gd name="T34" fmla="*/ 49 w 123"/>
                  <a:gd name="T35" fmla="*/ 122 h 124"/>
                  <a:gd name="T36" fmla="*/ 63 w 123"/>
                  <a:gd name="T37" fmla="*/ 124 h 124"/>
                  <a:gd name="T38" fmla="*/ 63 w 123"/>
                  <a:gd name="T39" fmla="*/ 124 h 124"/>
                  <a:gd name="T40" fmla="*/ 75 w 123"/>
                  <a:gd name="T41" fmla="*/ 122 h 124"/>
                  <a:gd name="T42" fmla="*/ 87 w 123"/>
                  <a:gd name="T43" fmla="*/ 120 h 124"/>
                  <a:gd name="T44" fmla="*/ 97 w 123"/>
                  <a:gd name="T45" fmla="*/ 114 h 124"/>
                  <a:gd name="T46" fmla="*/ 105 w 123"/>
                  <a:gd name="T47" fmla="*/ 106 h 124"/>
                  <a:gd name="T48" fmla="*/ 113 w 123"/>
                  <a:gd name="T49" fmla="*/ 98 h 124"/>
                  <a:gd name="T50" fmla="*/ 119 w 123"/>
                  <a:gd name="T51" fmla="*/ 86 h 124"/>
                  <a:gd name="T52" fmla="*/ 123 w 123"/>
                  <a:gd name="T53" fmla="*/ 76 h 124"/>
                  <a:gd name="T54" fmla="*/ 123 w 123"/>
                  <a:gd name="T55" fmla="*/ 62 h 124"/>
                  <a:gd name="T56" fmla="*/ 123 w 123"/>
                  <a:gd name="T57" fmla="*/ 62 h 124"/>
                  <a:gd name="T58" fmla="*/ 123 w 123"/>
                  <a:gd name="T59" fmla="*/ 50 h 124"/>
                  <a:gd name="T60" fmla="*/ 119 w 123"/>
                  <a:gd name="T61" fmla="*/ 38 h 124"/>
                  <a:gd name="T62" fmla="*/ 113 w 123"/>
                  <a:gd name="T63" fmla="*/ 28 h 124"/>
                  <a:gd name="T64" fmla="*/ 105 w 123"/>
                  <a:gd name="T65" fmla="*/ 18 h 124"/>
                  <a:gd name="T66" fmla="*/ 97 w 123"/>
                  <a:gd name="T67" fmla="*/ 12 h 124"/>
                  <a:gd name="T68" fmla="*/ 85 w 123"/>
                  <a:gd name="T69" fmla="*/ 6 h 124"/>
                  <a:gd name="T70" fmla="*/ 73 w 123"/>
                  <a:gd name="T71" fmla="*/ 2 h 124"/>
                  <a:gd name="T72" fmla="*/ 61 w 123"/>
                  <a:gd name="T73" fmla="*/ 0 h 124"/>
                  <a:gd name="T74" fmla="*/ 61 w 123"/>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61" y="0"/>
                    </a:moveTo>
                    <a:lnTo>
                      <a:pt x="61" y="0"/>
                    </a:lnTo>
                    <a:lnTo>
                      <a:pt x="49" y="2"/>
                    </a:lnTo>
                    <a:lnTo>
                      <a:pt x="39" y="6"/>
                    </a:lnTo>
                    <a:lnTo>
                      <a:pt x="27" y="12"/>
                    </a:lnTo>
                    <a:lnTo>
                      <a:pt x="19" y="20"/>
                    </a:lnTo>
                    <a:lnTo>
                      <a:pt x="11" y="28"/>
                    </a:lnTo>
                    <a:lnTo>
                      <a:pt x="4" y="38"/>
                    </a:lnTo>
                    <a:lnTo>
                      <a:pt x="0" y="50"/>
                    </a:lnTo>
                    <a:lnTo>
                      <a:pt x="0" y="62"/>
                    </a:lnTo>
                    <a:lnTo>
                      <a:pt x="0" y="62"/>
                    </a:lnTo>
                    <a:lnTo>
                      <a:pt x="0" y="74"/>
                    </a:lnTo>
                    <a:lnTo>
                      <a:pt x="4" y="86"/>
                    </a:lnTo>
                    <a:lnTo>
                      <a:pt x="11" y="96"/>
                    </a:lnTo>
                    <a:lnTo>
                      <a:pt x="19" y="106"/>
                    </a:lnTo>
                    <a:lnTo>
                      <a:pt x="27" y="114"/>
                    </a:lnTo>
                    <a:lnTo>
                      <a:pt x="37" y="120"/>
                    </a:lnTo>
                    <a:lnTo>
                      <a:pt x="49" y="122"/>
                    </a:lnTo>
                    <a:lnTo>
                      <a:pt x="63" y="124"/>
                    </a:lnTo>
                    <a:lnTo>
                      <a:pt x="63" y="124"/>
                    </a:lnTo>
                    <a:lnTo>
                      <a:pt x="75" y="122"/>
                    </a:lnTo>
                    <a:lnTo>
                      <a:pt x="87" y="120"/>
                    </a:lnTo>
                    <a:lnTo>
                      <a:pt x="97" y="114"/>
                    </a:lnTo>
                    <a:lnTo>
                      <a:pt x="105" y="106"/>
                    </a:lnTo>
                    <a:lnTo>
                      <a:pt x="113" y="98"/>
                    </a:lnTo>
                    <a:lnTo>
                      <a:pt x="119" y="86"/>
                    </a:lnTo>
                    <a:lnTo>
                      <a:pt x="123" y="76"/>
                    </a:lnTo>
                    <a:lnTo>
                      <a:pt x="123" y="62"/>
                    </a:lnTo>
                    <a:lnTo>
                      <a:pt x="123" y="62"/>
                    </a:lnTo>
                    <a:lnTo>
                      <a:pt x="123" y="50"/>
                    </a:lnTo>
                    <a:lnTo>
                      <a:pt x="119" y="38"/>
                    </a:lnTo>
                    <a:lnTo>
                      <a:pt x="113" y="28"/>
                    </a:lnTo>
                    <a:lnTo>
                      <a:pt x="105" y="18"/>
                    </a:lnTo>
                    <a:lnTo>
                      <a:pt x="97" y="12"/>
                    </a:lnTo>
                    <a:lnTo>
                      <a:pt x="85" y="6"/>
                    </a:lnTo>
                    <a:lnTo>
                      <a:pt x="73" y="2"/>
                    </a:lnTo>
                    <a:lnTo>
                      <a:pt x="61"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0" name="Freeform 127"/>
              <p:cNvSpPr>
                <a:spLocks/>
              </p:cNvSpPr>
              <p:nvPr userDrawn="1"/>
            </p:nvSpPr>
            <p:spPr bwMode="auto">
              <a:xfrm>
                <a:off x="1265238" y="8596313"/>
                <a:ext cx="206375" cy="206375"/>
              </a:xfrm>
              <a:custGeom>
                <a:avLst/>
                <a:gdLst>
                  <a:gd name="T0" fmla="*/ 66 w 130"/>
                  <a:gd name="T1" fmla="*/ 130 h 130"/>
                  <a:gd name="T2" fmla="*/ 66 w 130"/>
                  <a:gd name="T3" fmla="*/ 130 h 130"/>
                  <a:gd name="T4" fmla="*/ 78 w 130"/>
                  <a:gd name="T5" fmla="*/ 128 h 130"/>
                  <a:gd name="T6" fmla="*/ 90 w 130"/>
                  <a:gd name="T7" fmla="*/ 126 h 130"/>
                  <a:gd name="T8" fmla="*/ 102 w 130"/>
                  <a:gd name="T9" fmla="*/ 120 h 130"/>
                  <a:gd name="T10" fmla="*/ 112 w 130"/>
                  <a:gd name="T11" fmla="*/ 112 h 130"/>
                  <a:gd name="T12" fmla="*/ 120 w 130"/>
                  <a:gd name="T13" fmla="*/ 102 h 130"/>
                  <a:gd name="T14" fmla="*/ 126 w 130"/>
                  <a:gd name="T15" fmla="*/ 90 h 130"/>
                  <a:gd name="T16" fmla="*/ 128 w 130"/>
                  <a:gd name="T17" fmla="*/ 78 h 130"/>
                  <a:gd name="T18" fmla="*/ 130 w 130"/>
                  <a:gd name="T19" fmla="*/ 66 h 130"/>
                  <a:gd name="T20" fmla="*/ 130 w 130"/>
                  <a:gd name="T21" fmla="*/ 66 h 130"/>
                  <a:gd name="T22" fmla="*/ 128 w 130"/>
                  <a:gd name="T23" fmla="*/ 52 h 130"/>
                  <a:gd name="T24" fmla="*/ 126 w 130"/>
                  <a:gd name="T25" fmla="*/ 40 h 130"/>
                  <a:gd name="T26" fmla="*/ 120 w 130"/>
                  <a:gd name="T27" fmla="*/ 30 h 130"/>
                  <a:gd name="T28" fmla="*/ 112 w 130"/>
                  <a:gd name="T29" fmla="*/ 20 h 130"/>
                  <a:gd name="T30" fmla="*/ 102 w 130"/>
                  <a:gd name="T31" fmla="*/ 12 h 130"/>
                  <a:gd name="T32" fmla="*/ 90 w 130"/>
                  <a:gd name="T33" fmla="*/ 6 h 130"/>
                  <a:gd name="T34" fmla="*/ 78 w 130"/>
                  <a:gd name="T35" fmla="*/ 2 h 130"/>
                  <a:gd name="T36" fmla="*/ 66 w 130"/>
                  <a:gd name="T37" fmla="*/ 0 h 130"/>
                  <a:gd name="T38" fmla="*/ 66 w 130"/>
                  <a:gd name="T39" fmla="*/ 0 h 130"/>
                  <a:gd name="T40" fmla="*/ 52 w 130"/>
                  <a:gd name="T41" fmla="*/ 2 h 130"/>
                  <a:gd name="T42" fmla="*/ 40 w 130"/>
                  <a:gd name="T43" fmla="*/ 6 h 130"/>
                  <a:gd name="T44" fmla="*/ 30 w 130"/>
                  <a:gd name="T45" fmla="*/ 12 h 130"/>
                  <a:gd name="T46" fmla="*/ 20 w 130"/>
                  <a:gd name="T47" fmla="*/ 20 h 130"/>
                  <a:gd name="T48" fmla="*/ 12 w 130"/>
                  <a:gd name="T49" fmla="*/ 30 h 130"/>
                  <a:gd name="T50" fmla="*/ 6 w 130"/>
                  <a:gd name="T51" fmla="*/ 40 h 130"/>
                  <a:gd name="T52" fmla="*/ 2 w 130"/>
                  <a:gd name="T53" fmla="*/ 52 h 130"/>
                  <a:gd name="T54" fmla="*/ 0 w 130"/>
                  <a:gd name="T55" fmla="*/ 66 h 130"/>
                  <a:gd name="T56" fmla="*/ 0 w 130"/>
                  <a:gd name="T57" fmla="*/ 66 h 130"/>
                  <a:gd name="T58" fmla="*/ 2 w 130"/>
                  <a:gd name="T59" fmla="*/ 78 h 130"/>
                  <a:gd name="T60" fmla="*/ 6 w 130"/>
                  <a:gd name="T61" fmla="*/ 90 h 130"/>
                  <a:gd name="T62" fmla="*/ 12 w 130"/>
                  <a:gd name="T63" fmla="*/ 102 h 130"/>
                  <a:gd name="T64" fmla="*/ 20 w 130"/>
                  <a:gd name="T65" fmla="*/ 112 h 130"/>
                  <a:gd name="T66" fmla="*/ 30 w 130"/>
                  <a:gd name="T67" fmla="*/ 120 h 130"/>
                  <a:gd name="T68" fmla="*/ 40 w 130"/>
                  <a:gd name="T69" fmla="*/ 126 h 130"/>
                  <a:gd name="T70" fmla="*/ 52 w 130"/>
                  <a:gd name="T71" fmla="*/ 130 h 130"/>
                  <a:gd name="T72" fmla="*/ 66 w 130"/>
                  <a:gd name="T73" fmla="*/ 130 h 130"/>
                  <a:gd name="T74" fmla="*/ 66 w 130"/>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66" y="130"/>
                    </a:moveTo>
                    <a:lnTo>
                      <a:pt x="66" y="130"/>
                    </a:lnTo>
                    <a:lnTo>
                      <a:pt x="78" y="128"/>
                    </a:lnTo>
                    <a:lnTo>
                      <a:pt x="90" y="126"/>
                    </a:lnTo>
                    <a:lnTo>
                      <a:pt x="102" y="120"/>
                    </a:lnTo>
                    <a:lnTo>
                      <a:pt x="112" y="112"/>
                    </a:lnTo>
                    <a:lnTo>
                      <a:pt x="120" y="102"/>
                    </a:lnTo>
                    <a:lnTo>
                      <a:pt x="126" y="90"/>
                    </a:lnTo>
                    <a:lnTo>
                      <a:pt x="128" y="78"/>
                    </a:lnTo>
                    <a:lnTo>
                      <a:pt x="130" y="66"/>
                    </a:lnTo>
                    <a:lnTo>
                      <a:pt x="130" y="66"/>
                    </a:lnTo>
                    <a:lnTo>
                      <a:pt x="128" y="52"/>
                    </a:lnTo>
                    <a:lnTo>
                      <a:pt x="126" y="40"/>
                    </a:lnTo>
                    <a:lnTo>
                      <a:pt x="120" y="30"/>
                    </a:lnTo>
                    <a:lnTo>
                      <a:pt x="112" y="20"/>
                    </a:lnTo>
                    <a:lnTo>
                      <a:pt x="102" y="12"/>
                    </a:lnTo>
                    <a:lnTo>
                      <a:pt x="90" y="6"/>
                    </a:lnTo>
                    <a:lnTo>
                      <a:pt x="78" y="2"/>
                    </a:lnTo>
                    <a:lnTo>
                      <a:pt x="66" y="0"/>
                    </a:lnTo>
                    <a:lnTo>
                      <a:pt x="66" y="0"/>
                    </a:lnTo>
                    <a:lnTo>
                      <a:pt x="52" y="2"/>
                    </a:lnTo>
                    <a:lnTo>
                      <a:pt x="40" y="6"/>
                    </a:lnTo>
                    <a:lnTo>
                      <a:pt x="30" y="12"/>
                    </a:lnTo>
                    <a:lnTo>
                      <a:pt x="20" y="20"/>
                    </a:lnTo>
                    <a:lnTo>
                      <a:pt x="12" y="30"/>
                    </a:lnTo>
                    <a:lnTo>
                      <a:pt x="6" y="40"/>
                    </a:lnTo>
                    <a:lnTo>
                      <a:pt x="2" y="52"/>
                    </a:lnTo>
                    <a:lnTo>
                      <a:pt x="0" y="66"/>
                    </a:lnTo>
                    <a:lnTo>
                      <a:pt x="0" y="66"/>
                    </a:lnTo>
                    <a:lnTo>
                      <a:pt x="2" y="78"/>
                    </a:lnTo>
                    <a:lnTo>
                      <a:pt x="6" y="90"/>
                    </a:lnTo>
                    <a:lnTo>
                      <a:pt x="12" y="102"/>
                    </a:lnTo>
                    <a:lnTo>
                      <a:pt x="20" y="112"/>
                    </a:lnTo>
                    <a:lnTo>
                      <a:pt x="30" y="120"/>
                    </a:lnTo>
                    <a:lnTo>
                      <a:pt x="40" y="126"/>
                    </a:lnTo>
                    <a:lnTo>
                      <a:pt x="52" y="130"/>
                    </a:lnTo>
                    <a:lnTo>
                      <a:pt x="66" y="130"/>
                    </a:lnTo>
                    <a:lnTo>
                      <a:pt x="6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1" name="Freeform 128"/>
              <p:cNvSpPr>
                <a:spLocks/>
              </p:cNvSpPr>
              <p:nvPr userDrawn="1"/>
            </p:nvSpPr>
            <p:spPr bwMode="auto">
              <a:xfrm>
                <a:off x="4103688" y="896620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2 h 52"/>
                  <a:gd name="T26" fmla="*/ 6 w 50"/>
                  <a:gd name="T27" fmla="*/ 8 h 52"/>
                  <a:gd name="T28" fmla="*/ 0 w 50"/>
                  <a:gd name="T29" fmla="*/ 16 h 52"/>
                  <a:gd name="T30" fmla="*/ 0 w 50"/>
                  <a:gd name="T31" fmla="*/ 26 h 52"/>
                  <a:gd name="T32" fmla="*/ 0 w 50"/>
                  <a:gd name="T33" fmla="*/ 26 h 52"/>
                  <a:gd name="T34" fmla="*/ 2 w 50"/>
                  <a:gd name="T35" fmla="*/ 36 h 52"/>
                  <a:gd name="T36" fmla="*/ 6 w 50"/>
                  <a:gd name="T37" fmla="*/ 44 h 52"/>
                  <a:gd name="T38" fmla="*/ 14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2"/>
                    </a:lnTo>
                    <a:lnTo>
                      <a:pt x="6" y="8"/>
                    </a:lnTo>
                    <a:lnTo>
                      <a:pt x="0" y="16"/>
                    </a:lnTo>
                    <a:lnTo>
                      <a:pt x="0" y="26"/>
                    </a:lnTo>
                    <a:lnTo>
                      <a:pt x="0" y="26"/>
                    </a:lnTo>
                    <a:lnTo>
                      <a:pt x="2" y="36"/>
                    </a:lnTo>
                    <a:lnTo>
                      <a:pt x="6" y="44"/>
                    </a:lnTo>
                    <a:lnTo>
                      <a:pt x="14"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2" name="Freeform 129"/>
              <p:cNvSpPr>
                <a:spLocks/>
              </p:cNvSpPr>
              <p:nvPr userDrawn="1"/>
            </p:nvSpPr>
            <p:spPr bwMode="auto">
              <a:xfrm>
                <a:off x="3786188" y="9490075"/>
                <a:ext cx="98425" cy="9525"/>
              </a:xfrm>
              <a:custGeom>
                <a:avLst/>
                <a:gdLst>
                  <a:gd name="T0" fmla="*/ 0 w 62"/>
                  <a:gd name="T1" fmla="*/ 6 h 6"/>
                  <a:gd name="T2" fmla="*/ 62 w 62"/>
                  <a:gd name="T3" fmla="*/ 6 h 6"/>
                  <a:gd name="T4" fmla="*/ 62 w 62"/>
                  <a:gd name="T5" fmla="*/ 6 h 6"/>
                  <a:gd name="T6" fmla="*/ 48 w 62"/>
                  <a:gd name="T7" fmla="*/ 2 h 6"/>
                  <a:gd name="T8" fmla="*/ 30 w 62"/>
                  <a:gd name="T9" fmla="*/ 0 h 6"/>
                  <a:gd name="T10" fmla="*/ 30 w 62"/>
                  <a:gd name="T11" fmla="*/ 0 h 6"/>
                  <a:gd name="T12" fmla="*/ 14 w 62"/>
                  <a:gd name="T13" fmla="*/ 2 h 6"/>
                  <a:gd name="T14" fmla="*/ 0 w 62"/>
                  <a:gd name="T15" fmla="*/ 6 h 6"/>
                  <a:gd name="T16" fmla="*/ 0 w 6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
                    <a:moveTo>
                      <a:pt x="0" y="6"/>
                    </a:moveTo>
                    <a:lnTo>
                      <a:pt x="62" y="6"/>
                    </a:lnTo>
                    <a:lnTo>
                      <a:pt x="62" y="6"/>
                    </a:lnTo>
                    <a:lnTo>
                      <a:pt x="48" y="2"/>
                    </a:lnTo>
                    <a:lnTo>
                      <a:pt x="30" y="0"/>
                    </a:lnTo>
                    <a:lnTo>
                      <a:pt x="30" y="0"/>
                    </a:lnTo>
                    <a:lnTo>
                      <a:pt x="14"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3" name="Freeform 130"/>
              <p:cNvSpPr>
                <a:spLocks/>
              </p:cNvSpPr>
              <p:nvPr userDrawn="1"/>
            </p:nvSpPr>
            <p:spPr bwMode="auto">
              <a:xfrm>
                <a:off x="3457575" y="8940800"/>
                <a:ext cx="136525" cy="136525"/>
              </a:xfrm>
              <a:custGeom>
                <a:avLst/>
                <a:gdLst>
                  <a:gd name="T0" fmla="*/ 44 w 86"/>
                  <a:gd name="T1" fmla="*/ 86 h 86"/>
                  <a:gd name="T2" fmla="*/ 44 w 86"/>
                  <a:gd name="T3" fmla="*/ 86 h 86"/>
                  <a:gd name="T4" fmla="*/ 52 w 86"/>
                  <a:gd name="T5" fmla="*/ 84 h 86"/>
                  <a:gd name="T6" fmla="*/ 60 w 86"/>
                  <a:gd name="T7" fmla="*/ 82 h 86"/>
                  <a:gd name="T8" fmla="*/ 68 w 86"/>
                  <a:gd name="T9" fmla="*/ 78 h 86"/>
                  <a:gd name="T10" fmla="*/ 74 w 86"/>
                  <a:gd name="T11" fmla="*/ 74 h 86"/>
                  <a:gd name="T12" fmla="*/ 78 w 86"/>
                  <a:gd name="T13" fmla="*/ 66 h 86"/>
                  <a:gd name="T14" fmla="*/ 82 w 86"/>
                  <a:gd name="T15" fmla="*/ 60 h 86"/>
                  <a:gd name="T16" fmla="*/ 84 w 86"/>
                  <a:gd name="T17" fmla="*/ 52 h 86"/>
                  <a:gd name="T18" fmla="*/ 86 w 86"/>
                  <a:gd name="T19" fmla="*/ 42 h 86"/>
                  <a:gd name="T20" fmla="*/ 86 w 86"/>
                  <a:gd name="T21" fmla="*/ 42 h 86"/>
                  <a:gd name="T22" fmla="*/ 84 w 86"/>
                  <a:gd name="T23" fmla="*/ 34 h 86"/>
                  <a:gd name="T24" fmla="*/ 82 w 86"/>
                  <a:gd name="T25" fmla="*/ 26 h 86"/>
                  <a:gd name="T26" fmla="*/ 78 w 86"/>
                  <a:gd name="T27" fmla="*/ 18 h 86"/>
                  <a:gd name="T28" fmla="*/ 74 w 86"/>
                  <a:gd name="T29" fmla="*/ 12 h 86"/>
                  <a:gd name="T30" fmla="*/ 66 w 86"/>
                  <a:gd name="T31" fmla="*/ 8 h 86"/>
                  <a:gd name="T32" fmla="*/ 60 w 86"/>
                  <a:gd name="T33" fmla="*/ 4 h 86"/>
                  <a:gd name="T34" fmla="*/ 52 w 86"/>
                  <a:gd name="T35" fmla="*/ 2 h 86"/>
                  <a:gd name="T36" fmla="*/ 42 w 86"/>
                  <a:gd name="T37" fmla="*/ 0 h 86"/>
                  <a:gd name="T38" fmla="*/ 42 w 86"/>
                  <a:gd name="T39" fmla="*/ 0 h 86"/>
                  <a:gd name="T40" fmla="*/ 34 w 86"/>
                  <a:gd name="T41" fmla="*/ 2 h 86"/>
                  <a:gd name="T42" fmla="*/ 26 w 86"/>
                  <a:gd name="T43" fmla="*/ 4 h 86"/>
                  <a:gd name="T44" fmla="*/ 18 w 86"/>
                  <a:gd name="T45" fmla="*/ 8 h 86"/>
                  <a:gd name="T46" fmla="*/ 12 w 86"/>
                  <a:gd name="T47" fmla="*/ 14 h 86"/>
                  <a:gd name="T48" fmla="*/ 8 w 86"/>
                  <a:gd name="T49" fmla="*/ 20 h 86"/>
                  <a:gd name="T50" fmla="*/ 4 w 86"/>
                  <a:gd name="T51" fmla="*/ 26 h 86"/>
                  <a:gd name="T52" fmla="*/ 2 w 86"/>
                  <a:gd name="T53" fmla="*/ 34 h 86"/>
                  <a:gd name="T54" fmla="*/ 0 w 86"/>
                  <a:gd name="T55" fmla="*/ 44 h 86"/>
                  <a:gd name="T56" fmla="*/ 0 w 86"/>
                  <a:gd name="T57" fmla="*/ 44 h 86"/>
                  <a:gd name="T58" fmla="*/ 2 w 86"/>
                  <a:gd name="T59" fmla="*/ 52 h 86"/>
                  <a:gd name="T60" fmla="*/ 4 w 86"/>
                  <a:gd name="T61" fmla="*/ 60 h 86"/>
                  <a:gd name="T62" fmla="*/ 8 w 86"/>
                  <a:gd name="T63" fmla="*/ 68 h 86"/>
                  <a:gd name="T64" fmla="*/ 14 w 86"/>
                  <a:gd name="T65" fmla="*/ 74 h 86"/>
                  <a:gd name="T66" fmla="*/ 20 w 86"/>
                  <a:gd name="T67" fmla="*/ 78 h 86"/>
                  <a:gd name="T68" fmla="*/ 28 w 86"/>
                  <a:gd name="T69" fmla="*/ 82 h 86"/>
                  <a:gd name="T70" fmla="*/ 36 w 86"/>
                  <a:gd name="T71" fmla="*/ 86 h 86"/>
                  <a:gd name="T72" fmla="*/ 44 w 86"/>
                  <a:gd name="T73" fmla="*/ 86 h 86"/>
                  <a:gd name="T74" fmla="*/ 44 w 8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44" y="86"/>
                    </a:moveTo>
                    <a:lnTo>
                      <a:pt x="44" y="86"/>
                    </a:lnTo>
                    <a:lnTo>
                      <a:pt x="52" y="84"/>
                    </a:lnTo>
                    <a:lnTo>
                      <a:pt x="60" y="82"/>
                    </a:lnTo>
                    <a:lnTo>
                      <a:pt x="68" y="78"/>
                    </a:lnTo>
                    <a:lnTo>
                      <a:pt x="74" y="74"/>
                    </a:lnTo>
                    <a:lnTo>
                      <a:pt x="78" y="66"/>
                    </a:lnTo>
                    <a:lnTo>
                      <a:pt x="82" y="60"/>
                    </a:lnTo>
                    <a:lnTo>
                      <a:pt x="84" y="52"/>
                    </a:lnTo>
                    <a:lnTo>
                      <a:pt x="86" y="42"/>
                    </a:lnTo>
                    <a:lnTo>
                      <a:pt x="86" y="42"/>
                    </a:lnTo>
                    <a:lnTo>
                      <a:pt x="84" y="34"/>
                    </a:lnTo>
                    <a:lnTo>
                      <a:pt x="82" y="26"/>
                    </a:lnTo>
                    <a:lnTo>
                      <a:pt x="78" y="18"/>
                    </a:lnTo>
                    <a:lnTo>
                      <a:pt x="74" y="12"/>
                    </a:lnTo>
                    <a:lnTo>
                      <a:pt x="66" y="8"/>
                    </a:lnTo>
                    <a:lnTo>
                      <a:pt x="60" y="4"/>
                    </a:lnTo>
                    <a:lnTo>
                      <a:pt x="52" y="2"/>
                    </a:lnTo>
                    <a:lnTo>
                      <a:pt x="42" y="0"/>
                    </a:lnTo>
                    <a:lnTo>
                      <a:pt x="42" y="0"/>
                    </a:lnTo>
                    <a:lnTo>
                      <a:pt x="34" y="2"/>
                    </a:lnTo>
                    <a:lnTo>
                      <a:pt x="26" y="4"/>
                    </a:lnTo>
                    <a:lnTo>
                      <a:pt x="18" y="8"/>
                    </a:lnTo>
                    <a:lnTo>
                      <a:pt x="12" y="14"/>
                    </a:lnTo>
                    <a:lnTo>
                      <a:pt x="8" y="20"/>
                    </a:lnTo>
                    <a:lnTo>
                      <a:pt x="4" y="26"/>
                    </a:lnTo>
                    <a:lnTo>
                      <a:pt x="2" y="34"/>
                    </a:lnTo>
                    <a:lnTo>
                      <a:pt x="0" y="44"/>
                    </a:lnTo>
                    <a:lnTo>
                      <a:pt x="0" y="44"/>
                    </a:lnTo>
                    <a:lnTo>
                      <a:pt x="2" y="52"/>
                    </a:lnTo>
                    <a:lnTo>
                      <a:pt x="4" y="60"/>
                    </a:lnTo>
                    <a:lnTo>
                      <a:pt x="8" y="68"/>
                    </a:lnTo>
                    <a:lnTo>
                      <a:pt x="14" y="74"/>
                    </a:lnTo>
                    <a:lnTo>
                      <a:pt x="20" y="78"/>
                    </a:lnTo>
                    <a:lnTo>
                      <a:pt x="28" y="82"/>
                    </a:lnTo>
                    <a:lnTo>
                      <a:pt x="36" y="86"/>
                    </a:lnTo>
                    <a:lnTo>
                      <a:pt x="44" y="86"/>
                    </a:lnTo>
                    <a:lnTo>
                      <a:pt x="4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4" name="Freeform 131"/>
              <p:cNvSpPr>
                <a:spLocks/>
              </p:cNvSpPr>
              <p:nvPr userDrawn="1"/>
            </p:nvSpPr>
            <p:spPr bwMode="auto">
              <a:xfrm>
                <a:off x="3416300" y="9207500"/>
                <a:ext cx="219075" cy="219075"/>
              </a:xfrm>
              <a:custGeom>
                <a:avLst/>
                <a:gdLst>
                  <a:gd name="T0" fmla="*/ 70 w 138"/>
                  <a:gd name="T1" fmla="*/ 0 h 138"/>
                  <a:gd name="T2" fmla="*/ 70 w 138"/>
                  <a:gd name="T3" fmla="*/ 0 h 138"/>
                  <a:gd name="T4" fmla="*/ 56 w 138"/>
                  <a:gd name="T5" fmla="*/ 0 h 138"/>
                  <a:gd name="T6" fmla="*/ 42 w 138"/>
                  <a:gd name="T7" fmla="*/ 4 h 138"/>
                  <a:gd name="T8" fmla="*/ 30 w 138"/>
                  <a:gd name="T9" fmla="*/ 12 h 138"/>
                  <a:gd name="T10" fmla="*/ 20 w 138"/>
                  <a:gd name="T11" fmla="*/ 20 h 138"/>
                  <a:gd name="T12" fmla="*/ 12 w 138"/>
                  <a:gd name="T13" fmla="*/ 30 h 138"/>
                  <a:gd name="T14" fmla="*/ 6 w 138"/>
                  <a:gd name="T15" fmla="*/ 42 h 138"/>
                  <a:gd name="T16" fmla="*/ 2 w 138"/>
                  <a:gd name="T17" fmla="*/ 54 h 138"/>
                  <a:gd name="T18" fmla="*/ 0 w 138"/>
                  <a:gd name="T19" fmla="*/ 68 h 138"/>
                  <a:gd name="T20" fmla="*/ 0 w 138"/>
                  <a:gd name="T21" fmla="*/ 68 h 138"/>
                  <a:gd name="T22" fmla="*/ 2 w 138"/>
                  <a:gd name="T23" fmla="*/ 82 h 138"/>
                  <a:gd name="T24" fmla="*/ 6 w 138"/>
                  <a:gd name="T25" fmla="*/ 94 h 138"/>
                  <a:gd name="T26" fmla="*/ 12 w 138"/>
                  <a:gd name="T27" fmla="*/ 106 h 138"/>
                  <a:gd name="T28" fmla="*/ 20 w 138"/>
                  <a:gd name="T29" fmla="*/ 118 h 138"/>
                  <a:gd name="T30" fmla="*/ 30 w 138"/>
                  <a:gd name="T31" fmla="*/ 126 h 138"/>
                  <a:gd name="T32" fmla="*/ 42 w 138"/>
                  <a:gd name="T33" fmla="*/ 132 h 138"/>
                  <a:gd name="T34" fmla="*/ 54 w 138"/>
                  <a:gd name="T35" fmla="*/ 136 h 138"/>
                  <a:gd name="T36" fmla="*/ 68 w 138"/>
                  <a:gd name="T37" fmla="*/ 138 h 138"/>
                  <a:gd name="T38" fmla="*/ 68 w 138"/>
                  <a:gd name="T39" fmla="*/ 138 h 138"/>
                  <a:gd name="T40" fmla="*/ 82 w 138"/>
                  <a:gd name="T41" fmla="*/ 136 h 138"/>
                  <a:gd name="T42" fmla="*/ 96 w 138"/>
                  <a:gd name="T43" fmla="*/ 132 h 138"/>
                  <a:gd name="T44" fmla="*/ 106 w 138"/>
                  <a:gd name="T45" fmla="*/ 126 h 138"/>
                  <a:gd name="T46" fmla="*/ 118 w 138"/>
                  <a:gd name="T47" fmla="*/ 118 h 138"/>
                  <a:gd name="T48" fmla="*/ 126 w 138"/>
                  <a:gd name="T49" fmla="*/ 108 h 138"/>
                  <a:gd name="T50" fmla="*/ 132 w 138"/>
                  <a:gd name="T51" fmla="*/ 96 h 138"/>
                  <a:gd name="T52" fmla="*/ 136 w 138"/>
                  <a:gd name="T53" fmla="*/ 84 h 138"/>
                  <a:gd name="T54" fmla="*/ 138 w 138"/>
                  <a:gd name="T55" fmla="*/ 70 h 138"/>
                  <a:gd name="T56" fmla="*/ 138 w 138"/>
                  <a:gd name="T57" fmla="*/ 70 h 138"/>
                  <a:gd name="T58" fmla="*/ 138 w 138"/>
                  <a:gd name="T59" fmla="*/ 56 h 138"/>
                  <a:gd name="T60" fmla="*/ 134 w 138"/>
                  <a:gd name="T61" fmla="*/ 42 h 138"/>
                  <a:gd name="T62" fmla="*/ 126 w 138"/>
                  <a:gd name="T63" fmla="*/ 30 h 138"/>
                  <a:gd name="T64" fmla="*/ 118 w 138"/>
                  <a:gd name="T65" fmla="*/ 20 h 138"/>
                  <a:gd name="T66" fmla="*/ 108 w 138"/>
                  <a:gd name="T67" fmla="*/ 12 h 138"/>
                  <a:gd name="T68" fmla="*/ 96 w 138"/>
                  <a:gd name="T69" fmla="*/ 6 h 138"/>
                  <a:gd name="T70" fmla="*/ 84 w 138"/>
                  <a:gd name="T71" fmla="*/ 0 h 138"/>
                  <a:gd name="T72" fmla="*/ 70 w 138"/>
                  <a:gd name="T73" fmla="*/ 0 h 138"/>
                  <a:gd name="T74" fmla="*/ 70 w 138"/>
                  <a:gd name="T7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0"/>
                    </a:moveTo>
                    <a:lnTo>
                      <a:pt x="70" y="0"/>
                    </a:lnTo>
                    <a:lnTo>
                      <a:pt x="56" y="0"/>
                    </a:lnTo>
                    <a:lnTo>
                      <a:pt x="42" y="4"/>
                    </a:lnTo>
                    <a:lnTo>
                      <a:pt x="30" y="12"/>
                    </a:lnTo>
                    <a:lnTo>
                      <a:pt x="20" y="20"/>
                    </a:lnTo>
                    <a:lnTo>
                      <a:pt x="12" y="30"/>
                    </a:lnTo>
                    <a:lnTo>
                      <a:pt x="6" y="42"/>
                    </a:lnTo>
                    <a:lnTo>
                      <a:pt x="2" y="54"/>
                    </a:lnTo>
                    <a:lnTo>
                      <a:pt x="0" y="68"/>
                    </a:lnTo>
                    <a:lnTo>
                      <a:pt x="0" y="68"/>
                    </a:lnTo>
                    <a:lnTo>
                      <a:pt x="2" y="82"/>
                    </a:lnTo>
                    <a:lnTo>
                      <a:pt x="6" y="94"/>
                    </a:lnTo>
                    <a:lnTo>
                      <a:pt x="12" y="106"/>
                    </a:lnTo>
                    <a:lnTo>
                      <a:pt x="20" y="118"/>
                    </a:lnTo>
                    <a:lnTo>
                      <a:pt x="30" y="126"/>
                    </a:lnTo>
                    <a:lnTo>
                      <a:pt x="42" y="132"/>
                    </a:lnTo>
                    <a:lnTo>
                      <a:pt x="54" y="136"/>
                    </a:lnTo>
                    <a:lnTo>
                      <a:pt x="68" y="138"/>
                    </a:lnTo>
                    <a:lnTo>
                      <a:pt x="68" y="138"/>
                    </a:lnTo>
                    <a:lnTo>
                      <a:pt x="82" y="136"/>
                    </a:lnTo>
                    <a:lnTo>
                      <a:pt x="96" y="132"/>
                    </a:lnTo>
                    <a:lnTo>
                      <a:pt x="106" y="126"/>
                    </a:lnTo>
                    <a:lnTo>
                      <a:pt x="118" y="118"/>
                    </a:lnTo>
                    <a:lnTo>
                      <a:pt x="126" y="108"/>
                    </a:lnTo>
                    <a:lnTo>
                      <a:pt x="132" y="96"/>
                    </a:lnTo>
                    <a:lnTo>
                      <a:pt x="136" y="84"/>
                    </a:lnTo>
                    <a:lnTo>
                      <a:pt x="138" y="70"/>
                    </a:lnTo>
                    <a:lnTo>
                      <a:pt x="138" y="70"/>
                    </a:lnTo>
                    <a:lnTo>
                      <a:pt x="138" y="56"/>
                    </a:lnTo>
                    <a:lnTo>
                      <a:pt x="134" y="42"/>
                    </a:lnTo>
                    <a:lnTo>
                      <a:pt x="126" y="30"/>
                    </a:lnTo>
                    <a:lnTo>
                      <a:pt x="118" y="20"/>
                    </a:lnTo>
                    <a:lnTo>
                      <a:pt x="108" y="12"/>
                    </a:lnTo>
                    <a:lnTo>
                      <a:pt x="96" y="6"/>
                    </a:lnTo>
                    <a:lnTo>
                      <a:pt x="84"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5" name="Freeform 132"/>
              <p:cNvSpPr>
                <a:spLocks/>
              </p:cNvSpPr>
              <p:nvPr userDrawn="1"/>
            </p:nvSpPr>
            <p:spPr bwMode="auto">
              <a:xfrm>
                <a:off x="4125913" y="9499600"/>
                <a:ext cx="31750" cy="0"/>
              </a:xfrm>
              <a:custGeom>
                <a:avLst/>
                <a:gdLst>
                  <a:gd name="T0" fmla="*/ 0 w 20"/>
                  <a:gd name="T1" fmla="*/ 20 w 20"/>
                  <a:gd name="T2" fmla="*/ 20 w 20"/>
                  <a:gd name="T3" fmla="*/ 10 w 20"/>
                  <a:gd name="T4" fmla="*/ 10 w 20"/>
                  <a:gd name="T5" fmla="*/ 0 w 20"/>
                  <a:gd name="T6" fmla="*/ 0 w 20"/>
                </a:gdLst>
                <a:ahLst/>
                <a:cxnLst>
                  <a:cxn ang="0">
                    <a:pos x="T0" y="0"/>
                  </a:cxn>
                  <a:cxn ang="0">
                    <a:pos x="T1" y="0"/>
                  </a:cxn>
                  <a:cxn ang="0">
                    <a:pos x="T2" y="0"/>
                  </a:cxn>
                  <a:cxn ang="0">
                    <a:pos x="T3" y="0"/>
                  </a:cxn>
                  <a:cxn ang="0">
                    <a:pos x="T4" y="0"/>
                  </a:cxn>
                  <a:cxn ang="0">
                    <a:pos x="T5" y="0"/>
                  </a:cxn>
                  <a:cxn ang="0">
                    <a:pos x="T6" y="0"/>
                  </a:cxn>
                </a:cxnLst>
                <a:rect l="0" t="0" r="r" b="b"/>
                <a:pathLst>
                  <a:path w="20">
                    <a:moveTo>
                      <a:pt x="0" y="0"/>
                    </a:moveTo>
                    <a:lnTo>
                      <a:pt x="20" y="0"/>
                    </a:lnTo>
                    <a:lnTo>
                      <a:pt x="20" y="0"/>
                    </a:lnTo>
                    <a:lnTo>
                      <a:pt x="10" y="0"/>
                    </a:lnTo>
                    <a:lnTo>
                      <a:pt x="1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6" name="Freeform 133"/>
              <p:cNvSpPr>
                <a:spLocks/>
              </p:cNvSpPr>
              <p:nvPr userDrawn="1"/>
            </p:nvSpPr>
            <p:spPr bwMode="auto">
              <a:xfrm>
                <a:off x="3783013" y="8956675"/>
                <a:ext cx="104775" cy="104775"/>
              </a:xfrm>
              <a:custGeom>
                <a:avLst/>
                <a:gdLst>
                  <a:gd name="T0" fmla="*/ 34 w 66"/>
                  <a:gd name="T1" fmla="*/ 66 h 66"/>
                  <a:gd name="T2" fmla="*/ 34 w 66"/>
                  <a:gd name="T3" fmla="*/ 66 h 66"/>
                  <a:gd name="T4" fmla="*/ 40 w 66"/>
                  <a:gd name="T5" fmla="*/ 66 h 66"/>
                  <a:gd name="T6" fmla="*/ 46 w 66"/>
                  <a:gd name="T7" fmla="*/ 64 h 66"/>
                  <a:gd name="T8" fmla="*/ 52 w 66"/>
                  <a:gd name="T9" fmla="*/ 60 h 66"/>
                  <a:gd name="T10" fmla="*/ 58 w 66"/>
                  <a:gd name="T11" fmla="*/ 56 h 66"/>
                  <a:gd name="T12" fmla="*/ 62 w 66"/>
                  <a:gd name="T13" fmla="*/ 52 h 66"/>
                  <a:gd name="T14" fmla="*/ 64 w 66"/>
                  <a:gd name="T15" fmla="*/ 46 h 66"/>
                  <a:gd name="T16" fmla="*/ 66 w 66"/>
                  <a:gd name="T17" fmla="*/ 38 h 66"/>
                  <a:gd name="T18" fmla="*/ 66 w 66"/>
                  <a:gd name="T19" fmla="*/ 32 h 66"/>
                  <a:gd name="T20" fmla="*/ 66 w 66"/>
                  <a:gd name="T21" fmla="*/ 32 h 66"/>
                  <a:gd name="T22" fmla="*/ 66 w 66"/>
                  <a:gd name="T23" fmla="*/ 26 h 66"/>
                  <a:gd name="T24" fmla="*/ 64 w 66"/>
                  <a:gd name="T25" fmla="*/ 20 h 66"/>
                  <a:gd name="T26" fmla="*/ 60 w 66"/>
                  <a:gd name="T27" fmla="*/ 14 h 66"/>
                  <a:gd name="T28" fmla="*/ 56 w 66"/>
                  <a:gd name="T29" fmla="*/ 8 h 66"/>
                  <a:gd name="T30" fmla="*/ 52 w 66"/>
                  <a:gd name="T31" fmla="*/ 4 h 66"/>
                  <a:gd name="T32" fmla="*/ 46 w 66"/>
                  <a:gd name="T33" fmla="*/ 2 h 66"/>
                  <a:gd name="T34" fmla="*/ 40 w 66"/>
                  <a:gd name="T35" fmla="*/ 0 h 66"/>
                  <a:gd name="T36" fmla="*/ 32 w 66"/>
                  <a:gd name="T37" fmla="*/ 0 h 66"/>
                  <a:gd name="T38" fmla="*/ 32 w 66"/>
                  <a:gd name="T39" fmla="*/ 0 h 66"/>
                  <a:gd name="T40" fmla="*/ 26 w 66"/>
                  <a:gd name="T41" fmla="*/ 0 h 66"/>
                  <a:gd name="T42" fmla="*/ 20 w 66"/>
                  <a:gd name="T43" fmla="*/ 2 h 66"/>
                  <a:gd name="T44" fmla="*/ 14 w 66"/>
                  <a:gd name="T45" fmla="*/ 6 h 66"/>
                  <a:gd name="T46" fmla="*/ 8 w 66"/>
                  <a:gd name="T47" fmla="*/ 10 h 66"/>
                  <a:gd name="T48" fmla="*/ 6 w 66"/>
                  <a:gd name="T49" fmla="*/ 16 h 66"/>
                  <a:gd name="T50" fmla="*/ 2 w 66"/>
                  <a:gd name="T51" fmla="*/ 20 h 66"/>
                  <a:gd name="T52" fmla="*/ 0 w 66"/>
                  <a:gd name="T53" fmla="*/ 28 h 66"/>
                  <a:gd name="T54" fmla="*/ 0 w 66"/>
                  <a:gd name="T55" fmla="*/ 34 h 66"/>
                  <a:gd name="T56" fmla="*/ 0 w 66"/>
                  <a:gd name="T57" fmla="*/ 34 h 66"/>
                  <a:gd name="T58" fmla="*/ 0 w 66"/>
                  <a:gd name="T59" fmla="*/ 40 h 66"/>
                  <a:gd name="T60" fmla="*/ 2 w 66"/>
                  <a:gd name="T61" fmla="*/ 48 h 66"/>
                  <a:gd name="T62" fmla="*/ 6 w 66"/>
                  <a:gd name="T63" fmla="*/ 52 h 66"/>
                  <a:gd name="T64" fmla="*/ 10 w 66"/>
                  <a:gd name="T65" fmla="*/ 58 h 66"/>
                  <a:gd name="T66" fmla="*/ 16 w 66"/>
                  <a:gd name="T67" fmla="*/ 62 h 66"/>
                  <a:gd name="T68" fmla="*/ 20 w 66"/>
                  <a:gd name="T69" fmla="*/ 64 h 66"/>
                  <a:gd name="T70" fmla="*/ 26 w 66"/>
                  <a:gd name="T71" fmla="*/ 66 h 66"/>
                  <a:gd name="T72" fmla="*/ 34 w 66"/>
                  <a:gd name="T73" fmla="*/ 66 h 66"/>
                  <a:gd name="T74" fmla="*/ 34 w 66"/>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4" y="66"/>
                    </a:moveTo>
                    <a:lnTo>
                      <a:pt x="34" y="66"/>
                    </a:lnTo>
                    <a:lnTo>
                      <a:pt x="40" y="66"/>
                    </a:lnTo>
                    <a:lnTo>
                      <a:pt x="46" y="64"/>
                    </a:lnTo>
                    <a:lnTo>
                      <a:pt x="52" y="60"/>
                    </a:lnTo>
                    <a:lnTo>
                      <a:pt x="58" y="56"/>
                    </a:lnTo>
                    <a:lnTo>
                      <a:pt x="62" y="52"/>
                    </a:lnTo>
                    <a:lnTo>
                      <a:pt x="64" y="46"/>
                    </a:lnTo>
                    <a:lnTo>
                      <a:pt x="66" y="38"/>
                    </a:lnTo>
                    <a:lnTo>
                      <a:pt x="66" y="32"/>
                    </a:lnTo>
                    <a:lnTo>
                      <a:pt x="66"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6" y="16"/>
                    </a:lnTo>
                    <a:lnTo>
                      <a:pt x="2" y="20"/>
                    </a:lnTo>
                    <a:lnTo>
                      <a:pt x="0" y="28"/>
                    </a:lnTo>
                    <a:lnTo>
                      <a:pt x="0" y="34"/>
                    </a:lnTo>
                    <a:lnTo>
                      <a:pt x="0" y="34"/>
                    </a:lnTo>
                    <a:lnTo>
                      <a:pt x="0" y="40"/>
                    </a:lnTo>
                    <a:lnTo>
                      <a:pt x="2" y="48"/>
                    </a:lnTo>
                    <a:lnTo>
                      <a:pt x="6" y="52"/>
                    </a:lnTo>
                    <a:lnTo>
                      <a:pt x="10" y="58"/>
                    </a:lnTo>
                    <a:lnTo>
                      <a:pt x="16" y="62"/>
                    </a:lnTo>
                    <a:lnTo>
                      <a:pt x="20" y="64"/>
                    </a:lnTo>
                    <a:lnTo>
                      <a:pt x="26" y="66"/>
                    </a:lnTo>
                    <a:lnTo>
                      <a:pt x="34" y="66"/>
                    </a:lnTo>
                    <a:lnTo>
                      <a:pt x="3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7" name="Freeform 134"/>
              <p:cNvSpPr>
                <a:spLocks/>
              </p:cNvSpPr>
              <p:nvPr userDrawn="1"/>
            </p:nvSpPr>
            <p:spPr bwMode="auto">
              <a:xfrm>
                <a:off x="4056063" y="9229725"/>
                <a:ext cx="174625" cy="174625"/>
              </a:xfrm>
              <a:custGeom>
                <a:avLst/>
                <a:gdLst>
                  <a:gd name="T0" fmla="*/ 54 w 110"/>
                  <a:gd name="T1" fmla="*/ 0 h 110"/>
                  <a:gd name="T2" fmla="*/ 54 w 110"/>
                  <a:gd name="T3" fmla="*/ 0 h 110"/>
                  <a:gd name="T4" fmla="*/ 42 w 110"/>
                  <a:gd name="T5" fmla="*/ 2 h 110"/>
                  <a:gd name="T6" fmla="*/ 32 w 110"/>
                  <a:gd name="T7" fmla="*/ 4 h 110"/>
                  <a:gd name="T8" fmla="*/ 24 w 110"/>
                  <a:gd name="T9" fmla="*/ 10 h 110"/>
                  <a:gd name="T10" fmla="*/ 16 w 110"/>
                  <a:gd name="T11" fmla="*/ 16 h 110"/>
                  <a:gd name="T12" fmla="*/ 8 w 110"/>
                  <a:gd name="T13" fmla="*/ 24 h 110"/>
                  <a:gd name="T14" fmla="*/ 4 w 110"/>
                  <a:gd name="T15" fmla="*/ 34 h 110"/>
                  <a:gd name="T16" fmla="*/ 0 w 110"/>
                  <a:gd name="T17" fmla="*/ 44 h 110"/>
                  <a:gd name="T18" fmla="*/ 0 w 110"/>
                  <a:gd name="T19" fmla="*/ 56 h 110"/>
                  <a:gd name="T20" fmla="*/ 0 w 110"/>
                  <a:gd name="T21" fmla="*/ 56 h 110"/>
                  <a:gd name="T22" fmla="*/ 0 w 110"/>
                  <a:gd name="T23" fmla="*/ 66 h 110"/>
                  <a:gd name="T24" fmla="*/ 4 w 110"/>
                  <a:gd name="T25" fmla="*/ 76 h 110"/>
                  <a:gd name="T26" fmla="*/ 10 w 110"/>
                  <a:gd name="T27" fmla="*/ 86 h 110"/>
                  <a:gd name="T28" fmla="*/ 16 w 110"/>
                  <a:gd name="T29" fmla="*/ 94 h 110"/>
                  <a:gd name="T30" fmla="*/ 24 w 110"/>
                  <a:gd name="T31" fmla="*/ 100 h 110"/>
                  <a:gd name="T32" fmla="*/ 34 w 110"/>
                  <a:gd name="T33" fmla="*/ 106 h 110"/>
                  <a:gd name="T34" fmla="*/ 44 w 110"/>
                  <a:gd name="T35" fmla="*/ 108 h 110"/>
                  <a:gd name="T36" fmla="*/ 56 w 110"/>
                  <a:gd name="T37" fmla="*/ 110 h 110"/>
                  <a:gd name="T38" fmla="*/ 56 w 110"/>
                  <a:gd name="T39" fmla="*/ 110 h 110"/>
                  <a:gd name="T40" fmla="*/ 66 w 110"/>
                  <a:gd name="T41" fmla="*/ 108 h 110"/>
                  <a:gd name="T42" fmla="*/ 76 w 110"/>
                  <a:gd name="T43" fmla="*/ 106 h 110"/>
                  <a:gd name="T44" fmla="*/ 86 w 110"/>
                  <a:gd name="T45" fmla="*/ 100 h 110"/>
                  <a:gd name="T46" fmla="*/ 94 w 110"/>
                  <a:gd name="T47" fmla="*/ 94 h 110"/>
                  <a:gd name="T48" fmla="*/ 100 w 110"/>
                  <a:gd name="T49" fmla="*/ 86 h 110"/>
                  <a:gd name="T50" fmla="*/ 104 w 110"/>
                  <a:gd name="T51" fmla="*/ 76 h 110"/>
                  <a:gd name="T52" fmla="*/ 108 w 110"/>
                  <a:gd name="T53" fmla="*/ 66 h 110"/>
                  <a:gd name="T54" fmla="*/ 110 w 110"/>
                  <a:gd name="T55" fmla="*/ 54 h 110"/>
                  <a:gd name="T56" fmla="*/ 110 w 110"/>
                  <a:gd name="T57" fmla="*/ 54 h 110"/>
                  <a:gd name="T58" fmla="*/ 108 w 110"/>
                  <a:gd name="T59" fmla="*/ 44 h 110"/>
                  <a:gd name="T60" fmla="*/ 104 w 110"/>
                  <a:gd name="T61" fmla="*/ 32 h 110"/>
                  <a:gd name="T62" fmla="*/ 100 w 110"/>
                  <a:gd name="T63" fmla="*/ 24 h 110"/>
                  <a:gd name="T64" fmla="*/ 92 w 110"/>
                  <a:gd name="T65" fmla="*/ 16 h 110"/>
                  <a:gd name="T66" fmla="*/ 84 w 110"/>
                  <a:gd name="T67" fmla="*/ 10 h 110"/>
                  <a:gd name="T68" fmla="*/ 76 w 110"/>
                  <a:gd name="T69" fmla="*/ 4 h 110"/>
                  <a:gd name="T70" fmla="*/ 66 w 110"/>
                  <a:gd name="T71" fmla="*/ 2 h 110"/>
                  <a:gd name="T72" fmla="*/ 54 w 110"/>
                  <a:gd name="T73" fmla="*/ 0 h 110"/>
                  <a:gd name="T74" fmla="*/ 54 w 110"/>
                  <a:gd name="T7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0">
                    <a:moveTo>
                      <a:pt x="54" y="0"/>
                    </a:moveTo>
                    <a:lnTo>
                      <a:pt x="54" y="0"/>
                    </a:lnTo>
                    <a:lnTo>
                      <a:pt x="42" y="2"/>
                    </a:lnTo>
                    <a:lnTo>
                      <a:pt x="32" y="4"/>
                    </a:lnTo>
                    <a:lnTo>
                      <a:pt x="24" y="10"/>
                    </a:lnTo>
                    <a:lnTo>
                      <a:pt x="16" y="16"/>
                    </a:lnTo>
                    <a:lnTo>
                      <a:pt x="8" y="24"/>
                    </a:lnTo>
                    <a:lnTo>
                      <a:pt x="4" y="34"/>
                    </a:lnTo>
                    <a:lnTo>
                      <a:pt x="0" y="44"/>
                    </a:lnTo>
                    <a:lnTo>
                      <a:pt x="0" y="56"/>
                    </a:lnTo>
                    <a:lnTo>
                      <a:pt x="0" y="56"/>
                    </a:lnTo>
                    <a:lnTo>
                      <a:pt x="0" y="66"/>
                    </a:lnTo>
                    <a:lnTo>
                      <a:pt x="4" y="76"/>
                    </a:lnTo>
                    <a:lnTo>
                      <a:pt x="10" y="86"/>
                    </a:lnTo>
                    <a:lnTo>
                      <a:pt x="16" y="94"/>
                    </a:lnTo>
                    <a:lnTo>
                      <a:pt x="24" y="100"/>
                    </a:lnTo>
                    <a:lnTo>
                      <a:pt x="34" y="106"/>
                    </a:lnTo>
                    <a:lnTo>
                      <a:pt x="44" y="108"/>
                    </a:lnTo>
                    <a:lnTo>
                      <a:pt x="56" y="110"/>
                    </a:lnTo>
                    <a:lnTo>
                      <a:pt x="56" y="110"/>
                    </a:lnTo>
                    <a:lnTo>
                      <a:pt x="66" y="108"/>
                    </a:lnTo>
                    <a:lnTo>
                      <a:pt x="76" y="106"/>
                    </a:lnTo>
                    <a:lnTo>
                      <a:pt x="86" y="100"/>
                    </a:lnTo>
                    <a:lnTo>
                      <a:pt x="94" y="94"/>
                    </a:lnTo>
                    <a:lnTo>
                      <a:pt x="100" y="86"/>
                    </a:lnTo>
                    <a:lnTo>
                      <a:pt x="104" y="76"/>
                    </a:lnTo>
                    <a:lnTo>
                      <a:pt x="108" y="66"/>
                    </a:lnTo>
                    <a:lnTo>
                      <a:pt x="110" y="54"/>
                    </a:lnTo>
                    <a:lnTo>
                      <a:pt x="110" y="54"/>
                    </a:lnTo>
                    <a:lnTo>
                      <a:pt x="108" y="44"/>
                    </a:lnTo>
                    <a:lnTo>
                      <a:pt x="104" y="32"/>
                    </a:lnTo>
                    <a:lnTo>
                      <a:pt x="100" y="24"/>
                    </a:lnTo>
                    <a:lnTo>
                      <a:pt x="92" y="16"/>
                    </a:lnTo>
                    <a:lnTo>
                      <a:pt x="84" y="10"/>
                    </a:lnTo>
                    <a:lnTo>
                      <a:pt x="76" y="4"/>
                    </a:lnTo>
                    <a:lnTo>
                      <a:pt x="66" y="2"/>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8" name="Freeform 135"/>
              <p:cNvSpPr>
                <a:spLocks/>
              </p:cNvSpPr>
              <p:nvPr userDrawn="1"/>
            </p:nvSpPr>
            <p:spPr bwMode="auto">
              <a:xfrm>
                <a:off x="3827463" y="8685213"/>
                <a:ext cx="19050" cy="22225"/>
              </a:xfrm>
              <a:custGeom>
                <a:avLst/>
                <a:gdLst>
                  <a:gd name="T0" fmla="*/ 6 w 12"/>
                  <a:gd name="T1" fmla="*/ 14 h 14"/>
                  <a:gd name="T2" fmla="*/ 6 w 12"/>
                  <a:gd name="T3" fmla="*/ 14 h 14"/>
                  <a:gd name="T4" fmla="*/ 8 w 12"/>
                  <a:gd name="T5" fmla="*/ 14 h 14"/>
                  <a:gd name="T6" fmla="*/ 10 w 12"/>
                  <a:gd name="T7" fmla="*/ 12 h 14"/>
                  <a:gd name="T8" fmla="*/ 12 w 12"/>
                  <a:gd name="T9" fmla="*/ 10 h 14"/>
                  <a:gd name="T10" fmla="*/ 12 w 12"/>
                  <a:gd name="T11" fmla="*/ 8 h 14"/>
                  <a:gd name="T12" fmla="*/ 12 w 12"/>
                  <a:gd name="T13" fmla="*/ 8 h 14"/>
                  <a:gd name="T14" fmla="*/ 10 w 12"/>
                  <a:gd name="T15" fmla="*/ 4 h 14"/>
                  <a:gd name="T16" fmla="*/ 6 w 12"/>
                  <a:gd name="T17" fmla="*/ 0 h 14"/>
                  <a:gd name="T18" fmla="*/ 6 w 12"/>
                  <a:gd name="T19" fmla="*/ 0 h 14"/>
                  <a:gd name="T20" fmla="*/ 0 w 12"/>
                  <a:gd name="T21" fmla="*/ 4 h 14"/>
                  <a:gd name="T22" fmla="*/ 0 w 12"/>
                  <a:gd name="T23" fmla="*/ 8 h 14"/>
                  <a:gd name="T24" fmla="*/ 0 w 12"/>
                  <a:gd name="T25" fmla="*/ 8 h 14"/>
                  <a:gd name="T26" fmla="*/ 2 w 12"/>
                  <a:gd name="T27" fmla="*/ 12 h 14"/>
                  <a:gd name="T28" fmla="*/ 6 w 12"/>
                  <a:gd name="T29" fmla="*/ 14 h 14"/>
                  <a:gd name="T30" fmla="*/ 6 w 12"/>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4"/>
                    </a:moveTo>
                    <a:lnTo>
                      <a:pt x="6" y="14"/>
                    </a:lnTo>
                    <a:lnTo>
                      <a:pt x="8" y="14"/>
                    </a:lnTo>
                    <a:lnTo>
                      <a:pt x="10" y="12"/>
                    </a:lnTo>
                    <a:lnTo>
                      <a:pt x="12" y="10"/>
                    </a:lnTo>
                    <a:lnTo>
                      <a:pt x="12" y="8"/>
                    </a:lnTo>
                    <a:lnTo>
                      <a:pt x="12" y="8"/>
                    </a:lnTo>
                    <a:lnTo>
                      <a:pt x="10" y="4"/>
                    </a:lnTo>
                    <a:lnTo>
                      <a:pt x="6" y="0"/>
                    </a:lnTo>
                    <a:lnTo>
                      <a:pt x="6" y="0"/>
                    </a:lnTo>
                    <a:lnTo>
                      <a:pt x="0" y="4"/>
                    </a:lnTo>
                    <a:lnTo>
                      <a:pt x="0" y="8"/>
                    </a:lnTo>
                    <a:lnTo>
                      <a:pt x="0" y="8"/>
                    </a:lnTo>
                    <a:lnTo>
                      <a:pt x="2" y="12"/>
                    </a:lnTo>
                    <a:lnTo>
                      <a:pt x="6" y="14"/>
                    </a:ln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9" name="Freeform 136"/>
              <p:cNvSpPr>
                <a:spLocks/>
              </p:cNvSpPr>
              <p:nvPr userDrawn="1"/>
            </p:nvSpPr>
            <p:spPr bwMode="auto">
              <a:xfrm>
                <a:off x="2819400" y="8918575"/>
                <a:ext cx="180975" cy="180975"/>
              </a:xfrm>
              <a:custGeom>
                <a:avLst/>
                <a:gdLst>
                  <a:gd name="T0" fmla="*/ 58 w 114"/>
                  <a:gd name="T1" fmla="*/ 114 h 114"/>
                  <a:gd name="T2" fmla="*/ 58 w 114"/>
                  <a:gd name="T3" fmla="*/ 114 h 114"/>
                  <a:gd name="T4" fmla="*/ 68 w 114"/>
                  <a:gd name="T5" fmla="*/ 114 h 114"/>
                  <a:gd name="T6" fmla="*/ 80 w 114"/>
                  <a:gd name="T7" fmla="*/ 110 h 114"/>
                  <a:gd name="T8" fmla="*/ 90 w 114"/>
                  <a:gd name="T9" fmla="*/ 104 h 114"/>
                  <a:gd name="T10" fmla="*/ 98 w 114"/>
                  <a:gd name="T11" fmla="*/ 98 h 114"/>
                  <a:gd name="T12" fmla="*/ 104 w 114"/>
                  <a:gd name="T13" fmla="*/ 88 h 114"/>
                  <a:gd name="T14" fmla="*/ 110 w 114"/>
                  <a:gd name="T15" fmla="*/ 78 h 114"/>
                  <a:gd name="T16" fmla="*/ 114 w 114"/>
                  <a:gd name="T17" fmla="*/ 68 h 114"/>
                  <a:gd name="T18" fmla="*/ 114 w 114"/>
                  <a:gd name="T19" fmla="*/ 56 h 114"/>
                  <a:gd name="T20" fmla="*/ 114 w 114"/>
                  <a:gd name="T21" fmla="*/ 56 h 114"/>
                  <a:gd name="T22" fmla="*/ 112 w 114"/>
                  <a:gd name="T23" fmla="*/ 44 h 114"/>
                  <a:gd name="T24" fmla="*/ 110 w 114"/>
                  <a:gd name="T25" fmla="*/ 34 h 114"/>
                  <a:gd name="T26" fmla="*/ 104 w 114"/>
                  <a:gd name="T27" fmla="*/ 24 h 114"/>
                  <a:gd name="T28" fmla="*/ 98 w 114"/>
                  <a:gd name="T29" fmla="*/ 16 h 114"/>
                  <a:gd name="T30" fmla="*/ 88 w 114"/>
                  <a:gd name="T31" fmla="*/ 10 h 114"/>
                  <a:gd name="T32" fmla="*/ 80 w 114"/>
                  <a:gd name="T33" fmla="*/ 4 h 114"/>
                  <a:gd name="T34" fmla="*/ 68 w 114"/>
                  <a:gd name="T35" fmla="*/ 0 h 114"/>
                  <a:gd name="T36" fmla="*/ 58 w 114"/>
                  <a:gd name="T37" fmla="*/ 0 h 114"/>
                  <a:gd name="T38" fmla="*/ 58 w 114"/>
                  <a:gd name="T39" fmla="*/ 0 h 114"/>
                  <a:gd name="T40" fmla="*/ 46 w 114"/>
                  <a:gd name="T41" fmla="*/ 0 h 114"/>
                  <a:gd name="T42" fmla="*/ 36 w 114"/>
                  <a:gd name="T43" fmla="*/ 4 h 114"/>
                  <a:gd name="T44" fmla="*/ 26 w 114"/>
                  <a:gd name="T45" fmla="*/ 10 h 114"/>
                  <a:gd name="T46" fmla="*/ 16 w 114"/>
                  <a:gd name="T47" fmla="*/ 16 h 114"/>
                  <a:gd name="T48" fmla="*/ 10 w 114"/>
                  <a:gd name="T49" fmla="*/ 24 h 114"/>
                  <a:gd name="T50" fmla="*/ 4 w 114"/>
                  <a:gd name="T51" fmla="*/ 34 h 114"/>
                  <a:gd name="T52" fmla="*/ 0 w 114"/>
                  <a:gd name="T53" fmla="*/ 46 h 114"/>
                  <a:gd name="T54" fmla="*/ 0 w 114"/>
                  <a:gd name="T55" fmla="*/ 58 h 114"/>
                  <a:gd name="T56" fmla="*/ 0 w 114"/>
                  <a:gd name="T57" fmla="*/ 58 h 114"/>
                  <a:gd name="T58" fmla="*/ 0 w 114"/>
                  <a:gd name="T59" fmla="*/ 68 h 114"/>
                  <a:gd name="T60" fmla="*/ 4 w 114"/>
                  <a:gd name="T61" fmla="*/ 80 h 114"/>
                  <a:gd name="T62" fmla="*/ 10 w 114"/>
                  <a:gd name="T63" fmla="*/ 90 h 114"/>
                  <a:gd name="T64" fmla="*/ 16 w 114"/>
                  <a:gd name="T65" fmla="*/ 98 h 114"/>
                  <a:gd name="T66" fmla="*/ 26 w 114"/>
                  <a:gd name="T67" fmla="*/ 104 h 114"/>
                  <a:gd name="T68" fmla="*/ 34 w 114"/>
                  <a:gd name="T69" fmla="*/ 110 h 114"/>
                  <a:gd name="T70" fmla="*/ 46 w 114"/>
                  <a:gd name="T71" fmla="*/ 114 h 114"/>
                  <a:gd name="T72" fmla="*/ 58 w 114"/>
                  <a:gd name="T73" fmla="*/ 114 h 114"/>
                  <a:gd name="T74" fmla="*/ 58 w 114"/>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58" y="114"/>
                    </a:moveTo>
                    <a:lnTo>
                      <a:pt x="58" y="114"/>
                    </a:lnTo>
                    <a:lnTo>
                      <a:pt x="68" y="114"/>
                    </a:lnTo>
                    <a:lnTo>
                      <a:pt x="80" y="110"/>
                    </a:lnTo>
                    <a:lnTo>
                      <a:pt x="90" y="104"/>
                    </a:lnTo>
                    <a:lnTo>
                      <a:pt x="98" y="98"/>
                    </a:lnTo>
                    <a:lnTo>
                      <a:pt x="104" y="88"/>
                    </a:lnTo>
                    <a:lnTo>
                      <a:pt x="110" y="78"/>
                    </a:lnTo>
                    <a:lnTo>
                      <a:pt x="114" y="68"/>
                    </a:lnTo>
                    <a:lnTo>
                      <a:pt x="114" y="56"/>
                    </a:lnTo>
                    <a:lnTo>
                      <a:pt x="114" y="56"/>
                    </a:lnTo>
                    <a:lnTo>
                      <a:pt x="112" y="44"/>
                    </a:lnTo>
                    <a:lnTo>
                      <a:pt x="110" y="34"/>
                    </a:lnTo>
                    <a:lnTo>
                      <a:pt x="104" y="24"/>
                    </a:lnTo>
                    <a:lnTo>
                      <a:pt x="98" y="16"/>
                    </a:lnTo>
                    <a:lnTo>
                      <a:pt x="88" y="10"/>
                    </a:lnTo>
                    <a:lnTo>
                      <a:pt x="80" y="4"/>
                    </a:lnTo>
                    <a:lnTo>
                      <a:pt x="68" y="0"/>
                    </a:lnTo>
                    <a:lnTo>
                      <a:pt x="58" y="0"/>
                    </a:lnTo>
                    <a:lnTo>
                      <a:pt x="58" y="0"/>
                    </a:lnTo>
                    <a:lnTo>
                      <a:pt x="46" y="0"/>
                    </a:lnTo>
                    <a:lnTo>
                      <a:pt x="36" y="4"/>
                    </a:lnTo>
                    <a:lnTo>
                      <a:pt x="26" y="10"/>
                    </a:lnTo>
                    <a:lnTo>
                      <a:pt x="16" y="16"/>
                    </a:lnTo>
                    <a:lnTo>
                      <a:pt x="10" y="24"/>
                    </a:lnTo>
                    <a:lnTo>
                      <a:pt x="4" y="34"/>
                    </a:lnTo>
                    <a:lnTo>
                      <a:pt x="0" y="46"/>
                    </a:lnTo>
                    <a:lnTo>
                      <a:pt x="0" y="58"/>
                    </a:lnTo>
                    <a:lnTo>
                      <a:pt x="0" y="58"/>
                    </a:lnTo>
                    <a:lnTo>
                      <a:pt x="0" y="68"/>
                    </a:lnTo>
                    <a:lnTo>
                      <a:pt x="4" y="80"/>
                    </a:lnTo>
                    <a:lnTo>
                      <a:pt x="10" y="90"/>
                    </a:lnTo>
                    <a:lnTo>
                      <a:pt x="16" y="98"/>
                    </a:lnTo>
                    <a:lnTo>
                      <a:pt x="26" y="104"/>
                    </a:lnTo>
                    <a:lnTo>
                      <a:pt x="34" y="110"/>
                    </a:lnTo>
                    <a:lnTo>
                      <a:pt x="46" y="114"/>
                    </a:lnTo>
                    <a:lnTo>
                      <a:pt x="58" y="114"/>
                    </a:lnTo>
                    <a:lnTo>
                      <a:pt x="5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0" name="Freeform 137"/>
              <p:cNvSpPr>
                <a:spLocks/>
              </p:cNvSpPr>
              <p:nvPr userDrawn="1"/>
            </p:nvSpPr>
            <p:spPr bwMode="auto">
              <a:xfrm>
                <a:off x="-839788" y="7724775"/>
                <a:ext cx="101600" cy="103188"/>
              </a:xfrm>
              <a:custGeom>
                <a:avLst/>
                <a:gdLst>
                  <a:gd name="T0" fmla="*/ 32 w 64"/>
                  <a:gd name="T1" fmla="*/ 65 h 65"/>
                  <a:gd name="T2" fmla="*/ 32 w 64"/>
                  <a:gd name="T3" fmla="*/ 65 h 65"/>
                  <a:gd name="T4" fmla="*/ 38 w 64"/>
                  <a:gd name="T5" fmla="*/ 63 h 65"/>
                  <a:gd name="T6" fmla="*/ 44 w 64"/>
                  <a:gd name="T7" fmla="*/ 61 h 65"/>
                  <a:gd name="T8" fmla="*/ 54 w 64"/>
                  <a:gd name="T9" fmla="*/ 55 h 65"/>
                  <a:gd name="T10" fmla="*/ 60 w 64"/>
                  <a:gd name="T11" fmla="*/ 45 h 65"/>
                  <a:gd name="T12" fmla="*/ 62 w 64"/>
                  <a:gd name="T13" fmla="*/ 39 h 65"/>
                  <a:gd name="T14" fmla="*/ 64 w 64"/>
                  <a:gd name="T15" fmla="*/ 33 h 65"/>
                  <a:gd name="T16" fmla="*/ 64 w 64"/>
                  <a:gd name="T17" fmla="*/ 33 h 65"/>
                  <a:gd name="T18" fmla="*/ 64 w 64"/>
                  <a:gd name="T19" fmla="*/ 27 h 65"/>
                  <a:gd name="T20" fmla="*/ 62 w 64"/>
                  <a:gd name="T21" fmla="*/ 21 h 65"/>
                  <a:gd name="T22" fmla="*/ 58 w 64"/>
                  <a:gd name="T23" fmla="*/ 15 h 65"/>
                  <a:gd name="T24" fmla="*/ 54 w 64"/>
                  <a:gd name="T25" fmla="*/ 11 h 65"/>
                  <a:gd name="T26" fmla="*/ 50 w 64"/>
                  <a:gd name="T27" fmla="*/ 7 h 65"/>
                  <a:gd name="T28" fmla="*/ 44 w 64"/>
                  <a:gd name="T29" fmla="*/ 2 h 65"/>
                  <a:gd name="T30" fmla="*/ 38 w 64"/>
                  <a:gd name="T31" fmla="*/ 0 h 65"/>
                  <a:gd name="T32" fmla="*/ 32 w 64"/>
                  <a:gd name="T33" fmla="*/ 0 h 65"/>
                  <a:gd name="T34" fmla="*/ 32 w 64"/>
                  <a:gd name="T35" fmla="*/ 0 h 65"/>
                  <a:gd name="T36" fmla="*/ 26 w 64"/>
                  <a:gd name="T37" fmla="*/ 0 h 65"/>
                  <a:gd name="T38" fmla="*/ 20 w 64"/>
                  <a:gd name="T39" fmla="*/ 2 h 65"/>
                  <a:gd name="T40" fmla="*/ 14 w 64"/>
                  <a:gd name="T41" fmla="*/ 4 h 65"/>
                  <a:gd name="T42" fmla="*/ 10 w 64"/>
                  <a:gd name="T43" fmla="*/ 9 h 65"/>
                  <a:gd name="T44" fmla="*/ 6 w 64"/>
                  <a:gd name="T45" fmla="*/ 15 h 65"/>
                  <a:gd name="T46" fmla="*/ 2 w 64"/>
                  <a:gd name="T47" fmla="*/ 19 h 65"/>
                  <a:gd name="T48" fmla="*/ 0 w 64"/>
                  <a:gd name="T49" fmla="*/ 25 h 65"/>
                  <a:gd name="T50" fmla="*/ 0 w 64"/>
                  <a:gd name="T51" fmla="*/ 33 h 65"/>
                  <a:gd name="T52" fmla="*/ 0 w 64"/>
                  <a:gd name="T53" fmla="*/ 33 h 65"/>
                  <a:gd name="T54" fmla="*/ 0 w 64"/>
                  <a:gd name="T55" fmla="*/ 39 h 65"/>
                  <a:gd name="T56" fmla="*/ 2 w 64"/>
                  <a:gd name="T57" fmla="*/ 45 h 65"/>
                  <a:gd name="T58" fmla="*/ 6 w 64"/>
                  <a:gd name="T59" fmla="*/ 51 h 65"/>
                  <a:gd name="T60" fmla="*/ 8 w 64"/>
                  <a:gd name="T61" fmla="*/ 55 h 65"/>
                  <a:gd name="T62" fmla="*/ 14 w 64"/>
                  <a:gd name="T63" fmla="*/ 59 h 65"/>
                  <a:gd name="T64" fmla="*/ 20 w 64"/>
                  <a:gd name="T65" fmla="*/ 61 h 65"/>
                  <a:gd name="T66" fmla="*/ 26 w 64"/>
                  <a:gd name="T67" fmla="*/ 63 h 65"/>
                  <a:gd name="T68" fmla="*/ 32 w 64"/>
                  <a:gd name="T69" fmla="*/ 65 h 65"/>
                  <a:gd name="T70" fmla="*/ 32 w 64"/>
                  <a:gd name="T7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5">
                    <a:moveTo>
                      <a:pt x="32" y="65"/>
                    </a:moveTo>
                    <a:lnTo>
                      <a:pt x="32" y="65"/>
                    </a:lnTo>
                    <a:lnTo>
                      <a:pt x="38" y="63"/>
                    </a:lnTo>
                    <a:lnTo>
                      <a:pt x="44" y="61"/>
                    </a:lnTo>
                    <a:lnTo>
                      <a:pt x="54" y="55"/>
                    </a:lnTo>
                    <a:lnTo>
                      <a:pt x="60" y="45"/>
                    </a:lnTo>
                    <a:lnTo>
                      <a:pt x="62" y="39"/>
                    </a:lnTo>
                    <a:lnTo>
                      <a:pt x="64" y="33"/>
                    </a:lnTo>
                    <a:lnTo>
                      <a:pt x="64" y="33"/>
                    </a:lnTo>
                    <a:lnTo>
                      <a:pt x="64" y="27"/>
                    </a:lnTo>
                    <a:lnTo>
                      <a:pt x="62" y="21"/>
                    </a:lnTo>
                    <a:lnTo>
                      <a:pt x="58" y="15"/>
                    </a:lnTo>
                    <a:lnTo>
                      <a:pt x="54" y="11"/>
                    </a:lnTo>
                    <a:lnTo>
                      <a:pt x="50" y="7"/>
                    </a:lnTo>
                    <a:lnTo>
                      <a:pt x="44" y="2"/>
                    </a:lnTo>
                    <a:lnTo>
                      <a:pt x="38" y="0"/>
                    </a:lnTo>
                    <a:lnTo>
                      <a:pt x="32" y="0"/>
                    </a:lnTo>
                    <a:lnTo>
                      <a:pt x="32" y="0"/>
                    </a:lnTo>
                    <a:lnTo>
                      <a:pt x="26" y="0"/>
                    </a:lnTo>
                    <a:lnTo>
                      <a:pt x="20" y="2"/>
                    </a:lnTo>
                    <a:lnTo>
                      <a:pt x="14" y="4"/>
                    </a:lnTo>
                    <a:lnTo>
                      <a:pt x="10" y="9"/>
                    </a:lnTo>
                    <a:lnTo>
                      <a:pt x="6" y="15"/>
                    </a:lnTo>
                    <a:lnTo>
                      <a:pt x="2" y="19"/>
                    </a:lnTo>
                    <a:lnTo>
                      <a:pt x="0" y="25"/>
                    </a:lnTo>
                    <a:lnTo>
                      <a:pt x="0" y="33"/>
                    </a:lnTo>
                    <a:lnTo>
                      <a:pt x="0" y="33"/>
                    </a:lnTo>
                    <a:lnTo>
                      <a:pt x="0" y="39"/>
                    </a:lnTo>
                    <a:lnTo>
                      <a:pt x="2" y="45"/>
                    </a:lnTo>
                    <a:lnTo>
                      <a:pt x="6" y="51"/>
                    </a:lnTo>
                    <a:lnTo>
                      <a:pt x="8" y="55"/>
                    </a:lnTo>
                    <a:lnTo>
                      <a:pt x="14" y="59"/>
                    </a:lnTo>
                    <a:lnTo>
                      <a:pt x="20" y="61"/>
                    </a:lnTo>
                    <a:lnTo>
                      <a:pt x="26" y="63"/>
                    </a:lnTo>
                    <a:lnTo>
                      <a:pt x="32" y="65"/>
                    </a:lnTo>
                    <a:lnTo>
                      <a:pt x="3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1" name="Freeform 138"/>
              <p:cNvSpPr>
                <a:spLocks/>
              </p:cNvSpPr>
              <p:nvPr userDrawn="1"/>
            </p:nvSpPr>
            <p:spPr bwMode="auto">
              <a:xfrm>
                <a:off x="-922338" y="8259763"/>
                <a:ext cx="266700" cy="266700"/>
              </a:xfrm>
              <a:custGeom>
                <a:avLst/>
                <a:gdLst>
                  <a:gd name="T0" fmla="*/ 84 w 168"/>
                  <a:gd name="T1" fmla="*/ 168 h 168"/>
                  <a:gd name="T2" fmla="*/ 84 w 168"/>
                  <a:gd name="T3" fmla="*/ 168 h 168"/>
                  <a:gd name="T4" fmla="*/ 100 w 168"/>
                  <a:gd name="T5" fmla="*/ 166 h 168"/>
                  <a:gd name="T6" fmla="*/ 116 w 168"/>
                  <a:gd name="T7" fmla="*/ 162 h 168"/>
                  <a:gd name="T8" fmla="*/ 130 w 168"/>
                  <a:gd name="T9" fmla="*/ 154 h 168"/>
                  <a:gd name="T10" fmla="*/ 142 w 168"/>
                  <a:gd name="T11" fmla="*/ 142 h 168"/>
                  <a:gd name="T12" fmla="*/ 154 w 168"/>
                  <a:gd name="T13" fmla="*/ 130 h 168"/>
                  <a:gd name="T14" fmla="*/ 160 w 168"/>
                  <a:gd name="T15" fmla="*/ 116 h 168"/>
                  <a:gd name="T16" fmla="*/ 166 w 168"/>
                  <a:gd name="T17" fmla="*/ 100 h 168"/>
                  <a:gd name="T18" fmla="*/ 168 w 168"/>
                  <a:gd name="T19" fmla="*/ 84 h 168"/>
                  <a:gd name="T20" fmla="*/ 168 w 168"/>
                  <a:gd name="T21" fmla="*/ 84 h 168"/>
                  <a:gd name="T22" fmla="*/ 166 w 168"/>
                  <a:gd name="T23" fmla="*/ 66 h 168"/>
                  <a:gd name="T24" fmla="*/ 160 w 168"/>
                  <a:gd name="T25" fmla="*/ 50 h 168"/>
                  <a:gd name="T26" fmla="*/ 152 w 168"/>
                  <a:gd name="T27" fmla="*/ 36 h 168"/>
                  <a:gd name="T28" fmla="*/ 142 w 168"/>
                  <a:gd name="T29" fmla="*/ 24 h 168"/>
                  <a:gd name="T30" fmla="*/ 130 w 168"/>
                  <a:gd name="T31" fmla="*/ 14 h 168"/>
                  <a:gd name="T32" fmla="*/ 116 w 168"/>
                  <a:gd name="T33" fmla="*/ 6 h 168"/>
                  <a:gd name="T34" fmla="*/ 100 w 168"/>
                  <a:gd name="T35" fmla="*/ 2 h 168"/>
                  <a:gd name="T36" fmla="*/ 84 w 168"/>
                  <a:gd name="T37" fmla="*/ 0 h 168"/>
                  <a:gd name="T38" fmla="*/ 84 w 168"/>
                  <a:gd name="T39" fmla="*/ 0 h 168"/>
                  <a:gd name="T40" fmla="*/ 66 w 168"/>
                  <a:gd name="T41" fmla="*/ 2 h 168"/>
                  <a:gd name="T42" fmla="*/ 50 w 168"/>
                  <a:gd name="T43" fmla="*/ 8 h 168"/>
                  <a:gd name="T44" fmla="*/ 36 w 168"/>
                  <a:gd name="T45" fmla="*/ 14 h 168"/>
                  <a:gd name="T46" fmla="*/ 24 w 168"/>
                  <a:gd name="T47" fmla="*/ 26 h 168"/>
                  <a:gd name="T48" fmla="*/ 14 w 168"/>
                  <a:gd name="T49" fmla="*/ 38 h 168"/>
                  <a:gd name="T50" fmla="*/ 6 w 168"/>
                  <a:gd name="T51" fmla="*/ 52 h 168"/>
                  <a:gd name="T52" fmla="*/ 2 w 168"/>
                  <a:gd name="T53" fmla="*/ 68 h 168"/>
                  <a:gd name="T54" fmla="*/ 0 w 168"/>
                  <a:gd name="T55" fmla="*/ 84 h 168"/>
                  <a:gd name="T56" fmla="*/ 0 w 168"/>
                  <a:gd name="T57" fmla="*/ 84 h 168"/>
                  <a:gd name="T58" fmla="*/ 2 w 168"/>
                  <a:gd name="T59" fmla="*/ 102 h 168"/>
                  <a:gd name="T60" fmla="*/ 6 w 168"/>
                  <a:gd name="T61" fmla="*/ 116 h 168"/>
                  <a:gd name="T62" fmla="*/ 14 w 168"/>
                  <a:gd name="T63" fmla="*/ 130 h 168"/>
                  <a:gd name="T64" fmla="*/ 26 w 168"/>
                  <a:gd name="T65" fmla="*/ 144 h 168"/>
                  <a:gd name="T66" fmla="*/ 38 w 168"/>
                  <a:gd name="T67" fmla="*/ 154 h 168"/>
                  <a:gd name="T68" fmla="*/ 52 w 168"/>
                  <a:gd name="T69" fmla="*/ 162 h 168"/>
                  <a:gd name="T70" fmla="*/ 68 w 168"/>
                  <a:gd name="T71" fmla="*/ 166 h 168"/>
                  <a:gd name="T72" fmla="*/ 84 w 168"/>
                  <a:gd name="T73" fmla="*/ 168 h 168"/>
                  <a:gd name="T74" fmla="*/ 84 w 168"/>
                  <a:gd name="T7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8">
                    <a:moveTo>
                      <a:pt x="84" y="168"/>
                    </a:moveTo>
                    <a:lnTo>
                      <a:pt x="84" y="168"/>
                    </a:lnTo>
                    <a:lnTo>
                      <a:pt x="100" y="166"/>
                    </a:lnTo>
                    <a:lnTo>
                      <a:pt x="116" y="162"/>
                    </a:lnTo>
                    <a:lnTo>
                      <a:pt x="130" y="154"/>
                    </a:lnTo>
                    <a:lnTo>
                      <a:pt x="142" y="142"/>
                    </a:lnTo>
                    <a:lnTo>
                      <a:pt x="154" y="130"/>
                    </a:lnTo>
                    <a:lnTo>
                      <a:pt x="160" y="116"/>
                    </a:lnTo>
                    <a:lnTo>
                      <a:pt x="166" y="100"/>
                    </a:lnTo>
                    <a:lnTo>
                      <a:pt x="168" y="84"/>
                    </a:lnTo>
                    <a:lnTo>
                      <a:pt x="168" y="84"/>
                    </a:lnTo>
                    <a:lnTo>
                      <a:pt x="166" y="66"/>
                    </a:lnTo>
                    <a:lnTo>
                      <a:pt x="160" y="50"/>
                    </a:lnTo>
                    <a:lnTo>
                      <a:pt x="152" y="36"/>
                    </a:lnTo>
                    <a:lnTo>
                      <a:pt x="142" y="24"/>
                    </a:lnTo>
                    <a:lnTo>
                      <a:pt x="130" y="14"/>
                    </a:lnTo>
                    <a:lnTo>
                      <a:pt x="116" y="6"/>
                    </a:lnTo>
                    <a:lnTo>
                      <a:pt x="100" y="2"/>
                    </a:lnTo>
                    <a:lnTo>
                      <a:pt x="84" y="0"/>
                    </a:lnTo>
                    <a:lnTo>
                      <a:pt x="84" y="0"/>
                    </a:lnTo>
                    <a:lnTo>
                      <a:pt x="66" y="2"/>
                    </a:lnTo>
                    <a:lnTo>
                      <a:pt x="50" y="8"/>
                    </a:lnTo>
                    <a:lnTo>
                      <a:pt x="36" y="14"/>
                    </a:lnTo>
                    <a:lnTo>
                      <a:pt x="24" y="26"/>
                    </a:lnTo>
                    <a:lnTo>
                      <a:pt x="14" y="38"/>
                    </a:lnTo>
                    <a:lnTo>
                      <a:pt x="6" y="52"/>
                    </a:lnTo>
                    <a:lnTo>
                      <a:pt x="2" y="68"/>
                    </a:lnTo>
                    <a:lnTo>
                      <a:pt x="0" y="84"/>
                    </a:lnTo>
                    <a:lnTo>
                      <a:pt x="0" y="84"/>
                    </a:lnTo>
                    <a:lnTo>
                      <a:pt x="2" y="102"/>
                    </a:lnTo>
                    <a:lnTo>
                      <a:pt x="6" y="116"/>
                    </a:lnTo>
                    <a:lnTo>
                      <a:pt x="14" y="130"/>
                    </a:lnTo>
                    <a:lnTo>
                      <a:pt x="26" y="144"/>
                    </a:lnTo>
                    <a:lnTo>
                      <a:pt x="38" y="154"/>
                    </a:lnTo>
                    <a:lnTo>
                      <a:pt x="52" y="162"/>
                    </a:lnTo>
                    <a:lnTo>
                      <a:pt x="68" y="166"/>
                    </a:lnTo>
                    <a:lnTo>
                      <a:pt x="84" y="168"/>
                    </a:lnTo>
                    <a:lnTo>
                      <a:pt x="84"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2" name="Freeform 139"/>
              <p:cNvSpPr>
                <a:spLocks/>
              </p:cNvSpPr>
              <p:nvPr userDrawn="1"/>
            </p:nvSpPr>
            <p:spPr bwMode="auto">
              <a:xfrm>
                <a:off x="-884238" y="7986713"/>
                <a:ext cx="190500" cy="193675"/>
              </a:xfrm>
              <a:custGeom>
                <a:avLst/>
                <a:gdLst>
                  <a:gd name="T0" fmla="*/ 60 w 120"/>
                  <a:gd name="T1" fmla="*/ 122 h 122"/>
                  <a:gd name="T2" fmla="*/ 60 w 120"/>
                  <a:gd name="T3" fmla="*/ 122 h 122"/>
                  <a:gd name="T4" fmla="*/ 72 w 120"/>
                  <a:gd name="T5" fmla="*/ 120 h 122"/>
                  <a:gd name="T6" fmla="*/ 84 w 120"/>
                  <a:gd name="T7" fmla="*/ 116 h 122"/>
                  <a:gd name="T8" fmla="*/ 94 w 120"/>
                  <a:gd name="T9" fmla="*/ 110 h 122"/>
                  <a:gd name="T10" fmla="*/ 102 w 120"/>
                  <a:gd name="T11" fmla="*/ 104 h 122"/>
                  <a:gd name="T12" fmla="*/ 110 w 120"/>
                  <a:gd name="T13" fmla="*/ 94 h 122"/>
                  <a:gd name="T14" fmla="*/ 116 w 120"/>
                  <a:gd name="T15" fmla="*/ 84 h 122"/>
                  <a:gd name="T16" fmla="*/ 120 w 120"/>
                  <a:gd name="T17" fmla="*/ 72 h 122"/>
                  <a:gd name="T18" fmla="*/ 120 w 120"/>
                  <a:gd name="T19" fmla="*/ 60 h 122"/>
                  <a:gd name="T20" fmla="*/ 120 w 120"/>
                  <a:gd name="T21" fmla="*/ 60 h 122"/>
                  <a:gd name="T22" fmla="*/ 120 w 120"/>
                  <a:gd name="T23" fmla="*/ 48 h 122"/>
                  <a:gd name="T24" fmla="*/ 116 w 120"/>
                  <a:gd name="T25" fmla="*/ 38 h 122"/>
                  <a:gd name="T26" fmla="*/ 110 w 120"/>
                  <a:gd name="T27" fmla="*/ 26 h 122"/>
                  <a:gd name="T28" fmla="*/ 102 w 120"/>
                  <a:gd name="T29" fmla="*/ 18 h 122"/>
                  <a:gd name="T30" fmla="*/ 94 w 120"/>
                  <a:gd name="T31" fmla="*/ 10 h 122"/>
                  <a:gd name="T32" fmla="*/ 82 w 120"/>
                  <a:gd name="T33" fmla="*/ 4 h 122"/>
                  <a:gd name="T34" fmla="*/ 72 w 120"/>
                  <a:gd name="T35" fmla="*/ 2 h 122"/>
                  <a:gd name="T36" fmla="*/ 60 w 120"/>
                  <a:gd name="T37" fmla="*/ 0 h 122"/>
                  <a:gd name="T38" fmla="*/ 60 w 120"/>
                  <a:gd name="T39" fmla="*/ 0 h 122"/>
                  <a:gd name="T40" fmla="*/ 46 w 120"/>
                  <a:gd name="T41" fmla="*/ 2 h 122"/>
                  <a:gd name="T42" fmla="*/ 36 w 120"/>
                  <a:gd name="T43" fmla="*/ 6 h 122"/>
                  <a:gd name="T44" fmla="*/ 26 w 120"/>
                  <a:gd name="T45" fmla="*/ 10 h 122"/>
                  <a:gd name="T46" fmla="*/ 16 w 120"/>
                  <a:gd name="T47" fmla="*/ 18 h 122"/>
                  <a:gd name="T48" fmla="*/ 10 w 120"/>
                  <a:gd name="T49" fmla="*/ 28 h 122"/>
                  <a:gd name="T50" fmla="*/ 4 w 120"/>
                  <a:gd name="T51" fmla="*/ 38 h 122"/>
                  <a:gd name="T52" fmla="*/ 0 w 120"/>
                  <a:gd name="T53" fmla="*/ 48 h 122"/>
                  <a:gd name="T54" fmla="*/ 0 w 120"/>
                  <a:gd name="T55" fmla="*/ 60 h 122"/>
                  <a:gd name="T56" fmla="*/ 0 w 120"/>
                  <a:gd name="T57" fmla="*/ 60 h 122"/>
                  <a:gd name="T58" fmla="*/ 0 w 120"/>
                  <a:gd name="T59" fmla="*/ 74 h 122"/>
                  <a:gd name="T60" fmla="*/ 4 w 120"/>
                  <a:gd name="T61" fmla="*/ 84 h 122"/>
                  <a:gd name="T62" fmla="*/ 10 w 120"/>
                  <a:gd name="T63" fmla="*/ 96 h 122"/>
                  <a:gd name="T64" fmla="*/ 18 w 120"/>
                  <a:gd name="T65" fmla="*/ 104 h 122"/>
                  <a:gd name="T66" fmla="*/ 26 w 120"/>
                  <a:gd name="T67" fmla="*/ 112 h 122"/>
                  <a:gd name="T68" fmla="*/ 36 w 120"/>
                  <a:gd name="T69" fmla="*/ 116 h 122"/>
                  <a:gd name="T70" fmla="*/ 48 w 120"/>
                  <a:gd name="T71" fmla="*/ 120 h 122"/>
                  <a:gd name="T72" fmla="*/ 60 w 120"/>
                  <a:gd name="T73" fmla="*/ 122 h 122"/>
                  <a:gd name="T74" fmla="*/ 60 w 120"/>
                  <a:gd name="T7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2">
                    <a:moveTo>
                      <a:pt x="60" y="122"/>
                    </a:moveTo>
                    <a:lnTo>
                      <a:pt x="60" y="122"/>
                    </a:lnTo>
                    <a:lnTo>
                      <a:pt x="72" y="120"/>
                    </a:lnTo>
                    <a:lnTo>
                      <a:pt x="84" y="116"/>
                    </a:lnTo>
                    <a:lnTo>
                      <a:pt x="94" y="110"/>
                    </a:lnTo>
                    <a:lnTo>
                      <a:pt x="102" y="104"/>
                    </a:lnTo>
                    <a:lnTo>
                      <a:pt x="110" y="94"/>
                    </a:lnTo>
                    <a:lnTo>
                      <a:pt x="116" y="84"/>
                    </a:lnTo>
                    <a:lnTo>
                      <a:pt x="120" y="72"/>
                    </a:lnTo>
                    <a:lnTo>
                      <a:pt x="120" y="60"/>
                    </a:lnTo>
                    <a:lnTo>
                      <a:pt x="120" y="60"/>
                    </a:lnTo>
                    <a:lnTo>
                      <a:pt x="120" y="48"/>
                    </a:lnTo>
                    <a:lnTo>
                      <a:pt x="116" y="38"/>
                    </a:lnTo>
                    <a:lnTo>
                      <a:pt x="110" y="26"/>
                    </a:lnTo>
                    <a:lnTo>
                      <a:pt x="102" y="18"/>
                    </a:lnTo>
                    <a:lnTo>
                      <a:pt x="94" y="10"/>
                    </a:lnTo>
                    <a:lnTo>
                      <a:pt x="82" y="4"/>
                    </a:lnTo>
                    <a:lnTo>
                      <a:pt x="72" y="2"/>
                    </a:lnTo>
                    <a:lnTo>
                      <a:pt x="60" y="0"/>
                    </a:lnTo>
                    <a:lnTo>
                      <a:pt x="60" y="0"/>
                    </a:lnTo>
                    <a:lnTo>
                      <a:pt x="46" y="2"/>
                    </a:lnTo>
                    <a:lnTo>
                      <a:pt x="36" y="6"/>
                    </a:lnTo>
                    <a:lnTo>
                      <a:pt x="26" y="10"/>
                    </a:lnTo>
                    <a:lnTo>
                      <a:pt x="16" y="18"/>
                    </a:lnTo>
                    <a:lnTo>
                      <a:pt x="10" y="28"/>
                    </a:lnTo>
                    <a:lnTo>
                      <a:pt x="4" y="38"/>
                    </a:lnTo>
                    <a:lnTo>
                      <a:pt x="0" y="48"/>
                    </a:lnTo>
                    <a:lnTo>
                      <a:pt x="0" y="60"/>
                    </a:lnTo>
                    <a:lnTo>
                      <a:pt x="0" y="60"/>
                    </a:lnTo>
                    <a:lnTo>
                      <a:pt x="0" y="74"/>
                    </a:lnTo>
                    <a:lnTo>
                      <a:pt x="4" y="84"/>
                    </a:lnTo>
                    <a:lnTo>
                      <a:pt x="10" y="96"/>
                    </a:lnTo>
                    <a:lnTo>
                      <a:pt x="18" y="104"/>
                    </a:lnTo>
                    <a:lnTo>
                      <a:pt x="26" y="112"/>
                    </a:lnTo>
                    <a:lnTo>
                      <a:pt x="36" y="116"/>
                    </a:lnTo>
                    <a:lnTo>
                      <a:pt x="48" y="120"/>
                    </a:lnTo>
                    <a:lnTo>
                      <a:pt x="60" y="122"/>
                    </a:lnTo>
                    <a:lnTo>
                      <a:pt x="6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3" name="Freeform 140"/>
              <p:cNvSpPr>
                <a:spLocks/>
              </p:cNvSpPr>
              <p:nvPr userDrawn="1"/>
            </p:nvSpPr>
            <p:spPr bwMode="auto">
              <a:xfrm>
                <a:off x="-1116013" y="7445375"/>
                <a:ext cx="34925" cy="38100"/>
              </a:xfrm>
              <a:custGeom>
                <a:avLst/>
                <a:gdLst>
                  <a:gd name="T0" fmla="*/ 10 w 22"/>
                  <a:gd name="T1" fmla="*/ 24 h 24"/>
                  <a:gd name="T2" fmla="*/ 10 w 22"/>
                  <a:gd name="T3" fmla="*/ 24 h 24"/>
                  <a:gd name="T4" fmla="*/ 16 w 22"/>
                  <a:gd name="T5" fmla="*/ 24 h 24"/>
                  <a:gd name="T6" fmla="*/ 20 w 22"/>
                  <a:gd name="T7" fmla="*/ 20 h 24"/>
                  <a:gd name="T8" fmla="*/ 22 w 22"/>
                  <a:gd name="T9" fmla="*/ 16 h 24"/>
                  <a:gd name="T10" fmla="*/ 22 w 22"/>
                  <a:gd name="T11" fmla="*/ 12 h 24"/>
                  <a:gd name="T12" fmla="*/ 22 w 22"/>
                  <a:gd name="T13" fmla="*/ 12 h 24"/>
                  <a:gd name="T14" fmla="*/ 22 w 22"/>
                  <a:gd name="T15" fmla="*/ 8 h 24"/>
                  <a:gd name="T16" fmla="*/ 20 w 22"/>
                  <a:gd name="T17" fmla="*/ 4 h 24"/>
                  <a:gd name="T18" fmla="*/ 16 w 22"/>
                  <a:gd name="T19" fmla="*/ 2 h 24"/>
                  <a:gd name="T20" fmla="*/ 12 w 22"/>
                  <a:gd name="T21" fmla="*/ 0 h 24"/>
                  <a:gd name="T22" fmla="*/ 12 w 22"/>
                  <a:gd name="T23" fmla="*/ 0 h 24"/>
                  <a:gd name="T24" fmla="*/ 6 w 22"/>
                  <a:gd name="T25" fmla="*/ 2 h 24"/>
                  <a:gd name="T26" fmla="*/ 2 w 22"/>
                  <a:gd name="T27" fmla="*/ 4 h 24"/>
                  <a:gd name="T28" fmla="*/ 0 w 22"/>
                  <a:gd name="T29" fmla="*/ 8 h 24"/>
                  <a:gd name="T30" fmla="*/ 0 w 22"/>
                  <a:gd name="T31" fmla="*/ 12 h 24"/>
                  <a:gd name="T32" fmla="*/ 0 w 22"/>
                  <a:gd name="T33" fmla="*/ 12 h 24"/>
                  <a:gd name="T34" fmla="*/ 0 w 22"/>
                  <a:gd name="T35" fmla="*/ 16 h 24"/>
                  <a:gd name="T36" fmla="*/ 2 w 22"/>
                  <a:gd name="T37" fmla="*/ 20 h 24"/>
                  <a:gd name="T38" fmla="*/ 6 w 22"/>
                  <a:gd name="T39" fmla="*/ 22 h 24"/>
                  <a:gd name="T40" fmla="*/ 10 w 22"/>
                  <a:gd name="T41" fmla="*/ 24 h 24"/>
                  <a:gd name="T42" fmla="*/ 10 w 22"/>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0" y="24"/>
                    </a:moveTo>
                    <a:lnTo>
                      <a:pt x="10" y="24"/>
                    </a:lnTo>
                    <a:lnTo>
                      <a:pt x="16" y="24"/>
                    </a:lnTo>
                    <a:lnTo>
                      <a:pt x="20" y="20"/>
                    </a:lnTo>
                    <a:lnTo>
                      <a:pt x="22" y="16"/>
                    </a:lnTo>
                    <a:lnTo>
                      <a:pt x="22" y="12"/>
                    </a:lnTo>
                    <a:lnTo>
                      <a:pt x="22" y="12"/>
                    </a:lnTo>
                    <a:lnTo>
                      <a:pt x="22" y="8"/>
                    </a:lnTo>
                    <a:lnTo>
                      <a:pt x="20" y="4"/>
                    </a:lnTo>
                    <a:lnTo>
                      <a:pt x="16" y="2"/>
                    </a:lnTo>
                    <a:lnTo>
                      <a:pt x="12" y="0"/>
                    </a:lnTo>
                    <a:lnTo>
                      <a:pt x="12" y="0"/>
                    </a:lnTo>
                    <a:lnTo>
                      <a:pt x="6" y="2"/>
                    </a:lnTo>
                    <a:lnTo>
                      <a:pt x="2" y="4"/>
                    </a:lnTo>
                    <a:lnTo>
                      <a:pt x="0" y="8"/>
                    </a:lnTo>
                    <a:lnTo>
                      <a:pt x="0" y="12"/>
                    </a:lnTo>
                    <a:lnTo>
                      <a:pt x="0" y="12"/>
                    </a:lnTo>
                    <a:lnTo>
                      <a:pt x="0" y="16"/>
                    </a:lnTo>
                    <a:lnTo>
                      <a:pt x="2" y="20"/>
                    </a:lnTo>
                    <a:lnTo>
                      <a:pt x="6" y="22"/>
                    </a:lnTo>
                    <a:lnTo>
                      <a:pt x="10" y="24"/>
                    </a:lnTo>
                    <a:lnTo>
                      <a:pt x="1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4" name="Freeform 141"/>
              <p:cNvSpPr>
                <a:spLocks/>
              </p:cNvSpPr>
              <p:nvPr userDrawn="1"/>
            </p:nvSpPr>
            <p:spPr bwMode="auto">
              <a:xfrm>
                <a:off x="-522288" y="7735888"/>
                <a:ext cx="79375" cy="79375"/>
              </a:xfrm>
              <a:custGeom>
                <a:avLst/>
                <a:gdLst>
                  <a:gd name="T0" fmla="*/ 26 w 50"/>
                  <a:gd name="T1" fmla="*/ 50 h 50"/>
                  <a:gd name="T2" fmla="*/ 26 w 50"/>
                  <a:gd name="T3" fmla="*/ 50 h 50"/>
                  <a:gd name="T4" fmla="*/ 34 w 50"/>
                  <a:gd name="T5" fmla="*/ 48 h 50"/>
                  <a:gd name="T6" fmla="*/ 42 w 50"/>
                  <a:gd name="T7" fmla="*/ 42 h 50"/>
                  <a:gd name="T8" fmla="*/ 48 w 50"/>
                  <a:gd name="T9" fmla="*/ 36 h 50"/>
                  <a:gd name="T10" fmla="*/ 50 w 50"/>
                  <a:gd name="T11" fmla="*/ 26 h 50"/>
                  <a:gd name="T12" fmla="*/ 50 w 50"/>
                  <a:gd name="T13" fmla="*/ 26 h 50"/>
                  <a:gd name="T14" fmla="*/ 48 w 50"/>
                  <a:gd name="T15" fmla="*/ 16 h 50"/>
                  <a:gd name="T16" fmla="*/ 42 w 50"/>
                  <a:gd name="T17" fmla="*/ 8 h 50"/>
                  <a:gd name="T18" fmla="*/ 36 w 50"/>
                  <a:gd name="T19" fmla="*/ 2 h 50"/>
                  <a:gd name="T20" fmla="*/ 26 w 50"/>
                  <a:gd name="T21" fmla="*/ 0 h 50"/>
                  <a:gd name="T22" fmla="*/ 26 w 50"/>
                  <a:gd name="T23" fmla="*/ 0 h 50"/>
                  <a:gd name="T24" fmla="*/ 16 w 50"/>
                  <a:gd name="T25" fmla="*/ 2 h 50"/>
                  <a:gd name="T26" fmla="*/ 8 w 50"/>
                  <a:gd name="T27" fmla="*/ 8 h 50"/>
                  <a:gd name="T28" fmla="*/ 2 w 50"/>
                  <a:gd name="T29" fmla="*/ 16 h 50"/>
                  <a:gd name="T30" fmla="*/ 0 w 50"/>
                  <a:gd name="T31" fmla="*/ 24 h 50"/>
                  <a:gd name="T32" fmla="*/ 0 w 50"/>
                  <a:gd name="T33" fmla="*/ 24 h 50"/>
                  <a:gd name="T34" fmla="*/ 2 w 50"/>
                  <a:gd name="T35" fmla="*/ 34 h 50"/>
                  <a:gd name="T36" fmla="*/ 8 w 50"/>
                  <a:gd name="T37" fmla="*/ 42 h 50"/>
                  <a:gd name="T38" fmla="*/ 16 w 50"/>
                  <a:gd name="T39" fmla="*/ 48 h 50"/>
                  <a:gd name="T40" fmla="*/ 26 w 50"/>
                  <a:gd name="T41" fmla="*/ 50 h 50"/>
                  <a:gd name="T42" fmla="*/ 26 w 50"/>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50"/>
                    </a:moveTo>
                    <a:lnTo>
                      <a:pt x="26" y="50"/>
                    </a:lnTo>
                    <a:lnTo>
                      <a:pt x="34" y="48"/>
                    </a:lnTo>
                    <a:lnTo>
                      <a:pt x="42" y="42"/>
                    </a:lnTo>
                    <a:lnTo>
                      <a:pt x="48" y="36"/>
                    </a:lnTo>
                    <a:lnTo>
                      <a:pt x="50" y="26"/>
                    </a:lnTo>
                    <a:lnTo>
                      <a:pt x="50" y="26"/>
                    </a:lnTo>
                    <a:lnTo>
                      <a:pt x="48" y="16"/>
                    </a:lnTo>
                    <a:lnTo>
                      <a:pt x="42" y="8"/>
                    </a:lnTo>
                    <a:lnTo>
                      <a:pt x="36" y="2"/>
                    </a:lnTo>
                    <a:lnTo>
                      <a:pt x="26" y="0"/>
                    </a:lnTo>
                    <a:lnTo>
                      <a:pt x="26" y="0"/>
                    </a:lnTo>
                    <a:lnTo>
                      <a:pt x="16" y="2"/>
                    </a:lnTo>
                    <a:lnTo>
                      <a:pt x="8" y="8"/>
                    </a:lnTo>
                    <a:lnTo>
                      <a:pt x="2" y="16"/>
                    </a:lnTo>
                    <a:lnTo>
                      <a:pt x="0" y="24"/>
                    </a:lnTo>
                    <a:lnTo>
                      <a:pt x="0" y="24"/>
                    </a:lnTo>
                    <a:lnTo>
                      <a:pt x="2" y="34"/>
                    </a:lnTo>
                    <a:lnTo>
                      <a:pt x="8" y="42"/>
                    </a:lnTo>
                    <a:lnTo>
                      <a:pt x="16" y="48"/>
                    </a:lnTo>
                    <a:lnTo>
                      <a:pt x="26" y="50"/>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5" name="Freeform 142"/>
              <p:cNvSpPr>
                <a:spLocks/>
              </p:cNvSpPr>
              <p:nvPr userDrawn="1"/>
            </p:nvSpPr>
            <p:spPr bwMode="auto">
              <a:xfrm>
                <a:off x="-1163638" y="7712075"/>
                <a:ext cx="127000" cy="128588"/>
              </a:xfrm>
              <a:custGeom>
                <a:avLst/>
                <a:gdLst>
                  <a:gd name="T0" fmla="*/ 40 w 80"/>
                  <a:gd name="T1" fmla="*/ 81 h 81"/>
                  <a:gd name="T2" fmla="*/ 40 w 80"/>
                  <a:gd name="T3" fmla="*/ 81 h 81"/>
                  <a:gd name="T4" fmla="*/ 50 w 80"/>
                  <a:gd name="T5" fmla="*/ 79 h 81"/>
                  <a:gd name="T6" fmla="*/ 56 w 80"/>
                  <a:gd name="T7" fmla="*/ 77 h 81"/>
                  <a:gd name="T8" fmla="*/ 64 w 80"/>
                  <a:gd name="T9" fmla="*/ 73 h 81"/>
                  <a:gd name="T10" fmla="*/ 70 w 80"/>
                  <a:gd name="T11" fmla="*/ 69 h 81"/>
                  <a:gd name="T12" fmla="*/ 74 w 80"/>
                  <a:gd name="T13" fmla="*/ 63 h 81"/>
                  <a:gd name="T14" fmla="*/ 78 w 80"/>
                  <a:gd name="T15" fmla="*/ 55 h 81"/>
                  <a:gd name="T16" fmla="*/ 80 w 80"/>
                  <a:gd name="T17" fmla="*/ 49 h 81"/>
                  <a:gd name="T18" fmla="*/ 80 w 80"/>
                  <a:gd name="T19" fmla="*/ 39 h 81"/>
                  <a:gd name="T20" fmla="*/ 80 w 80"/>
                  <a:gd name="T21" fmla="*/ 39 h 81"/>
                  <a:gd name="T22" fmla="*/ 80 w 80"/>
                  <a:gd name="T23" fmla="*/ 31 h 81"/>
                  <a:gd name="T24" fmla="*/ 78 w 80"/>
                  <a:gd name="T25" fmla="*/ 25 h 81"/>
                  <a:gd name="T26" fmla="*/ 74 w 80"/>
                  <a:gd name="T27" fmla="*/ 17 h 81"/>
                  <a:gd name="T28" fmla="*/ 70 w 80"/>
                  <a:gd name="T29" fmla="*/ 12 h 81"/>
                  <a:gd name="T30" fmla="*/ 64 w 80"/>
                  <a:gd name="T31" fmla="*/ 6 h 81"/>
                  <a:gd name="T32" fmla="*/ 56 w 80"/>
                  <a:gd name="T33" fmla="*/ 2 h 81"/>
                  <a:gd name="T34" fmla="*/ 50 w 80"/>
                  <a:gd name="T35" fmla="*/ 0 h 81"/>
                  <a:gd name="T36" fmla="*/ 42 w 80"/>
                  <a:gd name="T37" fmla="*/ 0 h 81"/>
                  <a:gd name="T38" fmla="*/ 42 w 80"/>
                  <a:gd name="T39" fmla="*/ 0 h 81"/>
                  <a:gd name="T40" fmla="*/ 34 w 80"/>
                  <a:gd name="T41" fmla="*/ 0 h 81"/>
                  <a:gd name="T42" fmla="*/ 26 w 80"/>
                  <a:gd name="T43" fmla="*/ 2 h 81"/>
                  <a:gd name="T44" fmla="*/ 20 w 80"/>
                  <a:gd name="T45" fmla="*/ 6 h 81"/>
                  <a:gd name="T46" fmla="*/ 14 w 80"/>
                  <a:gd name="T47" fmla="*/ 10 h 81"/>
                  <a:gd name="T48" fmla="*/ 8 w 80"/>
                  <a:gd name="T49" fmla="*/ 17 h 81"/>
                  <a:gd name="T50" fmla="*/ 4 w 80"/>
                  <a:gd name="T51" fmla="*/ 25 h 81"/>
                  <a:gd name="T52" fmla="*/ 2 w 80"/>
                  <a:gd name="T53" fmla="*/ 31 h 81"/>
                  <a:gd name="T54" fmla="*/ 0 w 80"/>
                  <a:gd name="T55" fmla="*/ 39 h 81"/>
                  <a:gd name="T56" fmla="*/ 0 w 80"/>
                  <a:gd name="T57" fmla="*/ 39 h 81"/>
                  <a:gd name="T58" fmla="*/ 2 w 80"/>
                  <a:gd name="T59" fmla="*/ 49 h 81"/>
                  <a:gd name="T60" fmla="*/ 4 w 80"/>
                  <a:gd name="T61" fmla="*/ 55 h 81"/>
                  <a:gd name="T62" fmla="*/ 8 w 80"/>
                  <a:gd name="T63" fmla="*/ 63 h 81"/>
                  <a:gd name="T64" fmla="*/ 12 w 80"/>
                  <a:gd name="T65" fmla="*/ 69 h 81"/>
                  <a:gd name="T66" fmla="*/ 18 w 80"/>
                  <a:gd name="T67" fmla="*/ 73 h 81"/>
                  <a:gd name="T68" fmla="*/ 26 w 80"/>
                  <a:gd name="T69" fmla="*/ 77 h 81"/>
                  <a:gd name="T70" fmla="*/ 32 w 80"/>
                  <a:gd name="T71" fmla="*/ 79 h 81"/>
                  <a:gd name="T72" fmla="*/ 40 w 80"/>
                  <a:gd name="T73" fmla="*/ 81 h 81"/>
                  <a:gd name="T74" fmla="*/ 40 w 80"/>
                  <a:gd name="T7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1">
                    <a:moveTo>
                      <a:pt x="40" y="81"/>
                    </a:moveTo>
                    <a:lnTo>
                      <a:pt x="40" y="81"/>
                    </a:lnTo>
                    <a:lnTo>
                      <a:pt x="50" y="79"/>
                    </a:lnTo>
                    <a:lnTo>
                      <a:pt x="56" y="77"/>
                    </a:lnTo>
                    <a:lnTo>
                      <a:pt x="64" y="73"/>
                    </a:lnTo>
                    <a:lnTo>
                      <a:pt x="70" y="69"/>
                    </a:lnTo>
                    <a:lnTo>
                      <a:pt x="74" y="63"/>
                    </a:lnTo>
                    <a:lnTo>
                      <a:pt x="78" y="55"/>
                    </a:lnTo>
                    <a:lnTo>
                      <a:pt x="80" y="49"/>
                    </a:lnTo>
                    <a:lnTo>
                      <a:pt x="80" y="39"/>
                    </a:lnTo>
                    <a:lnTo>
                      <a:pt x="80" y="39"/>
                    </a:lnTo>
                    <a:lnTo>
                      <a:pt x="80" y="31"/>
                    </a:lnTo>
                    <a:lnTo>
                      <a:pt x="78" y="25"/>
                    </a:lnTo>
                    <a:lnTo>
                      <a:pt x="74" y="17"/>
                    </a:lnTo>
                    <a:lnTo>
                      <a:pt x="70" y="12"/>
                    </a:lnTo>
                    <a:lnTo>
                      <a:pt x="64" y="6"/>
                    </a:lnTo>
                    <a:lnTo>
                      <a:pt x="56" y="2"/>
                    </a:lnTo>
                    <a:lnTo>
                      <a:pt x="50" y="0"/>
                    </a:lnTo>
                    <a:lnTo>
                      <a:pt x="42" y="0"/>
                    </a:lnTo>
                    <a:lnTo>
                      <a:pt x="42" y="0"/>
                    </a:lnTo>
                    <a:lnTo>
                      <a:pt x="34" y="0"/>
                    </a:lnTo>
                    <a:lnTo>
                      <a:pt x="26" y="2"/>
                    </a:lnTo>
                    <a:lnTo>
                      <a:pt x="20" y="6"/>
                    </a:lnTo>
                    <a:lnTo>
                      <a:pt x="14" y="10"/>
                    </a:lnTo>
                    <a:lnTo>
                      <a:pt x="8" y="17"/>
                    </a:lnTo>
                    <a:lnTo>
                      <a:pt x="4" y="25"/>
                    </a:lnTo>
                    <a:lnTo>
                      <a:pt x="2" y="31"/>
                    </a:lnTo>
                    <a:lnTo>
                      <a:pt x="0" y="39"/>
                    </a:lnTo>
                    <a:lnTo>
                      <a:pt x="0" y="39"/>
                    </a:lnTo>
                    <a:lnTo>
                      <a:pt x="2" y="49"/>
                    </a:lnTo>
                    <a:lnTo>
                      <a:pt x="4" y="55"/>
                    </a:lnTo>
                    <a:lnTo>
                      <a:pt x="8" y="63"/>
                    </a:lnTo>
                    <a:lnTo>
                      <a:pt x="12" y="69"/>
                    </a:lnTo>
                    <a:lnTo>
                      <a:pt x="18" y="73"/>
                    </a:lnTo>
                    <a:lnTo>
                      <a:pt x="26" y="77"/>
                    </a:lnTo>
                    <a:lnTo>
                      <a:pt x="32" y="79"/>
                    </a:lnTo>
                    <a:lnTo>
                      <a:pt x="40" y="81"/>
                    </a:lnTo>
                    <a:lnTo>
                      <a:pt x="4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6" name="Freeform 143"/>
              <p:cNvSpPr>
                <a:spLocks/>
              </p:cNvSpPr>
              <p:nvPr userDrawn="1"/>
            </p:nvSpPr>
            <p:spPr bwMode="auto">
              <a:xfrm>
                <a:off x="-287338" y="8278813"/>
                <a:ext cx="230188" cy="228600"/>
              </a:xfrm>
              <a:custGeom>
                <a:avLst/>
                <a:gdLst>
                  <a:gd name="T0" fmla="*/ 72 w 145"/>
                  <a:gd name="T1" fmla="*/ 144 h 144"/>
                  <a:gd name="T2" fmla="*/ 72 w 145"/>
                  <a:gd name="T3" fmla="*/ 144 h 144"/>
                  <a:gd name="T4" fmla="*/ 87 w 145"/>
                  <a:gd name="T5" fmla="*/ 144 h 144"/>
                  <a:gd name="T6" fmla="*/ 101 w 145"/>
                  <a:gd name="T7" fmla="*/ 138 h 144"/>
                  <a:gd name="T8" fmla="*/ 113 w 145"/>
                  <a:gd name="T9" fmla="*/ 132 h 144"/>
                  <a:gd name="T10" fmla="*/ 125 w 145"/>
                  <a:gd name="T11" fmla="*/ 122 h 144"/>
                  <a:gd name="T12" fmla="*/ 133 w 145"/>
                  <a:gd name="T13" fmla="*/ 112 h 144"/>
                  <a:gd name="T14" fmla="*/ 139 w 145"/>
                  <a:gd name="T15" fmla="*/ 100 h 144"/>
                  <a:gd name="T16" fmla="*/ 145 w 145"/>
                  <a:gd name="T17" fmla="*/ 86 h 144"/>
                  <a:gd name="T18" fmla="*/ 145 w 145"/>
                  <a:gd name="T19" fmla="*/ 72 h 144"/>
                  <a:gd name="T20" fmla="*/ 145 w 145"/>
                  <a:gd name="T21" fmla="*/ 72 h 144"/>
                  <a:gd name="T22" fmla="*/ 143 w 145"/>
                  <a:gd name="T23" fmla="*/ 56 h 144"/>
                  <a:gd name="T24" fmla="*/ 139 w 145"/>
                  <a:gd name="T25" fmla="*/ 44 h 144"/>
                  <a:gd name="T26" fmla="*/ 133 w 145"/>
                  <a:gd name="T27" fmla="*/ 30 h 144"/>
                  <a:gd name="T28" fmla="*/ 123 w 145"/>
                  <a:gd name="T29" fmla="*/ 20 h 144"/>
                  <a:gd name="T30" fmla="*/ 113 w 145"/>
                  <a:gd name="T31" fmla="*/ 12 h 144"/>
                  <a:gd name="T32" fmla="*/ 101 w 145"/>
                  <a:gd name="T33" fmla="*/ 4 h 144"/>
                  <a:gd name="T34" fmla="*/ 87 w 145"/>
                  <a:gd name="T35" fmla="*/ 0 h 144"/>
                  <a:gd name="T36" fmla="*/ 72 w 145"/>
                  <a:gd name="T37" fmla="*/ 0 h 144"/>
                  <a:gd name="T38" fmla="*/ 72 w 145"/>
                  <a:gd name="T39" fmla="*/ 0 h 144"/>
                  <a:gd name="T40" fmla="*/ 56 w 145"/>
                  <a:gd name="T41" fmla="*/ 0 h 144"/>
                  <a:gd name="T42" fmla="*/ 44 w 145"/>
                  <a:gd name="T43" fmla="*/ 6 h 144"/>
                  <a:gd name="T44" fmla="*/ 32 w 145"/>
                  <a:gd name="T45" fmla="*/ 12 h 144"/>
                  <a:gd name="T46" fmla="*/ 20 w 145"/>
                  <a:gd name="T47" fmla="*/ 20 h 144"/>
                  <a:gd name="T48" fmla="*/ 12 w 145"/>
                  <a:gd name="T49" fmla="*/ 32 h 144"/>
                  <a:gd name="T50" fmla="*/ 6 w 145"/>
                  <a:gd name="T51" fmla="*/ 44 h 144"/>
                  <a:gd name="T52" fmla="*/ 0 w 145"/>
                  <a:gd name="T53" fmla="*/ 58 h 144"/>
                  <a:gd name="T54" fmla="*/ 0 w 145"/>
                  <a:gd name="T55" fmla="*/ 72 h 144"/>
                  <a:gd name="T56" fmla="*/ 0 w 145"/>
                  <a:gd name="T57" fmla="*/ 72 h 144"/>
                  <a:gd name="T58" fmla="*/ 0 w 145"/>
                  <a:gd name="T59" fmla="*/ 86 h 144"/>
                  <a:gd name="T60" fmla="*/ 6 w 145"/>
                  <a:gd name="T61" fmla="*/ 100 h 144"/>
                  <a:gd name="T62" fmla="*/ 12 w 145"/>
                  <a:gd name="T63" fmla="*/ 112 h 144"/>
                  <a:gd name="T64" fmla="*/ 20 w 145"/>
                  <a:gd name="T65" fmla="*/ 124 h 144"/>
                  <a:gd name="T66" fmla="*/ 32 w 145"/>
                  <a:gd name="T67" fmla="*/ 132 h 144"/>
                  <a:gd name="T68" fmla="*/ 44 w 145"/>
                  <a:gd name="T69" fmla="*/ 138 h 144"/>
                  <a:gd name="T70" fmla="*/ 56 w 145"/>
                  <a:gd name="T71" fmla="*/ 144 h 144"/>
                  <a:gd name="T72" fmla="*/ 72 w 145"/>
                  <a:gd name="T73" fmla="*/ 144 h 144"/>
                  <a:gd name="T74" fmla="*/ 72 w 14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44">
                    <a:moveTo>
                      <a:pt x="72" y="144"/>
                    </a:moveTo>
                    <a:lnTo>
                      <a:pt x="72" y="144"/>
                    </a:lnTo>
                    <a:lnTo>
                      <a:pt x="87" y="144"/>
                    </a:lnTo>
                    <a:lnTo>
                      <a:pt x="101" y="138"/>
                    </a:lnTo>
                    <a:lnTo>
                      <a:pt x="113" y="132"/>
                    </a:lnTo>
                    <a:lnTo>
                      <a:pt x="125" y="122"/>
                    </a:lnTo>
                    <a:lnTo>
                      <a:pt x="133" y="112"/>
                    </a:lnTo>
                    <a:lnTo>
                      <a:pt x="139" y="100"/>
                    </a:lnTo>
                    <a:lnTo>
                      <a:pt x="145" y="86"/>
                    </a:lnTo>
                    <a:lnTo>
                      <a:pt x="145" y="72"/>
                    </a:lnTo>
                    <a:lnTo>
                      <a:pt x="145" y="72"/>
                    </a:lnTo>
                    <a:lnTo>
                      <a:pt x="143" y="56"/>
                    </a:lnTo>
                    <a:lnTo>
                      <a:pt x="139" y="44"/>
                    </a:lnTo>
                    <a:lnTo>
                      <a:pt x="133" y="30"/>
                    </a:lnTo>
                    <a:lnTo>
                      <a:pt x="123" y="20"/>
                    </a:lnTo>
                    <a:lnTo>
                      <a:pt x="113" y="12"/>
                    </a:lnTo>
                    <a:lnTo>
                      <a:pt x="101" y="4"/>
                    </a:lnTo>
                    <a:lnTo>
                      <a:pt x="87" y="0"/>
                    </a:lnTo>
                    <a:lnTo>
                      <a:pt x="72" y="0"/>
                    </a:lnTo>
                    <a:lnTo>
                      <a:pt x="72" y="0"/>
                    </a:lnTo>
                    <a:lnTo>
                      <a:pt x="56" y="0"/>
                    </a:lnTo>
                    <a:lnTo>
                      <a:pt x="44" y="6"/>
                    </a:lnTo>
                    <a:lnTo>
                      <a:pt x="32" y="12"/>
                    </a:lnTo>
                    <a:lnTo>
                      <a:pt x="20" y="20"/>
                    </a:lnTo>
                    <a:lnTo>
                      <a:pt x="12" y="32"/>
                    </a:lnTo>
                    <a:lnTo>
                      <a:pt x="6" y="44"/>
                    </a:lnTo>
                    <a:lnTo>
                      <a:pt x="0" y="58"/>
                    </a:lnTo>
                    <a:lnTo>
                      <a:pt x="0" y="72"/>
                    </a:lnTo>
                    <a:lnTo>
                      <a:pt x="0" y="72"/>
                    </a:lnTo>
                    <a:lnTo>
                      <a:pt x="0" y="86"/>
                    </a:lnTo>
                    <a:lnTo>
                      <a:pt x="6" y="100"/>
                    </a:lnTo>
                    <a:lnTo>
                      <a:pt x="12" y="112"/>
                    </a:lnTo>
                    <a:lnTo>
                      <a:pt x="20" y="124"/>
                    </a:lnTo>
                    <a:lnTo>
                      <a:pt x="32" y="132"/>
                    </a:lnTo>
                    <a:lnTo>
                      <a:pt x="44" y="138"/>
                    </a:lnTo>
                    <a:lnTo>
                      <a:pt x="56" y="144"/>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7" name="Freeform 144"/>
              <p:cNvSpPr>
                <a:spLocks/>
              </p:cNvSpPr>
              <p:nvPr userDrawn="1"/>
            </p:nvSpPr>
            <p:spPr bwMode="auto">
              <a:xfrm>
                <a:off x="-566738" y="7999413"/>
                <a:ext cx="171450" cy="168275"/>
              </a:xfrm>
              <a:custGeom>
                <a:avLst/>
                <a:gdLst>
                  <a:gd name="T0" fmla="*/ 54 w 108"/>
                  <a:gd name="T1" fmla="*/ 106 h 106"/>
                  <a:gd name="T2" fmla="*/ 54 w 108"/>
                  <a:gd name="T3" fmla="*/ 106 h 106"/>
                  <a:gd name="T4" fmla="*/ 64 w 108"/>
                  <a:gd name="T5" fmla="*/ 106 h 106"/>
                  <a:gd name="T6" fmla="*/ 74 w 108"/>
                  <a:gd name="T7" fmla="*/ 102 h 106"/>
                  <a:gd name="T8" fmla="*/ 84 w 108"/>
                  <a:gd name="T9" fmla="*/ 98 h 106"/>
                  <a:gd name="T10" fmla="*/ 92 w 108"/>
                  <a:gd name="T11" fmla="*/ 90 h 106"/>
                  <a:gd name="T12" fmla="*/ 98 w 108"/>
                  <a:gd name="T13" fmla="*/ 82 h 106"/>
                  <a:gd name="T14" fmla="*/ 104 w 108"/>
                  <a:gd name="T15" fmla="*/ 74 h 106"/>
                  <a:gd name="T16" fmla="*/ 106 w 108"/>
                  <a:gd name="T17" fmla="*/ 64 h 106"/>
                  <a:gd name="T18" fmla="*/ 108 w 108"/>
                  <a:gd name="T19" fmla="*/ 52 h 106"/>
                  <a:gd name="T20" fmla="*/ 108 w 108"/>
                  <a:gd name="T21" fmla="*/ 52 h 106"/>
                  <a:gd name="T22" fmla="*/ 106 w 108"/>
                  <a:gd name="T23" fmla="*/ 42 h 106"/>
                  <a:gd name="T24" fmla="*/ 102 w 108"/>
                  <a:gd name="T25" fmla="*/ 32 h 106"/>
                  <a:gd name="T26" fmla="*/ 98 w 108"/>
                  <a:gd name="T27" fmla="*/ 22 h 106"/>
                  <a:gd name="T28" fmla="*/ 90 w 108"/>
                  <a:gd name="T29" fmla="*/ 14 h 106"/>
                  <a:gd name="T30" fmla="*/ 82 w 108"/>
                  <a:gd name="T31" fmla="*/ 8 h 106"/>
                  <a:gd name="T32" fmla="*/ 74 w 108"/>
                  <a:gd name="T33" fmla="*/ 4 h 106"/>
                  <a:gd name="T34" fmla="*/ 64 w 108"/>
                  <a:gd name="T35" fmla="*/ 0 h 106"/>
                  <a:gd name="T36" fmla="*/ 52 w 108"/>
                  <a:gd name="T37" fmla="*/ 0 h 106"/>
                  <a:gd name="T38" fmla="*/ 52 w 108"/>
                  <a:gd name="T39" fmla="*/ 0 h 106"/>
                  <a:gd name="T40" fmla="*/ 42 w 108"/>
                  <a:gd name="T41" fmla="*/ 0 h 106"/>
                  <a:gd name="T42" fmla="*/ 32 w 108"/>
                  <a:gd name="T43" fmla="*/ 4 h 106"/>
                  <a:gd name="T44" fmla="*/ 22 w 108"/>
                  <a:gd name="T45" fmla="*/ 8 h 106"/>
                  <a:gd name="T46" fmla="*/ 14 w 108"/>
                  <a:gd name="T47" fmla="*/ 16 h 106"/>
                  <a:gd name="T48" fmla="*/ 8 w 108"/>
                  <a:gd name="T49" fmla="*/ 24 h 106"/>
                  <a:gd name="T50" fmla="*/ 4 w 108"/>
                  <a:gd name="T51" fmla="*/ 32 h 106"/>
                  <a:gd name="T52" fmla="*/ 0 w 108"/>
                  <a:gd name="T53" fmla="*/ 42 h 106"/>
                  <a:gd name="T54" fmla="*/ 0 w 108"/>
                  <a:gd name="T55" fmla="*/ 54 h 106"/>
                  <a:gd name="T56" fmla="*/ 0 w 108"/>
                  <a:gd name="T57" fmla="*/ 54 h 106"/>
                  <a:gd name="T58" fmla="*/ 0 w 108"/>
                  <a:gd name="T59" fmla="*/ 64 h 106"/>
                  <a:gd name="T60" fmla="*/ 4 w 108"/>
                  <a:gd name="T61" fmla="*/ 74 h 106"/>
                  <a:gd name="T62" fmla="*/ 8 w 108"/>
                  <a:gd name="T63" fmla="*/ 84 h 106"/>
                  <a:gd name="T64" fmla="*/ 16 w 108"/>
                  <a:gd name="T65" fmla="*/ 92 h 106"/>
                  <a:gd name="T66" fmla="*/ 24 w 108"/>
                  <a:gd name="T67" fmla="*/ 98 h 106"/>
                  <a:gd name="T68" fmla="*/ 32 w 108"/>
                  <a:gd name="T69" fmla="*/ 102 h 106"/>
                  <a:gd name="T70" fmla="*/ 42 w 108"/>
                  <a:gd name="T71" fmla="*/ 106 h 106"/>
                  <a:gd name="T72" fmla="*/ 54 w 108"/>
                  <a:gd name="T73" fmla="*/ 106 h 106"/>
                  <a:gd name="T74" fmla="*/ 54 w 108"/>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6">
                    <a:moveTo>
                      <a:pt x="54" y="106"/>
                    </a:moveTo>
                    <a:lnTo>
                      <a:pt x="54" y="106"/>
                    </a:lnTo>
                    <a:lnTo>
                      <a:pt x="64" y="106"/>
                    </a:lnTo>
                    <a:lnTo>
                      <a:pt x="74" y="102"/>
                    </a:lnTo>
                    <a:lnTo>
                      <a:pt x="84" y="98"/>
                    </a:lnTo>
                    <a:lnTo>
                      <a:pt x="92" y="90"/>
                    </a:lnTo>
                    <a:lnTo>
                      <a:pt x="98" y="82"/>
                    </a:lnTo>
                    <a:lnTo>
                      <a:pt x="104" y="74"/>
                    </a:lnTo>
                    <a:lnTo>
                      <a:pt x="106" y="64"/>
                    </a:lnTo>
                    <a:lnTo>
                      <a:pt x="108" y="52"/>
                    </a:lnTo>
                    <a:lnTo>
                      <a:pt x="108" y="52"/>
                    </a:lnTo>
                    <a:lnTo>
                      <a:pt x="106" y="42"/>
                    </a:lnTo>
                    <a:lnTo>
                      <a:pt x="102" y="32"/>
                    </a:lnTo>
                    <a:lnTo>
                      <a:pt x="98" y="22"/>
                    </a:lnTo>
                    <a:lnTo>
                      <a:pt x="90" y="14"/>
                    </a:lnTo>
                    <a:lnTo>
                      <a:pt x="82" y="8"/>
                    </a:lnTo>
                    <a:lnTo>
                      <a:pt x="74" y="4"/>
                    </a:lnTo>
                    <a:lnTo>
                      <a:pt x="64" y="0"/>
                    </a:lnTo>
                    <a:lnTo>
                      <a:pt x="52" y="0"/>
                    </a:ln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4"/>
                    </a:lnTo>
                    <a:lnTo>
                      <a:pt x="16" y="92"/>
                    </a:lnTo>
                    <a:lnTo>
                      <a:pt x="24" y="98"/>
                    </a:lnTo>
                    <a:lnTo>
                      <a:pt x="32" y="102"/>
                    </a:lnTo>
                    <a:lnTo>
                      <a:pt x="42" y="106"/>
                    </a:lnTo>
                    <a:lnTo>
                      <a:pt x="54" y="106"/>
                    </a:lnTo>
                    <a:lnTo>
                      <a:pt x="54"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8" name="Freeform 145"/>
              <p:cNvSpPr>
                <a:spLocks/>
              </p:cNvSpPr>
              <p:nvPr userDrawn="1"/>
            </p:nvSpPr>
            <p:spPr bwMode="auto">
              <a:xfrm>
                <a:off x="-604838" y="8269288"/>
                <a:ext cx="247650" cy="247650"/>
              </a:xfrm>
              <a:custGeom>
                <a:avLst/>
                <a:gdLst>
                  <a:gd name="T0" fmla="*/ 76 w 156"/>
                  <a:gd name="T1" fmla="*/ 156 h 156"/>
                  <a:gd name="T2" fmla="*/ 76 w 156"/>
                  <a:gd name="T3" fmla="*/ 156 h 156"/>
                  <a:gd name="T4" fmla="*/ 92 w 156"/>
                  <a:gd name="T5" fmla="*/ 154 h 156"/>
                  <a:gd name="T6" fmla="*/ 106 w 156"/>
                  <a:gd name="T7" fmla="*/ 150 h 156"/>
                  <a:gd name="T8" fmla="*/ 120 w 156"/>
                  <a:gd name="T9" fmla="*/ 144 h 156"/>
                  <a:gd name="T10" fmla="*/ 132 w 156"/>
                  <a:gd name="T11" fmla="*/ 134 h 156"/>
                  <a:gd name="T12" fmla="*/ 142 w 156"/>
                  <a:gd name="T13" fmla="*/ 122 h 156"/>
                  <a:gd name="T14" fmla="*/ 150 w 156"/>
                  <a:gd name="T15" fmla="*/ 108 h 156"/>
                  <a:gd name="T16" fmla="*/ 154 w 156"/>
                  <a:gd name="T17" fmla="*/ 94 h 156"/>
                  <a:gd name="T18" fmla="*/ 156 w 156"/>
                  <a:gd name="T19" fmla="*/ 78 h 156"/>
                  <a:gd name="T20" fmla="*/ 156 w 156"/>
                  <a:gd name="T21" fmla="*/ 78 h 156"/>
                  <a:gd name="T22" fmla="*/ 154 w 156"/>
                  <a:gd name="T23" fmla="*/ 62 h 156"/>
                  <a:gd name="T24" fmla="*/ 150 w 156"/>
                  <a:gd name="T25" fmla="*/ 48 h 156"/>
                  <a:gd name="T26" fmla="*/ 142 w 156"/>
                  <a:gd name="T27" fmla="*/ 34 h 156"/>
                  <a:gd name="T28" fmla="*/ 132 w 156"/>
                  <a:gd name="T29" fmla="*/ 22 h 156"/>
                  <a:gd name="T30" fmla="*/ 120 w 156"/>
                  <a:gd name="T31" fmla="*/ 14 h 156"/>
                  <a:gd name="T32" fmla="*/ 108 w 156"/>
                  <a:gd name="T33" fmla="*/ 6 h 156"/>
                  <a:gd name="T34" fmla="*/ 92 w 156"/>
                  <a:gd name="T35" fmla="*/ 2 h 156"/>
                  <a:gd name="T36" fmla="*/ 76 w 156"/>
                  <a:gd name="T37" fmla="*/ 0 h 156"/>
                  <a:gd name="T38" fmla="*/ 76 w 156"/>
                  <a:gd name="T39" fmla="*/ 0 h 156"/>
                  <a:gd name="T40" fmla="*/ 60 w 156"/>
                  <a:gd name="T41" fmla="*/ 2 h 156"/>
                  <a:gd name="T42" fmla="*/ 46 w 156"/>
                  <a:gd name="T43" fmla="*/ 6 h 156"/>
                  <a:gd name="T44" fmla="*/ 34 w 156"/>
                  <a:gd name="T45" fmla="*/ 14 h 156"/>
                  <a:gd name="T46" fmla="*/ 22 w 156"/>
                  <a:gd name="T47" fmla="*/ 22 h 156"/>
                  <a:gd name="T48" fmla="*/ 12 w 156"/>
                  <a:gd name="T49" fmla="*/ 34 h 156"/>
                  <a:gd name="T50" fmla="*/ 6 w 156"/>
                  <a:gd name="T51" fmla="*/ 48 h 156"/>
                  <a:gd name="T52" fmla="*/ 0 w 156"/>
                  <a:gd name="T53" fmla="*/ 62 h 156"/>
                  <a:gd name="T54" fmla="*/ 0 w 156"/>
                  <a:gd name="T55" fmla="*/ 78 h 156"/>
                  <a:gd name="T56" fmla="*/ 0 w 156"/>
                  <a:gd name="T57" fmla="*/ 78 h 156"/>
                  <a:gd name="T58" fmla="*/ 0 w 156"/>
                  <a:gd name="T59" fmla="*/ 94 h 156"/>
                  <a:gd name="T60" fmla="*/ 6 w 156"/>
                  <a:gd name="T61" fmla="*/ 108 h 156"/>
                  <a:gd name="T62" fmla="*/ 12 w 156"/>
                  <a:gd name="T63" fmla="*/ 122 h 156"/>
                  <a:gd name="T64" fmla="*/ 22 w 156"/>
                  <a:gd name="T65" fmla="*/ 134 h 156"/>
                  <a:gd name="T66" fmla="*/ 34 w 156"/>
                  <a:gd name="T67" fmla="*/ 142 h 156"/>
                  <a:gd name="T68" fmla="*/ 46 w 156"/>
                  <a:gd name="T69" fmla="*/ 150 h 156"/>
                  <a:gd name="T70" fmla="*/ 60 w 156"/>
                  <a:gd name="T71" fmla="*/ 154 h 156"/>
                  <a:gd name="T72" fmla="*/ 76 w 156"/>
                  <a:gd name="T73" fmla="*/ 156 h 156"/>
                  <a:gd name="T74" fmla="*/ 76 w 156"/>
                  <a:gd name="T7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6">
                    <a:moveTo>
                      <a:pt x="76" y="156"/>
                    </a:moveTo>
                    <a:lnTo>
                      <a:pt x="76" y="156"/>
                    </a:lnTo>
                    <a:lnTo>
                      <a:pt x="92" y="154"/>
                    </a:lnTo>
                    <a:lnTo>
                      <a:pt x="106" y="150"/>
                    </a:lnTo>
                    <a:lnTo>
                      <a:pt x="120" y="144"/>
                    </a:lnTo>
                    <a:lnTo>
                      <a:pt x="132" y="134"/>
                    </a:lnTo>
                    <a:lnTo>
                      <a:pt x="142" y="122"/>
                    </a:lnTo>
                    <a:lnTo>
                      <a:pt x="150" y="108"/>
                    </a:lnTo>
                    <a:lnTo>
                      <a:pt x="154" y="94"/>
                    </a:lnTo>
                    <a:lnTo>
                      <a:pt x="156" y="78"/>
                    </a:lnTo>
                    <a:lnTo>
                      <a:pt x="156" y="78"/>
                    </a:lnTo>
                    <a:lnTo>
                      <a:pt x="154" y="62"/>
                    </a:lnTo>
                    <a:lnTo>
                      <a:pt x="150" y="48"/>
                    </a:lnTo>
                    <a:lnTo>
                      <a:pt x="142" y="34"/>
                    </a:lnTo>
                    <a:lnTo>
                      <a:pt x="132" y="22"/>
                    </a:lnTo>
                    <a:lnTo>
                      <a:pt x="120" y="14"/>
                    </a:lnTo>
                    <a:lnTo>
                      <a:pt x="108" y="6"/>
                    </a:lnTo>
                    <a:lnTo>
                      <a:pt x="92" y="2"/>
                    </a:lnTo>
                    <a:lnTo>
                      <a:pt x="76" y="0"/>
                    </a:lnTo>
                    <a:lnTo>
                      <a:pt x="76" y="0"/>
                    </a:lnTo>
                    <a:lnTo>
                      <a:pt x="60" y="2"/>
                    </a:lnTo>
                    <a:lnTo>
                      <a:pt x="46" y="6"/>
                    </a:lnTo>
                    <a:lnTo>
                      <a:pt x="34" y="14"/>
                    </a:lnTo>
                    <a:lnTo>
                      <a:pt x="22" y="22"/>
                    </a:lnTo>
                    <a:lnTo>
                      <a:pt x="12" y="34"/>
                    </a:lnTo>
                    <a:lnTo>
                      <a:pt x="6" y="48"/>
                    </a:lnTo>
                    <a:lnTo>
                      <a:pt x="0" y="62"/>
                    </a:lnTo>
                    <a:lnTo>
                      <a:pt x="0" y="78"/>
                    </a:lnTo>
                    <a:lnTo>
                      <a:pt x="0" y="78"/>
                    </a:lnTo>
                    <a:lnTo>
                      <a:pt x="0" y="94"/>
                    </a:lnTo>
                    <a:lnTo>
                      <a:pt x="6" y="108"/>
                    </a:lnTo>
                    <a:lnTo>
                      <a:pt x="12" y="122"/>
                    </a:lnTo>
                    <a:lnTo>
                      <a:pt x="22" y="134"/>
                    </a:lnTo>
                    <a:lnTo>
                      <a:pt x="34" y="142"/>
                    </a:lnTo>
                    <a:lnTo>
                      <a:pt x="46" y="150"/>
                    </a:lnTo>
                    <a:lnTo>
                      <a:pt x="60" y="154"/>
                    </a:lnTo>
                    <a:lnTo>
                      <a:pt x="76" y="156"/>
                    </a:ln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59" name="Freeform 146"/>
              <p:cNvSpPr>
                <a:spLocks/>
              </p:cNvSpPr>
              <p:nvPr userDrawn="1"/>
            </p:nvSpPr>
            <p:spPr bwMode="auto">
              <a:xfrm>
                <a:off x="-1803400" y="7686675"/>
                <a:ext cx="174625" cy="176213"/>
              </a:xfrm>
              <a:custGeom>
                <a:avLst/>
                <a:gdLst>
                  <a:gd name="T0" fmla="*/ 56 w 110"/>
                  <a:gd name="T1" fmla="*/ 111 h 111"/>
                  <a:gd name="T2" fmla="*/ 56 w 110"/>
                  <a:gd name="T3" fmla="*/ 111 h 111"/>
                  <a:gd name="T4" fmla="*/ 66 w 110"/>
                  <a:gd name="T5" fmla="*/ 111 h 111"/>
                  <a:gd name="T6" fmla="*/ 76 w 110"/>
                  <a:gd name="T7" fmla="*/ 107 h 111"/>
                  <a:gd name="T8" fmla="*/ 86 w 110"/>
                  <a:gd name="T9" fmla="*/ 101 h 111"/>
                  <a:gd name="T10" fmla="*/ 94 w 110"/>
                  <a:gd name="T11" fmla="*/ 95 h 111"/>
                  <a:gd name="T12" fmla="*/ 100 w 110"/>
                  <a:gd name="T13" fmla="*/ 87 h 111"/>
                  <a:gd name="T14" fmla="*/ 106 w 110"/>
                  <a:gd name="T15" fmla="*/ 77 h 111"/>
                  <a:gd name="T16" fmla="*/ 108 w 110"/>
                  <a:gd name="T17" fmla="*/ 67 h 111"/>
                  <a:gd name="T18" fmla="*/ 110 w 110"/>
                  <a:gd name="T19" fmla="*/ 55 h 111"/>
                  <a:gd name="T20" fmla="*/ 110 w 110"/>
                  <a:gd name="T21" fmla="*/ 55 h 111"/>
                  <a:gd name="T22" fmla="*/ 108 w 110"/>
                  <a:gd name="T23" fmla="*/ 45 h 111"/>
                  <a:gd name="T24" fmla="*/ 106 w 110"/>
                  <a:gd name="T25" fmla="*/ 35 h 111"/>
                  <a:gd name="T26" fmla="*/ 100 w 110"/>
                  <a:gd name="T27" fmla="*/ 24 h 111"/>
                  <a:gd name="T28" fmla="*/ 94 w 110"/>
                  <a:gd name="T29" fmla="*/ 16 h 111"/>
                  <a:gd name="T30" fmla="*/ 86 w 110"/>
                  <a:gd name="T31" fmla="*/ 10 h 111"/>
                  <a:gd name="T32" fmla="*/ 76 w 110"/>
                  <a:gd name="T33" fmla="*/ 4 h 111"/>
                  <a:gd name="T34" fmla="*/ 66 w 110"/>
                  <a:gd name="T35" fmla="*/ 2 h 111"/>
                  <a:gd name="T36" fmla="*/ 54 w 110"/>
                  <a:gd name="T37" fmla="*/ 0 h 111"/>
                  <a:gd name="T38" fmla="*/ 54 w 110"/>
                  <a:gd name="T39" fmla="*/ 0 h 111"/>
                  <a:gd name="T40" fmla="*/ 44 w 110"/>
                  <a:gd name="T41" fmla="*/ 2 h 111"/>
                  <a:gd name="T42" fmla="*/ 32 w 110"/>
                  <a:gd name="T43" fmla="*/ 6 h 111"/>
                  <a:gd name="T44" fmla="*/ 24 w 110"/>
                  <a:gd name="T45" fmla="*/ 10 h 111"/>
                  <a:gd name="T46" fmla="*/ 16 w 110"/>
                  <a:gd name="T47" fmla="*/ 18 h 111"/>
                  <a:gd name="T48" fmla="*/ 8 w 110"/>
                  <a:gd name="T49" fmla="*/ 26 h 111"/>
                  <a:gd name="T50" fmla="*/ 4 w 110"/>
                  <a:gd name="T51" fmla="*/ 35 h 111"/>
                  <a:gd name="T52" fmla="*/ 0 w 110"/>
                  <a:gd name="T53" fmla="*/ 45 h 111"/>
                  <a:gd name="T54" fmla="*/ 0 w 110"/>
                  <a:gd name="T55" fmla="*/ 57 h 111"/>
                  <a:gd name="T56" fmla="*/ 0 w 110"/>
                  <a:gd name="T57" fmla="*/ 57 h 111"/>
                  <a:gd name="T58" fmla="*/ 2 w 110"/>
                  <a:gd name="T59" fmla="*/ 67 h 111"/>
                  <a:gd name="T60" fmla="*/ 4 w 110"/>
                  <a:gd name="T61" fmla="*/ 79 h 111"/>
                  <a:gd name="T62" fmla="*/ 10 w 110"/>
                  <a:gd name="T63" fmla="*/ 87 h 111"/>
                  <a:gd name="T64" fmla="*/ 16 w 110"/>
                  <a:gd name="T65" fmla="*/ 95 h 111"/>
                  <a:gd name="T66" fmla="*/ 24 w 110"/>
                  <a:gd name="T67" fmla="*/ 103 h 111"/>
                  <a:gd name="T68" fmla="*/ 34 w 110"/>
                  <a:gd name="T69" fmla="*/ 107 h 111"/>
                  <a:gd name="T70" fmla="*/ 44 w 110"/>
                  <a:gd name="T71" fmla="*/ 111 h 111"/>
                  <a:gd name="T72" fmla="*/ 56 w 110"/>
                  <a:gd name="T73" fmla="*/ 111 h 111"/>
                  <a:gd name="T74" fmla="*/ 56 w 110"/>
                  <a:gd name="T7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1">
                    <a:moveTo>
                      <a:pt x="56" y="111"/>
                    </a:moveTo>
                    <a:lnTo>
                      <a:pt x="56" y="111"/>
                    </a:lnTo>
                    <a:lnTo>
                      <a:pt x="66" y="111"/>
                    </a:lnTo>
                    <a:lnTo>
                      <a:pt x="76" y="107"/>
                    </a:lnTo>
                    <a:lnTo>
                      <a:pt x="86" y="101"/>
                    </a:lnTo>
                    <a:lnTo>
                      <a:pt x="94" y="95"/>
                    </a:lnTo>
                    <a:lnTo>
                      <a:pt x="100" y="87"/>
                    </a:lnTo>
                    <a:lnTo>
                      <a:pt x="106" y="77"/>
                    </a:lnTo>
                    <a:lnTo>
                      <a:pt x="108" y="67"/>
                    </a:lnTo>
                    <a:lnTo>
                      <a:pt x="110" y="55"/>
                    </a:lnTo>
                    <a:lnTo>
                      <a:pt x="110" y="55"/>
                    </a:lnTo>
                    <a:lnTo>
                      <a:pt x="108" y="45"/>
                    </a:lnTo>
                    <a:lnTo>
                      <a:pt x="106" y="35"/>
                    </a:lnTo>
                    <a:lnTo>
                      <a:pt x="100" y="24"/>
                    </a:lnTo>
                    <a:lnTo>
                      <a:pt x="94" y="16"/>
                    </a:lnTo>
                    <a:lnTo>
                      <a:pt x="86" y="10"/>
                    </a:lnTo>
                    <a:lnTo>
                      <a:pt x="76" y="4"/>
                    </a:lnTo>
                    <a:lnTo>
                      <a:pt x="66" y="2"/>
                    </a:lnTo>
                    <a:lnTo>
                      <a:pt x="54" y="0"/>
                    </a:lnTo>
                    <a:lnTo>
                      <a:pt x="54" y="0"/>
                    </a:lnTo>
                    <a:lnTo>
                      <a:pt x="44" y="2"/>
                    </a:lnTo>
                    <a:lnTo>
                      <a:pt x="32" y="6"/>
                    </a:lnTo>
                    <a:lnTo>
                      <a:pt x="24" y="10"/>
                    </a:lnTo>
                    <a:lnTo>
                      <a:pt x="16" y="18"/>
                    </a:lnTo>
                    <a:lnTo>
                      <a:pt x="8" y="26"/>
                    </a:lnTo>
                    <a:lnTo>
                      <a:pt x="4" y="35"/>
                    </a:lnTo>
                    <a:lnTo>
                      <a:pt x="0" y="45"/>
                    </a:lnTo>
                    <a:lnTo>
                      <a:pt x="0" y="57"/>
                    </a:lnTo>
                    <a:lnTo>
                      <a:pt x="0" y="57"/>
                    </a:lnTo>
                    <a:lnTo>
                      <a:pt x="2" y="67"/>
                    </a:lnTo>
                    <a:lnTo>
                      <a:pt x="4" y="79"/>
                    </a:lnTo>
                    <a:lnTo>
                      <a:pt x="10" y="87"/>
                    </a:lnTo>
                    <a:lnTo>
                      <a:pt x="16" y="95"/>
                    </a:lnTo>
                    <a:lnTo>
                      <a:pt x="24" y="103"/>
                    </a:lnTo>
                    <a:lnTo>
                      <a:pt x="34" y="107"/>
                    </a:lnTo>
                    <a:lnTo>
                      <a:pt x="44" y="111"/>
                    </a:lnTo>
                    <a:lnTo>
                      <a:pt x="56" y="111"/>
                    </a:lnTo>
                    <a:lnTo>
                      <a:pt x="5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0" name="Freeform 147"/>
              <p:cNvSpPr>
                <a:spLocks/>
              </p:cNvSpPr>
              <p:nvPr userDrawn="1"/>
            </p:nvSpPr>
            <p:spPr bwMode="auto">
              <a:xfrm>
                <a:off x="-1841500" y="7958138"/>
                <a:ext cx="250825" cy="250825"/>
              </a:xfrm>
              <a:custGeom>
                <a:avLst/>
                <a:gdLst>
                  <a:gd name="T0" fmla="*/ 80 w 158"/>
                  <a:gd name="T1" fmla="*/ 158 h 158"/>
                  <a:gd name="T2" fmla="*/ 80 w 158"/>
                  <a:gd name="T3" fmla="*/ 158 h 158"/>
                  <a:gd name="T4" fmla="*/ 96 w 158"/>
                  <a:gd name="T5" fmla="*/ 156 h 158"/>
                  <a:gd name="T6" fmla="*/ 110 w 158"/>
                  <a:gd name="T7" fmla="*/ 152 h 158"/>
                  <a:gd name="T8" fmla="*/ 124 w 158"/>
                  <a:gd name="T9" fmla="*/ 144 h 158"/>
                  <a:gd name="T10" fmla="*/ 136 w 158"/>
                  <a:gd name="T11" fmla="*/ 134 h 158"/>
                  <a:gd name="T12" fmla="*/ 144 w 158"/>
                  <a:gd name="T13" fmla="*/ 122 h 158"/>
                  <a:gd name="T14" fmla="*/ 152 w 158"/>
                  <a:gd name="T15" fmla="*/ 110 h 158"/>
                  <a:gd name="T16" fmla="*/ 156 w 158"/>
                  <a:gd name="T17" fmla="*/ 94 h 158"/>
                  <a:gd name="T18" fmla="*/ 158 w 158"/>
                  <a:gd name="T19" fmla="*/ 78 h 158"/>
                  <a:gd name="T20" fmla="*/ 158 w 158"/>
                  <a:gd name="T21" fmla="*/ 78 h 158"/>
                  <a:gd name="T22" fmla="*/ 156 w 158"/>
                  <a:gd name="T23" fmla="*/ 62 h 158"/>
                  <a:gd name="T24" fmla="*/ 152 w 158"/>
                  <a:gd name="T25" fmla="*/ 48 h 158"/>
                  <a:gd name="T26" fmla="*/ 144 w 158"/>
                  <a:gd name="T27" fmla="*/ 34 h 158"/>
                  <a:gd name="T28" fmla="*/ 134 w 158"/>
                  <a:gd name="T29" fmla="*/ 22 h 158"/>
                  <a:gd name="T30" fmla="*/ 122 w 158"/>
                  <a:gd name="T31" fmla="*/ 14 h 158"/>
                  <a:gd name="T32" fmla="*/ 110 w 158"/>
                  <a:gd name="T33" fmla="*/ 6 h 158"/>
                  <a:gd name="T34" fmla="*/ 94 w 158"/>
                  <a:gd name="T35" fmla="*/ 2 h 158"/>
                  <a:gd name="T36" fmla="*/ 80 w 158"/>
                  <a:gd name="T37" fmla="*/ 0 h 158"/>
                  <a:gd name="T38" fmla="*/ 80 w 158"/>
                  <a:gd name="T39" fmla="*/ 0 h 158"/>
                  <a:gd name="T40" fmla="*/ 64 w 158"/>
                  <a:gd name="T41" fmla="*/ 2 h 158"/>
                  <a:gd name="T42" fmla="*/ 48 w 158"/>
                  <a:gd name="T43" fmla="*/ 6 h 158"/>
                  <a:gd name="T44" fmla="*/ 34 w 158"/>
                  <a:gd name="T45" fmla="*/ 14 h 158"/>
                  <a:gd name="T46" fmla="*/ 24 w 158"/>
                  <a:gd name="T47" fmla="*/ 22 h 158"/>
                  <a:gd name="T48" fmla="*/ 14 w 158"/>
                  <a:gd name="T49" fmla="*/ 34 h 158"/>
                  <a:gd name="T50" fmla="*/ 6 w 158"/>
                  <a:gd name="T51" fmla="*/ 48 h 158"/>
                  <a:gd name="T52" fmla="*/ 2 w 158"/>
                  <a:gd name="T53" fmla="*/ 64 h 158"/>
                  <a:gd name="T54" fmla="*/ 0 w 158"/>
                  <a:gd name="T55" fmla="*/ 80 h 158"/>
                  <a:gd name="T56" fmla="*/ 0 w 158"/>
                  <a:gd name="T57" fmla="*/ 80 h 158"/>
                  <a:gd name="T58" fmla="*/ 2 w 158"/>
                  <a:gd name="T59" fmla="*/ 94 h 158"/>
                  <a:gd name="T60" fmla="*/ 6 w 158"/>
                  <a:gd name="T61" fmla="*/ 110 h 158"/>
                  <a:gd name="T62" fmla="*/ 14 w 158"/>
                  <a:gd name="T63" fmla="*/ 124 h 158"/>
                  <a:gd name="T64" fmla="*/ 24 w 158"/>
                  <a:gd name="T65" fmla="*/ 134 h 158"/>
                  <a:gd name="T66" fmla="*/ 34 w 158"/>
                  <a:gd name="T67" fmla="*/ 144 h 158"/>
                  <a:gd name="T68" fmla="*/ 48 w 158"/>
                  <a:gd name="T69" fmla="*/ 152 h 158"/>
                  <a:gd name="T70" fmla="*/ 64 w 158"/>
                  <a:gd name="T71" fmla="*/ 156 h 158"/>
                  <a:gd name="T72" fmla="*/ 80 w 158"/>
                  <a:gd name="T73" fmla="*/ 158 h 158"/>
                  <a:gd name="T74" fmla="*/ 80 w 158"/>
                  <a:gd name="T7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80" y="158"/>
                    </a:moveTo>
                    <a:lnTo>
                      <a:pt x="80" y="158"/>
                    </a:lnTo>
                    <a:lnTo>
                      <a:pt x="96" y="156"/>
                    </a:lnTo>
                    <a:lnTo>
                      <a:pt x="110" y="152"/>
                    </a:lnTo>
                    <a:lnTo>
                      <a:pt x="124" y="144"/>
                    </a:lnTo>
                    <a:lnTo>
                      <a:pt x="136" y="134"/>
                    </a:lnTo>
                    <a:lnTo>
                      <a:pt x="144" y="122"/>
                    </a:lnTo>
                    <a:lnTo>
                      <a:pt x="152" y="110"/>
                    </a:lnTo>
                    <a:lnTo>
                      <a:pt x="156" y="94"/>
                    </a:lnTo>
                    <a:lnTo>
                      <a:pt x="158" y="78"/>
                    </a:lnTo>
                    <a:lnTo>
                      <a:pt x="158" y="78"/>
                    </a:lnTo>
                    <a:lnTo>
                      <a:pt x="156" y="62"/>
                    </a:lnTo>
                    <a:lnTo>
                      <a:pt x="152" y="48"/>
                    </a:lnTo>
                    <a:lnTo>
                      <a:pt x="144" y="34"/>
                    </a:lnTo>
                    <a:lnTo>
                      <a:pt x="134" y="22"/>
                    </a:lnTo>
                    <a:lnTo>
                      <a:pt x="122" y="14"/>
                    </a:lnTo>
                    <a:lnTo>
                      <a:pt x="110" y="6"/>
                    </a:lnTo>
                    <a:lnTo>
                      <a:pt x="94" y="2"/>
                    </a:lnTo>
                    <a:lnTo>
                      <a:pt x="80" y="0"/>
                    </a:lnTo>
                    <a:lnTo>
                      <a:pt x="80" y="0"/>
                    </a:lnTo>
                    <a:lnTo>
                      <a:pt x="64" y="2"/>
                    </a:lnTo>
                    <a:lnTo>
                      <a:pt x="48" y="6"/>
                    </a:lnTo>
                    <a:lnTo>
                      <a:pt x="34" y="14"/>
                    </a:lnTo>
                    <a:lnTo>
                      <a:pt x="24" y="22"/>
                    </a:lnTo>
                    <a:lnTo>
                      <a:pt x="14" y="34"/>
                    </a:lnTo>
                    <a:lnTo>
                      <a:pt x="6" y="48"/>
                    </a:lnTo>
                    <a:lnTo>
                      <a:pt x="2" y="64"/>
                    </a:lnTo>
                    <a:lnTo>
                      <a:pt x="0" y="80"/>
                    </a:lnTo>
                    <a:lnTo>
                      <a:pt x="0" y="80"/>
                    </a:lnTo>
                    <a:lnTo>
                      <a:pt x="2" y="94"/>
                    </a:lnTo>
                    <a:lnTo>
                      <a:pt x="6" y="110"/>
                    </a:lnTo>
                    <a:lnTo>
                      <a:pt x="14" y="124"/>
                    </a:lnTo>
                    <a:lnTo>
                      <a:pt x="24" y="134"/>
                    </a:lnTo>
                    <a:lnTo>
                      <a:pt x="34" y="144"/>
                    </a:lnTo>
                    <a:lnTo>
                      <a:pt x="48" y="152"/>
                    </a:lnTo>
                    <a:lnTo>
                      <a:pt x="64" y="156"/>
                    </a:lnTo>
                    <a:lnTo>
                      <a:pt x="80" y="158"/>
                    </a:lnTo>
                    <a:lnTo>
                      <a:pt x="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1" name="Freeform 148"/>
              <p:cNvSpPr>
                <a:spLocks/>
              </p:cNvSpPr>
              <p:nvPr userDrawn="1"/>
            </p:nvSpPr>
            <p:spPr bwMode="auto">
              <a:xfrm>
                <a:off x="-2032000" y="7143750"/>
                <a:ext cx="19050" cy="25400"/>
              </a:xfrm>
              <a:custGeom>
                <a:avLst/>
                <a:gdLst>
                  <a:gd name="T0" fmla="*/ 6 w 12"/>
                  <a:gd name="T1" fmla="*/ 16 h 16"/>
                  <a:gd name="T2" fmla="*/ 6 w 12"/>
                  <a:gd name="T3" fmla="*/ 16 h 16"/>
                  <a:gd name="T4" fmla="*/ 8 w 12"/>
                  <a:gd name="T5" fmla="*/ 14 h 16"/>
                  <a:gd name="T6" fmla="*/ 10 w 12"/>
                  <a:gd name="T7" fmla="*/ 14 h 16"/>
                  <a:gd name="T8" fmla="*/ 12 w 12"/>
                  <a:gd name="T9" fmla="*/ 12 h 16"/>
                  <a:gd name="T10" fmla="*/ 12 w 12"/>
                  <a:gd name="T11" fmla="*/ 8 h 16"/>
                  <a:gd name="T12" fmla="*/ 12 w 12"/>
                  <a:gd name="T13" fmla="*/ 8 h 16"/>
                  <a:gd name="T14" fmla="*/ 10 w 12"/>
                  <a:gd name="T15" fmla="*/ 4 h 16"/>
                  <a:gd name="T16" fmla="*/ 6 w 12"/>
                  <a:gd name="T17" fmla="*/ 0 h 16"/>
                  <a:gd name="T18" fmla="*/ 6 w 12"/>
                  <a:gd name="T19" fmla="*/ 0 h 16"/>
                  <a:gd name="T20" fmla="*/ 2 w 12"/>
                  <a:gd name="T21" fmla="*/ 4 h 16"/>
                  <a:gd name="T22" fmla="*/ 0 w 12"/>
                  <a:gd name="T23" fmla="*/ 8 h 16"/>
                  <a:gd name="T24" fmla="*/ 0 w 12"/>
                  <a:gd name="T25" fmla="*/ 8 h 16"/>
                  <a:gd name="T26" fmla="*/ 2 w 12"/>
                  <a:gd name="T27" fmla="*/ 12 h 16"/>
                  <a:gd name="T28" fmla="*/ 6 w 12"/>
                  <a:gd name="T29" fmla="*/ 16 h 16"/>
                  <a:gd name="T30" fmla="*/ 6 w 1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6" y="16"/>
                    </a:moveTo>
                    <a:lnTo>
                      <a:pt x="6" y="16"/>
                    </a:lnTo>
                    <a:lnTo>
                      <a:pt x="8" y="14"/>
                    </a:lnTo>
                    <a:lnTo>
                      <a:pt x="10" y="14"/>
                    </a:lnTo>
                    <a:lnTo>
                      <a:pt x="12" y="12"/>
                    </a:lnTo>
                    <a:lnTo>
                      <a:pt x="12" y="8"/>
                    </a:lnTo>
                    <a:lnTo>
                      <a:pt x="12" y="8"/>
                    </a:lnTo>
                    <a:lnTo>
                      <a:pt x="10" y="4"/>
                    </a:lnTo>
                    <a:lnTo>
                      <a:pt x="6" y="0"/>
                    </a:lnTo>
                    <a:lnTo>
                      <a:pt x="6" y="0"/>
                    </a:lnTo>
                    <a:lnTo>
                      <a:pt x="2" y="4"/>
                    </a:lnTo>
                    <a:lnTo>
                      <a:pt x="0" y="8"/>
                    </a:lnTo>
                    <a:lnTo>
                      <a:pt x="0" y="8"/>
                    </a:lnTo>
                    <a:lnTo>
                      <a:pt x="2"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2" name="Freeform 149"/>
              <p:cNvSpPr>
                <a:spLocks/>
              </p:cNvSpPr>
              <p:nvPr userDrawn="1"/>
            </p:nvSpPr>
            <p:spPr bwMode="auto">
              <a:xfrm>
                <a:off x="-249238" y="8008938"/>
                <a:ext cx="150813" cy="149225"/>
              </a:xfrm>
              <a:custGeom>
                <a:avLst/>
                <a:gdLst>
                  <a:gd name="T0" fmla="*/ 46 w 95"/>
                  <a:gd name="T1" fmla="*/ 94 h 94"/>
                  <a:gd name="T2" fmla="*/ 46 w 95"/>
                  <a:gd name="T3" fmla="*/ 94 h 94"/>
                  <a:gd name="T4" fmla="*/ 57 w 95"/>
                  <a:gd name="T5" fmla="*/ 92 h 94"/>
                  <a:gd name="T6" fmla="*/ 65 w 95"/>
                  <a:gd name="T7" fmla="*/ 90 h 94"/>
                  <a:gd name="T8" fmla="*/ 73 w 95"/>
                  <a:gd name="T9" fmla="*/ 86 h 94"/>
                  <a:gd name="T10" fmla="*/ 81 w 95"/>
                  <a:gd name="T11" fmla="*/ 80 h 94"/>
                  <a:gd name="T12" fmla="*/ 87 w 95"/>
                  <a:gd name="T13" fmla="*/ 72 h 94"/>
                  <a:gd name="T14" fmla="*/ 91 w 95"/>
                  <a:gd name="T15" fmla="*/ 64 h 94"/>
                  <a:gd name="T16" fmla="*/ 93 w 95"/>
                  <a:gd name="T17" fmla="*/ 56 h 94"/>
                  <a:gd name="T18" fmla="*/ 95 w 95"/>
                  <a:gd name="T19" fmla="*/ 46 h 94"/>
                  <a:gd name="T20" fmla="*/ 95 w 95"/>
                  <a:gd name="T21" fmla="*/ 46 h 94"/>
                  <a:gd name="T22" fmla="*/ 93 w 95"/>
                  <a:gd name="T23" fmla="*/ 38 h 94"/>
                  <a:gd name="T24" fmla="*/ 91 w 95"/>
                  <a:gd name="T25" fmla="*/ 28 h 94"/>
                  <a:gd name="T26" fmla="*/ 85 w 95"/>
                  <a:gd name="T27" fmla="*/ 20 h 94"/>
                  <a:gd name="T28" fmla="*/ 79 w 95"/>
                  <a:gd name="T29" fmla="*/ 14 h 94"/>
                  <a:gd name="T30" fmla="*/ 73 w 95"/>
                  <a:gd name="T31" fmla="*/ 8 h 94"/>
                  <a:gd name="T32" fmla="*/ 65 w 95"/>
                  <a:gd name="T33" fmla="*/ 4 h 94"/>
                  <a:gd name="T34" fmla="*/ 55 w 95"/>
                  <a:gd name="T35" fmla="*/ 0 h 94"/>
                  <a:gd name="T36" fmla="*/ 46 w 95"/>
                  <a:gd name="T37" fmla="*/ 0 h 94"/>
                  <a:gd name="T38" fmla="*/ 46 w 95"/>
                  <a:gd name="T39" fmla="*/ 0 h 94"/>
                  <a:gd name="T40" fmla="*/ 36 w 95"/>
                  <a:gd name="T41" fmla="*/ 2 h 94"/>
                  <a:gd name="T42" fmla="*/ 28 w 95"/>
                  <a:gd name="T43" fmla="*/ 4 h 94"/>
                  <a:gd name="T44" fmla="*/ 20 w 95"/>
                  <a:gd name="T45" fmla="*/ 8 h 94"/>
                  <a:gd name="T46" fmla="*/ 14 w 95"/>
                  <a:gd name="T47" fmla="*/ 14 h 94"/>
                  <a:gd name="T48" fmla="*/ 8 w 95"/>
                  <a:gd name="T49" fmla="*/ 22 h 94"/>
                  <a:gd name="T50" fmla="*/ 4 w 95"/>
                  <a:gd name="T51" fmla="*/ 30 h 94"/>
                  <a:gd name="T52" fmla="*/ 2 w 95"/>
                  <a:gd name="T53" fmla="*/ 38 h 94"/>
                  <a:gd name="T54" fmla="*/ 0 w 95"/>
                  <a:gd name="T55" fmla="*/ 48 h 94"/>
                  <a:gd name="T56" fmla="*/ 0 w 95"/>
                  <a:gd name="T57" fmla="*/ 48 h 94"/>
                  <a:gd name="T58" fmla="*/ 2 w 95"/>
                  <a:gd name="T59" fmla="*/ 56 h 94"/>
                  <a:gd name="T60" fmla="*/ 4 w 95"/>
                  <a:gd name="T61" fmla="*/ 66 h 94"/>
                  <a:gd name="T62" fmla="*/ 8 w 95"/>
                  <a:gd name="T63" fmla="*/ 74 h 94"/>
                  <a:gd name="T64" fmla="*/ 14 w 95"/>
                  <a:gd name="T65" fmla="*/ 80 h 94"/>
                  <a:gd name="T66" fmla="*/ 20 w 95"/>
                  <a:gd name="T67" fmla="*/ 86 h 94"/>
                  <a:gd name="T68" fmla="*/ 28 w 95"/>
                  <a:gd name="T69" fmla="*/ 90 h 94"/>
                  <a:gd name="T70" fmla="*/ 38 w 95"/>
                  <a:gd name="T71" fmla="*/ 92 h 94"/>
                  <a:gd name="T72" fmla="*/ 46 w 95"/>
                  <a:gd name="T73" fmla="*/ 94 h 94"/>
                  <a:gd name="T74" fmla="*/ 46 w 95"/>
                  <a:gd name="T7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4">
                    <a:moveTo>
                      <a:pt x="46" y="94"/>
                    </a:moveTo>
                    <a:lnTo>
                      <a:pt x="46" y="94"/>
                    </a:lnTo>
                    <a:lnTo>
                      <a:pt x="57" y="92"/>
                    </a:lnTo>
                    <a:lnTo>
                      <a:pt x="65" y="90"/>
                    </a:lnTo>
                    <a:lnTo>
                      <a:pt x="73" y="86"/>
                    </a:lnTo>
                    <a:lnTo>
                      <a:pt x="81" y="80"/>
                    </a:lnTo>
                    <a:lnTo>
                      <a:pt x="87" y="72"/>
                    </a:lnTo>
                    <a:lnTo>
                      <a:pt x="91" y="64"/>
                    </a:lnTo>
                    <a:lnTo>
                      <a:pt x="93" y="56"/>
                    </a:lnTo>
                    <a:lnTo>
                      <a:pt x="95" y="46"/>
                    </a:lnTo>
                    <a:lnTo>
                      <a:pt x="95" y="46"/>
                    </a:lnTo>
                    <a:lnTo>
                      <a:pt x="93" y="38"/>
                    </a:lnTo>
                    <a:lnTo>
                      <a:pt x="91" y="28"/>
                    </a:lnTo>
                    <a:lnTo>
                      <a:pt x="85" y="20"/>
                    </a:lnTo>
                    <a:lnTo>
                      <a:pt x="79" y="14"/>
                    </a:lnTo>
                    <a:lnTo>
                      <a:pt x="73" y="8"/>
                    </a:lnTo>
                    <a:lnTo>
                      <a:pt x="65" y="4"/>
                    </a:lnTo>
                    <a:lnTo>
                      <a:pt x="55" y="0"/>
                    </a:lnTo>
                    <a:lnTo>
                      <a:pt x="46" y="0"/>
                    </a:lnTo>
                    <a:lnTo>
                      <a:pt x="46" y="0"/>
                    </a:lnTo>
                    <a:lnTo>
                      <a:pt x="36" y="2"/>
                    </a:lnTo>
                    <a:lnTo>
                      <a:pt x="28" y="4"/>
                    </a:lnTo>
                    <a:lnTo>
                      <a:pt x="20" y="8"/>
                    </a:lnTo>
                    <a:lnTo>
                      <a:pt x="14" y="14"/>
                    </a:lnTo>
                    <a:lnTo>
                      <a:pt x="8" y="22"/>
                    </a:lnTo>
                    <a:lnTo>
                      <a:pt x="4" y="30"/>
                    </a:lnTo>
                    <a:lnTo>
                      <a:pt x="2" y="38"/>
                    </a:lnTo>
                    <a:lnTo>
                      <a:pt x="0" y="48"/>
                    </a:lnTo>
                    <a:lnTo>
                      <a:pt x="0" y="48"/>
                    </a:lnTo>
                    <a:lnTo>
                      <a:pt x="2" y="56"/>
                    </a:lnTo>
                    <a:lnTo>
                      <a:pt x="4" y="66"/>
                    </a:lnTo>
                    <a:lnTo>
                      <a:pt x="8" y="74"/>
                    </a:lnTo>
                    <a:lnTo>
                      <a:pt x="14" y="80"/>
                    </a:lnTo>
                    <a:lnTo>
                      <a:pt x="20" y="86"/>
                    </a:lnTo>
                    <a:lnTo>
                      <a:pt x="28" y="90"/>
                    </a:lnTo>
                    <a:lnTo>
                      <a:pt x="38" y="92"/>
                    </a:lnTo>
                    <a:lnTo>
                      <a:pt x="46" y="94"/>
                    </a:lnTo>
                    <a:lnTo>
                      <a:pt x="4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3" name="Freeform 150"/>
              <p:cNvSpPr>
                <a:spLocks/>
              </p:cNvSpPr>
              <p:nvPr userDrawn="1"/>
            </p:nvSpPr>
            <p:spPr bwMode="auto">
              <a:xfrm>
                <a:off x="-2076450" y="7413625"/>
                <a:ext cx="104775" cy="107950"/>
              </a:xfrm>
              <a:custGeom>
                <a:avLst/>
                <a:gdLst>
                  <a:gd name="T0" fmla="*/ 34 w 66"/>
                  <a:gd name="T1" fmla="*/ 68 h 68"/>
                  <a:gd name="T2" fmla="*/ 34 w 66"/>
                  <a:gd name="T3" fmla="*/ 68 h 68"/>
                  <a:gd name="T4" fmla="*/ 40 w 66"/>
                  <a:gd name="T5" fmla="*/ 66 h 68"/>
                  <a:gd name="T6" fmla="*/ 48 w 66"/>
                  <a:gd name="T7" fmla="*/ 64 h 68"/>
                  <a:gd name="T8" fmla="*/ 52 w 66"/>
                  <a:gd name="T9" fmla="*/ 62 h 68"/>
                  <a:gd name="T10" fmla="*/ 58 w 66"/>
                  <a:gd name="T11" fmla="*/ 56 h 68"/>
                  <a:gd name="T12" fmla="*/ 62 w 66"/>
                  <a:gd name="T13" fmla="*/ 52 h 68"/>
                  <a:gd name="T14" fmla="*/ 64 w 66"/>
                  <a:gd name="T15" fmla="*/ 46 h 68"/>
                  <a:gd name="T16" fmla="*/ 66 w 66"/>
                  <a:gd name="T17" fmla="*/ 40 h 68"/>
                  <a:gd name="T18" fmla="*/ 66 w 66"/>
                  <a:gd name="T19" fmla="*/ 32 h 68"/>
                  <a:gd name="T20" fmla="*/ 66 w 66"/>
                  <a:gd name="T21" fmla="*/ 32 h 68"/>
                  <a:gd name="T22" fmla="*/ 66 w 66"/>
                  <a:gd name="T23" fmla="*/ 26 h 68"/>
                  <a:gd name="T24" fmla="*/ 64 w 66"/>
                  <a:gd name="T25" fmla="*/ 20 h 68"/>
                  <a:gd name="T26" fmla="*/ 60 w 66"/>
                  <a:gd name="T27" fmla="*/ 14 h 68"/>
                  <a:gd name="T28" fmla="*/ 56 w 66"/>
                  <a:gd name="T29" fmla="*/ 10 h 68"/>
                  <a:gd name="T30" fmla="*/ 52 w 66"/>
                  <a:gd name="T31" fmla="*/ 6 h 68"/>
                  <a:gd name="T32" fmla="*/ 46 w 66"/>
                  <a:gd name="T33" fmla="*/ 2 h 68"/>
                  <a:gd name="T34" fmla="*/ 40 w 66"/>
                  <a:gd name="T35" fmla="*/ 0 h 68"/>
                  <a:gd name="T36" fmla="*/ 34 w 66"/>
                  <a:gd name="T37" fmla="*/ 0 h 68"/>
                  <a:gd name="T38" fmla="*/ 34 w 66"/>
                  <a:gd name="T39" fmla="*/ 0 h 68"/>
                  <a:gd name="T40" fmla="*/ 26 w 66"/>
                  <a:gd name="T41" fmla="*/ 0 h 68"/>
                  <a:gd name="T42" fmla="*/ 20 w 66"/>
                  <a:gd name="T43" fmla="*/ 4 h 68"/>
                  <a:gd name="T44" fmla="*/ 14 w 66"/>
                  <a:gd name="T45" fmla="*/ 6 h 68"/>
                  <a:gd name="T46" fmla="*/ 10 w 66"/>
                  <a:gd name="T47" fmla="*/ 10 h 68"/>
                  <a:gd name="T48" fmla="*/ 6 w 66"/>
                  <a:gd name="T49" fmla="*/ 16 h 68"/>
                  <a:gd name="T50" fmla="*/ 2 w 66"/>
                  <a:gd name="T51" fmla="*/ 22 h 68"/>
                  <a:gd name="T52" fmla="*/ 0 w 66"/>
                  <a:gd name="T53" fmla="*/ 28 h 68"/>
                  <a:gd name="T54" fmla="*/ 0 w 66"/>
                  <a:gd name="T55" fmla="*/ 34 h 68"/>
                  <a:gd name="T56" fmla="*/ 0 w 66"/>
                  <a:gd name="T57" fmla="*/ 34 h 68"/>
                  <a:gd name="T58" fmla="*/ 2 w 66"/>
                  <a:gd name="T59" fmla="*/ 42 h 68"/>
                  <a:gd name="T60" fmla="*/ 4 w 66"/>
                  <a:gd name="T61" fmla="*/ 48 h 68"/>
                  <a:gd name="T62" fmla="*/ 6 w 66"/>
                  <a:gd name="T63" fmla="*/ 54 h 68"/>
                  <a:gd name="T64" fmla="*/ 10 w 66"/>
                  <a:gd name="T65" fmla="*/ 58 h 68"/>
                  <a:gd name="T66" fmla="*/ 16 w 66"/>
                  <a:gd name="T67" fmla="*/ 62 h 68"/>
                  <a:gd name="T68" fmla="*/ 22 w 66"/>
                  <a:gd name="T69" fmla="*/ 64 h 68"/>
                  <a:gd name="T70" fmla="*/ 28 w 66"/>
                  <a:gd name="T71" fmla="*/ 66 h 68"/>
                  <a:gd name="T72" fmla="*/ 34 w 66"/>
                  <a:gd name="T73" fmla="*/ 68 h 68"/>
                  <a:gd name="T74" fmla="*/ 34 w 66"/>
                  <a:gd name="T7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8">
                    <a:moveTo>
                      <a:pt x="34" y="68"/>
                    </a:moveTo>
                    <a:lnTo>
                      <a:pt x="34" y="68"/>
                    </a:lnTo>
                    <a:lnTo>
                      <a:pt x="40" y="66"/>
                    </a:lnTo>
                    <a:lnTo>
                      <a:pt x="48" y="64"/>
                    </a:lnTo>
                    <a:lnTo>
                      <a:pt x="52" y="62"/>
                    </a:lnTo>
                    <a:lnTo>
                      <a:pt x="58" y="56"/>
                    </a:lnTo>
                    <a:lnTo>
                      <a:pt x="62"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lnTo>
                      <a:pt x="26" y="0"/>
                    </a:lnTo>
                    <a:lnTo>
                      <a:pt x="20" y="4"/>
                    </a:lnTo>
                    <a:lnTo>
                      <a:pt x="14" y="6"/>
                    </a:lnTo>
                    <a:lnTo>
                      <a:pt x="10" y="10"/>
                    </a:lnTo>
                    <a:lnTo>
                      <a:pt x="6" y="16"/>
                    </a:lnTo>
                    <a:lnTo>
                      <a:pt x="2" y="22"/>
                    </a:lnTo>
                    <a:lnTo>
                      <a:pt x="0" y="28"/>
                    </a:lnTo>
                    <a:lnTo>
                      <a:pt x="0" y="34"/>
                    </a:lnTo>
                    <a:lnTo>
                      <a:pt x="0" y="34"/>
                    </a:lnTo>
                    <a:lnTo>
                      <a:pt x="2" y="42"/>
                    </a:lnTo>
                    <a:lnTo>
                      <a:pt x="4" y="48"/>
                    </a:lnTo>
                    <a:lnTo>
                      <a:pt x="6" y="54"/>
                    </a:lnTo>
                    <a:lnTo>
                      <a:pt x="10" y="58"/>
                    </a:lnTo>
                    <a:lnTo>
                      <a:pt x="16" y="62"/>
                    </a:lnTo>
                    <a:lnTo>
                      <a:pt x="22" y="64"/>
                    </a:lnTo>
                    <a:lnTo>
                      <a:pt x="28" y="66"/>
                    </a:lnTo>
                    <a:lnTo>
                      <a:pt x="34" y="68"/>
                    </a:ln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4" name="Freeform 151"/>
              <p:cNvSpPr>
                <a:spLocks/>
              </p:cNvSpPr>
              <p:nvPr userDrawn="1"/>
            </p:nvSpPr>
            <p:spPr bwMode="auto">
              <a:xfrm>
                <a:off x="-1433513" y="7435850"/>
                <a:ext cx="57150" cy="57150"/>
              </a:xfrm>
              <a:custGeom>
                <a:avLst/>
                <a:gdLst>
                  <a:gd name="T0" fmla="*/ 20 w 36"/>
                  <a:gd name="T1" fmla="*/ 36 h 36"/>
                  <a:gd name="T2" fmla="*/ 20 w 36"/>
                  <a:gd name="T3" fmla="*/ 36 h 36"/>
                  <a:gd name="T4" fmla="*/ 26 w 36"/>
                  <a:gd name="T5" fmla="*/ 34 h 36"/>
                  <a:gd name="T6" fmla="*/ 32 w 36"/>
                  <a:gd name="T7" fmla="*/ 30 h 36"/>
                  <a:gd name="T8" fmla="*/ 34 w 36"/>
                  <a:gd name="T9" fmla="*/ 24 h 36"/>
                  <a:gd name="T10" fmla="*/ 36 w 36"/>
                  <a:gd name="T11" fmla="*/ 16 h 36"/>
                  <a:gd name="T12" fmla="*/ 36 w 36"/>
                  <a:gd name="T13" fmla="*/ 16 h 36"/>
                  <a:gd name="T14" fmla="*/ 34 w 36"/>
                  <a:gd name="T15" fmla="*/ 10 h 36"/>
                  <a:gd name="T16" fmla="*/ 30 w 36"/>
                  <a:gd name="T17" fmla="*/ 4 h 36"/>
                  <a:gd name="T18" fmla="*/ 22 w 36"/>
                  <a:gd name="T19" fmla="*/ 2 h 36"/>
                  <a:gd name="T20" fmla="*/ 16 w 36"/>
                  <a:gd name="T21" fmla="*/ 0 h 36"/>
                  <a:gd name="T22" fmla="*/ 16 w 36"/>
                  <a:gd name="T23" fmla="*/ 0 h 36"/>
                  <a:gd name="T24" fmla="*/ 10 w 36"/>
                  <a:gd name="T25" fmla="*/ 2 h 36"/>
                  <a:gd name="T26" fmla="*/ 4 w 36"/>
                  <a:gd name="T27" fmla="*/ 6 h 36"/>
                  <a:gd name="T28" fmla="*/ 0 w 36"/>
                  <a:gd name="T29" fmla="*/ 14 h 36"/>
                  <a:gd name="T30" fmla="*/ 0 w 36"/>
                  <a:gd name="T31" fmla="*/ 20 h 36"/>
                  <a:gd name="T32" fmla="*/ 0 w 36"/>
                  <a:gd name="T33" fmla="*/ 20 h 36"/>
                  <a:gd name="T34" fmla="*/ 2 w 36"/>
                  <a:gd name="T35" fmla="*/ 28 h 36"/>
                  <a:gd name="T36" fmla="*/ 6 w 36"/>
                  <a:gd name="T37" fmla="*/ 32 h 36"/>
                  <a:gd name="T38" fmla="*/ 12 w 36"/>
                  <a:gd name="T39" fmla="*/ 36 h 36"/>
                  <a:gd name="T40" fmla="*/ 20 w 36"/>
                  <a:gd name="T41" fmla="*/ 36 h 36"/>
                  <a:gd name="T42" fmla="*/ 20 w 36"/>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20" y="36"/>
                    </a:moveTo>
                    <a:lnTo>
                      <a:pt x="20" y="36"/>
                    </a:lnTo>
                    <a:lnTo>
                      <a:pt x="26" y="34"/>
                    </a:lnTo>
                    <a:lnTo>
                      <a:pt x="32" y="30"/>
                    </a:lnTo>
                    <a:lnTo>
                      <a:pt x="34" y="24"/>
                    </a:lnTo>
                    <a:lnTo>
                      <a:pt x="36" y="16"/>
                    </a:lnTo>
                    <a:lnTo>
                      <a:pt x="36" y="16"/>
                    </a:lnTo>
                    <a:lnTo>
                      <a:pt x="34" y="10"/>
                    </a:lnTo>
                    <a:lnTo>
                      <a:pt x="30" y="4"/>
                    </a:lnTo>
                    <a:lnTo>
                      <a:pt x="22" y="2"/>
                    </a:lnTo>
                    <a:lnTo>
                      <a:pt x="16" y="0"/>
                    </a:lnTo>
                    <a:lnTo>
                      <a:pt x="16" y="0"/>
                    </a:lnTo>
                    <a:lnTo>
                      <a:pt x="10" y="2"/>
                    </a:lnTo>
                    <a:lnTo>
                      <a:pt x="4" y="6"/>
                    </a:lnTo>
                    <a:lnTo>
                      <a:pt x="0" y="14"/>
                    </a:lnTo>
                    <a:lnTo>
                      <a:pt x="0" y="20"/>
                    </a:lnTo>
                    <a:lnTo>
                      <a:pt x="0" y="20"/>
                    </a:lnTo>
                    <a:lnTo>
                      <a:pt x="2" y="28"/>
                    </a:lnTo>
                    <a:lnTo>
                      <a:pt x="6" y="32"/>
                    </a:lnTo>
                    <a:lnTo>
                      <a:pt x="12" y="36"/>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5" name="Freeform 152"/>
              <p:cNvSpPr>
                <a:spLocks/>
              </p:cNvSpPr>
              <p:nvPr userDrawn="1"/>
            </p:nvSpPr>
            <p:spPr bwMode="auto">
              <a:xfrm>
                <a:off x="-1482725" y="7699375"/>
                <a:ext cx="153988" cy="150813"/>
              </a:xfrm>
              <a:custGeom>
                <a:avLst/>
                <a:gdLst>
                  <a:gd name="T0" fmla="*/ 49 w 97"/>
                  <a:gd name="T1" fmla="*/ 95 h 95"/>
                  <a:gd name="T2" fmla="*/ 49 w 97"/>
                  <a:gd name="T3" fmla="*/ 95 h 95"/>
                  <a:gd name="T4" fmla="*/ 57 w 97"/>
                  <a:gd name="T5" fmla="*/ 95 h 95"/>
                  <a:gd name="T6" fmla="*/ 67 w 97"/>
                  <a:gd name="T7" fmla="*/ 93 h 95"/>
                  <a:gd name="T8" fmla="*/ 75 w 97"/>
                  <a:gd name="T9" fmla="*/ 87 h 95"/>
                  <a:gd name="T10" fmla="*/ 83 w 97"/>
                  <a:gd name="T11" fmla="*/ 81 h 95"/>
                  <a:gd name="T12" fmla="*/ 89 w 97"/>
                  <a:gd name="T13" fmla="*/ 75 h 95"/>
                  <a:gd name="T14" fmla="*/ 93 w 97"/>
                  <a:gd name="T15" fmla="*/ 67 h 95"/>
                  <a:gd name="T16" fmla="*/ 95 w 97"/>
                  <a:gd name="T17" fmla="*/ 57 h 95"/>
                  <a:gd name="T18" fmla="*/ 97 w 97"/>
                  <a:gd name="T19" fmla="*/ 47 h 95"/>
                  <a:gd name="T20" fmla="*/ 97 w 97"/>
                  <a:gd name="T21" fmla="*/ 47 h 95"/>
                  <a:gd name="T22" fmla="*/ 95 w 97"/>
                  <a:gd name="T23" fmla="*/ 39 h 95"/>
                  <a:gd name="T24" fmla="*/ 93 w 97"/>
                  <a:gd name="T25" fmla="*/ 29 h 95"/>
                  <a:gd name="T26" fmla="*/ 87 w 97"/>
                  <a:gd name="T27" fmla="*/ 20 h 95"/>
                  <a:gd name="T28" fmla="*/ 83 w 97"/>
                  <a:gd name="T29" fmla="*/ 14 h 95"/>
                  <a:gd name="T30" fmla="*/ 75 w 97"/>
                  <a:gd name="T31" fmla="*/ 8 h 95"/>
                  <a:gd name="T32" fmla="*/ 67 w 97"/>
                  <a:gd name="T33" fmla="*/ 4 h 95"/>
                  <a:gd name="T34" fmla="*/ 59 w 97"/>
                  <a:gd name="T35" fmla="*/ 0 h 95"/>
                  <a:gd name="T36" fmla="*/ 49 w 97"/>
                  <a:gd name="T37" fmla="*/ 0 h 95"/>
                  <a:gd name="T38" fmla="*/ 49 w 97"/>
                  <a:gd name="T39" fmla="*/ 0 h 95"/>
                  <a:gd name="T40" fmla="*/ 39 w 97"/>
                  <a:gd name="T41" fmla="*/ 0 h 95"/>
                  <a:gd name="T42" fmla="*/ 31 w 97"/>
                  <a:gd name="T43" fmla="*/ 4 h 95"/>
                  <a:gd name="T44" fmla="*/ 23 w 97"/>
                  <a:gd name="T45" fmla="*/ 8 h 95"/>
                  <a:gd name="T46" fmla="*/ 15 w 97"/>
                  <a:gd name="T47" fmla="*/ 14 h 95"/>
                  <a:gd name="T48" fmla="*/ 9 w 97"/>
                  <a:gd name="T49" fmla="*/ 20 h 95"/>
                  <a:gd name="T50" fmla="*/ 4 w 97"/>
                  <a:gd name="T51" fmla="*/ 29 h 95"/>
                  <a:gd name="T52" fmla="*/ 2 w 97"/>
                  <a:gd name="T53" fmla="*/ 39 h 95"/>
                  <a:gd name="T54" fmla="*/ 0 w 97"/>
                  <a:gd name="T55" fmla="*/ 49 h 95"/>
                  <a:gd name="T56" fmla="*/ 0 w 97"/>
                  <a:gd name="T57" fmla="*/ 49 h 95"/>
                  <a:gd name="T58" fmla="*/ 2 w 97"/>
                  <a:gd name="T59" fmla="*/ 59 h 95"/>
                  <a:gd name="T60" fmla="*/ 4 w 97"/>
                  <a:gd name="T61" fmla="*/ 67 h 95"/>
                  <a:gd name="T62" fmla="*/ 9 w 97"/>
                  <a:gd name="T63" fmla="*/ 75 h 95"/>
                  <a:gd name="T64" fmla="*/ 15 w 97"/>
                  <a:gd name="T65" fmla="*/ 81 h 95"/>
                  <a:gd name="T66" fmla="*/ 23 w 97"/>
                  <a:gd name="T67" fmla="*/ 87 h 95"/>
                  <a:gd name="T68" fmla="*/ 29 w 97"/>
                  <a:gd name="T69" fmla="*/ 91 h 95"/>
                  <a:gd name="T70" fmla="*/ 39 w 97"/>
                  <a:gd name="T71" fmla="*/ 95 h 95"/>
                  <a:gd name="T72" fmla="*/ 49 w 97"/>
                  <a:gd name="T73" fmla="*/ 95 h 95"/>
                  <a:gd name="T74" fmla="*/ 49 w 97"/>
                  <a:gd name="T7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5">
                    <a:moveTo>
                      <a:pt x="49" y="95"/>
                    </a:moveTo>
                    <a:lnTo>
                      <a:pt x="49" y="95"/>
                    </a:lnTo>
                    <a:lnTo>
                      <a:pt x="57" y="95"/>
                    </a:lnTo>
                    <a:lnTo>
                      <a:pt x="67" y="93"/>
                    </a:lnTo>
                    <a:lnTo>
                      <a:pt x="75" y="87"/>
                    </a:lnTo>
                    <a:lnTo>
                      <a:pt x="83" y="81"/>
                    </a:lnTo>
                    <a:lnTo>
                      <a:pt x="89" y="75"/>
                    </a:lnTo>
                    <a:lnTo>
                      <a:pt x="93" y="67"/>
                    </a:lnTo>
                    <a:lnTo>
                      <a:pt x="95" y="57"/>
                    </a:lnTo>
                    <a:lnTo>
                      <a:pt x="97" y="47"/>
                    </a:lnTo>
                    <a:lnTo>
                      <a:pt x="97" y="47"/>
                    </a:lnTo>
                    <a:lnTo>
                      <a:pt x="95" y="39"/>
                    </a:lnTo>
                    <a:lnTo>
                      <a:pt x="93" y="29"/>
                    </a:lnTo>
                    <a:lnTo>
                      <a:pt x="87" y="20"/>
                    </a:lnTo>
                    <a:lnTo>
                      <a:pt x="83" y="14"/>
                    </a:lnTo>
                    <a:lnTo>
                      <a:pt x="75" y="8"/>
                    </a:lnTo>
                    <a:lnTo>
                      <a:pt x="67" y="4"/>
                    </a:lnTo>
                    <a:lnTo>
                      <a:pt x="59" y="0"/>
                    </a:lnTo>
                    <a:lnTo>
                      <a:pt x="49" y="0"/>
                    </a:lnTo>
                    <a:lnTo>
                      <a:pt x="49" y="0"/>
                    </a:lnTo>
                    <a:lnTo>
                      <a:pt x="39" y="0"/>
                    </a:lnTo>
                    <a:lnTo>
                      <a:pt x="31" y="4"/>
                    </a:lnTo>
                    <a:lnTo>
                      <a:pt x="23" y="8"/>
                    </a:lnTo>
                    <a:lnTo>
                      <a:pt x="15" y="14"/>
                    </a:lnTo>
                    <a:lnTo>
                      <a:pt x="9" y="20"/>
                    </a:lnTo>
                    <a:lnTo>
                      <a:pt x="4" y="29"/>
                    </a:lnTo>
                    <a:lnTo>
                      <a:pt x="2" y="39"/>
                    </a:lnTo>
                    <a:lnTo>
                      <a:pt x="0" y="49"/>
                    </a:lnTo>
                    <a:lnTo>
                      <a:pt x="0" y="49"/>
                    </a:lnTo>
                    <a:lnTo>
                      <a:pt x="2" y="59"/>
                    </a:lnTo>
                    <a:lnTo>
                      <a:pt x="4" y="67"/>
                    </a:lnTo>
                    <a:lnTo>
                      <a:pt x="9" y="75"/>
                    </a:lnTo>
                    <a:lnTo>
                      <a:pt x="15" y="81"/>
                    </a:lnTo>
                    <a:lnTo>
                      <a:pt x="23" y="87"/>
                    </a:lnTo>
                    <a:lnTo>
                      <a:pt x="29" y="91"/>
                    </a:lnTo>
                    <a:lnTo>
                      <a:pt x="39" y="95"/>
                    </a:lnTo>
                    <a:lnTo>
                      <a:pt x="49" y="95"/>
                    </a:lnTo>
                    <a:lnTo>
                      <a:pt x="4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6" name="Freeform 153"/>
              <p:cNvSpPr>
                <a:spLocks/>
              </p:cNvSpPr>
              <p:nvPr userDrawn="1"/>
            </p:nvSpPr>
            <p:spPr bwMode="auto">
              <a:xfrm>
                <a:off x="-1204913" y="7977188"/>
                <a:ext cx="212725" cy="212725"/>
              </a:xfrm>
              <a:custGeom>
                <a:avLst/>
                <a:gdLst>
                  <a:gd name="T0" fmla="*/ 68 w 134"/>
                  <a:gd name="T1" fmla="*/ 134 h 134"/>
                  <a:gd name="T2" fmla="*/ 68 w 134"/>
                  <a:gd name="T3" fmla="*/ 134 h 134"/>
                  <a:gd name="T4" fmla="*/ 80 w 134"/>
                  <a:gd name="T5" fmla="*/ 132 h 134"/>
                  <a:gd name="T6" fmla="*/ 94 w 134"/>
                  <a:gd name="T7" fmla="*/ 128 h 134"/>
                  <a:gd name="T8" fmla="*/ 104 w 134"/>
                  <a:gd name="T9" fmla="*/ 122 h 134"/>
                  <a:gd name="T10" fmla="*/ 114 w 134"/>
                  <a:gd name="T11" fmla="*/ 114 h 134"/>
                  <a:gd name="T12" fmla="*/ 122 w 134"/>
                  <a:gd name="T13" fmla="*/ 104 h 134"/>
                  <a:gd name="T14" fmla="*/ 128 w 134"/>
                  <a:gd name="T15" fmla="*/ 92 h 134"/>
                  <a:gd name="T16" fmla="*/ 132 w 134"/>
                  <a:gd name="T17" fmla="*/ 80 h 134"/>
                  <a:gd name="T18" fmla="*/ 134 w 134"/>
                  <a:gd name="T19" fmla="*/ 66 h 134"/>
                  <a:gd name="T20" fmla="*/ 134 w 134"/>
                  <a:gd name="T21" fmla="*/ 66 h 134"/>
                  <a:gd name="T22" fmla="*/ 132 w 134"/>
                  <a:gd name="T23" fmla="*/ 52 h 134"/>
                  <a:gd name="T24" fmla="*/ 128 w 134"/>
                  <a:gd name="T25" fmla="*/ 40 h 134"/>
                  <a:gd name="T26" fmla="*/ 122 w 134"/>
                  <a:gd name="T27" fmla="*/ 30 h 134"/>
                  <a:gd name="T28" fmla="*/ 114 w 134"/>
                  <a:gd name="T29" fmla="*/ 20 h 134"/>
                  <a:gd name="T30" fmla="*/ 104 w 134"/>
                  <a:gd name="T31" fmla="*/ 12 h 134"/>
                  <a:gd name="T32" fmla="*/ 92 w 134"/>
                  <a:gd name="T33" fmla="*/ 6 h 134"/>
                  <a:gd name="T34" fmla="*/ 80 w 134"/>
                  <a:gd name="T35" fmla="*/ 2 h 134"/>
                  <a:gd name="T36" fmla="*/ 66 w 134"/>
                  <a:gd name="T37" fmla="*/ 0 h 134"/>
                  <a:gd name="T38" fmla="*/ 66 w 134"/>
                  <a:gd name="T39" fmla="*/ 0 h 134"/>
                  <a:gd name="T40" fmla="*/ 54 w 134"/>
                  <a:gd name="T41" fmla="*/ 2 h 134"/>
                  <a:gd name="T42" fmla="*/ 40 w 134"/>
                  <a:gd name="T43" fmla="*/ 6 h 134"/>
                  <a:gd name="T44" fmla="*/ 30 w 134"/>
                  <a:gd name="T45" fmla="*/ 12 h 134"/>
                  <a:gd name="T46" fmla="*/ 20 w 134"/>
                  <a:gd name="T47" fmla="*/ 20 h 134"/>
                  <a:gd name="T48" fmla="*/ 10 w 134"/>
                  <a:gd name="T49" fmla="*/ 30 h 134"/>
                  <a:gd name="T50" fmla="*/ 4 w 134"/>
                  <a:gd name="T51" fmla="*/ 42 h 134"/>
                  <a:gd name="T52" fmla="*/ 0 w 134"/>
                  <a:gd name="T53" fmla="*/ 54 h 134"/>
                  <a:gd name="T54" fmla="*/ 0 w 134"/>
                  <a:gd name="T55" fmla="*/ 68 h 134"/>
                  <a:gd name="T56" fmla="*/ 0 w 134"/>
                  <a:gd name="T57" fmla="*/ 68 h 134"/>
                  <a:gd name="T58" fmla="*/ 2 w 134"/>
                  <a:gd name="T59" fmla="*/ 80 h 134"/>
                  <a:gd name="T60" fmla="*/ 6 w 134"/>
                  <a:gd name="T61" fmla="*/ 94 h 134"/>
                  <a:gd name="T62" fmla="*/ 12 w 134"/>
                  <a:gd name="T63" fmla="*/ 104 h 134"/>
                  <a:gd name="T64" fmla="*/ 20 w 134"/>
                  <a:gd name="T65" fmla="*/ 114 h 134"/>
                  <a:gd name="T66" fmla="*/ 30 w 134"/>
                  <a:gd name="T67" fmla="*/ 122 h 134"/>
                  <a:gd name="T68" fmla="*/ 42 w 134"/>
                  <a:gd name="T69" fmla="*/ 130 h 134"/>
                  <a:gd name="T70" fmla="*/ 54 w 134"/>
                  <a:gd name="T71" fmla="*/ 132 h 134"/>
                  <a:gd name="T72" fmla="*/ 68 w 134"/>
                  <a:gd name="T73" fmla="*/ 134 h 134"/>
                  <a:gd name="T74" fmla="*/ 68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8" y="134"/>
                    </a:moveTo>
                    <a:lnTo>
                      <a:pt x="68" y="134"/>
                    </a:lnTo>
                    <a:lnTo>
                      <a:pt x="80" y="132"/>
                    </a:lnTo>
                    <a:lnTo>
                      <a:pt x="94" y="128"/>
                    </a:lnTo>
                    <a:lnTo>
                      <a:pt x="104" y="122"/>
                    </a:lnTo>
                    <a:lnTo>
                      <a:pt x="114" y="114"/>
                    </a:lnTo>
                    <a:lnTo>
                      <a:pt x="122" y="104"/>
                    </a:lnTo>
                    <a:lnTo>
                      <a:pt x="128" y="92"/>
                    </a:lnTo>
                    <a:lnTo>
                      <a:pt x="132" y="80"/>
                    </a:lnTo>
                    <a:lnTo>
                      <a:pt x="134" y="66"/>
                    </a:lnTo>
                    <a:lnTo>
                      <a:pt x="134" y="66"/>
                    </a:lnTo>
                    <a:lnTo>
                      <a:pt x="132" y="52"/>
                    </a:lnTo>
                    <a:lnTo>
                      <a:pt x="128" y="40"/>
                    </a:lnTo>
                    <a:lnTo>
                      <a:pt x="122" y="30"/>
                    </a:lnTo>
                    <a:lnTo>
                      <a:pt x="114" y="20"/>
                    </a:lnTo>
                    <a:lnTo>
                      <a:pt x="104" y="12"/>
                    </a:lnTo>
                    <a:lnTo>
                      <a:pt x="92" y="6"/>
                    </a:lnTo>
                    <a:lnTo>
                      <a:pt x="80" y="2"/>
                    </a:lnTo>
                    <a:lnTo>
                      <a:pt x="66" y="0"/>
                    </a:lnTo>
                    <a:lnTo>
                      <a:pt x="66" y="0"/>
                    </a:lnTo>
                    <a:lnTo>
                      <a:pt x="54" y="2"/>
                    </a:lnTo>
                    <a:lnTo>
                      <a:pt x="40" y="6"/>
                    </a:lnTo>
                    <a:lnTo>
                      <a:pt x="30" y="12"/>
                    </a:lnTo>
                    <a:lnTo>
                      <a:pt x="20" y="20"/>
                    </a:lnTo>
                    <a:lnTo>
                      <a:pt x="10" y="30"/>
                    </a:lnTo>
                    <a:lnTo>
                      <a:pt x="4" y="42"/>
                    </a:lnTo>
                    <a:lnTo>
                      <a:pt x="0" y="54"/>
                    </a:lnTo>
                    <a:lnTo>
                      <a:pt x="0" y="68"/>
                    </a:lnTo>
                    <a:lnTo>
                      <a:pt x="0" y="68"/>
                    </a:lnTo>
                    <a:lnTo>
                      <a:pt x="2" y="80"/>
                    </a:lnTo>
                    <a:lnTo>
                      <a:pt x="6" y="94"/>
                    </a:lnTo>
                    <a:lnTo>
                      <a:pt x="12" y="104"/>
                    </a:lnTo>
                    <a:lnTo>
                      <a:pt x="20" y="114"/>
                    </a:lnTo>
                    <a:lnTo>
                      <a:pt x="30" y="122"/>
                    </a:lnTo>
                    <a:lnTo>
                      <a:pt x="42" y="130"/>
                    </a:lnTo>
                    <a:lnTo>
                      <a:pt x="54" y="132"/>
                    </a:lnTo>
                    <a:lnTo>
                      <a:pt x="68" y="134"/>
                    </a:lnTo>
                    <a:lnTo>
                      <a:pt x="6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7" name="Freeform 154"/>
              <p:cNvSpPr>
                <a:spLocks/>
              </p:cNvSpPr>
              <p:nvPr userDrawn="1"/>
            </p:nvSpPr>
            <p:spPr bwMode="auto">
              <a:xfrm>
                <a:off x="-1755775" y="7423150"/>
                <a:ext cx="79375" cy="82550"/>
              </a:xfrm>
              <a:custGeom>
                <a:avLst/>
                <a:gdLst>
                  <a:gd name="T0" fmla="*/ 24 w 50"/>
                  <a:gd name="T1" fmla="*/ 52 h 52"/>
                  <a:gd name="T2" fmla="*/ 24 w 50"/>
                  <a:gd name="T3" fmla="*/ 52 h 52"/>
                  <a:gd name="T4" fmla="*/ 34 w 50"/>
                  <a:gd name="T5" fmla="*/ 50 h 52"/>
                  <a:gd name="T6" fmla="*/ 42 w 50"/>
                  <a:gd name="T7" fmla="*/ 44 h 52"/>
                  <a:gd name="T8" fmla="*/ 48 w 50"/>
                  <a:gd name="T9" fmla="*/ 36 h 52"/>
                  <a:gd name="T10" fmla="*/ 50 w 50"/>
                  <a:gd name="T11" fmla="*/ 26 h 52"/>
                  <a:gd name="T12" fmla="*/ 50 w 50"/>
                  <a:gd name="T13" fmla="*/ 26 h 52"/>
                  <a:gd name="T14" fmla="*/ 48 w 50"/>
                  <a:gd name="T15" fmla="*/ 16 h 52"/>
                  <a:gd name="T16" fmla="*/ 42 w 50"/>
                  <a:gd name="T17" fmla="*/ 8 h 52"/>
                  <a:gd name="T18" fmla="*/ 34 w 50"/>
                  <a:gd name="T19" fmla="*/ 2 h 52"/>
                  <a:gd name="T20" fmla="*/ 24 w 50"/>
                  <a:gd name="T21" fmla="*/ 0 h 52"/>
                  <a:gd name="T22" fmla="*/ 24 w 50"/>
                  <a:gd name="T23" fmla="*/ 0 h 52"/>
                  <a:gd name="T24" fmla="*/ 14 w 50"/>
                  <a:gd name="T25" fmla="*/ 4 h 52"/>
                  <a:gd name="T26" fmla="*/ 6 w 50"/>
                  <a:gd name="T27" fmla="*/ 8 h 52"/>
                  <a:gd name="T28" fmla="*/ 2 w 50"/>
                  <a:gd name="T29" fmla="*/ 16 h 52"/>
                  <a:gd name="T30" fmla="*/ 0 w 50"/>
                  <a:gd name="T31" fmla="*/ 26 h 52"/>
                  <a:gd name="T32" fmla="*/ 0 w 50"/>
                  <a:gd name="T33" fmla="*/ 26 h 52"/>
                  <a:gd name="T34" fmla="*/ 2 w 50"/>
                  <a:gd name="T35" fmla="*/ 36 h 52"/>
                  <a:gd name="T36" fmla="*/ 8 w 50"/>
                  <a:gd name="T37" fmla="*/ 44 h 52"/>
                  <a:gd name="T38" fmla="*/ 16 w 50"/>
                  <a:gd name="T39" fmla="*/ 50 h 52"/>
                  <a:gd name="T40" fmla="*/ 24 w 50"/>
                  <a:gd name="T41" fmla="*/ 52 h 52"/>
                  <a:gd name="T42" fmla="*/ 24 w 50"/>
                  <a:gd name="T4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52"/>
                    </a:moveTo>
                    <a:lnTo>
                      <a:pt x="24" y="52"/>
                    </a:lnTo>
                    <a:lnTo>
                      <a:pt x="34" y="50"/>
                    </a:lnTo>
                    <a:lnTo>
                      <a:pt x="42" y="44"/>
                    </a:lnTo>
                    <a:lnTo>
                      <a:pt x="48" y="36"/>
                    </a:lnTo>
                    <a:lnTo>
                      <a:pt x="50" y="26"/>
                    </a:lnTo>
                    <a:lnTo>
                      <a:pt x="50" y="26"/>
                    </a:lnTo>
                    <a:lnTo>
                      <a:pt x="48" y="16"/>
                    </a:lnTo>
                    <a:lnTo>
                      <a:pt x="42" y="8"/>
                    </a:lnTo>
                    <a:lnTo>
                      <a:pt x="34" y="2"/>
                    </a:lnTo>
                    <a:lnTo>
                      <a:pt x="24" y="0"/>
                    </a:lnTo>
                    <a:lnTo>
                      <a:pt x="24" y="0"/>
                    </a:lnTo>
                    <a:lnTo>
                      <a:pt x="14" y="4"/>
                    </a:lnTo>
                    <a:lnTo>
                      <a:pt x="6" y="8"/>
                    </a:lnTo>
                    <a:lnTo>
                      <a:pt x="2" y="16"/>
                    </a:lnTo>
                    <a:lnTo>
                      <a:pt x="0" y="26"/>
                    </a:lnTo>
                    <a:lnTo>
                      <a:pt x="0" y="26"/>
                    </a:lnTo>
                    <a:lnTo>
                      <a:pt x="2" y="36"/>
                    </a:lnTo>
                    <a:lnTo>
                      <a:pt x="8" y="44"/>
                    </a:lnTo>
                    <a:lnTo>
                      <a:pt x="16" y="50"/>
                    </a:lnTo>
                    <a:lnTo>
                      <a:pt x="24" y="52"/>
                    </a:lnTo>
                    <a:lnTo>
                      <a:pt x="2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8" name="Freeform 155"/>
              <p:cNvSpPr>
                <a:spLocks/>
              </p:cNvSpPr>
              <p:nvPr userDrawn="1"/>
            </p:nvSpPr>
            <p:spPr bwMode="auto">
              <a:xfrm>
                <a:off x="-1524000" y="7967663"/>
                <a:ext cx="233363" cy="231775"/>
              </a:xfrm>
              <a:custGeom>
                <a:avLst/>
                <a:gdLst>
                  <a:gd name="T0" fmla="*/ 73 w 147"/>
                  <a:gd name="T1" fmla="*/ 146 h 146"/>
                  <a:gd name="T2" fmla="*/ 73 w 147"/>
                  <a:gd name="T3" fmla="*/ 146 h 146"/>
                  <a:gd name="T4" fmla="*/ 89 w 147"/>
                  <a:gd name="T5" fmla="*/ 144 h 146"/>
                  <a:gd name="T6" fmla="*/ 103 w 147"/>
                  <a:gd name="T7" fmla="*/ 140 h 146"/>
                  <a:gd name="T8" fmla="*/ 115 w 147"/>
                  <a:gd name="T9" fmla="*/ 134 h 146"/>
                  <a:gd name="T10" fmla="*/ 125 w 147"/>
                  <a:gd name="T11" fmla="*/ 126 h 146"/>
                  <a:gd name="T12" fmla="*/ 135 w 147"/>
                  <a:gd name="T13" fmla="*/ 114 h 146"/>
                  <a:gd name="T14" fmla="*/ 141 w 147"/>
                  <a:gd name="T15" fmla="*/ 102 h 146"/>
                  <a:gd name="T16" fmla="*/ 147 w 147"/>
                  <a:gd name="T17" fmla="*/ 88 h 146"/>
                  <a:gd name="T18" fmla="*/ 147 w 147"/>
                  <a:gd name="T19" fmla="*/ 74 h 146"/>
                  <a:gd name="T20" fmla="*/ 147 w 147"/>
                  <a:gd name="T21" fmla="*/ 74 h 146"/>
                  <a:gd name="T22" fmla="*/ 147 w 147"/>
                  <a:gd name="T23" fmla="*/ 58 h 146"/>
                  <a:gd name="T24" fmla="*/ 143 w 147"/>
                  <a:gd name="T25" fmla="*/ 44 h 146"/>
                  <a:gd name="T26" fmla="*/ 135 w 147"/>
                  <a:gd name="T27" fmla="*/ 32 h 146"/>
                  <a:gd name="T28" fmla="*/ 127 w 147"/>
                  <a:gd name="T29" fmla="*/ 22 h 146"/>
                  <a:gd name="T30" fmla="*/ 117 w 147"/>
                  <a:gd name="T31" fmla="*/ 12 h 146"/>
                  <a:gd name="T32" fmla="*/ 103 w 147"/>
                  <a:gd name="T33" fmla="*/ 6 h 146"/>
                  <a:gd name="T34" fmla="*/ 91 w 147"/>
                  <a:gd name="T35" fmla="*/ 2 h 146"/>
                  <a:gd name="T36" fmla="*/ 75 w 147"/>
                  <a:gd name="T37" fmla="*/ 0 h 146"/>
                  <a:gd name="T38" fmla="*/ 75 w 147"/>
                  <a:gd name="T39" fmla="*/ 0 h 146"/>
                  <a:gd name="T40" fmla="*/ 61 w 147"/>
                  <a:gd name="T41" fmla="*/ 0 h 146"/>
                  <a:gd name="T42" fmla="*/ 47 w 147"/>
                  <a:gd name="T43" fmla="*/ 6 h 146"/>
                  <a:gd name="T44" fmla="*/ 35 w 147"/>
                  <a:gd name="T45" fmla="*/ 12 h 146"/>
                  <a:gd name="T46" fmla="*/ 22 w 147"/>
                  <a:gd name="T47" fmla="*/ 20 h 146"/>
                  <a:gd name="T48" fmla="*/ 14 w 147"/>
                  <a:gd name="T49" fmla="*/ 32 h 146"/>
                  <a:gd name="T50" fmla="*/ 6 w 147"/>
                  <a:gd name="T51" fmla="*/ 44 h 146"/>
                  <a:gd name="T52" fmla="*/ 2 w 147"/>
                  <a:gd name="T53" fmla="*/ 58 h 146"/>
                  <a:gd name="T54" fmla="*/ 0 w 147"/>
                  <a:gd name="T55" fmla="*/ 72 h 146"/>
                  <a:gd name="T56" fmla="*/ 0 w 147"/>
                  <a:gd name="T57" fmla="*/ 72 h 146"/>
                  <a:gd name="T58" fmla="*/ 2 w 147"/>
                  <a:gd name="T59" fmla="*/ 88 h 146"/>
                  <a:gd name="T60" fmla="*/ 6 w 147"/>
                  <a:gd name="T61" fmla="*/ 100 h 146"/>
                  <a:gd name="T62" fmla="*/ 12 w 147"/>
                  <a:gd name="T63" fmla="*/ 114 h 146"/>
                  <a:gd name="T64" fmla="*/ 22 w 147"/>
                  <a:gd name="T65" fmla="*/ 124 h 146"/>
                  <a:gd name="T66" fmla="*/ 32 w 147"/>
                  <a:gd name="T67" fmla="*/ 134 h 146"/>
                  <a:gd name="T68" fmla="*/ 45 w 147"/>
                  <a:gd name="T69" fmla="*/ 140 h 146"/>
                  <a:gd name="T70" fmla="*/ 59 w 147"/>
                  <a:gd name="T71" fmla="*/ 144 h 146"/>
                  <a:gd name="T72" fmla="*/ 73 w 147"/>
                  <a:gd name="T73" fmla="*/ 146 h 146"/>
                  <a:gd name="T74" fmla="*/ 73 w 147"/>
                  <a:gd name="T7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6">
                    <a:moveTo>
                      <a:pt x="73" y="146"/>
                    </a:moveTo>
                    <a:lnTo>
                      <a:pt x="73" y="146"/>
                    </a:lnTo>
                    <a:lnTo>
                      <a:pt x="89" y="144"/>
                    </a:lnTo>
                    <a:lnTo>
                      <a:pt x="103" y="140"/>
                    </a:lnTo>
                    <a:lnTo>
                      <a:pt x="115" y="134"/>
                    </a:lnTo>
                    <a:lnTo>
                      <a:pt x="125" y="126"/>
                    </a:lnTo>
                    <a:lnTo>
                      <a:pt x="135" y="114"/>
                    </a:lnTo>
                    <a:lnTo>
                      <a:pt x="141" y="102"/>
                    </a:lnTo>
                    <a:lnTo>
                      <a:pt x="147" y="88"/>
                    </a:lnTo>
                    <a:lnTo>
                      <a:pt x="147" y="74"/>
                    </a:lnTo>
                    <a:lnTo>
                      <a:pt x="147" y="74"/>
                    </a:lnTo>
                    <a:lnTo>
                      <a:pt x="147" y="58"/>
                    </a:lnTo>
                    <a:lnTo>
                      <a:pt x="143" y="44"/>
                    </a:lnTo>
                    <a:lnTo>
                      <a:pt x="135" y="32"/>
                    </a:lnTo>
                    <a:lnTo>
                      <a:pt x="127" y="22"/>
                    </a:lnTo>
                    <a:lnTo>
                      <a:pt x="117" y="12"/>
                    </a:lnTo>
                    <a:lnTo>
                      <a:pt x="103" y="6"/>
                    </a:lnTo>
                    <a:lnTo>
                      <a:pt x="91" y="2"/>
                    </a:lnTo>
                    <a:lnTo>
                      <a:pt x="75" y="0"/>
                    </a:lnTo>
                    <a:lnTo>
                      <a:pt x="75" y="0"/>
                    </a:lnTo>
                    <a:lnTo>
                      <a:pt x="61" y="0"/>
                    </a:lnTo>
                    <a:lnTo>
                      <a:pt x="47" y="6"/>
                    </a:lnTo>
                    <a:lnTo>
                      <a:pt x="35" y="12"/>
                    </a:lnTo>
                    <a:lnTo>
                      <a:pt x="22" y="20"/>
                    </a:lnTo>
                    <a:lnTo>
                      <a:pt x="14" y="32"/>
                    </a:lnTo>
                    <a:lnTo>
                      <a:pt x="6" y="44"/>
                    </a:lnTo>
                    <a:lnTo>
                      <a:pt x="2" y="58"/>
                    </a:lnTo>
                    <a:lnTo>
                      <a:pt x="0" y="72"/>
                    </a:lnTo>
                    <a:lnTo>
                      <a:pt x="0" y="72"/>
                    </a:lnTo>
                    <a:lnTo>
                      <a:pt x="2" y="88"/>
                    </a:lnTo>
                    <a:lnTo>
                      <a:pt x="6" y="100"/>
                    </a:lnTo>
                    <a:lnTo>
                      <a:pt x="12" y="114"/>
                    </a:lnTo>
                    <a:lnTo>
                      <a:pt x="22" y="124"/>
                    </a:lnTo>
                    <a:lnTo>
                      <a:pt x="32" y="134"/>
                    </a:lnTo>
                    <a:lnTo>
                      <a:pt x="45" y="140"/>
                    </a:lnTo>
                    <a:lnTo>
                      <a:pt x="59" y="144"/>
                    </a:lnTo>
                    <a:lnTo>
                      <a:pt x="73" y="146"/>
                    </a:lnTo>
                    <a:lnTo>
                      <a:pt x="7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9" name="Freeform 156"/>
              <p:cNvSpPr>
                <a:spLocks/>
              </p:cNvSpPr>
              <p:nvPr userDrawn="1"/>
            </p:nvSpPr>
            <p:spPr bwMode="auto">
              <a:xfrm>
                <a:off x="628650" y="8577263"/>
                <a:ext cx="244475" cy="244475"/>
              </a:xfrm>
              <a:custGeom>
                <a:avLst/>
                <a:gdLst>
                  <a:gd name="T0" fmla="*/ 80 w 154"/>
                  <a:gd name="T1" fmla="*/ 154 h 154"/>
                  <a:gd name="T2" fmla="*/ 80 w 154"/>
                  <a:gd name="T3" fmla="*/ 154 h 154"/>
                  <a:gd name="T4" fmla="*/ 96 w 154"/>
                  <a:gd name="T5" fmla="*/ 152 h 154"/>
                  <a:gd name="T6" fmla="*/ 110 w 154"/>
                  <a:gd name="T7" fmla="*/ 148 h 154"/>
                  <a:gd name="T8" fmla="*/ 122 w 154"/>
                  <a:gd name="T9" fmla="*/ 140 h 154"/>
                  <a:gd name="T10" fmla="*/ 134 w 154"/>
                  <a:gd name="T11" fmla="*/ 130 h 154"/>
                  <a:gd name="T12" fmla="*/ 142 w 154"/>
                  <a:gd name="T13" fmla="*/ 120 h 154"/>
                  <a:gd name="T14" fmla="*/ 148 w 154"/>
                  <a:gd name="T15" fmla="*/ 106 h 154"/>
                  <a:gd name="T16" fmla="*/ 154 w 154"/>
                  <a:gd name="T17" fmla="*/ 92 h 154"/>
                  <a:gd name="T18" fmla="*/ 154 w 154"/>
                  <a:gd name="T19" fmla="*/ 76 h 154"/>
                  <a:gd name="T20" fmla="*/ 154 w 154"/>
                  <a:gd name="T21" fmla="*/ 76 h 154"/>
                  <a:gd name="T22" fmla="*/ 152 w 154"/>
                  <a:gd name="T23" fmla="*/ 60 h 154"/>
                  <a:gd name="T24" fmla="*/ 148 w 154"/>
                  <a:gd name="T25" fmla="*/ 46 h 154"/>
                  <a:gd name="T26" fmla="*/ 140 w 154"/>
                  <a:gd name="T27" fmla="*/ 32 h 154"/>
                  <a:gd name="T28" fmla="*/ 130 w 154"/>
                  <a:gd name="T29" fmla="*/ 22 h 154"/>
                  <a:gd name="T30" fmla="*/ 118 w 154"/>
                  <a:gd name="T31" fmla="*/ 12 h 154"/>
                  <a:gd name="T32" fmla="*/ 106 w 154"/>
                  <a:gd name="T33" fmla="*/ 6 h 154"/>
                  <a:gd name="T34" fmla="*/ 90 w 154"/>
                  <a:gd name="T35" fmla="*/ 2 h 154"/>
                  <a:gd name="T36" fmla="*/ 74 w 154"/>
                  <a:gd name="T37" fmla="*/ 0 h 154"/>
                  <a:gd name="T38" fmla="*/ 74 w 154"/>
                  <a:gd name="T39" fmla="*/ 0 h 154"/>
                  <a:gd name="T40" fmla="*/ 60 w 154"/>
                  <a:gd name="T41" fmla="*/ 2 h 154"/>
                  <a:gd name="T42" fmla="*/ 46 w 154"/>
                  <a:gd name="T43" fmla="*/ 8 h 154"/>
                  <a:gd name="T44" fmla="*/ 32 w 154"/>
                  <a:gd name="T45" fmla="*/ 14 h 154"/>
                  <a:gd name="T46" fmla="*/ 22 w 154"/>
                  <a:gd name="T47" fmla="*/ 24 h 154"/>
                  <a:gd name="T48" fmla="*/ 12 w 154"/>
                  <a:gd name="T49" fmla="*/ 36 h 154"/>
                  <a:gd name="T50" fmla="*/ 6 w 154"/>
                  <a:gd name="T51" fmla="*/ 50 h 154"/>
                  <a:gd name="T52" fmla="*/ 2 w 154"/>
                  <a:gd name="T53" fmla="*/ 64 h 154"/>
                  <a:gd name="T54" fmla="*/ 0 w 154"/>
                  <a:gd name="T55" fmla="*/ 80 h 154"/>
                  <a:gd name="T56" fmla="*/ 0 w 154"/>
                  <a:gd name="T57" fmla="*/ 80 h 154"/>
                  <a:gd name="T58" fmla="*/ 2 w 154"/>
                  <a:gd name="T59" fmla="*/ 94 h 154"/>
                  <a:gd name="T60" fmla="*/ 6 w 154"/>
                  <a:gd name="T61" fmla="*/ 110 h 154"/>
                  <a:gd name="T62" fmla="*/ 14 w 154"/>
                  <a:gd name="T63" fmla="*/ 122 h 154"/>
                  <a:gd name="T64" fmla="*/ 24 w 154"/>
                  <a:gd name="T65" fmla="*/ 134 h 154"/>
                  <a:gd name="T66" fmla="*/ 36 w 154"/>
                  <a:gd name="T67" fmla="*/ 142 h 154"/>
                  <a:gd name="T68" fmla="*/ 50 w 154"/>
                  <a:gd name="T69" fmla="*/ 150 h 154"/>
                  <a:gd name="T70" fmla="*/ 64 w 154"/>
                  <a:gd name="T71" fmla="*/ 154 h 154"/>
                  <a:gd name="T72" fmla="*/ 80 w 154"/>
                  <a:gd name="T73" fmla="*/ 154 h 154"/>
                  <a:gd name="T74" fmla="*/ 80 w 154"/>
                  <a:gd name="T7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80" y="154"/>
                    </a:moveTo>
                    <a:lnTo>
                      <a:pt x="80" y="154"/>
                    </a:lnTo>
                    <a:lnTo>
                      <a:pt x="96" y="152"/>
                    </a:lnTo>
                    <a:lnTo>
                      <a:pt x="110" y="148"/>
                    </a:lnTo>
                    <a:lnTo>
                      <a:pt x="122" y="140"/>
                    </a:lnTo>
                    <a:lnTo>
                      <a:pt x="134" y="130"/>
                    </a:lnTo>
                    <a:lnTo>
                      <a:pt x="142" y="120"/>
                    </a:lnTo>
                    <a:lnTo>
                      <a:pt x="148" y="106"/>
                    </a:lnTo>
                    <a:lnTo>
                      <a:pt x="154" y="92"/>
                    </a:lnTo>
                    <a:lnTo>
                      <a:pt x="154" y="76"/>
                    </a:lnTo>
                    <a:lnTo>
                      <a:pt x="154" y="76"/>
                    </a:lnTo>
                    <a:lnTo>
                      <a:pt x="152" y="60"/>
                    </a:lnTo>
                    <a:lnTo>
                      <a:pt x="148" y="46"/>
                    </a:lnTo>
                    <a:lnTo>
                      <a:pt x="140" y="32"/>
                    </a:lnTo>
                    <a:lnTo>
                      <a:pt x="130" y="22"/>
                    </a:lnTo>
                    <a:lnTo>
                      <a:pt x="118" y="12"/>
                    </a:lnTo>
                    <a:lnTo>
                      <a:pt x="106" y="6"/>
                    </a:lnTo>
                    <a:lnTo>
                      <a:pt x="90" y="2"/>
                    </a:lnTo>
                    <a:lnTo>
                      <a:pt x="74" y="0"/>
                    </a:lnTo>
                    <a:lnTo>
                      <a:pt x="74" y="0"/>
                    </a:lnTo>
                    <a:lnTo>
                      <a:pt x="60" y="2"/>
                    </a:lnTo>
                    <a:lnTo>
                      <a:pt x="46" y="8"/>
                    </a:lnTo>
                    <a:lnTo>
                      <a:pt x="32" y="14"/>
                    </a:lnTo>
                    <a:lnTo>
                      <a:pt x="22" y="24"/>
                    </a:lnTo>
                    <a:lnTo>
                      <a:pt x="12" y="36"/>
                    </a:lnTo>
                    <a:lnTo>
                      <a:pt x="6" y="50"/>
                    </a:lnTo>
                    <a:lnTo>
                      <a:pt x="2" y="64"/>
                    </a:lnTo>
                    <a:lnTo>
                      <a:pt x="0" y="80"/>
                    </a:lnTo>
                    <a:lnTo>
                      <a:pt x="0" y="80"/>
                    </a:lnTo>
                    <a:lnTo>
                      <a:pt x="2" y="94"/>
                    </a:lnTo>
                    <a:lnTo>
                      <a:pt x="6" y="110"/>
                    </a:lnTo>
                    <a:lnTo>
                      <a:pt x="14" y="122"/>
                    </a:lnTo>
                    <a:lnTo>
                      <a:pt x="24" y="134"/>
                    </a:lnTo>
                    <a:lnTo>
                      <a:pt x="36" y="142"/>
                    </a:lnTo>
                    <a:lnTo>
                      <a:pt x="50" y="150"/>
                    </a:lnTo>
                    <a:lnTo>
                      <a:pt x="64" y="154"/>
                    </a:lnTo>
                    <a:lnTo>
                      <a:pt x="80" y="154"/>
                    </a:lnTo>
                    <a:lnTo>
                      <a:pt x="8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0" name="Freeform 157"/>
              <p:cNvSpPr>
                <a:spLocks/>
              </p:cNvSpPr>
              <p:nvPr userDrawn="1"/>
            </p:nvSpPr>
            <p:spPr bwMode="auto">
              <a:xfrm>
                <a:off x="1230313" y="8869363"/>
                <a:ext cx="276225" cy="277813"/>
              </a:xfrm>
              <a:custGeom>
                <a:avLst/>
                <a:gdLst>
                  <a:gd name="T0" fmla="*/ 86 w 174"/>
                  <a:gd name="T1" fmla="*/ 175 h 175"/>
                  <a:gd name="T2" fmla="*/ 86 w 174"/>
                  <a:gd name="T3" fmla="*/ 175 h 175"/>
                  <a:gd name="T4" fmla="*/ 104 w 174"/>
                  <a:gd name="T5" fmla="*/ 173 h 175"/>
                  <a:gd name="T6" fmla="*/ 120 w 174"/>
                  <a:gd name="T7" fmla="*/ 169 h 175"/>
                  <a:gd name="T8" fmla="*/ 136 w 174"/>
                  <a:gd name="T9" fmla="*/ 161 h 175"/>
                  <a:gd name="T10" fmla="*/ 148 w 174"/>
                  <a:gd name="T11" fmla="*/ 151 h 175"/>
                  <a:gd name="T12" fmla="*/ 158 w 174"/>
                  <a:gd name="T13" fmla="*/ 137 h 175"/>
                  <a:gd name="T14" fmla="*/ 168 w 174"/>
                  <a:gd name="T15" fmla="*/ 123 h 175"/>
                  <a:gd name="T16" fmla="*/ 172 w 174"/>
                  <a:gd name="T17" fmla="*/ 107 h 175"/>
                  <a:gd name="T18" fmla="*/ 174 w 174"/>
                  <a:gd name="T19" fmla="*/ 89 h 175"/>
                  <a:gd name="T20" fmla="*/ 174 w 174"/>
                  <a:gd name="T21" fmla="*/ 89 h 175"/>
                  <a:gd name="T22" fmla="*/ 172 w 174"/>
                  <a:gd name="T23" fmla="*/ 71 h 175"/>
                  <a:gd name="T24" fmla="*/ 168 w 174"/>
                  <a:gd name="T25" fmla="*/ 55 h 175"/>
                  <a:gd name="T26" fmla="*/ 160 w 174"/>
                  <a:gd name="T27" fmla="*/ 39 h 175"/>
                  <a:gd name="T28" fmla="*/ 150 w 174"/>
                  <a:gd name="T29" fmla="*/ 27 h 175"/>
                  <a:gd name="T30" fmla="*/ 136 w 174"/>
                  <a:gd name="T31" fmla="*/ 16 h 175"/>
                  <a:gd name="T32" fmla="*/ 122 w 174"/>
                  <a:gd name="T33" fmla="*/ 8 h 175"/>
                  <a:gd name="T34" fmla="*/ 106 w 174"/>
                  <a:gd name="T35" fmla="*/ 2 h 175"/>
                  <a:gd name="T36" fmla="*/ 88 w 174"/>
                  <a:gd name="T37" fmla="*/ 0 h 175"/>
                  <a:gd name="T38" fmla="*/ 88 w 174"/>
                  <a:gd name="T39" fmla="*/ 0 h 175"/>
                  <a:gd name="T40" fmla="*/ 70 w 174"/>
                  <a:gd name="T41" fmla="*/ 2 h 175"/>
                  <a:gd name="T42" fmla="*/ 54 w 174"/>
                  <a:gd name="T43" fmla="*/ 6 h 175"/>
                  <a:gd name="T44" fmla="*/ 40 w 174"/>
                  <a:gd name="T45" fmla="*/ 14 h 175"/>
                  <a:gd name="T46" fmla="*/ 26 w 174"/>
                  <a:gd name="T47" fmla="*/ 27 h 175"/>
                  <a:gd name="T48" fmla="*/ 16 w 174"/>
                  <a:gd name="T49" fmla="*/ 39 h 175"/>
                  <a:gd name="T50" fmla="*/ 8 w 174"/>
                  <a:gd name="T51" fmla="*/ 53 h 175"/>
                  <a:gd name="T52" fmla="*/ 2 w 174"/>
                  <a:gd name="T53" fmla="*/ 69 h 175"/>
                  <a:gd name="T54" fmla="*/ 0 w 174"/>
                  <a:gd name="T55" fmla="*/ 87 h 175"/>
                  <a:gd name="T56" fmla="*/ 0 w 174"/>
                  <a:gd name="T57" fmla="*/ 87 h 175"/>
                  <a:gd name="T58" fmla="*/ 2 w 174"/>
                  <a:gd name="T59" fmla="*/ 105 h 175"/>
                  <a:gd name="T60" fmla="*/ 6 w 174"/>
                  <a:gd name="T61" fmla="*/ 121 h 175"/>
                  <a:gd name="T62" fmla="*/ 14 w 174"/>
                  <a:gd name="T63" fmla="*/ 135 h 175"/>
                  <a:gd name="T64" fmla="*/ 26 w 174"/>
                  <a:gd name="T65" fmla="*/ 149 h 175"/>
                  <a:gd name="T66" fmla="*/ 38 w 174"/>
                  <a:gd name="T67" fmla="*/ 159 h 175"/>
                  <a:gd name="T68" fmla="*/ 52 w 174"/>
                  <a:gd name="T69" fmla="*/ 169 h 175"/>
                  <a:gd name="T70" fmla="*/ 70 w 174"/>
                  <a:gd name="T71" fmla="*/ 173 h 175"/>
                  <a:gd name="T72" fmla="*/ 86 w 174"/>
                  <a:gd name="T73" fmla="*/ 175 h 175"/>
                  <a:gd name="T74" fmla="*/ 86 w 174"/>
                  <a:gd name="T7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5">
                    <a:moveTo>
                      <a:pt x="86" y="175"/>
                    </a:moveTo>
                    <a:lnTo>
                      <a:pt x="86" y="175"/>
                    </a:lnTo>
                    <a:lnTo>
                      <a:pt x="104" y="173"/>
                    </a:lnTo>
                    <a:lnTo>
                      <a:pt x="120" y="169"/>
                    </a:lnTo>
                    <a:lnTo>
                      <a:pt x="136" y="161"/>
                    </a:lnTo>
                    <a:lnTo>
                      <a:pt x="148" y="151"/>
                    </a:lnTo>
                    <a:lnTo>
                      <a:pt x="158" y="137"/>
                    </a:lnTo>
                    <a:lnTo>
                      <a:pt x="168" y="123"/>
                    </a:lnTo>
                    <a:lnTo>
                      <a:pt x="172" y="107"/>
                    </a:lnTo>
                    <a:lnTo>
                      <a:pt x="174" y="89"/>
                    </a:lnTo>
                    <a:lnTo>
                      <a:pt x="174" y="89"/>
                    </a:lnTo>
                    <a:lnTo>
                      <a:pt x="172" y="71"/>
                    </a:lnTo>
                    <a:lnTo>
                      <a:pt x="168" y="55"/>
                    </a:lnTo>
                    <a:lnTo>
                      <a:pt x="160" y="39"/>
                    </a:lnTo>
                    <a:lnTo>
                      <a:pt x="150" y="27"/>
                    </a:lnTo>
                    <a:lnTo>
                      <a:pt x="136" y="16"/>
                    </a:lnTo>
                    <a:lnTo>
                      <a:pt x="122" y="8"/>
                    </a:lnTo>
                    <a:lnTo>
                      <a:pt x="106" y="2"/>
                    </a:lnTo>
                    <a:lnTo>
                      <a:pt x="88" y="0"/>
                    </a:lnTo>
                    <a:lnTo>
                      <a:pt x="88" y="0"/>
                    </a:lnTo>
                    <a:lnTo>
                      <a:pt x="70" y="2"/>
                    </a:lnTo>
                    <a:lnTo>
                      <a:pt x="54" y="6"/>
                    </a:lnTo>
                    <a:lnTo>
                      <a:pt x="40" y="14"/>
                    </a:lnTo>
                    <a:lnTo>
                      <a:pt x="26" y="27"/>
                    </a:lnTo>
                    <a:lnTo>
                      <a:pt x="16" y="39"/>
                    </a:lnTo>
                    <a:lnTo>
                      <a:pt x="8" y="53"/>
                    </a:lnTo>
                    <a:lnTo>
                      <a:pt x="2" y="69"/>
                    </a:lnTo>
                    <a:lnTo>
                      <a:pt x="0" y="87"/>
                    </a:lnTo>
                    <a:lnTo>
                      <a:pt x="0" y="87"/>
                    </a:lnTo>
                    <a:lnTo>
                      <a:pt x="2" y="105"/>
                    </a:lnTo>
                    <a:lnTo>
                      <a:pt x="6" y="121"/>
                    </a:lnTo>
                    <a:lnTo>
                      <a:pt x="14" y="135"/>
                    </a:lnTo>
                    <a:lnTo>
                      <a:pt x="26" y="149"/>
                    </a:lnTo>
                    <a:lnTo>
                      <a:pt x="38" y="159"/>
                    </a:lnTo>
                    <a:lnTo>
                      <a:pt x="52" y="169"/>
                    </a:lnTo>
                    <a:lnTo>
                      <a:pt x="70" y="173"/>
                    </a:lnTo>
                    <a:lnTo>
                      <a:pt x="86" y="175"/>
                    </a:lnTo>
                    <a:lnTo>
                      <a:pt x="86"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1" name="Freeform 158"/>
              <p:cNvSpPr>
                <a:spLocks/>
              </p:cNvSpPr>
              <p:nvPr userDrawn="1"/>
            </p:nvSpPr>
            <p:spPr bwMode="auto">
              <a:xfrm>
                <a:off x="393700" y="8034338"/>
                <a:ext cx="95250" cy="98425"/>
              </a:xfrm>
              <a:custGeom>
                <a:avLst/>
                <a:gdLst>
                  <a:gd name="T0" fmla="*/ 30 w 60"/>
                  <a:gd name="T1" fmla="*/ 62 h 62"/>
                  <a:gd name="T2" fmla="*/ 30 w 60"/>
                  <a:gd name="T3" fmla="*/ 62 h 62"/>
                  <a:gd name="T4" fmla="*/ 36 w 60"/>
                  <a:gd name="T5" fmla="*/ 60 h 62"/>
                  <a:gd name="T6" fmla="*/ 42 w 60"/>
                  <a:gd name="T7" fmla="*/ 60 h 62"/>
                  <a:gd name="T8" fmla="*/ 52 w 60"/>
                  <a:gd name="T9" fmla="*/ 52 h 62"/>
                  <a:gd name="T10" fmla="*/ 58 w 60"/>
                  <a:gd name="T11" fmla="*/ 44 h 62"/>
                  <a:gd name="T12" fmla="*/ 60 w 60"/>
                  <a:gd name="T13" fmla="*/ 38 h 62"/>
                  <a:gd name="T14" fmla="*/ 60 w 60"/>
                  <a:gd name="T15" fmla="*/ 32 h 62"/>
                  <a:gd name="T16" fmla="*/ 60 w 60"/>
                  <a:gd name="T17" fmla="*/ 32 h 62"/>
                  <a:gd name="T18" fmla="*/ 60 w 60"/>
                  <a:gd name="T19" fmla="*/ 24 h 62"/>
                  <a:gd name="T20" fmla="*/ 58 w 60"/>
                  <a:gd name="T21" fmla="*/ 20 h 62"/>
                  <a:gd name="T22" fmla="*/ 52 w 60"/>
                  <a:gd name="T23" fmla="*/ 10 h 62"/>
                  <a:gd name="T24" fmla="*/ 42 w 60"/>
                  <a:gd name="T25" fmla="*/ 2 h 62"/>
                  <a:gd name="T26" fmla="*/ 36 w 60"/>
                  <a:gd name="T27" fmla="*/ 0 h 62"/>
                  <a:gd name="T28" fmla="*/ 30 w 60"/>
                  <a:gd name="T29" fmla="*/ 0 h 62"/>
                  <a:gd name="T30" fmla="*/ 30 w 60"/>
                  <a:gd name="T31" fmla="*/ 0 h 62"/>
                  <a:gd name="T32" fmla="*/ 24 w 60"/>
                  <a:gd name="T33" fmla="*/ 0 h 62"/>
                  <a:gd name="T34" fmla="*/ 20 w 60"/>
                  <a:gd name="T35" fmla="*/ 2 h 62"/>
                  <a:gd name="T36" fmla="*/ 10 w 60"/>
                  <a:gd name="T37" fmla="*/ 10 h 62"/>
                  <a:gd name="T38" fmla="*/ 2 w 60"/>
                  <a:gd name="T39" fmla="*/ 18 h 62"/>
                  <a:gd name="T40" fmla="*/ 0 w 60"/>
                  <a:gd name="T41" fmla="*/ 24 h 62"/>
                  <a:gd name="T42" fmla="*/ 0 w 60"/>
                  <a:gd name="T43" fmla="*/ 30 h 62"/>
                  <a:gd name="T44" fmla="*/ 0 w 60"/>
                  <a:gd name="T45" fmla="*/ 30 h 62"/>
                  <a:gd name="T46" fmla="*/ 0 w 60"/>
                  <a:gd name="T47" fmla="*/ 36 h 62"/>
                  <a:gd name="T48" fmla="*/ 2 w 60"/>
                  <a:gd name="T49" fmla="*/ 42 h 62"/>
                  <a:gd name="T50" fmla="*/ 8 w 60"/>
                  <a:gd name="T51" fmla="*/ 52 h 62"/>
                  <a:gd name="T52" fmla="*/ 18 w 60"/>
                  <a:gd name="T53" fmla="*/ 58 h 62"/>
                  <a:gd name="T54" fmla="*/ 24 w 60"/>
                  <a:gd name="T55" fmla="*/ 60 h 62"/>
                  <a:gd name="T56" fmla="*/ 30 w 60"/>
                  <a:gd name="T57" fmla="*/ 62 h 62"/>
                  <a:gd name="T58" fmla="*/ 30 w 60"/>
                  <a:gd name="T5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2">
                    <a:moveTo>
                      <a:pt x="30" y="62"/>
                    </a:moveTo>
                    <a:lnTo>
                      <a:pt x="30" y="62"/>
                    </a:lnTo>
                    <a:lnTo>
                      <a:pt x="36" y="60"/>
                    </a:lnTo>
                    <a:lnTo>
                      <a:pt x="42" y="60"/>
                    </a:lnTo>
                    <a:lnTo>
                      <a:pt x="52" y="52"/>
                    </a:lnTo>
                    <a:lnTo>
                      <a:pt x="58" y="44"/>
                    </a:lnTo>
                    <a:lnTo>
                      <a:pt x="60" y="38"/>
                    </a:lnTo>
                    <a:lnTo>
                      <a:pt x="60" y="32"/>
                    </a:lnTo>
                    <a:lnTo>
                      <a:pt x="60" y="32"/>
                    </a:lnTo>
                    <a:lnTo>
                      <a:pt x="60" y="24"/>
                    </a:lnTo>
                    <a:lnTo>
                      <a:pt x="58" y="20"/>
                    </a:lnTo>
                    <a:lnTo>
                      <a:pt x="52" y="10"/>
                    </a:lnTo>
                    <a:lnTo>
                      <a:pt x="42" y="2"/>
                    </a:lnTo>
                    <a:lnTo>
                      <a:pt x="36" y="0"/>
                    </a:lnTo>
                    <a:lnTo>
                      <a:pt x="30" y="0"/>
                    </a:lnTo>
                    <a:lnTo>
                      <a:pt x="30" y="0"/>
                    </a:lnTo>
                    <a:lnTo>
                      <a:pt x="24" y="0"/>
                    </a:lnTo>
                    <a:lnTo>
                      <a:pt x="20" y="2"/>
                    </a:lnTo>
                    <a:lnTo>
                      <a:pt x="10" y="10"/>
                    </a:lnTo>
                    <a:lnTo>
                      <a:pt x="2" y="18"/>
                    </a:lnTo>
                    <a:lnTo>
                      <a:pt x="0" y="24"/>
                    </a:lnTo>
                    <a:lnTo>
                      <a:pt x="0" y="30"/>
                    </a:lnTo>
                    <a:lnTo>
                      <a:pt x="0" y="30"/>
                    </a:lnTo>
                    <a:lnTo>
                      <a:pt x="0" y="36"/>
                    </a:lnTo>
                    <a:lnTo>
                      <a:pt x="2" y="42"/>
                    </a:lnTo>
                    <a:lnTo>
                      <a:pt x="8" y="52"/>
                    </a:lnTo>
                    <a:lnTo>
                      <a:pt x="18" y="58"/>
                    </a:lnTo>
                    <a:lnTo>
                      <a:pt x="24" y="60"/>
                    </a:lnTo>
                    <a:lnTo>
                      <a:pt x="30" y="62"/>
                    </a:lnTo>
                    <a:lnTo>
                      <a:pt x="3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2" name="Freeform 159"/>
              <p:cNvSpPr>
                <a:spLocks/>
              </p:cNvSpPr>
              <p:nvPr userDrawn="1"/>
            </p:nvSpPr>
            <p:spPr bwMode="auto">
              <a:xfrm>
                <a:off x="666750" y="8307388"/>
                <a:ext cx="168275" cy="168275"/>
              </a:xfrm>
              <a:custGeom>
                <a:avLst/>
                <a:gdLst>
                  <a:gd name="T0" fmla="*/ 52 w 106"/>
                  <a:gd name="T1" fmla="*/ 106 h 106"/>
                  <a:gd name="T2" fmla="*/ 52 w 106"/>
                  <a:gd name="T3" fmla="*/ 106 h 106"/>
                  <a:gd name="T4" fmla="*/ 64 w 106"/>
                  <a:gd name="T5" fmla="*/ 104 h 106"/>
                  <a:gd name="T6" fmla="*/ 74 w 106"/>
                  <a:gd name="T7" fmla="*/ 102 h 106"/>
                  <a:gd name="T8" fmla="*/ 82 w 106"/>
                  <a:gd name="T9" fmla="*/ 96 h 106"/>
                  <a:gd name="T10" fmla="*/ 90 w 106"/>
                  <a:gd name="T11" fmla="*/ 90 h 106"/>
                  <a:gd name="T12" fmla="*/ 96 w 106"/>
                  <a:gd name="T13" fmla="*/ 82 h 106"/>
                  <a:gd name="T14" fmla="*/ 102 w 106"/>
                  <a:gd name="T15" fmla="*/ 74 h 106"/>
                  <a:gd name="T16" fmla="*/ 104 w 106"/>
                  <a:gd name="T17" fmla="*/ 64 h 106"/>
                  <a:gd name="T18" fmla="*/ 106 w 106"/>
                  <a:gd name="T19" fmla="*/ 54 h 106"/>
                  <a:gd name="T20" fmla="*/ 106 w 106"/>
                  <a:gd name="T21" fmla="*/ 54 h 106"/>
                  <a:gd name="T22" fmla="*/ 104 w 106"/>
                  <a:gd name="T23" fmla="*/ 42 h 106"/>
                  <a:gd name="T24" fmla="*/ 102 w 106"/>
                  <a:gd name="T25" fmla="*/ 32 h 106"/>
                  <a:gd name="T26" fmla="*/ 98 w 106"/>
                  <a:gd name="T27" fmla="*/ 24 h 106"/>
                  <a:gd name="T28" fmla="*/ 92 w 106"/>
                  <a:gd name="T29" fmla="*/ 16 h 106"/>
                  <a:gd name="T30" fmla="*/ 84 w 106"/>
                  <a:gd name="T31" fmla="*/ 10 h 106"/>
                  <a:gd name="T32" fmla="*/ 76 w 106"/>
                  <a:gd name="T33" fmla="*/ 4 h 106"/>
                  <a:gd name="T34" fmla="*/ 66 w 106"/>
                  <a:gd name="T35" fmla="*/ 2 h 106"/>
                  <a:gd name="T36" fmla="*/ 54 w 106"/>
                  <a:gd name="T37" fmla="*/ 0 h 106"/>
                  <a:gd name="T38" fmla="*/ 54 w 106"/>
                  <a:gd name="T39" fmla="*/ 0 h 106"/>
                  <a:gd name="T40" fmla="*/ 44 w 106"/>
                  <a:gd name="T41" fmla="*/ 0 h 106"/>
                  <a:gd name="T42" fmla="*/ 34 w 106"/>
                  <a:gd name="T43" fmla="*/ 4 h 106"/>
                  <a:gd name="T44" fmla="*/ 24 w 106"/>
                  <a:gd name="T45" fmla="*/ 8 h 106"/>
                  <a:gd name="T46" fmla="*/ 16 w 106"/>
                  <a:gd name="T47" fmla="*/ 14 h 106"/>
                  <a:gd name="T48" fmla="*/ 10 w 106"/>
                  <a:gd name="T49" fmla="*/ 22 h 106"/>
                  <a:gd name="T50" fmla="*/ 6 w 106"/>
                  <a:gd name="T51" fmla="*/ 32 h 106"/>
                  <a:gd name="T52" fmla="*/ 2 w 106"/>
                  <a:gd name="T53" fmla="*/ 42 h 106"/>
                  <a:gd name="T54" fmla="*/ 0 w 106"/>
                  <a:gd name="T55" fmla="*/ 52 h 106"/>
                  <a:gd name="T56" fmla="*/ 0 w 106"/>
                  <a:gd name="T57" fmla="*/ 52 h 106"/>
                  <a:gd name="T58" fmla="*/ 2 w 106"/>
                  <a:gd name="T59" fmla="*/ 62 h 106"/>
                  <a:gd name="T60" fmla="*/ 4 w 106"/>
                  <a:gd name="T61" fmla="*/ 72 h 106"/>
                  <a:gd name="T62" fmla="*/ 10 w 106"/>
                  <a:gd name="T63" fmla="*/ 82 h 106"/>
                  <a:gd name="T64" fmla="*/ 16 w 106"/>
                  <a:gd name="T65" fmla="*/ 90 h 106"/>
                  <a:gd name="T66" fmla="*/ 24 w 106"/>
                  <a:gd name="T67" fmla="*/ 96 h 106"/>
                  <a:gd name="T68" fmla="*/ 32 w 106"/>
                  <a:gd name="T69" fmla="*/ 100 h 106"/>
                  <a:gd name="T70" fmla="*/ 42 w 106"/>
                  <a:gd name="T71" fmla="*/ 104 h 106"/>
                  <a:gd name="T72" fmla="*/ 52 w 106"/>
                  <a:gd name="T73" fmla="*/ 106 h 106"/>
                  <a:gd name="T74" fmla="*/ 52 w 106"/>
                  <a:gd name="T7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106"/>
                    </a:moveTo>
                    <a:lnTo>
                      <a:pt x="52" y="106"/>
                    </a:lnTo>
                    <a:lnTo>
                      <a:pt x="64" y="104"/>
                    </a:lnTo>
                    <a:lnTo>
                      <a:pt x="74" y="102"/>
                    </a:lnTo>
                    <a:lnTo>
                      <a:pt x="82" y="96"/>
                    </a:lnTo>
                    <a:lnTo>
                      <a:pt x="90" y="90"/>
                    </a:lnTo>
                    <a:lnTo>
                      <a:pt x="96" y="82"/>
                    </a:lnTo>
                    <a:lnTo>
                      <a:pt x="102" y="74"/>
                    </a:lnTo>
                    <a:lnTo>
                      <a:pt x="104" y="64"/>
                    </a:lnTo>
                    <a:lnTo>
                      <a:pt x="106" y="54"/>
                    </a:lnTo>
                    <a:lnTo>
                      <a:pt x="106" y="54"/>
                    </a:lnTo>
                    <a:lnTo>
                      <a:pt x="104" y="42"/>
                    </a:lnTo>
                    <a:lnTo>
                      <a:pt x="102" y="32"/>
                    </a:lnTo>
                    <a:lnTo>
                      <a:pt x="98" y="24"/>
                    </a:lnTo>
                    <a:lnTo>
                      <a:pt x="92" y="16"/>
                    </a:lnTo>
                    <a:lnTo>
                      <a:pt x="84" y="10"/>
                    </a:lnTo>
                    <a:lnTo>
                      <a:pt x="76" y="4"/>
                    </a:lnTo>
                    <a:lnTo>
                      <a:pt x="66" y="2"/>
                    </a:lnTo>
                    <a:lnTo>
                      <a:pt x="54" y="0"/>
                    </a:lnTo>
                    <a:lnTo>
                      <a:pt x="54" y="0"/>
                    </a:lnTo>
                    <a:lnTo>
                      <a:pt x="44" y="0"/>
                    </a:lnTo>
                    <a:lnTo>
                      <a:pt x="34" y="4"/>
                    </a:lnTo>
                    <a:lnTo>
                      <a:pt x="24" y="8"/>
                    </a:lnTo>
                    <a:lnTo>
                      <a:pt x="16" y="14"/>
                    </a:lnTo>
                    <a:lnTo>
                      <a:pt x="10" y="22"/>
                    </a:lnTo>
                    <a:lnTo>
                      <a:pt x="6" y="32"/>
                    </a:lnTo>
                    <a:lnTo>
                      <a:pt x="2" y="42"/>
                    </a:lnTo>
                    <a:lnTo>
                      <a:pt x="0" y="52"/>
                    </a:lnTo>
                    <a:lnTo>
                      <a:pt x="0" y="52"/>
                    </a:lnTo>
                    <a:lnTo>
                      <a:pt x="2" y="62"/>
                    </a:lnTo>
                    <a:lnTo>
                      <a:pt x="4" y="72"/>
                    </a:lnTo>
                    <a:lnTo>
                      <a:pt x="10" y="82"/>
                    </a:lnTo>
                    <a:lnTo>
                      <a:pt x="16" y="90"/>
                    </a:lnTo>
                    <a:lnTo>
                      <a:pt x="24" y="96"/>
                    </a:lnTo>
                    <a:lnTo>
                      <a:pt x="32" y="100"/>
                    </a:lnTo>
                    <a:lnTo>
                      <a:pt x="42" y="104"/>
                    </a:lnTo>
                    <a:lnTo>
                      <a:pt x="52" y="106"/>
                    </a:lnTo>
                    <a:lnTo>
                      <a:pt x="5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3" name="Freeform 160"/>
              <p:cNvSpPr>
                <a:spLocks/>
              </p:cNvSpPr>
              <p:nvPr userDrawn="1"/>
            </p:nvSpPr>
            <p:spPr bwMode="auto">
              <a:xfrm>
                <a:off x="346075" y="8297863"/>
                <a:ext cx="190500" cy="190500"/>
              </a:xfrm>
              <a:custGeom>
                <a:avLst/>
                <a:gdLst>
                  <a:gd name="T0" fmla="*/ 60 w 120"/>
                  <a:gd name="T1" fmla="*/ 120 h 120"/>
                  <a:gd name="T2" fmla="*/ 60 w 120"/>
                  <a:gd name="T3" fmla="*/ 120 h 120"/>
                  <a:gd name="T4" fmla="*/ 72 w 120"/>
                  <a:gd name="T5" fmla="*/ 118 h 120"/>
                  <a:gd name="T6" fmla="*/ 84 w 120"/>
                  <a:gd name="T7" fmla="*/ 114 h 120"/>
                  <a:gd name="T8" fmla="*/ 94 w 120"/>
                  <a:gd name="T9" fmla="*/ 110 h 120"/>
                  <a:gd name="T10" fmla="*/ 102 w 120"/>
                  <a:gd name="T11" fmla="*/ 102 h 120"/>
                  <a:gd name="T12" fmla="*/ 110 w 120"/>
                  <a:gd name="T13" fmla="*/ 94 h 120"/>
                  <a:gd name="T14" fmla="*/ 116 w 120"/>
                  <a:gd name="T15" fmla="*/ 82 h 120"/>
                  <a:gd name="T16" fmla="*/ 120 w 120"/>
                  <a:gd name="T17" fmla="*/ 72 h 120"/>
                  <a:gd name="T18" fmla="*/ 120 w 120"/>
                  <a:gd name="T19" fmla="*/ 60 h 120"/>
                  <a:gd name="T20" fmla="*/ 120 w 120"/>
                  <a:gd name="T21" fmla="*/ 60 h 120"/>
                  <a:gd name="T22" fmla="*/ 118 w 120"/>
                  <a:gd name="T23" fmla="*/ 48 h 120"/>
                  <a:gd name="T24" fmla="*/ 116 w 120"/>
                  <a:gd name="T25" fmla="*/ 36 h 120"/>
                  <a:gd name="T26" fmla="*/ 110 w 120"/>
                  <a:gd name="T27" fmla="*/ 26 h 120"/>
                  <a:gd name="T28" fmla="*/ 102 w 120"/>
                  <a:gd name="T29" fmla="*/ 18 h 120"/>
                  <a:gd name="T30" fmla="*/ 94 w 120"/>
                  <a:gd name="T31" fmla="*/ 10 h 120"/>
                  <a:gd name="T32" fmla="*/ 84 w 120"/>
                  <a:gd name="T33" fmla="*/ 4 h 120"/>
                  <a:gd name="T34" fmla="*/ 72 w 120"/>
                  <a:gd name="T35" fmla="*/ 2 h 120"/>
                  <a:gd name="T36" fmla="*/ 60 w 120"/>
                  <a:gd name="T37" fmla="*/ 0 h 120"/>
                  <a:gd name="T38" fmla="*/ 60 w 120"/>
                  <a:gd name="T39" fmla="*/ 0 h 120"/>
                  <a:gd name="T40" fmla="*/ 48 w 120"/>
                  <a:gd name="T41" fmla="*/ 2 h 120"/>
                  <a:gd name="T42" fmla="*/ 38 w 120"/>
                  <a:gd name="T43" fmla="*/ 4 h 120"/>
                  <a:gd name="T44" fmla="*/ 28 w 120"/>
                  <a:gd name="T45" fmla="*/ 10 h 120"/>
                  <a:gd name="T46" fmla="*/ 18 w 120"/>
                  <a:gd name="T47" fmla="*/ 18 h 120"/>
                  <a:gd name="T48" fmla="*/ 10 w 120"/>
                  <a:gd name="T49" fmla="*/ 26 h 120"/>
                  <a:gd name="T50" fmla="*/ 6 w 120"/>
                  <a:gd name="T51" fmla="*/ 36 h 120"/>
                  <a:gd name="T52" fmla="*/ 2 w 120"/>
                  <a:gd name="T53" fmla="*/ 48 h 120"/>
                  <a:gd name="T54" fmla="*/ 0 w 120"/>
                  <a:gd name="T55" fmla="*/ 60 h 120"/>
                  <a:gd name="T56" fmla="*/ 0 w 120"/>
                  <a:gd name="T57" fmla="*/ 60 h 120"/>
                  <a:gd name="T58" fmla="*/ 2 w 120"/>
                  <a:gd name="T59" fmla="*/ 72 h 120"/>
                  <a:gd name="T60" fmla="*/ 6 w 120"/>
                  <a:gd name="T61" fmla="*/ 84 h 120"/>
                  <a:gd name="T62" fmla="*/ 12 w 120"/>
                  <a:gd name="T63" fmla="*/ 94 h 120"/>
                  <a:gd name="T64" fmla="*/ 18 w 120"/>
                  <a:gd name="T65" fmla="*/ 102 h 120"/>
                  <a:gd name="T66" fmla="*/ 28 w 120"/>
                  <a:gd name="T67" fmla="*/ 110 h 120"/>
                  <a:gd name="T68" fmla="*/ 38 w 120"/>
                  <a:gd name="T69" fmla="*/ 114 h 120"/>
                  <a:gd name="T70" fmla="*/ 48 w 120"/>
                  <a:gd name="T71" fmla="*/ 118 h 120"/>
                  <a:gd name="T72" fmla="*/ 60 w 120"/>
                  <a:gd name="T73" fmla="*/ 120 h 120"/>
                  <a:gd name="T74" fmla="*/ 60 w 120"/>
                  <a:gd name="T7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0">
                    <a:moveTo>
                      <a:pt x="60" y="120"/>
                    </a:moveTo>
                    <a:lnTo>
                      <a:pt x="60" y="120"/>
                    </a:lnTo>
                    <a:lnTo>
                      <a:pt x="72" y="118"/>
                    </a:lnTo>
                    <a:lnTo>
                      <a:pt x="84" y="114"/>
                    </a:lnTo>
                    <a:lnTo>
                      <a:pt x="94" y="110"/>
                    </a:lnTo>
                    <a:lnTo>
                      <a:pt x="102" y="102"/>
                    </a:lnTo>
                    <a:lnTo>
                      <a:pt x="110" y="94"/>
                    </a:lnTo>
                    <a:lnTo>
                      <a:pt x="116" y="82"/>
                    </a:lnTo>
                    <a:lnTo>
                      <a:pt x="120" y="72"/>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8" y="4"/>
                    </a:lnTo>
                    <a:lnTo>
                      <a:pt x="28" y="10"/>
                    </a:lnTo>
                    <a:lnTo>
                      <a:pt x="18" y="18"/>
                    </a:lnTo>
                    <a:lnTo>
                      <a:pt x="10" y="26"/>
                    </a:lnTo>
                    <a:lnTo>
                      <a:pt x="6" y="36"/>
                    </a:lnTo>
                    <a:lnTo>
                      <a:pt x="2" y="48"/>
                    </a:lnTo>
                    <a:lnTo>
                      <a:pt x="0" y="60"/>
                    </a:lnTo>
                    <a:lnTo>
                      <a:pt x="0" y="60"/>
                    </a:lnTo>
                    <a:lnTo>
                      <a:pt x="2" y="72"/>
                    </a:lnTo>
                    <a:lnTo>
                      <a:pt x="6" y="84"/>
                    </a:lnTo>
                    <a:lnTo>
                      <a:pt x="12" y="94"/>
                    </a:lnTo>
                    <a:lnTo>
                      <a:pt x="18" y="102"/>
                    </a:lnTo>
                    <a:lnTo>
                      <a:pt x="28" y="110"/>
                    </a:lnTo>
                    <a:lnTo>
                      <a:pt x="38" y="114"/>
                    </a:lnTo>
                    <a:lnTo>
                      <a:pt x="48" y="118"/>
                    </a:lnTo>
                    <a:lnTo>
                      <a:pt x="60" y="120"/>
                    </a:lnTo>
                    <a:lnTo>
                      <a:pt x="6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4" name="Freeform 161"/>
              <p:cNvSpPr>
                <a:spLocks/>
              </p:cNvSpPr>
              <p:nvPr userDrawn="1"/>
            </p:nvSpPr>
            <p:spPr bwMode="auto">
              <a:xfrm>
                <a:off x="311150" y="8567738"/>
                <a:ext cx="263525" cy="263525"/>
              </a:xfrm>
              <a:custGeom>
                <a:avLst/>
                <a:gdLst>
                  <a:gd name="T0" fmla="*/ 82 w 166"/>
                  <a:gd name="T1" fmla="*/ 166 h 166"/>
                  <a:gd name="T2" fmla="*/ 82 w 166"/>
                  <a:gd name="T3" fmla="*/ 166 h 166"/>
                  <a:gd name="T4" fmla="*/ 100 w 166"/>
                  <a:gd name="T5" fmla="*/ 164 h 166"/>
                  <a:gd name="T6" fmla="*/ 114 w 166"/>
                  <a:gd name="T7" fmla="*/ 160 h 166"/>
                  <a:gd name="T8" fmla="*/ 128 w 166"/>
                  <a:gd name="T9" fmla="*/ 152 h 166"/>
                  <a:gd name="T10" fmla="*/ 140 w 166"/>
                  <a:gd name="T11" fmla="*/ 142 h 166"/>
                  <a:gd name="T12" fmla="*/ 152 w 166"/>
                  <a:gd name="T13" fmla="*/ 130 h 166"/>
                  <a:gd name="T14" fmla="*/ 158 w 166"/>
                  <a:gd name="T15" fmla="*/ 116 h 166"/>
                  <a:gd name="T16" fmla="*/ 164 w 166"/>
                  <a:gd name="T17" fmla="*/ 100 h 166"/>
                  <a:gd name="T18" fmla="*/ 166 w 166"/>
                  <a:gd name="T19" fmla="*/ 84 h 166"/>
                  <a:gd name="T20" fmla="*/ 166 w 166"/>
                  <a:gd name="T21" fmla="*/ 84 h 166"/>
                  <a:gd name="T22" fmla="*/ 164 w 166"/>
                  <a:gd name="T23" fmla="*/ 66 h 166"/>
                  <a:gd name="T24" fmla="*/ 158 w 166"/>
                  <a:gd name="T25" fmla="*/ 52 h 166"/>
                  <a:gd name="T26" fmla="*/ 152 w 166"/>
                  <a:gd name="T27" fmla="*/ 38 h 166"/>
                  <a:gd name="T28" fmla="*/ 142 w 166"/>
                  <a:gd name="T29" fmla="*/ 24 h 166"/>
                  <a:gd name="T30" fmla="*/ 128 w 166"/>
                  <a:gd name="T31" fmla="*/ 14 h 166"/>
                  <a:gd name="T32" fmla="*/ 114 w 166"/>
                  <a:gd name="T33" fmla="*/ 8 h 166"/>
                  <a:gd name="T34" fmla="*/ 100 w 166"/>
                  <a:gd name="T35" fmla="*/ 2 h 166"/>
                  <a:gd name="T36" fmla="*/ 82 w 166"/>
                  <a:gd name="T37" fmla="*/ 0 h 166"/>
                  <a:gd name="T38" fmla="*/ 82 w 166"/>
                  <a:gd name="T39" fmla="*/ 0 h 166"/>
                  <a:gd name="T40" fmla="*/ 66 w 166"/>
                  <a:gd name="T41" fmla="*/ 2 h 166"/>
                  <a:gd name="T42" fmla="*/ 50 w 166"/>
                  <a:gd name="T43" fmla="*/ 8 h 166"/>
                  <a:gd name="T44" fmla="*/ 36 w 166"/>
                  <a:gd name="T45" fmla="*/ 14 h 166"/>
                  <a:gd name="T46" fmla="*/ 24 w 166"/>
                  <a:gd name="T47" fmla="*/ 24 h 166"/>
                  <a:gd name="T48" fmla="*/ 14 w 166"/>
                  <a:gd name="T49" fmla="*/ 38 h 166"/>
                  <a:gd name="T50" fmla="*/ 6 w 166"/>
                  <a:gd name="T51" fmla="*/ 52 h 166"/>
                  <a:gd name="T52" fmla="*/ 2 w 166"/>
                  <a:gd name="T53" fmla="*/ 66 h 166"/>
                  <a:gd name="T54" fmla="*/ 0 w 166"/>
                  <a:gd name="T55" fmla="*/ 84 h 166"/>
                  <a:gd name="T56" fmla="*/ 0 w 166"/>
                  <a:gd name="T57" fmla="*/ 84 h 166"/>
                  <a:gd name="T58" fmla="*/ 2 w 166"/>
                  <a:gd name="T59" fmla="*/ 100 h 166"/>
                  <a:gd name="T60" fmla="*/ 6 w 166"/>
                  <a:gd name="T61" fmla="*/ 116 h 166"/>
                  <a:gd name="T62" fmla="*/ 14 w 166"/>
                  <a:gd name="T63" fmla="*/ 130 h 166"/>
                  <a:gd name="T64" fmla="*/ 24 w 166"/>
                  <a:gd name="T65" fmla="*/ 142 h 166"/>
                  <a:gd name="T66" fmla="*/ 36 w 166"/>
                  <a:gd name="T67" fmla="*/ 152 h 166"/>
                  <a:gd name="T68" fmla="*/ 50 w 166"/>
                  <a:gd name="T69" fmla="*/ 160 h 166"/>
                  <a:gd name="T70" fmla="*/ 66 w 166"/>
                  <a:gd name="T71" fmla="*/ 164 h 166"/>
                  <a:gd name="T72" fmla="*/ 82 w 166"/>
                  <a:gd name="T73" fmla="*/ 166 h 166"/>
                  <a:gd name="T74" fmla="*/ 82 w 166"/>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6">
                    <a:moveTo>
                      <a:pt x="82" y="166"/>
                    </a:moveTo>
                    <a:lnTo>
                      <a:pt x="82" y="166"/>
                    </a:lnTo>
                    <a:lnTo>
                      <a:pt x="100" y="164"/>
                    </a:lnTo>
                    <a:lnTo>
                      <a:pt x="114" y="160"/>
                    </a:lnTo>
                    <a:lnTo>
                      <a:pt x="128" y="152"/>
                    </a:lnTo>
                    <a:lnTo>
                      <a:pt x="140" y="142"/>
                    </a:lnTo>
                    <a:lnTo>
                      <a:pt x="152" y="130"/>
                    </a:lnTo>
                    <a:lnTo>
                      <a:pt x="158" y="116"/>
                    </a:lnTo>
                    <a:lnTo>
                      <a:pt x="164" y="100"/>
                    </a:lnTo>
                    <a:lnTo>
                      <a:pt x="166" y="84"/>
                    </a:lnTo>
                    <a:lnTo>
                      <a:pt x="166" y="84"/>
                    </a:lnTo>
                    <a:lnTo>
                      <a:pt x="164" y="66"/>
                    </a:lnTo>
                    <a:lnTo>
                      <a:pt x="158" y="52"/>
                    </a:lnTo>
                    <a:lnTo>
                      <a:pt x="152" y="38"/>
                    </a:lnTo>
                    <a:lnTo>
                      <a:pt x="142" y="24"/>
                    </a:lnTo>
                    <a:lnTo>
                      <a:pt x="128" y="14"/>
                    </a:lnTo>
                    <a:lnTo>
                      <a:pt x="114" y="8"/>
                    </a:lnTo>
                    <a:lnTo>
                      <a:pt x="100" y="2"/>
                    </a:lnTo>
                    <a:lnTo>
                      <a:pt x="82" y="0"/>
                    </a:lnTo>
                    <a:lnTo>
                      <a:pt x="82" y="0"/>
                    </a:lnTo>
                    <a:lnTo>
                      <a:pt x="66" y="2"/>
                    </a:lnTo>
                    <a:lnTo>
                      <a:pt x="50" y="8"/>
                    </a:lnTo>
                    <a:lnTo>
                      <a:pt x="36" y="14"/>
                    </a:lnTo>
                    <a:lnTo>
                      <a:pt x="24" y="24"/>
                    </a:lnTo>
                    <a:lnTo>
                      <a:pt x="14" y="38"/>
                    </a:lnTo>
                    <a:lnTo>
                      <a:pt x="6" y="52"/>
                    </a:lnTo>
                    <a:lnTo>
                      <a:pt x="2" y="66"/>
                    </a:lnTo>
                    <a:lnTo>
                      <a:pt x="0" y="84"/>
                    </a:lnTo>
                    <a:lnTo>
                      <a:pt x="0" y="84"/>
                    </a:lnTo>
                    <a:lnTo>
                      <a:pt x="2" y="100"/>
                    </a:lnTo>
                    <a:lnTo>
                      <a:pt x="6" y="116"/>
                    </a:lnTo>
                    <a:lnTo>
                      <a:pt x="14" y="130"/>
                    </a:lnTo>
                    <a:lnTo>
                      <a:pt x="24" y="142"/>
                    </a:lnTo>
                    <a:lnTo>
                      <a:pt x="36" y="152"/>
                    </a:lnTo>
                    <a:lnTo>
                      <a:pt x="50" y="160"/>
                    </a:lnTo>
                    <a:lnTo>
                      <a:pt x="66" y="164"/>
                    </a:lnTo>
                    <a:lnTo>
                      <a:pt x="82" y="166"/>
                    </a:lnTo>
                    <a:lnTo>
                      <a:pt x="82"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5" name="Freeform 162"/>
              <p:cNvSpPr>
                <a:spLocks/>
              </p:cNvSpPr>
              <p:nvPr userDrawn="1"/>
            </p:nvSpPr>
            <p:spPr bwMode="auto">
              <a:xfrm>
                <a:off x="714375" y="8047038"/>
                <a:ext cx="76200" cy="73025"/>
              </a:xfrm>
              <a:custGeom>
                <a:avLst/>
                <a:gdLst>
                  <a:gd name="T0" fmla="*/ 22 w 48"/>
                  <a:gd name="T1" fmla="*/ 46 h 46"/>
                  <a:gd name="T2" fmla="*/ 22 w 48"/>
                  <a:gd name="T3" fmla="*/ 46 h 46"/>
                  <a:gd name="T4" fmla="*/ 32 w 48"/>
                  <a:gd name="T5" fmla="*/ 44 h 46"/>
                  <a:gd name="T6" fmla="*/ 40 w 48"/>
                  <a:gd name="T7" fmla="*/ 40 h 46"/>
                  <a:gd name="T8" fmla="*/ 46 w 48"/>
                  <a:gd name="T9" fmla="*/ 32 h 46"/>
                  <a:gd name="T10" fmla="*/ 48 w 48"/>
                  <a:gd name="T11" fmla="*/ 22 h 46"/>
                  <a:gd name="T12" fmla="*/ 48 w 48"/>
                  <a:gd name="T13" fmla="*/ 22 h 46"/>
                  <a:gd name="T14" fmla="*/ 46 w 48"/>
                  <a:gd name="T15" fmla="*/ 14 h 46"/>
                  <a:gd name="T16" fmla="*/ 40 w 48"/>
                  <a:gd name="T17" fmla="*/ 6 h 46"/>
                  <a:gd name="T18" fmla="*/ 32 w 48"/>
                  <a:gd name="T19" fmla="*/ 2 h 46"/>
                  <a:gd name="T20" fmla="*/ 24 w 48"/>
                  <a:gd name="T21" fmla="*/ 0 h 46"/>
                  <a:gd name="T22" fmla="*/ 24 w 48"/>
                  <a:gd name="T23" fmla="*/ 0 h 46"/>
                  <a:gd name="T24" fmla="*/ 14 w 48"/>
                  <a:gd name="T25" fmla="*/ 2 h 46"/>
                  <a:gd name="T26" fmla="*/ 6 w 48"/>
                  <a:gd name="T27" fmla="*/ 6 h 46"/>
                  <a:gd name="T28" fmla="*/ 2 w 48"/>
                  <a:gd name="T29" fmla="*/ 14 h 46"/>
                  <a:gd name="T30" fmla="*/ 0 w 48"/>
                  <a:gd name="T31" fmla="*/ 22 h 46"/>
                  <a:gd name="T32" fmla="*/ 0 w 48"/>
                  <a:gd name="T33" fmla="*/ 22 h 46"/>
                  <a:gd name="T34" fmla="*/ 2 w 48"/>
                  <a:gd name="T35" fmla="*/ 32 h 46"/>
                  <a:gd name="T36" fmla="*/ 6 w 48"/>
                  <a:gd name="T37" fmla="*/ 40 h 46"/>
                  <a:gd name="T38" fmla="*/ 14 w 48"/>
                  <a:gd name="T39" fmla="*/ 44 h 46"/>
                  <a:gd name="T40" fmla="*/ 22 w 48"/>
                  <a:gd name="T41" fmla="*/ 46 h 46"/>
                  <a:gd name="T42" fmla="*/ 22 w 48"/>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22" y="46"/>
                    </a:moveTo>
                    <a:lnTo>
                      <a:pt x="22" y="46"/>
                    </a:lnTo>
                    <a:lnTo>
                      <a:pt x="32" y="44"/>
                    </a:lnTo>
                    <a:lnTo>
                      <a:pt x="40" y="40"/>
                    </a:lnTo>
                    <a:lnTo>
                      <a:pt x="46" y="32"/>
                    </a:lnTo>
                    <a:lnTo>
                      <a:pt x="48" y="22"/>
                    </a:lnTo>
                    <a:lnTo>
                      <a:pt x="48" y="22"/>
                    </a:lnTo>
                    <a:lnTo>
                      <a:pt x="46" y="14"/>
                    </a:lnTo>
                    <a:lnTo>
                      <a:pt x="40" y="6"/>
                    </a:lnTo>
                    <a:lnTo>
                      <a:pt x="32" y="2"/>
                    </a:lnTo>
                    <a:lnTo>
                      <a:pt x="24" y="0"/>
                    </a:lnTo>
                    <a:lnTo>
                      <a:pt x="24" y="0"/>
                    </a:lnTo>
                    <a:lnTo>
                      <a:pt x="14" y="2"/>
                    </a:lnTo>
                    <a:lnTo>
                      <a:pt x="6" y="6"/>
                    </a:lnTo>
                    <a:lnTo>
                      <a:pt x="2" y="14"/>
                    </a:lnTo>
                    <a:lnTo>
                      <a:pt x="0" y="22"/>
                    </a:lnTo>
                    <a:lnTo>
                      <a:pt x="0" y="22"/>
                    </a:lnTo>
                    <a:lnTo>
                      <a:pt x="2" y="32"/>
                    </a:lnTo>
                    <a:lnTo>
                      <a:pt x="6" y="40"/>
                    </a:lnTo>
                    <a:lnTo>
                      <a:pt x="14" y="44"/>
                    </a:lnTo>
                    <a:lnTo>
                      <a:pt x="22" y="46"/>
                    </a:lnTo>
                    <a:lnTo>
                      <a:pt x="2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6" name="Freeform 163"/>
              <p:cNvSpPr>
                <a:spLocks/>
              </p:cNvSpPr>
              <p:nvPr userDrawn="1"/>
            </p:nvSpPr>
            <p:spPr bwMode="auto">
              <a:xfrm>
                <a:off x="1031875" y="8056563"/>
                <a:ext cx="53975" cy="53975"/>
              </a:xfrm>
              <a:custGeom>
                <a:avLst/>
                <a:gdLst>
                  <a:gd name="T0" fmla="*/ 18 w 34"/>
                  <a:gd name="T1" fmla="*/ 34 h 34"/>
                  <a:gd name="T2" fmla="*/ 18 w 34"/>
                  <a:gd name="T3" fmla="*/ 34 h 34"/>
                  <a:gd name="T4" fmla="*/ 24 w 34"/>
                  <a:gd name="T5" fmla="*/ 32 h 34"/>
                  <a:gd name="T6" fmla="*/ 28 w 34"/>
                  <a:gd name="T7" fmla="*/ 28 h 34"/>
                  <a:gd name="T8" fmla="*/ 32 w 34"/>
                  <a:gd name="T9" fmla="*/ 24 h 34"/>
                  <a:gd name="T10" fmla="*/ 34 w 34"/>
                  <a:gd name="T11" fmla="*/ 16 h 34"/>
                  <a:gd name="T12" fmla="*/ 34 w 34"/>
                  <a:gd name="T13" fmla="*/ 16 h 34"/>
                  <a:gd name="T14" fmla="*/ 32 w 34"/>
                  <a:gd name="T15" fmla="*/ 10 h 34"/>
                  <a:gd name="T16" fmla="*/ 28 w 34"/>
                  <a:gd name="T17" fmla="*/ 4 h 34"/>
                  <a:gd name="T18" fmla="*/ 22 w 34"/>
                  <a:gd name="T19" fmla="*/ 2 h 34"/>
                  <a:gd name="T20" fmla="*/ 16 w 34"/>
                  <a:gd name="T21" fmla="*/ 0 h 34"/>
                  <a:gd name="T22" fmla="*/ 16 w 34"/>
                  <a:gd name="T23" fmla="*/ 0 h 34"/>
                  <a:gd name="T24" fmla="*/ 10 w 34"/>
                  <a:gd name="T25" fmla="*/ 2 h 34"/>
                  <a:gd name="T26" fmla="*/ 4 w 34"/>
                  <a:gd name="T27" fmla="*/ 6 h 34"/>
                  <a:gd name="T28" fmla="*/ 2 w 34"/>
                  <a:gd name="T29" fmla="*/ 12 h 34"/>
                  <a:gd name="T30" fmla="*/ 0 w 34"/>
                  <a:gd name="T31" fmla="*/ 18 h 34"/>
                  <a:gd name="T32" fmla="*/ 0 w 34"/>
                  <a:gd name="T33" fmla="*/ 18 h 34"/>
                  <a:gd name="T34" fmla="*/ 2 w 34"/>
                  <a:gd name="T35" fmla="*/ 24 h 34"/>
                  <a:gd name="T36" fmla="*/ 6 w 34"/>
                  <a:gd name="T37" fmla="*/ 28 h 34"/>
                  <a:gd name="T38" fmla="*/ 10 w 34"/>
                  <a:gd name="T39" fmla="*/ 32 h 34"/>
                  <a:gd name="T40" fmla="*/ 18 w 34"/>
                  <a:gd name="T41" fmla="*/ 34 h 34"/>
                  <a:gd name="T42" fmla="*/ 18 w 34"/>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18" y="34"/>
                    </a:moveTo>
                    <a:lnTo>
                      <a:pt x="18" y="34"/>
                    </a:lnTo>
                    <a:lnTo>
                      <a:pt x="24" y="32"/>
                    </a:lnTo>
                    <a:lnTo>
                      <a:pt x="28" y="28"/>
                    </a:lnTo>
                    <a:lnTo>
                      <a:pt x="32" y="24"/>
                    </a:lnTo>
                    <a:lnTo>
                      <a:pt x="34" y="16"/>
                    </a:lnTo>
                    <a:lnTo>
                      <a:pt x="34" y="16"/>
                    </a:lnTo>
                    <a:lnTo>
                      <a:pt x="32" y="10"/>
                    </a:lnTo>
                    <a:lnTo>
                      <a:pt x="28" y="4"/>
                    </a:lnTo>
                    <a:lnTo>
                      <a:pt x="22" y="2"/>
                    </a:lnTo>
                    <a:lnTo>
                      <a:pt x="16" y="0"/>
                    </a:lnTo>
                    <a:lnTo>
                      <a:pt x="16" y="0"/>
                    </a:lnTo>
                    <a:lnTo>
                      <a:pt x="10" y="2"/>
                    </a:lnTo>
                    <a:lnTo>
                      <a:pt x="4" y="6"/>
                    </a:lnTo>
                    <a:lnTo>
                      <a:pt x="2" y="12"/>
                    </a:lnTo>
                    <a:lnTo>
                      <a:pt x="0" y="18"/>
                    </a:lnTo>
                    <a:lnTo>
                      <a:pt x="0" y="18"/>
                    </a:lnTo>
                    <a:lnTo>
                      <a:pt x="2" y="24"/>
                    </a:lnTo>
                    <a:lnTo>
                      <a:pt x="6" y="28"/>
                    </a:lnTo>
                    <a:lnTo>
                      <a:pt x="10" y="32"/>
                    </a:lnTo>
                    <a:lnTo>
                      <a:pt x="18" y="34"/>
                    </a:lnTo>
                    <a:lnTo>
                      <a:pt x="1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7" name="Freeform 164"/>
              <p:cNvSpPr>
                <a:spLocks/>
              </p:cNvSpPr>
              <p:nvPr userDrawn="1"/>
            </p:nvSpPr>
            <p:spPr bwMode="auto">
              <a:xfrm>
                <a:off x="946150" y="8586788"/>
                <a:ext cx="227013" cy="228600"/>
              </a:xfrm>
              <a:custGeom>
                <a:avLst/>
                <a:gdLst>
                  <a:gd name="T0" fmla="*/ 72 w 143"/>
                  <a:gd name="T1" fmla="*/ 144 h 144"/>
                  <a:gd name="T2" fmla="*/ 72 w 143"/>
                  <a:gd name="T3" fmla="*/ 144 h 144"/>
                  <a:gd name="T4" fmla="*/ 86 w 143"/>
                  <a:gd name="T5" fmla="*/ 142 h 144"/>
                  <a:gd name="T6" fmla="*/ 98 w 143"/>
                  <a:gd name="T7" fmla="*/ 138 h 144"/>
                  <a:gd name="T8" fmla="*/ 110 w 143"/>
                  <a:gd name="T9" fmla="*/ 130 h 144"/>
                  <a:gd name="T10" fmla="*/ 122 w 143"/>
                  <a:gd name="T11" fmla="*/ 122 h 144"/>
                  <a:gd name="T12" fmla="*/ 131 w 143"/>
                  <a:gd name="T13" fmla="*/ 112 h 144"/>
                  <a:gd name="T14" fmla="*/ 137 w 143"/>
                  <a:gd name="T15" fmla="*/ 98 h 144"/>
                  <a:gd name="T16" fmla="*/ 141 w 143"/>
                  <a:gd name="T17" fmla="*/ 86 h 144"/>
                  <a:gd name="T18" fmla="*/ 143 w 143"/>
                  <a:gd name="T19" fmla="*/ 72 h 144"/>
                  <a:gd name="T20" fmla="*/ 143 w 143"/>
                  <a:gd name="T21" fmla="*/ 72 h 144"/>
                  <a:gd name="T22" fmla="*/ 141 w 143"/>
                  <a:gd name="T23" fmla="*/ 56 h 144"/>
                  <a:gd name="T24" fmla="*/ 137 w 143"/>
                  <a:gd name="T25" fmla="*/ 44 h 144"/>
                  <a:gd name="T26" fmla="*/ 131 w 143"/>
                  <a:gd name="T27" fmla="*/ 32 h 144"/>
                  <a:gd name="T28" fmla="*/ 122 w 143"/>
                  <a:gd name="T29" fmla="*/ 20 h 144"/>
                  <a:gd name="T30" fmla="*/ 110 w 143"/>
                  <a:gd name="T31" fmla="*/ 12 h 144"/>
                  <a:gd name="T32" fmla="*/ 98 w 143"/>
                  <a:gd name="T33" fmla="*/ 6 h 144"/>
                  <a:gd name="T34" fmla="*/ 84 w 143"/>
                  <a:gd name="T35" fmla="*/ 2 h 144"/>
                  <a:gd name="T36" fmla="*/ 70 w 143"/>
                  <a:gd name="T37" fmla="*/ 0 h 144"/>
                  <a:gd name="T38" fmla="*/ 70 w 143"/>
                  <a:gd name="T39" fmla="*/ 0 h 144"/>
                  <a:gd name="T40" fmla="*/ 56 w 143"/>
                  <a:gd name="T41" fmla="*/ 2 h 144"/>
                  <a:gd name="T42" fmla="*/ 42 w 143"/>
                  <a:gd name="T43" fmla="*/ 6 h 144"/>
                  <a:gd name="T44" fmla="*/ 30 w 143"/>
                  <a:gd name="T45" fmla="*/ 12 h 144"/>
                  <a:gd name="T46" fmla="*/ 20 w 143"/>
                  <a:gd name="T47" fmla="*/ 20 h 144"/>
                  <a:gd name="T48" fmla="*/ 12 w 143"/>
                  <a:gd name="T49" fmla="*/ 32 h 144"/>
                  <a:gd name="T50" fmla="*/ 4 w 143"/>
                  <a:gd name="T51" fmla="*/ 44 h 144"/>
                  <a:gd name="T52" fmla="*/ 0 w 143"/>
                  <a:gd name="T53" fmla="*/ 58 h 144"/>
                  <a:gd name="T54" fmla="*/ 0 w 143"/>
                  <a:gd name="T55" fmla="*/ 72 h 144"/>
                  <a:gd name="T56" fmla="*/ 0 w 143"/>
                  <a:gd name="T57" fmla="*/ 72 h 144"/>
                  <a:gd name="T58" fmla="*/ 0 w 143"/>
                  <a:gd name="T59" fmla="*/ 86 h 144"/>
                  <a:gd name="T60" fmla="*/ 6 w 143"/>
                  <a:gd name="T61" fmla="*/ 100 h 144"/>
                  <a:gd name="T62" fmla="*/ 12 w 143"/>
                  <a:gd name="T63" fmla="*/ 112 h 144"/>
                  <a:gd name="T64" fmla="*/ 20 w 143"/>
                  <a:gd name="T65" fmla="*/ 122 h 144"/>
                  <a:gd name="T66" fmla="*/ 32 w 143"/>
                  <a:gd name="T67" fmla="*/ 132 h 144"/>
                  <a:gd name="T68" fmla="*/ 44 w 143"/>
                  <a:gd name="T69" fmla="*/ 138 h 144"/>
                  <a:gd name="T70" fmla="*/ 56 w 143"/>
                  <a:gd name="T71" fmla="*/ 142 h 144"/>
                  <a:gd name="T72" fmla="*/ 72 w 143"/>
                  <a:gd name="T73" fmla="*/ 144 h 144"/>
                  <a:gd name="T74" fmla="*/ 72 w 143"/>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44">
                    <a:moveTo>
                      <a:pt x="72" y="144"/>
                    </a:moveTo>
                    <a:lnTo>
                      <a:pt x="72" y="144"/>
                    </a:lnTo>
                    <a:lnTo>
                      <a:pt x="86" y="142"/>
                    </a:lnTo>
                    <a:lnTo>
                      <a:pt x="98" y="138"/>
                    </a:lnTo>
                    <a:lnTo>
                      <a:pt x="110" y="130"/>
                    </a:lnTo>
                    <a:lnTo>
                      <a:pt x="122" y="122"/>
                    </a:lnTo>
                    <a:lnTo>
                      <a:pt x="131" y="112"/>
                    </a:lnTo>
                    <a:lnTo>
                      <a:pt x="137" y="98"/>
                    </a:lnTo>
                    <a:lnTo>
                      <a:pt x="141" y="86"/>
                    </a:lnTo>
                    <a:lnTo>
                      <a:pt x="143" y="72"/>
                    </a:lnTo>
                    <a:lnTo>
                      <a:pt x="143" y="72"/>
                    </a:lnTo>
                    <a:lnTo>
                      <a:pt x="141" y="56"/>
                    </a:lnTo>
                    <a:lnTo>
                      <a:pt x="137" y="44"/>
                    </a:lnTo>
                    <a:lnTo>
                      <a:pt x="131" y="32"/>
                    </a:lnTo>
                    <a:lnTo>
                      <a:pt x="122"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8"/>
                    </a:lnTo>
                    <a:lnTo>
                      <a:pt x="0" y="72"/>
                    </a:lnTo>
                    <a:lnTo>
                      <a:pt x="0" y="72"/>
                    </a:lnTo>
                    <a:lnTo>
                      <a:pt x="0" y="86"/>
                    </a:lnTo>
                    <a:lnTo>
                      <a:pt x="6" y="100"/>
                    </a:lnTo>
                    <a:lnTo>
                      <a:pt x="12" y="112"/>
                    </a:lnTo>
                    <a:lnTo>
                      <a:pt x="20" y="122"/>
                    </a:lnTo>
                    <a:lnTo>
                      <a:pt x="32" y="132"/>
                    </a:lnTo>
                    <a:lnTo>
                      <a:pt x="44" y="138"/>
                    </a:lnTo>
                    <a:lnTo>
                      <a:pt x="56" y="142"/>
                    </a:lnTo>
                    <a:lnTo>
                      <a:pt x="72" y="144"/>
                    </a:lnTo>
                    <a:lnTo>
                      <a:pt x="7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8" name="Freeform 165"/>
              <p:cNvSpPr>
                <a:spLocks/>
              </p:cNvSpPr>
              <p:nvPr userDrawn="1"/>
            </p:nvSpPr>
            <p:spPr bwMode="auto">
              <a:xfrm>
                <a:off x="987425" y="8320088"/>
                <a:ext cx="142875" cy="142875"/>
              </a:xfrm>
              <a:custGeom>
                <a:avLst/>
                <a:gdLst>
                  <a:gd name="T0" fmla="*/ 44 w 90"/>
                  <a:gd name="T1" fmla="*/ 90 h 90"/>
                  <a:gd name="T2" fmla="*/ 44 w 90"/>
                  <a:gd name="T3" fmla="*/ 90 h 90"/>
                  <a:gd name="T4" fmla="*/ 54 w 90"/>
                  <a:gd name="T5" fmla="*/ 88 h 90"/>
                  <a:gd name="T6" fmla="*/ 62 w 90"/>
                  <a:gd name="T7" fmla="*/ 86 h 90"/>
                  <a:gd name="T8" fmla="*/ 70 w 90"/>
                  <a:gd name="T9" fmla="*/ 82 h 90"/>
                  <a:gd name="T10" fmla="*/ 76 w 90"/>
                  <a:gd name="T11" fmla="*/ 76 h 90"/>
                  <a:gd name="T12" fmla="*/ 82 w 90"/>
                  <a:gd name="T13" fmla="*/ 70 h 90"/>
                  <a:gd name="T14" fmla="*/ 86 w 90"/>
                  <a:gd name="T15" fmla="*/ 62 h 90"/>
                  <a:gd name="T16" fmla="*/ 88 w 90"/>
                  <a:gd name="T17" fmla="*/ 54 h 90"/>
                  <a:gd name="T18" fmla="*/ 90 w 90"/>
                  <a:gd name="T19" fmla="*/ 46 h 90"/>
                  <a:gd name="T20" fmla="*/ 90 w 90"/>
                  <a:gd name="T21" fmla="*/ 46 h 90"/>
                  <a:gd name="T22" fmla="*/ 88 w 90"/>
                  <a:gd name="T23" fmla="*/ 36 h 90"/>
                  <a:gd name="T24" fmla="*/ 86 w 90"/>
                  <a:gd name="T25" fmla="*/ 28 h 90"/>
                  <a:gd name="T26" fmla="*/ 82 w 90"/>
                  <a:gd name="T27" fmla="*/ 20 h 90"/>
                  <a:gd name="T28" fmla="*/ 76 w 90"/>
                  <a:gd name="T29" fmla="*/ 14 h 90"/>
                  <a:gd name="T30" fmla="*/ 70 w 90"/>
                  <a:gd name="T31" fmla="*/ 8 h 90"/>
                  <a:gd name="T32" fmla="*/ 62 w 90"/>
                  <a:gd name="T33" fmla="*/ 4 h 90"/>
                  <a:gd name="T34" fmla="*/ 54 w 90"/>
                  <a:gd name="T35" fmla="*/ 0 h 90"/>
                  <a:gd name="T36" fmla="*/ 46 w 90"/>
                  <a:gd name="T37" fmla="*/ 0 h 90"/>
                  <a:gd name="T38" fmla="*/ 46 w 90"/>
                  <a:gd name="T39" fmla="*/ 0 h 90"/>
                  <a:gd name="T40" fmla="*/ 36 w 90"/>
                  <a:gd name="T41" fmla="*/ 0 h 90"/>
                  <a:gd name="T42" fmla="*/ 28 w 90"/>
                  <a:gd name="T43" fmla="*/ 2 h 90"/>
                  <a:gd name="T44" fmla="*/ 20 w 90"/>
                  <a:gd name="T45" fmla="*/ 8 h 90"/>
                  <a:gd name="T46" fmla="*/ 14 w 90"/>
                  <a:gd name="T47" fmla="*/ 12 h 90"/>
                  <a:gd name="T48" fmla="*/ 8 w 90"/>
                  <a:gd name="T49" fmla="*/ 20 h 90"/>
                  <a:gd name="T50" fmla="*/ 4 w 90"/>
                  <a:gd name="T51" fmla="*/ 28 h 90"/>
                  <a:gd name="T52" fmla="*/ 0 w 90"/>
                  <a:gd name="T53" fmla="*/ 36 h 90"/>
                  <a:gd name="T54" fmla="*/ 0 w 90"/>
                  <a:gd name="T55" fmla="*/ 44 h 90"/>
                  <a:gd name="T56" fmla="*/ 0 w 90"/>
                  <a:gd name="T57" fmla="*/ 44 h 90"/>
                  <a:gd name="T58" fmla="*/ 0 w 90"/>
                  <a:gd name="T59" fmla="*/ 54 h 90"/>
                  <a:gd name="T60" fmla="*/ 4 w 90"/>
                  <a:gd name="T61" fmla="*/ 62 h 90"/>
                  <a:gd name="T62" fmla="*/ 8 w 90"/>
                  <a:gd name="T63" fmla="*/ 70 h 90"/>
                  <a:gd name="T64" fmla="*/ 12 w 90"/>
                  <a:gd name="T65" fmla="*/ 76 h 90"/>
                  <a:gd name="T66" fmla="*/ 20 w 90"/>
                  <a:gd name="T67" fmla="*/ 82 h 90"/>
                  <a:gd name="T68" fmla="*/ 28 w 90"/>
                  <a:gd name="T69" fmla="*/ 86 h 90"/>
                  <a:gd name="T70" fmla="*/ 36 w 90"/>
                  <a:gd name="T71" fmla="*/ 88 h 90"/>
                  <a:gd name="T72" fmla="*/ 44 w 90"/>
                  <a:gd name="T73" fmla="*/ 90 h 90"/>
                  <a:gd name="T74" fmla="*/ 44 w 9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0">
                    <a:moveTo>
                      <a:pt x="44" y="90"/>
                    </a:moveTo>
                    <a:lnTo>
                      <a:pt x="44" y="90"/>
                    </a:lnTo>
                    <a:lnTo>
                      <a:pt x="54" y="88"/>
                    </a:lnTo>
                    <a:lnTo>
                      <a:pt x="62" y="86"/>
                    </a:lnTo>
                    <a:lnTo>
                      <a:pt x="70" y="82"/>
                    </a:lnTo>
                    <a:lnTo>
                      <a:pt x="76" y="76"/>
                    </a:lnTo>
                    <a:lnTo>
                      <a:pt x="82" y="70"/>
                    </a:lnTo>
                    <a:lnTo>
                      <a:pt x="86" y="62"/>
                    </a:lnTo>
                    <a:lnTo>
                      <a:pt x="88" y="54"/>
                    </a:lnTo>
                    <a:lnTo>
                      <a:pt x="90" y="46"/>
                    </a:lnTo>
                    <a:lnTo>
                      <a:pt x="90" y="46"/>
                    </a:lnTo>
                    <a:lnTo>
                      <a:pt x="88" y="36"/>
                    </a:lnTo>
                    <a:lnTo>
                      <a:pt x="86" y="28"/>
                    </a:lnTo>
                    <a:lnTo>
                      <a:pt x="82" y="20"/>
                    </a:lnTo>
                    <a:lnTo>
                      <a:pt x="76" y="14"/>
                    </a:lnTo>
                    <a:lnTo>
                      <a:pt x="70" y="8"/>
                    </a:lnTo>
                    <a:lnTo>
                      <a:pt x="62" y="4"/>
                    </a:lnTo>
                    <a:lnTo>
                      <a:pt x="54" y="0"/>
                    </a:lnTo>
                    <a:lnTo>
                      <a:pt x="46" y="0"/>
                    </a:lnTo>
                    <a:lnTo>
                      <a:pt x="46" y="0"/>
                    </a:lnTo>
                    <a:lnTo>
                      <a:pt x="36" y="0"/>
                    </a:lnTo>
                    <a:lnTo>
                      <a:pt x="28" y="2"/>
                    </a:lnTo>
                    <a:lnTo>
                      <a:pt x="20" y="8"/>
                    </a:lnTo>
                    <a:lnTo>
                      <a:pt x="14" y="12"/>
                    </a:lnTo>
                    <a:lnTo>
                      <a:pt x="8" y="20"/>
                    </a:lnTo>
                    <a:lnTo>
                      <a:pt x="4" y="28"/>
                    </a:lnTo>
                    <a:lnTo>
                      <a:pt x="0" y="36"/>
                    </a:lnTo>
                    <a:lnTo>
                      <a:pt x="0" y="44"/>
                    </a:lnTo>
                    <a:lnTo>
                      <a:pt x="0" y="44"/>
                    </a:lnTo>
                    <a:lnTo>
                      <a:pt x="0" y="54"/>
                    </a:lnTo>
                    <a:lnTo>
                      <a:pt x="4" y="62"/>
                    </a:lnTo>
                    <a:lnTo>
                      <a:pt x="8" y="70"/>
                    </a:lnTo>
                    <a:lnTo>
                      <a:pt x="12" y="76"/>
                    </a:lnTo>
                    <a:lnTo>
                      <a:pt x="20" y="82"/>
                    </a:lnTo>
                    <a:lnTo>
                      <a:pt x="28" y="86"/>
                    </a:lnTo>
                    <a:lnTo>
                      <a:pt x="36" y="88"/>
                    </a:lnTo>
                    <a:lnTo>
                      <a:pt x="44" y="90"/>
                    </a:ln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79" name="Freeform 166"/>
              <p:cNvSpPr>
                <a:spLocks/>
              </p:cNvSpPr>
              <p:nvPr userDrawn="1"/>
            </p:nvSpPr>
            <p:spPr bwMode="auto">
              <a:xfrm>
                <a:off x="-204788" y="7748588"/>
                <a:ext cx="58738" cy="57150"/>
              </a:xfrm>
              <a:custGeom>
                <a:avLst/>
                <a:gdLst>
                  <a:gd name="T0" fmla="*/ 20 w 37"/>
                  <a:gd name="T1" fmla="*/ 36 h 36"/>
                  <a:gd name="T2" fmla="*/ 20 w 37"/>
                  <a:gd name="T3" fmla="*/ 36 h 36"/>
                  <a:gd name="T4" fmla="*/ 27 w 37"/>
                  <a:gd name="T5" fmla="*/ 34 h 36"/>
                  <a:gd name="T6" fmla="*/ 33 w 37"/>
                  <a:gd name="T7" fmla="*/ 30 h 36"/>
                  <a:gd name="T8" fmla="*/ 37 w 37"/>
                  <a:gd name="T9" fmla="*/ 24 h 36"/>
                  <a:gd name="T10" fmla="*/ 37 w 37"/>
                  <a:gd name="T11" fmla="*/ 16 h 36"/>
                  <a:gd name="T12" fmla="*/ 37 w 37"/>
                  <a:gd name="T13" fmla="*/ 16 h 36"/>
                  <a:gd name="T14" fmla="*/ 35 w 37"/>
                  <a:gd name="T15" fmla="*/ 10 h 36"/>
                  <a:gd name="T16" fmla="*/ 31 w 37"/>
                  <a:gd name="T17" fmla="*/ 4 h 36"/>
                  <a:gd name="T18" fmla="*/ 24 w 37"/>
                  <a:gd name="T19" fmla="*/ 0 h 36"/>
                  <a:gd name="T20" fmla="*/ 18 w 37"/>
                  <a:gd name="T21" fmla="*/ 0 h 36"/>
                  <a:gd name="T22" fmla="*/ 18 w 37"/>
                  <a:gd name="T23" fmla="*/ 0 h 36"/>
                  <a:gd name="T24" fmla="*/ 12 w 37"/>
                  <a:gd name="T25" fmla="*/ 0 h 36"/>
                  <a:gd name="T26" fmla="*/ 6 w 37"/>
                  <a:gd name="T27" fmla="*/ 4 h 36"/>
                  <a:gd name="T28" fmla="*/ 2 w 37"/>
                  <a:gd name="T29" fmla="*/ 10 h 36"/>
                  <a:gd name="T30" fmla="*/ 0 w 37"/>
                  <a:gd name="T31" fmla="*/ 18 h 36"/>
                  <a:gd name="T32" fmla="*/ 0 w 37"/>
                  <a:gd name="T33" fmla="*/ 18 h 36"/>
                  <a:gd name="T34" fmla="*/ 2 w 37"/>
                  <a:gd name="T35" fmla="*/ 24 h 36"/>
                  <a:gd name="T36" fmla="*/ 6 w 37"/>
                  <a:gd name="T37" fmla="*/ 30 h 36"/>
                  <a:gd name="T38" fmla="*/ 12 w 37"/>
                  <a:gd name="T39" fmla="*/ 34 h 36"/>
                  <a:gd name="T40" fmla="*/ 20 w 37"/>
                  <a:gd name="T41" fmla="*/ 36 h 36"/>
                  <a:gd name="T42" fmla="*/ 20 w 37"/>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20" y="36"/>
                    </a:moveTo>
                    <a:lnTo>
                      <a:pt x="20" y="36"/>
                    </a:lnTo>
                    <a:lnTo>
                      <a:pt x="27" y="34"/>
                    </a:lnTo>
                    <a:lnTo>
                      <a:pt x="33" y="30"/>
                    </a:lnTo>
                    <a:lnTo>
                      <a:pt x="37" y="24"/>
                    </a:lnTo>
                    <a:lnTo>
                      <a:pt x="37" y="16"/>
                    </a:lnTo>
                    <a:lnTo>
                      <a:pt x="37" y="16"/>
                    </a:lnTo>
                    <a:lnTo>
                      <a:pt x="35" y="10"/>
                    </a:lnTo>
                    <a:lnTo>
                      <a:pt x="31" y="4"/>
                    </a:lnTo>
                    <a:lnTo>
                      <a:pt x="24" y="0"/>
                    </a:lnTo>
                    <a:lnTo>
                      <a:pt x="18" y="0"/>
                    </a:lnTo>
                    <a:lnTo>
                      <a:pt x="18" y="0"/>
                    </a:lnTo>
                    <a:lnTo>
                      <a:pt x="12" y="0"/>
                    </a:lnTo>
                    <a:lnTo>
                      <a:pt x="6" y="4"/>
                    </a:lnTo>
                    <a:lnTo>
                      <a:pt x="2" y="10"/>
                    </a:lnTo>
                    <a:lnTo>
                      <a:pt x="0" y="18"/>
                    </a:lnTo>
                    <a:lnTo>
                      <a:pt x="0" y="18"/>
                    </a:lnTo>
                    <a:lnTo>
                      <a:pt x="2" y="24"/>
                    </a:lnTo>
                    <a:lnTo>
                      <a:pt x="6" y="30"/>
                    </a:lnTo>
                    <a:lnTo>
                      <a:pt x="12" y="34"/>
                    </a:lnTo>
                    <a:lnTo>
                      <a:pt x="20" y="36"/>
                    </a:ln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80" name="Freeform 167"/>
              <p:cNvSpPr>
                <a:spLocks/>
              </p:cNvSpPr>
              <p:nvPr userDrawn="1"/>
            </p:nvSpPr>
            <p:spPr bwMode="auto">
              <a:xfrm>
                <a:off x="5337175" y="9277350"/>
                <a:ext cx="79375" cy="79375"/>
              </a:xfrm>
              <a:custGeom>
                <a:avLst/>
                <a:gdLst>
                  <a:gd name="T0" fmla="*/ 26 w 50"/>
                  <a:gd name="T1" fmla="*/ 0 h 50"/>
                  <a:gd name="T2" fmla="*/ 26 w 50"/>
                  <a:gd name="T3" fmla="*/ 0 h 50"/>
                  <a:gd name="T4" fmla="*/ 16 w 50"/>
                  <a:gd name="T5" fmla="*/ 2 h 50"/>
                  <a:gd name="T6" fmla="*/ 8 w 50"/>
                  <a:gd name="T7" fmla="*/ 6 h 50"/>
                  <a:gd name="T8" fmla="*/ 2 w 50"/>
                  <a:gd name="T9" fmla="*/ 14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6 w 50"/>
                  <a:gd name="T41" fmla="*/ 0 h 50"/>
                  <a:gd name="T42" fmla="*/ 26 w 50"/>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6" y="0"/>
                    </a:moveTo>
                    <a:lnTo>
                      <a:pt x="26" y="0"/>
                    </a:lnTo>
                    <a:lnTo>
                      <a:pt x="16" y="2"/>
                    </a:lnTo>
                    <a:lnTo>
                      <a:pt x="8" y="6"/>
                    </a:lnTo>
                    <a:lnTo>
                      <a:pt x="2" y="14"/>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81" name="Freeform 168"/>
              <p:cNvSpPr>
                <a:spLocks/>
              </p:cNvSpPr>
              <p:nvPr userDrawn="1"/>
            </p:nvSpPr>
            <p:spPr bwMode="auto">
              <a:xfrm>
                <a:off x="28575" y="8288338"/>
                <a:ext cx="212725" cy="209550"/>
              </a:xfrm>
              <a:custGeom>
                <a:avLst/>
                <a:gdLst>
                  <a:gd name="T0" fmla="*/ 68 w 134"/>
                  <a:gd name="T1" fmla="*/ 132 h 132"/>
                  <a:gd name="T2" fmla="*/ 68 w 134"/>
                  <a:gd name="T3" fmla="*/ 132 h 132"/>
                  <a:gd name="T4" fmla="*/ 80 w 134"/>
                  <a:gd name="T5" fmla="*/ 130 h 132"/>
                  <a:gd name="T6" fmla="*/ 94 w 134"/>
                  <a:gd name="T7" fmla="*/ 126 h 132"/>
                  <a:gd name="T8" fmla="*/ 104 w 134"/>
                  <a:gd name="T9" fmla="*/ 120 h 132"/>
                  <a:gd name="T10" fmla="*/ 114 w 134"/>
                  <a:gd name="T11" fmla="*/ 112 h 132"/>
                  <a:gd name="T12" fmla="*/ 122 w 134"/>
                  <a:gd name="T13" fmla="*/ 102 h 132"/>
                  <a:gd name="T14" fmla="*/ 128 w 134"/>
                  <a:gd name="T15" fmla="*/ 92 h 132"/>
                  <a:gd name="T16" fmla="*/ 132 w 134"/>
                  <a:gd name="T17" fmla="*/ 78 h 132"/>
                  <a:gd name="T18" fmla="*/ 134 w 134"/>
                  <a:gd name="T19" fmla="*/ 66 h 132"/>
                  <a:gd name="T20" fmla="*/ 134 w 134"/>
                  <a:gd name="T21" fmla="*/ 66 h 132"/>
                  <a:gd name="T22" fmla="*/ 132 w 134"/>
                  <a:gd name="T23" fmla="*/ 52 h 132"/>
                  <a:gd name="T24" fmla="*/ 128 w 134"/>
                  <a:gd name="T25" fmla="*/ 40 h 132"/>
                  <a:gd name="T26" fmla="*/ 122 w 134"/>
                  <a:gd name="T27" fmla="*/ 28 h 132"/>
                  <a:gd name="T28" fmla="*/ 114 w 134"/>
                  <a:gd name="T29" fmla="*/ 18 h 132"/>
                  <a:gd name="T30" fmla="*/ 104 w 134"/>
                  <a:gd name="T31" fmla="*/ 10 h 132"/>
                  <a:gd name="T32" fmla="*/ 92 w 134"/>
                  <a:gd name="T33" fmla="*/ 4 h 132"/>
                  <a:gd name="T34" fmla="*/ 80 w 134"/>
                  <a:gd name="T35" fmla="*/ 0 h 132"/>
                  <a:gd name="T36" fmla="*/ 66 w 134"/>
                  <a:gd name="T37" fmla="*/ 0 h 132"/>
                  <a:gd name="T38" fmla="*/ 66 w 134"/>
                  <a:gd name="T39" fmla="*/ 0 h 132"/>
                  <a:gd name="T40" fmla="*/ 54 w 134"/>
                  <a:gd name="T41" fmla="*/ 0 h 132"/>
                  <a:gd name="T42" fmla="*/ 42 w 134"/>
                  <a:gd name="T43" fmla="*/ 4 h 132"/>
                  <a:gd name="T44" fmla="*/ 30 w 134"/>
                  <a:gd name="T45" fmla="*/ 10 h 132"/>
                  <a:gd name="T46" fmla="*/ 20 w 134"/>
                  <a:gd name="T47" fmla="*/ 20 h 132"/>
                  <a:gd name="T48" fmla="*/ 12 w 134"/>
                  <a:gd name="T49" fmla="*/ 28 h 132"/>
                  <a:gd name="T50" fmla="*/ 6 w 134"/>
                  <a:gd name="T51" fmla="*/ 40 h 132"/>
                  <a:gd name="T52" fmla="*/ 2 w 134"/>
                  <a:gd name="T53" fmla="*/ 52 h 132"/>
                  <a:gd name="T54" fmla="*/ 0 w 134"/>
                  <a:gd name="T55" fmla="*/ 66 h 132"/>
                  <a:gd name="T56" fmla="*/ 0 w 134"/>
                  <a:gd name="T57" fmla="*/ 66 h 132"/>
                  <a:gd name="T58" fmla="*/ 2 w 134"/>
                  <a:gd name="T59" fmla="*/ 80 h 132"/>
                  <a:gd name="T60" fmla="*/ 6 w 134"/>
                  <a:gd name="T61" fmla="*/ 92 h 132"/>
                  <a:gd name="T62" fmla="*/ 12 w 134"/>
                  <a:gd name="T63" fmla="*/ 104 h 132"/>
                  <a:gd name="T64" fmla="*/ 20 w 134"/>
                  <a:gd name="T65" fmla="*/ 112 h 132"/>
                  <a:gd name="T66" fmla="*/ 30 w 134"/>
                  <a:gd name="T67" fmla="*/ 120 h 132"/>
                  <a:gd name="T68" fmla="*/ 42 w 134"/>
                  <a:gd name="T69" fmla="*/ 126 h 132"/>
                  <a:gd name="T70" fmla="*/ 54 w 134"/>
                  <a:gd name="T71" fmla="*/ 130 h 132"/>
                  <a:gd name="T72" fmla="*/ 68 w 134"/>
                  <a:gd name="T73" fmla="*/ 132 h 132"/>
                  <a:gd name="T74" fmla="*/ 68 w 134"/>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2">
                    <a:moveTo>
                      <a:pt x="68" y="132"/>
                    </a:moveTo>
                    <a:lnTo>
                      <a:pt x="68" y="132"/>
                    </a:lnTo>
                    <a:lnTo>
                      <a:pt x="80" y="130"/>
                    </a:lnTo>
                    <a:lnTo>
                      <a:pt x="94" y="126"/>
                    </a:lnTo>
                    <a:lnTo>
                      <a:pt x="104" y="120"/>
                    </a:lnTo>
                    <a:lnTo>
                      <a:pt x="114" y="112"/>
                    </a:lnTo>
                    <a:lnTo>
                      <a:pt x="122" y="102"/>
                    </a:lnTo>
                    <a:lnTo>
                      <a:pt x="128" y="92"/>
                    </a:lnTo>
                    <a:lnTo>
                      <a:pt x="132" y="78"/>
                    </a:lnTo>
                    <a:lnTo>
                      <a:pt x="134" y="66"/>
                    </a:lnTo>
                    <a:lnTo>
                      <a:pt x="134" y="66"/>
                    </a:lnTo>
                    <a:lnTo>
                      <a:pt x="132" y="52"/>
                    </a:lnTo>
                    <a:lnTo>
                      <a:pt x="128" y="40"/>
                    </a:lnTo>
                    <a:lnTo>
                      <a:pt x="122" y="28"/>
                    </a:lnTo>
                    <a:lnTo>
                      <a:pt x="114" y="18"/>
                    </a:lnTo>
                    <a:lnTo>
                      <a:pt x="104" y="10"/>
                    </a:lnTo>
                    <a:lnTo>
                      <a:pt x="92" y="4"/>
                    </a:lnTo>
                    <a:lnTo>
                      <a:pt x="80" y="0"/>
                    </a:lnTo>
                    <a:lnTo>
                      <a:pt x="66" y="0"/>
                    </a:lnTo>
                    <a:lnTo>
                      <a:pt x="66" y="0"/>
                    </a:lnTo>
                    <a:lnTo>
                      <a:pt x="54" y="0"/>
                    </a:lnTo>
                    <a:lnTo>
                      <a:pt x="42" y="4"/>
                    </a:lnTo>
                    <a:lnTo>
                      <a:pt x="30" y="10"/>
                    </a:lnTo>
                    <a:lnTo>
                      <a:pt x="20" y="20"/>
                    </a:lnTo>
                    <a:lnTo>
                      <a:pt x="12" y="28"/>
                    </a:lnTo>
                    <a:lnTo>
                      <a:pt x="6" y="40"/>
                    </a:lnTo>
                    <a:lnTo>
                      <a:pt x="2" y="52"/>
                    </a:lnTo>
                    <a:lnTo>
                      <a:pt x="0" y="66"/>
                    </a:lnTo>
                    <a:lnTo>
                      <a:pt x="0" y="66"/>
                    </a:lnTo>
                    <a:lnTo>
                      <a:pt x="2" y="80"/>
                    </a:lnTo>
                    <a:lnTo>
                      <a:pt x="6" y="92"/>
                    </a:lnTo>
                    <a:lnTo>
                      <a:pt x="12" y="104"/>
                    </a:lnTo>
                    <a:lnTo>
                      <a:pt x="20" y="112"/>
                    </a:lnTo>
                    <a:lnTo>
                      <a:pt x="30" y="120"/>
                    </a:lnTo>
                    <a:lnTo>
                      <a:pt x="42" y="126"/>
                    </a:lnTo>
                    <a:lnTo>
                      <a:pt x="54" y="130"/>
                    </a:lnTo>
                    <a:lnTo>
                      <a:pt x="68" y="132"/>
                    </a:lnTo>
                    <a:lnTo>
                      <a:pt x="6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82" name="Freeform 169"/>
              <p:cNvSpPr>
                <a:spLocks/>
              </p:cNvSpPr>
              <p:nvPr userDrawn="1"/>
            </p:nvSpPr>
            <p:spPr bwMode="auto">
              <a:xfrm>
                <a:off x="73025" y="8021638"/>
                <a:ext cx="123825" cy="123825"/>
              </a:xfrm>
              <a:custGeom>
                <a:avLst/>
                <a:gdLst>
                  <a:gd name="T0" fmla="*/ 40 w 78"/>
                  <a:gd name="T1" fmla="*/ 78 h 78"/>
                  <a:gd name="T2" fmla="*/ 40 w 78"/>
                  <a:gd name="T3" fmla="*/ 78 h 78"/>
                  <a:gd name="T4" fmla="*/ 48 w 78"/>
                  <a:gd name="T5" fmla="*/ 76 h 78"/>
                  <a:gd name="T6" fmla="*/ 54 w 78"/>
                  <a:gd name="T7" fmla="*/ 74 h 78"/>
                  <a:gd name="T8" fmla="*/ 62 w 78"/>
                  <a:gd name="T9" fmla="*/ 70 h 78"/>
                  <a:gd name="T10" fmla="*/ 66 w 78"/>
                  <a:gd name="T11" fmla="*/ 66 h 78"/>
                  <a:gd name="T12" fmla="*/ 72 w 78"/>
                  <a:gd name="T13" fmla="*/ 60 h 78"/>
                  <a:gd name="T14" fmla="*/ 76 w 78"/>
                  <a:gd name="T15" fmla="*/ 54 h 78"/>
                  <a:gd name="T16" fmla="*/ 78 w 78"/>
                  <a:gd name="T17" fmla="*/ 46 h 78"/>
                  <a:gd name="T18" fmla="*/ 78 w 78"/>
                  <a:gd name="T19" fmla="*/ 38 h 78"/>
                  <a:gd name="T20" fmla="*/ 78 w 78"/>
                  <a:gd name="T21" fmla="*/ 38 h 78"/>
                  <a:gd name="T22" fmla="*/ 78 w 78"/>
                  <a:gd name="T23" fmla="*/ 32 h 78"/>
                  <a:gd name="T24" fmla="*/ 74 w 78"/>
                  <a:gd name="T25" fmla="*/ 24 h 78"/>
                  <a:gd name="T26" fmla="*/ 72 w 78"/>
                  <a:gd name="T27" fmla="*/ 18 h 78"/>
                  <a:gd name="T28" fmla="*/ 66 w 78"/>
                  <a:gd name="T29" fmla="*/ 12 h 78"/>
                  <a:gd name="T30" fmla="*/ 60 w 78"/>
                  <a:gd name="T31" fmla="*/ 6 h 78"/>
                  <a:gd name="T32" fmla="*/ 54 w 78"/>
                  <a:gd name="T33" fmla="*/ 2 h 78"/>
                  <a:gd name="T34" fmla="*/ 46 w 78"/>
                  <a:gd name="T35" fmla="*/ 0 h 78"/>
                  <a:gd name="T36" fmla="*/ 38 w 78"/>
                  <a:gd name="T37" fmla="*/ 0 h 78"/>
                  <a:gd name="T38" fmla="*/ 38 w 78"/>
                  <a:gd name="T39" fmla="*/ 0 h 78"/>
                  <a:gd name="T40" fmla="*/ 30 w 78"/>
                  <a:gd name="T41" fmla="*/ 2 h 78"/>
                  <a:gd name="T42" fmla="*/ 24 w 78"/>
                  <a:gd name="T43" fmla="*/ 4 h 78"/>
                  <a:gd name="T44" fmla="*/ 16 w 78"/>
                  <a:gd name="T45" fmla="*/ 8 h 78"/>
                  <a:gd name="T46" fmla="*/ 12 w 78"/>
                  <a:gd name="T47" fmla="*/ 12 h 78"/>
                  <a:gd name="T48" fmla="*/ 6 w 78"/>
                  <a:gd name="T49" fmla="*/ 18 h 78"/>
                  <a:gd name="T50" fmla="*/ 4 w 78"/>
                  <a:gd name="T51" fmla="*/ 24 h 78"/>
                  <a:gd name="T52" fmla="*/ 2 w 78"/>
                  <a:gd name="T53" fmla="*/ 32 h 78"/>
                  <a:gd name="T54" fmla="*/ 0 w 78"/>
                  <a:gd name="T55" fmla="*/ 40 h 78"/>
                  <a:gd name="T56" fmla="*/ 0 w 78"/>
                  <a:gd name="T57" fmla="*/ 40 h 78"/>
                  <a:gd name="T58" fmla="*/ 2 w 78"/>
                  <a:gd name="T59" fmla="*/ 48 h 78"/>
                  <a:gd name="T60" fmla="*/ 4 w 78"/>
                  <a:gd name="T61" fmla="*/ 56 h 78"/>
                  <a:gd name="T62" fmla="*/ 8 w 78"/>
                  <a:gd name="T63" fmla="*/ 62 h 78"/>
                  <a:gd name="T64" fmla="*/ 12 w 78"/>
                  <a:gd name="T65" fmla="*/ 66 h 78"/>
                  <a:gd name="T66" fmla="*/ 18 w 78"/>
                  <a:gd name="T67" fmla="*/ 72 h 78"/>
                  <a:gd name="T68" fmla="*/ 24 w 78"/>
                  <a:gd name="T69" fmla="*/ 74 h 78"/>
                  <a:gd name="T70" fmla="*/ 32 w 78"/>
                  <a:gd name="T71" fmla="*/ 76 h 78"/>
                  <a:gd name="T72" fmla="*/ 40 w 78"/>
                  <a:gd name="T73" fmla="*/ 78 h 78"/>
                  <a:gd name="T74" fmla="*/ 40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40" y="78"/>
                    </a:moveTo>
                    <a:lnTo>
                      <a:pt x="40" y="78"/>
                    </a:lnTo>
                    <a:lnTo>
                      <a:pt x="48" y="76"/>
                    </a:lnTo>
                    <a:lnTo>
                      <a:pt x="54" y="74"/>
                    </a:lnTo>
                    <a:lnTo>
                      <a:pt x="62" y="70"/>
                    </a:lnTo>
                    <a:lnTo>
                      <a:pt x="66" y="66"/>
                    </a:lnTo>
                    <a:lnTo>
                      <a:pt x="72" y="60"/>
                    </a:lnTo>
                    <a:lnTo>
                      <a:pt x="76" y="54"/>
                    </a:lnTo>
                    <a:lnTo>
                      <a:pt x="78" y="46"/>
                    </a:lnTo>
                    <a:lnTo>
                      <a:pt x="78" y="38"/>
                    </a:lnTo>
                    <a:lnTo>
                      <a:pt x="78" y="38"/>
                    </a:lnTo>
                    <a:lnTo>
                      <a:pt x="78" y="32"/>
                    </a:lnTo>
                    <a:lnTo>
                      <a:pt x="74" y="24"/>
                    </a:lnTo>
                    <a:lnTo>
                      <a:pt x="72" y="18"/>
                    </a:lnTo>
                    <a:lnTo>
                      <a:pt x="66" y="12"/>
                    </a:lnTo>
                    <a:lnTo>
                      <a:pt x="60" y="6"/>
                    </a:lnTo>
                    <a:lnTo>
                      <a:pt x="54" y="2"/>
                    </a:lnTo>
                    <a:lnTo>
                      <a:pt x="46" y="0"/>
                    </a:lnTo>
                    <a:lnTo>
                      <a:pt x="38" y="0"/>
                    </a:lnTo>
                    <a:lnTo>
                      <a:pt x="38" y="0"/>
                    </a:lnTo>
                    <a:lnTo>
                      <a:pt x="30" y="2"/>
                    </a:lnTo>
                    <a:lnTo>
                      <a:pt x="24" y="4"/>
                    </a:lnTo>
                    <a:lnTo>
                      <a:pt x="16" y="8"/>
                    </a:lnTo>
                    <a:lnTo>
                      <a:pt x="12" y="12"/>
                    </a:lnTo>
                    <a:lnTo>
                      <a:pt x="6" y="18"/>
                    </a:lnTo>
                    <a:lnTo>
                      <a:pt x="4" y="24"/>
                    </a:lnTo>
                    <a:lnTo>
                      <a:pt x="2" y="32"/>
                    </a:lnTo>
                    <a:lnTo>
                      <a:pt x="0" y="40"/>
                    </a:lnTo>
                    <a:lnTo>
                      <a:pt x="0" y="40"/>
                    </a:lnTo>
                    <a:lnTo>
                      <a:pt x="2" y="48"/>
                    </a:lnTo>
                    <a:lnTo>
                      <a:pt x="4" y="56"/>
                    </a:lnTo>
                    <a:lnTo>
                      <a:pt x="8" y="62"/>
                    </a:lnTo>
                    <a:lnTo>
                      <a:pt x="12" y="66"/>
                    </a:lnTo>
                    <a:lnTo>
                      <a:pt x="18" y="72"/>
                    </a:lnTo>
                    <a:lnTo>
                      <a:pt x="24" y="74"/>
                    </a:lnTo>
                    <a:lnTo>
                      <a:pt x="32" y="76"/>
                    </a:lnTo>
                    <a:lnTo>
                      <a:pt x="40" y="78"/>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83" name="Freeform 170"/>
              <p:cNvSpPr>
                <a:spLocks/>
              </p:cNvSpPr>
              <p:nvPr userDrawn="1"/>
            </p:nvSpPr>
            <p:spPr bwMode="auto">
              <a:xfrm>
                <a:off x="5654675" y="9286875"/>
                <a:ext cx="57150" cy="57150"/>
              </a:xfrm>
              <a:custGeom>
                <a:avLst/>
                <a:gdLst>
                  <a:gd name="T0" fmla="*/ 18 w 36"/>
                  <a:gd name="T1" fmla="*/ 0 h 36"/>
                  <a:gd name="T2" fmla="*/ 18 w 36"/>
                  <a:gd name="T3" fmla="*/ 0 h 36"/>
                  <a:gd name="T4" fmla="*/ 10 w 36"/>
                  <a:gd name="T5" fmla="*/ 2 h 36"/>
                  <a:gd name="T6" fmla="*/ 6 w 36"/>
                  <a:gd name="T7" fmla="*/ 6 h 36"/>
                  <a:gd name="T8" fmla="*/ 2 w 36"/>
                  <a:gd name="T9" fmla="*/ 12 h 36"/>
                  <a:gd name="T10" fmla="*/ 0 w 36"/>
                  <a:gd name="T11" fmla="*/ 20 h 36"/>
                  <a:gd name="T12" fmla="*/ 0 w 36"/>
                  <a:gd name="T13" fmla="*/ 20 h 36"/>
                  <a:gd name="T14" fmla="*/ 2 w 36"/>
                  <a:gd name="T15" fmla="*/ 26 h 36"/>
                  <a:gd name="T16" fmla="*/ 6 w 36"/>
                  <a:gd name="T17" fmla="*/ 32 h 36"/>
                  <a:gd name="T18" fmla="*/ 12 w 36"/>
                  <a:gd name="T19" fmla="*/ 36 h 36"/>
                  <a:gd name="T20" fmla="*/ 18 w 36"/>
                  <a:gd name="T21" fmla="*/ 36 h 36"/>
                  <a:gd name="T22" fmla="*/ 18 w 36"/>
                  <a:gd name="T23" fmla="*/ 36 h 36"/>
                  <a:gd name="T24" fmla="*/ 26 w 36"/>
                  <a:gd name="T25" fmla="*/ 34 h 36"/>
                  <a:gd name="T26" fmla="*/ 32 w 36"/>
                  <a:gd name="T27" fmla="*/ 30 h 36"/>
                  <a:gd name="T28" fmla="*/ 34 w 36"/>
                  <a:gd name="T29" fmla="*/ 24 h 36"/>
                  <a:gd name="T30" fmla="*/ 36 w 36"/>
                  <a:gd name="T31" fmla="*/ 18 h 36"/>
                  <a:gd name="T32" fmla="*/ 36 w 36"/>
                  <a:gd name="T33" fmla="*/ 18 h 36"/>
                  <a:gd name="T34" fmla="*/ 34 w 36"/>
                  <a:gd name="T35" fmla="*/ 10 h 36"/>
                  <a:gd name="T36" fmla="*/ 30 w 36"/>
                  <a:gd name="T37" fmla="*/ 6 h 36"/>
                  <a:gd name="T38" fmla="*/ 24 w 36"/>
                  <a:gd name="T39" fmla="*/ 2 h 36"/>
                  <a:gd name="T40" fmla="*/ 18 w 36"/>
                  <a:gd name="T41" fmla="*/ 0 h 36"/>
                  <a:gd name="T42" fmla="*/ 18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8" y="0"/>
                    </a:moveTo>
                    <a:lnTo>
                      <a:pt x="18" y="0"/>
                    </a:lnTo>
                    <a:lnTo>
                      <a:pt x="10" y="2"/>
                    </a:lnTo>
                    <a:lnTo>
                      <a:pt x="6" y="6"/>
                    </a:lnTo>
                    <a:lnTo>
                      <a:pt x="2" y="12"/>
                    </a:lnTo>
                    <a:lnTo>
                      <a:pt x="0" y="20"/>
                    </a:lnTo>
                    <a:lnTo>
                      <a:pt x="0" y="20"/>
                    </a:lnTo>
                    <a:lnTo>
                      <a:pt x="2" y="26"/>
                    </a:lnTo>
                    <a:lnTo>
                      <a:pt x="6" y="32"/>
                    </a:lnTo>
                    <a:lnTo>
                      <a:pt x="12" y="36"/>
                    </a:lnTo>
                    <a:lnTo>
                      <a:pt x="18" y="36"/>
                    </a:lnTo>
                    <a:lnTo>
                      <a:pt x="18" y="36"/>
                    </a:lnTo>
                    <a:lnTo>
                      <a:pt x="26" y="34"/>
                    </a:lnTo>
                    <a:lnTo>
                      <a:pt x="32" y="30"/>
                    </a:lnTo>
                    <a:lnTo>
                      <a:pt x="34" y="24"/>
                    </a:lnTo>
                    <a:lnTo>
                      <a:pt x="36" y="18"/>
                    </a:lnTo>
                    <a:lnTo>
                      <a:pt x="36" y="18"/>
                    </a:lnTo>
                    <a:lnTo>
                      <a:pt x="34" y="10"/>
                    </a:lnTo>
                    <a:lnTo>
                      <a:pt x="30" y="6"/>
                    </a:lnTo>
                    <a:lnTo>
                      <a:pt x="24" y="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84" name="Freeform 171"/>
              <p:cNvSpPr>
                <a:spLocks/>
              </p:cNvSpPr>
              <p:nvPr userDrawn="1"/>
            </p:nvSpPr>
            <p:spPr bwMode="auto">
              <a:xfrm>
                <a:off x="117475" y="7758113"/>
                <a:ext cx="34925" cy="34925"/>
              </a:xfrm>
              <a:custGeom>
                <a:avLst/>
                <a:gdLst>
                  <a:gd name="T0" fmla="*/ 12 w 22"/>
                  <a:gd name="T1" fmla="*/ 22 h 22"/>
                  <a:gd name="T2" fmla="*/ 12 w 22"/>
                  <a:gd name="T3" fmla="*/ 22 h 22"/>
                  <a:gd name="T4" fmla="*/ 18 w 22"/>
                  <a:gd name="T5" fmla="*/ 22 h 22"/>
                  <a:gd name="T6" fmla="*/ 20 w 22"/>
                  <a:gd name="T7" fmla="*/ 18 h 22"/>
                  <a:gd name="T8" fmla="*/ 22 w 22"/>
                  <a:gd name="T9" fmla="*/ 14 h 22"/>
                  <a:gd name="T10" fmla="*/ 22 w 22"/>
                  <a:gd name="T11" fmla="*/ 10 h 22"/>
                  <a:gd name="T12" fmla="*/ 22 w 22"/>
                  <a:gd name="T13" fmla="*/ 10 h 22"/>
                  <a:gd name="T14" fmla="*/ 22 w 22"/>
                  <a:gd name="T15" fmla="*/ 6 h 22"/>
                  <a:gd name="T16" fmla="*/ 18 w 22"/>
                  <a:gd name="T17" fmla="*/ 2 h 22"/>
                  <a:gd name="T18" fmla="*/ 14 w 22"/>
                  <a:gd name="T19" fmla="*/ 0 h 22"/>
                  <a:gd name="T20" fmla="*/ 10 w 22"/>
                  <a:gd name="T21" fmla="*/ 0 h 22"/>
                  <a:gd name="T22" fmla="*/ 10 w 22"/>
                  <a:gd name="T23" fmla="*/ 0 h 22"/>
                  <a:gd name="T24" fmla="*/ 6 w 22"/>
                  <a:gd name="T25" fmla="*/ 2 h 22"/>
                  <a:gd name="T26" fmla="*/ 2 w 22"/>
                  <a:gd name="T27" fmla="*/ 4 h 22"/>
                  <a:gd name="T28" fmla="*/ 0 w 22"/>
                  <a:gd name="T29" fmla="*/ 8 h 22"/>
                  <a:gd name="T30" fmla="*/ 0 w 22"/>
                  <a:gd name="T31" fmla="*/ 12 h 22"/>
                  <a:gd name="T32" fmla="*/ 0 w 22"/>
                  <a:gd name="T33" fmla="*/ 12 h 22"/>
                  <a:gd name="T34" fmla="*/ 2 w 22"/>
                  <a:gd name="T35" fmla="*/ 18 h 22"/>
                  <a:gd name="T36" fmla="*/ 4 w 22"/>
                  <a:gd name="T37" fmla="*/ 20 h 22"/>
                  <a:gd name="T38" fmla="*/ 8 w 22"/>
                  <a:gd name="T39" fmla="*/ 22 h 22"/>
                  <a:gd name="T40" fmla="*/ 12 w 22"/>
                  <a:gd name="T41" fmla="*/ 22 h 22"/>
                  <a:gd name="T42" fmla="*/ 12 w 22"/>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2" y="22"/>
                    </a:moveTo>
                    <a:lnTo>
                      <a:pt x="12" y="22"/>
                    </a:lnTo>
                    <a:lnTo>
                      <a:pt x="18" y="22"/>
                    </a:lnTo>
                    <a:lnTo>
                      <a:pt x="20" y="18"/>
                    </a:lnTo>
                    <a:lnTo>
                      <a:pt x="22" y="14"/>
                    </a:lnTo>
                    <a:lnTo>
                      <a:pt x="22" y="10"/>
                    </a:lnTo>
                    <a:lnTo>
                      <a:pt x="22" y="10"/>
                    </a:lnTo>
                    <a:lnTo>
                      <a:pt x="22" y="6"/>
                    </a:lnTo>
                    <a:lnTo>
                      <a:pt x="18" y="2"/>
                    </a:lnTo>
                    <a:lnTo>
                      <a:pt x="14" y="0"/>
                    </a:lnTo>
                    <a:lnTo>
                      <a:pt x="10" y="0"/>
                    </a:lnTo>
                    <a:lnTo>
                      <a:pt x="10" y="0"/>
                    </a:lnTo>
                    <a:lnTo>
                      <a:pt x="6" y="2"/>
                    </a:lnTo>
                    <a:lnTo>
                      <a:pt x="2" y="4"/>
                    </a:lnTo>
                    <a:lnTo>
                      <a:pt x="0" y="8"/>
                    </a:lnTo>
                    <a:lnTo>
                      <a:pt x="0" y="12"/>
                    </a:lnTo>
                    <a:lnTo>
                      <a:pt x="0" y="12"/>
                    </a:lnTo>
                    <a:lnTo>
                      <a:pt x="2" y="18"/>
                    </a:lnTo>
                    <a:lnTo>
                      <a:pt x="4" y="20"/>
                    </a:lnTo>
                    <a:lnTo>
                      <a:pt x="8"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85" name="Copyright"/>
            <p:cNvSpPr txBox="1">
              <a:spLocks/>
            </p:cNvSpPr>
            <p:nvPr/>
          </p:nvSpPr>
          <p:spPr>
            <a:xfrm>
              <a:off x="411480" y="6629400"/>
              <a:ext cx="6708568" cy="123111"/>
            </a:xfrm>
            <a:prstGeom prst="rect">
              <a:avLst/>
            </a:prstGeom>
            <a:noFill/>
          </p:spPr>
          <p:txBody>
            <a:bodyPr wrap="none" lIns="0" tIns="0" rIns="0" bIns="0" rtlCol="0" anchor="t">
              <a:spAutoFit/>
            </a:bodyPr>
            <a:lstStyle/>
            <a:p>
              <a:r>
                <a:rPr lang="en-US" sz="800" dirty="0">
                  <a:solidFill>
                    <a:schemeClr val="bg2">
                      <a:lumMod val="50000"/>
                    </a:schemeClr>
                  </a:solidFill>
                  <a:latin typeface="Calibri" panose="020F0502020204030204" pitchFamily="34" charset="0"/>
                  <a:cs typeface="Calibri" panose="020F0502020204030204" pitchFamily="34" charset="0"/>
                </a:rPr>
                <a:t>Broadcom Proprietary and Confidential.  Copyright © 2024 Broadcom.  All Rights Reserved. The term “Broadcom” refers to Broadcom Inc. and/or its subsidiaries.</a:t>
              </a:r>
            </a:p>
          </p:txBody>
        </p:sp>
        <p:sp>
          <p:nvSpPr>
            <p:cNvPr id="89" name="red div line"/>
            <p:cNvSpPr/>
            <p:nvPr/>
          </p:nvSpPr>
          <p:spPr>
            <a:xfrm>
              <a:off x="411480" y="4142969"/>
              <a:ext cx="3657600" cy="54864"/>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90" name="Connecting dots"/>
            <p:cNvGrpSpPr/>
            <p:nvPr/>
          </p:nvGrpSpPr>
          <p:grpSpPr>
            <a:xfrm>
              <a:off x="5822817" y="0"/>
              <a:ext cx="3721101" cy="1644650"/>
              <a:chOff x="-1801813" y="-4127500"/>
              <a:chExt cx="3721101" cy="1644650"/>
            </a:xfrm>
          </p:grpSpPr>
          <p:sp>
            <p:nvSpPr>
              <p:cNvPr id="91" name="Freeform 292"/>
              <p:cNvSpPr>
                <a:spLocks/>
              </p:cNvSpPr>
              <p:nvPr userDrawn="1"/>
            </p:nvSpPr>
            <p:spPr bwMode="auto">
              <a:xfrm>
                <a:off x="1366838" y="-4127500"/>
                <a:ext cx="85725" cy="295275"/>
              </a:xfrm>
              <a:custGeom>
                <a:avLst/>
                <a:gdLst>
                  <a:gd name="T0" fmla="*/ 4 w 54"/>
                  <a:gd name="T1" fmla="*/ 0 h 186"/>
                  <a:gd name="T2" fmla="*/ 0 w 54"/>
                  <a:gd name="T3" fmla="*/ 0 h 186"/>
                  <a:gd name="T4" fmla="*/ 0 w 54"/>
                  <a:gd name="T5" fmla="*/ 0 h 186"/>
                  <a:gd name="T6" fmla="*/ 6 w 54"/>
                  <a:gd name="T7" fmla="*/ 14 h 186"/>
                  <a:gd name="T8" fmla="*/ 6 w 54"/>
                  <a:gd name="T9" fmla="*/ 14 h 186"/>
                  <a:gd name="T10" fmla="*/ 20 w 54"/>
                  <a:gd name="T11" fmla="*/ 58 h 186"/>
                  <a:gd name="T12" fmla="*/ 34 w 54"/>
                  <a:gd name="T13" fmla="*/ 100 h 186"/>
                  <a:gd name="T14" fmla="*/ 44 w 54"/>
                  <a:gd name="T15" fmla="*/ 142 h 186"/>
                  <a:gd name="T16" fmla="*/ 50 w 54"/>
                  <a:gd name="T17" fmla="*/ 186 h 186"/>
                  <a:gd name="T18" fmla="*/ 50 w 54"/>
                  <a:gd name="T19" fmla="*/ 186 h 186"/>
                  <a:gd name="T20" fmla="*/ 54 w 54"/>
                  <a:gd name="T21" fmla="*/ 182 h 186"/>
                  <a:gd name="T22" fmla="*/ 54 w 54"/>
                  <a:gd name="T23" fmla="*/ 182 h 186"/>
                  <a:gd name="T24" fmla="*/ 48 w 54"/>
                  <a:gd name="T25" fmla="*/ 140 h 186"/>
                  <a:gd name="T26" fmla="*/ 38 w 54"/>
                  <a:gd name="T27" fmla="*/ 98 h 186"/>
                  <a:gd name="T28" fmla="*/ 26 w 54"/>
                  <a:gd name="T29" fmla="*/ 56 h 186"/>
                  <a:gd name="T30" fmla="*/ 10 w 54"/>
                  <a:gd name="T31" fmla="*/ 14 h 186"/>
                  <a:gd name="T32" fmla="*/ 10 w 54"/>
                  <a:gd name="T33" fmla="*/ 14 h 186"/>
                  <a:gd name="T34" fmla="*/ 4 w 54"/>
                  <a:gd name="T35" fmla="*/ 0 h 186"/>
                  <a:gd name="T36" fmla="*/ 4 w 54"/>
                  <a:gd name="T3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86">
                    <a:moveTo>
                      <a:pt x="4" y="0"/>
                    </a:moveTo>
                    <a:lnTo>
                      <a:pt x="0" y="0"/>
                    </a:lnTo>
                    <a:lnTo>
                      <a:pt x="0" y="0"/>
                    </a:lnTo>
                    <a:lnTo>
                      <a:pt x="6" y="14"/>
                    </a:lnTo>
                    <a:lnTo>
                      <a:pt x="6" y="14"/>
                    </a:lnTo>
                    <a:lnTo>
                      <a:pt x="20" y="58"/>
                    </a:lnTo>
                    <a:lnTo>
                      <a:pt x="34" y="100"/>
                    </a:lnTo>
                    <a:lnTo>
                      <a:pt x="44" y="142"/>
                    </a:lnTo>
                    <a:lnTo>
                      <a:pt x="50" y="186"/>
                    </a:lnTo>
                    <a:lnTo>
                      <a:pt x="50" y="186"/>
                    </a:lnTo>
                    <a:lnTo>
                      <a:pt x="54" y="182"/>
                    </a:lnTo>
                    <a:lnTo>
                      <a:pt x="54" y="182"/>
                    </a:lnTo>
                    <a:lnTo>
                      <a:pt x="48" y="140"/>
                    </a:lnTo>
                    <a:lnTo>
                      <a:pt x="38" y="98"/>
                    </a:lnTo>
                    <a:lnTo>
                      <a:pt x="26" y="56"/>
                    </a:lnTo>
                    <a:lnTo>
                      <a:pt x="10" y="14"/>
                    </a:lnTo>
                    <a:lnTo>
                      <a:pt x="10" y="14"/>
                    </a:lnTo>
                    <a:lnTo>
                      <a:pt x="4"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92" name="Freeform 293"/>
              <p:cNvSpPr>
                <a:spLocks/>
              </p:cNvSpPr>
              <p:nvPr userDrawn="1"/>
            </p:nvSpPr>
            <p:spPr bwMode="auto">
              <a:xfrm>
                <a:off x="835025" y="-4127500"/>
                <a:ext cx="139700" cy="673100"/>
              </a:xfrm>
              <a:custGeom>
                <a:avLst/>
                <a:gdLst>
                  <a:gd name="T0" fmla="*/ 14 w 88"/>
                  <a:gd name="T1" fmla="*/ 0 h 424"/>
                  <a:gd name="T2" fmla="*/ 10 w 88"/>
                  <a:gd name="T3" fmla="*/ 0 h 424"/>
                  <a:gd name="T4" fmla="*/ 10 w 88"/>
                  <a:gd name="T5" fmla="*/ 0 h 424"/>
                  <a:gd name="T6" fmla="*/ 4 w 88"/>
                  <a:gd name="T7" fmla="*/ 40 h 424"/>
                  <a:gd name="T8" fmla="*/ 0 w 88"/>
                  <a:gd name="T9" fmla="*/ 82 h 424"/>
                  <a:gd name="T10" fmla="*/ 0 w 88"/>
                  <a:gd name="T11" fmla="*/ 126 h 424"/>
                  <a:gd name="T12" fmla="*/ 2 w 88"/>
                  <a:gd name="T13" fmla="*/ 168 h 424"/>
                  <a:gd name="T14" fmla="*/ 8 w 88"/>
                  <a:gd name="T15" fmla="*/ 210 h 424"/>
                  <a:gd name="T16" fmla="*/ 16 w 88"/>
                  <a:gd name="T17" fmla="*/ 252 h 424"/>
                  <a:gd name="T18" fmla="*/ 26 w 88"/>
                  <a:gd name="T19" fmla="*/ 296 h 424"/>
                  <a:gd name="T20" fmla="*/ 42 w 88"/>
                  <a:gd name="T21" fmla="*/ 338 h 424"/>
                  <a:gd name="T22" fmla="*/ 42 w 88"/>
                  <a:gd name="T23" fmla="*/ 338 h 424"/>
                  <a:gd name="T24" fmla="*/ 62 w 88"/>
                  <a:gd name="T25" fmla="*/ 382 h 424"/>
                  <a:gd name="T26" fmla="*/ 84 w 88"/>
                  <a:gd name="T27" fmla="*/ 424 h 424"/>
                  <a:gd name="T28" fmla="*/ 84 w 88"/>
                  <a:gd name="T29" fmla="*/ 424 h 424"/>
                  <a:gd name="T30" fmla="*/ 88 w 88"/>
                  <a:gd name="T31" fmla="*/ 422 h 424"/>
                  <a:gd name="T32" fmla="*/ 88 w 88"/>
                  <a:gd name="T33" fmla="*/ 422 h 424"/>
                  <a:gd name="T34" fmla="*/ 66 w 88"/>
                  <a:gd name="T35" fmla="*/ 380 h 424"/>
                  <a:gd name="T36" fmla="*/ 46 w 88"/>
                  <a:gd name="T37" fmla="*/ 336 h 424"/>
                  <a:gd name="T38" fmla="*/ 46 w 88"/>
                  <a:gd name="T39" fmla="*/ 336 h 424"/>
                  <a:gd name="T40" fmla="*/ 32 w 88"/>
                  <a:gd name="T41" fmla="*/ 294 h 424"/>
                  <a:gd name="T42" fmla="*/ 20 w 88"/>
                  <a:gd name="T43" fmla="*/ 252 h 424"/>
                  <a:gd name="T44" fmla="*/ 12 w 88"/>
                  <a:gd name="T45" fmla="*/ 210 h 424"/>
                  <a:gd name="T46" fmla="*/ 6 w 88"/>
                  <a:gd name="T47" fmla="*/ 166 h 424"/>
                  <a:gd name="T48" fmla="*/ 4 w 88"/>
                  <a:gd name="T49" fmla="*/ 124 h 424"/>
                  <a:gd name="T50" fmla="*/ 4 w 88"/>
                  <a:gd name="T51" fmla="*/ 82 h 424"/>
                  <a:gd name="T52" fmla="*/ 8 w 88"/>
                  <a:gd name="T53" fmla="*/ 40 h 424"/>
                  <a:gd name="T54" fmla="*/ 14 w 88"/>
                  <a:gd name="T55" fmla="*/ 0 h 424"/>
                  <a:gd name="T56" fmla="*/ 14 w 88"/>
                  <a:gd name="T5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24">
                    <a:moveTo>
                      <a:pt x="14" y="0"/>
                    </a:moveTo>
                    <a:lnTo>
                      <a:pt x="10" y="0"/>
                    </a:lnTo>
                    <a:lnTo>
                      <a:pt x="10" y="0"/>
                    </a:lnTo>
                    <a:lnTo>
                      <a:pt x="4" y="40"/>
                    </a:lnTo>
                    <a:lnTo>
                      <a:pt x="0" y="82"/>
                    </a:lnTo>
                    <a:lnTo>
                      <a:pt x="0" y="126"/>
                    </a:lnTo>
                    <a:lnTo>
                      <a:pt x="2" y="168"/>
                    </a:lnTo>
                    <a:lnTo>
                      <a:pt x="8" y="210"/>
                    </a:lnTo>
                    <a:lnTo>
                      <a:pt x="16" y="252"/>
                    </a:lnTo>
                    <a:lnTo>
                      <a:pt x="26" y="296"/>
                    </a:lnTo>
                    <a:lnTo>
                      <a:pt x="42" y="338"/>
                    </a:lnTo>
                    <a:lnTo>
                      <a:pt x="42" y="338"/>
                    </a:lnTo>
                    <a:lnTo>
                      <a:pt x="62" y="382"/>
                    </a:lnTo>
                    <a:lnTo>
                      <a:pt x="84" y="424"/>
                    </a:lnTo>
                    <a:lnTo>
                      <a:pt x="84" y="424"/>
                    </a:lnTo>
                    <a:lnTo>
                      <a:pt x="88" y="422"/>
                    </a:lnTo>
                    <a:lnTo>
                      <a:pt x="88" y="422"/>
                    </a:lnTo>
                    <a:lnTo>
                      <a:pt x="66" y="380"/>
                    </a:lnTo>
                    <a:lnTo>
                      <a:pt x="46" y="336"/>
                    </a:lnTo>
                    <a:lnTo>
                      <a:pt x="46" y="336"/>
                    </a:lnTo>
                    <a:lnTo>
                      <a:pt x="32" y="294"/>
                    </a:lnTo>
                    <a:lnTo>
                      <a:pt x="20" y="252"/>
                    </a:lnTo>
                    <a:lnTo>
                      <a:pt x="12" y="210"/>
                    </a:lnTo>
                    <a:lnTo>
                      <a:pt x="6" y="166"/>
                    </a:lnTo>
                    <a:lnTo>
                      <a:pt x="4" y="124"/>
                    </a:lnTo>
                    <a:lnTo>
                      <a:pt x="4" y="82"/>
                    </a:lnTo>
                    <a:lnTo>
                      <a:pt x="8" y="40"/>
                    </a:lnTo>
                    <a:lnTo>
                      <a:pt x="14" y="0"/>
                    </a:lnTo>
                    <a:lnTo>
                      <a:pt x="1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93" name="Freeform 294"/>
              <p:cNvSpPr>
                <a:spLocks noEditPoints="1"/>
              </p:cNvSpPr>
              <p:nvPr userDrawn="1"/>
            </p:nvSpPr>
            <p:spPr bwMode="auto">
              <a:xfrm>
                <a:off x="-1801813" y="-4127500"/>
                <a:ext cx="2551113" cy="1644650"/>
              </a:xfrm>
              <a:custGeom>
                <a:avLst/>
                <a:gdLst>
                  <a:gd name="T0" fmla="*/ 1201 w 1607"/>
                  <a:gd name="T1" fmla="*/ 0 h 1036"/>
                  <a:gd name="T2" fmla="*/ 1151 w 1607"/>
                  <a:gd name="T3" fmla="*/ 228 h 1036"/>
                  <a:gd name="T4" fmla="*/ 903 w 1607"/>
                  <a:gd name="T5" fmla="*/ 190 h 1036"/>
                  <a:gd name="T6" fmla="*/ 821 w 1607"/>
                  <a:gd name="T7" fmla="*/ 100 h 1036"/>
                  <a:gd name="T8" fmla="*/ 1051 w 1607"/>
                  <a:gd name="T9" fmla="*/ 380 h 1036"/>
                  <a:gd name="T10" fmla="*/ 827 w 1607"/>
                  <a:gd name="T11" fmla="*/ 536 h 1036"/>
                  <a:gd name="T12" fmla="*/ 781 w 1607"/>
                  <a:gd name="T13" fmla="*/ 430 h 1036"/>
                  <a:gd name="T14" fmla="*/ 669 w 1607"/>
                  <a:gd name="T15" fmla="*/ 308 h 1036"/>
                  <a:gd name="T16" fmla="*/ 574 w 1607"/>
                  <a:gd name="T17" fmla="*/ 168 h 1036"/>
                  <a:gd name="T18" fmla="*/ 605 w 1607"/>
                  <a:gd name="T19" fmla="*/ 32 h 1036"/>
                  <a:gd name="T20" fmla="*/ 562 w 1607"/>
                  <a:gd name="T21" fmla="*/ 274 h 1036"/>
                  <a:gd name="T22" fmla="*/ 360 w 1607"/>
                  <a:gd name="T23" fmla="*/ 336 h 1036"/>
                  <a:gd name="T24" fmla="*/ 266 w 1607"/>
                  <a:gd name="T25" fmla="*/ 456 h 1036"/>
                  <a:gd name="T26" fmla="*/ 134 w 1607"/>
                  <a:gd name="T27" fmla="*/ 342 h 1036"/>
                  <a:gd name="T28" fmla="*/ 10 w 1607"/>
                  <a:gd name="T29" fmla="*/ 48 h 1036"/>
                  <a:gd name="T30" fmla="*/ 0 w 1607"/>
                  <a:gd name="T31" fmla="*/ 0 h 1036"/>
                  <a:gd name="T32" fmla="*/ 82 w 1607"/>
                  <a:gd name="T33" fmla="*/ 272 h 1036"/>
                  <a:gd name="T34" fmla="*/ 252 w 1607"/>
                  <a:gd name="T35" fmla="*/ 474 h 1036"/>
                  <a:gd name="T36" fmla="*/ 264 w 1607"/>
                  <a:gd name="T37" fmla="*/ 534 h 1036"/>
                  <a:gd name="T38" fmla="*/ 294 w 1607"/>
                  <a:gd name="T39" fmla="*/ 670 h 1036"/>
                  <a:gd name="T40" fmla="*/ 452 w 1607"/>
                  <a:gd name="T41" fmla="*/ 804 h 1036"/>
                  <a:gd name="T42" fmla="*/ 635 w 1607"/>
                  <a:gd name="T43" fmla="*/ 800 h 1036"/>
                  <a:gd name="T44" fmla="*/ 727 w 1607"/>
                  <a:gd name="T45" fmla="*/ 760 h 1036"/>
                  <a:gd name="T46" fmla="*/ 845 w 1607"/>
                  <a:gd name="T47" fmla="*/ 870 h 1036"/>
                  <a:gd name="T48" fmla="*/ 1121 w 1607"/>
                  <a:gd name="T49" fmla="*/ 1012 h 1036"/>
                  <a:gd name="T50" fmla="*/ 1237 w 1607"/>
                  <a:gd name="T51" fmla="*/ 1030 h 1036"/>
                  <a:gd name="T52" fmla="*/ 945 w 1607"/>
                  <a:gd name="T53" fmla="*/ 934 h 1036"/>
                  <a:gd name="T54" fmla="*/ 739 w 1607"/>
                  <a:gd name="T55" fmla="*/ 756 h 1036"/>
                  <a:gd name="T56" fmla="*/ 757 w 1607"/>
                  <a:gd name="T57" fmla="*/ 706 h 1036"/>
                  <a:gd name="T58" fmla="*/ 807 w 1607"/>
                  <a:gd name="T59" fmla="*/ 548 h 1036"/>
                  <a:gd name="T60" fmla="*/ 1029 w 1607"/>
                  <a:gd name="T61" fmla="*/ 412 h 1036"/>
                  <a:gd name="T62" fmla="*/ 1397 w 1607"/>
                  <a:gd name="T63" fmla="*/ 518 h 1036"/>
                  <a:gd name="T64" fmla="*/ 1467 w 1607"/>
                  <a:gd name="T65" fmla="*/ 534 h 1036"/>
                  <a:gd name="T66" fmla="*/ 1111 w 1607"/>
                  <a:gd name="T67" fmla="*/ 312 h 1036"/>
                  <a:gd name="T68" fmla="*/ 1211 w 1607"/>
                  <a:gd name="T69" fmla="*/ 2 h 1036"/>
                  <a:gd name="T70" fmla="*/ 765 w 1607"/>
                  <a:gd name="T71" fmla="*/ 556 h 1036"/>
                  <a:gd name="T72" fmla="*/ 641 w 1607"/>
                  <a:gd name="T73" fmla="*/ 556 h 1036"/>
                  <a:gd name="T74" fmla="*/ 607 w 1607"/>
                  <a:gd name="T75" fmla="*/ 520 h 1036"/>
                  <a:gd name="T76" fmla="*/ 566 w 1607"/>
                  <a:gd name="T77" fmla="*/ 278 h 1036"/>
                  <a:gd name="T78" fmla="*/ 759 w 1607"/>
                  <a:gd name="T79" fmla="*/ 398 h 1036"/>
                  <a:gd name="T80" fmla="*/ 500 w 1607"/>
                  <a:gd name="T81" fmla="*/ 278 h 1036"/>
                  <a:gd name="T82" fmla="*/ 582 w 1607"/>
                  <a:gd name="T83" fmla="*/ 452 h 1036"/>
                  <a:gd name="T84" fmla="*/ 609 w 1607"/>
                  <a:gd name="T85" fmla="*/ 576 h 1036"/>
                  <a:gd name="T86" fmla="*/ 330 w 1607"/>
                  <a:gd name="T87" fmla="*/ 506 h 1036"/>
                  <a:gd name="T88" fmla="*/ 284 w 1607"/>
                  <a:gd name="T89" fmla="*/ 456 h 1036"/>
                  <a:gd name="T90" fmla="*/ 438 w 1607"/>
                  <a:gd name="T91" fmla="*/ 294 h 1036"/>
                  <a:gd name="T92" fmla="*/ 504 w 1607"/>
                  <a:gd name="T93" fmla="*/ 812 h 1036"/>
                  <a:gd name="T94" fmla="*/ 328 w 1607"/>
                  <a:gd name="T95" fmla="*/ 712 h 1036"/>
                  <a:gd name="T96" fmla="*/ 270 w 1607"/>
                  <a:gd name="T97" fmla="*/ 570 h 1036"/>
                  <a:gd name="T98" fmla="*/ 292 w 1607"/>
                  <a:gd name="T99" fmla="*/ 490 h 1036"/>
                  <a:gd name="T100" fmla="*/ 568 w 1607"/>
                  <a:gd name="T101" fmla="*/ 580 h 1036"/>
                  <a:gd name="T102" fmla="*/ 635 w 1607"/>
                  <a:gd name="T103" fmla="*/ 598 h 1036"/>
                  <a:gd name="T104" fmla="*/ 703 w 1607"/>
                  <a:gd name="T105" fmla="*/ 736 h 1036"/>
                  <a:gd name="T106" fmla="*/ 655 w 1607"/>
                  <a:gd name="T107" fmla="*/ 788 h 1036"/>
                  <a:gd name="T108" fmla="*/ 717 w 1607"/>
                  <a:gd name="T109" fmla="*/ 718 h 1036"/>
                  <a:gd name="T110" fmla="*/ 639 w 1607"/>
                  <a:gd name="T111" fmla="*/ 598 h 1036"/>
                  <a:gd name="T112" fmla="*/ 691 w 1607"/>
                  <a:gd name="T113" fmla="*/ 576 h 1036"/>
                  <a:gd name="T114" fmla="*/ 785 w 1607"/>
                  <a:gd name="T115" fmla="*/ 64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7" h="1036">
                    <a:moveTo>
                      <a:pt x="1211" y="2"/>
                    </a:moveTo>
                    <a:lnTo>
                      <a:pt x="1211" y="2"/>
                    </a:lnTo>
                    <a:lnTo>
                      <a:pt x="1219" y="0"/>
                    </a:lnTo>
                    <a:lnTo>
                      <a:pt x="1219" y="0"/>
                    </a:lnTo>
                    <a:lnTo>
                      <a:pt x="1219" y="0"/>
                    </a:lnTo>
                    <a:lnTo>
                      <a:pt x="1211" y="0"/>
                    </a:lnTo>
                    <a:lnTo>
                      <a:pt x="1207" y="0"/>
                    </a:lnTo>
                    <a:lnTo>
                      <a:pt x="1201" y="0"/>
                    </a:lnTo>
                    <a:lnTo>
                      <a:pt x="1201" y="0"/>
                    </a:lnTo>
                    <a:lnTo>
                      <a:pt x="1207" y="0"/>
                    </a:lnTo>
                    <a:lnTo>
                      <a:pt x="1207" y="0"/>
                    </a:lnTo>
                    <a:lnTo>
                      <a:pt x="1203" y="48"/>
                    </a:lnTo>
                    <a:lnTo>
                      <a:pt x="1195" y="94"/>
                    </a:lnTo>
                    <a:lnTo>
                      <a:pt x="1183" y="140"/>
                    </a:lnTo>
                    <a:lnTo>
                      <a:pt x="1169" y="184"/>
                    </a:lnTo>
                    <a:lnTo>
                      <a:pt x="1151" y="228"/>
                    </a:lnTo>
                    <a:lnTo>
                      <a:pt x="1131" y="270"/>
                    </a:lnTo>
                    <a:lnTo>
                      <a:pt x="1107" y="310"/>
                    </a:lnTo>
                    <a:lnTo>
                      <a:pt x="1079" y="348"/>
                    </a:lnTo>
                    <a:lnTo>
                      <a:pt x="1079" y="348"/>
                    </a:lnTo>
                    <a:lnTo>
                      <a:pt x="1033" y="312"/>
                    </a:lnTo>
                    <a:lnTo>
                      <a:pt x="987" y="274"/>
                    </a:lnTo>
                    <a:lnTo>
                      <a:pt x="945" y="234"/>
                    </a:lnTo>
                    <a:lnTo>
                      <a:pt x="903" y="190"/>
                    </a:lnTo>
                    <a:lnTo>
                      <a:pt x="863" y="146"/>
                    </a:lnTo>
                    <a:lnTo>
                      <a:pt x="825" y="100"/>
                    </a:lnTo>
                    <a:lnTo>
                      <a:pt x="789" y="50"/>
                    </a:lnTo>
                    <a:lnTo>
                      <a:pt x="757" y="0"/>
                    </a:lnTo>
                    <a:lnTo>
                      <a:pt x="751" y="0"/>
                    </a:lnTo>
                    <a:lnTo>
                      <a:pt x="751" y="0"/>
                    </a:lnTo>
                    <a:lnTo>
                      <a:pt x="785" y="50"/>
                    </a:lnTo>
                    <a:lnTo>
                      <a:pt x="821" y="100"/>
                    </a:lnTo>
                    <a:lnTo>
                      <a:pt x="859" y="148"/>
                    </a:lnTo>
                    <a:lnTo>
                      <a:pt x="899" y="192"/>
                    </a:lnTo>
                    <a:lnTo>
                      <a:pt x="941" y="236"/>
                    </a:lnTo>
                    <a:lnTo>
                      <a:pt x="983" y="276"/>
                    </a:lnTo>
                    <a:lnTo>
                      <a:pt x="1029" y="314"/>
                    </a:lnTo>
                    <a:lnTo>
                      <a:pt x="1077" y="350"/>
                    </a:lnTo>
                    <a:lnTo>
                      <a:pt x="1077" y="350"/>
                    </a:lnTo>
                    <a:lnTo>
                      <a:pt x="1051" y="380"/>
                    </a:lnTo>
                    <a:lnTo>
                      <a:pt x="1025" y="408"/>
                    </a:lnTo>
                    <a:lnTo>
                      <a:pt x="997" y="434"/>
                    </a:lnTo>
                    <a:lnTo>
                      <a:pt x="967" y="458"/>
                    </a:lnTo>
                    <a:lnTo>
                      <a:pt x="933" y="482"/>
                    </a:lnTo>
                    <a:lnTo>
                      <a:pt x="899" y="502"/>
                    </a:lnTo>
                    <a:lnTo>
                      <a:pt x="865" y="520"/>
                    </a:lnTo>
                    <a:lnTo>
                      <a:pt x="827" y="536"/>
                    </a:lnTo>
                    <a:lnTo>
                      <a:pt x="827" y="536"/>
                    </a:lnTo>
                    <a:lnTo>
                      <a:pt x="807" y="544"/>
                    </a:lnTo>
                    <a:lnTo>
                      <a:pt x="807" y="544"/>
                    </a:lnTo>
                    <a:lnTo>
                      <a:pt x="805" y="520"/>
                    </a:lnTo>
                    <a:lnTo>
                      <a:pt x="803" y="494"/>
                    </a:lnTo>
                    <a:lnTo>
                      <a:pt x="797" y="470"/>
                    </a:lnTo>
                    <a:lnTo>
                      <a:pt x="789" y="448"/>
                    </a:lnTo>
                    <a:lnTo>
                      <a:pt x="789" y="448"/>
                    </a:lnTo>
                    <a:lnTo>
                      <a:pt x="781" y="430"/>
                    </a:lnTo>
                    <a:lnTo>
                      <a:pt x="771" y="412"/>
                    </a:lnTo>
                    <a:lnTo>
                      <a:pt x="763" y="396"/>
                    </a:lnTo>
                    <a:lnTo>
                      <a:pt x="751" y="380"/>
                    </a:lnTo>
                    <a:lnTo>
                      <a:pt x="739" y="366"/>
                    </a:lnTo>
                    <a:lnTo>
                      <a:pt x="727" y="352"/>
                    </a:lnTo>
                    <a:lnTo>
                      <a:pt x="713" y="340"/>
                    </a:lnTo>
                    <a:lnTo>
                      <a:pt x="699" y="328"/>
                    </a:lnTo>
                    <a:lnTo>
                      <a:pt x="669" y="308"/>
                    </a:lnTo>
                    <a:lnTo>
                      <a:pt x="637" y="292"/>
                    </a:lnTo>
                    <a:lnTo>
                      <a:pt x="603" y="282"/>
                    </a:lnTo>
                    <a:lnTo>
                      <a:pt x="584" y="278"/>
                    </a:lnTo>
                    <a:lnTo>
                      <a:pt x="566" y="274"/>
                    </a:lnTo>
                    <a:lnTo>
                      <a:pt x="566" y="274"/>
                    </a:lnTo>
                    <a:lnTo>
                      <a:pt x="568" y="238"/>
                    </a:lnTo>
                    <a:lnTo>
                      <a:pt x="570" y="204"/>
                    </a:lnTo>
                    <a:lnTo>
                      <a:pt x="574" y="168"/>
                    </a:lnTo>
                    <a:lnTo>
                      <a:pt x="580" y="134"/>
                    </a:lnTo>
                    <a:lnTo>
                      <a:pt x="589" y="100"/>
                    </a:lnTo>
                    <a:lnTo>
                      <a:pt x="599" y="66"/>
                    </a:lnTo>
                    <a:lnTo>
                      <a:pt x="609" y="32"/>
                    </a:lnTo>
                    <a:lnTo>
                      <a:pt x="621" y="0"/>
                    </a:lnTo>
                    <a:lnTo>
                      <a:pt x="617" y="0"/>
                    </a:lnTo>
                    <a:lnTo>
                      <a:pt x="617" y="0"/>
                    </a:lnTo>
                    <a:lnTo>
                      <a:pt x="605" y="32"/>
                    </a:lnTo>
                    <a:lnTo>
                      <a:pt x="593" y="66"/>
                    </a:lnTo>
                    <a:lnTo>
                      <a:pt x="584" y="100"/>
                    </a:lnTo>
                    <a:lnTo>
                      <a:pt x="576" y="134"/>
                    </a:lnTo>
                    <a:lnTo>
                      <a:pt x="570" y="168"/>
                    </a:lnTo>
                    <a:lnTo>
                      <a:pt x="566" y="202"/>
                    </a:lnTo>
                    <a:lnTo>
                      <a:pt x="564" y="238"/>
                    </a:lnTo>
                    <a:lnTo>
                      <a:pt x="562" y="274"/>
                    </a:lnTo>
                    <a:lnTo>
                      <a:pt x="562" y="274"/>
                    </a:lnTo>
                    <a:lnTo>
                      <a:pt x="530" y="272"/>
                    </a:lnTo>
                    <a:lnTo>
                      <a:pt x="500" y="274"/>
                    </a:lnTo>
                    <a:lnTo>
                      <a:pt x="468" y="280"/>
                    </a:lnTo>
                    <a:lnTo>
                      <a:pt x="436" y="290"/>
                    </a:lnTo>
                    <a:lnTo>
                      <a:pt x="436" y="290"/>
                    </a:lnTo>
                    <a:lnTo>
                      <a:pt x="408" y="302"/>
                    </a:lnTo>
                    <a:lnTo>
                      <a:pt x="382" y="318"/>
                    </a:lnTo>
                    <a:lnTo>
                      <a:pt x="360" y="336"/>
                    </a:lnTo>
                    <a:lnTo>
                      <a:pt x="338" y="356"/>
                    </a:lnTo>
                    <a:lnTo>
                      <a:pt x="320" y="378"/>
                    </a:lnTo>
                    <a:lnTo>
                      <a:pt x="304" y="402"/>
                    </a:lnTo>
                    <a:lnTo>
                      <a:pt x="290" y="428"/>
                    </a:lnTo>
                    <a:lnTo>
                      <a:pt x="280" y="456"/>
                    </a:lnTo>
                    <a:lnTo>
                      <a:pt x="280" y="456"/>
                    </a:lnTo>
                    <a:lnTo>
                      <a:pt x="272" y="454"/>
                    </a:lnTo>
                    <a:lnTo>
                      <a:pt x="266" y="456"/>
                    </a:lnTo>
                    <a:lnTo>
                      <a:pt x="266" y="456"/>
                    </a:lnTo>
                    <a:lnTo>
                      <a:pt x="262" y="458"/>
                    </a:lnTo>
                    <a:lnTo>
                      <a:pt x="258" y="462"/>
                    </a:lnTo>
                    <a:lnTo>
                      <a:pt x="258" y="462"/>
                    </a:lnTo>
                    <a:lnTo>
                      <a:pt x="224" y="436"/>
                    </a:lnTo>
                    <a:lnTo>
                      <a:pt x="192" y="406"/>
                    </a:lnTo>
                    <a:lnTo>
                      <a:pt x="162" y="376"/>
                    </a:lnTo>
                    <a:lnTo>
                      <a:pt x="134" y="342"/>
                    </a:lnTo>
                    <a:lnTo>
                      <a:pt x="108" y="306"/>
                    </a:lnTo>
                    <a:lnTo>
                      <a:pt x="86" y="270"/>
                    </a:lnTo>
                    <a:lnTo>
                      <a:pt x="64" y="230"/>
                    </a:lnTo>
                    <a:lnTo>
                      <a:pt x="46" y="188"/>
                    </a:lnTo>
                    <a:lnTo>
                      <a:pt x="46" y="188"/>
                    </a:lnTo>
                    <a:lnTo>
                      <a:pt x="30" y="142"/>
                    </a:lnTo>
                    <a:lnTo>
                      <a:pt x="18" y="94"/>
                    </a:lnTo>
                    <a:lnTo>
                      <a:pt x="10" y="48"/>
                    </a:lnTo>
                    <a:lnTo>
                      <a:pt x="6" y="0"/>
                    </a:lnTo>
                    <a:lnTo>
                      <a:pt x="6" y="0"/>
                    </a:lnTo>
                    <a:lnTo>
                      <a:pt x="10" y="0"/>
                    </a:lnTo>
                    <a:lnTo>
                      <a:pt x="6" y="0"/>
                    </a:lnTo>
                    <a:lnTo>
                      <a:pt x="0" y="0"/>
                    </a:lnTo>
                    <a:lnTo>
                      <a:pt x="0" y="0"/>
                    </a:lnTo>
                    <a:lnTo>
                      <a:pt x="0" y="0"/>
                    </a:lnTo>
                    <a:lnTo>
                      <a:pt x="0" y="0"/>
                    </a:lnTo>
                    <a:lnTo>
                      <a:pt x="0" y="0"/>
                    </a:lnTo>
                    <a:lnTo>
                      <a:pt x="6" y="48"/>
                    </a:lnTo>
                    <a:lnTo>
                      <a:pt x="14" y="94"/>
                    </a:lnTo>
                    <a:lnTo>
                      <a:pt x="26" y="142"/>
                    </a:lnTo>
                    <a:lnTo>
                      <a:pt x="42" y="190"/>
                    </a:lnTo>
                    <a:lnTo>
                      <a:pt x="42" y="190"/>
                    </a:lnTo>
                    <a:lnTo>
                      <a:pt x="60" y="232"/>
                    </a:lnTo>
                    <a:lnTo>
                      <a:pt x="82" y="272"/>
                    </a:lnTo>
                    <a:lnTo>
                      <a:pt x="104" y="310"/>
                    </a:lnTo>
                    <a:lnTo>
                      <a:pt x="130" y="346"/>
                    </a:lnTo>
                    <a:lnTo>
                      <a:pt x="158" y="378"/>
                    </a:lnTo>
                    <a:lnTo>
                      <a:pt x="190" y="410"/>
                    </a:lnTo>
                    <a:lnTo>
                      <a:pt x="222" y="438"/>
                    </a:lnTo>
                    <a:lnTo>
                      <a:pt x="256" y="466"/>
                    </a:lnTo>
                    <a:lnTo>
                      <a:pt x="256" y="466"/>
                    </a:lnTo>
                    <a:lnTo>
                      <a:pt x="252" y="474"/>
                    </a:lnTo>
                    <a:lnTo>
                      <a:pt x="254" y="484"/>
                    </a:lnTo>
                    <a:lnTo>
                      <a:pt x="254" y="484"/>
                    </a:lnTo>
                    <a:lnTo>
                      <a:pt x="256" y="488"/>
                    </a:lnTo>
                    <a:lnTo>
                      <a:pt x="260" y="492"/>
                    </a:lnTo>
                    <a:lnTo>
                      <a:pt x="268" y="498"/>
                    </a:lnTo>
                    <a:lnTo>
                      <a:pt x="268" y="498"/>
                    </a:lnTo>
                    <a:lnTo>
                      <a:pt x="266" y="516"/>
                    </a:lnTo>
                    <a:lnTo>
                      <a:pt x="264" y="534"/>
                    </a:lnTo>
                    <a:lnTo>
                      <a:pt x="264" y="552"/>
                    </a:lnTo>
                    <a:lnTo>
                      <a:pt x="266" y="570"/>
                    </a:lnTo>
                    <a:lnTo>
                      <a:pt x="268" y="588"/>
                    </a:lnTo>
                    <a:lnTo>
                      <a:pt x="272" y="608"/>
                    </a:lnTo>
                    <a:lnTo>
                      <a:pt x="278" y="626"/>
                    </a:lnTo>
                    <a:lnTo>
                      <a:pt x="284" y="644"/>
                    </a:lnTo>
                    <a:lnTo>
                      <a:pt x="284" y="644"/>
                    </a:lnTo>
                    <a:lnTo>
                      <a:pt x="294" y="670"/>
                    </a:lnTo>
                    <a:lnTo>
                      <a:pt x="308" y="692"/>
                    </a:lnTo>
                    <a:lnTo>
                      <a:pt x="324" y="714"/>
                    </a:lnTo>
                    <a:lnTo>
                      <a:pt x="342" y="736"/>
                    </a:lnTo>
                    <a:lnTo>
                      <a:pt x="362" y="754"/>
                    </a:lnTo>
                    <a:lnTo>
                      <a:pt x="382" y="770"/>
                    </a:lnTo>
                    <a:lnTo>
                      <a:pt x="404" y="784"/>
                    </a:lnTo>
                    <a:lnTo>
                      <a:pt x="428" y="796"/>
                    </a:lnTo>
                    <a:lnTo>
                      <a:pt x="452" y="804"/>
                    </a:lnTo>
                    <a:lnTo>
                      <a:pt x="478" y="812"/>
                    </a:lnTo>
                    <a:lnTo>
                      <a:pt x="502" y="816"/>
                    </a:lnTo>
                    <a:lnTo>
                      <a:pt x="530" y="818"/>
                    </a:lnTo>
                    <a:lnTo>
                      <a:pt x="556" y="818"/>
                    </a:lnTo>
                    <a:lnTo>
                      <a:pt x="582" y="816"/>
                    </a:lnTo>
                    <a:lnTo>
                      <a:pt x="609" y="810"/>
                    </a:lnTo>
                    <a:lnTo>
                      <a:pt x="635" y="800"/>
                    </a:lnTo>
                    <a:lnTo>
                      <a:pt x="635" y="800"/>
                    </a:lnTo>
                    <a:lnTo>
                      <a:pt x="657" y="792"/>
                    </a:lnTo>
                    <a:lnTo>
                      <a:pt x="677" y="780"/>
                    </a:lnTo>
                    <a:lnTo>
                      <a:pt x="695" y="768"/>
                    </a:lnTo>
                    <a:lnTo>
                      <a:pt x="711" y="756"/>
                    </a:lnTo>
                    <a:lnTo>
                      <a:pt x="711" y="756"/>
                    </a:lnTo>
                    <a:lnTo>
                      <a:pt x="717" y="758"/>
                    </a:lnTo>
                    <a:lnTo>
                      <a:pt x="721" y="760"/>
                    </a:lnTo>
                    <a:lnTo>
                      <a:pt x="727" y="760"/>
                    </a:lnTo>
                    <a:lnTo>
                      <a:pt x="733" y="760"/>
                    </a:lnTo>
                    <a:lnTo>
                      <a:pt x="733" y="760"/>
                    </a:lnTo>
                    <a:lnTo>
                      <a:pt x="735" y="760"/>
                    </a:lnTo>
                    <a:lnTo>
                      <a:pt x="735" y="760"/>
                    </a:lnTo>
                    <a:lnTo>
                      <a:pt x="761" y="790"/>
                    </a:lnTo>
                    <a:lnTo>
                      <a:pt x="787" y="818"/>
                    </a:lnTo>
                    <a:lnTo>
                      <a:pt x="817" y="844"/>
                    </a:lnTo>
                    <a:lnTo>
                      <a:pt x="845" y="870"/>
                    </a:lnTo>
                    <a:lnTo>
                      <a:pt x="877" y="894"/>
                    </a:lnTo>
                    <a:lnTo>
                      <a:pt x="909" y="916"/>
                    </a:lnTo>
                    <a:lnTo>
                      <a:pt x="943" y="936"/>
                    </a:lnTo>
                    <a:lnTo>
                      <a:pt x="977" y="956"/>
                    </a:lnTo>
                    <a:lnTo>
                      <a:pt x="1011" y="972"/>
                    </a:lnTo>
                    <a:lnTo>
                      <a:pt x="1047" y="986"/>
                    </a:lnTo>
                    <a:lnTo>
                      <a:pt x="1083" y="1000"/>
                    </a:lnTo>
                    <a:lnTo>
                      <a:pt x="1121" y="1012"/>
                    </a:lnTo>
                    <a:lnTo>
                      <a:pt x="1159" y="1020"/>
                    </a:lnTo>
                    <a:lnTo>
                      <a:pt x="1197" y="1028"/>
                    </a:lnTo>
                    <a:lnTo>
                      <a:pt x="1235" y="1034"/>
                    </a:lnTo>
                    <a:lnTo>
                      <a:pt x="1275" y="1036"/>
                    </a:lnTo>
                    <a:lnTo>
                      <a:pt x="1275" y="1036"/>
                    </a:lnTo>
                    <a:lnTo>
                      <a:pt x="1277" y="1032"/>
                    </a:lnTo>
                    <a:lnTo>
                      <a:pt x="1277" y="1032"/>
                    </a:lnTo>
                    <a:lnTo>
                      <a:pt x="1237" y="1030"/>
                    </a:lnTo>
                    <a:lnTo>
                      <a:pt x="1199" y="1024"/>
                    </a:lnTo>
                    <a:lnTo>
                      <a:pt x="1161" y="1016"/>
                    </a:lnTo>
                    <a:lnTo>
                      <a:pt x="1123" y="1008"/>
                    </a:lnTo>
                    <a:lnTo>
                      <a:pt x="1087" y="996"/>
                    </a:lnTo>
                    <a:lnTo>
                      <a:pt x="1051" y="984"/>
                    </a:lnTo>
                    <a:lnTo>
                      <a:pt x="1015" y="968"/>
                    </a:lnTo>
                    <a:lnTo>
                      <a:pt x="979" y="952"/>
                    </a:lnTo>
                    <a:lnTo>
                      <a:pt x="945" y="934"/>
                    </a:lnTo>
                    <a:lnTo>
                      <a:pt x="913" y="912"/>
                    </a:lnTo>
                    <a:lnTo>
                      <a:pt x="881" y="892"/>
                    </a:lnTo>
                    <a:lnTo>
                      <a:pt x="849" y="868"/>
                    </a:lnTo>
                    <a:lnTo>
                      <a:pt x="819" y="842"/>
                    </a:lnTo>
                    <a:lnTo>
                      <a:pt x="791" y="816"/>
                    </a:lnTo>
                    <a:lnTo>
                      <a:pt x="765" y="786"/>
                    </a:lnTo>
                    <a:lnTo>
                      <a:pt x="739" y="756"/>
                    </a:lnTo>
                    <a:lnTo>
                      <a:pt x="739" y="756"/>
                    </a:lnTo>
                    <a:lnTo>
                      <a:pt x="743" y="752"/>
                    </a:lnTo>
                    <a:lnTo>
                      <a:pt x="747" y="746"/>
                    </a:lnTo>
                    <a:lnTo>
                      <a:pt x="747" y="738"/>
                    </a:lnTo>
                    <a:lnTo>
                      <a:pt x="745" y="730"/>
                    </a:lnTo>
                    <a:lnTo>
                      <a:pt x="745" y="730"/>
                    </a:lnTo>
                    <a:lnTo>
                      <a:pt x="743" y="724"/>
                    </a:lnTo>
                    <a:lnTo>
                      <a:pt x="743" y="724"/>
                    </a:lnTo>
                    <a:lnTo>
                      <a:pt x="757" y="706"/>
                    </a:lnTo>
                    <a:lnTo>
                      <a:pt x="769" y="686"/>
                    </a:lnTo>
                    <a:lnTo>
                      <a:pt x="781" y="664"/>
                    </a:lnTo>
                    <a:lnTo>
                      <a:pt x="791" y="642"/>
                    </a:lnTo>
                    <a:lnTo>
                      <a:pt x="797" y="620"/>
                    </a:lnTo>
                    <a:lnTo>
                      <a:pt x="803" y="596"/>
                    </a:lnTo>
                    <a:lnTo>
                      <a:pt x="807" y="572"/>
                    </a:lnTo>
                    <a:lnTo>
                      <a:pt x="807" y="548"/>
                    </a:lnTo>
                    <a:lnTo>
                      <a:pt x="807" y="548"/>
                    </a:lnTo>
                    <a:lnTo>
                      <a:pt x="829" y="540"/>
                    </a:lnTo>
                    <a:lnTo>
                      <a:pt x="829" y="540"/>
                    </a:lnTo>
                    <a:lnTo>
                      <a:pt x="867" y="524"/>
                    </a:lnTo>
                    <a:lnTo>
                      <a:pt x="903" y="506"/>
                    </a:lnTo>
                    <a:lnTo>
                      <a:pt x="937" y="486"/>
                    </a:lnTo>
                    <a:lnTo>
                      <a:pt x="969" y="462"/>
                    </a:lnTo>
                    <a:lnTo>
                      <a:pt x="999" y="438"/>
                    </a:lnTo>
                    <a:lnTo>
                      <a:pt x="1029" y="412"/>
                    </a:lnTo>
                    <a:lnTo>
                      <a:pt x="1055" y="384"/>
                    </a:lnTo>
                    <a:lnTo>
                      <a:pt x="1081" y="354"/>
                    </a:lnTo>
                    <a:lnTo>
                      <a:pt x="1081" y="354"/>
                    </a:lnTo>
                    <a:lnTo>
                      <a:pt x="1139" y="394"/>
                    </a:lnTo>
                    <a:lnTo>
                      <a:pt x="1201" y="430"/>
                    </a:lnTo>
                    <a:lnTo>
                      <a:pt x="1265" y="462"/>
                    </a:lnTo>
                    <a:lnTo>
                      <a:pt x="1329" y="492"/>
                    </a:lnTo>
                    <a:lnTo>
                      <a:pt x="1397" y="518"/>
                    </a:lnTo>
                    <a:lnTo>
                      <a:pt x="1465" y="538"/>
                    </a:lnTo>
                    <a:lnTo>
                      <a:pt x="1533" y="556"/>
                    </a:lnTo>
                    <a:lnTo>
                      <a:pt x="1603" y="568"/>
                    </a:lnTo>
                    <a:lnTo>
                      <a:pt x="1603" y="568"/>
                    </a:lnTo>
                    <a:lnTo>
                      <a:pt x="1607" y="564"/>
                    </a:lnTo>
                    <a:lnTo>
                      <a:pt x="1607" y="564"/>
                    </a:lnTo>
                    <a:lnTo>
                      <a:pt x="1537" y="552"/>
                    </a:lnTo>
                    <a:lnTo>
                      <a:pt x="1467" y="534"/>
                    </a:lnTo>
                    <a:lnTo>
                      <a:pt x="1399" y="514"/>
                    </a:lnTo>
                    <a:lnTo>
                      <a:pt x="1333" y="488"/>
                    </a:lnTo>
                    <a:lnTo>
                      <a:pt x="1267" y="460"/>
                    </a:lnTo>
                    <a:lnTo>
                      <a:pt x="1205" y="426"/>
                    </a:lnTo>
                    <a:lnTo>
                      <a:pt x="1143" y="390"/>
                    </a:lnTo>
                    <a:lnTo>
                      <a:pt x="1083" y="350"/>
                    </a:lnTo>
                    <a:lnTo>
                      <a:pt x="1083" y="350"/>
                    </a:lnTo>
                    <a:lnTo>
                      <a:pt x="1111" y="312"/>
                    </a:lnTo>
                    <a:lnTo>
                      <a:pt x="1135" y="272"/>
                    </a:lnTo>
                    <a:lnTo>
                      <a:pt x="1155" y="230"/>
                    </a:lnTo>
                    <a:lnTo>
                      <a:pt x="1173" y="186"/>
                    </a:lnTo>
                    <a:lnTo>
                      <a:pt x="1189" y="142"/>
                    </a:lnTo>
                    <a:lnTo>
                      <a:pt x="1199" y="96"/>
                    </a:lnTo>
                    <a:lnTo>
                      <a:pt x="1207" y="48"/>
                    </a:lnTo>
                    <a:lnTo>
                      <a:pt x="1211" y="2"/>
                    </a:lnTo>
                    <a:lnTo>
                      <a:pt x="1211" y="2"/>
                    </a:lnTo>
                    <a:close/>
                    <a:moveTo>
                      <a:pt x="785" y="448"/>
                    </a:moveTo>
                    <a:lnTo>
                      <a:pt x="785" y="448"/>
                    </a:lnTo>
                    <a:lnTo>
                      <a:pt x="793" y="472"/>
                    </a:lnTo>
                    <a:lnTo>
                      <a:pt x="797" y="496"/>
                    </a:lnTo>
                    <a:lnTo>
                      <a:pt x="801" y="520"/>
                    </a:lnTo>
                    <a:lnTo>
                      <a:pt x="803" y="544"/>
                    </a:lnTo>
                    <a:lnTo>
                      <a:pt x="803" y="544"/>
                    </a:lnTo>
                    <a:lnTo>
                      <a:pt x="765" y="556"/>
                    </a:lnTo>
                    <a:lnTo>
                      <a:pt x="729" y="564"/>
                    </a:lnTo>
                    <a:lnTo>
                      <a:pt x="691" y="572"/>
                    </a:lnTo>
                    <a:lnTo>
                      <a:pt x="653" y="576"/>
                    </a:lnTo>
                    <a:lnTo>
                      <a:pt x="653" y="576"/>
                    </a:lnTo>
                    <a:lnTo>
                      <a:pt x="651" y="568"/>
                    </a:lnTo>
                    <a:lnTo>
                      <a:pt x="651" y="568"/>
                    </a:lnTo>
                    <a:lnTo>
                      <a:pt x="647" y="562"/>
                    </a:lnTo>
                    <a:lnTo>
                      <a:pt x="641" y="556"/>
                    </a:lnTo>
                    <a:lnTo>
                      <a:pt x="631" y="554"/>
                    </a:lnTo>
                    <a:lnTo>
                      <a:pt x="623" y="556"/>
                    </a:lnTo>
                    <a:lnTo>
                      <a:pt x="623" y="556"/>
                    </a:lnTo>
                    <a:lnTo>
                      <a:pt x="621" y="558"/>
                    </a:lnTo>
                    <a:lnTo>
                      <a:pt x="621" y="558"/>
                    </a:lnTo>
                    <a:lnTo>
                      <a:pt x="619" y="554"/>
                    </a:lnTo>
                    <a:lnTo>
                      <a:pt x="619" y="554"/>
                    </a:lnTo>
                    <a:lnTo>
                      <a:pt x="607" y="520"/>
                    </a:lnTo>
                    <a:lnTo>
                      <a:pt x="597" y="486"/>
                    </a:lnTo>
                    <a:lnTo>
                      <a:pt x="587" y="450"/>
                    </a:lnTo>
                    <a:lnTo>
                      <a:pt x="580" y="416"/>
                    </a:lnTo>
                    <a:lnTo>
                      <a:pt x="574" y="382"/>
                    </a:lnTo>
                    <a:lnTo>
                      <a:pt x="570" y="348"/>
                    </a:lnTo>
                    <a:lnTo>
                      <a:pt x="568" y="314"/>
                    </a:lnTo>
                    <a:lnTo>
                      <a:pt x="566" y="278"/>
                    </a:lnTo>
                    <a:lnTo>
                      <a:pt x="566" y="278"/>
                    </a:lnTo>
                    <a:lnTo>
                      <a:pt x="603" y="286"/>
                    </a:lnTo>
                    <a:lnTo>
                      <a:pt x="637" y="298"/>
                    </a:lnTo>
                    <a:lnTo>
                      <a:pt x="667" y="312"/>
                    </a:lnTo>
                    <a:lnTo>
                      <a:pt x="697" y="332"/>
                    </a:lnTo>
                    <a:lnTo>
                      <a:pt x="725" y="356"/>
                    </a:lnTo>
                    <a:lnTo>
                      <a:pt x="737" y="370"/>
                    </a:lnTo>
                    <a:lnTo>
                      <a:pt x="747" y="384"/>
                    </a:lnTo>
                    <a:lnTo>
                      <a:pt x="759" y="398"/>
                    </a:lnTo>
                    <a:lnTo>
                      <a:pt x="767" y="414"/>
                    </a:lnTo>
                    <a:lnTo>
                      <a:pt x="777" y="432"/>
                    </a:lnTo>
                    <a:lnTo>
                      <a:pt x="785" y="448"/>
                    </a:lnTo>
                    <a:lnTo>
                      <a:pt x="785" y="448"/>
                    </a:lnTo>
                    <a:close/>
                    <a:moveTo>
                      <a:pt x="438" y="294"/>
                    </a:moveTo>
                    <a:lnTo>
                      <a:pt x="438" y="294"/>
                    </a:lnTo>
                    <a:lnTo>
                      <a:pt x="468" y="284"/>
                    </a:lnTo>
                    <a:lnTo>
                      <a:pt x="500" y="278"/>
                    </a:lnTo>
                    <a:lnTo>
                      <a:pt x="532" y="276"/>
                    </a:lnTo>
                    <a:lnTo>
                      <a:pt x="562" y="278"/>
                    </a:lnTo>
                    <a:lnTo>
                      <a:pt x="562" y="278"/>
                    </a:lnTo>
                    <a:lnTo>
                      <a:pt x="562" y="312"/>
                    </a:lnTo>
                    <a:lnTo>
                      <a:pt x="566" y="348"/>
                    </a:lnTo>
                    <a:lnTo>
                      <a:pt x="570" y="382"/>
                    </a:lnTo>
                    <a:lnTo>
                      <a:pt x="576" y="416"/>
                    </a:lnTo>
                    <a:lnTo>
                      <a:pt x="582" y="452"/>
                    </a:lnTo>
                    <a:lnTo>
                      <a:pt x="593" y="486"/>
                    </a:lnTo>
                    <a:lnTo>
                      <a:pt x="603" y="520"/>
                    </a:lnTo>
                    <a:lnTo>
                      <a:pt x="615" y="554"/>
                    </a:lnTo>
                    <a:lnTo>
                      <a:pt x="615" y="554"/>
                    </a:lnTo>
                    <a:lnTo>
                      <a:pt x="617" y="560"/>
                    </a:lnTo>
                    <a:lnTo>
                      <a:pt x="617" y="560"/>
                    </a:lnTo>
                    <a:lnTo>
                      <a:pt x="611" y="568"/>
                    </a:lnTo>
                    <a:lnTo>
                      <a:pt x="609" y="576"/>
                    </a:lnTo>
                    <a:lnTo>
                      <a:pt x="609" y="576"/>
                    </a:lnTo>
                    <a:lnTo>
                      <a:pt x="566" y="574"/>
                    </a:lnTo>
                    <a:lnTo>
                      <a:pt x="526" y="570"/>
                    </a:lnTo>
                    <a:lnTo>
                      <a:pt x="484" y="562"/>
                    </a:lnTo>
                    <a:lnTo>
                      <a:pt x="444" y="552"/>
                    </a:lnTo>
                    <a:lnTo>
                      <a:pt x="406" y="540"/>
                    </a:lnTo>
                    <a:lnTo>
                      <a:pt x="368" y="524"/>
                    </a:lnTo>
                    <a:lnTo>
                      <a:pt x="330" y="506"/>
                    </a:lnTo>
                    <a:lnTo>
                      <a:pt x="294" y="486"/>
                    </a:lnTo>
                    <a:lnTo>
                      <a:pt x="294" y="486"/>
                    </a:lnTo>
                    <a:lnTo>
                      <a:pt x="296" y="478"/>
                    </a:lnTo>
                    <a:lnTo>
                      <a:pt x="294" y="468"/>
                    </a:lnTo>
                    <a:lnTo>
                      <a:pt x="294" y="468"/>
                    </a:lnTo>
                    <a:lnTo>
                      <a:pt x="290" y="462"/>
                    </a:lnTo>
                    <a:lnTo>
                      <a:pt x="284" y="456"/>
                    </a:lnTo>
                    <a:lnTo>
                      <a:pt x="284" y="456"/>
                    </a:lnTo>
                    <a:lnTo>
                      <a:pt x="294" y="430"/>
                    </a:lnTo>
                    <a:lnTo>
                      <a:pt x="308" y="406"/>
                    </a:lnTo>
                    <a:lnTo>
                      <a:pt x="324" y="382"/>
                    </a:lnTo>
                    <a:lnTo>
                      <a:pt x="342" y="360"/>
                    </a:lnTo>
                    <a:lnTo>
                      <a:pt x="362" y="340"/>
                    </a:lnTo>
                    <a:lnTo>
                      <a:pt x="386" y="322"/>
                    </a:lnTo>
                    <a:lnTo>
                      <a:pt x="410" y="306"/>
                    </a:lnTo>
                    <a:lnTo>
                      <a:pt x="438" y="294"/>
                    </a:lnTo>
                    <a:lnTo>
                      <a:pt x="438" y="294"/>
                    </a:lnTo>
                    <a:close/>
                    <a:moveTo>
                      <a:pt x="635" y="796"/>
                    </a:moveTo>
                    <a:lnTo>
                      <a:pt x="635" y="796"/>
                    </a:lnTo>
                    <a:lnTo>
                      <a:pt x="609" y="804"/>
                    </a:lnTo>
                    <a:lnTo>
                      <a:pt x="582" y="810"/>
                    </a:lnTo>
                    <a:lnTo>
                      <a:pt x="556" y="814"/>
                    </a:lnTo>
                    <a:lnTo>
                      <a:pt x="530" y="814"/>
                    </a:lnTo>
                    <a:lnTo>
                      <a:pt x="504" y="812"/>
                    </a:lnTo>
                    <a:lnTo>
                      <a:pt x="478" y="808"/>
                    </a:lnTo>
                    <a:lnTo>
                      <a:pt x="454" y="800"/>
                    </a:lnTo>
                    <a:lnTo>
                      <a:pt x="430" y="790"/>
                    </a:lnTo>
                    <a:lnTo>
                      <a:pt x="406" y="780"/>
                    </a:lnTo>
                    <a:lnTo>
                      <a:pt x="384" y="766"/>
                    </a:lnTo>
                    <a:lnTo>
                      <a:pt x="364" y="750"/>
                    </a:lnTo>
                    <a:lnTo>
                      <a:pt x="346" y="732"/>
                    </a:lnTo>
                    <a:lnTo>
                      <a:pt x="328" y="712"/>
                    </a:lnTo>
                    <a:lnTo>
                      <a:pt x="312" y="690"/>
                    </a:lnTo>
                    <a:lnTo>
                      <a:pt x="300" y="666"/>
                    </a:lnTo>
                    <a:lnTo>
                      <a:pt x="288" y="642"/>
                    </a:lnTo>
                    <a:lnTo>
                      <a:pt x="288" y="642"/>
                    </a:lnTo>
                    <a:lnTo>
                      <a:pt x="282" y="624"/>
                    </a:lnTo>
                    <a:lnTo>
                      <a:pt x="276" y="606"/>
                    </a:lnTo>
                    <a:lnTo>
                      <a:pt x="272" y="588"/>
                    </a:lnTo>
                    <a:lnTo>
                      <a:pt x="270" y="570"/>
                    </a:lnTo>
                    <a:lnTo>
                      <a:pt x="270" y="552"/>
                    </a:lnTo>
                    <a:lnTo>
                      <a:pt x="270" y="534"/>
                    </a:lnTo>
                    <a:lnTo>
                      <a:pt x="272" y="498"/>
                    </a:lnTo>
                    <a:lnTo>
                      <a:pt x="272" y="498"/>
                    </a:lnTo>
                    <a:lnTo>
                      <a:pt x="282" y="496"/>
                    </a:lnTo>
                    <a:lnTo>
                      <a:pt x="282" y="496"/>
                    </a:lnTo>
                    <a:lnTo>
                      <a:pt x="288" y="494"/>
                    </a:lnTo>
                    <a:lnTo>
                      <a:pt x="292" y="490"/>
                    </a:lnTo>
                    <a:lnTo>
                      <a:pt x="292" y="490"/>
                    </a:lnTo>
                    <a:lnTo>
                      <a:pt x="328" y="510"/>
                    </a:lnTo>
                    <a:lnTo>
                      <a:pt x="366" y="528"/>
                    </a:lnTo>
                    <a:lnTo>
                      <a:pt x="404" y="544"/>
                    </a:lnTo>
                    <a:lnTo>
                      <a:pt x="444" y="558"/>
                    </a:lnTo>
                    <a:lnTo>
                      <a:pt x="484" y="568"/>
                    </a:lnTo>
                    <a:lnTo>
                      <a:pt x="526" y="574"/>
                    </a:lnTo>
                    <a:lnTo>
                      <a:pt x="568" y="580"/>
                    </a:lnTo>
                    <a:lnTo>
                      <a:pt x="611" y="580"/>
                    </a:lnTo>
                    <a:lnTo>
                      <a:pt x="611" y="580"/>
                    </a:lnTo>
                    <a:lnTo>
                      <a:pt x="611" y="584"/>
                    </a:lnTo>
                    <a:lnTo>
                      <a:pt x="611" y="584"/>
                    </a:lnTo>
                    <a:lnTo>
                      <a:pt x="615" y="590"/>
                    </a:lnTo>
                    <a:lnTo>
                      <a:pt x="621" y="596"/>
                    </a:lnTo>
                    <a:lnTo>
                      <a:pt x="627" y="598"/>
                    </a:lnTo>
                    <a:lnTo>
                      <a:pt x="635" y="598"/>
                    </a:lnTo>
                    <a:lnTo>
                      <a:pt x="635" y="598"/>
                    </a:lnTo>
                    <a:lnTo>
                      <a:pt x="651" y="632"/>
                    </a:lnTo>
                    <a:lnTo>
                      <a:pt x="669" y="664"/>
                    </a:lnTo>
                    <a:lnTo>
                      <a:pt x="687" y="696"/>
                    </a:lnTo>
                    <a:lnTo>
                      <a:pt x="709" y="726"/>
                    </a:lnTo>
                    <a:lnTo>
                      <a:pt x="709" y="726"/>
                    </a:lnTo>
                    <a:lnTo>
                      <a:pt x="705" y="730"/>
                    </a:lnTo>
                    <a:lnTo>
                      <a:pt x="703" y="736"/>
                    </a:lnTo>
                    <a:lnTo>
                      <a:pt x="703" y="742"/>
                    </a:lnTo>
                    <a:lnTo>
                      <a:pt x="705" y="746"/>
                    </a:lnTo>
                    <a:lnTo>
                      <a:pt x="705" y="746"/>
                    </a:lnTo>
                    <a:lnTo>
                      <a:pt x="709" y="752"/>
                    </a:lnTo>
                    <a:lnTo>
                      <a:pt x="709" y="752"/>
                    </a:lnTo>
                    <a:lnTo>
                      <a:pt x="691" y="766"/>
                    </a:lnTo>
                    <a:lnTo>
                      <a:pt x="673" y="776"/>
                    </a:lnTo>
                    <a:lnTo>
                      <a:pt x="655" y="788"/>
                    </a:lnTo>
                    <a:lnTo>
                      <a:pt x="635" y="796"/>
                    </a:lnTo>
                    <a:lnTo>
                      <a:pt x="635" y="796"/>
                    </a:lnTo>
                    <a:close/>
                    <a:moveTo>
                      <a:pt x="739" y="722"/>
                    </a:moveTo>
                    <a:lnTo>
                      <a:pt x="739" y="722"/>
                    </a:lnTo>
                    <a:lnTo>
                      <a:pt x="735" y="718"/>
                    </a:lnTo>
                    <a:lnTo>
                      <a:pt x="729" y="718"/>
                    </a:lnTo>
                    <a:lnTo>
                      <a:pt x="723" y="718"/>
                    </a:lnTo>
                    <a:lnTo>
                      <a:pt x="717" y="718"/>
                    </a:lnTo>
                    <a:lnTo>
                      <a:pt x="717" y="718"/>
                    </a:lnTo>
                    <a:lnTo>
                      <a:pt x="711" y="722"/>
                    </a:lnTo>
                    <a:lnTo>
                      <a:pt x="711" y="722"/>
                    </a:lnTo>
                    <a:lnTo>
                      <a:pt x="691" y="692"/>
                    </a:lnTo>
                    <a:lnTo>
                      <a:pt x="673" y="662"/>
                    </a:lnTo>
                    <a:lnTo>
                      <a:pt x="655" y="630"/>
                    </a:lnTo>
                    <a:lnTo>
                      <a:pt x="639" y="598"/>
                    </a:lnTo>
                    <a:lnTo>
                      <a:pt x="639" y="598"/>
                    </a:lnTo>
                    <a:lnTo>
                      <a:pt x="639" y="598"/>
                    </a:lnTo>
                    <a:lnTo>
                      <a:pt x="639" y="598"/>
                    </a:lnTo>
                    <a:lnTo>
                      <a:pt x="645" y="594"/>
                    </a:lnTo>
                    <a:lnTo>
                      <a:pt x="649" y="590"/>
                    </a:lnTo>
                    <a:lnTo>
                      <a:pt x="651" y="586"/>
                    </a:lnTo>
                    <a:lnTo>
                      <a:pt x="653" y="580"/>
                    </a:lnTo>
                    <a:lnTo>
                      <a:pt x="653" y="580"/>
                    </a:lnTo>
                    <a:lnTo>
                      <a:pt x="691" y="576"/>
                    </a:lnTo>
                    <a:lnTo>
                      <a:pt x="727" y="570"/>
                    </a:lnTo>
                    <a:lnTo>
                      <a:pt x="765" y="560"/>
                    </a:lnTo>
                    <a:lnTo>
                      <a:pt x="803" y="550"/>
                    </a:lnTo>
                    <a:lnTo>
                      <a:pt x="803" y="550"/>
                    </a:lnTo>
                    <a:lnTo>
                      <a:pt x="801" y="574"/>
                    </a:lnTo>
                    <a:lnTo>
                      <a:pt x="799" y="596"/>
                    </a:lnTo>
                    <a:lnTo>
                      <a:pt x="793" y="620"/>
                    </a:lnTo>
                    <a:lnTo>
                      <a:pt x="785" y="642"/>
                    </a:lnTo>
                    <a:lnTo>
                      <a:pt x="777" y="664"/>
                    </a:lnTo>
                    <a:lnTo>
                      <a:pt x="765" y="684"/>
                    </a:lnTo>
                    <a:lnTo>
                      <a:pt x="753" y="704"/>
                    </a:lnTo>
                    <a:lnTo>
                      <a:pt x="739" y="722"/>
                    </a:lnTo>
                    <a:lnTo>
                      <a:pt x="739" y="722"/>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94" name="Freeform 295"/>
              <p:cNvSpPr>
                <a:spLocks/>
              </p:cNvSpPr>
              <p:nvPr userDrawn="1"/>
            </p:nvSpPr>
            <p:spPr bwMode="auto">
              <a:xfrm>
                <a:off x="1903413" y="-4127500"/>
                <a:ext cx="15875" cy="31750"/>
              </a:xfrm>
              <a:custGeom>
                <a:avLst/>
                <a:gdLst>
                  <a:gd name="T0" fmla="*/ 4 w 10"/>
                  <a:gd name="T1" fmla="*/ 0 h 20"/>
                  <a:gd name="T2" fmla="*/ 4 w 10"/>
                  <a:gd name="T3" fmla="*/ 0 h 20"/>
                  <a:gd name="T4" fmla="*/ 0 w 10"/>
                  <a:gd name="T5" fmla="*/ 20 h 20"/>
                  <a:gd name="T6" fmla="*/ 0 w 10"/>
                  <a:gd name="T7" fmla="*/ 20 h 20"/>
                  <a:gd name="T8" fmla="*/ 6 w 10"/>
                  <a:gd name="T9" fmla="*/ 18 h 20"/>
                  <a:gd name="T10" fmla="*/ 6 w 10"/>
                  <a:gd name="T11" fmla="*/ 18 h 20"/>
                  <a:gd name="T12" fmla="*/ 10 w 10"/>
                  <a:gd name="T13" fmla="*/ 0 h 20"/>
                  <a:gd name="T14" fmla="*/ 4 w 10"/>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4" y="0"/>
                    </a:moveTo>
                    <a:lnTo>
                      <a:pt x="4" y="0"/>
                    </a:lnTo>
                    <a:lnTo>
                      <a:pt x="0" y="20"/>
                    </a:lnTo>
                    <a:lnTo>
                      <a:pt x="0" y="20"/>
                    </a:lnTo>
                    <a:lnTo>
                      <a:pt x="6" y="18"/>
                    </a:lnTo>
                    <a:lnTo>
                      <a:pt x="6" y="18"/>
                    </a:lnTo>
                    <a:lnTo>
                      <a:pt x="10" y="0"/>
                    </a:lnTo>
                    <a:lnTo>
                      <a:pt x="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nvGrpSpPr>
            <p:cNvPr id="95" name="Concentric Circle"/>
            <p:cNvGrpSpPr/>
            <p:nvPr/>
          </p:nvGrpSpPr>
          <p:grpSpPr>
            <a:xfrm>
              <a:off x="6305303" y="-1"/>
              <a:ext cx="3989388" cy="6858001"/>
              <a:chOff x="-4014788" y="-3675063"/>
              <a:chExt cx="3989388" cy="6858001"/>
            </a:xfrm>
          </p:grpSpPr>
          <p:grpSp>
            <p:nvGrpSpPr>
              <p:cNvPr id="96" name="Gray"/>
              <p:cNvGrpSpPr/>
              <p:nvPr userDrawn="1"/>
            </p:nvGrpSpPr>
            <p:grpSpPr>
              <a:xfrm>
                <a:off x="-3960813" y="-3675063"/>
                <a:ext cx="2868613" cy="6858001"/>
                <a:chOff x="-3960813" y="-3675063"/>
                <a:chExt cx="2868613" cy="6858001"/>
              </a:xfrm>
            </p:grpSpPr>
            <p:sp>
              <p:nvSpPr>
                <p:cNvPr id="123" name="Freeform 175"/>
                <p:cNvSpPr>
                  <a:spLocks/>
                </p:cNvSpPr>
                <p:nvPr userDrawn="1"/>
              </p:nvSpPr>
              <p:spPr bwMode="auto">
                <a:xfrm>
                  <a:off x="-2709863" y="-2373313"/>
                  <a:ext cx="38100" cy="38100"/>
                </a:xfrm>
                <a:custGeom>
                  <a:avLst/>
                  <a:gdLst>
                    <a:gd name="T0" fmla="*/ 2 w 24"/>
                    <a:gd name="T1" fmla="*/ 18 h 24"/>
                    <a:gd name="T2" fmla="*/ 2 w 24"/>
                    <a:gd name="T3" fmla="*/ 18 h 24"/>
                    <a:gd name="T4" fmla="*/ 2 w 24"/>
                    <a:gd name="T5" fmla="*/ 20 h 24"/>
                    <a:gd name="T6" fmla="*/ 2 w 24"/>
                    <a:gd name="T7" fmla="*/ 20 h 24"/>
                    <a:gd name="T8" fmla="*/ 6 w 24"/>
                    <a:gd name="T9" fmla="*/ 24 h 24"/>
                    <a:gd name="T10" fmla="*/ 12 w 24"/>
                    <a:gd name="T11" fmla="*/ 24 h 24"/>
                    <a:gd name="T12" fmla="*/ 12 w 24"/>
                    <a:gd name="T13" fmla="*/ 24 h 24"/>
                    <a:gd name="T14" fmla="*/ 16 w 24"/>
                    <a:gd name="T15" fmla="*/ 24 h 24"/>
                    <a:gd name="T16" fmla="*/ 20 w 24"/>
                    <a:gd name="T17" fmla="*/ 20 h 24"/>
                    <a:gd name="T18" fmla="*/ 20 w 24"/>
                    <a:gd name="T19" fmla="*/ 20 h 24"/>
                    <a:gd name="T20" fmla="*/ 22 w 24"/>
                    <a:gd name="T21" fmla="*/ 18 h 24"/>
                    <a:gd name="T22" fmla="*/ 22 w 24"/>
                    <a:gd name="T23" fmla="*/ 18 h 24"/>
                    <a:gd name="T24" fmla="*/ 22 w 24"/>
                    <a:gd name="T25" fmla="*/ 16 h 24"/>
                    <a:gd name="T26" fmla="*/ 22 w 24"/>
                    <a:gd name="T27" fmla="*/ 16 h 24"/>
                    <a:gd name="T28" fmla="*/ 22 w 24"/>
                    <a:gd name="T29" fmla="*/ 14 h 24"/>
                    <a:gd name="T30" fmla="*/ 22 w 24"/>
                    <a:gd name="T31" fmla="*/ 14 h 24"/>
                    <a:gd name="T32" fmla="*/ 24 w 24"/>
                    <a:gd name="T33" fmla="*/ 12 h 24"/>
                    <a:gd name="T34" fmla="*/ 24 w 24"/>
                    <a:gd name="T35" fmla="*/ 12 h 24"/>
                    <a:gd name="T36" fmla="*/ 22 w 24"/>
                    <a:gd name="T37" fmla="*/ 8 h 24"/>
                    <a:gd name="T38" fmla="*/ 20 w 24"/>
                    <a:gd name="T39" fmla="*/ 4 h 24"/>
                    <a:gd name="T40" fmla="*/ 20 w 24"/>
                    <a:gd name="T41" fmla="*/ 4 h 24"/>
                    <a:gd name="T42" fmla="*/ 18 w 24"/>
                    <a:gd name="T43" fmla="*/ 2 h 24"/>
                    <a:gd name="T44" fmla="*/ 18 w 24"/>
                    <a:gd name="T45" fmla="*/ 2 h 24"/>
                    <a:gd name="T46" fmla="*/ 16 w 24"/>
                    <a:gd name="T47" fmla="*/ 2 h 24"/>
                    <a:gd name="T48" fmla="*/ 16 w 24"/>
                    <a:gd name="T49" fmla="*/ 2 h 24"/>
                    <a:gd name="T50" fmla="*/ 14 w 24"/>
                    <a:gd name="T51" fmla="*/ 0 h 24"/>
                    <a:gd name="T52" fmla="*/ 14 w 24"/>
                    <a:gd name="T53" fmla="*/ 0 h 24"/>
                    <a:gd name="T54" fmla="*/ 8 w 24"/>
                    <a:gd name="T55" fmla="*/ 0 h 24"/>
                    <a:gd name="T56" fmla="*/ 8 w 24"/>
                    <a:gd name="T57" fmla="*/ 0 h 24"/>
                    <a:gd name="T58" fmla="*/ 6 w 24"/>
                    <a:gd name="T59" fmla="*/ 2 h 24"/>
                    <a:gd name="T60" fmla="*/ 6 w 24"/>
                    <a:gd name="T61" fmla="*/ 2 h 24"/>
                    <a:gd name="T62" fmla="*/ 4 w 24"/>
                    <a:gd name="T63" fmla="*/ 2 h 24"/>
                    <a:gd name="T64" fmla="*/ 4 w 24"/>
                    <a:gd name="T65" fmla="*/ 2 h 24"/>
                    <a:gd name="T66" fmla="*/ 2 w 24"/>
                    <a:gd name="T67" fmla="*/ 4 h 24"/>
                    <a:gd name="T68" fmla="*/ 2 w 24"/>
                    <a:gd name="T69" fmla="*/ 4 h 24"/>
                    <a:gd name="T70" fmla="*/ 0 w 24"/>
                    <a:gd name="T71" fmla="*/ 8 h 24"/>
                    <a:gd name="T72" fmla="*/ 0 w 24"/>
                    <a:gd name="T73" fmla="*/ 12 h 24"/>
                    <a:gd name="T74" fmla="*/ 0 w 24"/>
                    <a:gd name="T75" fmla="*/ 12 h 24"/>
                    <a:gd name="T76" fmla="*/ 0 w 24"/>
                    <a:gd name="T77" fmla="*/ 14 h 24"/>
                    <a:gd name="T78" fmla="*/ 0 w 24"/>
                    <a:gd name="T79" fmla="*/ 14 h 24"/>
                    <a:gd name="T80" fmla="*/ 0 w 24"/>
                    <a:gd name="T81" fmla="*/ 16 h 24"/>
                    <a:gd name="T82" fmla="*/ 0 w 24"/>
                    <a:gd name="T83" fmla="*/ 16 h 24"/>
                    <a:gd name="T84" fmla="*/ 2 w 24"/>
                    <a:gd name="T85" fmla="*/ 18 h 24"/>
                    <a:gd name="T86" fmla="*/ 2 w 24"/>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24">
                      <a:moveTo>
                        <a:pt x="2" y="18"/>
                      </a:moveTo>
                      <a:lnTo>
                        <a:pt x="2" y="18"/>
                      </a:lnTo>
                      <a:lnTo>
                        <a:pt x="2" y="20"/>
                      </a:lnTo>
                      <a:lnTo>
                        <a:pt x="2" y="20"/>
                      </a:lnTo>
                      <a:lnTo>
                        <a:pt x="6" y="24"/>
                      </a:lnTo>
                      <a:lnTo>
                        <a:pt x="12" y="24"/>
                      </a:lnTo>
                      <a:lnTo>
                        <a:pt x="12" y="24"/>
                      </a:lnTo>
                      <a:lnTo>
                        <a:pt x="16" y="24"/>
                      </a:lnTo>
                      <a:lnTo>
                        <a:pt x="20" y="20"/>
                      </a:lnTo>
                      <a:lnTo>
                        <a:pt x="20" y="20"/>
                      </a:lnTo>
                      <a:lnTo>
                        <a:pt x="22" y="18"/>
                      </a:lnTo>
                      <a:lnTo>
                        <a:pt x="22" y="18"/>
                      </a:lnTo>
                      <a:lnTo>
                        <a:pt x="22" y="16"/>
                      </a:lnTo>
                      <a:lnTo>
                        <a:pt x="22" y="16"/>
                      </a:lnTo>
                      <a:lnTo>
                        <a:pt x="22" y="14"/>
                      </a:lnTo>
                      <a:lnTo>
                        <a:pt x="22" y="14"/>
                      </a:lnTo>
                      <a:lnTo>
                        <a:pt x="24" y="12"/>
                      </a:lnTo>
                      <a:lnTo>
                        <a:pt x="24" y="12"/>
                      </a:lnTo>
                      <a:lnTo>
                        <a:pt x="22" y="8"/>
                      </a:lnTo>
                      <a:lnTo>
                        <a:pt x="20" y="4"/>
                      </a:lnTo>
                      <a:lnTo>
                        <a:pt x="20" y="4"/>
                      </a:lnTo>
                      <a:lnTo>
                        <a:pt x="18" y="2"/>
                      </a:lnTo>
                      <a:lnTo>
                        <a:pt x="18" y="2"/>
                      </a:lnTo>
                      <a:lnTo>
                        <a:pt x="16" y="2"/>
                      </a:lnTo>
                      <a:lnTo>
                        <a:pt x="16" y="2"/>
                      </a:lnTo>
                      <a:lnTo>
                        <a:pt x="14" y="0"/>
                      </a:lnTo>
                      <a:lnTo>
                        <a:pt x="14" y="0"/>
                      </a:lnTo>
                      <a:lnTo>
                        <a:pt x="8" y="0"/>
                      </a:lnTo>
                      <a:lnTo>
                        <a:pt x="8" y="0"/>
                      </a:lnTo>
                      <a:lnTo>
                        <a:pt x="6" y="2"/>
                      </a:lnTo>
                      <a:lnTo>
                        <a:pt x="6" y="2"/>
                      </a:lnTo>
                      <a:lnTo>
                        <a:pt x="4" y="2"/>
                      </a:lnTo>
                      <a:lnTo>
                        <a:pt x="4" y="2"/>
                      </a:lnTo>
                      <a:lnTo>
                        <a:pt x="2" y="4"/>
                      </a:lnTo>
                      <a:lnTo>
                        <a:pt x="2" y="4"/>
                      </a:lnTo>
                      <a:lnTo>
                        <a:pt x="0" y="8"/>
                      </a:lnTo>
                      <a:lnTo>
                        <a:pt x="0" y="12"/>
                      </a:lnTo>
                      <a:lnTo>
                        <a:pt x="0" y="12"/>
                      </a:lnTo>
                      <a:lnTo>
                        <a:pt x="0" y="14"/>
                      </a:lnTo>
                      <a:lnTo>
                        <a:pt x="0" y="14"/>
                      </a:lnTo>
                      <a:lnTo>
                        <a:pt x="0" y="16"/>
                      </a:lnTo>
                      <a:lnTo>
                        <a:pt x="0" y="16"/>
                      </a:lnTo>
                      <a:lnTo>
                        <a:pt x="2" y="18"/>
                      </a:lnTo>
                      <a:lnTo>
                        <a:pt x="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4" name="Freeform 176"/>
                <p:cNvSpPr>
                  <a:spLocks/>
                </p:cNvSpPr>
                <p:nvPr userDrawn="1"/>
              </p:nvSpPr>
              <p:spPr bwMode="auto">
                <a:xfrm>
                  <a:off x="-3027363" y="11874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4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2 h 24"/>
                    <a:gd name="T26" fmla="*/ 8 w 24"/>
                    <a:gd name="T27" fmla="*/ 2 h 24"/>
                    <a:gd name="T28" fmla="*/ 4 w 24"/>
                    <a:gd name="T29" fmla="*/ 4 h 24"/>
                    <a:gd name="T30" fmla="*/ 2 w 24"/>
                    <a:gd name="T31" fmla="*/ 8 h 24"/>
                    <a:gd name="T32" fmla="*/ 0 w 24"/>
                    <a:gd name="T33" fmla="*/ 12 h 24"/>
                    <a:gd name="T34" fmla="*/ 0 w 24"/>
                    <a:gd name="T35" fmla="*/ 18 h 24"/>
                    <a:gd name="T36" fmla="*/ 0 w 24"/>
                    <a:gd name="T37" fmla="*/ 18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6" y="24"/>
                      </a:lnTo>
                      <a:lnTo>
                        <a:pt x="16" y="24"/>
                      </a:lnTo>
                      <a:lnTo>
                        <a:pt x="20" y="22"/>
                      </a:lnTo>
                      <a:lnTo>
                        <a:pt x="24" y="18"/>
                      </a:lnTo>
                      <a:lnTo>
                        <a:pt x="24" y="14"/>
                      </a:lnTo>
                      <a:lnTo>
                        <a:pt x="24" y="8"/>
                      </a:lnTo>
                      <a:lnTo>
                        <a:pt x="24" y="8"/>
                      </a:lnTo>
                      <a:lnTo>
                        <a:pt x="20" y="4"/>
                      </a:lnTo>
                      <a:lnTo>
                        <a:pt x="18" y="2"/>
                      </a:lnTo>
                      <a:lnTo>
                        <a:pt x="12" y="0"/>
                      </a:lnTo>
                      <a:lnTo>
                        <a:pt x="8" y="2"/>
                      </a:lnTo>
                      <a:lnTo>
                        <a:pt x="8" y="2"/>
                      </a:lnTo>
                      <a:lnTo>
                        <a:pt x="4" y="4"/>
                      </a:lnTo>
                      <a:lnTo>
                        <a:pt x="2" y="8"/>
                      </a:lnTo>
                      <a:lnTo>
                        <a:pt x="0" y="12"/>
                      </a:lnTo>
                      <a:lnTo>
                        <a:pt x="0" y="18"/>
                      </a:lnTo>
                      <a:lnTo>
                        <a:pt x="0"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5" name="Freeform 177"/>
                <p:cNvSpPr>
                  <a:spLocks/>
                </p:cNvSpPr>
                <p:nvPr userDrawn="1"/>
              </p:nvSpPr>
              <p:spPr bwMode="auto">
                <a:xfrm>
                  <a:off x="-2262188" y="-29194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6" name="Freeform 178"/>
                <p:cNvSpPr>
                  <a:spLocks/>
                </p:cNvSpPr>
                <p:nvPr userDrawn="1"/>
              </p:nvSpPr>
              <p:spPr bwMode="auto">
                <a:xfrm>
                  <a:off x="-2293938" y="-2947988"/>
                  <a:ext cx="38100" cy="34925"/>
                </a:xfrm>
                <a:custGeom>
                  <a:avLst/>
                  <a:gdLst>
                    <a:gd name="T0" fmla="*/ 20 w 24"/>
                    <a:gd name="T1" fmla="*/ 2 h 22"/>
                    <a:gd name="T2" fmla="*/ 20 w 24"/>
                    <a:gd name="T3" fmla="*/ 2 h 22"/>
                    <a:gd name="T4" fmla="*/ 14 w 24"/>
                    <a:gd name="T5" fmla="*/ 0 h 22"/>
                    <a:gd name="T6" fmla="*/ 10 w 24"/>
                    <a:gd name="T7" fmla="*/ 0 h 22"/>
                    <a:gd name="T8" fmla="*/ 6 w 24"/>
                    <a:gd name="T9" fmla="*/ 0 h 22"/>
                    <a:gd name="T10" fmla="*/ 2 w 24"/>
                    <a:gd name="T11" fmla="*/ 4 h 22"/>
                    <a:gd name="T12" fmla="*/ 2 w 24"/>
                    <a:gd name="T13" fmla="*/ 4 h 22"/>
                    <a:gd name="T14" fmla="*/ 0 w 24"/>
                    <a:gd name="T15" fmla="*/ 8 h 22"/>
                    <a:gd name="T16" fmla="*/ 0 w 24"/>
                    <a:gd name="T17" fmla="*/ 12 h 22"/>
                    <a:gd name="T18" fmla="*/ 0 w 24"/>
                    <a:gd name="T19" fmla="*/ 16 h 22"/>
                    <a:gd name="T20" fmla="*/ 4 w 24"/>
                    <a:gd name="T21" fmla="*/ 20 h 22"/>
                    <a:gd name="T22" fmla="*/ 4 w 24"/>
                    <a:gd name="T23" fmla="*/ 20 h 22"/>
                    <a:gd name="T24" fmla="*/ 8 w 24"/>
                    <a:gd name="T25" fmla="*/ 22 h 22"/>
                    <a:gd name="T26" fmla="*/ 12 w 24"/>
                    <a:gd name="T27" fmla="*/ 22 h 22"/>
                    <a:gd name="T28" fmla="*/ 12 w 24"/>
                    <a:gd name="T29" fmla="*/ 22 h 22"/>
                    <a:gd name="T30" fmla="*/ 16 w 24"/>
                    <a:gd name="T31" fmla="*/ 22 h 22"/>
                    <a:gd name="T32" fmla="*/ 20 w 24"/>
                    <a:gd name="T33" fmla="*/ 18 h 22"/>
                    <a:gd name="T34" fmla="*/ 20 w 24"/>
                    <a:gd name="T35" fmla="*/ 18 h 22"/>
                    <a:gd name="T36" fmla="*/ 22 w 24"/>
                    <a:gd name="T37" fmla="*/ 14 h 22"/>
                    <a:gd name="T38" fmla="*/ 24 w 24"/>
                    <a:gd name="T39" fmla="*/ 10 h 22"/>
                    <a:gd name="T40" fmla="*/ 22 w 24"/>
                    <a:gd name="T41" fmla="*/ 6 h 22"/>
                    <a:gd name="T42" fmla="*/ 20 w 24"/>
                    <a:gd name="T43" fmla="*/ 2 h 22"/>
                    <a:gd name="T44" fmla="*/ 20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20" y="2"/>
                      </a:moveTo>
                      <a:lnTo>
                        <a:pt x="20" y="2"/>
                      </a:lnTo>
                      <a:lnTo>
                        <a:pt x="14" y="0"/>
                      </a:lnTo>
                      <a:lnTo>
                        <a:pt x="10" y="0"/>
                      </a:lnTo>
                      <a:lnTo>
                        <a:pt x="6" y="0"/>
                      </a:lnTo>
                      <a:lnTo>
                        <a:pt x="2" y="4"/>
                      </a:lnTo>
                      <a:lnTo>
                        <a:pt x="2" y="4"/>
                      </a:lnTo>
                      <a:lnTo>
                        <a:pt x="0" y="8"/>
                      </a:lnTo>
                      <a:lnTo>
                        <a:pt x="0" y="12"/>
                      </a:lnTo>
                      <a:lnTo>
                        <a:pt x="0" y="16"/>
                      </a:lnTo>
                      <a:lnTo>
                        <a:pt x="4" y="20"/>
                      </a:lnTo>
                      <a:lnTo>
                        <a:pt x="4" y="20"/>
                      </a:lnTo>
                      <a:lnTo>
                        <a:pt x="8" y="22"/>
                      </a:lnTo>
                      <a:lnTo>
                        <a:pt x="12" y="22"/>
                      </a:lnTo>
                      <a:lnTo>
                        <a:pt x="12" y="22"/>
                      </a:lnTo>
                      <a:lnTo>
                        <a:pt x="16" y="22"/>
                      </a:lnTo>
                      <a:lnTo>
                        <a:pt x="20" y="18"/>
                      </a:lnTo>
                      <a:lnTo>
                        <a:pt x="20" y="18"/>
                      </a:lnTo>
                      <a:lnTo>
                        <a:pt x="22"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7" name="Freeform 179"/>
                <p:cNvSpPr>
                  <a:spLocks/>
                </p:cNvSpPr>
                <p:nvPr userDrawn="1"/>
              </p:nvSpPr>
              <p:spPr bwMode="auto">
                <a:xfrm>
                  <a:off x="-2360613" y="-2871788"/>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8" name="Freeform 180"/>
                <p:cNvSpPr>
                  <a:spLocks/>
                </p:cNvSpPr>
                <p:nvPr userDrawn="1"/>
              </p:nvSpPr>
              <p:spPr bwMode="auto">
                <a:xfrm>
                  <a:off x="-2227263" y="-3024188"/>
                  <a:ext cx="38100" cy="38100"/>
                </a:xfrm>
                <a:custGeom>
                  <a:avLst/>
                  <a:gdLst>
                    <a:gd name="T0" fmla="*/ 20 w 24"/>
                    <a:gd name="T1" fmla="*/ 20 h 24"/>
                    <a:gd name="T2" fmla="*/ 20 w 24"/>
                    <a:gd name="T3" fmla="*/ 20 h 24"/>
                    <a:gd name="T4" fmla="*/ 24 w 24"/>
                    <a:gd name="T5" fmla="*/ 14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6 w 24"/>
                    <a:gd name="T19" fmla="*/ 0 h 24"/>
                    <a:gd name="T20" fmla="*/ 2 w 24"/>
                    <a:gd name="T21" fmla="*/ 2 h 24"/>
                    <a:gd name="T22" fmla="*/ 2 w 24"/>
                    <a:gd name="T23" fmla="*/ 2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4"/>
                      </a:lnTo>
                      <a:lnTo>
                        <a:pt x="24" y="10"/>
                      </a:lnTo>
                      <a:lnTo>
                        <a:pt x="22" y="6"/>
                      </a:lnTo>
                      <a:lnTo>
                        <a:pt x="20" y="2"/>
                      </a:lnTo>
                      <a:lnTo>
                        <a:pt x="20" y="2"/>
                      </a:lnTo>
                      <a:lnTo>
                        <a:pt x="16" y="0"/>
                      </a:lnTo>
                      <a:lnTo>
                        <a:pt x="12" y="0"/>
                      </a:lnTo>
                      <a:lnTo>
                        <a:pt x="6" y="0"/>
                      </a:lnTo>
                      <a:lnTo>
                        <a:pt x="2" y="2"/>
                      </a:lnTo>
                      <a:lnTo>
                        <a:pt x="2" y="2"/>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9" name="Freeform 181"/>
                <p:cNvSpPr>
                  <a:spLocks/>
                </p:cNvSpPr>
                <p:nvPr userDrawn="1"/>
              </p:nvSpPr>
              <p:spPr bwMode="auto">
                <a:xfrm>
                  <a:off x="-2016125" y="-3243263"/>
                  <a:ext cx="38100" cy="38100"/>
                </a:xfrm>
                <a:custGeom>
                  <a:avLst/>
                  <a:gdLst>
                    <a:gd name="T0" fmla="*/ 20 w 24"/>
                    <a:gd name="T1" fmla="*/ 20 h 24"/>
                    <a:gd name="T2" fmla="*/ 20 w 24"/>
                    <a:gd name="T3" fmla="*/ 20 h 24"/>
                    <a:gd name="T4" fmla="*/ 22 w 24"/>
                    <a:gd name="T5" fmla="*/ 16 h 24"/>
                    <a:gd name="T6" fmla="*/ 24 w 24"/>
                    <a:gd name="T7" fmla="*/ 12 h 24"/>
                    <a:gd name="T8" fmla="*/ 24 w 24"/>
                    <a:gd name="T9" fmla="*/ 8 h 24"/>
                    <a:gd name="T10" fmla="*/ 20 w 24"/>
                    <a:gd name="T11" fmla="*/ 4 h 24"/>
                    <a:gd name="T12" fmla="*/ 20 w 24"/>
                    <a:gd name="T13" fmla="*/ 4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4" y="8"/>
                      </a:lnTo>
                      <a:lnTo>
                        <a:pt x="20" y="4"/>
                      </a:lnTo>
                      <a:lnTo>
                        <a:pt x="20" y="4"/>
                      </a:lnTo>
                      <a:lnTo>
                        <a:pt x="16" y="0"/>
                      </a:lnTo>
                      <a:lnTo>
                        <a:pt x="12" y="0"/>
                      </a:lnTo>
                      <a:lnTo>
                        <a:pt x="8" y="0"/>
                      </a:lnTo>
                      <a:lnTo>
                        <a:pt x="4" y="2"/>
                      </a:lnTo>
                      <a:lnTo>
                        <a:pt x="4" y="2"/>
                      </a:lnTo>
                      <a:lnTo>
                        <a:pt x="0" y="6"/>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0" name="Freeform 182"/>
                <p:cNvSpPr>
                  <a:spLocks/>
                </p:cNvSpPr>
                <p:nvPr userDrawn="1"/>
              </p:nvSpPr>
              <p:spPr bwMode="auto">
                <a:xfrm>
                  <a:off x="-2157413" y="-3100388"/>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0 h 24"/>
                    <a:gd name="T16" fmla="*/ 10 w 24"/>
                    <a:gd name="T17" fmla="*/ 0 h 24"/>
                    <a:gd name="T18" fmla="*/ 6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0"/>
                      </a:lnTo>
                      <a:lnTo>
                        <a:pt x="10" y="0"/>
                      </a:lnTo>
                      <a:lnTo>
                        <a:pt x="6"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1" name="Freeform 183"/>
                <p:cNvSpPr>
                  <a:spLocks/>
                </p:cNvSpPr>
                <p:nvPr userDrawn="1"/>
              </p:nvSpPr>
              <p:spPr bwMode="auto">
                <a:xfrm>
                  <a:off x="-2087563" y="-31734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2" name="Freeform 184"/>
                <p:cNvSpPr>
                  <a:spLocks/>
                </p:cNvSpPr>
                <p:nvPr userDrawn="1"/>
              </p:nvSpPr>
              <p:spPr bwMode="auto">
                <a:xfrm>
                  <a:off x="-2424113" y="-2792413"/>
                  <a:ext cx="38100" cy="38100"/>
                </a:xfrm>
                <a:custGeom>
                  <a:avLst/>
                  <a:gdLst>
                    <a:gd name="T0" fmla="*/ 12 w 24"/>
                    <a:gd name="T1" fmla="*/ 24 h 24"/>
                    <a:gd name="T2" fmla="*/ 12 w 24"/>
                    <a:gd name="T3" fmla="*/ 24 h 24"/>
                    <a:gd name="T4" fmla="*/ 18 w 24"/>
                    <a:gd name="T5" fmla="*/ 22 h 24"/>
                    <a:gd name="T6" fmla="*/ 22 w 24"/>
                    <a:gd name="T7" fmla="*/ 20 h 24"/>
                    <a:gd name="T8" fmla="*/ 22 w 24"/>
                    <a:gd name="T9" fmla="*/ 20 h 24"/>
                    <a:gd name="T10" fmla="*/ 24 w 24"/>
                    <a:gd name="T11" fmla="*/ 16 h 24"/>
                    <a:gd name="T12" fmla="*/ 24 w 24"/>
                    <a:gd name="T13" fmla="*/ 10 h 24"/>
                    <a:gd name="T14" fmla="*/ 22 w 24"/>
                    <a:gd name="T15" fmla="*/ 6 h 24"/>
                    <a:gd name="T16" fmla="*/ 20 w 24"/>
                    <a:gd name="T17" fmla="*/ 2 h 24"/>
                    <a:gd name="T18" fmla="*/ 20 w 24"/>
                    <a:gd name="T19" fmla="*/ 2 h 24"/>
                    <a:gd name="T20" fmla="*/ 16 w 24"/>
                    <a:gd name="T21" fmla="*/ 0 h 24"/>
                    <a:gd name="T22" fmla="*/ 10 w 24"/>
                    <a:gd name="T23" fmla="*/ 0 h 24"/>
                    <a:gd name="T24" fmla="*/ 6 w 24"/>
                    <a:gd name="T25" fmla="*/ 2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2 h 24"/>
                    <a:gd name="T38" fmla="*/ 4 w 24"/>
                    <a:gd name="T39" fmla="*/ 22 h 24"/>
                    <a:gd name="T40" fmla="*/ 8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20"/>
                      </a:lnTo>
                      <a:lnTo>
                        <a:pt x="22" y="20"/>
                      </a:lnTo>
                      <a:lnTo>
                        <a:pt x="24" y="16"/>
                      </a:lnTo>
                      <a:lnTo>
                        <a:pt x="24" y="10"/>
                      </a:lnTo>
                      <a:lnTo>
                        <a:pt x="22" y="6"/>
                      </a:lnTo>
                      <a:lnTo>
                        <a:pt x="20" y="2"/>
                      </a:lnTo>
                      <a:lnTo>
                        <a:pt x="20" y="2"/>
                      </a:lnTo>
                      <a:lnTo>
                        <a:pt x="16" y="0"/>
                      </a:lnTo>
                      <a:lnTo>
                        <a:pt x="10" y="0"/>
                      </a:lnTo>
                      <a:lnTo>
                        <a:pt x="6" y="2"/>
                      </a:lnTo>
                      <a:lnTo>
                        <a:pt x="2" y="4"/>
                      </a:lnTo>
                      <a:lnTo>
                        <a:pt x="2" y="4"/>
                      </a:lnTo>
                      <a:lnTo>
                        <a:pt x="0" y="8"/>
                      </a:lnTo>
                      <a:lnTo>
                        <a:pt x="0" y="14"/>
                      </a:lnTo>
                      <a:lnTo>
                        <a:pt x="2" y="18"/>
                      </a:lnTo>
                      <a:lnTo>
                        <a:pt x="4" y="22"/>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3" name="Freeform 185"/>
                <p:cNvSpPr>
                  <a:spLocks/>
                </p:cNvSpPr>
                <p:nvPr userDrawn="1"/>
              </p:nvSpPr>
              <p:spPr bwMode="auto">
                <a:xfrm>
                  <a:off x="-2919413" y="-1976438"/>
                  <a:ext cx="38100" cy="36513"/>
                </a:xfrm>
                <a:custGeom>
                  <a:avLst/>
                  <a:gdLst>
                    <a:gd name="T0" fmla="*/ 12 w 24"/>
                    <a:gd name="T1" fmla="*/ 23 h 23"/>
                    <a:gd name="T2" fmla="*/ 12 w 24"/>
                    <a:gd name="T3" fmla="*/ 23 h 23"/>
                    <a:gd name="T4" fmla="*/ 18 w 24"/>
                    <a:gd name="T5" fmla="*/ 21 h 23"/>
                    <a:gd name="T6" fmla="*/ 22 w 24"/>
                    <a:gd name="T7" fmla="*/ 15 h 23"/>
                    <a:gd name="T8" fmla="*/ 22 w 24"/>
                    <a:gd name="T9" fmla="*/ 15 h 23"/>
                    <a:gd name="T10" fmla="*/ 24 w 24"/>
                    <a:gd name="T11" fmla="*/ 11 h 23"/>
                    <a:gd name="T12" fmla="*/ 24 w 24"/>
                    <a:gd name="T13" fmla="*/ 8 h 23"/>
                    <a:gd name="T14" fmla="*/ 20 w 24"/>
                    <a:gd name="T15" fmla="*/ 4 h 23"/>
                    <a:gd name="T16" fmla="*/ 16 w 24"/>
                    <a:gd name="T17" fmla="*/ 0 h 23"/>
                    <a:gd name="T18" fmla="*/ 16 w 24"/>
                    <a:gd name="T19" fmla="*/ 0 h 23"/>
                    <a:gd name="T20" fmla="*/ 12 w 24"/>
                    <a:gd name="T21" fmla="*/ 0 h 23"/>
                    <a:gd name="T22" fmla="*/ 8 w 24"/>
                    <a:gd name="T23" fmla="*/ 0 h 23"/>
                    <a:gd name="T24" fmla="*/ 4 w 24"/>
                    <a:gd name="T25" fmla="*/ 2 h 23"/>
                    <a:gd name="T26" fmla="*/ 0 w 24"/>
                    <a:gd name="T27" fmla="*/ 6 h 23"/>
                    <a:gd name="T28" fmla="*/ 0 w 24"/>
                    <a:gd name="T29" fmla="*/ 6 h 23"/>
                    <a:gd name="T30" fmla="*/ 0 w 24"/>
                    <a:gd name="T31" fmla="*/ 11 h 23"/>
                    <a:gd name="T32" fmla="*/ 0 w 24"/>
                    <a:gd name="T33" fmla="*/ 15 h 23"/>
                    <a:gd name="T34" fmla="*/ 4 w 24"/>
                    <a:gd name="T35" fmla="*/ 19 h 23"/>
                    <a:gd name="T36" fmla="*/ 6 w 24"/>
                    <a:gd name="T37" fmla="*/ 21 h 23"/>
                    <a:gd name="T38" fmla="*/ 6 w 24"/>
                    <a:gd name="T39" fmla="*/ 21 h 23"/>
                    <a:gd name="T40" fmla="*/ 12 w 24"/>
                    <a:gd name="T41" fmla="*/ 23 h 23"/>
                    <a:gd name="T42" fmla="*/ 12 w 24"/>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12" y="23"/>
                      </a:moveTo>
                      <a:lnTo>
                        <a:pt x="12" y="23"/>
                      </a:lnTo>
                      <a:lnTo>
                        <a:pt x="18" y="21"/>
                      </a:lnTo>
                      <a:lnTo>
                        <a:pt x="22" y="15"/>
                      </a:lnTo>
                      <a:lnTo>
                        <a:pt x="22" y="15"/>
                      </a:lnTo>
                      <a:lnTo>
                        <a:pt x="24" y="11"/>
                      </a:lnTo>
                      <a:lnTo>
                        <a:pt x="24" y="8"/>
                      </a:lnTo>
                      <a:lnTo>
                        <a:pt x="20" y="4"/>
                      </a:lnTo>
                      <a:lnTo>
                        <a:pt x="16" y="0"/>
                      </a:lnTo>
                      <a:lnTo>
                        <a:pt x="16" y="0"/>
                      </a:lnTo>
                      <a:lnTo>
                        <a:pt x="12" y="0"/>
                      </a:lnTo>
                      <a:lnTo>
                        <a:pt x="8" y="0"/>
                      </a:lnTo>
                      <a:lnTo>
                        <a:pt x="4" y="2"/>
                      </a:lnTo>
                      <a:lnTo>
                        <a:pt x="0" y="6"/>
                      </a:lnTo>
                      <a:lnTo>
                        <a:pt x="0" y="6"/>
                      </a:lnTo>
                      <a:lnTo>
                        <a:pt x="0" y="11"/>
                      </a:lnTo>
                      <a:lnTo>
                        <a:pt x="0" y="15"/>
                      </a:lnTo>
                      <a:lnTo>
                        <a:pt x="4" y="19"/>
                      </a:lnTo>
                      <a:lnTo>
                        <a:pt x="6" y="21"/>
                      </a:lnTo>
                      <a:lnTo>
                        <a:pt x="6" y="21"/>
                      </a:lnTo>
                      <a:lnTo>
                        <a:pt x="12" y="23"/>
                      </a:lnTo>
                      <a:lnTo>
                        <a:pt x="12" y="23"/>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4" name="Freeform 186"/>
                <p:cNvSpPr>
                  <a:spLocks/>
                </p:cNvSpPr>
                <p:nvPr userDrawn="1"/>
              </p:nvSpPr>
              <p:spPr bwMode="auto">
                <a:xfrm>
                  <a:off x="-2960688" y="-1885950"/>
                  <a:ext cx="38100" cy="38100"/>
                </a:xfrm>
                <a:custGeom>
                  <a:avLst/>
                  <a:gdLst>
                    <a:gd name="T0" fmla="*/ 8 w 24"/>
                    <a:gd name="T1" fmla="*/ 24 h 24"/>
                    <a:gd name="T2" fmla="*/ 8 w 24"/>
                    <a:gd name="T3" fmla="*/ 24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4 w 24"/>
                    <a:gd name="T17" fmla="*/ 8 h 24"/>
                    <a:gd name="T18" fmla="*/ 20 w 24"/>
                    <a:gd name="T19" fmla="*/ 4 h 24"/>
                    <a:gd name="T20" fmla="*/ 16 w 24"/>
                    <a:gd name="T21" fmla="*/ 2 h 24"/>
                    <a:gd name="T22" fmla="*/ 16 w 24"/>
                    <a:gd name="T23" fmla="*/ 2 h 24"/>
                    <a:gd name="T24" fmla="*/ 12 w 24"/>
                    <a:gd name="T25" fmla="*/ 0 h 24"/>
                    <a:gd name="T26" fmla="*/ 8 w 24"/>
                    <a:gd name="T27" fmla="*/ 2 h 24"/>
                    <a:gd name="T28" fmla="*/ 4 w 24"/>
                    <a:gd name="T29" fmla="*/ 4 h 24"/>
                    <a:gd name="T30" fmla="*/ 0 w 24"/>
                    <a:gd name="T31" fmla="*/ 8 h 24"/>
                    <a:gd name="T32" fmla="*/ 0 w 24"/>
                    <a:gd name="T33" fmla="*/ 8 h 24"/>
                    <a:gd name="T34" fmla="*/ 0 w 24"/>
                    <a:gd name="T35" fmla="*/ 12 h 24"/>
                    <a:gd name="T36" fmla="*/ 0 w 24"/>
                    <a:gd name="T37" fmla="*/ 16 h 24"/>
                    <a:gd name="T38" fmla="*/ 4 w 24"/>
                    <a:gd name="T39" fmla="*/ 20 h 24"/>
                    <a:gd name="T40" fmla="*/ 8 w 24"/>
                    <a:gd name="T41" fmla="*/ 24 h 24"/>
                    <a:gd name="T42" fmla="*/ 8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24"/>
                      </a:moveTo>
                      <a:lnTo>
                        <a:pt x="8" y="24"/>
                      </a:lnTo>
                      <a:lnTo>
                        <a:pt x="12" y="24"/>
                      </a:lnTo>
                      <a:lnTo>
                        <a:pt x="12" y="24"/>
                      </a:lnTo>
                      <a:lnTo>
                        <a:pt x="18" y="22"/>
                      </a:lnTo>
                      <a:lnTo>
                        <a:pt x="22" y="16"/>
                      </a:lnTo>
                      <a:lnTo>
                        <a:pt x="22" y="16"/>
                      </a:lnTo>
                      <a:lnTo>
                        <a:pt x="24" y="12"/>
                      </a:lnTo>
                      <a:lnTo>
                        <a:pt x="24" y="8"/>
                      </a:lnTo>
                      <a:lnTo>
                        <a:pt x="20" y="4"/>
                      </a:lnTo>
                      <a:lnTo>
                        <a:pt x="16" y="2"/>
                      </a:lnTo>
                      <a:lnTo>
                        <a:pt x="16" y="2"/>
                      </a:lnTo>
                      <a:lnTo>
                        <a:pt x="12" y="0"/>
                      </a:lnTo>
                      <a:lnTo>
                        <a:pt x="8" y="2"/>
                      </a:lnTo>
                      <a:lnTo>
                        <a:pt x="4" y="4"/>
                      </a:lnTo>
                      <a:lnTo>
                        <a:pt x="0" y="8"/>
                      </a:lnTo>
                      <a:lnTo>
                        <a:pt x="0" y="8"/>
                      </a:lnTo>
                      <a:lnTo>
                        <a:pt x="0" y="12"/>
                      </a:lnTo>
                      <a:lnTo>
                        <a:pt x="0" y="16"/>
                      </a:lnTo>
                      <a:lnTo>
                        <a:pt x="4" y="20"/>
                      </a:lnTo>
                      <a:lnTo>
                        <a:pt x="8" y="24"/>
                      </a:lnTo>
                      <a:lnTo>
                        <a:pt x="8"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5" name="Freeform 187"/>
                <p:cNvSpPr>
                  <a:spLocks/>
                </p:cNvSpPr>
                <p:nvPr userDrawn="1"/>
              </p:nvSpPr>
              <p:spPr bwMode="auto">
                <a:xfrm>
                  <a:off x="-2659063" y="-2459038"/>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20 w 24"/>
                    <a:gd name="T17" fmla="*/ 2 h 24"/>
                    <a:gd name="T18" fmla="*/ 20 w 24"/>
                    <a:gd name="T19" fmla="*/ 2 h 24"/>
                    <a:gd name="T20" fmla="*/ 14 w 24"/>
                    <a:gd name="T21" fmla="*/ 0 h 24"/>
                    <a:gd name="T22" fmla="*/ 10 w 24"/>
                    <a:gd name="T23" fmla="*/ 0 h 24"/>
                    <a:gd name="T24" fmla="*/ 6 w 24"/>
                    <a:gd name="T25" fmla="*/ 2 h 24"/>
                    <a:gd name="T26" fmla="*/ 2 w 24"/>
                    <a:gd name="T27" fmla="*/ 6 h 24"/>
                    <a:gd name="T28" fmla="*/ 2 w 24"/>
                    <a:gd name="T29" fmla="*/ 6 h 24"/>
                    <a:gd name="T30" fmla="*/ 0 w 24"/>
                    <a:gd name="T31" fmla="*/ 10 h 24"/>
                    <a:gd name="T32" fmla="*/ 0 w 24"/>
                    <a:gd name="T33" fmla="*/ 14 h 24"/>
                    <a:gd name="T34" fmla="*/ 2 w 24"/>
                    <a:gd name="T35" fmla="*/ 18 h 24"/>
                    <a:gd name="T36" fmla="*/ 6 w 24"/>
                    <a:gd name="T37" fmla="*/ 22 h 24"/>
                    <a:gd name="T38" fmla="*/ 6 w 24"/>
                    <a:gd name="T39" fmla="*/ 22 h 24"/>
                    <a:gd name="T40" fmla="*/ 12 w 24"/>
                    <a:gd name="T41" fmla="*/ 24 h 24"/>
                    <a:gd name="T42" fmla="*/ 12 w 24"/>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2" y="24"/>
                      </a:moveTo>
                      <a:lnTo>
                        <a:pt x="12" y="24"/>
                      </a:lnTo>
                      <a:lnTo>
                        <a:pt x="18" y="22"/>
                      </a:lnTo>
                      <a:lnTo>
                        <a:pt x="22" y="18"/>
                      </a:lnTo>
                      <a:lnTo>
                        <a:pt x="22" y="18"/>
                      </a:lnTo>
                      <a:lnTo>
                        <a:pt x="24" y="14"/>
                      </a:lnTo>
                      <a:lnTo>
                        <a:pt x="24" y="8"/>
                      </a:lnTo>
                      <a:lnTo>
                        <a:pt x="22" y="4"/>
                      </a:lnTo>
                      <a:lnTo>
                        <a:pt x="20" y="2"/>
                      </a:lnTo>
                      <a:lnTo>
                        <a:pt x="20" y="2"/>
                      </a:lnTo>
                      <a:lnTo>
                        <a:pt x="14" y="0"/>
                      </a:lnTo>
                      <a:lnTo>
                        <a:pt x="10" y="0"/>
                      </a:lnTo>
                      <a:lnTo>
                        <a:pt x="6" y="2"/>
                      </a:lnTo>
                      <a:lnTo>
                        <a:pt x="2" y="6"/>
                      </a:lnTo>
                      <a:lnTo>
                        <a:pt x="2" y="6"/>
                      </a:lnTo>
                      <a:lnTo>
                        <a:pt x="0" y="10"/>
                      </a:lnTo>
                      <a:lnTo>
                        <a:pt x="0" y="14"/>
                      </a:lnTo>
                      <a:lnTo>
                        <a:pt x="2" y="18"/>
                      </a:lnTo>
                      <a:lnTo>
                        <a:pt x="6" y="22"/>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6" name="Freeform 188"/>
                <p:cNvSpPr>
                  <a:spLocks/>
                </p:cNvSpPr>
                <p:nvPr userDrawn="1"/>
              </p:nvSpPr>
              <p:spPr bwMode="auto">
                <a:xfrm>
                  <a:off x="-2601913" y="-254476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2 w 24"/>
                    <a:gd name="T11" fmla="*/ 18 h 24"/>
                    <a:gd name="T12" fmla="*/ 24 w 24"/>
                    <a:gd name="T13" fmla="*/ 14 h 24"/>
                    <a:gd name="T14" fmla="*/ 24 w 24"/>
                    <a:gd name="T15" fmla="*/ 10 h 24"/>
                    <a:gd name="T16" fmla="*/ 22 w 24"/>
                    <a:gd name="T17" fmla="*/ 6 h 24"/>
                    <a:gd name="T18" fmla="*/ 18 w 24"/>
                    <a:gd name="T19" fmla="*/ 2 h 24"/>
                    <a:gd name="T20" fmla="*/ 18 w 24"/>
                    <a:gd name="T21" fmla="*/ 2 h 24"/>
                    <a:gd name="T22" fmla="*/ 14 w 24"/>
                    <a:gd name="T23" fmla="*/ 0 h 24"/>
                    <a:gd name="T24" fmla="*/ 10 w 24"/>
                    <a:gd name="T25" fmla="*/ 0 h 24"/>
                    <a:gd name="T26" fmla="*/ 6 w 24"/>
                    <a:gd name="T27" fmla="*/ 2 h 24"/>
                    <a:gd name="T28" fmla="*/ 2 w 24"/>
                    <a:gd name="T29" fmla="*/ 6 h 24"/>
                    <a:gd name="T30" fmla="*/ 2 w 24"/>
                    <a:gd name="T31" fmla="*/ 6 h 24"/>
                    <a:gd name="T32" fmla="*/ 0 w 24"/>
                    <a:gd name="T33" fmla="*/ 10 h 24"/>
                    <a:gd name="T34" fmla="*/ 0 w 24"/>
                    <a:gd name="T35" fmla="*/ 14 h 24"/>
                    <a:gd name="T36" fmla="*/ 2 w 24"/>
                    <a:gd name="T37" fmla="*/ 18 h 24"/>
                    <a:gd name="T38" fmla="*/ 4 w 24"/>
                    <a:gd name="T39" fmla="*/ 22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2" y="18"/>
                      </a:lnTo>
                      <a:lnTo>
                        <a:pt x="24" y="14"/>
                      </a:lnTo>
                      <a:lnTo>
                        <a:pt x="24" y="10"/>
                      </a:lnTo>
                      <a:lnTo>
                        <a:pt x="22" y="6"/>
                      </a:lnTo>
                      <a:lnTo>
                        <a:pt x="18" y="2"/>
                      </a:lnTo>
                      <a:lnTo>
                        <a:pt x="18" y="2"/>
                      </a:lnTo>
                      <a:lnTo>
                        <a:pt x="14" y="0"/>
                      </a:lnTo>
                      <a:lnTo>
                        <a:pt x="10" y="0"/>
                      </a:lnTo>
                      <a:lnTo>
                        <a:pt x="6" y="2"/>
                      </a:lnTo>
                      <a:lnTo>
                        <a:pt x="2" y="6"/>
                      </a:lnTo>
                      <a:lnTo>
                        <a:pt x="2" y="6"/>
                      </a:lnTo>
                      <a:lnTo>
                        <a:pt x="0" y="10"/>
                      </a:lnTo>
                      <a:lnTo>
                        <a:pt x="0" y="14"/>
                      </a:lnTo>
                      <a:lnTo>
                        <a:pt x="2" y="18"/>
                      </a:lnTo>
                      <a:lnTo>
                        <a:pt x="4" y="22"/>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7" name="Freeform 189"/>
                <p:cNvSpPr>
                  <a:spLocks/>
                </p:cNvSpPr>
                <p:nvPr userDrawn="1"/>
              </p:nvSpPr>
              <p:spPr bwMode="auto">
                <a:xfrm>
                  <a:off x="-2484438" y="-2709863"/>
                  <a:ext cx="38100" cy="38100"/>
                </a:xfrm>
                <a:custGeom>
                  <a:avLst/>
                  <a:gdLst>
                    <a:gd name="T0" fmla="*/ 12 w 24"/>
                    <a:gd name="T1" fmla="*/ 24 h 24"/>
                    <a:gd name="T2" fmla="*/ 12 w 24"/>
                    <a:gd name="T3" fmla="*/ 24 h 24"/>
                    <a:gd name="T4" fmla="*/ 16 w 24"/>
                    <a:gd name="T5" fmla="*/ 22 h 24"/>
                    <a:gd name="T6" fmla="*/ 20 w 24"/>
                    <a:gd name="T7" fmla="*/ 18 h 24"/>
                    <a:gd name="T8" fmla="*/ 20 w 24"/>
                    <a:gd name="T9" fmla="*/ 18 h 24"/>
                    <a:gd name="T10" fmla="*/ 24 w 24"/>
                    <a:gd name="T11" fmla="*/ 14 h 24"/>
                    <a:gd name="T12" fmla="*/ 24 w 24"/>
                    <a:gd name="T13" fmla="*/ 10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2 h 24"/>
                    <a:gd name="T34" fmla="*/ 0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18"/>
                      </a:lnTo>
                      <a:lnTo>
                        <a:pt x="20" y="18"/>
                      </a:lnTo>
                      <a:lnTo>
                        <a:pt x="24" y="14"/>
                      </a:lnTo>
                      <a:lnTo>
                        <a:pt x="24" y="10"/>
                      </a:lnTo>
                      <a:lnTo>
                        <a:pt x="22" y="4"/>
                      </a:lnTo>
                      <a:lnTo>
                        <a:pt x="18" y="2"/>
                      </a:lnTo>
                      <a:lnTo>
                        <a:pt x="18" y="2"/>
                      </a:lnTo>
                      <a:lnTo>
                        <a:pt x="14" y="0"/>
                      </a:lnTo>
                      <a:lnTo>
                        <a:pt x="10" y="0"/>
                      </a:lnTo>
                      <a:lnTo>
                        <a:pt x="6" y="0"/>
                      </a:lnTo>
                      <a:lnTo>
                        <a:pt x="2" y="4"/>
                      </a:lnTo>
                      <a:lnTo>
                        <a:pt x="2" y="4"/>
                      </a:lnTo>
                      <a:lnTo>
                        <a:pt x="0" y="8"/>
                      </a:lnTo>
                      <a:lnTo>
                        <a:pt x="0" y="12"/>
                      </a:lnTo>
                      <a:lnTo>
                        <a:pt x="0"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8" name="Freeform 190"/>
                <p:cNvSpPr>
                  <a:spLocks/>
                </p:cNvSpPr>
                <p:nvPr userDrawn="1"/>
              </p:nvSpPr>
              <p:spPr bwMode="auto">
                <a:xfrm>
                  <a:off x="-1943100" y="-3313113"/>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2 h 24"/>
                    <a:gd name="T16" fmla="*/ 14 w 24"/>
                    <a:gd name="T17" fmla="*/ 0 h 24"/>
                    <a:gd name="T18" fmla="*/ 8 w 24"/>
                    <a:gd name="T19" fmla="*/ 0 h 24"/>
                    <a:gd name="T20" fmla="*/ 4 w 24"/>
                    <a:gd name="T21" fmla="*/ 4 h 24"/>
                    <a:gd name="T22" fmla="*/ 4 w 24"/>
                    <a:gd name="T23" fmla="*/ 4 h 24"/>
                    <a:gd name="T24" fmla="*/ 2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2"/>
                      </a:lnTo>
                      <a:lnTo>
                        <a:pt x="14" y="0"/>
                      </a:lnTo>
                      <a:lnTo>
                        <a:pt x="8" y="0"/>
                      </a:lnTo>
                      <a:lnTo>
                        <a:pt x="4" y="4"/>
                      </a:lnTo>
                      <a:lnTo>
                        <a:pt x="4" y="4"/>
                      </a:lnTo>
                      <a:lnTo>
                        <a:pt x="2" y="6"/>
                      </a:lnTo>
                      <a:lnTo>
                        <a:pt x="0" y="12"/>
                      </a:lnTo>
                      <a:lnTo>
                        <a:pt x="2" y="16"/>
                      </a:lnTo>
                      <a:lnTo>
                        <a:pt x="4" y="20"/>
                      </a:lnTo>
                      <a:lnTo>
                        <a:pt x="4" y="20"/>
                      </a:lnTo>
                      <a:lnTo>
                        <a:pt x="8" y="22"/>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9" name="Freeform 191"/>
                <p:cNvSpPr>
                  <a:spLocks/>
                </p:cNvSpPr>
                <p:nvPr userDrawn="1"/>
              </p:nvSpPr>
              <p:spPr bwMode="auto">
                <a:xfrm>
                  <a:off x="-2544763" y="-2627313"/>
                  <a:ext cx="38100" cy="38100"/>
                </a:xfrm>
                <a:custGeom>
                  <a:avLst/>
                  <a:gdLst>
                    <a:gd name="T0" fmla="*/ 12 w 24"/>
                    <a:gd name="T1" fmla="*/ 24 h 24"/>
                    <a:gd name="T2" fmla="*/ 12 w 24"/>
                    <a:gd name="T3" fmla="*/ 24 h 24"/>
                    <a:gd name="T4" fmla="*/ 18 w 24"/>
                    <a:gd name="T5" fmla="*/ 22 h 24"/>
                    <a:gd name="T6" fmla="*/ 22 w 24"/>
                    <a:gd name="T7" fmla="*/ 18 h 24"/>
                    <a:gd name="T8" fmla="*/ 22 w 24"/>
                    <a:gd name="T9" fmla="*/ 18 h 24"/>
                    <a:gd name="T10" fmla="*/ 24 w 24"/>
                    <a:gd name="T11" fmla="*/ 14 h 24"/>
                    <a:gd name="T12" fmla="*/ 24 w 24"/>
                    <a:gd name="T13" fmla="*/ 8 h 24"/>
                    <a:gd name="T14" fmla="*/ 22 w 24"/>
                    <a:gd name="T15" fmla="*/ 4 h 24"/>
                    <a:gd name="T16" fmla="*/ 18 w 24"/>
                    <a:gd name="T17" fmla="*/ 2 h 24"/>
                    <a:gd name="T18" fmla="*/ 18 w 24"/>
                    <a:gd name="T19" fmla="*/ 2 h 24"/>
                    <a:gd name="T20" fmla="*/ 14 w 24"/>
                    <a:gd name="T21" fmla="*/ 0 h 24"/>
                    <a:gd name="T22" fmla="*/ 10 w 24"/>
                    <a:gd name="T23" fmla="*/ 0 h 24"/>
                    <a:gd name="T24" fmla="*/ 6 w 24"/>
                    <a:gd name="T25" fmla="*/ 0 h 24"/>
                    <a:gd name="T26" fmla="*/ 2 w 24"/>
                    <a:gd name="T27" fmla="*/ 4 h 24"/>
                    <a:gd name="T28" fmla="*/ 2 w 24"/>
                    <a:gd name="T29" fmla="*/ 4 h 24"/>
                    <a:gd name="T30" fmla="*/ 0 w 24"/>
                    <a:gd name="T31" fmla="*/ 8 h 24"/>
                    <a:gd name="T32" fmla="*/ 0 w 24"/>
                    <a:gd name="T33" fmla="*/ 14 h 24"/>
                    <a:gd name="T34" fmla="*/ 2 w 24"/>
                    <a:gd name="T35" fmla="*/ 18 h 24"/>
                    <a:gd name="T36" fmla="*/ 4 w 24"/>
                    <a:gd name="T37" fmla="*/ 20 h 24"/>
                    <a:gd name="T38" fmla="*/ 4 w 24"/>
                    <a:gd name="T39" fmla="*/ 20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8" y="22"/>
                      </a:lnTo>
                      <a:lnTo>
                        <a:pt x="22" y="18"/>
                      </a:lnTo>
                      <a:lnTo>
                        <a:pt x="22" y="18"/>
                      </a:lnTo>
                      <a:lnTo>
                        <a:pt x="24" y="14"/>
                      </a:lnTo>
                      <a:lnTo>
                        <a:pt x="24" y="8"/>
                      </a:lnTo>
                      <a:lnTo>
                        <a:pt x="22" y="4"/>
                      </a:lnTo>
                      <a:lnTo>
                        <a:pt x="18" y="2"/>
                      </a:lnTo>
                      <a:lnTo>
                        <a:pt x="18" y="2"/>
                      </a:lnTo>
                      <a:lnTo>
                        <a:pt x="14" y="0"/>
                      </a:lnTo>
                      <a:lnTo>
                        <a:pt x="10" y="0"/>
                      </a:lnTo>
                      <a:lnTo>
                        <a:pt x="6" y="0"/>
                      </a:lnTo>
                      <a:lnTo>
                        <a:pt x="2" y="4"/>
                      </a:lnTo>
                      <a:lnTo>
                        <a:pt x="2" y="4"/>
                      </a:lnTo>
                      <a:lnTo>
                        <a:pt x="0" y="8"/>
                      </a:lnTo>
                      <a:lnTo>
                        <a:pt x="0" y="14"/>
                      </a:lnTo>
                      <a:lnTo>
                        <a:pt x="2" y="18"/>
                      </a:lnTo>
                      <a:lnTo>
                        <a:pt x="4" y="20"/>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0" name="Freeform 192"/>
                <p:cNvSpPr>
                  <a:spLocks/>
                </p:cNvSpPr>
                <p:nvPr userDrawn="1"/>
              </p:nvSpPr>
              <p:spPr bwMode="auto">
                <a:xfrm>
                  <a:off x="-1787525" y="-3446463"/>
                  <a:ext cx="38100" cy="38100"/>
                </a:xfrm>
                <a:custGeom>
                  <a:avLst/>
                  <a:gdLst>
                    <a:gd name="T0" fmla="*/ 20 w 24"/>
                    <a:gd name="T1" fmla="*/ 22 h 24"/>
                    <a:gd name="T2" fmla="*/ 20 w 24"/>
                    <a:gd name="T3" fmla="*/ 22 h 24"/>
                    <a:gd name="T4" fmla="*/ 22 w 24"/>
                    <a:gd name="T5" fmla="*/ 18 h 24"/>
                    <a:gd name="T6" fmla="*/ 24 w 24"/>
                    <a:gd name="T7" fmla="*/ 14 h 24"/>
                    <a:gd name="T8" fmla="*/ 24 w 24"/>
                    <a:gd name="T9" fmla="*/ 8 h 24"/>
                    <a:gd name="T10" fmla="*/ 20 w 24"/>
                    <a:gd name="T11" fmla="*/ 4 h 24"/>
                    <a:gd name="T12" fmla="*/ 20 w 24"/>
                    <a:gd name="T13" fmla="*/ 4 h 24"/>
                    <a:gd name="T14" fmla="*/ 18 w 24"/>
                    <a:gd name="T15" fmla="*/ 2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2 h 24"/>
                    <a:gd name="T44" fmla="*/ 20 w 24"/>
                    <a:gd name="T4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2"/>
                      </a:moveTo>
                      <a:lnTo>
                        <a:pt x="20" y="22"/>
                      </a:lnTo>
                      <a:lnTo>
                        <a:pt x="22" y="18"/>
                      </a:lnTo>
                      <a:lnTo>
                        <a:pt x="24" y="14"/>
                      </a:lnTo>
                      <a:lnTo>
                        <a:pt x="24" y="8"/>
                      </a:lnTo>
                      <a:lnTo>
                        <a:pt x="20" y="4"/>
                      </a:lnTo>
                      <a:lnTo>
                        <a:pt x="20" y="4"/>
                      </a:lnTo>
                      <a:lnTo>
                        <a:pt x="18" y="2"/>
                      </a:lnTo>
                      <a:lnTo>
                        <a:pt x="12" y="0"/>
                      </a:lnTo>
                      <a:lnTo>
                        <a:pt x="8" y="0"/>
                      </a:lnTo>
                      <a:lnTo>
                        <a:pt x="4" y="2"/>
                      </a:lnTo>
                      <a:lnTo>
                        <a:pt x="4" y="2"/>
                      </a:lnTo>
                      <a:lnTo>
                        <a:pt x="0" y="6"/>
                      </a:lnTo>
                      <a:lnTo>
                        <a:pt x="0" y="12"/>
                      </a:lnTo>
                      <a:lnTo>
                        <a:pt x="0" y="16"/>
                      </a:lnTo>
                      <a:lnTo>
                        <a:pt x="2" y="20"/>
                      </a:lnTo>
                      <a:lnTo>
                        <a:pt x="2" y="20"/>
                      </a:lnTo>
                      <a:lnTo>
                        <a:pt x="6" y="24"/>
                      </a:lnTo>
                      <a:lnTo>
                        <a:pt x="12" y="24"/>
                      </a:lnTo>
                      <a:lnTo>
                        <a:pt x="12" y="24"/>
                      </a:lnTo>
                      <a:lnTo>
                        <a:pt x="16" y="24"/>
                      </a:lnTo>
                      <a:lnTo>
                        <a:pt x="20" y="22"/>
                      </a:lnTo>
                      <a:lnTo>
                        <a:pt x="20"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1" name="Freeform 193"/>
                <p:cNvSpPr>
                  <a:spLocks/>
                </p:cNvSpPr>
                <p:nvPr userDrawn="1"/>
              </p:nvSpPr>
              <p:spPr bwMode="auto">
                <a:xfrm>
                  <a:off x="-1708150" y="-3509963"/>
                  <a:ext cx="38100" cy="38100"/>
                </a:xfrm>
                <a:custGeom>
                  <a:avLst/>
                  <a:gdLst>
                    <a:gd name="T0" fmla="*/ 12 w 24"/>
                    <a:gd name="T1" fmla="*/ 24 h 24"/>
                    <a:gd name="T2" fmla="*/ 12 w 24"/>
                    <a:gd name="T3" fmla="*/ 24 h 24"/>
                    <a:gd name="T4" fmla="*/ 16 w 24"/>
                    <a:gd name="T5" fmla="*/ 24 h 24"/>
                    <a:gd name="T6" fmla="*/ 18 w 24"/>
                    <a:gd name="T7" fmla="*/ 22 h 24"/>
                    <a:gd name="T8" fmla="*/ 18 w 24"/>
                    <a:gd name="T9" fmla="*/ 22 h 24"/>
                    <a:gd name="T10" fmla="*/ 22 w 24"/>
                    <a:gd name="T11" fmla="*/ 18 h 24"/>
                    <a:gd name="T12" fmla="*/ 24 w 24"/>
                    <a:gd name="T13" fmla="*/ 14 h 24"/>
                    <a:gd name="T14" fmla="*/ 24 w 24"/>
                    <a:gd name="T15" fmla="*/ 10 h 24"/>
                    <a:gd name="T16" fmla="*/ 20 w 24"/>
                    <a:gd name="T17" fmla="*/ 4 h 24"/>
                    <a:gd name="T18" fmla="*/ 20 w 24"/>
                    <a:gd name="T19" fmla="*/ 4 h 24"/>
                    <a:gd name="T20" fmla="*/ 18 w 24"/>
                    <a:gd name="T21" fmla="*/ 2 h 24"/>
                    <a:gd name="T22" fmla="*/ 14 w 24"/>
                    <a:gd name="T23" fmla="*/ 0 h 24"/>
                    <a:gd name="T24" fmla="*/ 8 w 24"/>
                    <a:gd name="T25" fmla="*/ 0 h 24"/>
                    <a:gd name="T26" fmla="*/ 4 w 24"/>
                    <a:gd name="T27" fmla="*/ 2 h 24"/>
                    <a:gd name="T28" fmla="*/ 4 w 24"/>
                    <a:gd name="T29" fmla="*/ 2 h 24"/>
                    <a:gd name="T30" fmla="*/ 2 w 24"/>
                    <a:gd name="T31" fmla="*/ 6 h 24"/>
                    <a:gd name="T32" fmla="*/ 0 w 24"/>
                    <a:gd name="T33" fmla="*/ 10 h 24"/>
                    <a:gd name="T34" fmla="*/ 0 w 24"/>
                    <a:gd name="T35" fmla="*/ 16 h 24"/>
                    <a:gd name="T36" fmla="*/ 2 w 24"/>
                    <a:gd name="T37" fmla="*/ 20 h 24"/>
                    <a:gd name="T38" fmla="*/ 2 w 24"/>
                    <a:gd name="T39" fmla="*/ 20 h 24"/>
                    <a:gd name="T40" fmla="*/ 6 w 24"/>
                    <a:gd name="T41" fmla="*/ 24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8" y="22"/>
                      </a:lnTo>
                      <a:lnTo>
                        <a:pt x="18" y="22"/>
                      </a:lnTo>
                      <a:lnTo>
                        <a:pt x="22" y="18"/>
                      </a:lnTo>
                      <a:lnTo>
                        <a:pt x="24" y="14"/>
                      </a:lnTo>
                      <a:lnTo>
                        <a:pt x="24" y="10"/>
                      </a:lnTo>
                      <a:lnTo>
                        <a:pt x="20" y="4"/>
                      </a:lnTo>
                      <a:lnTo>
                        <a:pt x="20" y="4"/>
                      </a:lnTo>
                      <a:lnTo>
                        <a:pt x="18" y="2"/>
                      </a:lnTo>
                      <a:lnTo>
                        <a:pt x="14" y="0"/>
                      </a:lnTo>
                      <a:lnTo>
                        <a:pt x="8" y="0"/>
                      </a:lnTo>
                      <a:lnTo>
                        <a:pt x="4" y="2"/>
                      </a:lnTo>
                      <a:lnTo>
                        <a:pt x="4" y="2"/>
                      </a:lnTo>
                      <a:lnTo>
                        <a:pt x="2" y="6"/>
                      </a:lnTo>
                      <a:lnTo>
                        <a:pt x="0" y="10"/>
                      </a:lnTo>
                      <a:lnTo>
                        <a:pt x="0" y="16"/>
                      </a:lnTo>
                      <a:lnTo>
                        <a:pt x="2" y="20"/>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2" name="Freeform 194"/>
                <p:cNvSpPr>
                  <a:spLocks/>
                </p:cNvSpPr>
                <p:nvPr userDrawn="1"/>
              </p:nvSpPr>
              <p:spPr bwMode="auto">
                <a:xfrm>
                  <a:off x="-1628775" y="-3570288"/>
                  <a:ext cx="38100" cy="38100"/>
                </a:xfrm>
                <a:custGeom>
                  <a:avLst/>
                  <a:gdLst>
                    <a:gd name="T0" fmla="*/ 12 w 24"/>
                    <a:gd name="T1" fmla="*/ 24 h 24"/>
                    <a:gd name="T2" fmla="*/ 12 w 24"/>
                    <a:gd name="T3" fmla="*/ 24 h 24"/>
                    <a:gd name="T4" fmla="*/ 16 w 24"/>
                    <a:gd name="T5" fmla="*/ 22 h 24"/>
                    <a:gd name="T6" fmla="*/ 20 w 24"/>
                    <a:gd name="T7" fmla="*/ 22 h 24"/>
                    <a:gd name="T8" fmla="*/ 20 w 24"/>
                    <a:gd name="T9" fmla="*/ 22 h 24"/>
                    <a:gd name="T10" fmla="*/ 22 w 24"/>
                    <a:gd name="T11" fmla="*/ 18 h 24"/>
                    <a:gd name="T12" fmla="*/ 24 w 24"/>
                    <a:gd name="T13" fmla="*/ 14 h 24"/>
                    <a:gd name="T14" fmla="*/ 24 w 24"/>
                    <a:gd name="T15" fmla="*/ 8 h 24"/>
                    <a:gd name="T16" fmla="*/ 22 w 24"/>
                    <a:gd name="T17" fmla="*/ 4 h 24"/>
                    <a:gd name="T18" fmla="*/ 22 w 24"/>
                    <a:gd name="T19" fmla="*/ 4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8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2"/>
                      </a:lnTo>
                      <a:lnTo>
                        <a:pt x="20" y="22"/>
                      </a:lnTo>
                      <a:lnTo>
                        <a:pt x="20" y="22"/>
                      </a:lnTo>
                      <a:lnTo>
                        <a:pt x="22" y="18"/>
                      </a:lnTo>
                      <a:lnTo>
                        <a:pt x="24" y="14"/>
                      </a:lnTo>
                      <a:lnTo>
                        <a:pt x="24" y="8"/>
                      </a:lnTo>
                      <a:lnTo>
                        <a:pt x="22" y="4"/>
                      </a:lnTo>
                      <a:lnTo>
                        <a:pt x="22" y="4"/>
                      </a:lnTo>
                      <a:lnTo>
                        <a:pt x="18" y="2"/>
                      </a:lnTo>
                      <a:lnTo>
                        <a:pt x="14" y="0"/>
                      </a:lnTo>
                      <a:lnTo>
                        <a:pt x="10" y="0"/>
                      </a:lnTo>
                      <a:lnTo>
                        <a:pt x="6" y="2"/>
                      </a:lnTo>
                      <a:lnTo>
                        <a:pt x="6" y="2"/>
                      </a:lnTo>
                      <a:lnTo>
                        <a:pt x="2" y="6"/>
                      </a:lnTo>
                      <a:lnTo>
                        <a:pt x="0" y="10"/>
                      </a:lnTo>
                      <a:lnTo>
                        <a:pt x="0" y="14"/>
                      </a:lnTo>
                      <a:lnTo>
                        <a:pt x="2" y="18"/>
                      </a:lnTo>
                      <a:lnTo>
                        <a:pt x="2" y="18"/>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3" name="Freeform 195"/>
                <p:cNvSpPr>
                  <a:spLocks/>
                </p:cNvSpPr>
                <p:nvPr userDrawn="1"/>
              </p:nvSpPr>
              <p:spPr bwMode="auto">
                <a:xfrm>
                  <a:off x="-1866900" y="-3379788"/>
                  <a:ext cx="38100" cy="38100"/>
                </a:xfrm>
                <a:custGeom>
                  <a:avLst/>
                  <a:gdLst>
                    <a:gd name="T0" fmla="*/ 20 w 24"/>
                    <a:gd name="T1" fmla="*/ 20 h 24"/>
                    <a:gd name="T2" fmla="*/ 20 w 24"/>
                    <a:gd name="T3" fmla="*/ 20 h 24"/>
                    <a:gd name="T4" fmla="*/ 24 w 24"/>
                    <a:gd name="T5" fmla="*/ 16 h 24"/>
                    <a:gd name="T6" fmla="*/ 24 w 24"/>
                    <a:gd name="T7" fmla="*/ 12 h 24"/>
                    <a:gd name="T8" fmla="*/ 24 w 24"/>
                    <a:gd name="T9" fmla="*/ 8 h 24"/>
                    <a:gd name="T10" fmla="*/ 22 w 24"/>
                    <a:gd name="T11" fmla="*/ 4 h 24"/>
                    <a:gd name="T12" fmla="*/ 22 w 24"/>
                    <a:gd name="T13" fmla="*/ 4 h 24"/>
                    <a:gd name="T14" fmla="*/ 18 w 24"/>
                    <a:gd name="T15" fmla="*/ 0 h 24"/>
                    <a:gd name="T16" fmla="*/ 14 w 24"/>
                    <a:gd name="T17" fmla="*/ 0 h 24"/>
                    <a:gd name="T18" fmla="*/ 8 w 24"/>
                    <a:gd name="T19" fmla="*/ 0 h 24"/>
                    <a:gd name="T20" fmla="*/ 4 w 24"/>
                    <a:gd name="T21" fmla="*/ 2 h 24"/>
                    <a:gd name="T22" fmla="*/ 4 w 24"/>
                    <a:gd name="T23" fmla="*/ 2 h 24"/>
                    <a:gd name="T24" fmla="*/ 2 w 24"/>
                    <a:gd name="T25" fmla="*/ 6 h 24"/>
                    <a:gd name="T26" fmla="*/ 0 w 24"/>
                    <a:gd name="T27" fmla="*/ 10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2"/>
                      </a:lnTo>
                      <a:lnTo>
                        <a:pt x="24" y="8"/>
                      </a:lnTo>
                      <a:lnTo>
                        <a:pt x="22" y="4"/>
                      </a:lnTo>
                      <a:lnTo>
                        <a:pt x="22" y="4"/>
                      </a:lnTo>
                      <a:lnTo>
                        <a:pt x="18" y="0"/>
                      </a:lnTo>
                      <a:lnTo>
                        <a:pt x="14" y="0"/>
                      </a:lnTo>
                      <a:lnTo>
                        <a:pt x="8" y="0"/>
                      </a:lnTo>
                      <a:lnTo>
                        <a:pt x="4" y="2"/>
                      </a:lnTo>
                      <a:lnTo>
                        <a:pt x="4" y="2"/>
                      </a:lnTo>
                      <a:lnTo>
                        <a:pt x="2" y="6"/>
                      </a:lnTo>
                      <a:lnTo>
                        <a:pt x="0" y="10"/>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4" name="Freeform 196"/>
                <p:cNvSpPr>
                  <a:spLocks/>
                </p:cNvSpPr>
                <p:nvPr userDrawn="1"/>
              </p:nvSpPr>
              <p:spPr bwMode="auto">
                <a:xfrm>
                  <a:off x="-1546225" y="-3630613"/>
                  <a:ext cx="38100" cy="38100"/>
                </a:xfrm>
                <a:custGeom>
                  <a:avLst/>
                  <a:gdLst>
                    <a:gd name="T0" fmla="*/ 12 w 24"/>
                    <a:gd name="T1" fmla="*/ 24 h 24"/>
                    <a:gd name="T2" fmla="*/ 12 w 24"/>
                    <a:gd name="T3" fmla="*/ 24 h 24"/>
                    <a:gd name="T4" fmla="*/ 20 w 24"/>
                    <a:gd name="T5" fmla="*/ 22 h 24"/>
                    <a:gd name="T6" fmla="*/ 20 w 24"/>
                    <a:gd name="T7" fmla="*/ 22 h 24"/>
                    <a:gd name="T8" fmla="*/ 20 w 24"/>
                    <a:gd name="T9" fmla="*/ 22 h 24"/>
                    <a:gd name="T10" fmla="*/ 22 w 24"/>
                    <a:gd name="T11" fmla="*/ 18 h 24"/>
                    <a:gd name="T12" fmla="*/ 24 w 24"/>
                    <a:gd name="T13" fmla="*/ 14 h 24"/>
                    <a:gd name="T14" fmla="*/ 24 w 24"/>
                    <a:gd name="T15" fmla="*/ 10 h 24"/>
                    <a:gd name="T16" fmla="*/ 22 w 24"/>
                    <a:gd name="T17" fmla="*/ 6 h 24"/>
                    <a:gd name="T18" fmla="*/ 22 w 24"/>
                    <a:gd name="T19" fmla="*/ 6 h 24"/>
                    <a:gd name="T20" fmla="*/ 18 w 24"/>
                    <a:gd name="T21" fmla="*/ 2 h 24"/>
                    <a:gd name="T22" fmla="*/ 14 w 24"/>
                    <a:gd name="T23" fmla="*/ 0 h 24"/>
                    <a:gd name="T24" fmla="*/ 10 w 24"/>
                    <a:gd name="T25" fmla="*/ 0 h 24"/>
                    <a:gd name="T26" fmla="*/ 6 w 24"/>
                    <a:gd name="T27" fmla="*/ 2 h 24"/>
                    <a:gd name="T28" fmla="*/ 6 w 24"/>
                    <a:gd name="T29" fmla="*/ 2 h 24"/>
                    <a:gd name="T30" fmla="*/ 2 w 24"/>
                    <a:gd name="T31" fmla="*/ 6 h 24"/>
                    <a:gd name="T32" fmla="*/ 0 w 24"/>
                    <a:gd name="T33" fmla="*/ 10 h 24"/>
                    <a:gd name="T34" fmla="*/ 0 w 24"/>
                    <a:gd name="T35" fmla="*/ 14 h 24"/>
                    <a:gd name="T36" fmla="*/ 2 w 24"/>
                    <a:gd name="T37" fmla="*/ 18 h 24"/>
                    <a:gd name="T38" fmla="*/ 2 w 24"/>
                    <a:gd name="T39" fmla="*/ 18 h 24"/>
                    <a:gd name="T40" fmla="*/ 6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20" y="22"/>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lnTo>
                        <a:pt x="2" y="6"/>
                      </a:lnTo>
                      <a:lnTo>
                        <a:pt x="0" y="10"/>
                      </a:lnTo>
                      <a:lnTo>
                        <a:pt x="0" y="14"/>
                      </a:lnTo>
                      <a:lnTo>
                        <a:pt x="2" y="18"/>
                      </a:lnTo>
                      <a:lnTo>
                        <a:pt x="2" y="18"/>
                      </a:lnTo>
                      <a:lnTo>
                        <a:pt x="6"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5" name="Freeform 197"/>
                <p:cNvSpPr>
                  <a:spLocks/>
                </p:cNvSpPr>
                <p:nvPr userDrawn="1"/>
              </p:nvSpPr>
              <p:spPr bwMode="auto">
                <a:xfrm>
                  <a:off x="-1460500" y="-3675063"/>
                  <a:ext cx="34925" cy="25400"/>
                </a:xfrm>
                <a:custGeom>
                  <a:avLst/>
                  <a:gdLst>
                    <a:gd name="T0" fmla="*/ 12 w 22"/>
                    <a:gd name="T1" fmla="*/ 16 h 16"/>
                    <a:gd name="T2" fmla="*/ 12 w 22"/>
                    <a:gd name="T3" fmla="*/ 16 h 16"/>
                    <a:gd name="T4" fmla="*/ 18 w 22"/>
                    <a:gd name="T5" fmla="*/ 14 h 16"/>
                    <a:gd name="T6" fmla="*/ 18 w 22"/>
                    <a:gd name="T7" fmla="*/ 14 h 16"/>
                    <a:gd name="T8" fmla="*/ 18 w 22"/>
                    <a:gd name="T9" fmla="*/ 14 h 16"/>
                    <a:gd name="T10" fmla="*/ 20 w 22"/>
                    <a:gd name="T11" fmla="*/ 12 h 16"/>
                    <a:gd name="T12" fmla="*/ 22 w 22"/>
                    <a:gd name="T13" fmla="*/ 8 h 16"/>
                    <a:gd name="T14" fmla="*/ 22 w 22"/>
                    <a:gd name="T15" fmla="*/ 0 h 16"/>
                    <a:gd name="T16" fmla="*/ 0 w 22"/>
                    <a:gd name="T17" fmla="*/ 0 h 16"/>
                    <a:gd name="T18" fmla="*/ 0 w 22"/>
                    <a:gd name="T19" fmla="*/ 0 h 16"/>
                    <a:gd name="T20" fmla="*/ 0 w 22"/>
                    <a:gd name="T21" fmla="*/ 6 h 16"/>
                    <a:gd name="T22" fmla="*/ 2 w 22"/>
                    <a:gd name="T23" fmla="*/ 10 h 16"/>
                    <a:gd name="T24" fmla="*/ 2 w 22"/>
                    <a:gd name="T25" fmla="*/ 10 h 16"/>
                    <a:gd name="T26" fmla="*/ 6 w 22"/>
                    <a:gd name="T27" fmla="*/ 14 h 16"/>
                    <a:gd name="T28" fmla="*/ 12 w 22"/>
                    <a:gd name="T29" fmla="*/ 16 h 16"/>
                    <a:gd name="T30" fmla="*/ 12 w 2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6">
                      <a:moveTo>
                        <a:pt x="12" y="16"/>
                      </a:moveTo>
                      <a:lnTo>
                        <a:pt x="12" y="16"/>
                      </a:lnTo>
                      <a:lnTo>
                        <a:pt x="18" y="14"/>
                      </a:lnTo>
                      <a:lnTo>
                        <a:pt x="18" y="14"/>
                      </a:lnTo>
                      <a:lnTo>
                        <a:pt x="18" y="14"/>
                      </a:lnTo>
                      <a:lnTo>
                        <a:pt x="20" y="12"/>
                      </a:lnTo>
                      <a:lnTo>
                        <a:pt x="22" y="8"/>
                      </a:lnTo>
                      <a:lnTo>
                        <a:pt x="22" y="0"/>
                      </a:lnTo>
                      <a:lnTo>
                        <a:pt x="0" y="0"/>
                      </a:lnTo>
                      <a:lnTo>
                        <a:pt x="0" y="0"/>
                      </a:lnTo>
                      <a:lnTo>
                        <a:pt x="0" y="6"/>
                      </a:lnTo>
                      <a:lnTo>
                        <a:pt x="2" y="10"/>
                      </a:lnTo>
                      <a:lnTo>
                        <a:pt x="2" y="10"/>
                      </a:lnTo>
                      <a:lnTo>
                        <a:pt x="6" y="14"/>
                      </a:lnTo>
                      <a:lnTo>
                        <a:pt x="12" y="16"/>
                      </a:lnTo>
                      <a:lnTo>
                        <a:pt x="12" y="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6" name="Freeform 198"/>
                <p:cNvSpPr>
                  <a:spLocks/>
                </p:cNvSpPr>
                <p:nvPr userDrawn="1"/>
              </p:nvSpPr>
              <p:spPr bwMode="auto">
                <a:xfrm>
                  <a:off x="-3284538" y="-5080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4 h 24"/>
                    <a:gd name="T16" fmla="*/ 24 w 24"/>
                    <a:gd name="T17" fmla="*/ 14 h 24"/>
                    <a:gd name="T18" fmla="*/ 24 w 24"/>
                    <a:gd name="T19" fmla="*/ 8 h 24"/>
                    <a:gd name="T20" fmla="*/ 20 w 24"/>
                    <a:gd name="T21" fmla="*/ 4 h 24"/>
                    <a:gd name="T22" fmla="*/ 18 w 24"/>
                    <a:gd name="T23" fmla="*/ 2 h 24"/>
                    <a:gd name="T24" fmla="*/ 12 w 24"/>
                    <a:gd name="T25" fmla="*/ 0 h 24"/>
                    <a:gd name="T26" fmla="*/ 12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0 w 24"/>
                    <a:gd name="T39" fmla="*/ 16 h 24"/>
                    <a:gd name="T40" fmla="*/ 2 w 24"/>
                    <a:gd name="T41" fmla="*/ 20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4"/>
                      </a:lnTo>
                      <a:lnTo>
                        <a:pt x="24" y="14"/>
                      </a:lnTo>
                      <a:lnTo>
                        <a:pt x="24" y="8"/>
                      </a:lnTo>
                      <a:lnTo>
                        <a:pt x="20" y="4"/>
                      </a:lnTo>
                      <a:lnTo>
                        <a:pt x="18" y="2"/>
                      </a:lnTo>
                      <a:lnTo>
                        <a:pt x="12" y="0"/>
                      </a:lnTo>
                      <a:lnTo>
                        <a:pt x="12" y="0"/>
                      </a:lnTo>
                      <a:lnTo>
                        <a:pt x="8" y="2"/>
                      </a:lnTo>
                      <a:lnTo>
                        <a:pt x="4" y="4"/>
                      </a:lnTo>
                      <a:lnTo>
                        <a:pt x="2" y="8"/>
                      </a:lnTo>
                      <a:lnTo>
                        <a:pt x="0" y="12"/>
                      </a:lnTo>
                      <a:lnTo>
                        <a:pt x="0" y="12"/>
                      </a:lnTo>
                      <a:lnTo>
                        <a:pt x="0" y="16"/>
                      </a:lnTo>
                      <a:lnTo>
                        <a:pt x="2"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7" name="Freeform 199"/>
                <p:cNvSpPr>
                  <a:spLocks/>
                </p:cNvSpPr>
                <p:nvPr userDrawn="1"/>
              </p:nvSpPr>
              <p:spPr bwMode="auto">
                <a:xfrm>
                  <a:off x="-3290888" y="-406400"/>
                  <a:ext cx="38100" cy="38100"/>
                </a:xfrm>
                <a:custGeom>
                  <a:avLst/>
                  <a:gdLst>
                    <a:gd name="T0" fmla="*/ 12 w 24"/>
                    <a:gd name="T1" fmla="*/ 24 h 24"/>
                    <a:gd name="T2" fmla="*/ 12 w 24"/>
                    <a:gd name="T3" fmla="*/ 24 h 24"/>
                    <a:gd name="T4" fmla="*/ 12 w 24"/>
                    <a:gd name="T5" fmla="*/ 24 h 24"/>
                    <a:gd name="T6" fmla="*/ 12 w 24"/>
                    <a:gd name="T7" fmla="*/ 24 h 24"/>
                    <a:gd name="T8" fmla="*/ 18 w 24"/>
                    <a:gd name="T9" fmla="*/ 24 h 24"/>
                    <a:gd name="T10" fmla="*/ 22 w 24"/>
                    <a:gd name="T11" fmla="*/ 22 h 24"/>
                    <a:gd name="T12" fmla="*/ 24 w 24"/>
                    <a:gd name="T13" fmla="*/ 18 h 24"/>
                    <a:gd name="T14" fmla="*/ 24 w 24"/>
                    <a:gd name="T15" fmla="*/ 14 h 24"/>
                    <a:gd name="T16" fmla="*/ 24 w 24"/>
                    <a:gd name="T17" fmla="*/ 14 h 24"/>
                    <a:gd name="T18" fmla="*/ 24 w 24"/>
                    <a:gd name="T19" fmla="*/ 8 h 24"/>
                    <a:gd name="T20" fmla="*/ 22 w 24"/>
                    <a:gd name="T21" fmla="*/ 4 h 24"/>
                    <a:gd name="T22" fmla="*/ 18 w 24"/>
                    <a:gd name="T23" fmla="*/ 2 h 24"/>
                    <a:gd name="T24" fmla="*/ 14 w 24"/>
                    <a:gd name="T25" fmla="*/ 0 h 24"/>
                    <a:gd name="T26" fmla="*/ 14 w 24"/>
                    <a:gd name="T27" fmla="*/ 0 h 24"/>
                    <a:gd name="T28" fmla="*/ 8 w 24"/>
                    <a:gd name="T29" fmla="*/ 2 h 24"/>
                    <a:gd name="T30" fmla="*/ 4 w 24"/>
                    <a:gd name="T31" fmla="*/ 4 h 24"/>
                    <a:gd name="T32" fmla="*/ 2 w 24"/>
                    <a:gd name="T33" fmla="*/ 8 h 24"/>
                    <a:gd name="T34" fmla="*/ 0 w 24"/>
                    <a:gd name="T35" fmla="*/ 12 h 24"/>
                    <a:gd name="T36" fmla="*/ 0 w 24"/>
                    <a:gd name="T37" fmla="*/ 12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8" y="24"/>
                      </a:lnTo>
                      <a:lnTo>
                        <a:pt x="22" y="22"/>
                      </a:lnTo>
                      <a:lnTo>
                        <a:pt x="24" y="18"/>
                      </a:lnTo>
                      <a:lnTo>
                        <a:pt x="24" y="14"/>
                      </a:lnTo>
                      <a:lnTo>
                        <a:pt x="24" y="14"/>
                      </a:lnTo>
                      <a:lnTo>
                        <a:pt x="24" y="8"/>
                      </a:lnTo>
                      <a:lnTo>
                        <a:pt x="22" y="4"/>
                      </a:lnTo>
                      <a:lnTo>
                        <a:pt x="18" y="2"/>
                      </a:lnTo>
                      <a:lnTo>
                        <a:pt x="14" y="0"/>
                      </a:lnTo>
                      <a:lnTo>
                        <a:pt x="14" y="0"/>
                      </a:lnTo>
                      <a:lnTo>
                        <a:pt x="8" y="2"/>
                      </a:lnTo>
                      <a:lnTo>
                        <a:pt x="4" y="4"/>
                      </a:lnTo>
                      <a:lnTo>
                        <a:pt x="2" y="8"/>
                      </a:lnTo>
                      <a:lnTo>
                        <a:pt x="0" y="12"/>
                      </a:lnTo>
                      <a:lnTo>
                        <a:pt x="0" y="12"/>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8" name="Freeform 200"/>
                <p:cNvSpPr>
                  <a:spLocks/>
                </p:cNvSpPr>
                <p:nvPr userDrawn="1"/>
              </p:nvSpPr>
              <p:spPr bwMode="auto">
                <a:xfrm>
                  <a:off x="-3290888" y="-3048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2 h 24"/>
                    <a:gd name="T36" fmla="*/ 0 w 24"/>
                    <a:gd name="T37" fmla="*/ 12 h 24"/>
                    <a:gd name="T38" fmla="*/ 0 w 24"/>
                    <a:gd name="T39" fmla="*/ 18 h 24"/>
                    <a:gd name="T40" fmla="*/ 2 w 24"/>
                    <a:gd name="T41" fmla="*/ 22 h 24"/>
                    <a:gd name="T42" fmla="*/ 6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2"/>
                      </a:lnTo>
                      <a:lnTo>
                        <a:pt x="0" y="12"/>
                      </a:lnTo>
                      <a:lnTo>
                        <a:pt x="0" y="18"/>
                      </a:lnTo>
                      <a:lnTo>
                        <a:pt x="2"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9" name="Freeform 201"/>
                <p:cNvSpPr>
                  <a:spLocks/>
                </p:cNvSpPr>
                <p:nvPr userDrawn="1"/>
              </p:nvSpPr>
              <p:spPr bwMode="auto">
                <a:xfrm>
                  <a:off x="-3268663" y="-7080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2 h 24"/>
                    <a:gd name="T12" fmla="*/ 10 w 24"/>
                    <a:gd name="T13" fmla="*/ 22 h 24"/>
                    <a:gd name="T14" fmla="*/ 12 w 24"/>
                    <a:gd name="T15" fmla="*/ 24 h 24"/>
                    <a:gd name="T16" fmla="*/ 12 w 24"/>
                    <a:gd name="T17" fmla="*/ 24 h 24"/>
                    <a:gd name="T18" fmla="*/ 16 w 24"/>
                    <a:gd name="T19" fmla="*/ 22 h 24"/>
                    <a:gd name="T20" fmla="*/ 20 w 24"/>
                    <a:gd name="T21" fmla="*/ 20 h 24"/>
                    <a:gd name="T22" fmla="*/ 24 w 24"/>
                    <a:gd name="T23" fmla="*/ 16 h 24"/>
                    <a:gd name="T24" fmla="*/ 24 w 24"/>
                    <a:gd name="T25" fmla="*/ 12 h 24"/>
                    <a:gd name="T26" fmla="*/ 24 w 24"/>
                    <a:gd name="T27" fmla="*/ 12 h 24"/>
                    <a:gd name="T28" fmla="*/ 24 w 24"/>
                    <a:gd name="T29" fmla="*/ 8 h 24"/>
                    <a:gd name="T30" fmla="*/ 22 w 24"/>
                    <a:gd name="T31" fmla="*/ 4 h 24"/>
                    <a:gd name="T32" fmla="*/ 18 w 24"/>
                    <a:gd name="T33" fmla="*/ 0 h 24"/>
                    <a:gd name="T34" fmla="*/ 14 w 24"/>
                    <a:gd name="T35" fmla="*/ 0 h 24"/>
                    <a:gd name="T36" fmla="*/ 14 w 24"/>
                    <a:gd name="T37" fmla="*/ 0 h 24"/>
                    <a:gd name="T38" fmla="*/ 8 w 24"/>
                    <a:gd name="T39" fmla="*/ 0 h 24"/>
                    <a:gd name="T40" fmla="*/ 4 w 24"/>
                    <a:gd name="T41" fmla="*/ 2 h 24"/>
                    <a:gd name="T42" fmla="*/ 2 w 24"/>
                    <a:gd name="T43" fmla="*/ 6 h 24"/>
                    <a:gd name="T44" fmla="*/ 0 w 24"/>
                    <a:gd name="T45" fmla="*/ 10 h 24"/>
                    <a:gd name="T46" fmla="*/ 0 w 24"/>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0" y="10"/>
                      </a:moveTo>
                      <a:lnTo>
                        <a:pt x="0" y="10"/>
                      </a:lnTo>
                      <a:lnTo>
                        <a:pt x="0" y="14"/>
                      </a:lnTo>
                      <a:lnTo>
                        <a:pt x="2" y="18"/>
                      </a:lnTo>
                      <a:lnTo>
                        <a:pt x="6" y="22"/>
                      </a:lnTo>
                      <a:lnTo>
                        <a:pt x="10" y="22"/>
                      </a:lnTo>
                      <a:lnTo>
                        <a:pt x="10" y="22"/>
                      </a:lnTo>
                      <a:lnTo>
                        <a:pt x="12" y="24"/>
                      </a:lnTo>
                      <a:lnTo>
                        <a:pt x="12" y="24"/>
                      </a:lnTo>
                      <a:lnTo>
                        <a:pt x="16" y="22"/>
                      </a:lnTo>
                      <a:lnTo>
                        <a:pt x="20" y="20"/>
                      </a:lnTo>
                      <a:lnTo>
                        <a:pt x="24" y="16"/>
                      </a:lnTo>
                      <a:lnTo>
                        <a:pt x="24" y="12"/>
                      </a:lnTo>
                      <a:lnTo>
                        <a:pt x="24" y="12"/>
                      </a:lnTo>
                      <a:lnTo>
                        <a:pt x="24" y="8"/>
                      </a:lnTo>
                      <a:lnTo>
                        <a:pt x="22" y="4"/>
                      </a:lnTo>
                      <a:lnTo>
                        <a:pt x="18" y="0"/>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0" name="Freeform 202"/>
                <p:cNvSpPr>
                  <a:spLocks/>
                </p:cNvSpPr>
                <p:nvPr userDrawn="1"/>
              </p:nvSpPr>
              <p:spPr bwMode="auto">
                <a:xfrm>
                  <a:off x="-3071813" y="-1600200"/>
                  <a:ext cx="38100" cy="38100"/>
                </a:xfrm>
                <a:custGeom>
                  <a:avLst/>
                  <a:gdLst>
                    <a:gd name="T0" fmla="*/ 16 w 24"/>
                    <a:gd name="T1" fmla="*/ 0 h 24"/>
                    <a:gd name="T2" fmla="*/ 16 w 24"/>
                    <a:gd name="T3" fmla="*/ 0 h 24"/>
                    <a:gd name="T4" fmla="*/ 12 w 24"/>
                    <a:gd name="T5" fmla="*/ 0 h 24"/>
                    <a:gd name="T6" fmla="*/ 8 w 24"/>
                    <a:gd name="T7" fmla="*/ 0 h 24"/>
                    <a:gd name="T8" fmla="*/ 4 w 24"/>
                    <a:gd name="T9" fmla="*/ 4 h 24"/>
                    <a:gd name="T10" fmla="*/ 2 w 24"/>
                    <a:gd name="T11" fmla="*/ 8 h 24"/>
                    <a:gd name="T12" fmla="*/ 2 w 24"/>
                    <a:gd name="T13" fmla="*/ 8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4"/>
                      </a:lnTo>
                      <a:lnTo>
                        <a:pt x="2" y="8"/>
                      </a:lnTo>
                      <a:lnTo>
                        <a:pt x="2" y="8"/>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1" name="Freeform 203"/>
                <p:cNvSpPr>
                  <a:spLocks/>
                </p:cNvSpPr>
                <p:nvPr userDrawn="1"/>
              </p:nvSpPr>
              <p:spPr bwMode="auto">
                <a:xfrm>
                  <a:off x="-3094038" y="996950"/>
                  <a:ext cx="38100" cy="38100"/>
                </a:xfrm>
                <a:custGeom>
                  <a:avLst/>
                  <a:gdLst>
                    <a:gd name="T0" fmla="*/ 12 w 24"/>
                    <a:gd name="T1" fmla="*/ 24 h 24"/>
                    <a:gd name="T2" fmla="*/ 12 w 24"/>
                    <a:gd name="T3" fmla="*/ 24 h 24"/>
                    <a:gd name="T4" fmla="*/ 16 w 24"/>
                    <a:gd name="T5" fmla="*/ 24 h 24"/>
                    <a:gd name="T6" fmla="*/ 16 w 24"/>
                    <a:gd name="T7" fmla="*/ 24 h 24"/>
                    <a:gd name="T8" fmla="*/ 20 w 24"/>
                    <a:gd name="T9" fmla="*/ 22 h 24"/>
                    <a:gd name="T10" fmla="*/ 22 w 24"/>
                    <a:gd name="T11" fmla="*/ 18 h 24"/>
                    <a:gd name="T12" fmla="*/ 24 w 24"/>
                    <a:gd name="T13" fmla="*/ 14 h 24"/>
                    <a:gd name="T14" fmla="*/ 24 w 24"/>
                    <a:gd name="T15" fmla="*/ 8 h 24"/>
                    <a:gd name="T16" fmla="*/ 24 w 24"/>
                    <a:gd name="T17" fmla="*/ 8 h 24"/>
                    <a:gd name="T18" fmla="*/ 20 w 24"/>
                    <a:gd name="T19" fmla="*/ 4 h 24"/>
                    <a:gd name="T20" fmla="*/ 18 w 24"/>
                    <a:gd name="T21" fmla="*/ 2 h 24"/>
                    <a:gd name="T22" fmla="*/ 12 w 24"/>
                    <a:gd name="T23" fmla="*/ 0 h 24"/>
                    <a:gd name="T24" fmla="*/ 8 w 24"/>
                    <a:gd name="T25" fmla="*/ 0 h 24"/>
                    <a:gd name="T26" fmla="*/ 8 w 24"/>
                    <a:gd name="T27" fmla="*/ 0 h 24"/>
                    <a:gd name="T28" fmla="*/ 4 w 24"/>
                    <a:gd name="T29" fmla="*/ 4 h 24"/>
                    <a:gd name="T30" fmla="*/ 2 w 24"/>
                    <a:gd name="T31" fmla="*/ 6 h 24"/>
                    <a:gd name="T32" fmla="*/ 0 w 24"/>
                    <a:gd name="T33" fmla="*/ 12 h 24"/>
                    <a:gd name="T34" fmla="*/ 0 w 24"/>
                    <a:gd name="T35" fmla="*/ 16 h 24"/>
                    <a:gd name="T36" fmla="*/ 0 w 24"/>
                    <a:gd name="T37" fmla="*/ 16 h 24"/>
                    <a:gd name="T38" fmla="*/ 2 w 24"/>
                    <a:gd name="T39" fmla="*/ 20 h 24"/>
                    <a:gd name="T40" fmla="*/ 4 w 24"/>
                    <a:gd name="T41" fmla="*/ 22 h 24"/>
                    <a:gd name="T42" fmla="*/ 12 w 24"/>
                    <a:gd name="T43" fmla="*/ 24 h 24"/>
                    <a:gd name="T44" fmla="*/ 12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2" y="24"/>
                      </a:moveTo>
                      <a:lnTo>
                        <a:pt x="12" y="24"/>
                      </a:lnTo>
                      <a:lnTo>
                        <a:pt x="16" y="24"/>
                      </a:lnTo>
                      <a:lnTo>
                        <a:pt x="16" y="24"/>
                      </a:lnTo>
                      <a:lnTo>
                        <a:pt x="20" y="22"/>
                      </a:lnTo>
                      <a:lnTo>
                        <a:pt x="22" y="18"/>
                      </a:lnTo>
                      <a:lnTo>
                        <a:pt x="24" y="14"/>
                      </a:lnTo>
                      <a:lnTo>
                        <a:pt x="24" y="8"/>
                      </a:lnTo>
                      <a:lnTo>
                        <a:pt x="24" y="8"/>
                      </a:lnTo>
                      <a:lnTo>
                        <a:pt x="20" y="4"/>
                      </a:lnTo>
                      <a:lnTo>
                        <a:pt x="18" y="2"/>
                      </a:lnTo>
                      <a:lnTo>
                        <a:pt x="12" y="0"/>
                      </a:lnTo>
                      <a:lnTo>
                        <a:pt x="8" y="0"/>
                      </a:lnTo>
                      <a:lnTo>
                        <a:pt x="8" y="0"/>
                      </a:lnTo>
                      <a:lnTo>
                        <a:pt x="4" y="4"/>
                      </a:lnTo>
                      <a:lnTo>
                        <a:pt x="2" y="6"/>
                      </a:lnTo>
                      <a:lnTo>
                        <a:pt x="0" y="12"/>
                      </a:lnTo>
                      <a:lnTo>
                        <a:pt x="0" y="16"/>
                      </a:lnTo>
                      <a:lnTo>
                        <a:pt x="0" y="16"/>
                      </a:lnTo>
                      <a:lnTo>
                        <a:pt x="2" y="20"/>
                      </a:lnTo>
                      <a:lnTo>
                        <a:pt x="4"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2" name="Freeform 204"/>
                <p:cNvSpPr>
                  <a:spLocks/>
                </p:cNvSpPr>
                <p:nvPr userDrawn="1"/>
              </p:nvSpPr>
              <p:spPr bwMode="auto">
                <a:xfrm>
                  <a:off x="-2998788" y="-1790700"/>
                  <a:ext cx="38100" cy="38100"/>
                </a:xfrm>
                <a:custGeom>
                  <a:avLst/>
                  <a:gdLst>
                    <a:gd name="T0" fmla="*/ 6 w 24"/>
                    <a:gd name="T1" fmla="*/ 22 h 24"/>
                    <a:gd name="T2" fmla="*/ 6 w 24"/>
                    <a:gd name="T3" fmla="*/ 22 h 24"/>
                    <a:gd name="T4" fmla="*/ 12 w 24"/>
                    <a:gd name="T5" fmla="*/ 24 h 24"/>
                    <a:gd name="T6" fmla="*/ 12 w 24"/>
                    <a:gd name="T7" fmla="*/ 24 h 24"/>
                    <a:gd name="T8" fmla="*/ 18 w 24"/>
                    <a:gd name="T9" fmla="*/ 22 h 24"/>
                    <a:gd name="T10" fmla="*/ 22 w 24"/>
                    <a:gd name="T11" fmla="*/ 16 h 24"/>
                    <a:gd name="T12" fmla="*/ 22 w 24"/>
                    <a:gd name="T13" fmla="*/ 16 h 24"/>
                    <a:gd name="T14" fmla="*/ 24 w 24"/>
                    <a:gd name="T15" fmla="*/ 12 h 24"/>
                    <a:gd name="T16" fmla="*/ 22 w 24"/>
                    <a:gd name="T17" fmla="*/ 6 h 24"/>
                    <a:gd name="T18" fmla="*/ 20 w 24"/>
                    <a:gd name="T19" fmla="*/ 2 h 24"/>
                    <a:gd name="T20" fmla="*/ 16 w 24"/>
                    <a:gd name="T21" fmla="*/ 0 h 24"/>
                    <a:gd name="T22" fmla="*/ 16 w 24"/>
                    <a:gd name="T23" fmla="*/ 0 h 24"/>
                    <a:gd name="T24" fmla="*/ 12 w 24"/>
                    <a:gd name="T25" fmla="*/ 0 h 24"/>
                    <a:gd name="T26" fmla="*/ 6 w 24"/>
                    <a:gd name="T27" fmla="*/ 0 h 24"/>
                    <a:gd name="T28" fmla="*/ 2 w 24"/>
                    <a:gd name="T29" fmla="*/ 2 h 24"/>
                    <a:gd name="T30" fmla="*/ 0 w 24"/>
                    <a:gd name="T31" fmla="*/ 6 h 24"/>
                    <a:gd name="T32" fmla="*/ 0 w 24"/>
                    <a:gd name="T33" fmla="*/ 6 h 24"/>
                    <a:gd name="T34" fmla="*/ 0 w 24"/>
                    <a:gd name="T35" fmla="*/ 12 h 24"/>
                    <a:gd name="T36" fmla="*/ 0 w 24"/>
                    <a:gd name="T37" fmla="*/ 16 h 24"/>
                    <a:gd name="T38" fmla="*/ 4 w 24"/>
                    <a:gd name="T39" fmla="*/ 20 h 24"/>
                    <a:gd name="T40" fmla="*/ 6 w 24"/>
                    <a:gd name="T41" fmla="*/ 22 h 24"/>
                    <a:gd name="T42" fmla="*/ 6 w 24"/>
                    <a:gd name="T4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2"/>
                      </a:moveTo>
                      <a:lnTo>
                        <a:pt x="6" y="22"/>
                      </a:lnTo>
                      <a:lnTo>
                        <a:pt x="12" y="24"/>
                      </a:lnTo>
                      <a:lnTo>
                        <a:pt x="12" y="24"/>
                      </a:lnTo>
                      <a:lnTo>
                        <a:pt x="18" y="22"/>
                      </a:lnTo>
                      <a:lnTo>
                        <a:pt x="22" y="16"/>
                      </a:lnTo>
                      <a:lnTo>
                        <a:pt x="22" y="16"/>
                      </a:lnTo>
                      <a:lnTo>
                        <a:pt x="24" y="12"/>
                      </a:lnTo>
                      <a:lnTo>
                        <a:pt x="22" y="6"/>
                      </a:lnTo>
                      <a:lnTo>
                        <a:pt x="20" y="2"/>
                      </a:lnTo>
                      <a:lnTo>
                        <a:pt x="16" y="0"/>
                      </a:lnTo>
                      <a:lnTo>
                        <a:pt x="16" y="0"/>
                      </a:lnTo>
                      <a:lnTo>
                        <a:pt x="12" y="0"/>
                      </a:lnTo>
                      <a:lnTo>
                        <a:pt x="6" y="0"/>
                      </a:lnTo>
                      <a:lnTo>
                        <a:pt x="2" y="2"/>
                      </a:lnTo>
                      <a:lnTo>
                        <a:pt x="0" y="6"/>
                      </a:lnTo>
                      <a:lnTo>
                        <a:pt x="0" y="6"/>
                      </a:lnTo>
                      <a:lnTo>
                        <a:pt x="0" y="12"/>
                      </a:lnTo>
                      <a:lnTo>
                        <a:pt x="0" y="16"/>
                      </a:lnTo>
                      <a:lnTo>
                        <a:pt x="4" y="20"/>
                      </a:lnTo>
                      <a:lnTo>
                        <a:pt x="6" y="22"/>
                      </a:lnTo>
                      <a:lnTo>
                        <a:pt x="6"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3" name="Freeform 205"/>
                <p:cNvSpPr>
                  <a:spLocks/>
                </p:cNvSpPr>
                <p:nvPr userDrawn="1"/>
              </p:nvSpPr>
              <p:spPr bwMode="auto">
                <a:xfrm>
                  <a:off x="-3275013" y="101600"/>
                  <a:ext cx="38100" cy="38100"/>
                </a:xfrm>
                <a:custGeom>
                  <a:avLst/>
                  <a:gdLst>
                    <a:gd name="T0" fmla="*/ 12 w 24"/>
                    <a:gd name="T1" fmla="*/ 24 h 24"/>
                    <a:gd name="T2" fmla="*/ 12 w 24"/>
                    <a:gd name="T3" fmla="*/ 24 h 24"/>
                    <a:gd name="T4" fmla="*/ 18 w 24"/>
                    <a:gd name="T5" fmla="*/ 24 h 24"/>
                    <a:gd name="T6" fmla="*/ 20 w 24"/>
                    <a:gd name="T7" fmla="*/ 20 h 24"/>
                    <a:gd name="T8" fmla="*/ 24 w 24"/>
                    <a:gd name="T9" fmla="*/ 16 h 24"/>
                    <a:gd name="T10" fmla="*/ 24 w 24"/>
                    <a:gd name="T11" fmla="*/ 12 h 24"/>
                    <a:gd name="T12" fmla="*/ 24 w 24"/>
                    <a:gd name="T13" fmla="*/ 12 h 24"/>
                    <a:gd name="T14" fmla="*/ 22 w 24"/>
                    <a:gd name="T15" fmla="*/ 6 h 24"/>
                    <a:gd name="T16" fmla="*/ 20 w 24"/>
                    <a:gd name="T17" fmla="*/ 4 h 24"/>
                    <a:gd name="T18" fmla="*/ 16 w 24"/>
                    <a:gd name="T19" fmla="*/ 2 h 24"/>
                    <a:gd name="T20" fmla="*/ 10 w 24"/>
                    <a:gd name="T21" fmla="*/ 0 h 24"/>
                    <a:gd name="T22" fmla="*/ 10 w 24"/>
                    <a:gd name="T23" fmla="*/ 0 h 24"/>
                    <a:gd name="T24" fmla="*/ 6 w 24"/>
                    <a:gd name="T25" fmla="*/ 2 h 24"/>
                    <a:gd name="T26" fmla="*/ 2 w 24"/>
                    <a:gd name="T27" fmla="*/ 4 h 24"/>
                    <a:gd name="T28" fmla="*/ 0 w 24"/>
                    <a:gd name="T29" fmla="*/ 8 h 24"/>
                    <a:gd name="T30" fmla="*/ 0 w 24"/>
                    <a:gd name="T31" fmla="*/ 14 h 24"/>
                    <a:gd name="T32" fmla="*/ 0 w 24"/>
                    <a:gd name="T33" fmla="*/ 14 h 24"/>
                    <a:gd name="T34" fmla="*/ 0 w 24"/>
                    <a:gd name="T35" fmla="*/ 18 h 24"/>
                    <a:gd name="T36" fmla="*/ 4 w 24"/>
                    <a:gd name="T37" fmla="*/ 22 h 24"/>
                    <a:gd name="T38" fmla="*/ 8 w 24"/>
                    <a:gd name="T39" fmla="*/ 24 h 24"/>
                    <a:gd name="T40" fmla="*/ 12 w 24"/>
                    <a:gd name="T41" fmla="*/ 24 h 24"/>
                    <a:gd name="T42" fmla="*/ 12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8" y="24"/>
                      </a:lnTo>
                      <a:lnTo>
                        <a:pt x="20" y="20"/>
                      </a:lnTo>
                      <a:lnTo>
                        <a:pt x="24" y="16"/>
                      </a:lnTo>
                      <a:lnTo>
                        <a:pt x="24" y="12"/>
                      </a:lnTo>
                      <a:lnTo>
                        <a:pt x="24" y="12"/>
                      </a:lnTo>
                      <a:lnTo>
                        <a:pt x="22" y="6"/>
                      </a:lnTo>
                      <a:lnTo>
                        <a:pt x="20" y="4"/>
                      </a:lnTo>
                      <a:lnTo>
                        <a:pt x="16" y="2"/>
                      </a:lnTo>
                      <a:lnTo>
                        <a:pt x="10" y="0"/>
                      </a:lnTo>
                      <a:lnTo>
                        <a:pt x="10" y="0"/>
                      </a:lnTo>
                      <a:lnTo>
                        <a:pt x="6" y="2"/>
                      </a:lnTo>
                      <a:lnTo>
                        <a:pt x="2" y="4"/>
                      </a:lnTo>
                      <a:lnTo>
                        <a:pt x="0" y="8"/>
                      </a:lnTo>
                      <a:lnTo>
                        <a:pt x="0" y="14"/>
                      </a:lnTo>
                      <a:lnTo>
                        <a:pt x="0" y="14"/>
                      </a:lnTo>
                      <a:lnTo>
                        <a:pt x="0" y="18"/>
                      </a:lnTo>
                      <a:lnTo>
                        <a:pt x="4" y="22"/>
                      </a:lnTo>
                      <a:lnTo>
                        <a:pt x="8" y="24"/>
                      </a:lnTo>
                      <a:lnTo>
                        <a:pt x="12" y="24"/>
                      </a:lnTo>
                      <a:lnTo>
                        <a:pt x="12"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4" name="Freeform 206"/>
                <p:cNvSpPr>
                  <a:spLocks/>
                </p:cNvSpPr>
                <p:nvPr userDrawn="1"/>
              </p:nvSpPr>
              <p:spPr bwMode="auto">
                <a:xfrm>
                  <a:off x="-3122613" y="901700"/>
                  <a:ext cx="34925" cy="34925"/>
                </a:xfrm>
                <a:custGeom>
                  <a:avLst/>
                  <a:gdLst>
                    <a:gd name="T0" fmla="*/ 0 w 22"/>
                    <a:gd name="T1" fmla="*/ 14 h 22"/>
                    <a:gd name="T2" fmla="*/ 0 w 22"/>
                    <a:gd name="T3" fmla="*/ 14 h 22"/>
                    <a:gd name="T4" fmla="*/ 2 w 22"/>
                    <a:gd name="T5" fmla="*/ 18 h 22"/>
                    <a:gd name="T6" fmla="*/ 4 w 22"/>
                    <a:gd name="T7" fmla="*/ 20 h 22"/>
                    <a:gd name="T8" fmla="*/ 8 w 22"/>
                    <a:gd name="T9" fmla="*/ 22 h 22"/>
                    <a:gd name="T10" fmla="*/ 10 w 22"/>
                    <a:gd name="T11" fmla="*/ 22 h 22"/>
                    <a:gd name="T12" fmla="*/ 10 w 22"/>
                    <a:gd name="T13" fmla="*/ 22 h 22"/>
                    <a:gd name="T14" fmla="*/ 14 w 22"/>
                    <a:gd name="T15" fmla="*/ 22 h 22"/>
                    <a:gd name="T16" fmla="*/ 14 w 22"/>
                    <a:gd name="T17" fmla="*/ 22 h 22"/>
                    <a:gd name="T18" fmla="*/ 18 w 22"/>
                    <a:gd name="T19" fmla="*/ 20 h 22"/>
                    <a:gd name="T20" fmla="*/ 22 w 22"/>
                    <a:gd name="T21" fmla="*/ 16 h 22"/>
                    <a:gd name="T22" fmla="*/ 22 w 22"/>
                    <a:gd name="T23" fmla="*/ 12 h 22"/>
                    <a:gd name="T24" fmla="*/ 22 w 22"/>
                    <a:gd name="T25" fmla="*/ 8 h 22"/>
                    <a:gd name="T26" fmla="*/ 22 w 22"/>
                    <a:gd name="T27" fmla="*/ 8 h 22"/>
                    <a:gd name="T28" fmla="*/ 20 w 22"/>
                    <a:gd name="T29" fmla="*/ 4 h 22"/>
                    <a:gd name="T30" fmla="*/ 16 w 22"/>
                    <a:gd name="T31" fmla="*/ 0 h 22"/>
                    <a:gd name="T32" fmla="*/ 12 w 22"/>
                    <a:gd name="T33" fmla="*/ 0 h 22"/>
                    <a:gd name="T34" fmla="*/ 8 w 22"/>
                    <a:gd name="T35" fmla="*/ 0 h 22"/>
                    <a:gd name="T36" fmla="*/ 8 w 22"/>
                    <a:gd name="T37" fmla="*/ 0 h 22"/>
                    <a:gd name="T38" fmla="*/ 4 w 22"/>
                    <a:gd name="T39" fmla="*/ 2 h 22"/>
                    <a:gd name="T40" fmla="*/ 0 w 22"/>
                    <a:gd name="T41" fmla="*/ 6 h 22"/>
                    <a:gd name="T42" fmla="*/ 0 w 22"/>
                    <a:gd name="T43" fmla="*/ 10 h 22"/>
                    <a:gd name="T44" fmla="*/ 0 w 22"/>
                    <a:gd name="T45" fmla="*/ 14 h 22"/>
                    <a:gd name="T46" fmla="*/ 0 w 22"/>
                    <a:gd name="T4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0" y="14"/>
                      </a:moveTo>
                      <a:lnTo>
                        <a:pt x="0" y="14"/>
                      </a:lnTo>
                      <a:lnTo>
                        <a:pt x="2" y="18"/>
                      </a:lnTo>
                      <a:lnTo>
                        <a:pt x="4" y="20"/>
                      </a:lnTo>
                      <a:lnTo>
                        <a:pt x="8" y="22"/>
                      </a:lnTo>
                      <a:lnTo>
                        <a:pt x="10" y="22"/>
                      </a:lnTo>
                      <a:lnTo>
                        <a:pt x="10" y="22"/>
                      </a:lnTo>
                      <a:lnTo>
                        <a:pt x="14" y="22"/>
                      </a:lnTo>
                      <a:lnTo>
                        <a:pt x="14" y="22"/>
                      </a:lnTo>
                      <a:lnTo>
                        <a:pt x="18" y="20"/>
                      </a:lnTo>
                      <a:lnTo>
                        <a:pt x="22" y="16"/>
                      </a:lnTo>
                      <a:lnTo>
                        <a:pt x="22" y="12"/>
                      </a:lnTo>
                      <a:lnTo>
                        <a:pt x="22" y="8"/>
                      </a:lnTo>
                      <a:lnTo>
                        <a:pt x="22" y="8"/>
                      </a:lnTo>
                      <a:lnTo>
                        <a:pt x="20" y="4"/>
                      </a:lnTo>
                      <a:lnTo>
                        <a:pt x="16" y="0"/>
                      </a:lnTo>
                      <a:lnTo>
                        <a:pt x="12" y="0"/>
                      </a:lnTo>
                      <a:lnTo>
                        <a:pt x="8" y="0"/>
                      </a:lnTo>
                      <a:lnTo>
                        <a:pt x="8" y="0"/>
                      </a:lnTo>
                      <a:lnTo>
                        <a:pt x="4" y="2"/>
                      </a:lnTo>
                      <a:lnTo>
                        <a:pt x="0" y="6"/>
                      </a:lnTo>
                      <a:lnTo>
                        <a:pt x="0" y="10"/>
                      </a:lnTo>
                      <a:lnTo>
                        <a:pt x="0" y="14"/>
                      </a:lnTo>
                      <a:lnTo>
                        <a:pt x="0"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5" name="Freeform 207"/>
                <p:cNvSpPr>
                  <a:spLocks/>
                </p:cNvSpPr>
                <p:nvPr userDrawn="1"/>
              </p:nvSpPr>
              <p:spPr bwMode="auto">
                <a:xfrm>
                  <a:off x="-3103563" y="-1504950"/>
                  <a:ext cx="38100" cy="38100"/>
                </a:xfrm>
                <a:custGeom>
                  <a:avLst/>
                  <a:gdLst>
                    <a:gd name="T0" fmla="*/ 16 w 24"/>
                    <a:gd name="T1" fmla="*/ 0 h 24"/>
                    <a:gd name="T2" fmla="*/ 16 w 24"/>
                    <a:gd name="T3" fmla="*/ 0 h 24"/>
                    <a:gd name="T4" fmla="*/ 12 w 24"/>
                    <a:gd name="T5" fmla="*/ 0 h 24"/>
                    <a:gd name="T6" fmla="*/ 8 w 24"/>
                    <a:gd name="T7" fmla="*/ 2 h 24"/>
                    <a:gd name="T8" fmla="*/ 4 w 24"/>
                    <a:gd name="T9" fmla="*/ 4 h 24"/>
                    <a:gd name="T10" fmla="*/ 2 w 24"/>
                    <a:gd name="T11" fmla="*/ 8 h 24"/>
                    <a:gd name="T12" fmla="*/ 2 w 24"/>
                    <a:gd name="T13" fmla="*/ 8 h 24"/>
                    <a:gd name="T14" fmla="*/ 0 w 24"/>
                    <a:gd name="T15" fmla="*/ 14 h 24"/>
                    <a:gd name="T16" fmla="*/ 2 w 24"/>
                    <a:gd name="T17" fmla="*/ 18 h 24"/>
                    <a:gd name="T18" fmla="*/ 6 w 24"/>
                    <a:gd name="T19" fmla="*/ 22 h 24"/>
                    <a:gd name="T20" fmla="*/ 10 w 24"/>
                    <a:gd name="T21" fmla="*/ 24 h 24"/>
                    <a:gd name="T22" fmla="*/ 10 w 24"/>
                    <a:gd name="T23" fmla="*/ 24 h 24"/>
                    <a:gd name="T24" fmla="*/ 12 w 24"/>
                    <a:gd name="T25" fmla="*/ 24 h 24"/>
                    <a:gd name="T26" fmla="*/ 12 w 24"/>
                    <a:gd name="T27" fmla="*/ 24 h 24"/>
                    <a:gd name="T28" fmla="*/ 20 w 24"/>
                    <a:gd name="T29" fmla="*/ 22 h 24"/>
                    <a:gd name="T30" fmla="*/ 22 w 24"/>
                    <a:gd name="T31" fmla="*/ 20 h 24"/>
                    <a:gd name="T32" fmla="*/ 24 w 24"/>
                    <a:gd name="T33" fmla="*/ 16 h 24"/>
                    <a:gd name="T34" fmla="*/ 24 w 24"/>
                    <a:gd name="T35" fmla="*/ 16 h 24"/>
                    <a:gd name="T36" fmla="*/ 24 w 24"/>
                    <a:gd name="T37" fmla="*/ 12 h 24"/>
                    <a:gd name="T38" fmla="*/ 24 w 24"/>
                    <a:gd name="T39" fmla="*/ 6 h 24"/>
                    <a:gd name="T40" fmla="*/ 20 w 24"/>
                    <a:gd name="T41" fmla="*/ 4 h 24"/>
                    <a:gd name="T42" fmla="*/ 16 w 24"/>
                    <a:gd name="T43" fmla="*/ 0 h 24"/>
                    <a:gd name="T44" fmla="*/ 16 w 24"/>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6" y="0"/>
                      </a:moveTo>
                      <a:lnTo>
                        <a:pt x="16" y="0"/>
                      </a:lnTo>
                      <a:lnTo>
                        <a:pt x="12" y="0"/>
                      </a:lnTo>
                      <a:lnTo>
                        <a:pt x="8" y="2"/>
                      </a:lnTo>
                      <a:lnTo>
                        <a:pt x="4" y="4"/>
                      </a:lnTo>
                      <a:lnTo>
                        <a:pt x="2" y="8"/>
                      </a:lnTo>
                      <a:lnTo>
                        <a:pt x="2" y="8"/>
                      </a:lnTo>
                      <a:lnTo>
                        <a:pt x="0" y="14"/>
                      </a:lnTo>
                      <a:lnTo>
                        <a:pt x="2" y="18"/>
                      </a:lnTo>
                      <a:lnTo>
                        <a:pt x="6" y="22"/>
                      </a:lnTo>
                      <a:lnTo>
                        <a:pt x="10" y="24"/>
                      </a:lnTo>
                      <a:lnTo>
                        <a:pt x="10" y="24"/>
                      </a:lnTo>
                      <a:lnTo>
                        <a:pt x="12" y="24"/>
                      </a:lnTo>
                      <a:lnTo>
                        <a:pt x="12" y="24"/>
                      </a:lnTo>
                      <a:lnTo>
                        <a:pt x="20" y="22"/>
                      </a:lnTo>
                      <a:lnTo>
                        <a:pt x="22" y="20"/>
                      </a:lnTo>
                      <a:lnTo>
                        <a:pt x="24" y="16"/>
                      </a:lnTo>
                      <a:lnTo>
                        <a:pt x="24" y="16"/>
                      </a:lnTo>
                      <a:lnTo>
                        <a:pt x="24" y="12"/>
                      </a:lnTo>
                      <a:lnTo>
                        <a:pt x="24" y="6"/>
                      </a:lnTo>
                      <a:lnTo>
                        <a:pt x="20" y="4"/>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6" name="Freeform 208"/>
                <p:cNvSpPr>
                  <a:spLocks/>
                </p:cNvSpPr>
                <p:nvPr userDrawn="1"/>
              </p:nvSpPr>
              <p:spPr bwMode="auto">
                <a:xfrm>
                  <a:off x="-3284538" y="0"/>
                  <a:ext cx="38100" cy="38100"/>
                </a:xfrm>
                <a:custGeom>
                  <a:avLst/>
                  <a:gdLst>
                    <a:gd name="T0" fmla="*/ 14 w 24"/>
                    <a:gd name="T1" fmla="*/ 24 h 24"/>
                    <a:gd name="T2" fmla="*/ 14 w 24"/>
                    <a:gd name="T3" fmla="*/ 24 h 24"/>
                    <a:gd name="T4" fmla="*/ 18 w 24"/>
                    <a:gd name="T5" fmla="*/ 24 h 24"/>
                    <a:gd name="T6" fmla="*/ 22 w 24"/>
                    <a:gd name="T7" fmla="*/ 20 h 24"/>
                    <a:gd name="T8" fmla="*/ 24 w 24"/>
                    <a:gd name="T9" fmla="*/ 16 h 24"/>
                    <a:gd name="T10" fmla="*/ 24 w 24"/>
                    <a:gd name="T11" fmla="*/ 12 h 24"/>
                    <a:gd name="T12" fmla="*/ 24 w 24"/>
                    <a:gd name="T13" fmla="*/ 12 h 24"/>
                    <a:gd name="T14" fmla="*/ 24 w 24"/>
                    <a:gd name="T15" fmla="*/ 8 h 24"/>
                    <a:gd name="T16" fmla="*/ 20 w 24"/>
                    <a:gd name="T17" fmla="*/ 4 h 24"/>
                    <a:gd name="T18" fmla="*/ 16 w 24"/>
                    <a:gd name="T19" fmla="*/ 2 h 24"/>
                    <a:gd name="T20" fmla="*/ 12 w 24"/>
                    <a:gd name="T21" fmla="*/ 0 h 24"/>
                    <a:gd name="T22" fmla="*/ 12 w 24"/>
                    <a:gd name="T23" fmla="*/ 0 h 24"/>
                    <a:gd name="T24" fmla="*/ 8 w 24"/>
                    <a:gd name="T25" fmla="*/ 2 h 24"/>
                    <a:gd name="T26" fmla="*/ 4 w 24"/>
                    <a:gd name="T27" fmla="*/ 4 h 24"/>
                    <a:gd name="T28" fmla="*/ 2 w 24"/>
                    <a:gd name="T29" fmla="*/ 8 h 24"/>
                    <a:gd name="T30" fmla="*/ 0 w 24"/>
                    <a:gd name="T31" fmla="*/ 14 h 24"/>
                    <a:gd name="T32" fmla="*/ 0 w 24"/>
                    <a:gd name="T33" fmla="*/ 14 h 24"/>
                    <a:gd name="T34" fmla="*/ 2 w 24"/>
                    <a:gd name="T35" fmla="*/ 18 h 24"/>
                    <a:gd name="T36" fmla="*/ 4 w 24"/>
                    <a:gd name="T37" fmla="*/ 22 h 24"/>
                    <a:gd name="T38" fmla="*/ 8 w 24"/>
                    <a:gd name="T39" fmla="*/ 24 h 24"/>
                    <a:gd name="T40" fmla="*/ 12 w 24"/>
                    <a:gd name="T41" fmla="*/ 24 h 24"/>
                    <a:gd name="T42" fmla="*/ 12 w 24"/>
                    <a:gd name="T43" fmla="*/ 24 h 24"/>
                    <a:gd name="T44" fmla="*/ 14 w 24"/>
                    <a:gd name="T45" fmla="*/ 24 h 24"/>
                    <a:gd name="T46" fmla="*/ 14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4"/>
                      </a:moveTo>
                      <a:lnTo>
                        <a:pt x="14" y="24"/>
                      </a:lnTo>
                      <a:lnTo>
                        <a:pt x="18" y="24"/>
                      </a:lnTo>
                      <a:lnTo>
                        <a:pt x="22" y="20"/>
                      </a:lnTo>
                      <a:lnTo>
                        <a:pt x="24" y="16"/>
                      </a:lnTo>
                      <a:lnTo>
                        <a:pt x="24" y="12"/>
                      </a:lnTo>
                      <a:lnTo>
                        <a:pt x="24" y="12"/>
                      </a:lnTo>
                      <a:lnTo>
                        <a:pt x="24" y="8"/>
                      </a:lnTo>
                      <a:lnTo>
                        <a:pt x="20" y="4"/>
                      </a:lnTo>
                      <a:lnTo>
                        <a:pt x="16" y="2"/>
                      </a:lnTo>
                      <a:lnTo>
                        <a:pt x="12" y="0"/>
                      </a:lnTo>
                      <a:lnTo>
                        <a:pt x="12" y="0"/>
                      </a:lnTo>
                      <a:lnTo>
                        <a:pt x="8" y="2"/>
                      </a:lnTo>
                      <a:lnTo>
                        <a:pt x="4" y="4"/>
                      </a:lnTo>
                      <a:lnTo>
                        <a:pt x="2" y="8"/>
                      </a:lnTo>
                      <a:lnTo>
                        <a:pt x="0" y="14"/>
                      </a:lnTo>
                      <a:lnTo>
                        <a:pt x="0" y="14"/>
                      </a:lnTo>
                      <a:lnTo>
                        <a:pt x="2" y="18"/>
                      </a:lnTo>
                      <a:lnTo>
                        <a:pt x="4" y="22"/>
                      </a:lnTo>
                      <a:lnTo>
                        <a:pt x="8" y="24"/>
                      </a:lnTo>
                      <a:lnTo>
                        <a:pt x="12" y="24"/>
                      </a:lnTo>
                      <a:lnTo>
                        <a:pt x="12" y="24"/>
                      </a:lnTo>
                      <a:lnTo>
                        <a:pt x="14" y="24"/>
                      </a:lnTo>
                      <a:lnTo>
                        <a:pt x="14"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7" name="Freeform 209"/>
                <p:cNvSpPr>
                  <a:spLocks/>
                </p:cNvSpPr>
                <p:nvPr userDrawn="1"/>
              </p:nvSpPr>
              <p:spPr bwMode="auto">
                <a:xfrm>
                  <a:off x="-3290888" y="-2032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2 w 24"/>
                    <a:gd name="T25" fmla="*/ 0 h 24"/>
                    <a:gd name="T26" fmla="*/ 12 w 24"/>
                    <a:gd name="T27" fmla="*/ 0 h 24"/>
                    <a:gd name="T28" fmla="*/ 6 w 24"/>
                    <a:gd name="T29" fmla="*/ 2 h 24"/>
                    <a:gd name="T30" fmla="*/ 4 w 24"/>
                    <a:gd name="T31" fmla="*/ 4 h 24"/>
                    <a:gd name="T32" fmla="*/ 0 w 24"/>
                    <a:gd name="T33" fmla="*/ 8 h 24"/>
                    <a:gd name="T34" fmla="*/ 0 w 24"/>
                    <a:gd name="T35" fmla="*/ 14 h 24"/>
                    <a:gd name="T36" fmla="*/ 0 w 24"/>
                    <a:gd name="T37" fmla="*/ 14 h 24"/>
                    <a:gd name="T38" fmla="*/ 0 w 24"/>
                    <a:gd name="T39" fmla="*/ 18 h 24"/>
                    <a:gd name="T40" fmla="*/ 4 w 24"/>
                    <a:gd name="T41" fmla="*/ 22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2" y="24"/>
                      </a:lnTo>
                      <a:lnTo>
                        <a:pt x="12" y="24"/>
                      </a:lnTo>
                      <a:lnTo>
                        <a:pt x="16" y="24"/>
                      </a:lnTo>
                      <a:lnTo>
                        <a:pt x="20" y="22"/>
                      </a:lnTo>
                      <a:lnTo>
                        <a:pt x="22" y="18"/>
                      </a:lnTo>
                      <a:lnTo>
                        <a:pt x="24" y="12"/>
                      </a:lnTo>
                      <a:lnTo>
                        <a:pt x="24" y="12"/>
                      </a:lnTo>
                      <a:lnTo>
                        <a:pt x="22" y="8"/>
                      </a:lnTo>
                      <a:lnTo>
                        <a:pt x="20" y="4"/>
                      </a:lnTo>
                      <a:lnTo>
                        <a:pt x="16" y="2"/>
                      </a:lnTo>
                      <a:lnTo>
                        <a:pt x="12" y="0"/>
                      </a:lnTo>
                      <a:lnTo>
                        <a:pt x="12" y="0"/>
                      </a:lnTo>
                      <a:lnTo>
                        <a:pt x="6" y="2"/>
                      </a:lnTo>
                      <a:lnTo>
                        <a:pt x="4" y="4"/>
                      </a:lnTo>
                      <a:lnTo>
                        <a:pt x="0" y="8"/>
                      </a:lnTo>
                      <a:lnTo>
                        <a:pt x="0" y="14"/>
                      </a:lnTo>
                      <a:lnTo>
                        <a:pt x="0" y="14"/>
                      </a:lnTo>
                      <a:lnTo>
                        <a:pt x="0" y="18"/>
                      </a:lnTo>
                      <a:lnTo>
                        <a:pt x="4" y="22"/>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8" name="Freeform 210"/>
                <p:cNvSpPr>
                  <a:spLocks/>
                </p:cNvSpPr>
                <p:nvPr userDrawn="1"/>
              </p:nvSpPr>
              <p:spPr bwMode="auto">
                <a:xfrm>
                  <a:off x="-3287713" y="-101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0 h 24"/>
                    <a:gd name="T12" fmla="*/ 22 w 24"/>
                    <a:gd name="T13" fmla="*/ 18 h 24"/>
                    <a:gd name="T14" fmla="*/ 24 w 24"/>
                    <a:gd name="T15" fmla="*/ 12 h 24"/>
                    <a:gd name="T16" fmla="*/ 24 w 24"/>
                    <a:gd name="T17" fmla="*/ 12 h 24"/>
                    <a:gd name="T18" fmla="*/ 22 w 24"/>
                    <a:gd name="T19" fmla="*/ 8 h 24"/>
                    <a:gd name="T20" fmla="*/ 20 w 24"/>
                    <a:gd name="T21" fmla="*/ 4 h 24"/>
                    <a:gd name="T22" fmla="*/ 16 w 24"/>
                    <a:gd name="T23" fmla="*/ 2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0 w 24"/>
                    <a:gd name="T39" fmla="*/ 14 h 24"/>
                    <a:gd name="T40" fmla="*/ 0 w 24"/>
                    <a:gd name="T41" fmla="*/ 14 h 24"/>
                    <a:gd name="T42" fmla="*/ 0 w 24"/>
                    <a:gd name="T43" fmla="*/ 18 h 24"/>
                    <a:gd name="T44" fmla="*/ 4 w 24"/>
                    <a:gd name="T45" fmla="*/ 22 h 24"/>
                    <a:gd name="T46" fmla="*/ 6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2" y="24"/>
                      </a:lnTo>
                      <a:lnTo>
                        <a:pt x="12" y="24"/>
                      </a:lnTo>
                      <a:lnTo>
                        <a:pt x="16" y="24"/>
                      </a:lnTo>
                      <a:lnTo>
                        <a:pt x="20" y="20"/>
                      </a:lnTo>
                      <a:lnTo>
                        <a:pt x="22" y="18"/>
                      </a:lnTo>
                      <a:lnTo>
                        <a:pt x="24" y="12"/>
                      </a:lnTo>
                      <a:lnTo>
                        <a:pt x="24" y="12"/>
                      </a:lnTo>
                      <a:lnTo>
                        <a:pt x="22" y="8"/>
                      </a:lnTo>
                      <a:lnTo>
                        <a:pt x="20" y="4"/>
                      </a:lnTo>
                      <a:lnTo>
                        <a:pt x="16" y="2"/>
                      </a:lnTo>
                      <a:lnTo>
                        <a:pt x="10" y="0"/>
                      </a:lnTo>
                      <a:lnTo>
                        <a:pt x="10" y="0"/>
                      </a:lnTo>
                      <a:lnTo>
                        <a:pt x="6" y="2"/>
                      </a:lnTo>
                      <a:lnTo>
                        <a:pt x="2" y="4"/>
                      </a:lnTo>
                      <a:lnTo>
                        <a:pt x="0" y="8"/>
                      </a:lnTo>
                      <a:lnTo>
                        <a:pt x="0" y="14"/>
                      </a:lnTo>
                      <a:lnTo>
                        <a:pt x="0" y="14"/>
                      </a:lnTo>
                      <a:lnTo>
                        <a:pt x="0" y="14"/>
                      </a:lnTo>
                      <a:lnTo>
                        <a:pt x="0" y="14"/>
                      </a:lnTo>
                      <a:lnTo>
                        <a:pt x="0" y="18"/>
                      </a:lnTo>
                      <a:lnTo>
                        <a:pt x="4" y="22"/>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59" name="Freeform 211"/>
                <p:cNvSpPr>
                  <a:spLocks/>
                </p:cNvSpPr>
                <p:nvPr userDrawn="1"/>
              </p:nvSpPr>
              <p:spPr bwMode="auto">
                <a:xfrm>
                  <a:off x="-3036888" y="-1695450"/>
                  <a:ext cx="38100" cy="38100"/>
                </a:xfrm>
                <a:custGeom>
                  <a:avLst/>
                  <a:gdLst>
                    <a:gd name="T0" fmla="*/ 16 w 24"/>
                    <a:gd name="T1" fmla="*/ 0 h 24"/>
                    <a:gd name="T2" fmla="*/ 16 w 24"/>
                    <a:gd name="T3" fmla="*/ 0 h 24"/>
                    <a:gd name="T4" fmla="*/ 12 w 24"/>
                    <a:gd name="T5" fmla="*/ 0 h 24"/>
                    <a:gd name="T6" fmla="*/ 8 w 24"/>
                    <a:gd name="T7" fmla="*/ 0 h 24"/>
                    <a:gd name="T8" fmla="*/ 4 w 24"/>
                    <a:gd name="T9" fmla="*/ 2 h 24"/>
                    <a:gd name="T10" fmla="*/ 2 w 24"/>
                    <a:gd name="T11" fmla="*/ 6 h 24"/>
                    <a:gd name="T12" fmla="*/ 2 w 24"/>
                    <a:gd name="T13" fmla="*/ 6 h 24"/>
                    <a:gd name="T14" fmla="*/ 0 w 24"/>
                    <a:gd name="T15" fmla="*/ 12 h 24"/>
                    <a:gd name="T16" fmla="*/ 2 w 24"/>
                    <a:gd name="T17" fmla="*/ 16 h 24"/>
                    <a:gd name="T18" fmla="*/ 4 w 24"/>
                    <a:gd name="T19" fmla="*/ 20 h 24"/>
                    <a:gd name="T20" fmla="*/ 8 w 24"/>
                    <a:gd name="T21" fmla="*/ 22 h 24"/>
                    <a:gd name="T22" fmla="*/ 8 w 24"/>
                    <a:gd name="T23" fmla="*/ 22 h 24"/>
                    <a:gd name="T24" fmla="*/ 12 w 24"/>
                    <a:gd name="T25" fmla="*/ 24 h 24"/>
                    <a:gd name="T26" fmla="*/ 12 w 24"/>
                    <a:gd name="T27" fmla="*/ 24 h 24"/>
                    <a:gd name="T28" fmla="*/ 20 w 24"/>
                    <a:gd name="T29" fmla="*/ 22 h 24"/>
                    <a:gd name="T30" fmla="*/ 24 w 24"/>
                    <a:gd name="T31" fmla="*/ 16 h 24"/>
                    <a:gd name="T32" fmla="*/ 24 w 24"/>
                    <a:gd name="T33" fmla="*/ 16 h 24"/>
                    <a:gd name="T34" fmla="*/ 24 w 24"/>
                    <a:gd name="T35" fmla="*/ 10 h 24"/>
                    <a:gd name="T36" fmla="*/ 24 w 24"/>
                    <a:gd name="T37" fmla="*/ 6 h 24"/>
                    <a:gd name="T38" fmla="*/ 20 w 24"/>
                    <a:gd name="T39" fmla="*/ 2 h 24"/>
                    <a:gd name="T40" fmla="*/ 16 w 24"/>
                    <a:gd name="T41" fmla="*/ 0 h 24"/>
                    <a:gd name="T42" fmla="*/ 1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16" y="0"/>
                      </a:moveTo>
                      <a:lnTo>
                        <a:pt x="16" y="0"/>
                      </a:lnTo>
                      <a:lnTo>
                        <a:pt x="12" y="0"/>
                      </a:lnTo>
                      <a:lnTo>
                        <a:pt x="8" y="0"/>
                      </a:lnTo>
                      <a:lnTo>
                        <a:pt x="4" y="2"/>
                      </a:lnTo>
                      <a:lnTo>
                        <a:pt x="2" y="6"/>
                      </a:lnTo>
                      <a:lnTo>
                        <a:pt x="2" y="6"/>
                      </a:lnTo>
                      <a:lnTo>
                        <a:pt x="0" y="12"/>
                      </a:lnTo>
                      <a:lnTo>
                        <a:pt x="2" y="16"/>
                      </a:lnTo>
                      <a:lnTo>
                        <a:pt x="4" y="20"/>
                      </a:lnTo>
                      <a:lnTo>
                        <a:pt x="8" y="22"/>
                      </a:lnTo>
                      <a:lnTo>
                        <a:pt x="8" y="22"/>
                      </a:lnTo>
                      <a:lnTo>
                        <a:pt x="12" y="24"/>
                      </a:lnTo>
                      <a:lnTo>
                        <a:pt x="12" y="24"/>
                      </a:lnTo>
                      <a:lnTo>
                        <a:pt x="20" y="22"/>
                      </a:lnTo>
                      <a:lnTo>
                        <a:pt x="24" y="16"/>
                      </a:lnTo>
                      <a:lnTo>
                        <a:pt x="24" y="16"/>
                      </a:lnTo>
                      <a:lnTo>
                        <a:pt x="24" y="10"/>
                      </a:lnTo>
                      <a:lnTo>
                        <a:pt x="24" y="6"/>
                      </a:lnTo>
                      <a:lnTo>
                        <a:pt x="20" y="2"/>
                      </a:lnTo>
                      <a:lnTo>
                        <a:pt x="16" y="0"/>
                      </a:lnTo>
                      <a:lnTo>
                        <a:pt x="1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0" name="Freeform 212"/>
                <p:cNvSpPr>
                  <a:spLocks/>
                </p:cNvSpPr>
                <p:nvPr userDrawn="1"/>
              </p:nvSpPr>
              <p:spPr bwMode="auto">
                <a:xfrm>
                  <a:off x="-3240088" y="-911225"/>
                  <a:ext cx="34925" cy="38100"/>
                </a:xfrm>
                <a:custGeom>
                  <a:avLst/>
                  <a:gdLst>
                    <a:gd name="T0" fmla="*/ 0 w 22"/>
                    <a:gd name="T1" fmla="*/ 10 h 24"/>
                    <a:gd name="T2" fmla="*/ 0 w 22"/>
                    <a:gd name="T3" fmla="*/ 10 h 24"/>
                    <a:gd name="T4" fmla="*/ 0 w 22"/>
                    <a:gd name="T5" fmla="*/ 14 h 24"/>
                    <a:gd name="T6" fmla="*/ 2 w 22"/>
                    <a:gd name="T7" fmla="*/ 20 h 24"/>
                    <a:gd name="T8" fmla="*/ 4 w 22"/>
                    <a:gd name="T9" fmla="*/ 22 h 24"/>
                    <a:gd name="T10" fmla="*/ 10 w 22"/>
                    <a:gd name="T11" fmla="*/ 24 h 24"/>
                    <a:gd name="T12" fmla="*/ 10 w 22"/>
                    <a:gd name="T13" fmla="*/ 24 h 24"/>
                    <a:gd name="T14" fmla="*/ 12 w 22"/>
                    <a:gd name="T15" fmla="*/ 24 h 24"/>
                    <a:gd name="T16" fmla="*/ 12 w 22"/>
                    <a:gd name="T17" fmla="*/ 24 h 24"/>
                    <a:gd name="T18" fmla="*/ 16 w 22"/>
                    <a:gd name="T19" fmla="*/ 24 h 24"/>
                    <a:gd name="T20" fmla="*/ 18 w 22"/>
                    <a:gd name="T21" fmla="*/ 22 h 24"/>
                    <a:gd name="T22" fmla="*/ 22 w 22"/>
                    <a:gd name="T23" fmla="*/ 18 h 24"/>
                    <a:gd name="T24" fmla="*/ 22 w 22"/>
                    <a:gd name="T25" fmla="*/ 14 h 24"/>
                    <a:gd name="T26" fmla="*/ 22 w 22"/>
                    <a:gd name="T27" fmla="*/ 14 h 24"/>
                    <a:gd name="T28" fmla="*/ 22 w 22"/>
                    <a:gd name="T29" fmla="*/ 10 h 24"/>
                    <a:gd name="T30" fmla="*/ 20 w 22"/>
                    <a:gd name="T31" fmla="*/ 6 h 24"/>
                    <a:gd name="T32" fmla="*/ 18 w 22"/>
                    <a:gd name="T33" fmla="*/ 2 h 24"/>
                    <a:gd name="T34" fmla="*/ 12 w 22"/>
                    <a:gd name="T35" fmla="*/ 0 h 24"/>
                    <a:gd name="T36" fmla="*/ 12 w 22"/>
                    <a:gd name="T37" fmla="*/ 0 h 24"/>
                    <a:gd name="T38" fmla="*/ 8 w 22"/>
                    <a:gd name="T39" fmla="*/ 0 h 24"/>
                    <a:gd name="T40" fmla="*/ 4 w 22"/>
                    <a:gd name="T41" fmla="*/ 2 h 24"/>
                    <a:gd name="T42" fmla="*/ 0 w 22"/>
                    <a:gd name="T43" fmla="*/ 6 h 24"/>
                    <a:gd name="T44" fmla="*/ 0 w 22"/>
                    <a:gd name="T45" fmla="*/ 10 h 24"/>
                    <a:gd name="T46" fmla="*/ 0 w 22"/>
                    <a:gd name="T4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0" y="10"/>
                      </a:moveTo>
                      <a:lnTo>
                        <a:pt x="0" y="10"/>
                      </a:lnTo>
                      <a:lnTo>
                        <a:pt x="0" y="14"/>
                      </a:lnTo>
                      <a:lnTo>
                        <a:pt x="2" y="20"/>
                      </a:lnTo>
                      <a:lnTo>
                        <a:pt x="4" y="22"/>
                      </a:lnTo>
                      <a:lnTo>
                        <a:pt x="10" y="24"/>
                      </a:lnTo>
                      <a:lnTo>
                        <a:pt x="10" y="24"/>
                      </a:lnTo>
                      <a:lnTo>
                        <a:pt x="12" y="24"/>
                      </a:lnTo>
                      <a:lnTo>
                        <a:pt x="12" y="24"/>
                      </a:lnTo>
                      <a:lnTo>
                        <a:pt x="16" y="24"/>
                      </a:lnTo>
                      <a:lnTo>
                        <a:pt x="18" y="22"/>
                      </a:lnTo>
                      <a:lnTo>
                        <a:pt x="22" y="18"/>
                      </a:lnTo>
                      <a:lnTo>
                        <a:pt x="22" y="14"/>
                      </a:lnTo>
                      <a:lnTo>
                        <a:pt x="22" y="14"/>
                      </a:lnTo>
                      <a:lnTo>
                        <a:pt x="22" y="10"/>
                      </a:lnTo>
                      <a:lnTo>
                        <a:pt x="20" y="6"/>
                      </a:lnTo>
                      <a:lnTo>
                        <a:pt x="18" y="2"/>
                      </a:lnTo>
                      <a:lnTo>
                        <a:pt x="12" y="0"/>
                      </a:lnTo>
                      <a:lnTo>
                        <a:pt x="12" y="0"/>
                      </a:lnTo>
                      <a:lnTo>
                        <a:pt x="8" y="0"/>
                      </a:lnTo>
                      <a:lnTo>
                        <a:pt x="4" y="2"/>
                      </a:lnTo>
                      <a:lnTo>
                        <a:pt x="0"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1" name="Freeform 213"/>
                <p:cNvSpPr>
                  <a:spLocks/>
                </p:cNvSpPr>
                <p:nvPr userDrawn="1"/>
              </p:nvSpPr>
              <p:spPr bwMode="auto">
                <a:xfrm>
                  <a:off x="-3255963" y="-809625"/>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2 h 24"/>
                    <a:gd name="T20" fmla="*/ 20 w 24"/>
                    <a:gd name="T21" fmla="*/ 20 h 24"/>
                    <a:gd name="T22" fmla="*/ 22 w 24"/>
                    <a:gd name="T23" fmla="*/ 18 h 24"/>
                    <a:gd name="T24" fmla="*/ 24 w 24"/>
                    <a:gd name="T25" fmla="*/ 14 h 24"/>
                    <a:gd name="T26" fmla="*/ 24 w 24"/>
                    <a:gd name="T27" fmla="*/ 14 h 24"/>
                    <a:gd name="T28" fmla="*/ 24 w 24"/>
                    <a:gd name="T29" fmla="*/ 14 h 24"/>
                    <a:gd name="T30" fmla="*/ 24 w 24"/>
                    <a:gd name="T31" fmla="*/ 8 h 24"/>
                    <a:gd name="T32" fmla="*/ 22 w 24"/>
                    <a:gd name="T33" fmla="*/ 4 h 24"/>
                    <a:gd name="T34" fmla="*/ 18 w 24"/>
                    <a:gd name="T35" fmla="*/ 2 h 24"/>
                    <a:gd name="T36" fmla="*/ 14 w 24"/>
                    <a:gd name="T37" fmla="*/ 0 h 24"/>
                    <a:gd name="T38" fmla="*/ 14 w 24"/>
                    <a:gd name="T39" fmla="*/ 0 h 24"/>
                    <a:gd name="T40" fmla="*/ 8 w 24"/>
                    <a:gd name="T41" fmla="*/ 0 h 24"/>
                    <a:gd name="T42" fmla="*/ 4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2"/>
                      </a:lnTo>
                      <a:lnTo>
                        <a:pt x="20" y="20"/>
                      </a:lnTo>
                      <a:lnTo>
                        <a:pt x="22" y="18"/>
                      </a:lnTo>
                      <a:lnTo>
                        <a:pt x="24" y="14"/>
                      </a:lnTo>
                      <a:lnTo>
                        <a:pt x="24" y="14"/>
                      </a:lnTo>
                      <a:lnTo>
                        <a:pt x="24" y="14"/>
                      </a:lnTo>
                      <a:lnTo>
                        <a:pt x="24" y="8"/>
                      </a:lnTo>
                      <a:lnTo>
                        <a:pt x="22" y="4"/>
                      </a:lnTo>
                      <a:lnTo>
                        <a:pt x="18" y="2"/>
                      </a:lnTo>
                      <a:lnTo>
                        <a:pt x="14" y="0"/>
                      </a:lnTo>
                      <a:lnTo>
                        <a:pt x="14" y="0"/>
                      </a:lnTo>
                      <a:lnTo>
                        <a:pt x="8" y="0"/>
                      </a:lnTo>
                      <a:lnTo>
                        <a:pt x="4"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2" name="Freeform 214"/>
                <p:cNvSpPr>
                  <a:spLocks/>
                </p:cNvSpPr>
                <p:nvPr userDrawn="1"/>
              </p:nvSpPr>
              <p:spPr bwMode="auto">
                <a:xfrm>
                  <a:off x="-3224213" y="-1009650"/>
                  <a:ext cx="38100" cy="34925"/>
                </a:xfrm>
                <a:custGeom>
                  <a:avLst/>
                  <a:gdLst>
                    <a:gd name="T0" fmla="*/ 0 w 24"/>
                    <a:gd name="T1" fmla="*/ 8 h 22"/>
                    <a:gd name="T2" fmla="*/ 0 w 24"/>
                    <a:gd name="T3" fmla="*/ 8 h 22"/>
                    <a:gd name="T4" fmla="*/ 0 w 24"/>
                    <a:gd name="T5" fmla="*/ 14 h 22"/>
                    <a:gd name="T6" fmla="*/ 2 w 24"/>
                    <a:gd name="T7" fmla="*/ 18 h 22"/>
                    <a:gd name="T8" fmla="*/ 6 w 24"/>
                    <a:gd name="T9" fmla="*/ 20 h 22"/>
                    <a:gd name="T10" fmla="*/ 10 w 24"/>
                    <a:gd name="T11" fmla="*/ 22 h 22"/>
                    <a:gd name="T12" fmla="*/ 10 w 24"/>
                    <a:gd name="T13" fmla="*/ 22 h 22"/>
                    <a:gd name="T14" fmla="*/ 12 w 24"/>
                    <a:gd name="T15" fmla="*/ 22 h 22"/>
                    <a:gd name="T16" fmla="*/ 12 w 24"/>
                    <a:gd name="T17" fmla="*/ 22 h 22"/>
                    <a:gd name="T18" fmla="*/ 16 w 24"/>
                    <a:gd name="T19" fmla="*/ 22 h 22"/>
                    <a:gd name="T20" fmla="*/ 20 w 24"/>
                    <a:gd name="T21" fmla="*/ 20 h 22"/>
                    <a:gd name="T22" fmla="*/ 22 w 24"/>
                    <a:gd name="T23" fmla="*/ 18 h 22"/>
                    <a:gd name="T24" fmla="*/ 24 w 24"/>
                    <a:gd name="T25" fmla="*/ 14 h 22"/>
                    <a:gd name="T26" fmla="*/ 24 w 24"/>
                    <a:gd name="T27" fmla="*/ 14 h 22"/>
                    <a:gd name="T28" fmla="*/ 24 w 24"/>
                    <a:gd name="T29" fmla="*/ 8 h 22"/>
                    <a:gd name="T30" fmla="*/ 22 w 24"/>
                    <a:gd name="T31" fmla="*/ 4 h 22"/>
                    <a:gd name="T32" fmla="*/ 18 w 24"/>
                    <a:gd name="T33" fmla="*/ 0 h 22"/>
                    <a:gd name="T34" fmla="*/ 14 w 24"/>
                    <a:gd name="T35" fmla="*/ 0 h 22"/>
                    <a:gd name="T36" fmla="*/ 14 w 24"/>
                    <a:gd name="T37" fmla="*/ 0 h 22"/>
                    <a:gd name="T38" fmla="*/ 10 w 24"/>
                    <a:gd name="T39" fmla="*/ 0 h 22"/>
                    <a:gd name="T40" fmla="*/ 6 w 24"/>
                    <a:gd name="T41" fmla="*/ 2 h 22"/>
                    <a:gd name="T42" fmla="*/ 2 w 24"/>
                    <a:gd name="T43" fmla="*/ 4 h 22"/>
                    <a:gd name="T44" fmla="*/ 0 w 24"/>
                    <a:gd name="T45" fmla="*/ 8 h 22"/>
                    <a:gd name="T46" fmla="*/ 0 w 24"/>
                    <a:gd name="T4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0" y="8"/>
                      </a:moveTo>
                      <a:lnTo>
                        <a:pt x="0" y="8"/>
                      </a:lnTo>
                      <a:lnTo>
                        <a:pt x="0" y="14"/>
                      </a:lnTo>
                      <a:lnTo>
                        <a:pt x="2" y="18"/>
                      </a:lnTo>
                      <a:lnTo>
                        <a:pt x="6" y="20"/>
                      </a:lnTo>
                      <a:lnTo>
                        <a:pt x="10" y="22"/>
                      </a:lnTo>
                      <a:lnTo>
                        <a:pt x="10" y="22"/>
                      </a:lnTo>
                      <a:lnTo>
                        <a:pt x="12" y="22"/>
                      </a:lnTo>
                      <a:lnTo>
                        <a:pt x="12" y="22"/>
                      </a:lnTo>
                      <a:lnTo>
                        <a:pt x="16" y="22"/>
                      </a:lnTo>
                      <a:lnTo>
                        <a:pt x="20" y="20"/>
                      </a:lnTo>
                      <a:lnTo>
                        <a:pt x="22" y="18"/>
                      </a:lnTo>
                      <a:lnTo>
                        <a:pt x="24" y="14"/>
                      </a:lnTo>
                      <a:lnTo>
                        <a:pt x="24" y="14"/>
                      </a:lnTo>
                      <a:lnTo>
                        <a:pt x="24" y="8"/>
                      </a:lnTo>
                      <a:lnTo>
                        <a:pt x="22" y="4"/>
                      </a:lnTo>
                      <a:lnTo>
                        <a:pt x="18" y="0"/>
                      </a:lnTo>
                      <a:lnTo>
                        <a:pt x="14" y="0"/>
                      </a:lnTo>
                      <a:lnTo>
                        <a:pt x="14" y="0"/>
                      </a:lnTo>
                      <a:lnTo>
                        <a:pt x="10" y="0"/>
                      </a:lnTo>
                      <a:lnTo>
                        <a:pt x="6" y="2"/>
                      </a:lnTo>
                      <a:lnTo>
                        <a:pt x="2" y="4"/>
                      </a:lnTo>
                      <a:lnTo>
                        <a:pt x="0" y="8"/>
                      </a:lnTo>
                      <a:lnTo>
                        <a:pt x="0"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3" name="Freeform 215"/>
                <p:cNvSpPr>
                  <a:spLocks/>
                </p:cNvSpPr>
                <p:nvPr userDrawn="1"/>
              </p:nvSpPr>
              <p:spPr bwMode="auto">
                <a:xfrm>
                  <a:off x="-3182938" y="-1209675"/>
                  <a:ext cx="38100" cy="38100"/>
                </a:xfrm>
                <a:custGeom>
                  <a:avLst/>
                  <a:gdLst>
                    <a:gd name="T0" fmla="*/ 10 w 24"/>
                    <a:gd name="T1" fmla="*/ 24 h 24"/>
                    <a:gd name="T2" fmla="*/ 10 w 24"/>
                    <a:gd name="T3" fmla="*/ 24 h 24"/>
                    <a:gd name="T4" fmla="*/ 12 w 24"/>
                    <a:gd name="T5" fmla="*/ 24 h 24"/>
                    <a:gd name="T6" fmla="*/ 12 w 24"/>
                    <a:gd name="T7" fmla="*/ 24 h 24"/>
                    <a:gd name="T8" fmla="*/ 16 w 24"/>
                    <a:gd name="T9" fmla="*/ 22 h 24"/>
                    <a:gd name="T10" fmla="*/ 20 w 24"/>
                    <a:gd name="T11" fmla="*/ 20 h 24"/>
                    <a:gd name="T12" fmla="*/ 22 w 24"/>
                    <a:gd name="T13" fmla="*/ 18 h 24"/>
                    <a:gd name="T14" fmla="*/ 24 w 24"/>
                    <a:gd name="T15" fmla="*/ 14 h 24"/>
                    <a:gd name="T16" fmla="*/ 24 w 24"/>
                    <a:gd name="T17" fmla="*/ 14 h 24"/>
                    <a:gd name="T18" fmla="*/ 24 w 24"/>
                    <a:gd name="T19" fmla="*/ 10 h 24"/>
                    <a:gd name="T20" fmla="*/ 22 w 24"/>
                    <a:gd name="T21" fmla="*/ 6 h 24"/>
                    <a:gd name="T22" fmla="*/ 20 w 24"/>
                    <a:gd name="T23" fmla="*/ 2 h 24"/>
                    <a:gd name="T24" fmla="*/ 14 w 24"/>
                    <a:gd name="T25" fmla="*/ 0 h 24"/>
                    <a:gd name="T26" fmla="*/ 14 w 24"/>
                    <a:gd name="T27" fmla="*/ 0 h 24"/>
                    <a:gd name="T28" fmla="*/ 10 w 24"/>
                    <a:gd name="T29" fmla="*/ 0 h 24"/>
                    <a:gd name="T30" fmla="*/ 6 w 24"/>
                    <a:gd name="T31" fmla="*/ 2 h 24"/>
                    <a:gd name="T32" fmla="*/ 2 w 24"/>
                    <a:gd name="T33" fmla="*/ 4 h 24"/>
                    <a:gd name="T34" fmla="*/ 0 w 24"/>
                    <a:gd name="T35" fmla="*/ 8 h 24"/>
                    <a:gd name="T36" fmla="*/ 0 w 24"/>
                    <a:gd name="T37" fmla="*/ 8 h 24"/>
                    <a:gd name="T38" fmla="*/ 0 w 24"/>
                    <a:gd name="T39" fmla="*/ 14 h 24"/>
                    <a:gd name="T40" fmla="*/ 2 w 24"/>
                    <a:gd name="T41" fmla="*/ 18 h 24"/>
                    <a:gd name="T42" fmla="*/ 4 w 24"/>
                    <a:gd name="T43" fmla="*/ 22 h 24"/>
                    <a:gd name="T44" fmla="*/ 10 w 24"/>
                    <a:gd name="T45" fmla="*/ 24 h 24"/>
                    <a:gd name="T46" fmla="*/ 10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24"/>
                      </a:moveTo>
                      <a:lnTo>
                        <a:pt x="10" y="24"/>
                      </a:lnTo>
                      <a:lnTo>
                        <a:pt x="12" y="24"/>
                      </a:lnTo>
                      <a:lnTo>
                        <a:pt x="12" y="24"/>
                      </a:lnTo>
                      <a:lnTo>
                        <a:pt x="16" y="22"/>
                      </a:lnTo>
                      <a:lnTo>
                        <a:pt x="20" y="20"/>
                      </a:lnTo>
                      <a:lnTo>
                        <a:pt x="22" y="18"/>
                      </a:lnTo>
                      <a:lnTo>
                        <a:pt x="24" y="14"/>
                      </a:lnTo>
                      <a:lnTo>
                        <a:pt x="24" y="14"/>
                      </a:lnTo>
                      <a:lnTo>
                        <a:pt x="24" y="10"/>
                      </a:lnTo>
                      <a:lnTo>
                        <a:pt x="22" y="6"/>
                      </a:lnTo>
                      <a:lnTo>
                        <a:pt x="20" y="2"/>
                      </a:lnTo>
                      <a:lnTo>
                        <a:pt x="14" y="0"/>
                      </a:lnTo>
                      <a:lnTo>
                        <a:pt x="14" y="0"/>
                      </a:lnTo>
                      <a:lnTo>
                        <a:pt x="10" y="0"/>
                      </a:lnTo>
                      <a:lnTo>
                        <a:pt x="6" y="2"/>
                      </a:lnTo>
                      <a:lnTo>
                        <a:pt x="2" y="4"/>
                      </a:lnTo>
                      <a:lnTo>
                        <a:pt x="0" y="8"/>
                      </a:lnTo>
                      <a:lnTo>
                        <a:pt x="0" y="8"/>
                      </a:lnTo>
                      <a:lnTo>
                        <a:pt x="0" y="14"/>
                      </a:lnTo>
                      <a:lnTo>
                        <a:pt x="2" y="18"/>
                      </a:lnTo>
                      <a:lnTo>
                        <a:pt x="4" y="22"/>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4" name="Freeform 216"/>
                <p:cNvSpPr>
                  <a:spLocks/>
                </p:cNvSpPr>
                <p:nvPr userDrawn="1"/>
              </p:nvSpPr>
              <p:spPr bwMode="auto">
                <a:xfrm>
                  <a:off x="-3205163" y="-1111250"/>
                  <a:ext cx="38100" cy="38100"/>
                </a:xfrm>
                <a:custGeom>
                  <a:avLst/>
                  <a:gdLst>
                    <a:gd name="T0" fmla="*/ 0 w 24"/>
                    <a:gd name="T1" fmla="*/ 10 h 24"/>
                    <a:gd name="T2" fmla="*/ 0 w 24"/>
                    <a:gd name="T3" fmla="*/ 10 h 24"/>
                    <a:gd name="T4" fmla="*/ 0 w 24"/>
                    <a:gd name="T5" fmla="*/ 14 h 24"/>
                    <a:gd name="T6" fmla="*/ 2 w 24"/>
                    <a:gd name="T7" fmla="*/ 18 h 24"/>
                    <a:gd name="T8" fmla="*/ 6 w 24"/>
                    <a:gd name="T9" fmla="*/ 22 h 24"/>
                    <a:gd name="T10" fmla="*/ 10 w 24"/>
                    <a:gd name="T11" fmla="*/ 24 h 24"/>
                    <a:gd name="T12" fmla="*/ 10 w 24"/>
                    <a:gd name="T13" fmla="*/ 24 h 24"/>
                    <a:gd name="T14" fmla="*/ 12 w 24"/>
                    <a:gd name="T15" fmla="*/ 24 h 24"/>
                    <a:gd name="T16" fmla="*/ 12 w 24"/>
                    <a:gd name="T17" fmla="*/ 24 h 24"/>
                    <a:gd name="T18" fmla="*/ 16 w 24"/>
                    <a:gd name="T19" fmla="*/ 24 h 24"/>
                    <a:gd name="T20" fmla="*/ 20 w 24"/>
                    <a:gd name="T21" fmla="*/ 22 h 24"/>
                    <a:gd name="T22" fmla="*/ 22 w 24"/>
                    <a:gd name="T23" fmla="*/ 18 h 24"/>
                    <a:gd name="T24" fmla="*/ 24 w 24"/>
                    <a:gd name="T25" fmla="*/ 14 h 24"/>
                    <a:gd name="T26" fmla="*/ 24 w 24"/>
                    <a:gd name="T27" fmla="*/ 14 h 24"/>
                    <a:gd name="T28" fmla="*/ 24 w 24"/>
                    <a:gd name="T29" fmla="*/ 14 h 24"/>
                    <a:gd name="T30" fmla="*/ 24 w 24"/>
                    <a:gd name="T31" fmla="*/ 10 h 24"/>
                    <a:gd name="T32" fmla="*/ 22 w 24"/>
                    <a:gd name="T33" fmla="*/ 6 h 24"/>
                    <a:gd name="T34" fmla="*/ 18 w 24"/>
                    <a:gd name="T35" fmla="*/ 2 h 24"/>
                    <a:gd name="T36" fmla="*/ 14 w 24"/>
                    <a:gd name="T37" fmla="*/ 0 h 24"/>
                    <a:gd name="T38" fmla="*/ 14 w 24"/>
                    <a:gd name="T39" fmla="*/ 0 h 24"/>
                    <a:gd name="T40" fmla="*/ 10 w 24"/>
                    <a:gd name="T41" fmla="*/ 0 h 24"/>
                    <a:gd name="T42" fmla="*/ 6 w 24"/>
                    <a:gd name="T43" fmla="*/ 2 h 24"/>
                    <a:gd name="T44" fmla="*/ 2 w 24"/>
                    <a:gd name="T45" fmla="*/ 6 h 24"/>
                    <a:gd name="T46" fmla="*/ 0 w 24"/>
                    <a:gd name="T47" fmla="*/ 10 h 24"/>
                    <a:gd name="T48" fmla="*/ 0 w 24"/>
                    <a:gd name="T4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0"/>
                      </a:moveTo>
                      <a:lnTo>
                        <a:pt x="0" y="10"/>
                      </a:lnTo>
                      <a:lnTo>
                        <a:pt x="0" y="14"/>
                      </a:lnTo>
                      <a:lnTo>
                        <a:pt x="2" y="18"/>
                      </a:lnTo>
                      <a:lnTo>
                        <a:pt x="6" y="22"/>
                      </a:lnTo>
                      <a:lnTo>
                        <a:pt x="10" y="24"/>
                      </a:lnTo>
                      <a:lnTo>
                        <a:pt x="10" y="24"/>
                      </a:lnTo>
                      <a:lnTo>
                        <a:pt x="12" y="24"/>
                      </a:lnTo>
                      <a:lnTo>
                        <a:pt x="12" y="24"/>
                      </a:lnTo>
                      <a:lnTo>
                        <a:pt x="16" y="24"/>
                      </a:lnTo>
                      <a:lnTo>
                        <a:pt x="20" y="22"/>
                      </a:lnTo>
                      <a:lnTo>
                        <a:pt x="22" y="18"/>
                      </a:lnTo>
                      <a:lnTo>
                        <a:pt x="24" y="14"/>
                      </a:lnTo>
                      <a:lnTo>
                        <a:pt x="24" y="14"/>
                      </a:lnTo>
                      <a:lnTo>
                        <a:pt x="24" y="14"/>
                      </a:lnTo>
                      <a:lnTo>
                        <a:pt x="24" y="10"/>
                      </a:lnTo>
                      <a:lnTo>
                        <a:pt x="22" y="6"/>
                      </a:lnTo>
                      <a:lnTo>
                        <a:pt x="18" y="2"/>
                      </a:lnTo>
                      <a:lnTo>
                        <a:pt x="14" y="0"/>
                      </a:lnTo>
                      <a:lnTo>
                        <a:pt x="14" y="0"/>
                      </a:lnTo>
                      <a:lnTo>
                        <a:pt x="10" y="0"/>
                      </a:lnTo>
                      <a:lnTo>
                        <a:pt x="6" y="2"/>
                      </a:lnTo>
                      <a:lnTo>
                        <a:pt x="2" y="6"/>
                      </a:lnTo>
                      <a:lnTo>
                        <a:pt x="0" y="10"/>
                      </a:lnTo>
                      <a:lnTo>
                        <a:pt x="0" y="1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5" name="Freeform 217"/>
                <p:cNvSpPr>
                  <a:spLocks/>
                </p:cNvSpPr>
                <p:nvPr userDrawn="1"/>
              </p:nvSpPr>
              <p:spPr bwMode="auto">
                <a:xfrm>
                  <a:off x="-3265488" y="203200"/>
                  <a:ext cx="38100" cy="38100"/>
                </a:xfrm>
                <a:custGeom>
                  <a:avLst/>
                  <a:gdLst>
                    <a:gd name="T0" fmla="*/ 10 w 24"/>
                    <a:gd name="T1" fmla="*/ 0 h 24"/>
                    <a:gd name="T2" fmla="*/ 10 w 24"/>
                    <a:gd name="T3" fmla="*/ 0 h 24"/>
                    <a:gd name="T4" fmla="*/ 6 w 24"/>
                    <a:gd name="T5" fmla="*/ 2 h 24"/>
                    <a:gd name="T6" fmla="*/ 2 w 24"/>
                    <a:gd name="T7" fmla="*/ 4 h 24"/>
                    <a:gd name="T8" fmla="*/ 0 w 24"/>
                    <a:gd name="T9" fmla="*/ 8 h 24"/>
                    <a:gd name="T10" fmla="*/ 0 w 24"/>
                    <a:gd name="T11" fmla="*/ 14 h 24"/>
                    <a:gd name="T12" fmla="*/ 0 w 24"/>
                    <a:gd name="T13" fmla="*/ 14 h 24"/>
                    <a:gd name="T14" fmla="*/ 2 w 24"/>
                    <a:gd name="T15" fmla="*/ 18 h 24"/>
                    <a:gd name="T16" fmla="*/ 4 w 24"/>
                    <a:gd name="T17" fmla="*/ 22 h 24"/>
                    <a:gd name="T18" fmla="*/ 8 w 24"/>
                    <a:gd name="T19" fmla="*/ 24 h 24"/>
                    <a:gd name="T20" fmla="*/ 12 w 24"/>
                    <a:gd name="T21" fmla="*/ 24 h 24"/>
                    <a:gd name="T22" fmla="*/ 12 w 24"/>
                    <a:gd name="T23" fmla="*/ 24 h 24"/>
                    <a:gd name="T24" fmla="*/ 14 w 24"/>
                    <a:gd name="T25" fmla="*/ 24 h 24"/>
                    <a:gd name="T26" fmla="*/ 14 w 24"/>
                    <a:gd name="T27" fmla="*/ 24 h 24"/>
                    <a:gd name="T28" fmla="*/ 18 w 24"/>
                    <a:gd name="T29" fmla="*/ 22 h 24"/>
                    <a:gd name="T30" fmla="*/ 22 w 24"/>
                    <a:gd name="T31" fmla="*/ 20 h 24"/>
                    <a:gd name="T32" fmla="*/ 24 w 24"/>
                    <a:gd name="T33" fmla="*/ 16 h 24"/>
                    <a:gd name="T34" fmla="*/ 24 w 24"/>
                    <a:gd name="T35" fmla="*/ 10 h 24"/>
                    <a:gd name="T36" fmla="*/ 24 w 24"/>
                    <a:gd name="T37" fmla="*/ 10 h 24"/>
                    <a:gd name="T38" fmla="*/ 22 w 24"/>
                    <a:gd name="T39" fmla="*/ 6 h 24"/>
                    <a:gd name="T40" fmla="*/ 20 w 24"/>
                    <a:gd name="T41" fmla="*/ 2 h 24"/>
                    <a:gd name="T42" fmla="*/ 16 w 24"/>
                    <a:gd name="T43" fmla="*/ 0 h 24"/>
                    <a:gd name="T44" fmla="*/ 10 w 24"/>
                    <a:gd name="T45" fmla="*/ 0 h 24"/>
                    <a:gd name="T46" fmla="*/ 10 w 24"/>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0" y="0"/>
                      </a:moveTo>
                      <a:lnTo>
                        <a:pt x="10" y="0"/>
                      </a:lnTo>
                      <a:lnTo>
                        <a:pt x="6" y="2"/>
                      </a:lnTo>
                      <a:lnTo>
                        <a:pt x="2" y="4"/>
                      </a:lnTo>
                      <a:lnTo>
                        <a:pt x="0" y="8"/>
                      </a:lnTo>
                      <a:lnTo>
                        <a:pt x="0" y="14"/>
                      </a:lnTo>
                      <a:lnTo>
                        <a:pt x="0" y="14"/>
                      </a:lnTo>
                      <a:lnTo>
                        <a:pt x="2" y="18"/>
                      </a:lnTo>
                      <a:lnTo>
                        <a:pt x="4" y="22"/>
                      </a:lnTo>
                      <a:lnTo>
                        <a:pt x="8" y="24"/>
                      </a:lnTo>
                      <a:lnTo>
                        <a:pt x="12" y="24"/>
                      </a:lnTo>
                      <a:lnTo>
                        <a:pt x="12" y="24"/>
                      </a:lnTo>
                      <a:lnTo>
                        <a:pt x="14" y="24"/>
                      </a:lnTo>
                      <a:lnTo>
                        <a:pt x="14" y="24"/>
                      </a:lnTo>
                      <a:lnTo>
                        <a:pt x="18" y="22"/>
                      </a:lnTo>
                      <a:lnTo>
                        <a:pt x="22" y="20"/>
                      </a:lnTo>
                      <a:lnTo>
                        <a:pt x="24" y="16"/>
                      </a:lnTo>
                      <a:lnTo>
                        <a:pt x="24" y="10"/>
                      </a:lnTo>
                      <a:lnTo>
                        <a:pt x="24" y="10"/>
                      </a:lnTo>
                      <a:lnTo>
                        <a:pt x="22" y="6"/>
                      </a:lnTo>
                      <a:lnTo>
                        <a:pt x="20" y="2"/>
                      </a:lnTo>
                      <a:lnTo>
                        <a:pt x="16" y="0"/>
                      </a:lnTo>
                      <a:lnTo>
                        <a:pt x="10" y="0"/>
                      </a:lnTo>
                      <a:lnTo>
                        <a:pt x="10"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6" name="Freeform 218"/>
                <p:cNvSpPr>
                  <a:spLocks/>
                </p:cNvSpPr>
                <p:nvPr userDrawn="1"/>
              </p:nvSpPr>
              <p:spPr bwMode="auto">
                <a:xfrm>
                  <a:off x="-3157538" y="-1308100"/>
                  <a:ext cx="38100" cy="38100"/>
                </a:xfrm>
                <a:custGeom>
                  <a:avLst/>
                  <a:gdLst>
                    <a:gd name="T0" fmla="*/ 24 w 24"/>
                    <a:gd name="T1" fmla="*/ 14 h 24"/>
                    <a:gd name="T2" fmla="*/ 24 w 24"/>
                    <a:gd name="T3" fmla="*/ 14 h 24"/>
                    <a:gd name="T4" fmla="*/ 24 w 24"/>
                    <a:gd name="T5" fmla="*/ 10 h 24"/>
                    <a:gd name="T6" fmla="*/ 22 w 24"/>
                    <a:gd name="T7" fmla="*/ 6 h 24"/>
                    <a:gd name="T8" fmla="*/ 18 w 24"/>
                    <a:gd name="T9" fmla="*/ 2 h 24"/>
                    <a:gd name="T10" fmla="*/ 14 w 24"/>
                    <a:gd name="T11" fmla="*/ 0 h 24"/>
                    <a:gd name="T12" fmla="*/ 14 w 24"/>
                    <a:gd name="T13" fmla="*/ 0 h 24"/>
                    <a:gd name="T14" fmla="*/ 10 w 24"/>
                    <a:gd name="T15" fmla="*/ 0 h 24"/>
                    <a:gd name="T16" fmla="*/ 6 w 24"/>
                    <a:gd name="T17" fmla="*/ 2 h 24"/>
                    <a:gd name="T18" fmla="*/ 2 w 24"/>
                    <a:gd name="T19" fmla="*/ 4 h 24"/>
                    <a:gd name="T20" fmla="*/ 0 w 24"/>
                    <a:gd name="T21" fmla="*/ 8 h 24"/>
                    <a:gd name="T22" fmla="*/ 0 w 24"/>
                    <a:gd name="T23" fmla="*/ 8 h 24"/>
                    <a:gd name="T24" fmla="*/ 0 w 24"/>
                    <a:gd name="T25" fmla="*/ 14 h 24"/>
                    <a:gd name="T26" fmla="*/ 2 w 24"/>
                    <a:gd name="T27" fmla="*/ 18 h 24"/>
                    <a:gd name="T28" fmla="*/ 4 w 24"/>
                    <a:gd name="T29" fmla="*/ 20 h 24"/>
                    <a:gd name="T30" fmla="*/ 8 w 24"/>
                    <a:gd name="T31" fmla="*/ 22 h 24"/>
                    <a:gd name="T32" fmla="*/ 8 w 24"/>
                    <a:gd name="T33" fmla="*/ 22 h 24"/>
                    <a:gd name="T34" fmla="*/ 12 w 24"/>
                    <a:gd name="T35" fmla="*/ 24 h 24"/>
                    <a:gd name="T36" fmla="*/ 12 w 24"/>
                    <a:gd name="T37" fmla="*/ 24 h 24"/>
                    <a:gd name="T38" fmla="*/ 16 w 24"/>
                    <a:gd name="T39" fmla="*/ 22 h 24"/>
                    <a:gd name="T40" fmla="*/ 18 w 24"/>
                    <a:gd name="T41" fmla="*/ 20 h 24"/>
                    <a:gd name="T42" fmla="*/ 22 w 24"/>
                    <a:gd name="T43" fmla="*/ 18 h 24"/>
                    <a:gd name="T44" fmla="*/ 24 w 24"/>
                    <a:gd name="T45" fmla="*/ 14 h 24"/>
                    <a:gd name="T46" fmla="*/ 24 w 24"/>
                    <a:gd name="T4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24" y="14"/>
                      </a:moveTo>
                      <a:lnTo>
                        <a:pt x="24" y="14"/>
                      </a:lnTo>
                      <a:lnTo>
                        <a:pt x="24" y="10"/>
                      </a:lnTo>
                      <a:lnTo>
                        <a:pt x="22" y="6"/>
                      </a:lnTo>
                      <a:lnTo>
                        <a:pt x="18" y="2"/>
                      </a:lnTo>
                      <a:lnTo>
                        <a:pt x="14" y="0"/>
                      </a:lnTo>
                      <a:lnTo>
                        <a:pt x="14" y="0"/>
                      </a:lnTo>
                      <a:lnTo>
                        <a:pt x="10" y="0"/>
                      </a:lnTo>
                      <a:lnTo>
                        <a:pt x="6" y="2"/>
                      </a:lnTo>
                      <a:lnTo>
                        <a:pt x="2" y="4"/>
                      </a:lnTo>
                      <a:lnTo>
                        <a:pt x="0" y="8"/>
                      </a:lnTo>
                      <a:lnTo>
                        <a:pt x="0" y="8"/>
                      </a:lnTo>
                      <a:lnTo>
                        <a:pt x="0" y="14"/>
                      </a:lnTo>
                      <a:lnTo>
                        <a:pt x="2" y="18"/>
                      </a:lnTo>
                      <a:lnTo>
                        <a:pt x="4" y="20"/>
                      </a:lnTo>
                      <a:lnTo>
                        <a:pt x="8" y="22"/>
                      </a:lnTo>
                      <a:lnTo>
                        <a:pt x="8" y="22"/>
                      </a:lnTo>
                      <a:lnTo>
                        <a:pt x="12" y="24"/>
                      </a:lnTo>
                      <a:lnTo>
                        <a:pt x="12" y="24"/>
                      </a:lnTo>
                      <a:lnTo>
                        <a:pt x="16" y="22"/>
                      </a:lnTo>
                      <a:lnTo>
                        <a:pt x="18" y="20"/>
                      </a:lnTo>
                      <a:lnTo>
                        <a:pt x="22" y="18"/>
                      </a:lnTo>
                      <a:lnTo>
                        <a:pt x="24" y="14"/>
                      </a:lnTo>
                      <a:lnTo>
                        <a:pt x="2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7" name="Freeform 219"/>
                <p:cNvSpPr>
                  <a:spLocks/>
                </p:cNvSpPr>
                <p:nvPr userDrawn="1"/>
              </p:nvSpPr>
              <p:spPr bwMode="auto">
                <a:xfrm>
                  <a:off x="-3176588" y="70485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0 h 24"/>
                    <a:gd name="T10" fmla="*/ 22 w 24"/>
                    <a:gd name="T11" fmla="*/ 18 h 24"/>
                    <a:gd name="T12" fmla="*/ 24 w 24"/>
                    <a:gd name="T13" fmla="*/ 14 h 24"/>
                    <a:gd name="T14" fmla="*/ 24 w 24"/>
                    <a:gd name="T15" fmla="*/ 8 h 24"/>
                    <a:gd name="T16" fmla="*/ 24 w 24"/>
                    <a:gd name="T17" fmla="*/ 8 h 24"/>
                    <a:gd name="T18" fmla="*/ 24 w 24"/>
                    <a:gd name="T19" fmla="*/ 8 h 24"/>
                    <a:gd name="T20" fmla="*/ 22 w 24"/>
                    <a:gd name="T21" fmla="*/ 4 h 24"/>
                    <a:gd name="T22" fmla="*/ 18 w 24"/>
                    <a:gd name="T23" fmla="*/ 2 h 24"/>
                    <a:gd name="T24" fmla="*/ 14 w 24"/>
                    <a:gd name="T25" fmla="*/ 0 h 24"/>
                    <a:gd name="T26" fmla="*/ 8 w 24"/>
                    <a:gd name="T27" fmla="*/ 0 h 24"/>
                    <a:gd name="T28" fmla="*/ 8 w 24"/>
                    <a:gd name="T29" fmla="*/ 0 h 24"/>
                    <a:gd name="T30" fmla="*/ 4 w 24"/>
                    <a:gd name="T31" fmla="*/ 2 h 24"/>
                    <a:gd name="T32" fmla="*/ 2 w 24"/>
                    <a:gd name="T33" fmla="*/ 4 h 24"/>
                    <a:gd name="T34" fmla="*/ 0 w 24"/>
                    <a:gd name="T35" fmla="*/ 10 h 24"/>
                    <a:gd name="T36" fmla="*/ 0 w 24"/>
                    <a:gd name="T37" fmla="*/ 14 h 24"/>
                    <a:gd name="T38" fmla="*/ 0 w 24"/>
                    <a:gd name="T39" fmla="*/ 14 h 24"/>
                    <a:gd name="T40" fmla="*/ 2 w 24"/>
                    <a:gd name="T41" fmla="*/ 18 h 24"/>
                    <a:gd name="T42" fmla="*/ 4 w 24"/>
                    <a:gd name="T43" fmla="*/ 20 h 24"/>
                    <a:gd name="T44" fmla="*/ 8 w 24"/>
                    <a:gd name="T45" fmla="*/ 22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4" y="22"/>
                      </a:lnTo>
                      <a:lnTo>
                        <a:pt x="14" y="22"/>
                      </a:lnTo>
                      <a:lnTo>
                        <a:pt x="18" y="20"/>
                      </a:lnTo>
                      <a:lnTo>
                        <a:pt x="22" y="18"/>
                      </a:lnTo>
                      <a:lnTo>
                        <a:pt x="24" y="14"/>
                      </a:lnTo>
                      <a:lnTo>
                        <a:pt x="24" y="8"/>
                      </a:lnTo>
                      <a:lnTo>
                        <a:pt x="24" y="8"/>
                      </a:lnTo>
                      <a:lnTo>
                        <a:pt x="24" y="8"/>
                      </a:lnTo>
                      <a:lnTo>
                        <a:pt x="22" y="4"/>
                      </a:lnTo>
                      <a:lnTo>
                        <a:pt x="18" y="2"/>
                      </a:lnTo>
                      <a:lnTo>
                        <a:pt x="14" y="0"/>
                      </a:lnTo>
                      <a:lnTo>
                        <a:pt x="8" y="0"/>
                      </a:lnTo>
                      <a:lnTo>
                        <a:pt x="8" y="0"/>
                      </a:lnTo>
                      <a:lnTo>
                        <a:pt x="4" y="2"/>
                      </a:lnTo>
                      <a:lnTo>
                        <a:pt x="2" y="4"/>
                      </a:lnTo>
                      <a:lnTo>
                        <a:pt x="0" y="10"/>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8" name="Freeform 220"/>
                <p:cNvSpPr>
                  <a:spLocks/>
                </p:cNvSpPr>
                <p:nvPr userDrawn="1"/>
              </p:nvSpPr>
              <p:spPr bwMode="auto">
                <a:xfrm>
                  <a:off x="-3132138" y="-1406525"/>
                  <a:ext cx="38100" cy="38100"/>
                </a:xfrm>
                <a:custGeom>
                  <a:avLst/>
                  <a:gdLst>
                    <a:gd name="T0" fmla="*/ 12 w 24"/>
                    <a:gd name="T1" fmla="*/ 24 h 24"/>
                    <a:gd name="T2" fmla="*/ 12 w 24"/>
                    <a:gd name="T3" fmla="*/ 24 h 24"/>
                    <a:gd name="T4" fmla="*/ 16 w 24"/>
                    <a:gd name="T5" fmla="*/ 22 h 24"/>
                    <a:gd name="T6" fmla="*/ 20 w 24"/>
                    <a:gd name="T7" fmla="*/ 22 h 24"/>
                    <a:gd name="T8" fmla="*/ 22 w 24"/>
                    <a:gd name="T9" fmla="*/ 18 h 24"/>
                    <a:gd name="T10" fmla="*/ 24 w 24"/>
                    <a:gd name="T11" fmla="*/ 14 h 24"/>
                    <a:gd name="T12" fmla="*/ 24 w 24"/>
                    <a:gd name="T13" fmla="*/ 14 h 24"/>
                    <a:gd name="T14" fmla="*/ 24 w 24"/>
                    <a:gd name="T15" fmla="*/ 10 h 24"/>
                    <a:gd name="T16" fmla="*/ 22 w 24"/>
                    <a:gd name="T17" fmla="*/ 6 h 24"/>
                    <a:gd name="T18" fmla="*/ 20 w 24"/>
                    <a:gd name="T19" fmla="*/ 2 h 24"/>
                    <a:gd name="T20" fmla="*/ 16 w 24"/>
                    <a:gd name="T21" fmla="*/ 0 h 24"/>
                    <a:gd name="T22" fmla="*/ 16 w 24"/>
                    <a:gd name="T23" fmla="*/ 0 h 24"/>
                    <a:gd name="T24" fmla="*/ 10 w 24"/>
                    <a:gd name="T25" fmla="*/ 0 h 24"/>
                    <a:gd name="T26" fmla="*/ 6 w 24"/>
                    <a:gd name="T27" fmla="*/ 2 h 24"/>
                    <a:gd name="T28" fmla="*/ 4 w 24"/>
                    <a:gd name="T29" fmla="*/ 4 h 24"/>
                    <a:gd name="T30" fmla="*/ 0 w 24"/>
                    <a:gd name="T31" fmla="*/ 8 h 24"/>
                    <a:gd name="T32" fmla="*/ 0 w 24"/>
                    <a:gd name="T33" fmla="*/ 8 h 24"/>
                    <a:gd name="T34" fmla="*/ 0 w 24"/>
                    <a:gd name="T35" fmla="*/ 12 h 24"/>
                    <a:gd name="T36" fmla="*/ 2 w 24"/>
                    <a:gd name="T37" fmla="*/ 16 h 24"/>
                    <a:gd name="T38" fmla="*/ 4 w 24"/>
                    <a:gd name="T39" fmla="*/ 20 h 24"/>
                    <a:gd name="T40" fmla="*/ 6 w 24"/>
                    <a:gd name="T41" fmla="*/ 22 h 24"/>
                    <a:gd name="T42" fmla="*/ 6 w 24"/>
                    <a:gd name="T43" fmla="*/ 22 h 24"/>
                    <a:gd name="T44" fmla="*/ 10 w 24"/>
                    <a:gd name="T45" fmla="*/ 24 h 24"/>
                    <a:gd name="T46" fmla="*/ 10 w 24"/>
                    <a:gd name="T47" fmla="*/ 24 h 24"/>
                    <a:gd name="T48" fmla="*/ 12 w 24"/>
                    <a:gd name="T49" fmla="*/ 24 h 24"/>
                    <a:gd name="T50" fmla="*/ 12 w 24"/>
                    <a:gd name="T5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4">
                      <a:moveTo>
                        <a:pt x="12" y="24"/>
                      </a:moveTo>
                      <a:lnTo>
                        <a:pt x="12" y="24"/>
                      </a:lnTo>
                      <a:lnTo>
                        <a:pt x="16" y="22"/>
                      </a:lnTo>
                      <a:lnTo>
                        <a:pt x="20" y="22"/>
                      </a:lnTo>
                      <a:lnTo>
                        <a:pt x="22" y="18"/>
                      </a:lnTo>
                      <a:lnTo>
                        <a:pt x="24" y="14"/>
                      </a:lnTo>
                      <a:lnTo>
                        <a:pt x="24" y="14"/>
                      </a:lnTo>
                      <a:lnTo>
                        <a:pt x="24" y="10"/>
                      </a:lnTo>
                      <a:lnTo>
                        <a:pt x="22" y="6"/>
                      </a:lnTo>
                      <a:lnTo>
                        <a:pt x="20" y="2"/>
                      </a:lnTo>
                      <a:lnTo>
                        <a:pt x="16" y="0"/>
                      </a:lnTo>
                      <a:lnTo>
                        <a:pt x="16" y="0"/>
                      </a:lnTo>
                      <a:lnTo>
                        <a:pt x="10" y="0"/>
                      </a:lnTo>
                      <a:lnTo>
                        <a:pt x="6" y="2"/>
                      </a:lnTo>
                      <a:lnTo>
                        <a:pt x="4" y="4"/>
                      </a:lnTo>
                      <a:lnTo>
                        <a:pt x="0" y="8"/>
                      </a:lnTo>
                      <a:lnTo>
                        <a:pt x="0" y="8"/>
                      </a:lnTo>
                      <a:lnTo>
                        <a:pt x="0" y="12"/>
                      </a:lnTo>
                      <a:lnTo>
                        <a:pt x="2" y="16"/>
                      </a:lnTo>
                      <a:lnTo>
                        <a:pt x="4" y="20"/>
                      </a:lnTo>
                      <a:lnTo>
                        <a:pt x="6" y="22"/>
                      </a:lnTo>
                      <a:lnTo>
                        <a:pt x="6" y="22"/>
                      </a:lnTo>
                      <a:lnTo>
                        <a:pt x="10" y="24"/>
                      </a:lnTo>
                      <a:lnTo>
                        <a:pt x="10"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9" name="Freeform 221"/>
                <p:cNvSpPr>
                  <a:spLocks/>
                </p:cNvSpPr>
                <p:nvPr userDrawn="1"/>
              </p:nvSpPr>
              <p:spPr bwMode="auto">
                <a:xfrm>
                  <a:off x="-3198813" y="606425"/>
                  <a:ext cx="38100" cy="34925"/>
                </a:xfrm>
                <a:custGeom>
                  <a:avLst/>
                  <a:gdLst>
                    <a:gd name="T0" fmla="*/ 12 w 24"/>
                    <a:gd name="T1" fmla="*/ 22 h 22"/>
                    <a:gd name="T2" fmla="*/ 12 w 24"/>
                    <a:gd name="T3" fmla="*/ 22 h 22"/>
                    <a:gd name="T4" fmla="*/ 14 w 24"/>
                    <a:gd name="T5" fmla="*/ 22 h 22"/>
                    <a:gd name="T6" fmla="*/ 14 w 24"/>
                    <a:gd name="T7" fmla="*/ 22 h 22"/>
                    <a:gd name="T8" fmla="*/ 18 w 24"/>
                    <a:gd name="T9" fmla="*/ 20 h 22"/>
                    <a:gd name="T10" fmla="*/ 22 w 24"/>
                    <a:gd name="T11" fmla="*/ 18 h 22"/>
                    <a:gd name="T12" fmla="*/ 24 w 24"/>
                    <a:gd name="T13" fmla="*/ 14 h 22"/>
                    <a:gd name="T14" fmla="*/ 24 w 24"/>
                    <a:gd name="T15" fmla="*/ 8 h 22"/>
                    <a:gd name="T16" fmla="*/ 24 w 24"/>
                    <a:gd name="T17" fmla="*/ 8 h 22"/>
                    <a:gd name="T18" fmla="*/ 22 w 24"/>
                    <a:gd name="T19" fmla="*/ 4 h 22"/>
                    <a:gd name="T20" fmla="*/ 18 w 24"/>
                    <a:gd name="T21" fmla="*/ 0 h 22"/>
                    <a:gd name="T22" fmla="*/ 14 w 24"/>
                    <a:gd name="T23" fmla="*/ 0 h 22"/>
                    <a:gd name="T24" fmla="*/ 10 w 24"/>
                    <a:gd name="T25" fmla="*/ 0 h 22"/>
                    <a:gd name="T26" fmla="*/ 10 w 24"/>
                    <a:gd name="T27" fmla="*/ 0 h 22"/>
                    <a:gd name="T28" fmla="*/ 4 w 24"/>
                    <a:gd name="T29" fmla="*/ 2 h 22"/>
                    <a:gd name="T30" fmla="*/ 2 w 24"/>
                    <a:gd name="T31" fmla="*/ 4 h 22"/>
                    <a:gd name="T32" fmla="*/ 0 w 24"/>
                    <a:gd name="T33" fmla="*/ 8 h 22"/>
                    <a:gd name="T34" fmla="*/ 0 w 24"/>
                    <a:gd name="T35" fmla="*/ 14 h 22"/>
                    <a:gd name="T36" fmla="*/ 0 w 24"/>
                    <a:gd name="T37" fmla="*/ 14 h 22"/>
                    <a:gd name="T38" fmla="*/ 2 w 24"/>
                    <a:gd name="T39" fmla="*/ 18 h 22"/>
                    <a:gd name="T40" fmla="*/ 4 w 24"/>
                    <a:gd name="T41" fmla="*/ 20 h 22"/>
                    <a:gd name="T42" fmla="*/ 8 w 24"/>
                    <a:gd name="T43" fmla="*/ 22 h 22"/>
                    <a:gd name="T44" fmla="*/ 12 w 24"/>
                    <a:gd name="T45" fmla="*/ 22 h 22"/>
                    <a:gd name="T46" fmla="*/ 12 w 2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2">
                      <a:moveTo>
                        <a:pt x="12" y="22"/>
                      </a:moveTo>
                      <a:lnTo>
                        <a:pt x="12" y="22"/>
                      </a:lnTo>
                      <a:lnTo>
                        <a:pt x="14" y="22"/>
                      </a:lnTo>
                      <a:lnTo>
                        <a:pt x="14" y="22"/>
                      </a:lnTo>
                      <a:lnTo>
                        <a:pt x="18" y="20"/>
                      </a:lnTo>
                      <a:lnTo>
                        <a:pt x="22" y="18"/>
                      </a:lnTo>
                      <a:lnTo>
                        <a:pt x="24" y="14"/>
                      </a:lnTo>
                      <a:lnTo>
                        <a:pt x="24" y="8"/>
                      </a:lnTo>
                      <a:lnTo>
                        <a:pt x="24" y="8"/>
                      </a:lnTo>
                      <a:lnTo>
                        <a:pt x="22" y="4"/>
                      </a:lnTo>
                      <a:lnTo>
                        <a:pt x="18" y="0"/>
                      </a:lnTo>
                      <a:lnTo>
                        <a:pt x="14" y="0"/>
                      </a:lnTo>
                      <a:lnTo>
                        <a:pt x="10" y="0"/>
                      </a:lnTo>
                      <a:lnTo>
                        <a:pt x="10" y="0"/>
                      </a:lnTo>
                      <a:lnTo>
                        <a:pt x="4" y="2"/>
                      </a:lnTo>
                      <a:lnTo>
                        <a:pt x="2" y="4"/>
                      </a:lnTo>
                      <a:lnTo>
                        <a:pt x="0" y="8"/>
                      </a:lnTo>
                      <a:lnTo>
                        <a:pt x="0" y="14"/>
                      </a:lnTo>
                      <a:lnTo>
                        <a:pt x="0" y="14"/>
                      </a:lnTo>
                      <a:lnTo>
                        <a:pt x="2" y="18"/>
                      </a:lnTo>
                      <a:lnTo>
                        <a:pt x="4" y="20"/>
                      </a:lnTo>
                      <a:lnTo>
                        <a:pt x="8" y="22"/>
                      </a:lnTo>
                      <a:lnTo>
                        <a:pt x="12" y="22"/>
                      </a:lnTo>
                      <a:lnTo>
                        <a:pt x="12"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0" name="Freeform 222"/>
                <p:cNvSpPr>
                  <a:spLocks/>
                </p:cNvSpPr>
                <p:nvPr userDrawn="1"/>
              </p:nvSpPr>
              <p:spPr bwMode="auto">
                <a:xfrm>
                  <a:off x="-3252788" y="304800"/>
                  <a:ext cx="38100" cy="38100"/>
                </a:xfrm>
                <a:custGeom>
                  <a:avLst/>
                  <a:gdLst>
                    <a:gd name="T0" fmla="*/ 12 w 24"/>
                    <a:gd name="T1" fmla="*/ 24 h 24"/>
                    <a:gd name="T2" fmla="*/ 12 w 24"/>
                    <a:gd name="T3" fmla="*/ 24 h 24"/>
                    <a:gd name="T4" fmla="*/ 14 w 24"/>
                    <a:gd name="T5" fmla="*/ 24 h 24"/>
                    <a:gd name="T6" fmla="*/ 14 w 24"/>
                    <a:gd name="T7" fmla="*/ 24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6 h 24"/>
                    <a:gd name="T20" fmla="*/ 20 w 24"/>
                    <a:gd name="T21" fmla="*/ 2 h 24"/>
                    <a:gd name="T22" fmla="*/ 16 w 24"/>
                    <a:gd name="T23" fmla="*/ 0 h 24"/>
                    <a:gd name="T24" fmla="*/ 10 w 24"/>
                    <a:gd name="T25" fmla="*/ 0 h 24"/>
                    <a:gd name="T26" fmla="*/ 10 w 24"/>
                    <a:gd name="T27" fmla="*/ 0 h 24"/>
                    <a:gd name="T28" fmla="*/ 6 w 24"/>
                    <a:gd name="T29" fmla="*/ 2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4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4"/>
                      </a:lnTo>
                      <a:lnTo>
                        <a:pt x="14" y="24"/>
                      </a:lnTo>
                      <a:lnTo>
                        <a:pt x="18" y="22"/>
                      </a:lnTo>
                      <a:lnTo>
                        <a:pt x="22" y="18"/>
                      </a:lnTo>
                      <a:lnTo>
                        <a:pt x="24" y="14"/>
                      </a:lnTo>
                      <a:lnTo>
                        <a:pt x="24" y="10"/>
                      </a:lnTo>
                      <a:lnTo>
                        <a:pt x="24" y="10"/>
                      </a:lnTo>
                      <a:lnTo>
                        <a:pt x="22" y="6"/>
                      </a:lnTo>
                      <a:lnTo>
                        <a:pt x="20" y="2"/>
                      </a:lnTo>
                      <a:lnTo>
                        <a:pt x="16" y="0"/>
                      </a:lnTo>
                      <a:lnTo>
                        <a:pt x="10" y="0"/>
                      </a:lnTo>
                      <a:lnTo>
                        <a:pt x="10" y="0"/>
                      </a:lnTo>
                      <a:lnTo>
                        <a:pt x="6" y="2"/>
                      </a:lnTo>
                      <a:lnTo>
                        <a:pt x="2" y="4"/>
                      </a:lnTo>
                      <a:lnTo>
                        <a:pt x="0" y="8"/>
                      </a:lnTo>
                      <a:lnTo>
                        <a:pt x="0" y="14"/>
                      </a:lnTo>
                      <a:lnTo>
                        <a:pt x="0" y="14"/>
                      </a:lnTo>
                      <a:lnTo>
                        <a:pt x="2" y="18"/>
                      </a:lnTo>
                      <a:lnTo>
                        <a:pt x="4" y="20"/>
                      </a:lnTo>
                      <a:lnTo>
                        <a:pt x="8"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1" name="Freeform 223"/>
                <p:cNvSpPr>
                  <a:spLocks/>
                </p:cNvSpPr>
                <p:nvPr userDrawn="1"/>
              </p:nvSpPr>
              <p:spPr bwMode="auto">
                <a:xfrm>
                  <a:off x="-3151188" y="803275"/>
                  <a:ext cx="38100" cy="38100"/>
                </a:xfrm>
                <a:custGeom>
                  <a:avLst/>
                  <a:gdLst>
                    <a:gd name="T0" fmla="*/ 14 w 24"/>
                    <a:gd name="T1" fmla="*/ 22 h 24"/>
                    <a:gd name="T2" fmla="*/ 14 w 24"/>
                    <a:gd name="T3" fmla="*/ 22 h 24"/>
                    <a:gd name="T4" fmla="*/ 20 w 24"/>
                    <a:gd name="T5" fmla="*/ 20 h 24"/>
                    <a:gd name="T6" fmla="*/ 22 w 24"/>
                    <a:gd name="T7" fmla="*/ 18 h 24"/>
                    <a:gd name="T8" fmla="*/ 24 w 24"/>
                    <a:gd name="T9" fmla="*/ 12 h 24"/>
                    <a:gd name="T10" fmla="*/ 24 w 24"/>
                    <a:gd name="T11" fmla="*/ 8 h 24"/>
                    <a:gd name="T12" fmla="*/ 24 w 24"/>
                    <a:gd name="T13" fmla="*/ 8 h 24"/>
                    <a:gd name="T14" fmla="*/ 22 w 24"/>
                    <a:gd name="T15" fmla="*/ 4 h 24"/>
                    <a:gd name="T16" fmla="*/ 18 w 24"/>
                    <a:gd name="T17" fmla="*/ 0 h 24"/>
                    <a:gd name="T18" fmla="*/ 14 w 24"/>
                    <a:gd name="T19" fmla="*/ 0 h 24"/>
                    <a:gd name="T20" fmla="*/ 8 w 24"/>
                    <a:gd name="T21" fmla="*/ 0 h 24"/>
                    <a:gd name="T22" fmla="*/ 8 w 24"/>
                    <a:gd name="T23" fmla="*/ 0 h 24"/>
                    <a:gd name="T24" fmla="*/ 4 w 24"/>
                    <a:gd name="T25" fmla="*/ 2 h 24"/>
                    <a:gd name="T26" fmla="*/ 2 w 24"/>
                    <a:gd name="T27" fmla="*/ 6 h 24"/>
                    <a:gd name="T28" fmla="*/ 0 w 24"/>
                    <a:gd name="T29" fmla="*/ 10 h 24"/>
                    <a:gd name="T30" fmla="*/ 0 w 24"/>
                    <a:gd name="T31" fmla="*/ 14 h 24"/>
                    <a:gd name="T32" fmla="*/ 0 w 24"/>
                    <a:gd name="T33" fmla="*/ 14 h 24"/>
                    <a:gd name="T34" fmla="*/ 2 w 24"/>
                    <a:gd name="T35" fmla="*/ 18 h 24"/>
                    <a:gd name="T36" fmla="*/ 4 w 24"/>
                    <a:gd name="T37" fmla="*/ 20 h 24"/>
                    <a:gd name="T38" fmla="*/ 8 w 24"/>
                    <a:gd name="T39" fmla="*/ 22 h 24"/>
                    <a:gd name="T40" fmla="*/ 12 w 24"/>
                    <a:gd name="T41" fmla="*/ 24 h 24"/>
                    <a:gd name="T42" fmla="*/ 12 w 24"/>
                    <a:gd name="T43" fmla="*/ 24 h 24"/>
                    <a:gd name="T44" fmla="*/ 14 w 24"/>
                    <a:gd name="T45" fmla="*/ 22 h 24"/>
                    <a:gd name="T46" fmla="*/ 14 w 24"/>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4" y="22"/>
                      </a:moveTo>
                      <a:lnTo>
                        <a:pt x="14" y="22"/>
                      </a:lnTo>
                      <a:lnTo>
                        <a:pt x="20" y="20"/>
                      </a:lnTo>
                      <a:lnTo>
                        <a:pt x="22" y="18"/>
                      </a:lnTo>
                      <a:lnTo>
                        <a:pt x="24" y="12"/>
                      </a:lnTo>
                      <a:lnTo>
                        <a:pt x="24" y="8"/>
                      </a:lnTo>
                      <a:lnTo>
                        <a:pt x="24" y="8"/>
                      </a:lnTo>
                      <a:lnTo>
                        <a:pt x="22" y="4"/>
                      </a:lnTo>
                      <a:lnTo>
                        <a:pt x="18" y="0"/>
                      </a:lnTo>
                      <a:lnTo>
                        <a:pt x="14" y="0"/>
                      </a:lnTo>
                      <a:lnTo>
                        <a:pt x="8" y="0"/>
                      </a:lnTo>
                      <a:lnTo>
                        <a:pt x="8" y="0"/>
                      </a:lnTo>
                      <a:lnTo>
                        <a:pt x="4" y="2"/>
                      </a:lnTo>
                      <a:lnTo>
                        <a:pt x="2" y="6"/>
                      </a:lnTo>
                      <a:lnTo>
                        <a:pt x="0" y="10"/>
                      </a:lnTo>
                      <a:lnTo>
                        <a:pt x="0" y="14"/>
                      </a:lnTo>
                      <a:lnTo>
                        <a:pt x="0" y="14"/>
                      </a:lnTo>
                      <a:lnTo>
                        <a:pt x="2" y="18"/>
                      </a:lnTo>
                      <a:lnTo>
                        <a:pt x="4" y="20"/>
                      </a:lnTo>
                      <a:lnTo>
                        <a:pt x="8"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2" name="Freeform 224"/>
                <p:cNvSpPr>
                  <a:spLocks/>
                </p:cNvSpPr>
                <p:nvPr userDrawn="1"/>
              </p:nvSpPr>
              <p:spPr bwMode="auto">
                <a:xfrm>
                  <a:off x="-3217863" y="504825"/>
                  <a:ext cx="34925" cy="38100"/>
                </a:xfrm>
                <a:custGeom>
                  <a:avLst/>
                  <a:gdLst>
                    <a:gd name="T0" fmla="*/ 10 w 22"/>
                    <a:gd name="T1" fmla="*/ 24 h 24"/>
                    <a:gd name="T2" fmla="*/ 10 w 22"/>
                    <a:gd name="T3" fmla="*/ 24 h 24"/>
                    <a:gd name="T4" fmla="*/ 14 w 22"/>
                    <a:gd name="T5" fmla="*/ 24 h 24"/>
                    <a:gd name="T6" fmla="*/ 14 w 22"/>
                    <a:gd name="T7" fmla="*/ 24 h 24"/>
                    <a:gd name="T8" fmla="*/ 18 w 22"/>
                    <a:gd name="T9" fmla="*/ 22 h 24"/>
                    <a:gd name="T10" fmla="*/ 20 w 22"/>
                    <a:gd name="T11" fmla="*/ 18 h 24"/>
                    <a:gd name="T12" fmla="*/ 22 w 22"/>
                    <a:gd name="T13" fmla="*/ 14 h 24"/>
                    <a:gd name="T14" fmla="*/ 22 w 22"/>
                    <a:gd name="T15" fmla="*/ 10 h 24"/>
                    <a:gd name="T16" fmla="*/ 22 w 22"/>
                    <a:gd name="T17" fmla="*/ 10 h 24"/>
                    <a:gd name="T18" fmla="*/ 20 w 22"/>
                    <a:gd name="T19" fmla="*/ 6 h 24"/>
                    <a:gd name="T20" fmla="*/ 18 w 22"/>
                    <a:gd name="T21" fmla="*/ 2 h 24"/>
                    <a:gd name="T22" fmla="*/ 14 w 22"/>
                    <a:gd name="T23" fmla="*/ 0 h 24"/>
                    <a:gd name="T24" fmla="*/ 8 w 22"/>
                    <a:gd name="T25" fmla="*/ 0 h 24"/>
                    <a:gd name="T26" fmla="*/ 8 w 22"/>
                    <a:gd name="T27" fmla="*/ 0 h 24"/>
                    <a:gd name="T28" fmla="*/ 4 w 22"/>
                    <a:gd name="T29" fmla="*/ 2 h 24"/>
                    <a:gd name="T30" fmla="*/ 0 w 22"/>
                    <a:gd name="T31" fmla="*/ 6 h 24"/>
                    <a:gd name="T32" fmla="*/ 0 w 22"/>
                    <a:gd name="T33" fmla="*/ 10 h 24"/>
                    <a:gd name="T34" fmla="*/ 0 w 22"/>
                    <a:gd name="T35" fmla="*/ 14 h 24"/>
                    <a:gd name="T36" fmla="*/ 0 w 22"/>
                    <a:gd name="T37" fmla="*/ 14 h 24"/>
                    <a:gd name="T38" fmla="*/ 0 w 22"/>
                    <a:gd name="T39" fmla="*/ 18 h 24"/>
                    <a:gd name="T40" fmla="*/ 4 w 22"/>
                    <a:gd name="T41" fmla="*/ 22 h 24"/>
                    <a:gd name="T42" fmla="*/ 6 w 22"/>
                    <a:gd name="T43" fmla="*/ 24 h 24"/>
                    <a:gd name="T44" fmla="*/ 10 w 22"/>
                    <a:gd name="T45" fmla="*/ 24 h 24"/>
                    <a:gd name="T46" fmla="*/ 10 w 22"/>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4">
                      <a:moveTo>
                        <a:pt x="10" y="24"/>
                      </a:moveTo>
                      <a:lnTo>
                        <a:pt x="10" y="24"/>
                      </a:lnTo>
                      <a:lnTo>
                        <a:pt x="14" y="24"/>
                      </a:lnTo>
                      <a:lnTo>
                        <a:pt x="14" y="24"/>
                      </a:lnTo>
                      <a:lnTo>
                        <a:pt x="18" y="22"/>
                      </a:lnTo>
                      <a:lnTo>
                        <a:pt x="20" y="18"/>
                      </a:lnTo>
                      <a:lnTo>
                        <a:pt x="22" y="14"/>
                      </a:lnTo>
                      <a:lnTo>
                        <a:pt x="22" y="10"/>
                      </a:lnTo>
                      <a:lnTo>
                        <a:pt x="22" y="10"/>
                      </a:lnTo>
                      <a:lnTo>
                        <a:pt x="20" y="6"/>
                      </a:lnTo>
                      <a:lnTo>
                        <a:pt x="18" y="2"/>
                      </a:lnTo>
                      <a:lnTo>
                        <a:pt x="14" y="0"/>
                      </a:lnTo>
                      <a:lnTo>
                        <a:pt x="8" y="0"/>
                      </a:lnTo>
                      <a:lnTo>
                        <a:pt x="8" y="0"/>
                      </a:lnTo>
                      <a:lnTo>
                        <a:pt x="4" y="2"/>
                      </a:lnTo>
                      <a:lnTo>
                        <a:pt x="0" y="6"/>
                      </a:lnTo>
                      <a:lnTo>
                        <a:pt x="0" y="10"/>
                      </a:lnTo>
                      <a:lnTo>
                        <a:pt x="0" y="14"/>
                      </a:lnTo>
                      <a:lnTo>
                        <a:pt x="0" y="14"/>
                      </a:lnTo>
                      <a:lnTo>
                        <a:pt x="0" y="18"/>
                      </a:lnTo>
                      <a:lnTo>
                        <a:pt x="4" y="22"/>
                      </a:lnTo>
                      <a:lnTo>
                        <a:pt x="6" y="24"/>
                      </a:lnTo>
                      <a:lnTo>
                        <a:pt x="10" y="24"/>
                      </a:lnTo>
                      <a:lnTo>
                        <a:pt x="10"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3" name="Freeform 225"/>
                <p:cNvSpPr>
                  <a:spLocks/>
                </p:cNvSpPr>
                <p:nvPr userDrawn="1"/>
              </p:nvSpPr>
              <p:spPr bwMode="auto">
                <a:xfrm>
                  <a:off x="-3236913" y="406400"/>
                  <a:ext cx="38100" cy="38100"/>
                </a:xfrm>
                <a:custGeom>
                  <a:avLst/>
                  <a:gdLst>
                    <a:gd name="T0" fmla="*/ 12 w 24"/>
                    <a:gd name="T1" fmla="*/ 24 h 24"/>
                    <a:gd name="T2" fmla="*/ 12 w 24"/>
                    <a:gd name="T3" fmla="*/ 24 h 24"/>
                    <a:gd name="T4" fmla="*/ 14 w 24"/>
                    <a:gd name="T5" fmla="*/ 22 h 24"/>
                    <a:gd name="T6" fmla="*/ 14 w 24"/>
                    <a:gd name="T7" fmla="*/ 22 h 24"/>
                    <a:gd name="T8" fmla="*/ 18 w 24"/>
                    <a:gd name="T9" fmla="*/ 22 h 24"/>
                    <a:gd name="T10" fmla="*/ 22 w 24"/>
                    <a:gd name="T11" fmla="*/ 18 h 24"/>
                    <a:gd name="T12" fmla="*/ 24 w 24"/>
                    <a:gd name="T13" fmla="*/ 14 h 24"/>
                    <a:gd name="T14" fmla="*/ 24 w 24"/>
                    <a:gd name="T15" fmla="*/ 10 h 24"/>
                    <a:gd name="T16" fmla="*/ 24 w 24"/>
                    <a:gd name="T17" fmla="*/ 10 h 24"/>
                    <a:gd name="T18" fmla="*/ 22 w 24"/>
                    <a:gd name="T19" fmla="*/ 4 h 24"/>
                    <a:gd name="T20" fmla="*/ 18 w 24"/>
                    <a:gd name="T21" fmla="*/ 2 h 24"/>
                    <a:gd name="T22" fmla="*/ 14 w 24"/>
                    <a:gd name="T23" fmla="*/ 0 h 24"/>
                    <a:gd name="T24" fmla="*/ 10 w 24"/>
                    <a:gd name="T25" fmla="*/ 0 h 24"/>
                    <a:gd name="T26" fmla="*/ 10 w 24"/>
                    <a:gd name="T27" fmla="*/ 0 h 24"/>
                    <a:gd name="T28" fmla="*/ 6 w 24"/>
                    <a:gd name="T29" fmla="*/ 0 h 24"/>
                    <a:gd name="T30" fmla="*/ 2 w 24"/>
                    <a:gd name="T31" fmla="*/ 4 h 24"/>
                    <a:gd name="T32" fmla="*/ 0 w 24"/>
                    <a:gd name="T33" fmla="*/ 8 h 24"/>
                    <a:gd name="T34" fmla="*/ 0 w 24"/>
                    <a:gd name="T35" fmla="*/ 14 h 24"/>
                    <a:gd name="T36" fmla="*/ 0 w 24"/>
                    <a:gd name="T37" fmla="*/ 14 h 24"/>
                    <a:gd name="T38" fmla="*/ 2 w 24"/>
                    <a:gd name="T39" fmla="*/ 18 h 24"/>
                    <a:gd name="T40" fmla="*/ 4 w 24"/>
                    <a:gd name="T41" fmla="*/ 20 h 24"/>
                    <a:gd name="T42" fmla="*/ 8 w 24"/>
                    <a:gd name="T43" fmla="*/ 22 h 24"/>
                    <a:gd name="T44" fmla="*/ 12 w 24"/>
                    <a:gd name="T45" fmla="*/ 24 h 24"/>
                    <a:gd name="T46" fmla="*/ 12 w 24"/>
                    <a:gd name="T4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4">
                      <a:moveTo>
                        <a:pt x="12" y="24"/>
                      </a:moveTo>
                      <a:lnTo>
                        <a:pt x="12" y="24"/>
                      </a:lnTo>
                      <a:lnTo>
                        <a:pt x="14" y="22"/>
                      </a:lnTo>
                      <a:lnTo>
                        <a:pt x="14" y="22"/>
                      </a:lnTo>
                      <a:lnTo>
                        <a:pt x="18" y="22"/>
                      </a:lnTo>
                      <a:lnTo>
                        <a:pt x="22" y="18"/>
                      </a:lnTo>
                      <a:lnTo>
                        <a:pt x="24" y="14"/>
                      </a:lnTo>
                      <a:lnTo>
                        <a:pt x="24" y="10"/>
                      </a:lnTo>
                      <a:lnTo>
                        <a:pt x="24" y="10"/>
                      </a:lnTo>
                      <a:lnTo>
                        <a:pt x="22" y="4"/>
                      </a:lnTo>
                      <a:lnTo>
                        <a:pt x="18" y="2"/>
                      </a:lnTo>
                      <a:lnTo>
                        <a:pt x="14" y="0"/>
                      </a:lnTo>
                      <a:lnTo>
                        <a:pt x="10" y="0"/>
                      </a:lnTo>
                      <a:lnTo>
                        <a:pt x="10" y="0"/>
                      </a:lnTo>
                      <a:lnTo>
                        <a:pt x="6" y="0"/>
                      </a:lnTo>
                      <a:lnTo>
                        <a:pt x="2" y="4"/>
                      </a:lnTo>
                      <a:lnTo>
                        <a:pt x="0" y="8"/>
                      </a:lnTo>
                      <a:lnTo>
                        <a:pt x="0" y="14"/>
                      </a:lnTo>
                      <a:lnTo>
                        <a:pt x="0" y="14"/>
                      </a:lnTo>
                      <a:lnTo>
                        <a:pt x="2" y="18"/>
                      </a:lnTo>
                      <a:lnTo>
                        <a:pt x="4" y="20"/>
                      </a:lnTo>
                      <a:lnTo>
                        <a:pt x="8" y="22"/>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4" name="Freeform 226"/>
                <p:cNvSpPr>
                  <a:spLocks/>
                </p:cNvSpPr>
                <p:nvPr userDrawn="1"/>
              </p:nvSpPr>
              <p:spPr bwMode="auto">
                <a:xfrm>
                  <a:off x="-2554288" y="208121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6 w 24"/>
                    <a:gd name="T15" fmla="*/ 24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8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6"/>
                      </a:lnTo>
                      <a:lnTo>
                        <a:pt x="2" y="20"/>
                      </a:lnTo>
                      <a:lnTo>
                        <a:pt x="2" y="20"/>
                      </a:lnTo>
                      <a:lnTo>
                        <a:pt x="6" y="24"/>
                      </a:lnTo>
                      <a:lnTo>
                        <a:pt x="12" y="24"/>
                      </a:lnTo>
                      <a:lnTo>
                        <a:pt x="12" y="24"/>
                      </a:lnTo>
                      <a:lnTo>
                        <a:pt x="18" y="22"/>
                      </a:lnTo>
                      <a:lnTo>
                        <a:pt x="18" y="22"/>
                      </a:lnTo>
                      <a:lnTo>
                        <a:pt x="22" y="20"/>
                      </a:lnTo>
                      <a:lnTo>
                        <a:pt x="24" y="14"/>
                      </a:lnTo>
                      <a:lnTo>
                        <a:pt x="24" y="10"/>
                      </a:lnTo>
                      <a:lnTo>
                        <a:pt x="22" y="6"/>
                      </a:lnTo>
                      <a:lnTo>
                        <a:pt x="22" y="6"/>
                      </a:lnTo>
                      <a:lnTo>
                        <a:pt x="18" y="2"/>
                      </a:lnTo>
                      <a:lnTo>
                        <a:pt x="14"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5" name="Freeform 227"/>
                <p:cNvSpPr>
                  <a:spLocks/>
                </p:cNvSpPr>
                <p:nvPr userDrawn="1"/>
              </p:nvSpPr>
              <p:spPr bwMode="auto">
                <a:xfrm>
                  <a:off x="-1955800" y="2770188"/>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2 h 24"/>
                    <a:gd name="T22" fmla="*/ 4 w 24"/>
                    <a:gd name="T23" fmla="*/ 2 h 24"/>
                    <a:gd name="T24" fmla="*/ 0 w 24"/>
                    <a:gd name="T25" fmla="*/ 6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2" y="0"/>
                      </a:lnTo>
                      <a:lnTo>
                        <a:pt x="8" y="0"/>
                      </a:lnTo>
                      <a:lnTo>
                        <a:pt x="4" y="2"/>
                      </a:lnTo>
                      <a:lnTo>
                        <a:pt x="4" y="2"/>
                      </a:lnTo>
                      <a:lnTo>
                        <a:pt x="0" y="6"/>
                      </a:lnTo>
                      <a:lnTo>
                        <a:pt x="0" y="12"/>
                      </a:lnTo>
                      <a:lnTo>
                        <a:pt x="2"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6" name="Freeform 228"/>
                <p:cNvSpPr>
                  <a:spLocks/>
                </p:cNvSpPr>
                <p:nvPr userDrawn="1"/>
              </p:nvSpPr>
              <p:spPr bwMode="auto">
                <a:xfrm>
                  <a:off x="-2239963" y="2481263"/>
                  <a:ext cx="38100" cy="38100"/>
                </a:xfrm>
                <a:custGeom>
                  <a:avLst/>
                  <a:gdLst>
                    <a:gd name="T0" fmla="*/ 4 w 24"/>
                    <a:gd name="T1" fmla="*/ 2 h 24"/>
                    <a:gd name="T2" fmla="*/ 4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2 h 24"/>
                    <a:gd name="T16" fmla="*/ 12 w 24"/>
                    <a:gd name="T17" fmla="*/ 24 h 24"/>
                    <a:gd name="T18" fmla="*/ 12 w 24"/>
                    <a:gd name="T19" fmla="*/ 24 h 24"/>
                    <a:gd name="T20" fmla="*/ 16 w 24"/>
                    <a:gd name="T21" fmla="*/ 22 h 24"/>
                    <a:gd name="T22" fmla="*/ 20 w 24"/>
                    <a:gd name="T23" fmla="*/ 20 h 24"/>
                    <a:gd name="T24" fmla="*/ 20 w 24"/>
                    <a:gd name="T25" fmla="*/ 20 h 24"/>
                    <a:gd name="T26" fmla="*/ 22 w 24"/>
                    <a:gd name="T27" fmla="*/ 16 h 24"/>
                    <a:gd name="T28" fmla="*/ 24 w 24"/>
                    <a:gd name="T29" fmla="*/ 12 h 24"/>
                    <a:gd name="T30" fmla="*/ 24 w 24"/>
                    <a:gd name="T31" fmla="*/ 8 h 24"/>
                    <a:gd name="T32" fmla="*/ 20 w 24"/>
                    <a:gd name="T33" fmla="*/ 4 h 24"/>
                    <a:gd name="T34" fmla="*/ 20 w 24"/>
                    <a:gd name="T35" fmla="*/ 4 h 24"/>
                    <a:gd name="T36" fmla="*/ 18 w 24"/>
                    <a:gd name="T37" fmla="*/ 0 h 24"/>
                    <a:gd name="T38" fmla="*/ 12 w 24"/>
                    <a:gd name="T39" fmla="*/ 0 h 24"/>
                    <a:gd name="T40" fmla="*/ 8 w 24"/>
                    <a:gd name="T41" fmla="*/ 0 h 24"/>
                    <a:gd name="T42" fmla="*/ 4 w 24"/>
                    <a:gd name="T43" fmla="*/ 2 h 24"/>
                    <a:gd name="T44" fmla="*/ 4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4" y="2"/>
                      </a:moveTo>
                      <a:lnTo>
                        <a:pt x="4" y="2"/>
                      </a:lnTo>
                      <a:lnTo>
                        <a:pt x="2" y="6"/>
                      </a:lnTo>
                      <a:lnTo>
                        <a:pt x="0" y="10"/>
                      </a:lnTo>
                      <a:lnTo>
                        <a:pt x="0" y="16"/>
                      </a:lnTo>
                      <a:lnTo>
                        <a:pt x="2" y="20"/>
                      </a:lnTo>
                      <a:lnTo>
                        <a:pt x="2" y="20"/>
                      </a:lnTo>
                      <a:lnTo>
                        <a:pt x="8" y="22"/>
                      </a:lnTo>
                      <a:lnTo>
                        <a:pt x="12" y="24"/>
                      </a:lnTo>
                      <a:lnTo>
                        <a:pt x="12" y="24"/>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7" name="Freeform 229"/>
                <p:cNvSpPr>
                  <a:spLocks/>
                </p:cNvSpPr>
                <p:nvPr userDrawn="1"/>
              </p:nvSpPr>
              <p:spPr bwMode="auto">
                <a:xfrm>
                  <a:off x="-1803400" y="2903538"/>
                  <a:ext cx="38100" cy="38100"/>
                </a:xfrm>
                <a:custGeom>
                  <a:avLst/>
                  <a:gdLst>
                    <a:gd name="T0" fmla="*/ 22 w 24"/>
                    <a:gd name="T1" fmla="*/ 18 h 24"/>
                    <a:gd name="T2" fmla="*/ 22 w 24"/>
                    <a:gd name="T3" fmla="*/ 18 h 24"/>
                    <a:gd name="T4" fmla="*/ 24 w 24"/>
                    <a:gd name="T5" fmla="*/ 14 h 24"/>
                    <a:gd name="T6" fmla="*/ 24 w 24"/>
                    <a:gd name="T7" fmla="*/ 10 h 24"/>
                    <a:gd name="T8" fmla="*/ 24 w 24"/>
                    <a:gd name="T9" fmla="*/ 6 h 24"/>
                    <a:gd name="T10" fmla="*/ 20 w 24"/>
                    <a:gd name="T11" fmla="*/ 2 h 24"/>
                    <a:gd name="T12" fmla="*/ 20 w 24"/>
                    <a:gd name="T13" fmla="*/ 2 h 24"/>
                    <a:gd name="T14" fmla="*/ 16 w 24"/>
                    <a:gd name="T15" fmla="*/ 0 h 24"/>
                    <a:gd name="T16" fmla="*/ 12 w 24"/>
                    <a:gd name="T17" fmla="*/ 0 h 24"/>
                    <a:gd name="T18" fmla="*/ 8 w 24"/>
                    <a:gd name="T19" fmla="*/ 0 h 24"/>
                    <a:gd name="T20" fmla="*/ 4 w 24"/>
                    <a:gd name="T21" fmla="*/ 4 h 24"/>
                    <a:gd name="T22" fmla="*/ 4 w 24"/>
                    <a:gd name="T23" fmla="*/ 4 h 24"/>
                    <a:gd name="T24" fmla="*/ 2 w 24"/>
                    <a:gd name="T25" fmla="*/ 8 h 24"/>
                    <a:gd name="T26" fmla="*/ 0 w 24"/>
                    <a:gd name="T27" fmla="*/ 12 h 24"/>
                    <a:gd name="T28" fmla="*/ 2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8 w 24"/>
                    <a:gd name="T41" fmla="*/ 22 h 24"/>
                    <a:gd name="T42" fmla="*/ 22 w 24"/>
                    <a:gd name="T43" fmla="*/ 18 h 24"/>
                    <a:gd name="T44" fmla="*/ 22 w 24"/>
                    <a:gd name="T4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2" y="18"/>
                      </a:moveTo>
                      <a:lnTo>
                        <a:pt x="22" y="18"/>
                      </a:lnTo>
                      <a:lnTo>
                        <a:pt x="24" y="14"/>
                      </a:lnTo>
                      <a:lnTo>
                        <a:pt x="24" y="10"/>
                      </a:lnTo>
                      <a:lnTo>
                        <a:pt x="24" y="6"/>
                      </a:lnTo>
                      <a:lnTo>
                        <a:pt x="20" y="2"/>
                      </a:lnTo>
                      <a:lnTo>
                        <a:pt x="20" y="2"/>
                      </a:lnTo>
                      <a:lnTo>
                        <a:pt x="16" y="0"/>
                      </a:lnTo>
                      <a:lnTo>
                        <a:pt x="12" y="0"/>
                      </a:lnTo>
                      <a:lnTo>
                        <a:pt x="8" y="0"/>
                      </a:lnTo>
                      <a:lnTo>
                        <a:pt x="4" y="4"/>
                      </a:lnTo>
                      <a:lnTo>
                        <a:pt x="4" y="4"/>
                      </a:lnTo>
                      <a:lnTo>
                        <a:pt x="2" y="8"/>
                      </a:lnTo>
                      <a:lnTo>
                        <a:pt x="0" y="12"/>
                      </a:lnTo>
                      <a:lnTo>
                        <a:pt x="2" y="16"/>
                      </a:lnTo>
                      <a:lnTo>
                        <a:pt x="4" y="20"/>
                      </a:lnTo>
                      <a:lnTo>
                        <a:pt x="4" y="20"/>
                      </a:lnTo>
                      <a:lnTo>
                        <a:pt x="8" y="22"/>
                      </a:lnTo>
                      <a:lnTo>
                        <a:pt x="12" y="24"/>
                      </a:lnTo>
                      <a:lnTo>
                        <a:pt x="12" y="24"/>
                      </a:lnTo>
                      <a:lnTo>
                        <a:pt x="18" y="22"/>
                      </a:lnTo>
                      <a:lnTo>
                        <a:pt x="22" y="18"/>
                      </a:lnTo>
                      <a:lnTo>
                        <a:pt x="2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8" name="Freeform 230"/>
                <p:cNvSpPr>
                  <a:spLocks/>
                </p:cNvSpPr>
                <p:nvPr userDrawn="1"/>
              </p:nvSpPr>
              <p:spPr bwMode="auto">
                <a:xfrm>
                  <a:off x="-1879600" y="2836863"/>
                  <a:ext cx="38100" cy="38100"/>
                </a:xfrm>
                <a:custGeom>
                  <a:avLst/>
                  <a:gdLst>
                    <a:gd name="T0" fmla="*/ 20 w 24"/>
                    <a:gd name="T1" fmla="*/ 20 h 24"/>
                    <a:gd name="T2" fmla="*/ 20 w 24"/>
                    <a:gd name="T3" fmla="*/ 20 h 24"/>
                    <a:gd name="T4" fmla="*/ 24 w 24"/>
                    <a:gd name="T5" fmla="*/ 16 h 24"/>
                    <a:gd name="T6" fmla="*/ 24 w 24"/>
                    <a:gd name="T7" fmla="*/ 10 h 24"/>
                    <a:gd name="T8" fmla="*/ 22 w 24"/>
                    <a:gd name="T9" fmla="*/ 6 h 24"/>
                    <a:gd name="T10" fmla="*/ 20 w 24"/>
                    <a:gd name="T11" fmla="*/ 2 h 24"/>
                    <a:gd name="T12" fmla="*/ 20 w 24"/>
                    <a:gd name="T13" fmla="*/ 2 h 24"/>
                    <a:gd name="T14" fmla="*/ 16 w 24"/>
                    <a:gd name="T15" fmla="*/ 0 h 24"/>
                    <a:gd name="T16" fmla="*/ 10 w 24"/>
                    <a:gd name="T17" fmla="*/ 0 h 24"/>
                    <a:gd name="T18" fmla="*/ 6 w 24"/>
                    <a:gd name="T19" fmla="*/ 0 h 24"/>
                    <a:gd name="T20" fmla="*/ 2 w 24"/>
                    <a:gd name="T21" fmla="*/ 4 h 24"/>
                    <a:gd name="T22" fmla="*/ 2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2 h 24"/>
                    <a:gd name="T36" fmla="*/ 12 w 24"/>
                    <a:gd name="T37" fmla="*/ 24 h 24"/>
                    <a:gd name="T38" fmla="*/ 12 w 24"/>
                    <a:gd name="T39" fmla="*/ 24 h 24"/>
                    <a:gd name="T40" fmla="*/ 16 w 24"/>
                    <a:gd name="T41" fmla="*/ 22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4" y="16"/>
                      </a:lnTo>
                      <a:lnTo>
                        <a:pt x="24" y="10"/>
                      </a:lnTo>
                      <a:lnTo>
                        <a:pt x="22" y="6"/>
                      </a:lnTo>
                      <a:lnTo>
                        <a:pt x="20" y="2"/>
                      </a:lnTo>
                      <a:lnTo>
                        <a:pt x="20" y="2"/>
                      </a:lnTo>
                      <a:lnTo>
                        <a:pt x="16" y="0"/>
                      </a:lnTo>
                      <a:lnTo>
                        <a:pt x="10" y="0"/>
                      </a:lnTo>
                      <a:lnTo>
                        <a:pt x="6" y="0"/>
                      </a:lnTo>
                      <a:lnTo>
                        <a:pt x="2" y="4"/>
                      </a:lnTo>
                      <a:lnTo>
                        <a:pt x="2" y="4"/>
                      </a:lnTo>
                      <a:lnTo>
                        <a:pt x="0" y="8"/>
                      </a:lnTo>
                      <a:lnTo>
                        <a:pt x="0" y="12"/>
                      </a:lnTo>
                      <a:lnTo>
                        <a:pt x="0" y="16"/>
                      </a:lnTo>
                      <a:lnTo>
                        <a:pt x="4" y="20"/>
                      </a:lnTo>
                      <a:lnTo>
                        <a:pt x="4" y="20"/>
                      </a:lnTo>
                      <a:lnTo>
                        <a:pt x="8" y="22"/>
                      </a:lnTo>
                      <a:lnTo>
                        <a:pt x="12" y="24"/>
                      </a:lnTo>
                      <a:lnTo>
                        <a:pt x="12" y="24"/>
                      </a:lnTo>
                      <a:lnTo>
                        <a:pt x="16" y="22"/>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79" name="Freeform 231"/>
                <p:cNvSpPr>
                  <a:spLocks/>
                </p:cNvSpPr>
                <p:nvPr userDrawn="1"/>
              </p:nvSpPr>
              <p:spPr bwMode="auto">
                <a:xfrm>
                  <a:off x="-2170113" y="2554288"/>
                  <a:ext cx="38100" cy="38100"/>
                </a:xfrm>
                <a:custGeom>
                  <a:avLst/>
                  <a:gdLst>
                    <a:gd name="T0" fmla="*/ 20 w 24"/>
                    <a:gd name="T1" fmla="*/ 20 h 24"/>
                    <a:gd name="T2" fmla="*/ 20 w 24"/>
                    <a:gd name="T3" fmla="*/ 20 h 24"/>
                    <a:gd name="T4" fmla="*/ 22 w 24"/>
                    <a:gd name="T5" fmla="*/ 18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2 w 24"/>
                    <a:gd name="T21" fmla="*/ 4 h 24"/>
                    <a:gd name="T22" fmla="*/ 2 w 24"/>
                    <a:gd name="T23" fmla="*/ 4 h 24"/>
                    <a:gd name="T24" fmla="*/ 0 w 24"/>
                    <a:gd name="T25" fmla="*/ 8 h 24"/>
                    <a:gd name="T26" fmla="*/ 0 w 24"/>
                    <a:gd name="T27" fmla="*/ 12 h 24"/>
                    <a:gd name="T28" fmla="*/ 0 w 24"/>
                    <a:gd name="T29" fmla="*/ 16 h 24"/>
                    <a:gd name="T30" fmla="*/ 2 w 24"/>
                    <a:gd name="T31" fmla="*/ 20 h 24"/>
                    <a:gd name="T32" fmla="*/ 2 w 24"/>
                    <a:gd name="T33" fmla="*/ 20 h 24"/>
                    <a:gd name="T34" fmla="*/ 6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8"/>
                      </a:lnTo>
                      <a:lnTo>
                        <a:pt x="24" y="12"/>
                      </a:lnTo>
                      <a:lnTo>
                        <a:pt x="22" y="8"/>
                      </a:lnTo>
                      <a:lnTo>
                        <a:pt x="20" y="4"/>
                      </a:lnTo>
                      <a:lnTo>
                        <a:pt x="20" y="4"/>
                      </a:lnTo>
                      <a:lnTo>
                        <a:pt x="16" y="2"/>
                      </a:lnTo>
                      <a:lnTo>
                        <a:pt x="12" y="0"/>
                      </a:lnTo>
                      <a:lnTo>
                        <a:pt x="8" y="2"/>
                      </a:lnTo>
                      <a:lnTo>
                        <a:pt x="2" y="4"/>
                      </a:lnTo>
                      <a:lnTo>
                        <a:pt x="2" y="4"/>
                      </a:lnTo>
                      <a:lnTo>
                        <a:pt x="0" y="8"/>
                      </a:lnTo>
                      <a:lnTo>
                        <a:pt x="0" y="12"/>
                      </a:lnTo>
                      <a:lnTo>
                        <a:pt x="0" y="16"/>
                      </a:lnTo>
                      <a:lnTo>
                        <a:pt x="2" y="20"/>
                      </a:lnTo>
                      <a:lnTo>
                        <a:pt x="2" y="20"/>
                      </a:lnTo>
                      <a:lnTo>
                        <a:pt x="6"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0" name="Freeform 232"/>
                <p:cNvSpPr>
                  <a:spLocks/>
                </p:cNvSpPr>
                <p:nvPr userDrawn="1"/>
              </p:nvSpPr>
              <p:spPr bwMode="auto">
                <a:xfrm>
                  <a:off x="-2100263" y="2627313"/>
                  <a:ext cx="38100" cy="38100"/>
                </a:xfrm>
                <a:custGeom>
                  <a:avLst/>
                  <a:gdLst>
                    <a:gd name="T0" fmla="*/ 20 w 24"/>
                    <a:gd name="T1" fmla="*/ 20 h 24"/>
                    <a:gd name="T2" fmla="*/ 20 w 24"/>
                    <a:gd name="T3" fmla="*/ 20 h 24"/>
                    <a:gd name="T4" fmla="*/ 22 w 24"/>
                    <a:gd name="T5" fmla="*/ 16 h 24"/>
                    <a:gd name="T6" fmla="*/ 24 w 24"/>
                    <a:gd name="T7" fmla="*/ 12 h 24"/>
                    <a:gd name="T8" fmla="*/ 22 w 24"/>
                    <a:gd name="T9" fmla="*/ 8 h 24"/>
                    <a:gd name="T10" fmla="*/ 20 w 24"/>
                    <a:gd name="T11" fmla="*/ 4 h 24"/>
                    <a:gd name="T12" fmla="*/ 20 w 24"/>
                    <a:gd name="T13" fmla="*/ 4 h 24"/>
                    <a:gd name="T14" fmla="*/ 16 w 24"/>
                    <a:gd name="T15" fmla="*/ 2 h 24"/>
                    <a:gd name="T16" fmla="*/ 12 w 24"/>
                    <a:gd name="T17" fmla="*/ 0 h 24"/>
                    <a:gd name="T18" fmla="*/ 8 w 24"/>
                    <a:gd name="T19" fmla="*/ 2 h 24"/>
                    <a:gd name="T20" fmla="*/ 4 w 24"/>
                    <a:gd name="T21" fmla="*/ 4 h 24"/>
                    <a:gd name="T22" fmla="*/ 4 w 24"/>
                    <a:gd name="T23" fmla="*/ 4 h 24"/>
                    <a:gd name="T24" fmla="*/ 0 w 24"/>
                    <a:gd name="T25" fmla="*/ 8 h 24"/>
                    <a:gd name="T26" fmla="*/ 0 w 24"/>
                    <a:gd name="T27" fmla="*/ 12 h 24"/>
                    <a:gd name="T28" fmla="*/ 0 w 24"/>
                    <a:gd name="T29" fmla="*/ 16 h 24"/>
                    <a:gd name="T30" fmla="*/ 4 w 24"/>
                    <a:gd name="T31" fmla="*/ 20 h 24"/>
                    <a:gd name="T32" fmla="*/ 4 w 24"/>
                    <a:gd name="T33" fmla="*/ 20 h 24"/>
                    <a:gd name="T34" fmla="*/ 8 w 24"/>
                    <a:gd name="T35" fmla="*/ 24 h 24"/>
                    <a:gd name="T36" fmla="*/ 12 w 24"/>
                    <a:gd name="T37" fmla="*/ 24 h 24"/>
                    <a:gd name="T38" fmla="*/ 12 w 24"/>
                    <a:gd name="T39" fmla="*/ 24 h 24"/>
                    <a:gd name="T40" fmla="*/ 16 w 24"/>
                    <a:gd name="T41" fmla="*/ 24 h 24"/>
                    <a:gd name="T42" fmla="*/ 20 w 24"/>
                    <a:gd name="T43" fmla="*/ 20 h 24"/>
                    <a:gd name="T44" fmla="*/ 20 w 24"/>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0"/>
                      </a:moveTo>
                      <a:lnTo>
                        <a:pt x="20" y="20"/>
                      </a:lnTo>
                      <a:lnTo>
                        <a:pt x="22" y="16"/>
                      </a:lnTo>
                      <a:lnTo>
                        <a:pt x="24" y="12"/>
                      </a:lnTo>
                      <a:lnTo>
                        <a:pt x="22" y="8"/>
                      </a:lnTo>
                      <a:lnTo>
                        <a:pt x="20" y="4"/>
                      </a:lnTo>
                      <a:lnTo>
                        <a:pt x="20" y="4"/>
                      </a:lnTo>
                      <a:lnTo>
                        <a:pt x="16" y="2"/>
                      </a:lnTo>
                      <a:lnTo>
                        <a:pt x="12" y="0"/>
                      </a:lnTo>
                      <a:lnTo>
                        <a:pt x="8" y="2"/>
                      </a:lnTo>
                      <a:lnTo>
                        <a:pt x="4" y="4"/>
                      </a:lnTo>
                      <a:lnTo>
                        <a:pt x="4" y="4"/>
                      </a:lnTo>
                      <a:lnTo>
                        <a:pt x="0" y="8"/>
                      </a:lnTo>
                      <a:lnTo>
                        <a:pt x="0" y="12"/>
                      </a:lnTo>
                      <a:lnTo>
                        <a:pt x="0" y="16"/>
                      </a:lnTo>
                      <a:lnTo>
                        <a:pt x="4" y="20"/>
                      </a:lnTo>
                      <a:lnTo>
                        <a:pt x="4" y="20"/>
                      </a:lnTo>
                      <a:lnTo>
                        <a:pt x="8" y="24"/>
                      </a:lnTo>
                      <a:lnTo>
                        <a:pt x="12" y="24"/>
                      </a:lnTo>
                      <a:lnTo>
                        <a:pt x="12" y="24"/>
                      </a:lnTo>
                      <a:lnTo>
                        <a:pt x="16" y="24"/>
                      </a:lnTo>
                      <a:lnTo>
                        <a:pt x="20" y="20"/>
                      </a:lnTo>
                      <a:lnTo>
                        <a:pt x="20"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1" name="Freeform 233"/>
                <p:cNvSpPr>
                  <a:spLocks/>
                </p:cNvSpPr>
                <p:nvPr userDrawn="1"/>
              </p:nvSpPr>
              <p:spPr bwMode="auto">
                <a:xfrm>
                  <a:off x="-2027238" y="2700338"/>
                  <a:ext cx="36513" cy="38100"/>
                </a:xfrm>
                <a:custGeom>
                  <a:avLst/>
                  <a:gdLst>
                    <a:gd name="T0" fmla="*/ 19 w 23"/>
                    <a:gd name="T1" fmla="*/ 20 h 24"/>
                    <a:gd name="T2" fmla="*/ 19 w 23"/>
                    <a:gd name="T3" fmla="*/ 20 h 24"/>
                    <a:gd name="T4" fmla="*/ 21 w 23"/>
                    <a:gd name="T5" fmla="*/ 16 h 24"/>
                    <a:gd name="T6" fmla="*/ 23 w 23"/>
                    <a:gd name="T7" fmla="*/ 10 h 24"/>
                    <a:gd name="T8" fmla="*/ 21 w 23"/>
                    <a:gd name="T9" fmla="*/ 6 h 24"/>
                    <a:gd name="T10" fmla="*/ 19 w 23"/>
                    <a:gd name="T11" fmla="*/ 2 h 24"/>
                    <a:gd name="T12" fmla="*/ 19 w 23"/>
                    <a:gd name="T13" fmla="*/ 2 h 24"/>
                    <a:gd name="T14" fmla="*/ 15 w 23"/>
                    <a:gd name="T15" fmla="*/ 0 h 24"/>
                    <a:gd name="T16" fmla="*/ 11 w 23"/>
                    <a:gd name="T17" fmla="*/ 0 h 24"/>
                    <a:gd name="T18" fmla="*/ 5 w 23"/>
                    <a:gd name="T19" fmla="*/ 0 h 24"/>
                    <a:gd name="T20" fmla="*/ 2 w 23"/>
                    <a:gd name="T21" fmla="*/ 2 h 24"/>
                    <a:gd name="T22" fmla="*/ 2 w 23"/>
                    <a:gd name="T23" fmla="*/ 2 h 24"/>
                    <a:gd name="T24" fmla="*/ 0 w 23"/>
                    <a:gd name="T25" fmla="*/ 6 h 24"/>
                    <a:gd name="T26" fmla="*/ 0 w 23"/>
                    <a:gd name="T27" fmla="*/ 12 h 24"/>
                    <a:gd name="T28" fmla="*/ 0 w 23"/>
                    <a:gd name="T29" fmla="*/ 16 h 24"/>
                    <a:gd name="T30" fmla="*/ 2 w 23"/>
                    <a:gd name="T31" fmla="*/ 20 h 24"/>
                    <a:gd name="T32" fmla="*/ 2 w 23"/>
                    <a:gd name="T33" fmla="*/ 20 h 24"/>
                    <a:gd name="T34" fmla="*/ 5 w 23"/>
                    <a:gd name="T35" fmla="*/ 22 h 24"/>
                    <a:gd name="T36" fmla="*/ 11 w 23"/>
                    <a:gd name="T37" fmla="*/ 24 h 24"/>
                    <a:gd name="T38" fmla="*/ 11 w 23"/>
                    <a:gd name="T39" fmla="*/ 24 h 24"/>
                    <a:gd name="T40" fmla="*/ 15 w 23"/>
                    <a:gd name="T41" fmla="*/ 22 h 24"/>
                    <a:gd name="T42" fmla="*/ 19 w 23"/>
                    <a:gd name="T43" fmla="*/ 20 h 24"/>
                    <a:gd name="T44" fmla="*/ 19 w 23"/>
                    <a:gd name="T4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9" y="20"/>
                      </a:moveTo>
                      <a:lnTo>
                        <a:pt x="19" y="20"/>
                      </a:lnTo>
                      <a:lnTo>
                        <a:pt x="21" y="16"/>
                      </a:lnTo>
                      <a:lnTo>
                        <a:pt x="23" y="10"/>
                      </a:lnTo>
                      <a:lnTo>
                        <a:pt x="21" y="6"/>
                      </a:lnTo>
                      <a:lnTo>
                        <a:pt x="19" y="2"/>
                      </a:lnTo>
                      <a:lnTo>
                        <a:pt x="19" y="2"/>
                      </a:lnTo>
                      <a:lnTo>
                        <a:pt x="15" y="0"/>
                      </a:lnTo>
                      <a:lnTo>
                        <a:pt x="11" y="0"/>
                      </a:lnTo>
                      <a:lnTo>
                        <a:pt x="5" y="0"/>
                      </a:lnTo>
                      <a:lnTo>
                        <a:pt x="2" y="2"/>
                      </a:lnTo>
                      <a:lnTo>
                        <a:pt x="2" y="2"/>
                      </a:lnTo>
                      <a:lnTo>
                        <a:pt x="0" y="6"/>
                      </a:lnTo>
                      <a:lnTo>
                        <a:pt x="0" y="12"/>
                      </a:lnTo>
                      <a:lnTo>
                        <a:pt x="0" y="16"/>
                      </a:lnTo>
                      <a:lnTo>
                        <a:pt x="2" y="20"/>
                      </a:lnTo>
                      <a:lnTo>
                        <a:pt x="2" y="20"/>
                      </a:lnTo>
                      <a:lnTo>
                        <a:pt x="5" y="22"/>
                      </a:lnTo>
                      <a:lnTo>
                        <a:pt x="11" y="24"/>
                      </a:lnTo>
                      <a:lnTo>
                        <a:pt x="11" y="24"/>
                      </a:lnTo>
                      <a:lnTo>
                        <a:pt x="15" y="22"/>
                      </a:lnTo>
                      <a:lnTo>
                        <a:pt x="19" y="20"/>
                      </a:lnTo>
                      <a:lnTo>
                        <a:pt x="19" y="2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2" name="Freeform 234"/>
                <p:cNvSpPr>
                  <a:spLocks/>
                </p:cNvSpPr>
                <p:nvPr userDrawn="1"/>
              </p:nvSpPr>
              <p:spPr bwMode="auto">
                <a:xfrm>
                  <a:off x="-1724025" y="2967038"/>
                  <a:ext cx="38100" cy="38100"/>
                </a:xfrm>
                <a:custGeom>
                  <a:avLst/>
                  <a:gdLst>
                    <a:gd name="T0" fmla="*/ 20 w 24"/>
                    <a:gd name="T1" fmla="*/ 2 h 24"/>
                    <a:gd name="T2" fmla="*/ 20 w 24"/>
                    <a:gd name="T3" fmla="*/ 2 h 24"/>
                    <a:gd name="T4" fmla="*/ 16 w 24"/>
                    <a:gd name="T5" fmla="*/ 0 h 24"/>
                    <a:gd name="T6" fmla="*/ 12 w 24"/>
                    <a:gd name="T7" fmla="*/ 0 h 24"/>
                    <a:gd name="T8" fmla="*/ 6 w 24"/>
                    <a:gd name="T9" fmla="*/ 0 h 24"/>
                    <a:gd name="T10" fmla="*/ 2 w 24"/>
                    <a:gd name="T11" fmla="*/ 4 h 24"/>
                    <a:gd name="T12" fmla="*/ 2 w 24"/>
                    <a:gd name="T13" fmla="*/ 4 h 24"/>
                    <a:gd name="T14" fmla="*/ 0 w 24"/>
                    <a:gd name="T15" fmla="*/ 8 h 24"/>
                    <a:gd name="T16" fmla="*/ 0 w 24"/>
                    <a:gd name="T17" fmla="*/ 12 h 24"/>
                    <a:gd name="T18" fmla="*/ 2 w 24"/>
                    <a:gd name="T19" fmla="*/ 18 h 24"/>
                    <a:gd name="T20" fmla="*/ 4 w 24"/>
                    <a:gd name="T21" fmla="*/ 20 h 24"/>
                    <a:gd name="T22" fmla="*/ 4 w 24"/>
                    <a:gd name="T23" fmla="*/ 20 h 24"/>
                    <a:gd name="T24" fmla="*/ 8 w 24"/>
                    <a:gd name="T25" fmla="*/ 22 h 24"/>
                    <a:gd name="T26" fmla="*/ 12 w 24"/>
                    <a:gd name="T27" fmla="*/ 24 h 24"/>
                    <a:gd name="T28" fmla="*/ 12 w 24"/>
                    <a:gd name="T29" fmla="*/ 24 h 24"/>
                    <a:gd name="T30" fmla="*/ 18 w 24"/>
                    <a:gd name="T31" fmla="*/ 22 h 24"/>
                    <a:gd name="T32" fmla="*/ 22 w 24"/>
                    <a:gd name="T33" fmla="*/ 18 h 24"/>
                    <a:gd name="T34" fmla="*/ 22 w 24"/>
                    <a:gd name="T35" fmla="*/ 18 h 24"/>
                    <a:gd name="T36" fmla="*/ 24 w 24"/>
                    <a:gd name="T37" fmla="*/ 14 h 24"/>
                    <a:gd name="T38" fmla="*/ 24 w 24"/>
                    <a:gd name="T39" fmla="*/ 10 h 24"/>
                    <a:gd name="T40" fmla="*/ 22 w 24"/>
                    <a:gd name="T41" fmla="*/ 6 h 24"/>
                    <a:gd name="T42" fmla="*/ 20 w 24"/>
                    <a:gd name="T43" fmla="*/ 2 h 24"/>
                    <a:gd name="T44" fmla="*/ 20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0" y="2"/>
                      </a:moveTo>
                      <a:lnTo>
                        <a:pt x="20" y="2"/>
                      </a:lnTo>
                      <a:lnTo>
                        <a:pt x="16" y="0"/>
                      </a:lnTo>
                      <a:lnTo>
                        <a:pt x="12" y="0"/>
                      </a:lnTo>
                      <a:lnTo>
                        <a:pt x="6" y="0"/>
                      </a:lnTo>
                      <a:lnTo>
                        <a:pt x="2" y="4"/>
                      </a:lnTo>
                      <a:lnTo>
                        <a:pt x="2" y="4"/>
                      </a:lnTo>
                      <a:lnTo>
                        <a:pt x="0" y="8"/>
                      </a:lnTo>
                      <a:lnTo>
                        <a:pt x="0" y="12"/>
                      </a:lnTo>
                      <a:lnTo>
                        <a:pt x="2" y="18"/>
                      </a:lnTo>
                      <a:lnTo>
                        <a:pt x="4" y="20"/>
                      </a:lnTo>
                      <a:lnTo>
                        <a:pt x="4" y="20"/>
                      </a:lnTo>
                      <a:lnTo>
                        <a:pt x="8" y="22"/>
                      </a:lnTo>
                      <a:lnTo>
                        <a:pt x="12" y="24"/>
                      </a:lnTo>
                      <a:lnTo>
                        <a:pt x="12" y="24"/>
                      </a:lnTo>
                      <a:lnTo>
                        <a:pt x="18" y="22"/>
                      </a:lnTo>
                      <a:lnTo>
                        <a:pt x="22" y="18"/>
                      </a:lnTo>
                      <a:lnTo>
                        <a:pt x="22" y="18"/>
                      </a:lnTo>
                      <a:lnTo>
                        <a:pt x="24" y="14"/>
                      </a:lnTo>
                      <a:lnTo>
                        <a:pt x="24" y="10"/>
                      </a:lnTo>
                      <a:lnTo>
                        <a:pt x="22" y="6"/>
                      </a:lnTo>
                      <a:lnTo>
                        <a:pt x="20" y="2"/>
                      </a:lnTo>
                      <a:lnTo>
                        <a:pt x="20"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3" name="Freeform 235"/>
                <p:cNvSpPr>
                  <a:spLocks/>
                </p:cNvSpPr>
                <p:nvPr userDrawn="1"/>
              </p:nvSpPr>
              <p:spPr bwMode="auto">
                <a:xfrm>
                  <a:off x="-2989263" y="1282700"/>
                  <a:ext cx="38100" cy="38100"/>
                </a:xfrm>
                <a:custGeom>
                  <a:avLst/>
                  <a:gdLst>
                    <a:gd name="T0" fmla="*/ 6 w 24"/>
                    <a:gd name="T1" fmla="*/ 2 h 24"/>
                    <a:gd name="T2" fmla="*/ 6 w 24"/>
                    <a:gd name="T3" fmla="*/ 2 h 24"/>
                    <a:gd name="T4" fmla="*/ 4 w 24"/>
                    <a:gd name="T5" fmla="*/ 4 h 24"/>
                    <a:gd name="T6" fmla="*/ 0 w 24"/>
                    <a:gd name="T7" fmla="*/ 8 h 24"/>
                    <a:gd name="T8" fmla="*/ 0 w 24"/>
                    <a:gd name="T9" fmla="*/ 12 h 24"/>
                    <a:gd name="T10" fmla="*/ 0 w 24"/>
                    <a:gd name="T11" fmla="*/ 18 h 24"/>
                    <a:gd name="T12" fmla="*/ 0 w 24"/>
                    <a:gd name="T13" fmla="*/ 18 h 24"/>
                    <a:gd name="T14" fmla="*/ 4 w 24"/>
                    <a:gd name="T15" fmla="*/ 22 h 24"/>
                    <a:gd name="T16" fmla="*/ 12 w 24"/>
                    <a:gd name="T17" fmla="*/ 24 h 24"/>
                    <a:gd name="T18" fmla="*/ 12 w 24"/>
                    <a:gd name="T19" fmla="*/ 24 h 24"/>
                    <a:gd name="T20" fmla="*/ 16 w 24"/>
                    <a:gd name="T21" fmla="*/ 24 h 24"/>
                    <a:gd name="T22" fmla="*/ 16 w 24"/>
                    <a:gd name="T23" fmla="*/ 24 h 24"/>
                    <a:gd name="T24" fmla="*/ 20 w 24"/>
                    <a:gd name="T25" fmla="*/ 22 h 24"/>
                    <a:gd name="T26" fmla="*/ 22 w 24"/>
                    <a:gd name="T27" fmla="*/ 18 h 24"/>
                    <a:gd name="T28" fmla="*/ 24 w 24"/>
                    <a:gd name="T29" fmla="*/ 12 h 24"/>
                    <a:gd name="T30" fmla="*/ 22 w 24"/>
                    <a:gd name="T31" fmla="*/ 8 h 24"/>
                    <a:gd name="T32" fmla="*/ 22 w 24"/>
                    <a:gd name="T33" fmla="*/ 8 h 24"/>
                    <a:gd name="T34" fmla="*/ 20 w 24"/>
                    <a:gd name="T35" fmla="*/ 4 h 24"/>
                    <a:gd name="T36" fmla="*/ 16 w 24"/>
                    <a:gd name="T37" fmla="*/ 2 h 24"/>
                    <a:gd name="T38" fmla="*/ 12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4" y="4"/>
                      </a:lnTo>
                      <a:lnTo>
                        <a:pt x="0" y="8"/>
                      </a:lnTo>
                      <a:lnTo>
                        <a:pt x="0" y="12"/>
                      </a:lnTo>
                      <a:lnTo>
                        <a:pt x="0" y="18"/>
                      </a:lnTo>
                      <a:lnTo>
                        <a:pt x="0" y="18"/>
                      </a:lnTo>
                      <a:lnTo>
                        <a:pt x="4" y="22"/>
                      </a:lnTo>
                      <a:lnTo>
                        <a:pt x="12" y="24"/>
                      </a:lnTo>
                      <a:lnTo>
                        <a:pt x="12" y="24"/>
                      </a:lnTo>
                      <a:lnTo>
                        <a:pt x="16" y="24"/>
                      </a:lnTo>
                      <a:lnTo>
                        <a:pt x="16" y="24"/>
                      </a:lnTo>
                      <a:lnTo>
                        <a:pt x="20" y="22"/>
                      </a:lnTo>
                      <a:lnTo>
                        <a:pt x="22" y="18"/>
                      </a:lnTo>
                      <a:lnTo>
                        <a:pt x="24" y="12"/>
                      </a:lnTo>
                      <a:lnTo>
                        <a:pt x="22" y="8"/>
                      </a:lnTo>
                      <a:lnTo>
                        <a:pt x="22" y="8"/>
                      </a:lnTo>
                      <a:lnTo>
                        <a:pt x="20" y="4"/>
                      </a:lnTo>
                      <a:lnTo>
                        <a:pt x="16" y="2"/>
                      </a:lnTo>
                      <a:lnTo>
                        <a:pt x="12"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4" name="Freeform 236"/>
                <p:cNvSpPr>
                  <a:spLocks/>
                </p:cNvSpPr>
                <p:nvPr userDrawn="1"/>
              </p:nvSpPr>
              <p:spPr bwMode="auto">
                <a:xfrm>
                  <a:off x="-1641475" y="3027363"/>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0 w 24"/>
                    <a:gd name="T19" fmla="*/ 18 h 24"/>
                    <a:gd name="T20" fmla="*/ 4 w 24"/>
                    <a:gd name="T21" fmla="*/ 22 h 24"/>
                    <a:gd name="T22" fmla="*/ 4 w 24"/>
                    <a:gd name="T23" fmla="*/ 22 h 24"/>
                    <a:gd name="T24" fmla="*/ 8 w 24"/>
                    <a:gd name="T25" fmla="*/ 24 h 24"/>
                    <a:gd name="T26" fmla="*/ 12 w 24"/>
                    <a:gd name="T27" fmla="*/ 24 h 24"/>
                    <a:gd name="T28" fmla="*/ 12 w 24"/>
                    <a:gd name="T29" fmla="*/ 24 h 24"/>
                    <a:gd name="T30" fmla="*/ 16 w 24"/>
                    <a:gd name="T31" fmla="*/ 24 h 24"/>
                    <a:gd name="T32" fmla="*/ 20 w 24"/>
                    <a:gd name="T33" fmla="*/ 20 h 24"/>
                    <a:gd name="T34" fmla="*/ 20 w 24"/>
                    <a:gd name="T35" fmla="*/ 20 h 24"/>
                    <a:gd name="T36" fmla="*/ 22 w 24"/>
                    <a:gd name="T37" fmla="*/ 16 h 24"/>
                    <a:gd name="T38" fmla="*/ 24 w 24"/>
                    <a:gd name="T39" fmla="*/ 10 h 24"/>
                    <a:gd name="T40" fmla="*/ 22 w 24"/>
                    <a:gd name="T41" fmla="*/ 6 h 24"/>
                    <a:gd name="T42" fmla="*/ 18 w 24"/>
                    <a:gd name="T43" fmla="*/ 2 h 24"/>
                    <a:gd name="T44" fmla="*/ 18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18" y="2"/>
                      </a:moveTo>
                      <a:lnTo>
                        <a:pt x="18" y="2"/>
                      </a:lnTo>
                      <a:lnTo>
                        <a:pt x="14" y="0"/>
                      </a:lnTo>
                      <a:lnTo>
                        <a:pt x="10" y="0"/>
                      </a:lnTo>
                      <a:lnTo>
                        <a:pt x="6" y="2"/>
                      </a:lnTo>
                      <a:lnTo>
                        <a:pt x="2" y="6"/>
                      </a:lnTo>
                      <a:lnTo>
                        <a:pt x="2" y="6"/>
                      </a:lnTo>
                      <a:lnTo>
                        <a:pt x="0" y="10"/>
                      </a:lnTo>
                      <a:lnTo>
                        <a:pt x="0" y="14"/>
                      </a:lnTo>
                      <a:lnTo>
                        <a:pt x="0" y="18"/>
                      </a:lnTo>
                      <a:lnTo>
                        <a:pt x="4" y="22"/>
                      </a:lnTo>
                      <a:lnTo>
                        <a:pt x="4" y="22"/>
                      </a:lnTo>
                      <a:lnTo>
                        <a:pt x="8" y="24"/>
                      </a:lnTo>
                      <a:lnTo>
                        <a:pt x="12" y="24"/>
                      </a:lnTo>
                      <a:lnTo>
                        <a:pt x="12" y="24"/>
                      </a:lnTo>
                      <a:lnTo>
                        <a:pt x="16" y="24"/>
                      </a:lnTo>
                      <a:lnTo>
                        <a:pt x="20" y="20"/>
                      </a:lnTo>
                      <a:lnTo>
                        <a:pt x="20" y="20"/>
                      </a:lnTo>
                      <a:lnTo>
                        <a:pt x="22"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5" name="Freeform 237"/>
                <p:cNvSpPr>
                  <a:spLocks/>
                </p:cNvSpPr>
                <p:nvPr userDrawn="1"/>
              </p:nvSpPr>
              <p:spPr bwMode="auto">
                <a:xfrm>
                  <a:off x="-2951163" y="1377950"/>
                  <a:ext cx="38100" cy="38100"/>
                </a:xfrm>
                <a:custGeom>
                  <a:avLst/>
                  <a:gdLst>
                    <a:gd name="T0" fmla="*/ 8 w 24"/>
                    <a:gd name="T1" fmla="*/ 0 h 24"/>
                    <a:gd name="T2" fmla="*/ 8 w 24"/>
                    <a:gd name="T3" fmla="*/ 0 h 24"/>
                    <a:gd name="T4" fmla="*/ 4 w 24"/>
                    <a:gd name="T5" fmla="*/ 4 h 24"/>
                    <a:gd name="T6" fmla="*/ 2 w 24"/>
                    <a:gd name="T7" fmla="*/ 6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6"/>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6" name="Freeform 238"/>
                <p:cNvSpPr>
                  <a:spLocks/>
                </p:cNvSpPr>
                <p:nvPr userDrawn="1"/>
              </p:nvSpPr>
              <p:spPr bwMode="auto">
                <a:xfrm>
                  <a:off x="-1476375" y="3144838"/>
                  <a:ext cx="38100" cy="38100"/>
                </a:xfrm>
                <a:custGeom>
                  <a:avLst/>
                  <a:gdLst>
                    <a:gd name="T0" fmla="*/ 18 w 24"/>
                    <a:gd name="T1" fmla="*/ 2 h 24"/>
                    <a:gd name="T2" fmla="*/ 18 w 24"/>
                    <a:gd name="T3" fmla="*/ 2 h 24"/>
                    <a:gd name="T4" fmla="*/ 14 w 24"/>
                    <a:gd name="T5" fmla="*/ 0 h 24"/>
                    <a:gd name="T6" fmla="*/ 10 w 24"/>
                    <a:gd name="T7" fmla="*/ 0 h 24"/>
                    <a:gd name="T8" fmla="*/ 6 w 24"/>
                    <a:gd name="T9" fmla="*/ 2 h 24"/>
                    <a:gd name="T10" fmla="*/ 2 w 24"/>
                    <a:gd name="T11" fmla="*/ 6 h 24"/>
                    <a:gd name="T12" fmla="*/ 2 w 24"/>
                    <a:gd name="T13" fmla="*/ 6 h 24"/>
                    <a:gd name="T14" fmla="*/ 0 w 24"/>
                    <a:gd name="T15" fmla="*/ 10 h 24"/>
                    <a:gd name="T16" fmla="*/ 0 w 24"/>
                    <a:gd name="T17" fmla="*/ 14 h 24"/>
                    <a:gd name="T18" fmla="*/ 2 w 24"/>
                    <a:gd name="T19" fmla="*/ 20 h 24"/>
                    <a:gd name="T20" fmla="*/ 4 w 24"/>
                    <a:gd name="T21" fmla="*/ 22 h 24"/>
                    <a:gd name="T22" fmla="*/ 4 w 24"/>
                    <a:gd name="T23" fmla="*/ 22 h 24"/>
                    <a:gd name="T24" fmla="*/ 4 w 24"/>
                    <a:gd name="T25" fmla="*/ 22 h 24"/>
                    <a:gd name="T26" fmla="*/ 4 w 24"/>
                    <a:gd name="T27" fmla="*/ 22 h 24"/>
                    <a:gd name="T28" fmla="*/ 12 w 24"/>
                    <a:gd name="T29" fmla="*/ 24 h 24"/>
                    <a:gd name="T30" fmla="*/ 12 w 24"/>
                    <a:gd name="T31" fmla="*/ 24 h 24"/>
                    <a:gd name="T32" fmla="*/ 18 w 24"/>
                    <a:gd name="T33" fmla="*/ 22 h 24"/>
                    <a:gd name="T34" fmla="*/ 18 w 24"/>
                    <a:gd name="T35" fmla="*/ 22 h 24"/>
                    <a:gd name="T36" fmla="*/ 22 w 24"/>
                    <a:gd name="T37" fmla="*/ 20 h 24"/>
                    <a:gd name="T38" fmla="*/ 22 w 24"/>
                    <a:gd name="T39" fmla="*/ 20 h 24"/>
                    <a:gd name="T40" fmla="*/ 24 w 24"/>
                    <a:gd name="T41" fmla="*/ 16 h 24"/>
                    <a:gd name="T42" fmla="*/ 24 w 24"/>
                    <a:gd name="T43" fmla="*/ 10 h 24"/>
                    <a:gd name="T44" fmla="*/ 22 w 24"/>
                    <a:gd name="T45" fmla="*/ 6 h 24"/>
                    <a:gd name="T46" fmla="*/ 18 w 24"/>
                    <a:gd name="T47" fmla="*/ 2 h 24"/>
                    <a:gd name="T48" fmla="*/ 18 w 24"/>
                    <a:gd name="T4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2"/>
                      </a:moveTo>
                      <a:lnTo>
                        <a:pt x="18" y="2"/>
                      </a:lnTo>
                      <a:lnTo>
                        <a:pt x="14" y="0"/>
                      </a:lnTo>
                      <a:lnTo>
                        <a:pt x="10" y="0"/>
                      </a:lnTo>
                      <a:lnTo>
                        <a:pt x="6" y="2"/>
                      </a:lnTo>
                      <a:lnTo>
                        <a:pt x="2" y="6"/>
                      </a:lnTo>
                      <a:lnTo>
                        <a:pt x="2" y="6"/>
                      </a:lnTo>
                      <a:lnTo>
                        <a:pt x="0" y="10"/>
                      </a:lnTo>
                      <a:lnTo>
                        <a:pt x="0" y="14"/>
                      </a:lnTo>
                      <a:lnTo>
                        <a:pt x="2" y="20"/>
                      </a:lnTo>
                      <a:lnTo>
                        <a:pt x="4" y="22"/>
                      </a:lnTo>
                      <a:lnTo>
                        <a:pt x="4" y="22"/>
                      </a:lnTo>
                      <a:lnTo>
                        <a:pt x="4" y="22"/>
                      </a:lnTo>
                      <a:lnTo>
                        <a:pt x="4" y="22"/>
                      </a:lnTo>
                      <a:lnTo>
                        <a:pt x="12" y="24"/>
                      </a:lnTo>
                      <a:lnTo>
                        <a:pt x="12" y="24"/>
                      </a:lnTo>
                      <a:lnTo>
                        <a:pt x="18" y="22"/>
                      </a:lnTo>
                      <a:lnTo>
                        <a:pt x="18" y="22"/>
                      </a:lnTo>
                      <a:lnTo>
                        <a:pt x="22" y="20"/>
                      </a:lnTo>
                      <a:lnTo>
                        <a:pt x="22" y="20"/>
                      </a:lnTo>
                      <a:lnTo>
                        <a:pt x="24" y="16"/>
                      </a:lnTo>
                      <a:lnTo>
                        <a:pt x="24"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7" name="Freeform 239"/>
                <p:cNvSpPr>
                  <a:spLocks/>
                </p:cNvSpPr>
                <p:nvPr userDrawn="1"/>
              </p:nvSpPr>
              <p:spPr bwMode="auto">
                <a:xfrm>
                  <a:off x="-1558925" y="3087688"/>
                  <a:ext cx="34925" cy="38100"/>
                </a:xfrm>
                <a:custGeom>
                  <a:avLst/>
                  <a:gdLst>
                    <a:gd name="T0" fmla="*/ 18 w 22"/>
                    <a:gd name="T1" fmla="*/ 2 h 24"/>
                    <a:gd name="T2" fmla="*/ 18 w 22"/>
                    <a:gd name="T3" fmla="*/ 2 h 24"/>
                    <a:gd name="T4" fmla="*/ 14 w 22"/>
                    <a:gd name="T5" fmla="*/ 0 h 24"/>
                    <a:gd name="T6" fmla="*/ 10 w 22"/>
                    <a:gd name="T7" fmla="*/ 0 h 24"/>
                    <a:gd name="T8" fmla="*/ 4 w 22"/>
                    <a:gd name="T9" fmla="*/ 2 h 24"/>
                    <a:gd name="T10" fmla="*/ 2 w 22"/>
                    <a:gd name="T11" fmla="*/ 6 h 24"/>
                    <a:gd name="T12" fmla="*/ 2 w 22"/>
                    <a:gd name="T13" fmla="*/ 6 h 24"/>
                    <a:gd name="T14" fmla="*/ 0 w 22"/>
                    <a:gd name="T15" fmla="*/ 10 h 24"/>
                    <a:gd name="T16" fmla="*/ 0 w 22"/>
                    <a:gd name="T17" fmla="*/ 14 h 24"/>
                    <a:gd name="T18" fmla="*/ 0 w 22"/>
                    <a:gd name="T19" fmla="*/ 18 h 24"/>
                    <a:gd name="T20" fmla="*/ 4 w 22"/>
                    <a:gd name="T21" fmla="*/ 22 h 24"/>
                    <a:gd name="T22" fmla="*/ 4 w 22"/>
                    <a:gd name="T23" fmla="*/ 22 h 24"/>
                    <a:gd name="T24" fmla="*/ 10 w 22"/>
                    <a:gd name="T25" fmla="*/ 24 h 24"/>
                    <a:gd name="T26" fmla="*/ 10 w 22"/>
                    <a:gd name="T27" fmla="*/ 24 h 24"/>
                    <a:gd name="T28" fmla="*/ 16 w 22"/>
                    <a:gd name="T29" fmla="*/ 22 h 24"/>
                    <a:gd name="T30" fmla="*/ 20 w 22"/>
                    <a:gd name="T31" fmla="*/ 20 h 24"/>
                    <a:gd name="T32" fmla="*/ 20 w 22"/>
                    <a:gd name="T33" fmla="*/ 20 h 24"/>
                    <a:gd name="T34" fmla="*/ 22 w 22"/>
                    <a:gd name="T35" fmla="*/ 14 h 24"/>
                    <a:gd name="T36" fmla="*/ 22 w 22"/>
                    <a:gd name="T37" fmla="*/ 10 h 24"/>
                    <a:gd name="T38" fmla="*/ 22 w 22"/>
                    <a:gd name="T39" fmla="*/ 6 h 24"/>
                    <a:gd name="T40" fmla="*/ 18 w 22"/>
                    <a:gd name="T41" fmla="*/ 2 h 24"/>
                    <a:gd name="T42" fmla="*/ 18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18" y="2"/>
                      </a:moveTo>
                      <a:lnTo>
                        <a:pt x="18" y="2"/>
                      </a:lnTo>
                      <a:lnTo>
                        <a:pt x="14" y="0"/>
                      </a:lnTo>
                      <a:lnTo>
                        <a:pt x="10" y="0"/>
                      </a:lnTo>
                      <a:lnTo>
                        <a:pt x="4" y="2"/>
                      </a:lnTo>
                      <a:lnTo>
                        <a:pt x="2" y="6"/>
                      </a:lnTo>
                      <a:lnTo>
                        <a:pt x="2" y="6"/>
                      </a:lnTo>
                      <a:lnTo>
                        <a:pt x="0" y="10"/>
                      </a:lnTo>
                      <a:lnTo>
                        <a:pt x="0" y="14"/>
                      </a:lnTo>
                      <a:lnTo>
                        <a:pt x="0" y="18"/>
                      </a:lnTo>
                      <a:lnTo>
                        <a:pt x="4" y="22"/>
                      </a:lnTo>
                      <a:lnTo>
                        <a:pt x="4" y="22"/>
                      </a:lnTo>
                      <a:lnTo>
                        <a:pt x="10" y="24"/>
                      </a:lnTo>
                      <a:lnTo>
                        <a:pt x="10" y="24"/>
                      </a:lnTo>
                      <a:lnTo>
                        <a:pt x="16" y="22"/>
                      </a:lnTo>
                      <a:lnTo>
                        <a:pt x="20" y="20"/>
                      </a:lnTo>
                      <a:lnTo>
                        <a:pt x="20" y="20"/>
                      </a:lnTo>
                      <a:lnTo>
                        <a:pt x="22" y="14"/>
                      </a:lnTo>
                      <a:lnTo>
                        <a:pt x="22" y="10"/>
                      </a:lnTo>
                      <a:lnTo>
                        <a:pt x="22" y="6"/>
                      </a:lnTo>
                      <a:lnTo>
                        <a:pt x="18" y="2"/>
                      </a:lnTo>
                      <a:lnTo>
                        <a:pt x="18"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8" name="Freeform 240"/>
                <p:cNvSpPr>
                  <a:spLocks/>
                </p:cNvSpPr>
                <p:nvPr userDrawn="1"/>
              </p:nvSpPr>
              <p:spPr bwMode="auto">
                <a:xfrm>
                  <a:off x="-2665413" y="1912938"/>
                  <a:ext cx="34925" cy="38100"/>
                </a:xfrm>
                <a:custGeom>
                  <a:avLst/>
                  <a:gdLst>
                    <a:gd name="T0" fmla="*/ 4 w 22"/>
                    <a:gd name="T1" fmla="*/ 2 h 24"/>
                    <a:gd name="T2" fmla="*/ 4 w 22"/>
                    <a:gd name="T3" fmla="*/ 2 h 24"/>
                    <a:gd name="T4" fmla="*/ 2 w 22"/>
                    <a:gd name="T5" fmla="*/ 6 h 24"/>
                    <a:gd name="T6" fmla="*/ 0 w 22"/>
                    <a:gd name="T7" fmla="*/ 10 h 24"/>
                    <a:gd name="T8" fmla="*/ 0 w 22"/>
                    <a:gd name="T9" fmla="*/ 14 h 24"/>
                    <a:gd name="T10" fmla="*/ 0 w 22"/>
                    <a:gd name="T11" fmla="*/ 18 h 24"/>
                    <a:gd name="T12" fmla="*/ 0 w 22"/>
                    <a:gd name="T13" fmla="*/ 18 h 24"/>
                    <a:gd name="T14" fmla="*/ 6 w 22"/>
                    <a:gd name="T15" fmla="*/ 22 h 24"/>
                    <a:gd name="T16" fmla="*/ 10 w 22"/>
                    <a:gd name="T17" fmla="*/ 24 h 24"/>
                    <a:gd name="T18" fmla="*/ 10 w 22"/>
                    <a:gd name="T19" fmla="*/ 24 h 24"/>
                    <a:gd name="T20" fmla="*/ 18 w 22"/>
                    <a:gd name="T21" fmla="*/ 22 h 24"/>
                    <a:gd name="T22" fmla="*/ 18 w 22"/>
                    <a:gd name="T23" fmla="*/ 22 h 24"/>
                    <a:gd name="T24" fmla="*/ 20 w 22"/>
                    <a:gd name="T25" fmla="*/ 18 h 24"/>
                    <a:gd name="T26" fmla="*/ 22 w 22"/>
                    <a:gd name="T27" fmla="*/ 14 h 24"/>
                    <a:gd name="T28" fmla="*/ 22 w 22"/>
                    <a:gd name="T29" fmla="*/ 10 h 24"/>
                    <a:gd name="T30" fmla="*/ 22 w 22"/>
                    <a:gd name="T31" fmla="*/ 6 h 24"/>
                    <a:gd name="T32" fmla="*/ 22 w 22"/>
                    <a:gd name="T33" fmla="*/ 6 h 24"/>
                    <a:gd name="T34" fmla="*/ 18 w 22"/>
                    <a:gd name="T35" fmla="*/ 2 h 24"/>
                    <a:gd name="T36" fmla="*/ 14 w 22"/>
                    <a:gd name="T37" fmla="*/ 0 h 24"/>
                    <a:gd name="T38" fmla="*/ 10 w 22"/>
                    <a:gd name="T39" fmla="*/ 0 h 24"/>
                    <a:gd name="T40" fmla="*/ 4 w 22"/>
                    <a:gd name="T41" fmla="*/ 2 h 24"/>
                    <a:gd name="T42" fmla="*/ 4 w 22"/>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4">
                      <a:moveTo>
                        <a:pt x="4" y="2"/>
                      </a:moveTo>
                      <a:lnTo>
                        <a:pt x="4" y="2"/>
                      </a:lnTo>
                      <a:lnTo>
                        <a:pt x="2" y="6"/>
                      </a:lnTo>
                      <a:lnTo>
                        <a:pt x="0" y="10"/>
                      </a:lnTo>
                      <a:lnTo>
                        <a:pt x="0" y="14"/>
                      </a:lnTo>
                      <a:lnTo>
                        <a:pt x="0" y="18"/>
                      </a:lnTo>
                      <a:lnTo>
                        <a:pt x="0" y="18"/>
                      </a:lnTo>
                      <a:lnTo>
                        <a:pt x="6" y="22"/>
                      </a:lnTo>
                      <a:lnTo>
                        <a:pt x="10" y="24"/>
                      </a:lnTo>
                      <a:lnTo>
                        <a:pt x="10" y="24"/>
                      </a:lnTo>
                      <a:lnTo>
                        <a:pt x="18" y="22"/>
                      </a:lnTo>
                      <a:lnTo>
                        <a:pt x="18" y="22"/>
                      </a:lnTo>
                      <a:lnTo>
                        <a:pt x="20" y="18"/>
                      </a:lnTo>
                      <a:lnTo>
                        <a:pt x="22" y="14"/>
                      </a:lnTo>
                      <a:lnTo>
                        <a:pt x="22"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9" name="Freeform 241"/>
                <p:cNvSpPr>
                  <a:spLocks/>
                </p:cNvSpPr>
                <p:nvPr userDrawn="1"/>
              </p:nvSpPr>
              <p:spPr bwMode="auto">
                <a:xfrm>
                  <a:off x="-2306638" y="2405063"/>
                  <a:ext cx="38100" cy="34925"/>
                </a:xfrm>
                <a:custGeom>
                  <a:avLst/>
                  <a:gdLst>
                    <a:gd name="T0" fmla="*/ 4 w 24"/>
                    <a:gd name="T1" fmla="*/ 2 h 22"/>
                    <a:gd name="T2" fmla="*/ 4 w 24"/>
                    <a:gd name="T3" fmla="*/ 2 h 22"/>
                    <a:gd name="T4" fmla="*/ 2 w 24"/>
                    <a:gd name="T5" fmla="*/ 6 h 22"/>
                    <a:gd name="T6" fmla="*/ 0 w 24"/>
                    <a:gd name="T7" fmla="*/ 10 h 22"/>
                    <a:gd name="T8" fmla="*/ 0 w 24"/>
                    <a:gd name="T9" fmla="*/ 14 h 22"/>
                    <a:gd name="T10" fmla="*/ 2 w 24"/>
                    <a:gd name="T11" fmla="*/ 18 h 22"/>
                    <a:gd name="T12" fmla="*/ 2 w 24"/>
                    <a:gd name="T13" fmla="*/ 18 h 22"/>
                    <a:gd name="T14" fmla="*/ 6 w 24"/>
                    <a:gd name="T15" fmla="*/ 22 h 22"/>
                    <a:gd name="T16" fmla="*/ 12 w 24"/>
                    <a:gd name="T17" fmla="*/ 22 h 22"/>
                    <a:gd name="T18" fmla="*/ 12 w 24"/>
                    <a:gd name="T19" fmla="*/ 22 h 22"/>
                    <a:gd name="T20" fmla="*/ 16 w 24"/>
                    <a:gd name="T21" fmla="*/ 22 h 22"/>
                    <a:gd name="T22" fmla="*/ 20 w 24"/>
                    <a:gd name="T23" fmla="*/ 20 h 22"/>
                    <a:gd name="T24" fmla="*/ 20 w 24"/>
                    <a:gd name="T25" fmla="*/ 20 h 22"/>
                    <a:gd name="T26" fmla="*/ 22 w 24"/>
                    <a:gd name="T27" fmla="*/ 16 h 22"/>
                    <a:gd name="T28" fmla="*/ 24 w 24"/>
                    <a:gd name="T29" fmla="*/ 12 h 22"/>
                    <a:gd name="T30" fmla="*/ 24 w 24"/>
                    <a:gd name="T31" fmla="*/ 8 h 22"/>
                    <a:gd name="T32" fmla="*/ 20 w 24"/>
                    <a:gd name="T33" fmla="*/ 4 h 22"/>
                    <a:gd name="T34" fmla="*/ 20 w 24"/>
                    <a:gd name="T35" fmla="*/ 4 h 22"/>
                    <a:gd name="T36" fmla="*/ 18 w 24"/>
                    <a:gd name="T37" fmla="*/ 0 h 22"/>
                    <a:gd name="T38" fmla="*/ 12 w 24"/>
                    <a:gd name="T39" fmla="*/ 0 h 22"/>
                    <a:gd name="T40" fmla="*/ 8 w 24"/>
                    <a:gd name="T41" fmla="*/ 0 h 22"/>
                    <a:gd name="T42" fmla="*/ 4 w 24"/>
                    <a:gd name="T43" fmla="*/ 2 h 22"/>
                    <a:gd name="T44" fmla="*/ 4 w 24"/>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2">
                      <a:moveTo>
                        <a:pt x="4" y="2"/>
                      </a:moveTo>
                      <a:lnTo>
                        <a:pt x="4" y="2"/>
                      </a:lnTo>
                      <a:lnTo>
                        <a:pt x="2" y="6"/>
                      </a:lnTo>
                      <a:lnTo>
                        <a:pt x="0" y="10"/>
                      </a:lnTo>
                      <a:lnTo>
                        <a:pt x="0" y="14"/>
                      </a:lnTo>
                      <a:lnTo>
                        <a:pt x="2" y="18"/>
                      </a:lnTo>
                      <a:lnTo>
                        <a:pt x="2" y="18"/>
                      </a:lnTo>
                      <a:lnTo>
                        <a:pt x="6" y="22"/>
                      </a:lnTo>
                      <a:lnTo>
                        <a:pt x="12" y="22"/>
                      </a:lnTo>
                      <a:lnTo>
                        <a:pt x="12" y="22"/>
                      </a:lnTo>
                      <a:lnTo>
                        <a:pt x="16" y="22"/>
                      </a:lnTo>
                      <a:lnTo>
                        <a:pt x="20" y="20"/>
                      </a:lnTo>
                      <a:lnTo>
                        <a:pt x="20" y="20"/>
                      </a:lnTo>
                      <a:lnTo>
                        <a:pt x="22" y="16"/>
                      </a:lnTo>
                      <a:lnTo>
                        <a:pt x="24" y="12"/>
                      </a:lnTo>
                      <a:lnTo>
                        <a:pt x="24" y="8"/>
                      </a:lnTo>
                      <a:lnTo>
                        <a:pt x="20" y="4"/>
                      </a:lnTo>
                      <a:lnTo>
                        <a:pt x="20" y="4"/>
                      </a:lnTo>
                      <a:lnTo>
                        <a:pt x="18" y="0"/>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0" name="Freeform 242"/>
                <p:cNvSpPr>
                  <a:spLocks/>
                </p:cNvSpPr>
                <p:nvPr userDrawn="1"/>
              </p:nvSpPr>
              <p:spPr bwMode="auto">
                <a:xfrm>
                  <a:off x="-2719388" y="18272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1" name="Freeform 243"/>
                <p:cNvSpPr>
                  <a:spLocks/>
                </p:cNvSpPr>
                <p:nvPr userDrawn="1"/>
              </p:nvSpPr>
              <p:spPr bwMode="auto">
                <a:xfrm>
                  <a:off x="-2817813" y="1649413"/>
                  <a:ext cx="38100" cy="38100"/>
                </a:xfrm>
                <a:custGeom>
                  <a:avLst/>
                  <a:gdLst>
                    <a:gd name="T0" fmla="*/ 6 w 24"/>
                    <a:gd name="T1" fmla="*/ 2 h 24"/>
                    <a:gd name="T2" fmla="*/ 6 w 24"/>
                    <a:gd name="T3" fmla="*/ 2 h 24"/>
                    <a:gd name="T4" fmla="*/ 2 w 24"/>
                    <a:gd name="T5" fmla="*/ 4 h 24"/>
                    <a:gd name="T6" fmla="*/ 0 w 24"/>
                    <a:gd name="T7" fmla="*/ 8 h 24"/>
                    <a:gd name="T8" fmla="*/ 0 w 24"/>
                    <a:gd name="T9" fmla="*/ 12 h 24"/>
                    <a:gd name="T10" fmla="*/ 0 w 24"/>
                    <a:gd name="T11" fmla="*/ 18 h 24"/>
                    <a:gd name="T12" fmla="*/ 0 w 24"/>
                    <a:gd name="T13" fmla="*/ 18 h 24"/>
                    <a:gd name="T14" fmla="*/ 6 w 24"/>
                    <a:gd name="T15" fmla="*/ 22 h 24"/>
                    <a:gd name="T16" fmla="*/ 12 w 24"/>
                    <a:gd name="T17" fmla="*/ 24 h 24"/>
                    <a:gd name="T18" fmla="*/ 12 w 24"/>
                    <a:gd name="T19" fmla="*/ 24 h 24"/>
                    <a:gd name="T20" fmla="*/ 16 w 24"/>
                    <a:gd name="T21" fmla="*/ 22 h 24"/>
                    <a:gd name="T22" fmla="*/ 16 w 24"/>
                    <a:gd name="T23" fmla="*/ 22 h 24"/>
                    <a:gd name="T24" fmla="*/ 20 w 24"/>
                    <a:gd name="T25" fmla="*/ 20 h 24"/>
                    <a:gd name="T26" fmla="*/ 22 w 24"/>
                    <a:gd name="T27" fmla="*/ 16 h 24"/>
                    <a:gd name="T28" fmla="*/ 24 w 24"/>
                    <a:gd name="T29" fmla="*/ 10 h 24"/>
                    <a:gd name="T30" fmla="*/ 22 w 24"/>
                    <a:gd name="T31" fmla="*/ 6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4"/>
                      </a:lnTo>
                      <a:lnTo>
                        <a:pt x="0" y="8"/>
                      </a:lnTo>
                      <a:lnTo>
                        <a:pt x="0" y="12"/>
                      </a:lnTo>
                      <a:lnTo>
                        <a:pt x="0" y="18"/>
                      </a:lnTo>
                      <a:lnTo>
                        <a:pt x="0" y="18"/>
                      </a:lnTo>
                      <a:lnTo>
                        <a:pt x="6" y="22"/>
                      </a:lnTo>
                      <a:lnTo>
                        <a:pt x="12" y="24"/>
                      </a:lnTo>
                      <a:lnTo>
                        <a:pt x="12" y="24"/>
                      </a:lnTo>
                      <a:lnTo>
                        <a:pt x="16" y="22"/>
                      </a:lnTo>
                      <a:lnTo>
                        <a:pt x="16" y="22"/>
                      </a:lnTo>
                      <a:lnTo>
                        <a:pt x="20" y="20"/>
                      </a:lnTo>
                      <a:lnTo>
                        <a:pt x="22" y="16"/>
                      </a:lnTo>
                      <a:lnTo>
                        <a:pt x="24" y="10"/>
                      </a:lnTo>
                      <a:lnTo>
                        <a:pt x="22" y="6"/>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2" name="Freeform 244"/>
                <p:cNvSpPr>
                  <a:spLocks/>
                </p:cNvSpPr>
                <p:nvPr userDrawn="1"/>
              </p:nvSpPr>
              <p:spPr bwMode="auto">
                <a:xfrm>
                  <a:off x="-2909888" y="1468438"/>
                  <a:ext cx="38100" cy="38100"/>
                </a:xfrm>
                <a:custGeom>
                  <a:avLst/>
                  <a:gdLst>
                    <a:gd name="T0" fmla="*/ 8 w 24"/>
                    <a:gd name="T1" fmla="*/ 0 h 24"/>
                    <a:gd name="T2" fmla="*/ 8 w 24"/>
                    <a:gd name="T3" fmla="*/ 0 h 24"/>
                    <a:gd name="T4" fmla="*/ 4 w 24"/>
                    <a:gd name="T5" fmla="*/ 4 h 24"/>
                    <a:gd name="T6" fmla="*/ 2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2 h 24"/>
                    <a:gd name="T30" fmla="*/ 24 w 24"/>
                    <a:gd name="T31" fmla="*/ 6 h 24"/>
                    <a:gd name="T32" fmla="*/ 24 w 24"/>
                    <a:gd name="T33" fmla="*/ 6 h 24"/>
                    <a:gd name="T34" fmla="*/ 20 w 24"/>
                    <a:gd name="T35" fmla="*/ 2 h 24"/>
                    <a:gd name="T36" fmla="*/ 16 w 24"/>
                    <a:gd name="T37" fmla="*/ 0 h 24"/>
                    <a:gd name="T38" fmla="*/ 12 w 24"/>
                    <a:gd name="T39" fmla="*/ 0 h 24"/>
                    <a:gd name="T40" fmla="*/ 8 w 24"/>
                    <a:gd name="T41" fmla="*/ 0 h 24"/>
                    <a:gd name="T42" fmla="*/ 8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8" y="0"/>
                      </a:moveTo>
                      <a:lnTo>
                        <a:pt x="8" y="0"/>
                      </a:lnTo>
                      <a:lnTo>
                        <a:pt x="4" y="4"/>
                      </a:lnTo>
                      <a:lnTo>
                        <a:pt x="2" y="8"/>
                      </a:lnTo>
                      <a:lnTo>
                        <a:pt x="0" y="12"/>
                      </a:lnTo>
                      <a:lnTo>
                        <a:pt x="2" y="16"/>
                      </a:lnTo>
                      <a:lnTo>
                        <a:pt x="2" y="16"/>
                      </a:lnTo>
                      <a:lnTo>
                        <a:pt x="6" y="22"/>
                      </a:lnTo>
                      <a:lnTo>
                        <a:pt x="12" y="24"/>
                      </a:lnTo>
                      <a:lnTo>
                        <a:pt x="12" y="24"/>
                      </a:lnTo>
                      <a:lnTo>
                        <a:pt x="18" y="22"/>
                      </a:lnTo>
                      <a:lnTo>
                        <a:pt x="18" y="22"/>
                      </a:lnTo>
                      <a:lnTo>
                        <a:pt x="22" y="20"/>
                      </a:lnTo>
                      <a:lnTo>
                        <a:pt x="24" y="16"/>
                      </a:lnTo>
                      <a:lnTo>
                        <a:pt x="24" y="12"/>
                      </a:lnTo>
                      <a:lnTo>
                        <a:pt x="24" y="6"/>
                      </a:lnTo>
                      <a:lnTo>
                        <a:pt x="24" y="6"/>
                      </a:lnTo>
                      <a:lnTo>
                        <a:pt x="20" y="2"/>
                      </a:lnTo>
                      <a:lnTo>
                        <a:pt x="16" y="0"/>
                      </a:lnTo>
                      <a:lnTo>
                        <a:pt x="12"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3" name="Freeform 245"/>
                <p:cNvSpPr>
                  <a:spLocks/>
                </p:cNvSpPr>
                <p:nvPr userDrawn="1"/>
              </p:nvSpPr>
              <p:spPr bwMode="auto">
                <a:xfrm>
                  <a:off x="-2865438" y="1560513"/>
                  <a:ext cx="38100" cy="38100"/>
                </a:xfrm>
                <a:custGeom>
                  <a:avLst/>
                  <a:gdLst>
                    <a:gd name="T0" fmla="*/ 6 w 24"/>
                    <a:gd name="T1" fmla="*/ 0 h 24"/>
                    <a:gd name="T2" fmla="*/ 6 w 24"/>
                    <a:gd name="T3" fmla="*/ 0 h 24"/>
                    <a:gd name="T4" fmla="*/ 4 w 24"/>
                    <a:gd name="T5" fmla="*/ 4 h 24"/>
                    <a:gd name="T6" fmla="*/ 0 w 24"/>
                    <a:gd name="T7" fmla="*/ 8 h 24"/>
                    <a:gd name="T8" fmla="*/ 0 w 24"/>
                    <a:gd name="T9" fmla="*/ 12 h 24"/>
                    <a:gd name="T10" fmla="*/ 2 w 24"/>
                    <a:gd name="T11" fmla="*/ 16 h 24"/>
                    <a:gd name="T12" fmla="*/ 2 w 24"/>
                    <a:gd name="T13" fmla="*/ 16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20 w 24"/>
                    <a:gd name="T35" fmla="*/ 2 h 24"/>
                    <a:gd name="T36" fmla="*/ 16 w 24"/>
                    <a:gd name="T37" fmla="*/ 0 h 24"/>
                    <a:gd name="T38" fmla="*/ 12 w 24"/>
                    <a:gd name="T39" fmla="*/ 0 h 24"/>
                    <a:gd name="T40" fmla="*/ 6 w 24"/>
                    <a:gd name="T41" fmla="*/ 0 h 24"/>
                    <a:gd name="T42" fmla="*/ 6 w 24"/>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0"/>
                      </a:moveTo>
                      <a:lnTo>
                        <a:pt x="6" y="0"/>
                      </a:lnTo>
                      <a:lnTo>
                        <a:pt x="4" y="4"/>
                      </a:lnTo>
                      <a:lnTo>
                        <a:pt x="0" y="8"/>
                      </a:lnTo>
                      <a:lnTo>
                        <a:pt x="0" y="12"/>
                      </a:lnTo>
                      <a:lnTo>
                        <a:pt x="2" y="16"/>
                      </a:lnTo>
                      <a:lnTo>
                        <a:pt x="2" y="16"/>
                      </a:lnTo>
                      <a:lnTo>
                        <a:pt x="6" y="22"/>
                      </a:lnTo>
                      <a:lnTo>
                        <a:pt x="12" y="24"/>
                      </a:lnTo>
                      <a:lnTo>
                        <a:pt x="12" y="24"/>
                      </a:lnTo>
                      <a:lnTo>
                        <a:pt x="18" y="22"/>
                      </a:lnTo>
                      <a:lnTo>
                        <a:pt x="18" y="22"/>
                      </a:lnTo>
                      <a:lnTo>
                        <a:pt x="22" y="18"/>
                      </a:lnTo>
                      <a:lnTo>
                        <a:pt x="24" y="14"/>
                      </a:lnTo>
                      <a:lnTo>
                        <a:pt x="24" y="10"/>
                      </a:lnTo>
                      <a:lnTo>
                        <a:pt x="22" y="6"/>
                      </a:lnTo>
                      <a:lnTo>
                        <a:pt x="22" y="6"/>
                      </a:lnTo>
                      <a:lnTo>
                        <a:pt x="20" y="2"/>
                      </a:lnTo>
                      <a:lnTo>
                        <a:pt x="16" y="0"/>
                      </a:lnTo>
                      <a:lnTo>
                        <a:pt x="12" y="0"/>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4" name="Freeform 246"/>
                <p:cNvSpPr>
                  <a:spLocks/>
                </p:cNvSpPr>
                <p:nvPr userDrawn="1"/>
              </p:nvSpPr>
              <p:spPr bwMode="auto">
                <a:xfrm>
                  <a:off x="-2770188" y="1738313"/>
                  <a:ext cx="38100" cy="38100"/>
                </a:xfrm>
                <a:custGeom>
                  <a:avLst/>
                  <a:gdLst>
                    <a:gd name="T0" fmla="*/ 6 w 24"/>
                    <a:gd name="T1" fmla="*/ 2 h 24"/>
                    <a:gd name="T2" fmla="*/ 6 w 24"/>
                    <a:gd name="T3" fmla="*/ 2 h 24"/>
                    <a:gd name="T4" fmla="*/ 2 w 24"/>
                    <a:gd name="T5" fmla="*/ 4 h 24"/>
                    <a:gd name="T6" fmla="*/ 0 w 24"/>
                    <a:gd name="T7" fmla="*/ 8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20 h 24"/>
                    <a:gd name="T26" fmla="*/ 24 w 24"/>
                    <a:gd name="T27" fmla="*/ 16 h 24"/>
                    <a:gd name="T28" fmla="*/ 24 w 24"/>
                    <a:gd name="T29" fmla="*/ 10 h 24"/>
                    <a:gd name="T30" fmla="*/ 22 w 24"/>
                    <a:gd name="T31" fmla="*/ 6 h 24"/>
                    <a:gd name="T32" fmla="*/ 22 w 24"/>
                    <a:gd name="T33" fmla="*/ 6 h 24"/>
                    <a:gd name="T34" fmla="*/ 20 w 24"/>
                    <a:gd name="T35" fmla="*/ 2 h 24"/>
                    <a:gd name="T36" fmla="*/ 16 w 24"/>
                    <a:gd name="T37" fmla="*/ 0 h 24"/>
                    <a:gd name="T38" fmla="*/ 10 w 24"/>
                    <a:gd name="T39" fmla="*/ 0 h 24"/>
                    <a:gd name="T40" fmla="*/ 6 w 24"/>
                    <a:gd name="T41" fmla="*/ 2 h 24"/>
                    <a:gd name="T42" fmla="*/ 6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6" y="2"/>
                      </a:moveTo>
                      <a:lnTo>
                        <a:pt x="6" y="2"/>
                      </a:lnTo>
                      <a:lnTo>
                        <a:pt x="2" y="4"/>
                      </a:lnTo>
                      <a:lnTo>
                        <a:pt x="0" y="8"/>
                      </a:lnTo>
                      <a:lnTo>
                        <a:pt x="0" y="14"/>
                      </a:lnTo>
                      <a:lnTo>
                        <a:pt x="2" y="18"/>
                      </a:lnTo>
                      <a:lnTo>
                        <a:pt x="2" y="18"/>
                      </a:lnTo>
                      <a:lnTo>
                        <a:pt x="6" y="22"/>
                      </a:lnTo>
                      <a:lnTo>
                        <a:pt x="12" y="24"/>
                      </a:lnTo>
                      <a:lnTo>
                        <a:pt x="12" y="24"/>
                      </a:lnTo>
                      <a:lnTo>
                        <a:pt x="18" y="22"/>
                      </a:lnTo>
                      <a:lnTo>
                        <a:pt x="18" y="22"/>
                      </a:lnTo>
                      <a:lnTo>
                        <a:pt x="22" y="20"/>
                      </a:lnTo>
                      <a:lnTo>
                        <a:pt x="24" y="16"/>
                      </a:lnTo>
                      <a:lnTo>
                        <a:pt x="24" y="10"/>
                      </a:lnTo>
                      <a:lnTo>
                        <a:pt x="22" y="6"/>
                      </a:lnTo>
                      <a:lnTo>
                        <a:pt x="22" y="6"/>
                      </a:lnTo>
                      <a:lnTo>
                        <a:pt x="20" y="2"/>
                      </a:lnTo>
                      <a:lnTo>
                        <a:pt x="16"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5" name="Freeform 247"/>
                <p:cNvSpPr>
                  <a:spLocks/>
                </p:cNvSpPr>
                <p:nvPr userDrawn="1"/>
              </p:nvSpPr>
              <p:spPr bwMode="auto">
                <a:xfrm>
                  <a:off x="-3062288" y="1092200"/>
                  <a:ext cx="38100" cy="38100"/>
                </a:xfrm>
                <a:custGeom>
                  <a:avLst/>
                  <a:gdLst>
                    <a:gd name="T0" fmla="*/ 24 w 24"/>
                    <a:gd name="T1" fmla="*/ 8 h 24"/>
                    <a:gd name="T2" fmla="*/ 24 w 24"/>
                    <a:gd name="T3" fmla="*/ 8 h 24"/>
                    <a:gd name="T4" fmla="*/ 22 w 24"/>
                    <a:gd name="T5" fmla="*/ 4 h 24"/>
                    <a:gd name="T6" fmla="*/ 18 w 24"/>
                    <a:gd name="T7" fmla="*/ 2 h 24"/>
                    <a:gd name="T8" fmla="*/ 12 w 24"/>
                    <a:gd name="T9" fmla="*/ 0 h 24"/>
                    <a:gd name="T10" fmla="*/ 8 w 24"/>
                    <a:gd name="T11" fmla="*/ 2 h 24"/>
                    <a:gd name="T12" fmla="*/ 8 w 24"/>
                    <a:gd name="T13" fmla="*/ 2 h 24"/>
                    <a:gd name="T14" fmla="*/ 4 w 24"/>
                    <a:gd name="T15" fmla="*/ 4 h 24"/>
                    <a:gd name="T16" fmla="*/ 2 w 24"/>
                    <a:gd name="T17" fmla="*/ 8 h 24"/>
                    <a:gd name="T18" fmla="*/ 0 w 24"/>
                    <a:gd name="T19" fmla="*/ 12 h 24"/>
                    <a:gd name="T20" fmla="*/ 0 w 24"/>
                    <a:gd name="T21" fmla="*/ 16 h 24"/>
                    <a:gd name="T22" fmla="*/ 0 w 24"/>
                    <a:gd name="T23" fmla="*/ 16 h 24"/>
                    <a:gd name="T24" fmla="*/ 6 w 24"/>
                    <a:gd name="T25" fmla="*/ 22 h 24"/>
                    <a:gd name="T26" fmla="*/ 12 w 24"/>
                    <a:gd name="T27" fmla="*/ 24 h 24"/>
                    <a:gd name="T28" fmla="*/ 12 w 24"/>
                    <a:gd name="T29" fmla="*/ 24 h 24"/>
                    <a:gd name="T30" fmla="*/ 16 w 24"/>
                    <a:gd name="T31" fmla="*/ 24 h 24"/>
                    <a:gd name="T32" fmla="*/ 16 w 24"/>
                    <a:gd name="T33" fmla="*/ 24 h 24"/>
                    <a:gd name="T34" fmla="*/ 20 w 24"/>
                    <a:gd name="T35" fmla="*/ 22 h 24"/>
                    <a:gd name="T36" fmla="*/ 24 w 24"/>
                    <a:gd name="T37" fmla="*/ 18 h 24"/>
                    <a:gd name="T38" fmla="*/ 24 w 24"/>
                    <a:gd name="T39" fmla="*/ 14 h 24"/>
                    <a:gd name="T40" fmla="*/ 24 w 24"/>
                    <a:gd name="T41" fmla="*/ 8 h 24"/>
                    <a:gd name="T42" fmla="*/ 24 w 24"/>
                    <a:gd name="T4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24" y="8"/>
                      </a:moveTo>
                      <a:lnTo>
                        <a:pt x="24" y="8"/>
                      </a:lnTo>
                      <a:lnTo>
                        <a:pt x="22" y="4"/>
                      </a:lnTo>
                      <a:lnTo>
                        <a:pt x="18" y="2"/>
                      </a:lnTo>
                      <a:lnTo>
                        <a:pt x="12" y="0"/>
                      </a:lnTo>
                      <a:lnTo>
                        <a:pt x="8" y="2"/>
                      </a:lnTo>
                      <a:lnTo>
                        <a:pt x="8" y="2"/>
                      </a:lnTo>
                      <a:lnTo>
                        <a:pt x="4" y="4"/>
                      </a:lnTo>
                      <a:lnTo>
                        <a:pt x="2" y="8"/>
                      </a:lnTo>
                      <a:lnTo>
                        <a:pt x="0" y="12"/>
                      </a:lnTo>
                      <a:lnTo>
                        <a:pt x="0" y="16"/>
                      </a:lnTo>
                      <a:lnTo>
                        <a:pt x="0" y="16"/>
                      </a:lnTo>
                      <a:lnTo>
                        <a:pt x="6" y="22"/>
                      </a:lnTo>
                      <a:lnTo>
                        <a:pt x="12" y="24"/>
                      </a:lnTo>
                      <a:lnTo>
                        <a:pt x="12" y="24"/>
                      </a:lnTo>
                      <a:lnTo>
                        <a:pt x="16" y="24"/>
                      </a:lnTo>
                      <a:lnTo>
                        <a:pt x="16" y="24"/>
                      </a:lnTo>
                      <a:lnTo>
                        <a:pt x="20" y="22"/>
                      </a:lnTo>
                      <a:lnTo>
                        <a:pt x="24" y="18"/>
                      </a:lnTo>
                      <a:lnTo>
                        <a:pt x="24" y="14"/>
                      </a:lnTo>
                      <a:lnTo>
                        <a:pt x="24" y="8"/>
                      </a:lnTo>
                      <a:lnTo>
                        <a:pt x="24" y="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6" name="Freeform 248"/>
                <p:cNvSpPr>
                  <a:spLocks/>
                </p:cNvSpPr>
                <p:nvPr userDrawn="1"/>
              </p:nvSpPr>
              <p:spPr bwMode="auto">
                <a:xfrm>
                  <a:off x="-2373313" y="2325688"/>
                  <a:ext cx="38100" cy="38100"/>
                </a:xfrm>
                <a:custGeom>
                  <a:avLst/>
                  <a:gdLst>
                    <a:gd name="T0" fmla="*/ 6 w 24"/>
                    <a:gd name="T1" fmla="*/ 2 h 24"/>
                    <a:gd name="T2" fmla="*/ 6 w 24"/>
                    <a:gd name="T3" fmla="*/ 2 h 24"/>
                    <a:gd name="T4" fmla="*/ 2 w 24"/>
                    <a:gd name="T5" fmla="*/ 6 h 24"/>
                    <a:gd name="T6" fmla="*/ 0 w 24"/>
                    <a:gd name="T7" fmla="*/ 10 h 24"/>
                    <a:gd name="T8" fmla="*/ 2 w 24"/>
                    <a:gd name="T9" fmla="*/ 16 h 24"/>
                    <a:gd name="T10" fmla="*/ 4 w 24"/>
                    <a:gd name="T11" fmla="*/ 20 h 24"/>
                    <a:gd name="T12" fmla="*/ 4 w 24"/>
                    <a:gd name="T13" fmla="*/ 20 h 24"/>
                    <a:gd name="T14" fmla="*/ 8 w 24"/>
                    <a:gd name="T15" fmla="*/ 22 h 24"/>
                    <a:gd name="T16" fmla="*/ 12 w 24"/>
                    <a:gd name="T17" fmla="*/ 24 h 24"/>
                    <a:gd name="T18" fmla="*/ 12 w 24"/>
                    <a:gd name="T19" fmla="*/ 24 h 24"/>
                    <a:gd name="T20" fmla="*/ 16 w 24"/>
                    <a:gd name="T21" fmla="*/ 24 h 24"/>
                    <a:gd name="T22" fmla="*/ 20 w 24"/>
                    <a:gd name="T23" fmla="*/ 22 h 24"/>
                    <a:gd name="T24" fmla="*/ 20 w 24"/>
                    <a:gd name="T25" fmla="*/ 22 h 24"/>
                    <a:gd name="T26" fmla="*/ 24 w 24"/>
                    <a:gd name="T27" fmla="*/ 18 h 24"/>
                    <a:gd name="T28" fmla="*/ 24 w 24"/>
                    <a:gd name="T29" fmla="*/ 14 h 24"/>
                    <a:gd name="T30" fmla="*/ 24 w 24"/>
                    <a:gd name="T31" fmla="*/ 8 h 24"/>
                    <a:gd name="T32" fmla="*/ 22 w 24"/>
                    <a:gd name="T33" fmla="*/ 4 h 24"/>
                    <a:gd name="T34" fmla="*/ 22 w 24"/>
                    <a:gd name="T35" fmla="*/ 4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2" y="16"/>
                      </a:lnTo>
                      <a:lnTo>
                        <a:pt x="4" y="20"/>
                      </a:lnTo>
                      <a:lnTo>
                        <a:pt x="4" y="20"/>
                      </a:lnTo>
                      <a:lnTo>
                        <a:pt x="8" y="22"/>
                      </a:lnTo>
                      <a:lnTo>
                        <a:pt x="12" y="24"/>
                      </a:lnTo>
                      <a:lnTo>
                        <a:pt x="12" y="24"/>
                      </a:lnTo>
                      <a:lnTo>
                        <a:pt x="16" y="24"/>
                      </a:lnTo>
                      <a:lnTo>
                        <a:pt x="20" y="22"/>
                      </a:lnTo>
                      <a:lnTo>
                        <a:pt x="20" y="22"/>
                      </a:lnTo>
                      <a:lnTo>
                        <a:pt x="24" y="18"/>
                      </a:lnTo>
                      <a:lnTo>
                        <a:pt x="24" y="14"/>
                      </a:lnTo>
                      <a:lnTo>
                        <a:pt x="24" y="8"/>
                      </a:lnTo>
                      <a:lnTo>
                        <a:pt x="22" y="4"/>
                      </a:lnTo>
                      <a:lnTo>
                        <a:pt x="22" y="4"/>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7" name="Freeform 249"/>
                <p:cNvSpPr>
                  <a:spLocks/>
                </p:cNvSpPr>
                <p:nvPr userDrawn="1"/>
              </p:nvSpPr>
              <p:spPr bwMode="auto">
                <a:xfrm>
                  <a:off x="-2433638" y="2246313"/>
                  <a:ext cx="34925" cy="38100"/>
                </a:xfrm>
                <a:custGeom>
                  <a:avLst/>
                  <a:gdLst>
                    <a:gd name="T0" fmla="*/ 4 w 22"/>
                    <a:gd name="T1" fmla="*/ 2 h 24"/>
                    <a:gd name="T2" fmla="*/ 4 w 22"/>
                    <a:gd name="T3" fmla="*/ 2 h 24"/>
                    <a:gd name="T4" fmla="*/ 0 w 22"/>
                    <a:gd name="T5" fmla="*/ 6 h 24"/>
                    <a:gd name="T6" fmla="*/ 0 w 22"/>
                    <a:gd name="T7" fmla="*/ 10 h 24"/>
                    <a:gd name="T8" fmla="*/ 0 w 22"/>
                    <a:gd name="T9" fmla="*/ 14 h 24"/>
                    <a:gd name="T10" fmla="*/ 2 w 22"/>
                    <a:gd name="T11" fmla="*/ 20 h 24"/>
                    <a:gd name="T12" fmla="*/ 2 w 22"/>
                    <a:gd name="T13" fmla="*/ 20 h 24"/>
                    <a:gd name="T14" fmla="*/ 6 w 22"/>
                    <a:gd name="T15" fmla="*/ 22 h 24"/>
                    <a:gd name="T16" fmla="*/ 12 w 22"/>
                    <a:gd name="T17" fmla="*/ 24 h 24"/>
                    <a:gd name="T18" fmla="*/ 12 w 22"/>
                    <a:gd name="T19" fmla="*/ 24 h 24"/>
                    <a:gd name="T20" fmla="*/ 14 w 22"/>
                    <a:gd name="T21" fmla="*/ 24 h 24"/>
                    <a:gd name="T22" fmla="*/ 18 w 22"/>
                    <a:gd name="T23" fmla="*/ 22 h 24"/>
                    <a:gd name="T24" fmla="*/ 18 w 22"/>
                    <a:gd name="T25" fmla="*/ 22 h 24"/>
                    <a:gd name="T26" fmla="*/ 22 w 22"/>
                    <a:gd name="T27" fmla="*/ 18 h 24"/>
                    <a:gd name="T28" fmla="*/ 22 w 22"/>
                    <a:gd name="T29" fmla="*/ 14 h 24"/>
                    <a:gd name="T30" fmla="*/ 22 w 22"/>
                    <a:gd name="T31" fmla="*/ 8 h 24"/>
                    <a:gd name="T32" fmla="*/ 20 w 22"/>
                    <a:gd name="T33" fmla="*/ 4 h 24"/>
                    <a:gd name="T34" fmla="*/ 20 w 22"/>
                    <a:gd name="T35" fmla="*/ 4 h 24"/>
                    <a:gd name="T36" fmla="*/ 16 w 22"/>
                    <a:gd name="T37" fmla="*/ 2 h 24"/>
                    <a:gd name="T38" fmla="*/ 12 w 22"/>
                    <a:gd name="T39" fmla="*/ 0 h 24"/>
                    <a:gd name="T40" fmla="*/ 8 w 22"/>
                    <a:gd name="T41" fmla="*/ 0 h 24"/>
                    <a:gd name="T42" fmla="*/ 4 w 22"/>
                    <a:gd name="T43" fmla="*/ 2 h 24"/>
                    <a:gd name="T44" fmla="*/ 4 w 22"/>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4">
                      <a:moveTo>
                        <a:pt x="4" y="2"/>
                      </a:moveTo>
                      <a:lnTo>
                        <a:pt x="4" y="2"/>
                      </a:lnTo>
                      <a:lnTo>
                        <a:pt x="0" y="6"/>
                      </a:lnTo>
                      <a:lnTo>
                        <a:pt x="0" y="10"/>
                      </a:lnTo>
                      <a:lnTo>
                        <a:pt x="0" y="14"/>
                      </a:lnTo>
                      <a:lnTo>
                        <a:pt x="2" y="20"/>
                      </a:lnTo>
                      <a:lnTo>
                        <a:pt x="2" y="20"/>
                      </a:lnTo>
                      <a:lnTo>
                        <a:pt x="6" y="22"/>
                      </a:lnTo>
                      <a:lnTo>
                        <a:pt x="12" y="24"/>
                      </a:lnTo>
                      <a:lnTo>
                        <a:pt x="12" y="24"/>
                      </a:lnTo>
                      <a:lnTo>
                        <a:pt x="14" y="24"/>
                      </a:lnTo>
                      <a:lnTo>
                        <a:pt x="18" y="22"/>
                      </a:lnTo>
                      <a:lnTo>
                        <a:pt x="18" y="22"/>
                      </a:lnTo>
                      <a:lnTo>
                        <a:pt x="22" y="18"/>
                      </a:lnTo>
                      <a:lnTo>
                        <a:pt x="22" y="14"/>
                      </a:lnTo>
                      <a:lnTo>
                        <a:pt x="22" y="8"/>
                      </a:lnTo>
                      <a:lnTo>
                        <a:pt x="20" y="4"/>
                      </a:lnTo>
                      <a:lnTo>
                        <a:pt x="20" y="4"/>
                      </a:lnTo>
                      <a:lnTo>
                        <a:pt x="16" y="2"/>
                      </a:lnTo>
                      <a:lnTo>
                        <a:pt x="12" y="0"/>
                      </a:lnTo>
                      <a:lnTo>
                        <a:pt x="8"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8" name="Freeform 250"/>
                <p:cNvSpPr>
                  <a:spLocks/>
                </p:cNvSpPr>
                <p:nvPr userDrawn="1"/>
              </p:nvSpPr>
              <p:spPr bwMode="auto">
                <a:xfrm>
                  <a:off x="-2497138" y="2163763"/>
                  <a:ext cx="38100" cy="38100"/>
                </a:xfrm>
                <a:custGeom>
                  <a:avLst/>
                  <a:gdLst>
                    <a:gd name="T0" fmla="*/ 6 w 24"/>
                    <a:gd name="T1" fmla="*/ 2 h 24"/>
                    <a:gd name="T2" fmla="*/ 6 w 24"/>
                    <a:gd name="T3" fmla="*/ 2 h 24"/>
                    <a:gd name="T4" fmla="*/ 2 w 24"/>
                    <a:gd name="T5" fmla="*/ 6 h 24"/>
                    <a:gd name="T6" fmla="*/ 0 w 24"/>
                    <a:gd name="T7" fmla="*/ 10 h 24"/>
                    <a:gd name="T8" fmla="*/ 0 w 24"/>
                    <a:gd name="T9" fmla="*/ 16 h 24"/>
                    <a:gd name="T10" fmla="*/ 2 w 24"/>
                    <a:gd name="T11" fmla="*/ 20 h 24"/>
                    <a:gd name="T12" fmla="*/ 2 w 24"/>
                    <a:gd name="T13" fmla="*/ 20 h 24"/>
                    <a:gd name="T14" fmla="*/ 8 w 24"/>
                    <a:gd name="T15" fmla="*/ 24 h 24"/>
                    <a:gd name="T16" fmla="*/ 12 w 24"/>
                    <a:gd name="T17" fmla="*/ 24 h 24"/>
                    <a:gd name="T18" fmla="*/ 12 w 24"/>
                    <a:gd name="T19" fmla="*/ 24 h 24"/>
                    <a:gd name="T20" fmla="*/ 16 w 24"/>
                    <a:gd name="T21" fmla="*/ 24 h 24"/>
                    <a:gd name="T22" fmla="*/ 20 w 24"/>
                    <a:gd name="T23" fmla="*/ 22 h 24"/>
                    <a:gd name="T24" fmla="*/ 20 w 24"/>
                    <a:gd name="T25" fmla="*/ 22 h 24"/>
                    <a:gd name="T26" fmla="*/ 22 w 24"/>
                    <a:gd name="T27" fmla="*/ 18 h 24"/>
                    <a:gd name="T28" fmla="*/ 24 w 24"/>
                    <a:gd name="T29" fmla="*/ 14 h 24"/>
                    <a:gd name="T30" fmla="*/ 24 w 24"/>
                    <a:gd name="T31" fmla="*/ 10 h 24"/>
                    <a:gd name="T32" fmla="*/ 22 w 24"/>
                    <a:gd name="T33" fmla="*/ 6 h 24"/>
                    <a:gd name="T34" fmla="*/ 22 w 24"/>
                    <a:gd name="T35" fmla="*/ 6 h 24"/>
                    <a:gd name="T36" fmla="*/ 18 w 24"/>
                    <a:gd name="T37" fmla="*/ 2 h 24"/>
                    <a:gd name="T38" fmla="*/ 14 w 24"/>
                    <a:gd name="T39" fmla="*/ 0 h 24"/>
                    <a:gd name="T40" fmla="*/ 10 w 24"/>
                    <a:gd name="T41" fmla="*/ 0 h 24"/>
                    <a:gd name="T42" fmla="*/ 6 w 24"/>
                    <a:gd name="T43" fmla="*/ 2 h 24"/>
                    <a:gd name="T44" fmla="*/ 6 w 24"/>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6" y="2"/>
                      </a:moveTo>
                      <a:lnTo>
                        <a:pt x="6" y="2"/>
                      </a:lnTo>
                      <a:lnTo>
                        <a:pt x="2" y="6"/>
                      </a:lnTo>
                      <a:lnTo>
                        <a:pt x="0" y="10"/>
                      </a:lnTo>
                      <a:lnTo>
                        <a:pt x="0" y="16"/>
                      </a:lnTo>
                      <a:lnTo>
                        <a:pt x="2" y="20"/>
                      </a:lnTo>
                      <a:lnTo>
                        <a:pt x="2" y="20"/>
                      </a:lnTo>
                      <a:lnTo>
                        <a:pt x="8" y="24"/>
                      </a:lnTo>
                      <a:lnTo>
                        <a:pt x="12" y="24"/>
                      </a:lnTo>
                      <a:lnTo>
                        <a:pt x="12" y="24"/>
                      </a:lnTo>
                      <a:lnTo>
                        <a:pt x="16" y="24"/>
                      </a:lnTo>
                      <a:lnTo>
                        <a:pt x="20" y="22"/>
                      </a:lnTo>
                      <a:lnTo>
                        <a:pt x="20" y="22"/>
                      </a:lnTo>
                      <a:lnTo>
                        <a:pt x="22" y="18"/>
                      </a:lnTo>
                      <a:lnTo>
                        <a:pt x="24" y="14"/>
                      </a:lnTo>
                      <a:lnTo>
                        <a:pt x="24" y="10"/>
                      </a:lnTo>
                      <a:lnTo>
                        <a:pt x="22" y="6"/>
                      </a:lnTo>
                      <a:lnTo>
                        <a:pt x="22" y="6"/>
                      </a:lnTo>
                      <a:lnTo>
                        <a:pt x="18" y="2"/>
                      </a:lnTo>
                      <a:lnTo>
                        <a:pt x="14" y="0"/>
                      </a:lnTo>
                      <a:lnTo>
                        <a:pt x="10" y="0"/>
                      </a:lnTo>
                      <a:lnTo>
                        <a:pt x="6" y="2"/>
                      </a:lnTo>
                      <a:lnTo>
                        <a:pt x="6"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99" name="Freeform 251"/>
                <p:cNvSpPr>
                  <a:spLocks/>
                </p:cNvSpPr>
                <p:nvPr userDrawn="1"/>
              </p:nvSpPr>
              <p:spPr bwMode="auto">
                <a:xfrm>
                  <a:off x="-2611438" y="1998663"/>
                  <a:ext cx="38100" cy="38100"/>
                </a:xfrm>
                <a:custGeom>
                  <a:avLst/>
                  <a:gdLst>
                    <a:gd name="T0" fmla="*/ 4 w 24"/>
                    <a:gd name="T1" fmla="*/ 2 h 24"/>
                    <a:gd name="T2" fmla="*/ 4 w 24"/>
                    <a:gd name="T3" fmla="*/ 2 h 24"/>
                    <a:gd name="T4" fmla="*/ 2 w 24"/>
                    <a:gd name="T5" fmla="*/ 6 h 24"/>
                    <a:gd name="T6" fmla="*/ 0 w 24"/>
                    <a:gd name="T7" fmla="*/ 10 h 24"/>
                    <a:gd name="T8" fmla="*/ 0 w 24"/>
                    <a:gd name="T9" fmla="*/ 14 h 24"/>
                    <a:gd name="T10" fmla="*/ 2 w 24"/>
                    <a:gd name="T11" fmla="*/ 18 h 24"/>
                    <a:gd name="T12" fmla="*/ 2 w 24"/>
                    <a:gd name="T13" fmla="*/ 18 h 24"/>
                    <a:gd name="T14" fmla="*/ 6 w 24"/>
                    <a:gd name="T15" fmla="*/ 22 h 24"/>
                    <a:gd name="T16" fmla="*/ 12 w 24"/>
                    <a:gd name="T17" fmla="*/ 24 h 24"/>
                    <a:gd name="T18" fmla="*/ 12 w 24"/>
                    <a:gd name="T19" fmla="*/ 24 h 24"/>
                    <a:gd name="T20" fmla="*/ 18 w 24"/>
                    <a:gd name="T21" fmla="*/ 22 h 24"/>
                    <a:gd name="T22" fmla="*/ 18 w 24"/>
                    <a:gd name="T23" fmla="*/ 22 h 24"/>
                    <a:gd name="T24" fmla="*/ 22 w 24"/>
                    <a:gd name="T25" fmla="*/ 18 h 24"/>
                    <a:gd name="T26" fmla="*/ 24 w 24"/>
                    <a:gd name="T27" fmla="*/ 14 h 24"/>
                    <a:gd name="T28" fmla="*/ 24 w 24"/>
                    <a:gd name="T29" fmla="*/ 10 h 24"/>
                    <a:gd name="T30" fmla="*/ 22 w 24"/>
                    <a:gd name="T31" fmla="*/ 6 h 24"/>
                    <a:gd name="T32" fmla="*/ 22 w 24"/>
                    <a:gd name="T33" fmla="*/ 6 h 24"/>
                    <a:gd name="T34" fmla="*/ 18 w 24"/>
                    <a:gd name="T35" fmla="*/ 2 h 24"/>
                    <a:gd name="T36" fmla="*/ 14 w 24"/>
                    <a:gd name="T37" fmla="*/ 0 h 24"/>
                    <a:gd name="T38" fmla="*/ 10 w 24"/>
                    <a:gd name="T39" fmla="*/ 0 h 24"/>
                    <a:gd name="T40" fmla="*/ 4 w 24"/>
                    <a:gd name="T41" fmla="*/ 2 h 24"/>
                    <a:gd name="T42" fmla="*/ 4 w 24"/>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4">
                      <a:moveTo>
                        <a:pt x="4" y="2"/>
                      </a:moveTo>
                      <a:lnTo>
                        <a:pt x="4" y="2"/>
                      </a:lnTo>
                      <a:lnTo>
                        <a:pt x="2" y="6"/>
                      </a:lnTo>
                      <a:lnTo>
                        <a:pt x="0" y="10"/>
                      </a:lnTo>
                      <a:lnTo>
                        <a:pt x="0" y="14"/>
                      </a:lnTo>
                      <a:lnTo>
                        <a:pt x="2" y="18"/>
                      </a:lnTo>
                      <a:lnTo>
                        <a:pt x="2" y="18"/>
                      </a:lnTo>
                      <a:lnTo>
                        <a:pt x="6" y="22"/>
                      </a:lnTo>
                      <a:lnTo>
                        <a:pt x="12" y="24"/>
                      </a:lnTo>
                      <a:lnTo>
                        <a:pt x="12" y="24"/>
                      </a:lnTo>
                      <a:lnTo>
                        <a:pt x="18" y="22"/>
                      </a:lnTo>
                      <a:lnTo>
                        <a:pt x="18" y="22"/>
                      </a:lnTo>
                      <a:lnTo>
                        <a:pt x="22" y="18"/>
                      </a:lnTo>
                      <a:lnTo>
                        <a:pt x="24" y="14"/>
                      </a:lnTo>
                      <a:lnTo>
                        <a:pt x="24" y="10"/>
                      </a:lnTo>
                      <a:lnTo>
                        <a:pt x="22" y="6"/>
                      </a:lnTo>
                      <a:lnTo>
                        <a:pt x="22" y="6"/>
                      </a:lnTo>
                      <a:lnTo>
                        <a:pt x="18" y="2"/>
                      </a:lnTo>
                      <a:lnTo>
                        <a:pt x="14" y="0"/>
                      </a:lnTo>
                      <a:lnTo>
                        <a:pt x="10" y="0"/>
                      </a:lnTo>
                      <a:lnTo>
                        <a:pt x="4" y="2"/>
                      </a:lnTo>
                      <a:lnTo>
                        <a:pt x="4" y="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0" name="Freeform 252"/>
                <p:cNvSpPr>
                  <a:spLocks/>
                </p:cNvSpPr>
                <p:nvPr userDrawn="1"/>
              </p:nvSpPr>
              <p:spPr bwMode="auto">
                <a:xfrm>
                  <a:off x="-3278188" y="-609600"/>
                  <a:ext cx="38100" cy="38100"/>
                </a:xfrm>
                <a:custGeom>
                  <a:avLst/>
                  <a:gdLst>
                    <a:gd name="T0" fmla="*/ 12 w 24"/>
                    <a:gd name="T1" fmla="*/ 24 h 24"/>
                    <a:gd name="T2" fmla="*/ 12 w 24"/>
                    <a:gd name="T3" fmla="*/ 24 h 24"/>
                    <a:gd name="T4" fmla="*/ 12 w 24"/>
                    <a:gd name="T5" fmla="*/ 24 h 24"/>
                    <a:gd name="T6" fmla="*/ 12 w 24"/>
                    <a:gd name="T7" fmla="*/ 24 h 24"/>
                    <a:gd name="T8" fmla="*/ 16 w 24"/>
                    <a:gd name="T9" fmla="*/ 24 h 24"/>
                    <a:gd name="T10" fmla="*/ 20 w 24"/>
                    <a:gd name="T11" fmla="*/ 22 h 24"/>
                    <a:gd name="T12" fmla="*/ 24 w 24"/>
                    <a:gd name="T13" fmla="*/ 18 h 24"/>
                    <a:gd name="T14" fmla="*/ 24 w 24"/>
                    <a:gd name="T15" fmla="*/ 14 h 24"/>
                    <a:gd name="T16" fmla="*/ 24 w 24"/>
                    <a:gd name="T17" fmla="*/ 14 h 24"/>
                    <a:gd name="T18" fmla="*/ 24 w 24"/>
                    <a:gd name="T19" fmla="*/ 14 h 24"/>
                    <a:gd name="T20" fmla="*/ 24 w 24"/>
                    <a:gd name="T21" fmla="*/ 10 h 24"/>
                    <a:gd name="T22" fmla="*/ 22 w 24"/>
                    <a:gd name="T23" fmla="*/ 6 h 24"/>
                    <a:gd name="T24" fmla="*/ 18 w 24"/>
                    <a:gd name="T25" fmla="*/ 2 h 24"/>
                    <a:gd name="T26" fmla="*/ 14 w 24"/>
                    <a:gd name="T27" fmla="*/ 0 h 24"/>
                    <a:gd name="T28" fmla="*/ 14 w 24"/>
                    <a:gd name="T29" fmla="*/ 0 h 24"/>
                    <a:gd name="T30" fmla="*/ 8 w 24"/>
                    <a:gd name="T31" fmla="*/ 2 h 24"/>
                    <a:gd name="T32" fmla="*/ 4 w 24"/>
                    <a:gd name="T33" fmla="*/ 4 h 24"/>
                    <a:gd name="T34" fmla="*/ 2 w 24"/>
                    <a:gd name="T35" fmla="*/ 8 h 24"/>
                    <a:gd name="T36" fmla="*/ 0 w 24"/>
                    <a:gd name="T37" fmla="*/ 12 h 24"/>
                    <a:gd name="T38" fmla="*/ 0 w 24"/>
                    <a:gd name="T39" fmla="*/ 12 h 24"/>
                    <a:gd name="T40" fmla="*/ 0 w 24"/>
                    <a:gd name="T41" fmla="*/ 16 h 24"/>
                    <a:gd name="T42" fmla="*/ 4 w 24"/>
                    <a:gd name="T43" fmla="*/ 20 h 24"/>
                    <a:gd name="T44" fmla="*/ 6 w 24"/>
                    <a:gd name="T45" fmla="*/ 24 h 24"/>
                    <a:gd name="T46" fmla="*/ 12 w 24"/>
                    <a:gd name="T47" fmla="*/ 24 h 24"/>
                    <a:gd name="T48" fmla="*/ 12 w 24"/>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2" y="24"/>
                      </a:moveTo>
                      <a:lnTo>
                        <a:pt x="12" y="24"/>
                      </a:lnTo>
                      <a:lnTo>
                        <a:pt x="12" y="24"/>
                      </a:lnTo>
                      <a:lnTo>
                        <a:pt x="12" y="24"/>
                      </a:lnTo>
                      <a:lnTo>
                        <a:pt x="16" y="24"/>
                      </a:lnTo>
                      <a:lnTo>
                        <a:pt x="20" y="22"/>
                      </a:lnTo>
                      <a:lnTo>
                        <a:pt x="24" y="18"/>
                      </a:lnTo>
                      <a:lnTo>
                        <a:pt x="24" y="14"/>
                      </a:lnTo>
                      <a:lnTo>
                        <a:pt x="24" y="14"/>
                      </a:lnTo>
                      <a:lnTo>
                        <a:pt x="24" y="14"/>
                      </a:lnTo>
                      <a:lnTo>
                        <a:pt x="24" y="10"/>
                      </a:lnTo>
                      <a:lnTo>
                        <a:pt x="22" y="6"/>
                      </a:lnTo>
                      <a:lnTo>
                        <a:pt x="18" y="2"/>
                      </a:lnTo>
                      <a:lnTo>
                        <a:pt x="14" y="0"/>
                      </a:lnTo>
                      <a:lnTo>
                        <a:pt x="14" y="0"/>
                      </a:lnTo>
                      <a:lnTo>
                        <a:pt x="8" y="2"/>
                      </a:lnTo>
                      <a:lnTo>
                        <a:pt x="4" y="4"/>
                      </a:lnTo>
                      <a:lnTo>
                        <a:pt x="2" y="8"/>
                      </a:lnTo>
                      <a:lnTo>
                        <a:pt x="0" y="12"/>
                      </a:lnTo>
                      <a:lnTo>
                        <a:pt x="0" y="12"/>
                      </a:lnTo>
                      <a:lnTo>
                        <a:pt x="0" y="16"/>
                      </a:lnTo>
                      <a:lnTo>
                        <a:pt x="4" y="20"/>
                      </a:lnTo>
                      <a:lnTo>
                        <a:pt x="6" y="24"/>
                      </a:lnTo>
                      <a:lnTo>
                        <a:pt x="12" y="24"/>
                      </a:lnTo>
                      <a:lnTo>
                        <a:pt x="12" y="2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1" name="Freeform 253"/>
                <p:cNvSpPr>
                  <a:spLocks/>
                </p:cNvSpPr>
                <p:nvPr userDrawn="1"/>
              </p:nvSpPr>
              <p:spPr bwMode="auto">
                <a:xfrm>
                  <a:off x="-2871788" y="-2074863"/>
                  <a:ext cx="38100" cy="38100"/>
                </a:xfrm>
                <a:custGeom>
                  <a:avLst/>
                  <a:gdLst>
                    <a:gd name="T0" fmla="*/ 14 w 24"/>
                    <a:gd name="T1" fmla="*/ 22 h 24"/>
                    <a:gd name="T2" fmla="*/ 14 w 24"/>
                    <a:gd name="T3" fmla="*/ 22 h 24"/>
                    <a:gd name="T4" fmla="*/ 16 w 24"/>
                    <a:gd name="T5" fmla="*/ 22 h 24"/>
                    <a:gd name="T6" fmla="*/ 16 w 24"/>
                    <a:gd name="T7" fmla="*/ 22 h 24"/>
                    <a:gd name="T8" fmla="*/ 18 w 24"/>
                    <a:gd name="T9" fmla="*/ 22 h 24"/>
                    <a:gd name="T10" fmla="*/ 18 w 24"/>
                    <a:gd name="T11" fmla="*/ 22 h 24"/>
                    <a:gd name="T12" fmla="*/ 20 w 24"/>
                    <a:gd name="T13" fmla="*/ 20 h 24"/>
                    <a:gd name="T14" fmla="*/ 20 w 24"/>
                    <a:gd name="T15" fmla="*/ 20 h 24"/>
                    <a:gd name="T16" fmla="*/ 22 w 24"/>
                    <a:gd name="T17" fmla="*/ 16 h 24"/>
                    <a:gd name="T18" fmla="*/ 24 w 24"/>
                    <a:gd name="T19" fmla="*/ 12 h 24"/>
                    <a:gd name="T20" fmla="*/ 24 w 24"/>
                    <a:gd name="T21" fmla="*/ 12 h 24"/>
                    <a:gd name="T22" fmla="*/ 24 w 24"/>
                    <a:gd name="T23" fmla="*/ 8 h 24"/>
                    <a:gd name="T24" fmla="*/ 24 w 24"/>
                    <a:gd name="T25" fmla="*/ 8 h 24"/>
                    <a:gd name="T26" fmla="*/ 22 w 24"/>
                    <a:gd name="T27" fmla="*/ 6 h 24"/>
                    <a:gd name="T28" fmla="*/ 22 w 24"/>
                    <a:gd name="T29" fmla="*/ 6 h 24"/>
                    <a:gd name="T30" fmla="*/ 22 w 24"/>
                    <a:gd name="T31" fmla="*/ 4 h 24"/>
                    <a:gd name="T32" fmla="*/ 22 w 24"/>
                    <a:gd name="T33" fmla="*/ 4 h 24"/>
                    <a:gd name="T34" fmla="*/ 20 w 24"/>
                    <a:gd name="T35" fmla="*/ 2 h 24"/>
                    <a:gd name="T36" fmla="*/ 20 w 24"/>
                    <a:gd name="T37" fmla="*/ 2 h 24"/>
                    <a:gd name="T38" fmla="*/ 18 w 24"/>
                    <a:gd name="T39" fmla="*/ 2 h 24"/>
                    <a:gd name="T40" fmla="*/ 18 w 24"/>
                    <a:gd name="T41" fmla="*/ 2 h 24"/>
                    <a:gd name="T42" fmla="*/ 16 w 24"/>
                    <a:gd name="T43" fmla="*/ 0 h 24"/>
                    <a:gd name="T44" fmla="*/ 16 w 24"/>
                    <a:gd name="T45" fmla="*/ 0 h 24"/>
                    <a:gd name="T46" fmla="*/ 14 w 24"/>
                    <a:gd name="T47" fmla="*/ 0 h 24"/>
                    <a:gd name="T48" fmla="*/ 14 w 24"/>
                    <a:gd name="T49" fmla="*/ 0 h 24"/>
                    <a:gd name="T50" fmla="*/ 10 w 24"/>
                    <a:gd name="T51" fmla="*/ 0 h 24"/>
                    <a:gd name="T52" fmla="*/ 10 w 24"/>
                    <a:gd name="T53" fmla="*/ 0 h 24"/>
                    <a:gd name="T54" fmla="*/ 6 w 24"/>
                    <a:gd name="T55" fmla="*/ 0 h 24"/>
                    <a:gd name="T56" fmla="*/ 6 w 24"/>
                    <a:gd name="T57" fmla="*/ 0 h 24"/>
                    <a:gd name="T58" fmla="*/ 4 w 24"/>
                    <a:gd name="T59" fmla="*/ 2 h 24"/>
                    <a:gd name="T60" fmla="*/ 4 w 24"/>
                    <a:gd name="T61" fmla="*/ 2 h 24"/>
                    <a:gd name="T62" fmla="*/ 4 w 24"/>
                    <a:gd name="T63" fmla="*/ 2 h 24"/>
                    <a:gd name="T64" fmla="*/ 4 w 24"/>
                    <a:gd name="T65" fmla="*/ 2 h 24"/>
                    <a:gd name="T66" fmla="*/ 2 w 24"/>
                    <a:gd name="T67" fmla="*/ 4 h 24"/>
                    <a:gd name="T68" fmla="*/ 2 w 24"/>
                    <a:gd name="T69" fmla="*/ 4 h 24"/>
                    <a:gd name="T70" fmla="*/ 0 w 24"/>
                    <a:gd name="T71" fmla="*/ 6 h 24"/>
                    <a:gd name="T72" fmla="*/ 0 w 24"/>
                    <a:gd name="T73" fmla="*/ 6 h 24"/>
                    <a:gd name="T74" fmla="*/ 0 w 24"/>
                    <a:gd name="T75" fmla="*/ 8 h 24"/>
                    <a:gd name="T76" fmla="*/ 0 w 24"/>
                    <a:gd name="T77" fmla="*/ 8 h 24"/>
                    <a:gd name="T78" fmla="*/ 0 w 24"/>
                    <a:gd name="T79" fmla="*/ 12 h 24"/>
                    <a:gd name="T80" fmla="*/ 0 w 24"/>
                    <a:gd name="T81" fmla="*/ 12 h 24"/>
                    <a:gd name="T82" fmla="*/ 0 w 24"/>
                    <a:gd name="T83" fmla="*/ 16 h 24"/>
                    <a:gd name="T84" fmla="*/ 4 w 24"/>
                    <a:gd name="T85" fmla="*/ 20 h 24"/>
                    <a:gd name="T86" fmla="*/ 4 w 24"/>
                    <a:gd name="T87" fmla="*/ 20 h 24"/>
                    <a:gd name="T88" fmla="*/ 6 w 24"/>
                    <a:gd name="T89" fmla="*/ 22 h 24"/>
                    <a:gd name="T90" fmla="*/ 12 w 24"/>
                    <a:gd name="T91" fmla="*/ 24 h 24"/>
                    <a:gd name="T92" fmla="*/ 12 w 24"/>
                    <a:gd name="T93" fmla="*/ 24 h 24"/>
                    <a:gd name="T94" fmla="*/ 14 w 24"/>
                    <a:gd name="T95" fmla="*/ 22 h 24"/>
                    <a:gd name="T96" fmla="*/ 14 w 24"/>
                    <a:gd name="T9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4">
                      <a:moveTo>
                        <a:pt x="14" y="22"/>
                      </a:moveTo>
                      <a:lnTo>
                        <a:pt x="14" y="22"/>
                      </a:lnTo>
                      <a:lnTo>
                        <a:pt x="16" y="22"/>
                      </a:lnTo>
                      <a:lnTo>
                        <a:pt x="16" y="22"/>
                      </a:lnTo>
                      <a:lnTo>
                        <a:pt x="18" y="22"/>
                      </a:lnTo>
                      <a:lnTo>
                        <a:pt x="18" y="22"/>
                      </a:lnTo>
                      <a:lnTo>
                        <a:pt x="20" y="20"/>
                      </a:lnTo>
                      <a:lnTo>
                        <a:pt x="20" y="20"/>
                      </a:lnTo>
                      <a:lnTo>
                        <a:pt x="22" y="16"/>
                      </a:lnTo>
                      <a:lnTo>
                        <a:pt x="24" y="12"/>
                      </a:lnTo>
                      <a:lnTo>
                        <a:pt x="24" y="12"/>
                      </a:lnTo>
                      <a:lnTo>
                        <a:pt x="24" y="8"/>
                      </a:lnTo>
                      <a:lnTo>
                        <a:pt x="24" y="8"/>
                      </a:lnTo>
                      <a:lnTo>
                        <a:pt x="22" y="6"/>
                      </a:lnTo>
                      <a:lnTo>
                        <a:pt x="22" y="6"/>
                      </a:lnTo>
                      <a:lnTo>
                        <a:pt x="22" y="4"/>
                      </a:lnTo>
                      <a:lnTo>
                        <a:pt x="22" y="4"/>
                      </a:lnTo>
                      <a:lnTo>
                        <a:pt x="20" y="2"/>
                      </a:lnTo>
                      <a:lnTo>
                        <a:pt x="20" y="2"/>
                      </a:lnTo>
                      <a:lnTo>
                        <a:pt x="18" y="2"/>
                      </a:lnTo>
                      <a:lnTo>
                        <a:pt x="18" y="2"/>
                      </a:lnTo>
                      <a:lnTo>
                        <a:pt x="16" y="0"/>
                      </a:lnTo>
                      <a:lnTo>
                        <a:pt x="16" y="0"/>
                      </a:lnTo>
                      <a:lnTo>
                        <a:pt x="14" y="0"/>
                      </a:lnTo>
                      <a:lnTo>
                        <a:pt x="14" y="0"/>
                      </a:lnTo>
                      <a:lnTo>
                        <a:pt x="10" y="0"/>
                      </a:lnTo>
                      <a:lnTo>
                        <a:pt x="10" y="0"/>
                      </a:lnTo>
                      <a:lnTo>
                        <a:pt x="6" y="0"/>
                      </a:lnTo>
                      <a:lnTo>
                        <a:pt x="6" y="0"/>
                      </a:lnTo>
                      <a:lnTo>
                        <a:pt x="4" y="2"/>
                      </a:lnTo>
                      <a:lnTo>
                        <a:pt x="4" y="2"/>
                      </a:lnTo>
                      <a:lnTo>
                        <a:pt x="4" y="2"/>
                      </a:lnTo>
                      <a:lnTo>
                        <a:pt x="4" y="2"/>
                      </a:lnTo>
                      <a:lnTo>
                        <a:pt x="2" y="4"/>
                      </a:lnTo>
                      <a:lnTo>
                        <a:pt x="2" y="4"/>
                      </a:lnTo>
                      <a:lnTo>
                        <a:pt x="0" y="6"/>
                      </a:lnTo>
                      <a:lnTo>
                        <a:pt x="0" y="6"/>
                      </a:lnTo>
                      <a:lnTo>
                        <a:pt x="0" y="8"/>
                      </a:lnTo>
                      <a:lnTo>
                        <a:pt x="0" y="8"/>
                      </a:lnTo>
                      <a:lnTo>
                        <a:pt x="0" y="12"/>
                      </a:lnTo>
                      <a:lnTo>
                        <a:pt x="0" y="12"/>
                      </a:lnTo>
                      <a:lnTo>
                        <a:pt x="0" y="16"/>
                      </a:lnTo>
                      <a:lnTo>
                        <a:pt x="4" y="20"/>
                      </a:lnTo>
                      <a:lnTo>
                        <a:pt x="4" y="20"/>
                      </a:lnTo>
                      <a:lnTo>
                        <a:pt x="6" y="22"/>
                      </a:lnTo>
                      <a:lnTo>
                        <a:pt x="12" y="24"/>
                      </a:lnTo>
                      <a:lnTo>
                        <a:pt x="12" y="24"/>
                      </a:lnTo>
                      <a:lnTo>
                        <a:pt x="14" y="22"/>
                      </a:lnTo>
                      <a:lnTo>
                        <a:pt x="14" y="2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2" name="Freeform 254"/>
                <p:cNvSpPr>
                  <a:spLocks/>
                </p:cNvSpPr>
                <p:nvPr userDrawn="1"/>
              </p:nvSpPr>
              <p:spPr bwMode="auto">
                <a:xfrm>
                  <a:off x="-3268663" y="-3675063"/>
                  <a:ext cx="1547813" cy="2192338"/>
                </a:xfrm>
                <a:custGeom>
                  <a:avLst/>
                  <a:gdLst>
                    <a:gd name="T0" fmla="*/ 975 w 975"/>
                    <a:gd name="T1" fmla="*/ 0 h 1381"/>
                    <a:gd name="T2" fmla="*/ 961 w 975"/>
                    <a:gd name="T3" fmla="*/ 0 h 1381"/>
                    <a:gd name="T4" fmla="*/ 961 w 975"/>
                    <a:gd name="T5" fmla="*/ 0 h 1381"/>
                    <a:gd name="T6" fmla="*/ 879 w 975"/>
                    <a:gd name="T7" fmla="*/ 66 h 1381"/>
                    <a:gd name="T8" fmla="*/ 797 w 975"/>
                    <a:gd name="T9" fmla="*/ 136 h 1381"/>
                    <a:gd name="T10" fmla="*/ 720 w 975"/>
                    <a:gd name="T11" fmla="*/ 208 h 1381"/>
                    <a:gd name="T12" fmla="*/ 644 w 975"/>
                    <a:gd name="T13" fmla="*/ 282 h 1381"/>
                    <a:gd name="T14" fmla="*/ 572 w 975"/>
                    <a:gd name="T15" fmla="*/ 360 h 1381"/>
                    <a:gd name="T16" fmla="*/ 502 w 975"/>
                    <a:gd name="T17" fmla="*/ 442 h 1381"/>
                    <a:gd name="T18" fmla="*/ 436 w 975"/>
                    <a:gd name="T19" fmla="*/ 524 h 1381"/>
                    <a:gd name="T20" fmla="*/ 374 w 975"/>
                    <a:gd name="T21" fmla="*/ 610 h 1381"/>
                    <a:gd name="T22" fmla="*/ 314 w 975"/>
                    <a:gd name="T23" fmla="*/ 700 h 1381"/>
                    <a:gd name="T24" fmla="*/ 258 w 975"/>
                    <a:gd name="T25" fmla="*/ 790 h 1381"/>
                    <a:gd name="T26" fmla="*/ 206 w 975"/>
                    <a:gd name="T27" fmla="*/ 882 h 1381"/>
                    <a:gd name="T28" fmla="*/ 158 w 975"/>
                    <a:gd name="T29" fmla="*/ 978 h 1381"/>
                    <a:gd name="T30" fmla="*/ 112 w 975"/>
                    <a:gd name="T31" fmla="*/ 1076 h 1381"/>
                    <a:gd name="T32" fmla="*/ 70 w 975"/>
                    <a:gd name="T33" fmla="*/ 1173 h 1381"/>
                    <a:gd name="T34" fmla="*/ 34 w 975"/>
                    <a:gd name="T35" fmla="*/ 1275 h 1381"/>
                    <a:gd name="T36" fmla="*/ 0 w 975"/>
                    <a:gd name="T37" fmla="*/ 1379 h 1381"/>
                    <a:gd name="T38" fmla="*/ 0 w 975"/>
                    <a:gd name="T39" fmla="*/ 1379 h 1381"/>
                    <a:gd name="T40" fmla="*/ 8 w 975"/>
                    <a:gd name="T41" fmla="*/ 1381 h 1381"/>
                    <a:gd name="T42" fmla="*/ 8 w 975"/>
                    <a:gd name="T43" fmla="*/ 1381 h 1381"/>
                    <a:gd name="T44" fmla="*/ 42 w 975"/>
                    <a:gd name="T45" fmla="*/ 1277 h 1381"/>
                    <a:gd name="T46" fmla="*/ 78 w 975"/>
                    <a:gd name="T47" fmla="*/ 1175 h 1381"/>
                    <a:gd name="T48" fmla="*/ 120 w 975"/>
                    <a:gd name="T49" fmla="*/ 1076 h 1381"/>
                    <a:gd name="T50" fmla="*/ 166 w 975"/>
                    <a:gd name="T51" fmla="*/ 980 h 1381"/>
                    <a:gd name="T52" fmla="*/ 214 w 975"/>
                    <a:gd name="T53" fmla="*/ 884 h 1381"/>
                    <a:gd name="T54" fmla="*/ 268 w 975"/>
                    <a:gd name="T55" fmla="*/ 790 h 1381"/>
                    <a:gd name="T56" fmla="*/ 324 w 975"/>
                    <a:gd name="T57" fmla="*/ 700 h 1381"/>
                    <a:gd name="T58" fmla="*/ 384 w 975"/>
                    <a:gd name="T59" fmla="*/ 610 h 1381"/>
                    <a:gd name="T60" fmla="*/ 446 w 975"/>
                    <a:gd name="T61" fmla="*/ 524 h 1381"/>
                    <a:gd name="T62" fmla="*/ 514 w 975"/>
                    <a:gd name="T63" fmla="*/ 442 h 1381"/>
                    <a:gd name="T64" fmla="*/ 582 w 975"/>
                    <a:gd name="T65" fmla="*/ 360 h 1381"/>
                    <a:gd name="T66" fmla="*/ 656 w 975"/>
                    <a:gd name="T67" fmla="*/ 282 h 1381"/>
                    <a:gd name="T68" fmla="*/ 732 w 975"/>
                    <a:gd name="T69" fmla="*/ 208 h 1381"/>
                    <a:gd name="T70" fmla="*/ 809 w 975"/>
                    <a:gd name="T71" fmla="*/ 136 h 1381"/>
                    <a:gd name="T72" fmla="*/ 891 w 975"/>
                    <a:gd name="T73" fmla="*/ 66 h 1381"/>
                    <a:gd name="T74" fmla="*/ 975 w 975"/>
                    <a:gd name="T75" fmla="*/ 0 h 1381"/>
                    <a:gd name="T76" fmla="*/ 975 w 975"/>
                    <a:gd name="T7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5" h="1381">
                      <a:moveTo>
                        <a:pt x="975" y="0"/>
                      </a:moveTo>
                      <a:lnTo>
                        <a:pt x="961" y="0"/>
                      </a:lnTo>
                      <a:lnTo>
                        <a:pt x="961" y="0"/>
                      </a:lnTo>
                      <a:lnTo>
                        <a:pt x="879" y="66"/>
                      </a:lnTo>
                      <a:lnTo>
                        <a:pt x="797" y="136"/>
                      </a:lnTo>
                      <a:lnTo>
                        <a:pt x="720" y="208"/>
                      </a:lnTo>
                      <a:lnTo>
                        <a:pt x="644" y="282"/>
                      </a:lnTo>
                      <a:lnTo>
                        <a:pt x="572" y="360"/>
                      </a:lnTo>
                      <a:lnTo>
                        <a:pt x="502" y="442"/>
                      </a:lnTo>
                      <a:lnTo>
                        <a:pt x="436" y="524"/>
                      </a:lnTo>
                      <a:lnTo>
                        <a:pt x="374" y="610"/>
                      </a:lnTo>
                      <a:lnTo>
                        <a:pt x="314" y="700"/>
                      </a:lnTo>
                      <a:lnTo>
                        <a:pt x="258" y="790"/>
                      </a:lnTo>
                      <a:lnTo>
                        <a:pt x="206" y="882"/>
                      </a:lnTo>
                      <a:lnTo>
                        <a:pt x="158" y="978"/>
                      </a:lnTo>
                      <a:lnTo>
                        <a:pt x="112" y="1076"/>
                      </a:lnTo>
                      <a:lnTo>
                        <a:pt x="70" y="1173"/>
                      </a:lnTo>
                      <a:lnTo>
                        <a:pt x="34" y="1275"/>
                      </a:lnTo>
                      <a:lnTo>
                        <a:pt x="0" y="1379"/>
                      </a:lnTo>
                      <a:lnTo>
                        <a:pt x="0" y="1379"/>
                      </a:lnTo>
                      <a:lnTo>
                        <a:pt x="8" y="1381"/>
                      </a:lnTo>
                      <a:lnTo>
                        <a:pt x="8" y="1381"/>
                      </a:lnTo>
                      <a:lnTo>
                        <a:pt x="42" y="1277"/>
                      </a:lnTo>
                      <a:lnTo>
                        <a:pt x="78" y="1175"/>
                      </a:lnTo>
                      <a:lnTo>
                        <a:pt x="120" y="1076"/>
                      </a:lnTo>
                      <a:lnTo>
                        <a:pt x="166" y="980"/>
                      </a:lnTo>
                      <a:lnTo>
                        <a:pt x="214" y="884"/>
                      </a:lnTo>
                      <a:lnTo>
                        <a:pt x="268" y="790"/>
                      </a:lnTo>
                      <a:lnTo>
                        <a:pt x="324" y="700"/>
                      </a:lnTo>
                      <a:lnTo>
                        <a:pt x="384" y="610"/>
                      </a:lnTo>
                      <a:lnTo>
                        <a:pt x="446" y="524"/>
                      </a:lnTo>
                      <a:lnTo>
                        <a:pt x="514" y="442"/>
                      </a:lnTo>
                      <a:lnTo>
                        <a:pt x="582" y="360"/>
                      </a:lnTo>
                      <a:lnTo>
                        <a:pt x="656" y="282"/>
                      </a:lnTo>
                      <a:lnTo>
                        <a:pt x="732" y="208"/>
                      </a:lnTo>
                      <a:lnTo>
                        <a:pt x="809" y="136"/>
                      </a:lnTo>
                      <a:lnTo>
                        <a:pt x="891" y="66"/>
                      </a:lnTo>
                      <a:lnTo>
                        <a:pt x="975" y="0"/>
                      </a:lnTo>
                      <a:lnTo>
                        <a:pt x="975"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3" name="Freeform 255"/>
                <p:cNvSpPr>
                  <a:spLocks/>
                </p:cNvSpPr>
                <p:nvPr userDrawn="1"/>
              </p:nvSpPr>
              <p:spPr bwMode="auto">
                <a:xfrm>
                  <a:off x="-3932238" y="-1781175"/>
                  <a:ext cx="415925" cy="190500"/>
                </a:xfrm>
                <a:custGeom>
                  <a:avLst/>
                  <a:gdLst>
                    <a:gd name="T0" fmla="*/ 184 w 262"/>
                    <a:gd name="T1" fmla="*/ 116 h 120"/>
                    <a:gd name="T2" fmla="*/ 184 w 262"/>
                    <a:gd name="T3" fmla="*/ 116 h 120"/>
                    <a:gd name="T4" fmla="*/ 154 w 262"/>
                    <a:gd name="T5" fmla="*/ 114 h 120"/>
                    <a:gd name="T6" fmla="*/ 126 w 262"/>
                    <a:gd name="T7" fmla="*/ 106 h 120"/>
                    <a:gd name="T8" fmla="*/ 100 w 262"/>
                    <a:gd name="T9" fmla="*/ 96 h 120"/>
                    <a:gd name="T10" fmla="*/ 76 w 262"/>
                    <a:gd name="T11" fmla="*/ 84 h 120"/>
                    <a:gd name="T12" fmla="*/ 54 w 262"/>
                    <a:gd name="T13" fmla="*/ 66 h 120"/>
                    <a:gd name="T14" fmla="*/ 34 w 262"/>
                    <a:gd name="T15" fmla="*/ 48 h 120"/>
                    <a:gd name="T16" fmla="*/ 18 w 262"/>
                    <a:gd name="T17" fmla="*/ 26 h 120"/>
                    <a:gd name="T18" fmla="*/ 4 w 262"/>
                    <a:gd name="T19" fmla="*/ 0 h 120"/>
                    <a:gd name="T20" fmla="*/ 4 w 262"/>
                    <a:gd name="T21" fmla="*/ 0 h 120"/>
                    <a:gd name="T22" fmla="*/ 0 w 262"/>
                    <a:gd name="T23" fmla="*/ 2 h 120"/>
                    <a:gd name="T24" fmla="*/ 0 w 262"/>
                    <a:gd name="T25" fmla="*/ 2 h 120"/>
                    <a:gd name="T26" fmla="*/ 14 w 262"/>
                    <a:gd name="T27" fmla="*/ 28 h 120"/>
                    <a:gd name="T28" fmla="*/ 32 w 262"/>
                    <a:gd name="T29" fmla="*/ 50 h 120"/>
                    <a:gd name="T30" fmla="*/ 52 w 262"/>
                    <a:gd name="T31" fmla="*/ 70 h 120"/>
                    <a:gd name="T32" fmla="*/ 74 w 262"/>
                    <a:gd name="T33" fmla="*/ 86 h 120"/>
                    <a:gd name="T34" fmla="*/ 98 w 262"/>
                    <a:gd name="T35" fmla="*/ 100 h 120"/>
                    <a:gd name="T36" fmla="*/ 126 w 262"/>
                    <a:gd name="T37" fmla="*/ 110 h 120"/>
                    <a:gd name="T38" fmla="*/ 154 w 262"/>
                    <a:gd name="T39" fmla="*/ 118 h 120"/>
                    <a:gd name="T40" fmla="*/ 184 w 262"/>
                    <a:gd name="T41" fmla="*/ 120 h 120"/>
                    <a:gd name="T42" fmla="*/ 184 w 262"/>
                    <a:gd name="T43" fmla="*/ 120 h 120"/>
                    <a:gd name="T44" fmla="*/ 204 w 262"/>
                    <a:gd name="T45" fmla="*/ 118 h 120"/>
                    <a:gd name="T46" fmla="*/ 224 w 262"/>
                    <a:gd name="T47" fmla="*/ 116 h 120"/>
                    <a:gd name="T48" fmla="*/ 244 w 262"/>
                    <a:gd name="T49" fmla="*/ 110 h 120"/>
                    <a:gd name="T50" fmla="*/ 262 w 262"/>
                    <a:gd name="T51" fmla="*/ 104 h 120"/>
                    <a:gd name="T52" fmla="*/ 262 w 262"/>
                    <a:gd name="T53" fmla="*/ 104 h 120"/>
                    <a:gd name="T54" fmla="*/ 260 w 262"/>
                    <a:gd name="T55" fmla="*/ 100 h 120"/>
                    <a:gd name="T56" fmla="*/ 260 w 262"/>
                    <a:gd name="T57" fmla="*/ 100 h 120"/>
                    <a:gd name="T58" fmla="*/ 242 w 262"/>
                    <a:gd name="T59" fmla="*/ 106 h 120"/>
                    <a:gd name="T60" fmla="*/ 224 w 262"/>
                    <a:gd name="T61" fmla="*/ 112 h 120"/>
                    <a:gd name="T62" fmla="*/ 204 w 262"/>
                    <a:gd name="T63" fmla="*/ 114 h 120"/>
                    <a:gd name="T64" fmla="*/ 184 w 262"/>
                    <a:gd name="T65" fmla="*/ 116 h 120"/>
                    <a:gd name="T66" fmla="*/ 184 w 262"/>
                    <a:gd name="T6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120">
                      <a:moveTo>
                        <a:pt x="184" y="116"/>
                      </a:moveTo>
                      <a:lnTo>
                        <a:pt x="184" y="116"/>
                      </a:lnTo>
                      <a:lnTo>
                        <a:pt x="154" y="114"/>
                      </a:lnTo>
                      <a:lnTo>
                        <a:pt x="126" y="106"/>
                      </a:lnTo>
                      <a:lnTo>
                        <a:pt x="100" y="96"/>
                      </a:lnTo>
                      <a:lnTo>
                        <a:pt x="76" y="84"/>
                      </a:lnTo>
                      <a:lnTo>
                        <a:pt x="54" y="66"/>
                      </a:lnTo>
                      <a:lnTo>
                        <a:pt x="34" y="48"/>
                      </a:lnTo>
                      <a:lnTo>
                        <a:pt x="18" y="26"/>
                      </a:lnTo>
                      <a:lnTo>
                        <a:pt x="4" y="0"/>
                      </a:lnTo>
                      <a:lnTo>
                        <a:pt x="4" y="0"/>
                      </a:lnTo>
                      <a:lnTo>
                        <a:pt x="0" y="2"/>
                      </a:lnTo>
                      <a:lnTo>
                        <a:pt x="0" y="2"/>
                      </a:lnTo>
                      <a:lnTo>
                        <a:pt x="14" y="28"/>
                      </a:lnTo>
                      <a:lnTo>
                        <a:pt x="32" y="50"/>
                      </a:lnTo>
                      <a:lnTo>
                        <a:pt x="52" y="70"/>
                      </a:lnTo>
                      <a:lnTo>
                        <a:pt x="74" y="86"/>
                      </a:lnTo>
                      <a:lnTo>
                        <a:pt x="98" y="100"/>
                      </a:lnTo>
                      <a:lnTo>
                        <a:pt x="126" y="110"/>
                      </a:lnTo>
                      <a:lnTo>
                        <a:pt x="154" y="118"/>
                      </a:lnTo>
                      <a:lnTo>
                        <a:pt x="184" y="120"/>
                      </a:lnTo>
                      <a:lnTo>
                        <a:pt x="184" y="120"/>
                      </a:lnTo>
                      <a:lnTo>
                        <a:pt x="204" y="118"/>
                      </a:lnTo>
                      <a:lnTo>
                        <a:pt x="224" y="116"/>
                      </a:lnTo>
                      <a:lnTo>
                        <a:pt x="244" y="110"/>
                      </a:lnTo>
                      <a:lnTo>
                        <a:pt x="262" y="104"/>
                      </a:lnTo>
                      <a:lnTo>
                        <a:pt x="262" y="104"/>
                      </a:lnTo>
                      <a:lnTo>
                        <a:pt x="260" y="100"/>
                      </a:lnTo>
                      <a:lnTo>
                        <a:pt x="260" y="100"/>
                      </a:lnTo>
                      <a:lnTo>
                        <a:pt x="242" y="106"/>
                      </a:lnTo>
                      <a:lnTo>
                        <a:pt x="224" y="112"/>
                      </a:lnTo>
                      <a:lnTo>
                        <a:pt x="204" y="114"/>
                      </a:lnTo>
                      <a:lnTo>
                        <a:pt x="184" y="116"/>
                      </a:lnTo>
                      <a:lnTo>
                        <a:pt x="184" y="11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4" name="Freeform 256"/>
                <p:cNvSpPr>
                  <a:spLocks/>
                </p:cNvSpPr>
                <p:nvPr userDrawn="1"/>
              </p:nvSpPr>
              <p:spPr bwMode="auto">
                <a:xfrm>
                  <a:off x="-3944938" y="-2182813"/>
                  <a:ext cx="136525" cy="174625"/>
                </a:xfrm>
                <a:custGeom>
                  <a:avLst/>
                  <a:gdLst>
                    <a:gd name="T0" fmla="*/ 86 w 86"/>
                    <a:gd name="T1" fmla="*/ 4 h 110"/>
                    <a:gd name="T2" fmla="*/ 86 w 86"/>
                    <a:gd name="T3" fmla="*/ 4 h 110"/>
                    <a:gd name="T4" fmla="*/ 84 w 86"/>
                    <a:gd name="T5" fmla="*/ 0 h 110"/>
                    <a:gd name="T6" fmla="*/ 84 w 86"/>
                    <a:gd name="T7" fmla="*/ 0 h 110"/>
                    <a:gd name="T8" fmla="*/ 70 w 86"/>
                    <a:gd name="T9" fmla="*/ 10 h 110"/>
                    <a:gd name="T10" fmla="*/ 56 w 86"/>
                    <a:gd name="T11" fmla="*/ 22 h 110"/>
                    <a:gd name="T12" fmla="*/ 44 w 86"/>
                    <a:gd name="T13" fmla="*/ 34 h 110"/>
                    <a:gd name="T14" fmla="*/ 32 w 86"/>
                    <a:gd name="T15" fmla="*/ 48 h 110"/>
                    <a:gd name="T16" fmla="*/ 22 w 86"/>
                    <a:gd name="T17" fmla="*/ 62 h 110"/>
                    <a:gd name="T18" fmla="*/ 14 w 86"/>
                    <a:gd name="T19" fmla="*/ 76 h 110"/>
                    <a:gd name="T20" fmla="*/ 6 w 86"/>
                    <a:gd name="T21" fmla="*/ 92 h 110"/>
                    <a:gd name="T22" fmla="*/ 0 w 86"/>
                    <a:gd name="T23" fmla="*/ 108 h 110"/>
                    <a:gd name="T24" fmla="*/ 0 w 86"/>
                    <a:gd name="T25" fmla="*/ 108 h 110"/>
                    <a:gd name="T26" fmla="*/ 4 w 86"/>
                    <a:gd name="T27" fmla="*/ 110 h 110"/>
                    <a:gd name="T28" fmla="*/ 4 w 86"/>
                    <a:gd name="T29" fmla="*/ 110 h 110"/>
                    <a:gd name="T30" fmla="*/ 10 w 86"/>
                    <a:gd name="T31" fmla="*/ 94 h 110"/>
                    <a:gd name="T32" fmla="*/ 16 w 86"/>
                    <a:gd name="T33" fmla="*/ 78 h 110"/>
                    <a:gd name="T34" fmla="*/ 26 w 86"/>
                    <a:gd name="T35" fmla="*/ 64 h 110"/>
                    <a:gd name="T36" fmla="*/ 36 w 86"/>
                    <a:gd name="T37" fmla="*/ 50 h 110"/>
                    <a:gd name="T38" fmla="*/ 46 w 86"/>
                    <a:gd name="T39" fmla="*/ 36 h 110"/>
                    <a:gd name="T40" fmla="*/ 58 w 86"/>
                    <a:gd name="T41" fmla="*/ 24 h 110"/>
                    <a:gd name="T42" fmla="*/ 72 w 86"/>
                    <a:gd name="T43" fmla="*/ 14 h 110"/>
                    <a:gd name="T44" fmla="*/ 86 w 86"/>
                    <a:gd name="T45" fmla="*/ 4 h 110"/>
                    <a:gd name="T46" fmla="*/ 86 w 86"/>
                    <a:gd name="T47"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0">
                      <a:moveTo>
                        <a:pt x="86" y="4"/>
                      </a:moveTo>
                      <a:lnTo>
                        <a:pt x="86" y="4"/>
                      </a:lnTo>
                      <a:lnTo>
                        <a:pt x="84" y="0"/>
                      </a:lnTo>
                      <a:lnTo>
                        <a:pt x="84" y="0"/>
                      </a:lnTo>
                      <a:lnTo>
                        <a:pt x="70" y="10"/>
                      </a:lnTo>
                      <a:lnTo>
                        <a:pt x="56" y="22"/>
                      </a:lnTo>
                      <a:lnTo>
                        <a:pt x="44" y="34"/>
                      </a:lnTo>
                      <a:lnTo>
                        <a:pt x="32" y="48"/>
                      </a:lnTo>
                      <a:lnTo>
                        <a:pt x="22" y="62"/>
                      </a:lnTo>
                      <a:lnTo>
                        <a:pt x="14" y="76"/>
                      </a:lnTo>
                      <a:lnTo>
                        <a:pt x="6" y="92"/>
                      </a:lnTo>
                      <a:lnTo>
                        <a:pt x="0" y="108"/>
                      </a:lnTo>
                      <a:lnTo>
                        <a:pt x="0" y="108"/>
                      </a:lnTo>
                      <a:lnTo>
                        <a:pt x="4" y="110"/>
                      </a:lnTo>
                      <a:lnTo>
                        <a:pt x="4" y="110"/>
                      </a:lnTo>
                      <a:lnTo>
                        <a:pt x="10" y="94"/>
                      </a:lnTo>
                      <a:lnTo>
                        <a:pt x="16" y="78"/>
                      </a:lnTo>
                      <a:lnTo>
                        <a:pt x="26" y="64"/>
                      </a:lnTo>
                      <a:lnTo>
                        <a:pt x="36" y="50"/>
                      </a:lnTo>
                      <a:lnTo>
                        <a:pt x="46" y="36"/>
                      </a:lnTo>
                      <a:lnTo>
                        <a:pt x="58" y="24"/>
                      </a:lnTo>
                      <a:lnTo>
                        <a:pt x="72" y="14"/>
                      </a:lnTo>
                      <a:lnTo>
                        <a:pt x="86" y="4"/>
                      </a:lnTo>
                      <a:lnTo>
                        <a:pt x="86"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5" name="Freeform 257"/>
                <p:cNvSpPr>
                  <a:spLocks/>
                </p:cNvSpPr>
                <p:nvPr userDrawn="1"/>
              </p:nvSpPr>
              <p:spPr bwMode="auto">
                <a:xfrm>
                  <a:off x="-3808413" y="-2220913"/>
                  <a:ext cx="79375" cy="41275"/>
                </a:xfrm>
                <a:custGeom>
                  <a:avLst/>
                  <a:gdLst>
                    <a:gd name="T0" fmla="*/ 50 w 50"/>
                    <a:gd name="T1" fmla="*/ 6 h 26"/>
                    <a:gd name="T2" fmla="*/ 50 w 50"/>
                    <a:gd name="T3" fmla="*/ 6 h 26"/>
                    <a:gd name="T4" fmla="*/ 50 w 50"/>
                    <a:gd name="T5" fmla="*/ 0 h 26"/>
                    <a:gd name="T6" fmla="*/ 50 w 50"/>
                    <a:gd name="T7" fmla="*/ 0 h 26"/>
                    <a:gd name="T8" fmla="*/ 24 w 50"/>
                    <a:gd name="T9" fmla="*/ 10 h 26"/>
                    <a:gd name="T10" fmla="*/ 0 w 50"/>
                    <a:gd name="T11" fmla="*/ 24 h 26"/>
                    <a:gd name="T12" fmla="*/ 0 w 50"/>
                    <a:gd name="T13" fmla="*/ 24 h 26"/>
                    <a:gd name="T14" fmla="*/ 2 w 50"/>
                    <a:gd name="T15" fmla="*/ 26 h 26"/>
                    <a:gd name="T16" fmla="*/ 2 w 50"/>
                    <a:gd name="T17" fmla="*/ 26 h 26"/>
                    <a:gd name="T18" fmla="*/ 26 w 50"/>
                    <a:gd name="T19" fmla="*/ 14 h 26"/>
                    <a:gd name="T20" fmla="*/ 50 w 50"/>
                    <a:gd name="T21" fmla="*/ 6 h 26"/>
                    <a:gd name="T22" fmla="*/ 50 w 50"/>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6">
                      <a:moveTo>
                        <a:pt x="50" y="6"/>
                      </a:moveTo>
                      <a:lnTo>
                        <a:pt x="50" y="6"/>
                      </a:lnTo>
                      <a:lnTo>
                        <a:pt x="50" y="0"/>
                      </a:lnTo>
                      <a:lnTo>
                        <a:pt x="50" y="0"/>
                      </a:lnTo>
                      <a:lnTo>
                        <a:pt x="24" y="10"/>
                      </a:lnTo>
                      <a:lnTo>
                        <a:pt x="0" y="24"/>
                      </a:lnTo>
                      <a:lnTo>
                        <a:pt x="0" y="24"/>
                      </a:lnTo>
                      <a:lnTo>
                        <a:pt x="2" y="26"/>
                      </a:lnTo>
                      <a:lnTo>
                        <a:pt x="2" y="26"/>
                      </a:lnTo>
                      <a:lnTo>
                        <a:pt x="26" y="14"/>
                      </a:lnTo>
                      <a:lnTo>
                        <a:pt x="50" y="6"/>
                      </a:lnTo>
                      <a:lnTo>
                        <a:pt x="50" y="6"/>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6" name="Freeform 258"/>
                <p:cNvSpPr>
                  <a:spLocks/>
                </p:cNvSpPr>
                <p:nvPr userDrawn="1"/>
              </p:nvSpPr>
              <p:spPr bwMode="auto">
                <a:xfrm>
                  <a:off x="-3960813" y="-2005013"/>
                  <a:ext cx="19050" cy="150813"/>
                </a:xfrm>
                <a:custGeom>
                  <a:avLst/>
                  <a:gdLst>
                    <a:gd name="T0" fmla="*/ 8 w 12"/>
                    <a:gd name="T1" fmla="*/ 0 h 95"/>
                    <a:gd name="T2" fmla="*/ 8 w 12"/>
                    <a:gd name="T3" fmla="*/ 0 h 95"/>
                    <a:gd name="T4" fmla="*/ 2 w 12"/>
                    <a:gd name="T5" fmla="*/ 28 h 95"/>
                    <a:gd name="T6" fmla="*/ 0 w 12"/>
                    <a:gd name="T7" fmla="*/ 59 h 95"/>
                    <a:gd name="T8" fmla="*/ 0 w 12"/>
                    <a:gd name="T9" fmla="*/ 59 h 95"/>
                    <a:gd name="T10" fmla="*/ 0 w 12"/>
                    <a:gd name="T11" fmla="*/ 77 h 95"/>
                    <a:gd name="T12" fmla="*/ 4 w 12"/>
                    <a:gd name="T13" fmla="*/ 95 h 95"/>
                    <a:gd name="T14" fmla="*/ 4 w 12"/>
                    <a:gd name="T15" fmla="*/ 95 h 95"/>
                    <a:gd name="T16" fmla="*/ 6 w 12"/>
                    <a:gd name="T17" fmla="*/ 93 h 95"/>
                    <a:gd name="T18" fmla="*/ 6 w 12"/>
                    <a:gd name="T19" fmla="*/ 93 h 95"/>
                    <a:gd name="T20" fmla="*/ 4 w 12"/>
                    <a:gd name="T21" fmla="*/ 77 h 95"/>
                    <a:gd name="T22" fmla="*/ 4 w 12"/>
                    <a:gd name="T23" fmla="*/ 59 h 95"/>
                    <a:gd name="T24" fmla="*/ 4 w 12"/>
                    <a:gd name="T25" fmla="*/ 59 h 95"/>
                    <a:gd name="T26" fmla="*/ 6 w 12"/>
                    <a:gd name="T27" fmla="*/ 29 h 95"/>
                    <a:gd name="T28" fmla="*/ 12 w 12"/>
                    <a:gd name="T29" fmla="*/ 2 h 95"/>
                    <a:gd name="T30" fmla="*/ 12 w 12"/>
                    <a:gd name="T31" fmla="*/ 2 h 95"/>
                    <a:gd name="T32" fmla="*/ 8 w 12"/>
                    <a:gd name="T33" fmla="*/ 0 h 95"/>
                    <a:gd name="T34" fmla="*/ 8 w 12"/>
                    <a:gd name="T3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95">
                      <a:moveTo>
                        <a:pt x="8" y="0"/>
                      </a:moveTo>
                      <a:lnTo>
                        <a:pt x="8" y="0"/>
                      </a:lnTo>
                      <a:lnTo>
                        <a:pt x="2" y="28"/>
                      </a:lnTo>
                      <a:lnTo>
                        <a:pt x="0" y="59"/>
                      </a:lnTo>
                      <a:lnTo>
                        <a:pt x="0" y="59"/>
                      </a:lnTo>
                      <a:lnTo>
                        <a:pt x="0" y="77"/>
                      </a:lnTo>
                      <a:lnTo>
                        <a:pt x="4" y="95"/>
                      </a:lnTo>
                      <a:lnTo>
                        <a:pt x="4" y="95"/>
                      </a:lnTo>
                      <a:lnTo>
                        <a:pt x="6" y="93"/>
                      </a:lnTo>
                      <a:lnTo>
                        <a:pt x="6" y="93"/>
                      </a:lnTo>
                      <a:lnTo>
                        <a:pt x="4" y="77"/>
                      </a:lnTo>
                      <a:lnTo>
                        <a:pt x="4" y="59"/>
                      </a:lnTo>
                      <a:lnTo>
                        <a:pt x="4" y="59"/>
                      </a:lnTo>
                      <a:lnTo>
                        <a:pt x="6" y="29"/>
                      </a:lnTo>
                      <a:lnTo>
                        <a:pt x="12" y="2"/>
                      </a:lnTo>
                      <a:lnTo>
                        <a:pt x="12" y="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7" name="Freeform 259"/>
                <p:cNvSpPr>
                  <a:spLocks/>
                </p:cNvSpPr>
                <p:nvPr userDrawn="1"/>
              </p:nvSpPr>
              <p:spPr bwMode="auto">
                <a:xfrm>
                  <a:off x="-3652838" y="-2230438"/>
                  <a:ext cx="333375" cy="573088"/>
                </a:xfrm>
                <a:custGeom>
                  <a:avLst/>
                  <a:gdLst>
                    <a:gd name="T0" fmla="*/ 8 w 210"/>
                    <a:gd name="T1" fmla="*/ 0 h 361"/>
                    <a:gd name="T2" fmla="*/ 8 w 210"/>
                    <a:gd name="T3" fmla="*/ 0 h 361"/>
                    <a:gd name="T4" fmla="*/ 0 w 210"/>
                    <a:gd name="T5" fmla="*/ 0 h 361"/>
                    <a:gd name="T6" fmla="*/ 0 w 210"/>
                    <a:gd name="T7" fmla="*/ 0 h 361"/>
                    <a:gd name="T8" fmla="*/ 2 w 210"/>
                    <a:gd name="T9" fmla="*/ 4 h 361"/>
                    <a:gd name="T10" fmla="*/ 2 w 210"/>
                    <a:gd name="T11" fmla="*/ 4 h 361"/>
                    <a:gd name="T12" fmla="*/ 8 w 210"/>
                    <a:gd name="T13" fmla="*/ 4 h 361"/>
                    <a:gd name="T14" fmla="*/ 8 w 210"/>
                    <a:gd name="T15" fmla="*/ 4 h 361"/>
                    <a:gd name="T16" fmla="*/ 28 w 210"/>
                    <a:gd name="T17" fmla="*/ 4 h 361"/>
                    <a:gd name="T18" fmla="*/ 48 w 210"/>
                    <a:gd name="T19" fmla="*/ 8 h 361"/>
                    <a:gd name="T20" fmla="*/ 66 w 210"/>
                    <a:gd name="T21" fmla="*/ 12 h 361"/>
                    <a:gd name="T22" fmla="*/ 84 w 210"/>
                    <a:gd name="T23" fmla="*/ 18 h 361"/>
                    <a:gd name="T24" fmla="*/ 102 w 210"/>
                    <a:gd name="T25" fmla="*/ 28 h 361"/>
                    <a:gd name="T26" fmla="*/ 118 w 210"/>
                    <a:gd name="T27" fmla="*/ 38 h 361"/>
                    <a:gd name="T28" fmla="*/ 134 w 210"/>
                    <a:gd name="T29" fmla="*/ 48 h 361"/>
                    <a:gd name="T30" fmla="*/ 148 w 210"/>
                    <a:gd name="T31" fmla="*/ 62 h 361"/>
                    <a:gd name="T32" fmla="*/ 160 w 210"/>
                    <a:gd name="T33" fmla="*/ 76 h 361"/>
                    <a:gd name="T34" fmla="*/ 172 w 210"/>
                    <a:gd name="T35" fmla="*/ 90 h 361"/>
                    <a:gd name="T36" fmla="*/ 182 w 210"/>
                    <a:gd name="T37" fmla="*/ 106 h 361"/>
                    <a:gd name="T38" fmla="*/ 190 w 210"/>
                    <a:gd name="T39" fmla="*/ 124 h 361"/>
                    <a:gd name="T40" fmla="*/ 196 w 210"/>
                    <a:gd name="T41" fmla="*/ 142 h 361"/>
                    <a:gd name="T42" fmla="*/ 202 w 210"/>
                    <a:gd name="T43" fmla="*/ 162 h 361"/>
                    <a:gd name="T44" fmla="*/ 204 w 210"/>
                    <a:gd name="T45" fmla="*/ 181 h 361"/>
                    <a:gd name="T46" fmla="*/ 206 w 210"/>
                    <a:gd name="T47" fmla="*/ 201 h 361"/>
                    <a:gd name="T48" fmla="*/ 206 w 210"/>
                    <a:gd name="T49" fmla="*/ 201 h 361"/>
                    <a:gd name="T50" fmla="*/ 204 w 210"/>
                    <a:gd name="T51" fmla="*/ 225 h 361"/>
                    <a:gd name="T52" fmla="*/ 200 w 210"/>
                    <a:gd name="T53" fmla="*/ 247 h 361"/>
                    <a:gd name="T54" fmla="*/ 194 w 210"/>
                    <a:gd name="T55" fmla="*/ 269 h 361"/>
                    <a:gd name="T56" fmla="*/ 184 w 210"/>
                    <a:gd name="T57" fmla="*/ 289 h 361"/>
                    <a:gd name="T58" fmla="*/ 172 w 210"/>
                    <a:gd name="T59" fmla="*/ 309 h 361"/>
                    <a:gd name="T60" fmla="*/ 160 w 210"/>
                    <a:gd name="T61" fmla="*/ 327 h 361"/>
                    <a:gd name="T62" fmla="*/ 144 w 210"/>
                    <a:gd name="T63" fmla="*/ 343 h 361"/>
                    <a:gd name="T64" fmla="*/ 128 w 210"/>
                    <a:gd name="T65" fmla="*/ 359 h 361"/>
                    <a:gd name="T66" fmla="*/ 128 w 210"/>
                    <a:gd name="T67" fmla="*/ 359 h 361"/>
                    <a:gd name="T68" fmla="*/ 130 w 210"/>
                    <a:gd name="T69" fmla="*/ 361 h 361"/>
                    <a:gd name="T70" fmla="*/ 130 w 210"/>
                    <a:gd name="T71" fmla="*/ 361 h 361"/>
                    <a:gd name="T72" fmla="*/ 146 w 210"/>
                    <a:gd name="T73" fmla="*/ 347 h 361"/>
                    <a:gd name="T74" fmla="*/ 162 w 210"/>
                    <a:gd name="T75" fmla="*/ 329 h 361"/>
                    <a:gd name="T76" fmla="*/ 176 w 210"/>
                    <a:gd name="T77" fmla="*/ 311 h 361"/>
                    <a:gd name="T78" fmla="*/ 188 w 210"/>
                    <a:gd name="T79" fmla="*/ 291 h 361"/>
                    <a:gd name="T80" fmla="*/ 198 w 210"/>
                    <a:gd name="T81" fmla="*/ 271 h 361"/>
                    <a:gd name="T82" fmla="*/ 204 w 210"/>
                    <a:gd name="T83" fmla="*/ 247 h 361"/>
                    <a:gd name="T84" fmla="*/ 208 w 210"/>
                    <a:gd name="T85" fmla="*/ 225 h 361"/>
                    <a:gd name="T86" fmla="*/ 210 w 210"/>
                    <a:gd name="T87" fmla="*/ 201 h 361"/>
                    <a:gd name="T88" fmla="*/ 210 w 210"/>
                    <a:gd name="T89" fmla="*/ 201 h 361"/>
                    <a:gd name="T90" fmla="*/ 208 w 210"/>
                    <a:gd name="T91" fmla="*/ 179 h 361"/>
                    <a:gd name="T92" fmla="*/ 206 w 210"/>
                    <a:gd name="T93" fmla="*/ 160 h 361"/>
                    <a:gd name="T94" fmla="*/ 200 w 210"/>
                    <a:gd name="T95" fmla="*/ 142 h 361"/>
                    <a:gd name="T96" fmla="*/ 194 w 210"/>
                    <a:gd name="T97" fmla="*/ 122 h 361"/>
                    <a:gd name="T98" fmla="*/ 186 w 210"/>
                    <a:gd name="T99" fmla="*/ 106 h 361"/>
                    <a:gd name="T100" fmla="*/ 176 w 210"/>
                    <a:gd name="T101" fmla="*/ 88 h 361"/>
                    <a:gd name="T102" fmla="*/ 164 w 210"/>
                    <a:gd name="T103" fmla="*/ 72 h 361"/>
                    <a:gd name="T104" fmla="*/ 150 w 210"/>
                    <a:gd name="T105" fmla="*/ 58 h 361"/>
                    <a:gd name="T106" fmla="*/ 136 w 210"/>
                    <a:gd name="T107" fmla="*/ 46 h 361"/>
                    <a:gd name="T108" fmla="*/ 120 w 210"/>
                    <a:gd name="T109" fmla="*/ 34 h 361"/>
                    <a:gd name="T110" fmla="*/ 104 w 210"/>
                    <a:gd name="T111" fmla="*/ 24 h 361"/>
                    <a:gd name="T112" fmla="*/ 86 w 210"/>
                    <a:gd name="T113" fmla="*/ 16 h 361"/>
                    <a:gd name="T114" fmla="*/ 68 w 210"/>
                    <a:gd name="T115" fmla="*/ 8 h 361"/>
                    <a:gd name="T116" fmla="*/ 48 w 210"/>
                    <a:gd name="T117" fmla="*/ 4 h 361"/>
                    <a:gd name="T118" fmla="*/ 28 w 210"/>
                    <a:gd name="T119" fmla="*/ 0 h 361"/>
                    <a:gd name="T120" fmla="*/ 8 w 210"/>
                    <a:gd name="T121" fmla="*/ 0 h 361"/>
                    <a:gd name="T122" fmla="*/ 8 w 210"/>
                    <a:gd name="T12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361">
                      <a:moveTo>
                        <a:pt x="8" y="0"/>
                      </a:moveTo>
                      <a:lnTo>
                        <a:pt x="8" y="0"/>
                      </a:lnTo>
                      <a:lnTo>
                        <a:pt x="0" y="0"/>
                      </a:lnTo>
                      <a:lnTo>
                        <a:pt x="0" y="0"/>
                      </a:lnTo>
                      <a:lnTo>
                        <a:pt x="2" y="4"/>
                      </a:lnTo>
                      <a:lnTo>
                        <a:pt x="2" y="4"/>
                      </a:lnTo>
                      <a:lnTo>
                        <a:pt x="8" y="4"/>
                      </a:lnTo>
                      <a:lnTo>
                        <a:pt x="8" y="4"/>
                      </a:lnTo>
                      <a:lnTo>
                        <a:pt x="28" y="4"/>
                      </a:lnTo>
                      <a:lnTo>
                        <a:pt x="48" y="8"/>
                      </a:lnTo>
                      <a:lnTo>
                        <a:pt x="66" y="12"/>
                      </a:lnTo>
                      <a:lnTo>
                        <a:pt x="84" y="18"/>
                      </a:lnTo>
                      <a:lnTo>
                        <a:pt x="102" y="28"/>
                      </a:lnTo>
                      <a:lnTo>
                        <a:pt x="118" y="38"/>
                      </a:lnTo>
                      <a:lnTo>
                        <a:pt x="134" y="48"/>
                      </a:lnTo>
                      <a:lnTo>
                        <a:pt x="148" y="62"/>
                      </a:lnTo>
                      <a:lnTo>
                        <a:pt x="160" y="76"/>
                      </a:lnTo>
                      <a:lnTo>
                        <a:pt x="172" y="90"/>
                      </a:lnTo>
                      <a:lnTo>
                        <a:pt x="182" y="106"/>
                      </a:lnTo>
                      <a:lnTo>
                        <a:pt x="190" y="124"/>
                      </a:lnTo>
                      <a:lnTo>
                        <a:pt x="196" y="142"/>
                      </a:lnTo>
                      <a:lnTo>
                        <a:pt x="202" y="162"/>
                      </a:lnTo>
                      <a:lnTo>
                        <a:pt x="204" y="181"/>
                      </a:lnTo>
                      <a:lnTo>
                        <a:pt x="206" y="201"/>
                      </a:lnTo>
                      <a:lnTo>
                        <a:pt x="206" y="201"/>
                      </a:lnTo>
                      <a:lnTo>
                        <a:pt x="204" y="225"/>
                      </a:lnTo>
                      <a:lnTo>
                        <a:pt x="200" y="247"/>
                      </a:lnTo>
                      <a:lnTo>
                        <a:pt x="194" y="269"/>
                      </a:lnTo>
                      <a:lnTo>
                        <a:pt x="184" y="289"/>
                      </a:lnTo>
                      <a:lnTo>
                        <a:pt x="172" y="309"/>
                      </a:lnTo>
                      <a:lnTo>
                        <a:pt x="160" y="327"/>
                      </a:lnTo>
                      <a:lnTo>
                        <a:pt x="144" y="343"/>
                      </a:lnTo>
                      <a:lnTo>
                        <a:pt x="128" y="359"/>
                      </a:lnTo>
                      <a:lnTo>
                        <a:pt x="128" y="359"/>
                      </a:lnTo>
                      <a:lnTo>
                        <a:pt x="130" y="361"/>
                      </a:lnTo>
                      <a:lnTo>
                        <a:pt x="130" y="361"/>
                      </a:lnTo>
                      <a:lnTo>
                        <a:pt x="146" y="347"/>
                      </a:lnTo>
                      <a:lnTo>
                        <a:pt x="162" y="329"/>
                      </a:lnTo>
                      <a:lnTo>
                        <a:pt x="176" y="311"/>
                      </a:lnTo>
                      <a:lnTo>
                        <a:pt x="188" y="291"/>
                      </a:lnTo>
                      <a:lnTo>
                        <a:pt x="198" y="271"/>
                      </a:lnTo>
                      <a:lnTo>
                        <a:pt x="204" y="247"/>
                      </a:lnTo>
                      <a:lnTo>
                        <a:pt x="208" y="225"/>
                      </a:lnTo>
                      <a:lnTo>
                        <a:pt x="210" y="201"/>
                      </a:lnTo>
                      <a:lnTo>
                        <a:pt x="210" y="201"/>
                      </a:lnTo>
                      <a:lnTo>
                        <a:pt x="208" y="179"/>
                      </a:lnTo>
                      <a:lnTo>
                        <a:pt x="206" y="160"/>
                      </a:lnTo>
                      <a:lnTo>
                        <a:pt x="200" y="142"/>
                      </a:lnTo>
                      <a:lnTo>
                        <a:pt x="194" y="122"/>
                      </a:lnTo>
                      <a:lnTo>
                        <a:pt x="186" y="106"/>
                      </a:lnTo>
                      <a:lnTo>
                        <a:pt x="176" y="88"/>
                      </a:lnTo>
                      <a:lnTo>
                        <a:pt x="164" y="72"/>
                      </a:lnTo>
                      <a:lnTo>
                        <a:pt x="150" y="58"/>
                      </a:lnTo>
                      <a:lnTo>
                        <a:pt x="136" y="46"/>
                      </a:lnTo>
                      <a:lnTo>
                        <a:pt x="120" y="34"/>
                      </a:lnTo>
                      <a:lnTo>
                        <a:pt x="104" y="24"/>
                      </a:lnTo>
                      <a:lnTo>
                        <a:pt x="86" y="16"/>
                      </a:lnTo>
                      <a:lnTo>
                        <a:pt x="68" y="8"/>
                      </a:lnTo>
                      <a:lnTo>
                        <a:pt x="48" y="4"/>
                      </a:lnTo>
                      <a:lnTo>
                        <a:pt x="28" y="0"/>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8" name="Freeform 260"/>
                <p:cNvSpPr>
                  <a:spLocks/>
                </p:cNvSpPr>
                <p:nvPr userDrawn="1"/>
              </p:nvSpPr>
              <p:spPr bwMode="auto">
                <a:xfrm>
                  <a:off x="-3106738" y="-1314450"/>
                  <a:ext cx="860425" cy="3513138"/>
                </a:xfrm>
                <a:custGeom>
                  <a:avLst/>
                  <a:gdLst>
                    <a:gd name="T0" fmla="*/ 542 w 542"/>
                    <a:gd name="T1" fmla="*/ 2207 h 2213"/>
                    <a:gd name="T2" fmla="*/ 542 w 542"/>
                    <a:gd name="T3" fmla="*/ 2207 h 2213"/>
                    <a:gd name="T4" fmla="*/ 480 w 542"/>
                    <a:gd name="T5" fmla="*/ 2127 h 2213"/>
                    <a:gd name="T6" fmla="*/ 422 w 542"/>
                    <a:gd name="T7" fmla="*/ 2043 h 2213"/>
                    <a:gd name="T8" fmla="*/ 368 w 542"/>
                    <a:gd name="T9" fmla="*/ 1959 h 2213"/>
                    <a:gd name="T10" fmla="*/ 318 w 542"/>
                    <a:gd name="T11" fmla="*/ 1871 h 2213"/>
                    <a:gd name="T12" fmla="*/ 270 w 542"/>
                    <a:gd name="T13" fmla="*/ 1781 h 2213"/>
                    <a:gd name="T14" fmla="*/ 226 w 542"/>
                    <a:gd name="T15" fmla="*/ 1690 h 2213"/>
                    <a:gd name="T16" fmla="*/ 186 w 542"/>
                    <a:gd name="T17" fmla="*/ 1596 h 2213"/>
                    <a:gd name="T18" fmla="*/ 150 w 542"/>
                    <a:gd name="T19" fmla="*/ 1500 h 2213"/>
                    <a:gd name="T20" fmla="*/ 116 w 542"/>
                    <a:gd name="T21" fmla="*/ 1402 h 2213"/>
                    <a:gd name="T22" fmla="*/ 88 w 542"/>
                    <a:gd name="T23" fmla="*/ 1302 h 2213"/>
                    <a:gd name="T24" fmla="*/ 64 w 542"/>
                    <a:gd name="T25" fmla="*/ 1200 h 2213"/>
                    <a:gd name="T26" fmla="*/ 44 w 542"/>
                    <a:gd name="T27" fmla="*/ 1098 h 2213"/>
                    <a:gd name="T28" fmla="*/ 28 w 542"/>
                    <a:gd name="T29" fmla="*/ 994 h 2213"/>
                    <a:gd name="T30" fmla="*/ 16 w 542"/>
                    <a:gd name="T31" fmla="*/ 888 h 2213"/>
                    <a:gd name="T32" fmla="*/ 10 w 542"/>
                    <a:gd name="T33" fmla="*/ 780 h 2213"/>
                    <a:gd name="T34" fmla="*/ 8 w 542"/>
                    <a:gd name="T35" fmla="*/ 672 h 2213"/>
                    <a:gd name="T36" fmla="*/ 8 w 542"/>
                    <a:gd name="T37" fmla="*/ 672 h 2213"/>
                    <a:gd name="T38" fmla="*/ 8 w 542"/>
                    <a:gd name="T39" fmla="*/ 586 h 2213"/>
                    <a:gd name="T40" fmla="*/ 14 w 542"/>
                    <a:gd name="T41" fmla="*/ 500 h 2213"/>
                    <a:gd name="T42" fmla="*/ 20 w 542"/>
                    <a:gd name="T43" fmla="*/ 416 h 2213"/>
                    <a:gd name="T44" fmla="*/ 30 w 542"/>
                    <a:gd name="T45" fmla="*/ 330 h 2213"/>
                    <a:gd name="T46" fmla="*/ 44 w 542"/>
                    <a:gd name="T47" fmla="*/ 246 h 2213"/>
                    <a:gd name="T48" fmla="*/ 58 w 542"/>
                    <a:gd name="T49" fmla="*/ 164 h 2213"/>
                    <a:gd name="T50" fmla="*/ 78 w 542"/>
                    <a:gd name="T51" fmla="*/ 82 h 2213"/>
                    <a:gd name="T52" fmla="*/ 98 w 542"/>
                    <a:gd name="T53" fmla="*/ 0 h 2213"/>
                    <a:gd name="T54" fmla="*/ 98 w 542"/>
                    <a:gd name="T55" fmla="*/ 0 h 2213"/>
                    <a:gd name="T56" fmla="*/ 92 w 542"/>
                    <a:gd name="T57" fmla="*/ 0 h 2213"/>
                    <a:gd name="T58" fmla="*/ 92 w 542"/>
                    <a:gd name="T59" fmla="*/ 0 h 2213"/>
                    <a:gd name="T60" fmla="*/ 70 w 542"/>
                    <a:gd name="T61" fmla="*/ 82 h 2213"/>
                    <a:gd name="T62" fmla="*/ 52 w 542"/>
                    <a:gd name="T63" fmla="*/ 164 h 2213"/>
                    <a:gd name="T64" fmla="*/ 36 w 542"/>
                    <a:gd name="T65" fmla="*/ 246 h 2213"/>
                    <a:gd name="T66" fmla="*/ 22 w 542"/>
                    <a:gd name="T67" fmla="*/ 330 h 2213"/>
                    <a:gd name="T68" fmla="*/ 12 w 542"/>
                    <a:gd name="T69" fmla="*/ 416 h 2213"/>
                    <a:gd name="T70" fmla="*/ 6 w 542"/>
                    <a:gd name="T71" fmla="*/ 500 h 2213"/>
                    <a:gd name="T72" fmla="*/ 0 w 542"/>
                    <a:gd name="T73" fmla="*/ 586 h 2213"/>
                    <a:gd name="T74" fmla="*/ 0 w 542"/>
                    <a:gd name="T75" fmla="*/ 672 h 2213"/>
                    <a:gd name="T76" fmla="*/ 0 w 542"/>
                    <a:gd name="T77" fmla="*/ 672 h 2213"/>
                    <a:gd name="T78" fmla="*/ 2 w 542"/>
                    <a:gd name="T79" fmla="*/ 778 h 2213"/>
                    <a:gd name="T80" fmla="*/ 8 w 542"/>
                    <a:gd name="T81" fmla="*/ 884 h 2213"/>
                    <a:gd name="T82" fmla="*/ 20 w 542"/>
                    <a:gd name="T83" fmla="*/ 988 h 2213"/>
                    <a:gd name="T84" fmla="*/ 34 w 542"/>
                    <a:gd name="T85" fmla="*/ 1090 h 2213"/>
                    <a:gd name="T86" fmla="*/ 54 w 542"/>
                    <a:gd name="T87" fmla="*/ 1194 h 2213"/>
                    <a:gd name="T88" fmla="*/ 78 w 542"/>
                    <a:gd name="T89" fmla="*/ 1294 h 2213"/>
                    <a:gd name="T90" fmla="*/ 106 w 542"/>
                    <a:gd name="T91" fmla="*/ 1394 h 2213"/>
                    <a:gd name="T92" fmla="*/ 138 w 542"/>
                    <a:gd name="T93" fmla="*/ 1492 h 2213"/>
                    <a:gd name="T94" fmla="*/ 172 w 542"/>
                    <a:gd name="T95" fmla="*/ 1588 h 2213"/>
                    <a:gd name="T96" fmla="*/ 212 w 542"/>
                    <a:gd name="T97" fmla="*/ 1684 h 2213"/>
                    <a:gd name="T98" fmla="*/ 256 w 542"/>
                    <a:gd name="T99" fmla="*/ 1777 h 2213"/>
                    <a:gd name="T100" fmla="*/ 304 w 542"/>
                    <a:gd name="T101" fmla="*/ 1867 h 2213"/>
                    <a:gd name="T102" fmla="*/ 356 w 542"/>
                    <a:gd name="T103" fmla="*/ 1957 h 2213"/>
                    <a:gd name="T104" fmla="*/ 412 w 542"/>
                    <a:gd name="T105" fmla="*/ 2045 h 2213"/>
                    <a:gd name="T106" fmla="*/ 472 w 542"/>
                    <a:gd name="T107" fmla="*/ 2131 h 2213"/>
                    <a:gd name="T108" fmla="*/ 534 w 542"/>
                    <a:gd name="T109" fmla="*/ 2213 h 2213"/>
                    <a:gd name="T110" fmla="*/ 534 w 542"/>
                    <a:gd name="T111" fmla="*/ 2213 h 2213"/>
                    <a:gd name="T112" fmla="*/ 542 w 542"/>
                    <a:gd name="T113" fmla="*/ 2207 h 2213"/>
                    <a:gd name="T114" fmla="*/ 542 w 542"/>
                    <a:gd name="T115" fmla="*/ 2207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2" h="2213">
                      <a:moveTo>
                        <a:pt x="542" y="2207"/>
                      </a:moveTo>
                      <a:lnTo>
                        <a:pt x="542" y="2207"/>
                      </a:lnTo>
                      <a:lnTo>
                        <a:pt x="480" y="2127"/>
                      </a:lnTo>
                      <a:lnTo>
                        <a:pt x="422" y="2043"/>
                      </a:lnTo>
                      <a:lnTo>
                        <a:pt x="368" y="1959"/>
                      </a:lnTo>
                      <a:lnTo>
                        <a:pt x="318" y="1871"/>
                      </a:lnTo>
                      <a:lnTo>
                        <a:pt x="270" y="1781"/>
                      </a:lnTo>
                      <a:lnTo>
                        <a:pt x="226" y="1690"/>
                      </a:lnTo>
                      <a:lnTo>
                        <a:pt x="186" y="1596"/>
                      </a:lnTo>
                      <a:lnTo>
                        <a:pt x="150" y="1500"/>
                      </a:lnTo>
                      <a:lnTo>
                        <a:pt x="116" y="1402"/>
                      </a:lnTo>
                      <a:lnTo>
                        <a:pt x="88" y="1302"/>
                      </a:lnTo>
                      <a:lnTo>
                        <a:pt x="64" y="1200"/>
                      </a:lnTo>
                      <a:lnTo>
                        <a:pt x="44" y="1098"/>
                      </a:lnTo>
                      <a:lnTo>
                        <a:pt x="28" y="994"/>
                      </a:lnTo>
                      <a:lnTo>
                        <a:pt x="16" y="888"/>
                      </a:lnTo>
                      <a:lnTo>
                        <a:pt x="10" y="780"/>
                      </a:lnTo>
                      <a:lnTo>
                        <a:pt x="8" y="672"/>
                      </a:lnTo>
                      <a:lnTo>
                        <a:pt x="8" y="672"/>
                      </a:lnTo>
                      <a:lnTo>
                        <a:pt x="8" y="586"/>
                      </a:lnTo>
                      <a:lnTo>
                        <a:pt x="14" y="500"/>
                      </a:lnTo>
                      <a:lnTo>
                        <a:pt x="20" y="416"/>
                      </a:lnTo>
                      <a:lnTo>
                        <a:pt x="30" y="330"/>
                      </a:lnTo>
                      <a:lnTo>
                        <a:pt x="44" y="246"/>
                      </a:lnTo>
                      <a:lnTo>
                        <a:pt x="58" y="164"/>
                      </a:lnTo>
                      <a:lnTo>
                        <a:pt x="78" y="82"/>
                      </a:lnTo>
                      <a:lnTo>
                        <a:pt x="98" y="0"/>
                      </a:lnTo>
                      <a:lnTo>
                        <a:pt x="98" y="0"/>
                      </a:lnTo>
                      <a:lnTo>
                        <a:pt x="92" y="0"/>
                      </a:lnTo>
                      <a:lnTo>
                        <a:pt x="92" y="0"/>
                      </a:lnTo>
                      <a:lnTo>
                        <a:pt x="70" y="82"/>
                      </a:lnTo>
                      <a:lnTo>
                        <a:pt x="52" y="164"/>
                      </a:lnTo>
                      <a:lnTo>
                        <a:pt x="36" y="246"/>
                      </a:lnTo>
                      <a:lnTo>
                        <a:pt x="22" y="330"/>
                      </a:lnTo>
                      <a:lnTo>
                        <a:pt x="12" y="416"/>
                      </a:lnTo>
                      <a:lnTo>
                        <a:pt x="6" y="500"/>
                      </a:lnTo>
                      <a:lnTo>
                        <a:pt x="0" y="586"/>
                      </a:lnTo>
                      <a:lnTo>
                        <a:pt x="0" y="672"/>
                      </a:lnTo>
                      <a:lnTo>
                        <a:pt x="0" y="672"/>
                      </a:lnTo>
                      <a:lnTo>
                        <a:pt x="2" y="778"/>
                      </a:lnTo>
                      <a:lnTo>
                        <a:pt x="8" y="884"/>
                      </a:lnTo>
                      <a:lnTo>
                        <a:pt x="20" y="988"/>
                      </a:lnTo>
                      <a:lnTo>
                        <a:pt x="34" y="1090"/>
                      </a:lnTo>
                      <a:lnTo>
                        <a:pt x="54" y="1194"/>
                      </a:lnTo>
                      <a:lnTo>
                        <a:pt x="78" y="1294"/>
                      </a:lnTo>
                      <a:lnTo>
                        <a:pt x="106" y="1394"/>
                      </a:lnTo>
                      <a:lnTo>
                        <a:pt x="138" y="1492"/>
                      </a:lnTo>
                      <a:lnTo>
                        <a:pt x="172" y="1588"/>
                      </a:lnTo>
                      <a:lnTo>
                        <a:pt x="212" y="1684"/>
                      </a:lnTo>
                      <a:lnTo>
                        <a:pt x="256" y="1777"/>
                      </a:lnTo>
                      <a:lnTo>
                        <a:pt x="304" y="1867"/>
                      </a:lnTo>
                      <a:lnTo>
                        <a:pt x="356" y="1957"/>
                      </a:lnTo>
                      <a:lnTo>
                        <a:pt x="412" y="2045"/>
                      </a:lnTo>
                      <a:lnTo>
                        <a:pt x="472" y="2131"/>
                      </a:lnTo>
                      <a:lnTo>
                        <a:pt x="534" y="2213"/>
                      </a:lnTo>
                      <a:lnTo>
                        <a:pt x="534" y="2213"/>
                      </a:lnTo>
                      <a:lnTo>
                        <a:pt x="542" y="2207"/>
                      </a:lnTo>
                      <a:lnTo>
                        <a:pt x="542" y="2207"/>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9" name="Freeform 261"/>
                <p:cNvSpPr>
                  <a:spLocks/>
                </p:cNvSpPr>
                <p:nvPr userDrawn="1"/>
              </p:nvSpPr>
              <p:spPr bwMode="auto">
                <a:xfrm>
                  <a:off x="-3008313" y="1646238"/>
                  <a:ext cx="1281113" cy="1533525"/>
                </a:xfrm>
                <a:custGeom>
                  <a:avLst/>
                  <a:gdLst>
                    <a:gd name="T0" fmla="*/ 8 w 807"/>
                    <a:gd name="T1" fmla="*/ 0 h 966"/>
                    <a:gd name="T2" fmla="*/ 8 w 807"/>
                    <a:gd name="T3" fmla="*/ 0 h 966"/>
                    <a:gd name="T4" fmla="*/ 0 w 807"/>
                    <a:gd name="T5" fmla="*/ 4 h 966"/>
                    <a:gd name="T6" fmla="*/ 0 w 807"/>
                    <a:gd name="T7" fmla="*/ 4 h 966"/>
                    <a:gd name="T8" fmla="*/ 36 w 807"/>
                    <a:gd name="T9" fmla="*/ 74 h 966"/>
                    <a:gd name="T10" fmla="*/ 74 w 807"/>
                    <a:gd name="T11" fmla="*/ 144 h 966"/>
                    <a:gd name="T12" fmla="*/ 114 w 807"/>
                    <a:gd name="T13" fmla="*/ 212 h 966"/>
                    <a:gd name="T14" fmla="*/ 156 w 807"/>
                    <a:gd name="T15" fmla="*/ 278 h 966"/>
                    <a:gd name="T16" fmla="*/ 200 w 807"/>
                    <a:gd name="T17" fmla="*/ 344 h 966"/>
                    <a:gd name="T18" fmla="*/ 246 w 807"/>
                    <a:gd name="T19" fmla="*/ 408 h 966"/>
                    <a:gd name="T20" fmla="*/ 294 w 807"/>
                    <a:gd name="T21" fmla="*/ 470 h 966"/>
                    <a:gd name="T22" fmla="*/ 344 w 807"/>
                    <a:gd name="T23" fmla="*/ 532 h 966"/>
                    <a:gd name="T24" fmla="*/ 394 w 807"/>
                    <a:gd name="T25" fmla="*/ 592 h 966"/>
                    <a:gd name="T26" fmla="*/ 448 w 807"/>
                    <a:gd name="T27" fmla="*/ 650 h 966"/>
                    <a:gd name="T28" fmla="*/ 502 w 807"/>
                    <a:gd name="T29" fmla="*/ 706 h 966"/>
                    <a:gd name="T30" fmla="*/ 558 w 807"/>
                    <a:gd name="T31" fmla="*/ 762 h 966"/>
                    <a:gd name="T32" fmla="*/ 616 w 807"/>
                    <a:gd name="T33" fmla="*/ 816 h 966"/>
                    <a:gd name="T34" fmla="*/ 675 w 807"/>
                    <a:gd name="T35" fmla="*/ 868 h 966"/>
                    <a:gd name="T36" fmla="*/ 735 w 807"/>
                    <a:gd name="T37" fmla="*/ 918 h 966"/>
                    <a:gd name="T38" fmla="*/ 797 w 807"/>
                    <a:gd name="T39" fmla="*/ 966 h 966"/>
                    <a:gd name="T40" fmla="*/ 807 w 807"/>
                    <a:gd name="T41" fmla="*/ 966 h 966"/>
                    <a:gd name="T42" fmla="*/ 807 w 807"/>
                    <a:gd name="T43" fmla="*/ 966 h 966"/>
                    <a:gd name="T44" fmla="*/ 745 w 807"/>
                    <a:gd name="T45" fmla="*/ 918 h 966"/>
                    <a:gd name="T46" fmla="*/ 685 w 807"/>
                    <a:gd name="T47" fmla="*/ 870 h 966"/>
                    <a:gd name="T48" fmla="*/ 625 w 807"/>
                    <a:gd name="T49" fmla="*/ 818 h 966"/>
                    <a:gd name="T50" fmla="*/ 570 w 807"/>
                    <a:gd name="T51" fmla="*/ 766 h 966"/>
                    <a:gd name="T52" fmla="*/ 514 w 807"/>
                    <a:gd name="T53" fmla="*/ 710 h 966"/>
                    <a:gd name="T54" fmla="*/ 460 w 807"/>
                    <a:gd name="T55" fmla="*/ 654 h 966"/>
                    <a:gd name="T56" fmla="*/ 406 w 807"/>
                    <a:gd name="T57" fmla="*/ 596 h 966"/>
                    <a:gd name="T58" fmla="*/ 356 w 807"/>
                    <a:gd name="T59" fmla="*/ 536 h 966"/>
                    <a:gd name="T60" fmla="*/ 306 w 807"/>
                    <a:gd name="T61" fmla="*/ 474 h 966"/>
                    <a:gd name="T62" fmla="*/ 258 w 807"/>
                    <a:gd name="T63" fmla="*/ 412 h 966"/>
                    <a:gd name="T64" fmla="*/ 212 w 807"/>
                    <a:gd name="T65" fmla="*/ 346 h 966"/>
                    <a:gd name="T66" fmla="*/ 166 w 807"/>
                    <a:gd name="T67" fmla="*/ 280 h 966"/>
                    <a:gd name="T68" fmla="*/ 124 w 807"/>
                    <a:gd name="T69" fmla="*/ 212 h 966"/>
                    <a:gd name="T70" fmla="*/ 84 w 807"/>
                    <a:gd name="T71" fmla="*/ 142 h 966"/>
                    <a:gd name="T72" fmla="*/ 44 w 807"/>
                    <a:gd name="T73" fmla="*/ 72 h 966"/>
                    <a:gd name="T74" fmla="*/ 8 w 807"/>
                    <a:gd name="T75" fmla="*/ 0 h 966"/>
                    <a:gd name="T76" fmla="*/ 8 w 807"/>
                    <a:gd name="T7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966">
                      <a:moveTo>
                        <a:pt x="8" y="0"/>
                      </a:moveTo>
                      <a:lnTo>
                        <a:pt x="8" y="0"/>
                      </a:lnTo>
                      <a:lnTo>
                        <a:pt x="0" y="4"/>
                      </a:lnTo>
                      <a:lnTo>
                        <a:pt x="0" y="4"/>
                      </a:lnTo>
                      <a:lnTo>
                        <a:pt x="36" y="74"/>
                      </a:lnTo>
                      <a:lnTo>
                        <a:pt x="74" y="144"/>
                      </a:lnTo>
                      <a:lnTo>
                        <a:pt x="114" y="212"/>
                      </a:lnTo>
                      <a:lnTo>
                        <a:pt x="156" y="278"/>
                      </a:lnTo>
                      <a:lnTo>
                        <a:pt x="200" y="344"/>
                      </a:lnTo>
                      <a:lnTo>
                        <a:pt x="246" y="408"/>
                      </a:lnTo>
                      <a:lnTo>
                        <a:pt x="294" y="470"/>
                      </a:lnTo>
                      <a:lnTo>
                        <a:pt x="344" y="532"/>
                      </a:lnTo>
                      <a:lnTo>
                        <a:pt x="394" y="592"/>
                      </a:lnTo>
                      <a:lnTo>
                        <a:pt x="448" y="650"/>
                      </a:lnTo>
                      <a:lnTo>
                        <a:pt x="502" y="706"/>
                      </a:lnTo>
                      <a:lnTo>
                        <a:pt x="558" y="762"/>
                      </a:lnTo>
                      <a:lnTo>
                        <a:pt x="616" y="816"/>
                      </a:lnTo>
                      <a:lnTo>
                        <a:pt x="675" y="868"/>
                      </a:lnTo>
                      <a:lnTo>
                        <a:pt x="735" y="918"/>
                      </a:lnTo>
                      <a:lnTo>
                        <a:pt x="797" y="966"/>
                      </a:lnTo>
                      <a:lnTo>
                        <a:pt x="807" y="966"/>
                      </a:lnTo>
                      <a:lnTo>
                        <a:pt x="807" y="966"/>
                      </a:lnTo>
                      <a:lnTo>
                        <a:pt x="745" y="918"/>
                      </a:lnTo>
                      <a:lnTo>
                        <a:pt x="685" y="870"/>
                      </a:lnTo>
                      <a:lnTo>
                        <a:pt x="625" y="818"/>
                      </a:lnTo>
                      <a:lnTo>
                        <a:pt x="570" y="766"/>
                      </a:lnTo>
                      <a:lnTo>
                        <a:pt x="514" y="710"/>
                      </a:lnTo>
                      <a:lnTo>
                        <a:pt x="460" y="654"/>
                      </a:lnTo>
                      <a:lnTo>
                        <a:pt x="406" y="596"/>
                      </a:lnTo>
                      <a:lnTo>
                        <a:pt x="356" y="536"/>
                      </a:lnTo>
                      <a:lnTo>
                        <a:pt x="306" y="474"/>
                      </a:lnTo>
                      <a:lnTo>
                        <a:pt x="258" y="412"/>
                      </a:lnTo>
                      <a:lnTo>
                        <a:pt x="212" y="346"/>
                      </a:lnTo>
                      <a:lnTo>
                        <a:pt x="166" y="280"/>
                      </a:lnTo>
                      <a:lnTo>
                        <a:pt x="124" y="212"/>
                      </a:lnTo>
                      <a:lnTo>
                        <a:pt x="84" y="142"/>
                      </a:lnTo>
                      <a:lnTo>
                        <a:pt x="44" y="72"/>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0" name="Freeform 262"/>
                <p:cNvSpPr>
                  <a:spLocks/>
                </p:cNvSpPr>
                <p:nvPr userDrawn="1"/>
              </p:nvSpPr>
              <p:spPr bwMode="auto">
                <a:xfrm>
                  <a:off x="-3268663" y="1063625"/>
                  <a:ext cx="114300" cy="231775"/>
                </a:xfrm>
                <a:custGeom>
                  <a:avLst/>
                  <a:gdLst>
                    <a:gd name="T0" fmla="*/ 52 w 72"/>
                    <a:gd name="T1" fmla="*/ 18 h 146"/>
                    <a:gd name="T2" fmla="*/ 52 w 72"/>
                    <a:gd name="T3" fmla="*/ 18 h 146"/>
                    <a:gd name="T4" fmla="*/ 46 w 72"/>
                    <a:gd name="T5" fmla="*/ 10 h 146"/>
                    <a:gd name="T6" fmla="*/ 38 w 72"/>
                    <a:gd name="T7" fmla="*/ 4 h 146"/>
                    <a:gd name="T8" fmla="*/ 30 w 72"/>
                    <a:gd name="T9" fmla="*/ 0 h 146"/>
                    <a:gd name="T10" fmla="*/ 18 w 72"/>
                    <a:gd name="T11" fmla="*/ 2 h 146"/>
                    <a:gd name="T12" fmla="*/ 18 w 72"/>
                    <a:gd name="T13" fmla="*/ 2 h 146"/>
                    <a:gd name="T14" fmla="*/ 10 w 72"/>
                    <a:gd name="T15" fmla="*/ 8 h 146"/>
                    <a:gd name="T16" fmla="*/ 4 w 72"/>
                    <a:gd name="T17" fmla="*/ 16 h 146"/>
                    <a:gd name="T18" fmla="*/ 0 w 72"/>
                    <a:gd name="T19" fmla="*/ 26 h 146"/>
                    <a:gd name="T20" fmla="*/ 2 w 72"/>
                    <a:gd name="T21" fmla="*/ 36 h 146"/>
                    <a:gd name="T22" fmla="*/ 2 w 72"/>
                    <a:gd name="T23" fmla="*/ 36 h 146"/>
                    <a:gd name="T24" fmla="*/ 6 w 72"/>
                    <a:gd name="T25" fmla="*/ 44 h 146"/>
                    <a:gd name="T26" fmla="*/ 14 w 72"/>
                    <a:gd name="T27" fmla="*/ 50 h 146"/>
                    <a:gd name="T28" fmla="*/ 22 w 72"/>
                    <a:gd name="T29" fmla="*/ 52 h 146"/>
                    <a:gd name="T30" fmla="*/ 32 w 72"/>
                    <a:gd name="T31" fmla="*/ 54 h 146"/>
                    <a:gd name="T32" fmla="*/ 32 w 72"/>
                    <a:gd name="T33" fmla="*/ 54 h 146"/>
                    <a:gd name="T34" fmla="*/ 66 w 72"/>
                    <a:gd name="T35" fmla="*/ 146 h 146"/>
                    <a:gd name="T36" fmla="*/ 66 w 72"/>
                    <a:gd name="T37" fmla="*/ 146 h 146"/>
                    <a:gd name="T38" fmla="*/ 72 w 72"/>
                    <a:gd name="T39" fmla="*/ 144 h 146"/>
                    <a:gd name="T40" fmla="*/ 72 w 72"/>
                    <a:gd name="T41" fmla="*/ 144 h 146"/>
                    <a:gd name="T42" fmla="*/ 40 w 72"/>
                    <a:gd name="T43" fmla="*/ 50 h 146"/>
                    <a:gd name="T44" fmla="*/ 40 w 72"/>
                    <a:gd name="T45" fmla="*/ 50 h 146"/>
                    <a:gd name="T46" fmla="*/ 46 w 72"/>
                    <a:gd name="T47" fmla="*/ 44 h 146"/>
                    <a:gd name="T48" fmla="*/ 52 w 72"/>
                    <a:gd name="T49" fmla="*/ 36 h 146"/>
                    <a:gd name="T50" fmla="*/ 54 w 72"/>
                    <a:gd name="T51" fmla="*/ 28 h 146"/>
                    <a:gd name="T52" fmla="*/ 52 w 72"/>
                    <a:gd name="T53" fmla="*/ 18 h 146"/>
                    <a:gd name="T54" fmla="*/ 52 w 72"/>
                    <a:gd name="T55" fmla="*/ 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46">
                      <a:moveTo>
                        <a:pt x="52" y="18"/>
                      </a:moveTo>
                      <a:lnTo>
                        <a:pt x="52" y="18"/>
                      </a:lnTo>
                      <a:lnTo>
                        <a:pt x="46" y="10"/>
                      </a:lnTo>
                      <a:lnTo>
                        <a:pt x="38" y="4"/>
                      </a:lnTo>
                      <a:lnTo>
                        <a:pt x="30" y="0"/>
                      </a:lnTo>
                      <a:lnTo>
                        <a:pt x="18" y="2"/>
                      </a:lnTo>
                      <a:lnTo>
                        <a:pt x="18" y="2"/>
                      </a:lnTo>
                      <a:lnTo>
                        <a:pt x="10" y="8"/>
                      </a:lnTo>
                      <a:lnTo>
                        <a:pt x="4" y="16"/>
                      </a:lnTo>
                      <a:lnTo>
                        <a:pt x="0" y="26"/>
                      </a:lnTo>
                      <a:lnTo>
                        <a:pt x="2" y="36"/>
                      </a:lnTo>
                      <a:lnTo>
                        <a:pt x="2" y="36"/>
                      </a:lnTo>
                      <a:lnTo>
                        <a:pt x="6" y="44"/>
                      </a:lnTo>
                      <a:lnTo>
                        <a:pt x="14" y="50"/>
                      </a:lnTo>
                      <a:lnTo>
                        <a:pt x="22" y="52"/>
                      </a:lnTo>
                      <a:lnTo>
                        <a:pt x="32" y="54"/>
                      </a:lnTo>
                      <a:lnTo>
                        <a:pt x="32" y="54"/>
                      </a:lnTo>
                      <a:lnTo>
                        <a:pt x="66" y="146"/>
                      </a:lnTo>
                      <a:lnTo>
                        <a:pt x="66" y="146"/>
                      </a:lnTo>
                      <a:lnTo>
                        <a:pt x="72" y="144"/>
                      </a:lnTo>
                      <a:lnTo>
                        <a:pt x="72" y="144"/>
                      </a:lnTo>
                      <a:lnTo>
                        <a:pt x="40" y="50"/>
                      </a:lnTo>
                      <a:lnTo>
                        <a:pt x="40" y="50"/>
                      </a:lnTo>
                      <a:lnTo>
                        <a:pt x="46" y="44"/>
                      </a:lnTo>
                      <a:lnTo>
                        <a:pt x="52" y="36"/>
                      </a:lnTo>
                      <a:lnTo>
                        <a:pt x="54" y="28"/>
                      </a:lnTo>
                      <a:lnTo>
                        <a:pt x="52" y="18"/>
                      </a:lnTo>
                      <a:lnTo>
                        <a:pt x="52" y="18"/>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1" name="Freeform 263"/>
                <p:cNvSpPr>
                  <a:spLocks/>
                </p:cNvSpPr>
                <p:nvPr userDrawn="1"/>
              </p:nvSpPr>
              <p:spPr bwMode="auto">
                <a:xfrm>
                  <a:off x="-2185988" y="2278063"/>
                  <a:ext cx="1093788" cy="901700"/>
                </a:xfrm>
                <a:custGeom>
                  <a:avLst/>
                  <a:gdLst>
                    <a:gd name="T0" fmla="*/ 6 w 689"/>
                    <a:gd name="T1" fmla="*/ 0 h 568"/>
                    <a:gd name="T2" fmla="*/ 6 w 689"/>
                    <a:gd name="T3" fmla="*/ 0 h 568"/>
                    <a:gd name="T4" fmla="*/ 0 w 689"/>
                    <a:gd name="T5" fmla="*/ 6 h 568"/>
                    <a:gd name="T6" fmla="*/ 0 w 689"/>
                    <a:gd name="T7" fmla="*/ 6 h 568"/>
                    <a:gd name="T8" fmla="*/ 72 w 689"/>
                    <a:gd name="T9" fmla="*/ 88 h 568"/>
                    <a:gd name="T10" fmla="*/ 109 w 689"/>
                    <a:gd name="T11" fmla="*/ 128 h 568"/>
                    <a:gd name="T12" fmla="*/ 147 w 689"/>
                    <a:gd name="T13" fmla="*/ 168 h 568"/>
                    <a:gd name="T14" fmla="*/ 147 w 689"/>
                    <a:gd name="T15" fmla="*/ 168 h 568"/>
                    <a:gd name="T16" fmla="*/ 207 w 689"/>
                    <a:gd name="T17" fmla="*/ 226 h 568"/>
                    <a:gd name="T18" fmla="*/ 269 w 689"/>
                    <a:gd name="T19" fmla="*/ 282 h 568"/>
                    <a:gd name="T20" fmla="*/ 333 w 689"/>
                    <a:gd name="T21" fmla="*/ 336 h 568"/>
                    <a:gd name="T22" fmla="*/ 397 w 689"/>
                    <a:gd name="T23" fmla="*/ 386 h 568"/>
                    <a:gd name="T24" fmla="*/ 463 w 689"/>
                    <a:gd name="T25" fmla="*/ 436 h 568"/>
                    <a:gd name="T26" fmla="*/ 531 w 689"/>
                    <a:gd name="T27" fmla="*/ 482 h 568"/>
                    <a:gd name="T28" fmla="*/ 599 w 689"/>
                    <a:gd name="T29" fmla="*/ 526 h 568"/>
                    <a:gd name="T30" fmla="*/ 669 w 689"/>
                    <a:gd name="T31" fmla="*/ 568 h 568"/>
                    <a:gd name="T32" fmla="*/ 689 w 689"/>
                    <a:gd name="T33" fmla="*/ 568 h 568"/>
                    <a:gd name="T34" fmla="*/ 689 w 689"/>
                    <a:gd name="T35" fmla="*/ 568 h 568"/>
                    <a:gd name="T36" fmla="*/ 641 w 689"/>
                    <a:gd name="T37" fmla="*/ 540 h 568"/>
                    <a:gd name="T38" fmla="*/ 593 w 689"/>
                    <a:gd name="T39" fmla="*/ 512 h 568"/>
                    <a:gd name="T40" fmla="*/ 545 w 689"/>
                    <a:gd name="T41" fmla="*/ 480 h 568"/>
                    <a:gd name="T42" fmla="*/ 499 w 689"/>
                    <a:gd name="T43" fmla="*/ 450 h 568"/>
                    <a:gd name="T44" fmla="*/ 453 w 689"/>
                    <a:gd name="T45" fmla="*/ 418 h 568"/>
                    <a:gd name="T46" fmla="*/ 409 w 689"/>
                    <a:gd name="T47" fmla="*/ 384 h 568"/>
                    <a:gd name="T48" fmla="*/ 365 w 689"/>
                    <a:gd name="T49" fmla="*/ 350 h 568"/>
                    <a:gd name="T50" fmla="*/ 321 w 689"/>
                    <a:gd name="T51" fmla="*/ 314 h 568"/>
                    <a:gd name="T52" fmla="*/ 279 w 689"/>
                    <a:gd name="T53" fmla="*/ 278 h 568"/>
                    <a:gd name="T54" fmla="*/ 237 w 689"/>
                    <a:gd name="T55" fmla="*/ 242 h 568"/>
                    <a:gd name="T56" fmla="*/ 197 w 689"/>
                    <a:gd name="T57" fmla="*/ 204 h 568"/>
                    <a:gd name="T58" fmla="*/ 157 w 689"/>
                    <a:gd name="T59" fmla="*/ 164 h 568"/>
                    <a:gd name="T60" fmla="*/ 117 w 689"/>
                    <a:gd name="T61" fmla="*/ 124 h 568"/>
                    <a:gd name="T62" fmla="*/ 80 w 689"/>
                    <a:gd name="T63" fmla="*/ 84 h 568"/>
                    <a:gd name="T64" fmla="*/ 44 w 689"/>
                    <a:gd name="T65" fmla="*/ 42 h 568"/>
                    <a:gd name="T66" fmla="*/ 6 w 689"/>
                    <a:gd name="T67" fmla="*/ 0 h 568"/>
                    <a:gd name="T68" fmla="*/ 6 w 689"/>
                    <a:gd name="T6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68">
                      <a:moveTo>
                        <a:pt x="6" y="0"/>
                      </a:moveTo>
                      <a:lnTo>
                        <a:pt x="6" y="0"/>
                      </a:lnTo>
                      <a:lnTo>
                        <a:pt x="0" y="6"/>
                      </a:lnTo>
                      <a:lnTo>
                        <a:pt x="0" y="6"/>
                      </a:lnTo>
                      <a:lnTo>
                        <a:pt x="72" y="88"/>
                      </a:lnTo>
                      <a:lnTo>
                        <a:pt x="109" y="128"/>
                      </a:lnTo>
                      <a:lnTo>
                        <a:pt x="147" y="168"/>
                      </a:lnTo>
                      <a:lnTo>
                        <a:pt x="147" y="168"/>
                      </a:lnTo>
                      <a:lnTo>
                        <a:pt x="207" y="226"/>
                      </a:lnTo>
                      <a:lnTo>
                        <a:pt x="269" y="282"/>
                      </a:lnTo>
                      <a:lnTo>
                        <a:pt x="333" y="336"/>
                      </a:lnTo>
                      <a:lnTo>
                        <a:pt x="397" y="386"/>
                      </a:lnTo>
                      <a:lnTo>
                        <a:pt x="463" y="436"/>
                      </a:lnTo>
                      <a:lnTo>
                        <a:pt x="531" y="482"/>
                      </a:lnTo>
                      <a:lnTo>
                        <a:pt x="599" y="526"/>
                      </a:lnTo>
                      <a:lnTo>
                        <a:pt x="669" y="568"/>
                      </a:lnTo>
                      <a:lnTo>
                        <a:pt x="689" y="568"/>
                      </a:lnTo>
                      <a:lnTo>
                        <a:pt x="689" y="568"/>
                      </a:lnTo>
                      <a:lnTo>
                        <a:pt x="641" y="540"/>
                      </a:lnTo>
                      <a:lnTo>
                        <a:pt x="593" y="512"/>
                      </a:lnTo>
                      <a:lnTo>
                        <a:pt x="545" y="480"/>
                      </a:lnTo>
                      <a:lnTo>
                        <a:pt x="499" y="450"/>
                      </a:lnTo>
                      <a:lnTo>
                        <a:pt x="453" y="418"/>
                      </a:lnTo>
                      <a:lnTo>
                        <a:pt x="409" y="384"/>
                      </a:lnTo>
                      <a:lnTo>
                        <a:pt x="365" y="350"/>
                      </a:lnTo>
                      <a:lnTo>
                        <a:pt x="321" y="314"/>
                      </a:lnTo>
                      <a:lnTo>
                        <a:pt x="279" y="278"/>
                      </a:lnTo>
                      <a:lnTo>
                        <a:pt x="237" y="242"/>
                      </a:lnTo>
                      <a:lnTo>
                        <a:pt x="197" y="204"/>
                      </a:lnTo>
                      <a:lnTo>
                        <a:pt x="157" y="164"/>
                      </a:lnTo>
                      <a:lnTo>
                        <a:pt x="117" y="124"/>
                      </a:lnTo>
                      <a:lnTo>
                        <a:pt x="80" y="84"/>
                      </a:lnTo>
                      <a:lnTo>
                        <a:pt x="44" y="42"/>
                      </a:lnTo>
                      <a:lnTo>
                        <a:pt x="6" y="0"/>
                      </a:lnTo>
                      <a:lnTo>
                        <a:pt x="6"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2" name="Freeform 264"/>
                <p:cNvSpPr>
                  <a:spLocks/>
                </p:cNvSpPr>
                <p:nvPr userDrawn="1"/>
              </p:nvSpPr>
              <p:spPr bwMode="auto">
                <a:xfrm>
                  <a:off x="-3135313" y="1365250"/>
                  <a:ext cx="60325" cy="115888"/>
                </a:xfrm>
                <a:custGeom>
                  <a:avLst/>
                  <a:gdLst>
                    <a:gd name="T0" fmla="*/ 8 w 38"/>
                    <a:gd name="T1" fmla="*/ 0 h 73"/>
                    <a:gd name="T2" fmla="*/ 8 w 38"/>
                    <a:gd name="T3" fmla="*/ 0 h 73"/>
                    <a:gd name="T4" fmla="*/ 0 w 38"/>
                    <a:gd name="T5" fmla="*/ 2 h 73"/>
                    <a:gd name="T6" fmla="*/ 0 w 38"/>
                    <a:gd name="T7" fmla="*/ 2 h 73"/>
                    <a:gd name="T8" fmla="*/ 30 w 38"/>
                    <a:gd name="T9" fmla="*/ 73 h 73"/>
                    <a:gd name="T10" fmla="*/ 30 w 38"/>
                    <a:gd name="T11" fmla="*/ 73 h 73"/>
                    <a:gd name="T12" fmla="*/ 38 w 38"/>
                    <a:gd name="T13" fmla="*/ 71 h 73"/>
                    <a:gd name="T14" fmla="*/ 38 w 38"/>
                    <a:gd name="T15" fmla="*/ 71 h 73"/>
                    <a:gd name="T16" fmla="*/ 8 w 38"/>
                    <a:gd name="T17" fmla="*/ 0 h 73"/>
                    <a:gd name="T18" fmla="*/ 8 w 38"/>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3">
                      <a:moveTo>
                        <a:pt x="8" y="0"/>
                      </a:moveTo>
                      <a:lnTo>
                        <a:pt x="8" y="0"/>
                      </a:lnTo>
                      <a:lnTo>
                        <a:pt x="0" y="2"/>
                      </a:lnTo>
                      <a:lnTo>
                        <a:pt x="0" y="2"/>
                      </a:lnTo>
                      <a:lnTo>
                        <a:pt x="30" y="73"/>
                      </a:lnTo>
                      <a:lnTo>
                        <a:pt x="30" y="73"/>
                      </a:lnTo>
                      <a:lnTo>
                        <a:pt x="38" y="71"/>
                      </a:lnTo>
                      <a:lnTo>
                        <a:pt x="38" y="71"/>
                      </a:lnTo>
                      <a:lnTo>
                        <a:pt x="8" y="0"/>
                      </a:lnTo>
                      <a:lnTo>
                        <a:pt x="8" y="0"/>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13" name="Freeform 266"/>
                <p:cNvSpPr>
                  <a:spLocks/>
                </p:cNvSpPr>
                <p:nvPr userDrawn="1"/>
              </p:nvSpPr>
              <p:spPr bwMode="auto">
                <a:xfrm>
                  <a:off x="-2960688" y="-3459163"/>
                  <a:ext cx="1516063" cy="2138363"/>
                </a:xfrm>
                <a:custGeom>
                  <a:avLst/>
                  <a:gdLst>
                    <a:gd name="T0" fmla="*/ 180 w 955"/>
                    <a:gd name="T1" fmla="*/ 892 h 1347"/>
                    <a:gd name="T2" fmla="*/ 180 w 955"/>
                    <a:gd name="T3" fmla="*/ 892 h 1347"/>
                    <a:gd name="T4" fmla="*/ 152 w 955"/>
                    <a:gd name="T5" fmla="*/ 947 h 1347"/>
                    <a:gd name="T6" fmla="*/ 126 w 955"/>
                    <a:gd name="T7" fmla="*/ 1003 h 1347"/>
                    <a:gd name="T8" fmla="*/ 102 w 955"/>
                    <a:gd name="T9" fmla="*/ 1059 h 1347"/>
                    <a:gd name="T10" fmla="*/ 78 w 955"/>
                    <a:gd name="T11" fmla="*/ 1115 h 1347"/>
                    <a:gd name="T12" fmla="*/ 56 w 955"/>
                    <a:gd name="T13" fmla="*/ 1173 h 1347"/>
                    <a:gd name="T14" fmla="*/ 36 w 955"/>
                    <a:gd name="T15" fmla="*/ 1231 h 1347"/>
                    <a:gd name="T16" fmla="*/ 18 w 955"/>
                    <a:gd name="T17" fmla="*/ 1289 h 1347"/>
                    <a:gd name="T18" fmla="*/ 0 w 955"/>
                    <a:gd name="T19" fmla="*/ 1347 h 1347"/>
                    <a:gd name="T20" fmla="*/ 0 w 955"/>
                    <a:gd name="T21" fmla="*/ 1347 h 1347"/>
                    <a:gd name="T22" fmla="*/ 8 w 955"/>
                    <a:gd name="T23" fmla="*/ 1347 h 1347"/>
                    <a:gd name="T24" fmla="*/ 8 w 955"/>
                    <a:gd name="T25" fmla="*/ 1347 h 1347"/>
                    <a:gd name="T26" fmla="*/ 36 w 955"/>
                    <a:gd name="T27" fmla="*/ 1253 h 1347"/>
                    <a:gd name="T28" fmla="*/ 70 w 955"/>
                    <a:gd name="T29" fmla="*/ 1157 h 1347"/>
                    <a:gd name="T30" fmla="*/ 106 w 955"/>
                    <a:gd name="T31" fmla="*/ 1065 h 1347"/>
                    <a:gd name="T32" fmla="*/ 146 w 955"/>
                    <a:gd name="T33" fmla="*/ 973 h 1347"/>
                    <a:gd name="T34" fmla="*/ 190 w 955"/>
                    <a:gd name="T35" fmla="*/ 886 h 1347"/>
                    <a:gd name="T36" fmla="*/ 238 w 955"/>
                    <a:gd name="T37" fmla="*/ 798 h 1347"/>
                    <a:gd name="T38" fmla="*/ 288 w 955"/>
                    <a:gd name="T39" fmla="*/ 712 h 1347"/>
                    <a:gd name="T40" fmla="*/ 344 w 955"/>
                    <a:gd name="T41" fmla="*/ 628 h 1347"/>
                    <a:gd name="T42" fmla="*/ 402 w 955"/>
                    <a:gd name="T43" fmla="*/ 548 h 1347"/>
                    <a:gd name="T44" fmla="*/ 462 w 955"/>
                    <a:gd name="T45" fmla="*/ 468 h 1347"/>
                    <a:gd name="T46" fmla="*/ 528 w 955"/>
                    <a:gd name="T47" fmla="*/ 390 h 1347"/>
                    <a:gd name="T48" fmla="*/ 595 w 955"/>
                    <a:gd name="T49" fmla="*/ 316 h 1347"/>
                    <a:gd name="T50" fmla="*/ 667 w 955"/>
                    <a:gd name="T51" fmla="*/ 244 h 1347"/>
                    <a:gd name="T52" fmla="*/ 741 w 955"/>
                    <a:gd name="T53" fmla="*/ 176 h 1347"/>
                    <a:gd name="T54" fmla="*/ 819 w 955"/>
                    <a:gd name="T55" fmla="*/ 108 h 1347"/>
                    <a:gd name="T56" fmla="*/ 901 w 955"/>
                    <a:gd name="T57" fmla="*/ 44 h 1347"/>
                    <a:gd name="T58" fmla="*/ 923 w 955"/>
                    <a:gd name="T59" fmla="*/ 74 h 1347"/>
                    <a:gd name="T60" fmla="*/ 955 w 955"/>
                    <a:gd name="T61" fmla="*/ 0 h 1347"/>
                    <a:gd name="T62" fmla="*/ 875 w 955"/>
                    <a:gd name="T63" fmla="*/ 10 h 1347"/>
                    <a:gd name="T64" fmla="*/ 897 w 955"/>
                    <a:gd name="T65" fmla="*/ 38 h 1347"/>
                    <a:gd name="T66" fmla="*/ 897 w 955"/>
                    <a:gd name="T67" fmla="*/ 38 h 1347"/>
                    <a:gd name="T68" fmla="*/ 841 w 955"/>
                    <a:gd name="T69" fmla="*/ 82 h 1347"/>
                    <a:gd name="T70" fmla="*/ 787 w 955"/>
                    <a:gd name="T71" fmla="*/ 126 h 1347"/>
                    <a:gd name="T72" fmla="*/ 733 w 955"/>
                    <a:gd name="T73" fmla="*/ 172 h 1347"/>
                    <a:gd name="T74" fmla="*/ 681 w 955"/>
                    <a:gd name="T75" fmla="*/ 220 h 1347"/>
                    <a:gd name="T76" fmla="*/ 631 w 955"/>
                    <a:gd name="T77" fmla="*/ 270 h 1347"/>
                    <a:gd name="T78" fmla="*/ 584 w 955"/>
                    <a:gd name="T79" fmla="*/ 320 h 1347"/>
                    <a:gd name="T80" fmla="*/ 536 w 955"/>
                    <a:gd name="T81" fmla="*/ 372 h 1347"/>
                    <a:gd name="T82" fmla="*/ 490 w 955"/>
                    <a:gd name="T83" fmla="*/ 424 h 1347"/>
                    <a:gd name="T84" fmla="*/ 446 w 955"/>
                    <a:gd name="T85" fmla="*/ 480 h 1347"/>
                    <a:gd name="T86" fmla="*/ 402 w 955"/>
                    <a:gd name="T87" fmla="*/ 536 h 1347"/>
                    <a:gd name="T88" fmla="*/ 362 w 955"/>
                    <a:gd name="T89" fmla="*/ 592 h 1347"/>
                    <a:gd name="T90" fmla="*/ 322 w 955"/>
                    <a:gd name="T91" fmla="*/ 650 h 1347"/>
                    <a:gd name="T92" fmla="*/ 284 w 955"/>
                    <a:gd name="T93" fmla="*/ 708 h 1347"/>
                    <a:gd name="T94" fmla="*/ 248 w 955"/>
                    <a:gd name="T95" fmla="*/ 768 h 1347"/>
                    <a:gd name="T96" fmla="*/ 212 w 955"/>
                    <a:gd name="T97" fmla="*/ 830 h 1347"/>
                    <a:gd name="T98" fmla="*/ 180 w 955"/>
                    <a:gd name="T99" fmla="*/ 892 h 1347"/>
                    <a:gd name="T100" fmla="*/ 180 w 955"/>
                    <a:gd name="T101" fmla="*/ 89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5" h="1347">
                      <a:moveTo>
                        <a:pt x="180" y="892"/>
                      </a:moveTo>
                      <a:lnTo>
                        <a:pt x="180" y="892"/>
                      </a:lnTo>
                      <a:lnTo>
                        <a:pt x="152" y="947"/>
                      </a:lnTo>
                      <a:lnTo>
                        <a:pt x="126" y="1003"/>
                      </a:lnTo>
                      <a:lnTo>
                        <a:pt x="102" y="1059"/>
                      </a:lnTo>
                      <a:lnTo>
                        <a:pt x="78" y="1115"/>
                      </a:lnTo>
                      <a:lnTo>
                        <a:pt x="56" y="1173"/>
                      </a:lnTo>
                      <a:lnTo>
                        <a:pt x="36" y="1231"/>
                      </a:lnTo>
                      <a:lnTo>
                        <a:pt x="18" y="1289"/>
                      </a:lnTo>
                      <a:lnTo>
                        <a:pt x="0" y="1347"/>
                      </a:lnTo>
                      <a:lnTo>
                        <a:pt x="0" y="1347"/>
                      </a:lnTo>
                      <a:lnTo>
                        <a:pt x="8" y="1347"/>
                      </a:lnTo>
                      <a:lnTo>
                        <a:pt x="8" y="1347"/>
                      </a:lnTo>
                      <a:lnTo>
                        <a:pt x="36" y="1253"/>
                      </a:lnTo>
                      <a:lnTo>
                        <a:pt x="70" y="1157"/>
                      </a:lnTo>
                      <a:lnTo>
                        <a:pt x="106" y="1065"/>
                      </a:lnTo>
                      <a:lnTo>
                        <a:pt x="146" y="973"/>
                      </a:lnTo>
                      <a:lnTo>
                        <a:pt x="190" y="886"/>
                      </a:lnTo>
                      <a:lnTo>
                        <a:pt x="238" y="798"/>
                      </a:lnTo>
                      <a:lnTo>
                        <a:pt x="288" y="712"/>
                      </a:lnTo>
                      <a:lnTo>
                        <a:pt x="344" y="628"/>
                      </a:lnTo>
                      <a:lnTo>
                        <a:pt x="402" y="548"/>
                      </a:lnTo>
                      <a:lnTo>
                        <a:pt x="462" y="468"/>
                      </a:lnTo>
                      <a:lnTo>
                        <a:pt x="528" y="390"/>
                      </a:lnTo>
                      <a:lnTo>
                        <a:pt x="595" y="316"/>
                      </a:lnTo>
                      <a:lnTo>
                        <a:pt x="667" y="244"/>
                      </a:lnTo>
                      <a:lnTo>
                        <a:pt x="741" y="176"/>
                      </a:lnTo>
                      <a:lnTo>
                        <a:pt x="819" y="108"/>
                      </a:lnTo>
                      <a:lnTo>
                        <a:pt x="901" y="44"/>
                      </a:lnTo>
                      <a:lnTo>
                        <a:pt x="923" y="74"/>
                      </a:lnTo>
                      <a:lnTo>
                        <a:pt x="955" y="0"/>
                      </a:lnTo>
                      <a:lnTo>
                        <a:pt x="875" y="10"/>
                      </a:lnTo>
                      <a:lnTo>
                        <a:pt x="897" y="38"/>
                      </a:lnTo>
                      <a:lnTo>
                        <a:pt x="897" y="38"/>
                      </a:lnTo>
                      <a:lnTo>
                        <a:pt x="841" y="82"/>
                      </a:lnTo>
                      <a:lnTo>
                        <a:pt x="787" y="126"/>
                      </a:lnTo>
                      <a:lnTo>
                        <a:pt x="733" y="172"/>
                      </a:lnTo>
                      <a:lnTo>
                        <a:pt x="681" y="220"/>
                      </a:lnTo>
                      <a:lnTo>
                        <a:pt x="631" y="270"/>
                      </a:lnTo>
                      <a:lnTo>
                        <a:pt x="584" y="320"/>
                      </a:lnTo>
                      <a:lnTo>
                        <a:pt x="536" y="372"/>
                      </a:lnTo>
                      <a:lnTo>
                        <a:pt x="490" y="424"/>
                      </a:lnTo>
                      <a:lnTo>
                        <a:pt x="446" y="480"/>
                      </a:lnTo>
                      <a:lnTo>
                        <a:pt x="402" y="536"/>
                      </a:lnTo>
                      <a:lnTo>
                        <a:pt x="362" y="592"/>
                      </a:lnTo>
                      <a:lnTo>
                        <a:pt x="322" y="650"/>
                      </a:lnTo>
                      <a:lnTo>
                        <a:pt x="284" y="708"/>
                      </a:lnTo>
                      <a:lnTo>
                        <a:pt x="248" y="768"/>
                      </a:lnTo>
                      <a:lnTo>
                        <a:pt x="212" y="830"/>
                      </a:lnTo>
                      <a:lnTo>
                        <a:pt x="180" y="892"/>
                      </a:lnTo>
                      <a:lnTo>
                        <a:pt x="180" y="892"/>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97" name="white"/>
              <p:cNvSpPr>
                <a:spLocks noEditPoints="1"/>
              </p:cNvSpPr>
              <p:nvPr userDrawn="1"/>
            </p:nvSpPr>
            <p:spPr bwMode="auto">
              <a:xfrm>
                <a:off x="-2747963" y="-247650"/>
                <a:ext cx="2722563" cy="3427413"/>
              </a:xfrm>
              <a:custGeom>
                <a:avLst/>
                <a:gdLst>
                  <a:gd name="T0" fmla="*/ 1611 w 1715"/>
                  <a:gd name="T1" fmla="*/ 2131 h 2159"/>
                  <a:gd name="T2" fmla="*/ 1615 w 1715"/>
                  <a:gd name="T3" fmla="*/ 2111 h 2159"/>
                  <a:gd name="T4" fmla="*/ 1609 w 1715"/>
                  <a:gd name="T5" fmla="*/ 2083 h 2159"/>
                  <a:gd name="T6" fmla="*/ 1581 w 1715"/>
                  <a:gd name="T7" fmla="*/ 2049 h 2159"/>
                  <a:gd name="T8" fmla="*/ 1539 w 1715"/>
                  <a:gd name="T9" fmla="*/ 2037 h 2159"/>
                  <a:gd name="T10" fmla="*/ 1517 w 1715"/>
                  <a:gd name="T11" fmla="*/ 2041 h 2159"/>
                  <a:gd name="T12" fmla="*/ 1489 w 1715"/>
                  <a:gd name="T13" fmla="*/ 2057 h 2159"/>
                  <a:gd name="T14" fmla="*/ 1471 w 1715"/>
                  <a:gd name="T15" fmla="*/ 2083 h 2159"/>
                  <a:gd name="T16" fmla="*/ 1329 w 1715"/>
                  <a:gd name="T17" fmla="*/ 2023 h 2159"/>
                  <a:gd name="T18" fmla="*/ 1125 w 1715"/>
                  <a:gd name="T19" fmla="*/ 1917 h 2159"/>
                  <a:gd name="T20" fmla="*/ 935 w 1715"/>
                  <a:gd name="T21" fmla="*/ 1793 h 2159"/>
                  <a:gd name="T22" fmla="*/ 761 w 1715"/>
                  <a:gd name="T23" fmla="*/ 1649 h 2159"/>
                  <a:gd name="T24" fmla="*/ 601 w 1715"/>
                  <a:gd name="T25" fmla="*/ 1489 h 2159"/>
                  <a:gd name="T26" fmla="*/ 459 w 1715"/>
                  <a:gd name="T27" fmla="*/ 1315 h 2159"/>
                  <a:gd name="T28" fmla="*/ 338 w 1715"/>
                  <a:gd name="T29" fmla="*/ 1127 h 2159"/>
                  <a:gd name="T30" fmla="*/ 234 w 1715"/>
                  <a:gd name="T31" fmla="*/ 926 h 2159"/>
                  <a:gd name="T32" fmla="*/ 150 w 1715"/>
                  <a:gd name="T33" fmla="*/ 714 h 2159"/>
                  <a:gd name="T34" fmla="*/ 88 w 1715"/>
                  <a:gd name="T35" fmla="*/ 492 h 2159"/>
                  <a:gd name="T36" fmla="*/ 48 w 1715"/>
                  <a:gd name="T37" fmla="*/ 260 h 2159"/>
                  <a:gd name="T38" fmla="*/ 34 w 1715"/>
                  <a:gd name="T39" fmla="*/ 58 h 2159"/>
                  <a:gd name="T40" fmla="*/ 52 w 1715"/>
                  <a:gd name="T41" fmla="*/ 48 h 2159"/>
                  <a:gd name="T42" fmla="*/ 60 w 1715"/>
                  <a:gd name="T43" fmla="*/ 28 h 2159"/>
                  <a:gd name="T44" fmla="*/ 50 w 1715"/>
                  <a:gd name="T45" fmla="*/ 8 h 2159"/>
                  <a:gd name="T46" fmla="*/ 30 w 1715"/>
                  <a:gd name="T47" fmla="*/ 0 h 2159"/>
                  <a:gd name="T48" fmla="*/ 18 w 1715"/>
                  <a:gd name="T49" fmla="*/ 4 h 2159"/>
                  <a:gd name="T50" fmla="*/ 2 w 1715"/>
                  <a:gd name="T51" fmla="*/ 24 h 2159"/>
                  <a:gd name="T52" fmla="*/ 4 w 1715"/>
                  <a:gd name="T53" fmla="*/ 40 h 2159"/>
                  <a:gd name="T54" fmla="*/ 26 w 1715"/>
                  <a:gd name="T55" fmla="*/ 58 h 2159"/>
                  <a:gd name="T56" fmla="*/ 34 w 1715"/>
                  <a:gd name="T57" fmla="*/ 212 h 2159"/>
                  <a:gd name="T58" fmla="*/ 52 w 1715"/>
                  <a:gd name="T59" fmla="*/ 344 h 2159"/>
                  <a:gd name="T60" fmla="*/ 104 w 1715"/>
                  <a:gd name="T61" fmla="*/ 588 h 2159"/>
                  <a:gd name="T62" fmla="*/ 182 w 1715"/>
                  <a:gd name="T63" fmla="*/ 824 h 2159"/>
                  <a:gd name="T64" fmla="*/ 286 w 1715"/>
                  <a:gd name="T65" fmla="*/ 1050 h 2159"/>
                  <a:gd name="T66" fmla="*/ 414 w 1715"/>
                  <a:gd name="T67" fmla="*/ 1261 h 2159"/>
                  <a:gd name="T68" fmla="*/ 567 w 1715"/>
                  <a:gd name="T69" fmla="*/ 1459 h 2159"/>
                  <a:gd name="T70" fmla="*/ 661 w 1715"/>
                  <a:gd name="T71" fmla="*/ 1563 h 2159"/>
                  <a:gd name="T72" fmla="*/ 815 w 1715"/>
                  <a:gd name="T73" fmla="*/ 1705 h 2159"/>
                  <a:gd name="T74" fmla="*/ 979 w 1715"/>
                  <a:gd name="T75" fmla="*/ 1833 h 2159"/>
                  <a:gd name="T76" fmla="*/ 1155 w 1715"/>
                  <a:gd name="T77" fmla="*/ 1945 h 2159"/>
                  <a:gd name="T78" fmla="*/ 1339 w 1715"/>
                  <a:gd name="T79" fmla="*/ 2039 h 2159"/>
                  <a:gd name="T80" fmla="*/ 1469 w 1715"/>
                  <a:gd name="T81" fmla="*/ 2091 h 2159"/>
                  <a:gd name="T82" fmla="*/ 1465 w 1715"/>
                  <a:gd name="T83" fmla="*/ 2111 h 2159"/>
                  <a:gd name="T84" fmla="*/ 1475 w 1715"/>
                  <a:gd name="T85" fmla="*/ 2149 h 2159"/>
                  <a:gd name="T86" fmla="*/ 1491 w 1715"/>
                  <a:gd name="T87" fmla="*/ 2159 h 2159"/>
                  <a:gd name="T88" fmla="*/ 1473 w 1715"/>
                  <a:gd name="T89" fmla="*/ 2125 h 2159"/>
                  <a:gd name="T90" fmla="*/ 1471 w 1715"/>
                  <a:gd name="T91" fmla="*/ 2103 h 2159"/>
                  <a:gd name="T92" fmla="*/ 1539 w 1715"/>
                  <a:gd name="T93" fmla="*/ 2117 h 2159"/>
                  <a:gd name="T94" fmla="*/ 1597 w 1715"/>
                  <a:gd name="T95" fmla="*/ 2149 h 2159"/>
                  <a:gd name="T96" fmla="*/ 1597 w 1715"/>
                  <a:gd name="T97" fmla="*/ 2159 h 2159"/>
                  <a:gd name="T98" fmla="*/ 1609 w 1715"/>
                  <a:gd name="T99" fmla="*/ 2139 h 2159"/>
                  <a:gd name="T100" fmla="*/ 1679 w 1715"/>
                  <a:gd name="T101" fmla="*/ 2159 h 2159"/>
                  <a:gd name="T102" fmla="*/ 1663 w 1715"/>
                  <a:gd name="T103" fmla="*/ 2147 h 2159"/>
                  <a:gd name="T104" fmla="*/ 1607 w 1715"/>
                  <a:gd name="T105" fmla="*/ 2129 h 2159"/>
                  <a:gd name="T106" fmla="*/ 1475 w 1715"/>
                  <a:gd name="T107" fmla="*/ 2085 h 2159"/>
                  <a:gd name="T108" fmla="*/ 1493 w 1715"/>
                  <a:gd name="T109" fmla="*/ 2061 h 2159"/>
                  <a:gd name="T110" fmla="*/ 1519 w 1715"/>
                  <a:gd name="T111" fmla="*/ 2045 h 2159"/>
                  <a:gd name="T112" fmla="*/ 1539 w 1715"/>
                  <a:gd name="T113" fmla="*/ 2041 h 2159"/>
                  <a:gd name="T114" fmla="*/ 1579 w 1715"/>
                  <a:gd name="T115" fmla="*/ 2053 h 2159"/>
                  <a:gd name="T116" fmla="*/ 1603 w 1715"/>
                  <a:gd name="T117" fmla="*/ 2085 h 2159"/>
                  <a:gd name="T118" fmla="*/ 1609 w 1715"/>
                  <a:gd name="T119" fmla="*/ 2111 h 2159"/>
                  <a:gd name="T120" fmla="*/ 1607 w 1715"/>
                  <a:gd name="T121" fmla="*/ 2129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 h="2159">
                    <a:moveTo>
                      <a:pt x="1663" y="2147"/>
                    </a:moveTo>
                    <a:lnTo>
                      <a:pt x="1663" y="2147"/>
                    </a:lnTo>
                    <a:lnTo>
                      <a:pt x="1611" y="2131"/>
                    </a:lnTo>
                    <a:lnTo>
                      <a:pt x="1611" y="2131"/>
                    </a:lnTo>
                    <a:lnTo>
                      <a:pt x="1613" y="2121"/>
                    </a:lnTo>
                    <a:lnTo>
                      <a:pt x="1615" y="2111"/>
                    </a:lnTo>
                    <a:lnTo>
                      <a:pt x="1615" y="2111"/>
                    </a:lnTo>
                    <a:lnTo>
                      <a:pt x="1613" y="2097"/>
                    </a:lnTo>
                    <a:lnTo>
                      <a:pt x="1609" y="2083"/>
                    </a:lnTo>
                    <a:lnTo>
                      <a:pt x="1601" y="2069"/>
                    </a:lnTo>
                    <a:lnTo>
                      <a:pt x="1593" y="2059"/>
                    </a:lnTo>
                    <a:lnTo>
                      <a:pt x="1581" y="2049"/>
                    </a:lnTo>
                    <a:lnTo>
                      <a:pt x="1569" y="2043"/>
                    </a:lnTo>
                    <a:lnTo>
                      <a:pt x="1555" y="2039"/>
                    </a:lnTo>
                    <a:lnTo>
                      <a:pt x="1539" y="2037"/>
                    </a:lnTo>
                    <a:lnTo>
                      <a:pt x="1539" y="2037"/>
                    </a:lnTo>
                    <a:lnTo>
                      <a:pt x="1529" y="2037"/>
                    </a:lnTo>
                    <a:lnTo>
                      <a:pt x="1517" y="2041"/>
                    </a:lnTo>
                    <a:lnTo>
                      <a:pt x="1507" y="2045"/>
                    </a:lnTo>
                    <a:lnTo>
                      <a:pt x="1497" y="2049"/>
                    </a:lnTo>
                    <a:lnTo>
                      <a:pt x="1489" y="2057"/>
                    </a:lnTo>
                    <a:lnTo>
                      <a:pt x="1481" y="2065"/>
                    </a:lnTo>
                    <a:lnTo>
                      <a:pt x="1475" y="2073"/>
                    </a:lnTo>
                    <a:lnTo>
                      <a:pt x="1471" y="2083"/>
                    </a:lnTo>
                    <a:lnTo>
                      <a:pt x="1471" y="2083"/>
                    </a:lnTo>
                    <a:lnTo>
                      <a:pt x="1399" y="2055"/>
                    </a:lnTo>
                    <a:lnTo>
                      <a:pt x="1329" y="2023"/>
                    </a:lnTo>
                    <a:lnTo>
                      <a:pt x="1259" y="1991"/>
                    </a:lnTo>
                    <a:lnTo>
                      <a:pt x="1191" y="1955"/>
                    </a:lnTo>
                    <a:lnTo>
                      <a:pt x="1125" y="1917"/>
                    </a:lnTo>
                    <a:lnTo>
                      <a:pt x="1059" y="1879"/>
                    </a:lnTo>
                    <a:lnTo>
                      <a:pt x="997" y="1837"/>
                    </a:lnTo>
                    <a:lnTo>
                      <a:pt x="935" y="1793"/>
                    </a:lnTo>
                    <a:lnTo>
                      <a:pt x="875" y="1747"/>
                    </a:lnTo>
                    <a:lnTo>
                      <a:pt x="817" y="1699"/>
                    </a:lnTo>
                    <a:lnTo>
                      <a:pt x="761" y="1649"/>
                    </a:lnTo>
                    <a:lnTo>
                      <a:pt x="705" y="1599"/>
                    </a:lnTo>
                    <a:lnTo>
                      <a:pt x="653" y="1545"/>
                    </a:lnTo>
                    <a:lnTo>
                      <a:pt x="601" y="1489"/>
                    </a:lnTo>
                    <a:lnTo>
                      <a:pt x="553" y="1433"/>
                    </a:lnTo>
                    <a:lnTo>
                      <a:pt x="505" y="1375"/>
                    </a:lnTo>
                    <a:lnTo>
                      <a:pt x="459" y="1315"/>
                    </a:lnTo>
                    <a:lnTo>
                      <a:pt x="418" y="1253"/>
                    </a:lnTo>
                    <a:lnTo>
                      <a:pt x="376" y="1191"/>
                    </a:lnTo>
                    <a:lnTo>
                      <a:pt x="338" y="1127"/>
                    </a:lnTo>
                    <a:lnTo>
                      <a:pt x="300" y="1062"/>
                    </a:lnTo>
                    <a:lnTo>
                      <a:pt x="266" y="994"/>
                    </a:lnTo>
                    <a:lnTo>
                      <a:pt x="234" y="926"/>
                    </a:lnTo>
                    <a:lnTo>
                      <a:pt x="204" y="856"/>
                    </a:lnTo>
                    <a:lnTo>
                      <a:pt x="176" y="786"/>
                    </a:lnTo>
                    <a:lnTo>
                      <a:pt x="150" y="714"/>
                    </a:lnTo>
                    <a:lnTo>
                      <a:pt x="126" y="642"/>
                    </a:lnTo>
                    <a:lnTo>
                      <a:pt x="106" y="566"/>
                    </a:lnTo>
                    <a:lnTo>
                      <a:pt x="88" y="492"/>
                    </a:lnTo>
                    <a:lnTo>
                      <a:pt x="72" y="416"/>
                    </a:lnTo>
                    <a:lnTo>
                      <a:pt x="60" y="338"/>
                    </a:lnTo>
                    <a:lnTo>
                      <a:pt x="48" y="260"/>
                    </a:lnTo>
                    <a:lnTo>
                      <a:pt x="48" y="260"/>
                    </a:lnTo>
                    <a:lnTo>
                      <a:pt x="40" y="160"/>
                    </a:lnTo>
                    <a:lnTo>
                      <a:pt x="34" y="58"/>
                    </a:lnTo>
                    <a:lnTo>
                      <a:pt x="34" y="58"/>
                    </a:lnTo>
                    <a:lnTo>
                      <a:pt x="44" y="56"/>
                    </a:lnTo>
                    <a:lnTo>
                      <a:pt x="52" y="48"/>
                    </a:lnTo>
                    <a:lnTo>
                      <a:pt x="58" y="40"/>
                    </a:lnTo>
                    <a:lnTo>
                      <a:pt x="60" y="28"/>
                    </a:lnTo>
                    <a:lnTo>
                      <a:pt x="60" y="28"/>
                    </a:lnTo>
                    <a:lnTo>
                      <a:pt x="58" y="22"/>
                    </a:lnTo>
                    <a:lnTo>
                      <a:pt x="56" y="18"/>
                    </a:lnTo>
                    <a:lnTo>
                      <a:pt x="50" y="8"/>
                    </a:lnTo>
                    <a:lnTo>
                      <a:pt x="40" y="2"/>
                    </a:lnTo>
                    <a:lnTo>
                      <a:pt x="36" y="0"/>
                    </a:lnTo>
                    <a:lnTo>
                      <a:pt x="30" y="0"/>
                    </a:lnTo>
                    <a:lnTo>
                      <a:pt x="30" y="0"/>
                    </a:lnTo>
                    <a:lnTo>
                      <a:pt x="24" y="2"/>
                    </a:lnTo>
                    <a:lnTo>
                      <a:pt x="18" y="4"/>
                    </a:lnTo>
                    <a:lnTo>
                      <a:pt x="8" y="10"/>
                    </a:lnTo>
                    <a:lnTo>
                      <a:pt x="2" y="20"/>
                    </a:lnTo>
                    <a:lnTo>
                      <a:pt x="2" y="24"/>
                    </a:lnTo>
                    <a:lnTo>
                      <a:pt x="0" y="30"/>
                    </a:lnTo>
                    <a:lnTo>
                      <a:pt x="0" y="30"/>
                    </a:lnTo>
                    <a:lnTo>
                      <a:pt x="4" y="40"/>
                    </a:lnTo>
                    <a:lnTo>
                      <a:pt x="8" y="50"/>
                    </a:lnTo>
                    <a:lnTo>
                      <a:pt x="16" y="56"/>
                    </a:lnTo>
                    <a:lnTo>
                      <a:pt x="26" y="58"/>
                    </a:lnTo>
                    <a:lnTo>
                      <a:pt x="26" y="58"/>
                    </a:lnTo>
                    <a:lnTo>
                      <a:pt x="30" y="160"/>
                    </a:lnTo>
                    <a:lnTo>
                      <a:pt x="34" y="212"/>
                    </a:lnTo>
                    <a:lnTo>
                      <a:pt x="40" y="262"/>
                    </a:lnTo>
                    <a:lnTo>
                      <a:pt x="40" y="262"/>
                    </a:lnTo>
                    <a:lnTo>
                      <a:pt x="52" y="344"/>
                    </a:lnTo>
                    <a:lnTo>
                      <a:pt x="66" y="426"/>
                    </a:lnTo>
                    <a:lnTo>
                      <a:pt x="82" y="508"/>
                    </a:lnTo>
                    <a:lnTo>
                      <a:pt x="104" y="588"/>
                    </a:lnTo>
                    <a:lnTo>
                      <a:pt x="126" y="668"/>
                    </a:lnTo>
                    <a:lnTo>
                      <a:pt x="152" y="746"/>
                    </a:lnTo>
                    <a:lnTo>
                      <a:pt x="182" y="824"/>
                    </a:lnTo>
                    <a:lnTo>
                      <a:pt x="214" y="900"/>
                    </a:lnTo>
                    <a:lnTo>
                      <a:pt x="248" y="976"/>
                    </a:lnTo>
                    <a:lnTo>
                      <a:pt x="286" y="1050"/>
                    </a:lnTo>
                    <a:lnTo>
                      <a:pt x="326" y="1121"/>
                    </a:lnTo>
                    <a:lnTo>
                      <a:pt x="368" y="1191"/>
                    </a:lnTo>
                    <a:lnTo>
                      <a:pt x="414" y="1261"/>
                    </a:lnTo>
                    <a:lnTo>
                      <a:pt x="461" y="1329"/>
                    </a:lnTo>
                    <a:lnTo>
                      <a:pt x="513" y="1395"/>
                    </a:lnTo>
                    <a:lnTo>
                      <a:pt x="567" y="1459"/>
                    </a:lnTo>
                    <a:lnTo>
                      <a:pt x="567" y="1459"/>
                    </a:lnTo>
                    <a:lnTo>
                      <a:pt x="613" y="1513"/>
                    </a:lnTo>
                    <a:lnTo>
                      <a:pt x="661" y="1563"/>
                    </a:lnTo>
                    <a:lnTo>
                      <a:pt x="711" y="1613"/>
                    </a:lnTo>
                    <a:lnTo>
                      <a:pt x="763" y="1659"/>
                    </a:lnTo>
                    <a:lnTo>
                      <a:pt x="815" y="1705"/>
                    </a:lnTo>
                    <a:lnTo>
                      <a:pt x="869" y="1751"/>
                    </a:lnTo>
                    <a:lnTo>
                      <a:pt x="923" y="1793"/>
                    </a:lnTo>
                    <a:lnTo>
                      <a:pt x="979" y="1833"/>
                    </a:lnTo>
                    <a:lnTo>
                      <a:pt x="1037" y="1871"/>
                    </a:lnTo>
                    <a:lnTo>
                      <a:pt x="1095" y="1909"/>
                    </a:lnTo>
                    <a:lnTo>
                      <a:pt x="1155" y="1945"/>
                    </a:lnTo>
                    <a:lnTo>
                      <a:pt x="1215" y="1977"/>
                    </a:lnTo>
                    <a:lnTo>
                      <a:pt x="1277" y="2009"/>
                    </a:lnTo>
                    <a:lnTo>
                      <a:pt x="1339" y="2039"/>
                    </a:lnTo>
                    <a:lnTo>
                      <a:pt x="1403" y="2065"/>
                    </a:lnTo>
                    <a:lnTo>
                      <a:pt x="1469" y="2091"/>
                    </a:lnTo>
                    <a:lnTo>
                      <a:pt x="1469" y="2091"/>
                    </a:lnTo>
                    <a:lnTo>
                      <a:pt x="1467" y="2101"/>
                    </a:lnTo>
                    <a:lnTo>
                      <a:pt x="1465" y="2111"/>
                    </a:lnTo>
                    <a:lnTo>
                      <a:pt x="1465" y="2111"/>
                    </a:lnTo>
                    <a:lnTo>
                      <a:pt x="1467" y="2125"/>
                    </a:lnTo>
                    <a:lnTo>
                      <a:pt x="1471" y="2137"/>
                    </a:lnTo>
                    <a:lnTo>
                      <a:pt x="1475" y="2149"/>
                    </a:lnTo>
                    <a:lnTo>
                      <a:pt x="1483" y="2159"/>
                    </a:lnTo>
                    <a:lnTo>
                      <a:pt x="1491" y="2159"/>
                    </a:lnTo>
                    <a:lnTo>
                      <a:pt x="1491" y="2159"/>
                    </a:lnTo>
                    <a:lnTo>
                      <a:pt x="1483" y="2149"/>
                    </a:lnTo>
                    <a:lnTo>
                      <a:pt x="1475" y="2137"/>
                    </a:lnTo>
                    <a:lnTo>
                      <a:pt x="1473" y="2125"/>
                    </a:lnTo>
                    <a:lnTo>
                      <a:pt x="1471" y="2111"/>
                    </a:lnTo>
                    <a:lnTo>
                      <a:pt x="1471" y="2111"/>
                    </a:lnTo>
                    <a:lnTo>
                      <a:pt x="1471" y="2103"/>
                    </a:lnTo>
                    <a:lnTo>
                      <a:pt x="1473" y="2093"/>
                    </a:lnTo>
                    <a:lnTo>
                      <a:pt x="1473" y="2093"/>
                    </a:lnTo>
                    <a:lnTo>
                      <a:pt x="1539" y="2117"/>
                    </a:lnTo>
                    <a:lnTo>
                      <a:pt x="1605" y="2137"/>
                    </a:lnTo>
                    <a:lnTo>
                      <a:pt x="1605" y="2137"/>
                    </a:lnTo>
                    <a:lnTo>
                      <a:pt x="1597" y="2149"/>
                    </a:lnTo>
                    <a:lnTo>
                      <a:pt x="1589" y="2159"/>
                    </a:lnTo>
                    <a:lnTo>
                      <a:pt x="1597" y="2159"/>
                    </a:lnTo>
                    <a:lnTo>
                      <a:pt x="1597" y="2159"/>
                    </a:lnTo>
                    <a:lnTo>
                      <a:pt x="1603" y="2149"/>
                    </a:lnTo>
                    <a:lnTo>
                      <a:pt x="1609" y="2139"/>
                    </a:lnTo>
                    <a:lnTo>
                      <a:pt x="1609" y="2139"/>
                    </a:lnTo>
                    <a:lnTo>
                      <a:pt x="1661" y="2155"/>
                    </a:lnTo>
                    <a:lnTo>
                      <a:pt x="1661" y="2155"/>
                    </a:lnTo>
                    <a:lnTo>
                      <a:pt x="1679" y="2159"/>
                    </a:lnTo>
                    <a:lnTo>
                      <a:pt x="1715" y="2159"/>
                    </a:lnTo>
                    <a:lnTo>
                      <a:pt x="1715" y="2159"/>
                    </a:lnTo>
                    <a:lnTo>
                      <a:pt x="1663" y="2147"/>
                    </a:lnTo>
                    <a:lnTo>
                      <a:pt x="1663" y="2147"/>
                    </a:lnTo>
                    <a:close/>
                    <a:moveTo>
                      <a:pt x="1607" y="2129"/>
                    </a:moveTo>
                    <a:lnTo>
                      <a:pt x="1607" y="2129"/>
                    </a:lnTo>
                    <a:lnTo>
                      <a:pt x="1541" y="2109"/>
                    </a:lnTo>
                    <a:lnTo>
                      <a:pt x="1475" y="2085"/>
                    </a:lnTo>
                    <a:lnTo>
                      <a:pt x="1475" y="2085"/>
                    </a:lnTo>
                    <a:lnTo>
                      <a:pt x="1481" y="2075"/>
                    </a:lnTo>
                    <a:lnTo>
                      <a:pt x="1487" y="2067"/>
                    </a:lnTo>
                    <a:lnTo>
                      <a:pt x="1493" y="2061"/>
                    </a:lnTo>
                    <a:lnTo>
                      <a:pt x="1501" y="2055"/>
                    </a:lnTo>
                    <a:lnTo>
                      <a:pt x="1509" y="2049"/>
                    </a:lnTo>
                    <a:lnTo>
                      <a:pt x="1519" y="2045"/>
                    </a:lnTo>
                    <a:lnTo>
                      <a:pt x="1529" y="2043"/>
                    </a:lnTo>
                    <a:lnTo>
                      <a:pt x="1539" y="2041"/>
                    </a:lnTo>
                    <a:lnTo>
                      <a:pt x="1539" y="2041"/>
                    </a:lnTo>
                    <a:lnTo>
                      <a:pt x="1553" y="2043"/>
                    </a:lnTo>
                    <a:lnTo>
                      <a:pt x="1567" y="2047"/>
                    </a:lnTo>
                    <a:lnTo>
                      <a:pt x="1579" y="2053"/>
                    </a:lnTo>
                    <a:lnTo>
                      <a:pt x="1589" y="2063"/>
                    </a:lnTo>
                    <a:lnTo>
                      <a:pt x="1597" y="2073"/>
                    </a:lnTo>
                    <a:lnTo>
                      <a:pt x="1603" y="2085"/>
                    </a:lnTo>
                    <a:lnTo>
                      <a:pt x="1607" y="2097"/>
                    </a:lnTo>
                    <a:lnTo>
                      <a:pt x="1609" y="2111"/>
                    </a:lnTo>
                    <a:lnTo>
                      <a:pt x="1609" y="2111"/>
                    </a:lnTo>
                    <a:lnTo>
                      <a:pt x="1609" y="2121"/>
                    </a:lnTo>
                    <a:lnTo>
                      <a:pt x="1607" y="2129"/>
                    </a:lnTo>
                    <a:lnTo>
                      <a:pt x="1607" y="2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nvGrpSpPr>
              <p:cNvPr id="98" name="Red"/>
              <p:cNvGrpSpPr/>
              <p:nvPr userDrawn="1"/>
            </p:nvGrpSpPr>
            <p:grpSpPr>
              <a:xfrm>
                <a:off x="-4014788" y="-3675063"/>
                <a:ext cx="2982913" cy="6854826"/>
                <a:chOff x="-4014788" y="-3675063"/>
                <a:chExt cx="2982913" cy="6854826"/>
              </a:xfrm>
            </p:grpSpPr>
            <p:sp>
              <p:nvSpPr>
                <p:cNvPr id="99" name="red stroke"/>
                <p:cNvSpPr>
                  <a:spLocks noEditPoints="1"/>
                </p:cNvSpPr>
                <p:nvPr userDrawn="1"/>
              </p:nvSpPr>
              <p:spPr bwMode="auto">
                <a:xfrm>
                  <a:off x="-3138488" y="1471613"/>
                  <a:ext cx="187325" cy="187325"/>
                </a:xfrm>
                <a:custGeom>
                  <a:avLst/>
                  <a:gdLst>
                    <a:gd name="T0" fmla="*/ 58 w 118"/>
                    <a:gd name="T1" fmla="*/ 0 h 118"/>
                    <a:gd name="T2" fmla="*/ 40 w 118"/>
                    <a:gd name="T3" fmla="*/ 4 h 118"/>
                    <a:gd name="T4" fmla="*/ 32 w 118"/>
                    <a:gd name="T5" fmla="*/ 6 h 118"/>
                    <a:gd name="T6" fmla="*/ 18 w 118"/>
                    <a:gd name="T7" fmla="*/ 16 h 118"/>
                    <a:gd name="T8" fmla="*/ 2 w 118"/>
                    <a:gd name="T9" fmla="*/ 42 h 118"/>
                    <a:gd name="T10" fmla="*/ 0 w 118"/>
                    <a:gd name="T11" fmla="*/ 58 h 118"/>
                    <a:gd name="T12" fmla="*/ 0 w 118"/>
                    <a:gd name="T13" fmla="*/ 70 h 118"/>
                    <a:gd name="T14" fmla="*/ 10 w 118"/>
                    <a:gd name="T15" fmla="*/ 92 h 118"/>
                    <a:gd name="T16" fmla="*/ 26 w 118"/>
                    <a:gd name="T17" fmla="*/ 108 h 118"/>
                    <a:gd name="T18" fmla="*/ 46 w 118"/>
                    <a:gd name="T19" fmla="*/ 116 h 118"/>
                    <a:gd name="T20" fmla="*/ 58 w 118"/>
                    <a:gd name="T21" fmla="*/ 118 h 118"/>
                    <a:gd name="T22" fmla="*/ 82 w 118"/>
                    <a:gd name="T23" fmla="*/ 114 h 118"/>
                    <a:gd name="T24" fmla="*/ 90 w 118"/>
                    <a:gd name="T25" fmla="*/ 110 h 118"/>
                    <a:gd name="T26" fmla="*/ 102 w 118"/>
                    <a:gd name="T27" fmla="*/ 100 h 118"/>
                    <a:gd name="T28" fmla="*/ 116 w 118"/>
                    <a:gd name="T29" fmla="*/ 74 h 118"/>
                    <a:gd name="T30" fmla="*/ 118 w 118"/>
                    <a:gd name="T31" fmla="*/ 58 h 118"/>
                    <a:gd name="T32" fmla="*/ 114 w 118"/>
                    <a:gd name="T33" fmla="*/ 36 h 118"/>
                    <a:gd name="T34" fmla="*/ 100 w 118"/>
                    <a:gd name="T35" fmla="*/ 18 h 118"/>
                    <a:gd name="T36" fmla="*/ 82 w 118"/>
                    <a:gd name="T37" fmla="*/ 4 h 118"/>
                    <a:gd name="T38" fmla="*/ 58 w 118"/>
                    <a:gd name="T39" fmla="*/ 0 h 118"/>
                    <a:gd name="T40" fmla="*/ 88 w 118"/>
                    <a:gd name="T41" fmla="*/ 106 h 118"/>
                    <a:gd name="T42" fmla="*/ 80 w 118"/>
                    <a:gd name="T43" fmla="*/ 110 h 118"/>
                    <a:gd name="T44" fmla="*/ 70 w 118"/>
                    <a:gd name="T45" fmla="*/ 114 h 118"/>
                    <a:gd name="T46" fmla="*/ 58 w 118"/>
                    <a:gd name="T47" fmla="*/ 114 h 118"/>
                    <a:gd name="T48" fmla="*/ 38 w 118"/>
                    <a:gd name="T49" fmla="*/ 110 h 118"/>
                    <a:gd name="T50" fmla="*/ 20 w 118"/>
                    <a:gd name="T51" fmla="*/ 98 h 118"/>
                    <a:gd name="T52" fmla="*/ 8 w 118"/>
                    <a:gd name="T53" fmla="*/ 80 h 118"/>
                    <a:gd name="T54" fmla="*/ 2 w 118"/>
                    <a:gd name="T55" fmla="*/ 58 h 118"/>
                    <a:gd name="T56" fmla="*/ 6 w 118"/>
                    <a:gd name="T57" fmla="*/ 44 h 118"/>
                    <a:gd name="T58" fmla="*/ 22 w 118"/>
                    <a:gd name="T59" fmla="*/ 18 h 118"/>
                    <a:gd name="T60" fmla="*/ 34 w 118"/>
                    <a:gd name="T61" fmla="*/ 10 h 118"/>
                    <a:gd name="T62" fmla="*/ 40 w 118"/>
                    <a:gd name="T63" fmla="*/ 6 h 118"/>
                    <a:gd name="T64" fmla="*/ 58 w 118"/>
                    <a:gd name="T65" fmla="*/ 2 h 118"/>
                    <a:gd name="T66" fmla="*/ 70 w 118"/>
                    <a:gd name="T67" fmla="*/ 4 h 118"/>
                    <a:gd name="T68" fmla="*/ 90 w 118"/>
                    <a:gd name="T69" fmla="*/ 12 h 118"/>
                    <a:gd name="T70" fmla="*/ 106 w 118"/>
                    <a:gd name="T71" fmla="*/ 28 h 118"/>
                    <a:gd name="T72" fmla="*/ 114 w 118"/>
                    <a:gd name="T73" fmla="*/ 48 h 118"/>
                    <a:gd name="T74" fmla="*/ 114 w 118"/>
                    <a:gd name="T75" fmla="*/ 58 h 118"/>
                    <a:gd name="T76" fmla="*/ 108 w 118"/>
                    <a:gd name="T77" fmla="*/ 86 h 118"/>
                    <a:gd name="T78" fmla="*/ 88 w 118"/>
                    <a:gd name="T79"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18">
                      <a:moveTo>
                        <a:pt x="58" y="0"/>
                      </a:moveTo>
                      <a:lnTo>
                        <a:pt x="58" y="0"/>
                      </a:lnTo>
                      <a:lnTo>
                        <a:pt x="48" y="0"/>
                      </a:lnTo>
                      <a:lnTo>
                        <a:pt x="40" y="4"/>
                      </a:lnTo>
                      <a:lnTo>
                        <a:pt x="40" y="4"/>
                      </a:lnTo>
                      <a:lnTo>
                        <a:pt x="32" y="6"/>
                      </a:lnTo>
                      <a:lnTo>
                        <a:pt x="32" y="6"/>
                      </a:lnTo>
                      <a:lnTo>
                        <a:pt x="18" y="16"/>
                      </a:lnTo>
                      <a:lnTo>
                        <a:pt x="8" y="28"/>
                      </a:lnTo>
                      <a:lnTo>
                        <a:pt x="2" y="42"/>
                      </a:lnTo>
                      <a:lnTo>
                        <a:pt x="0" y="50"/>
                      </a:lnTo>
                      <a:lnTo>
                        <a:pt x="0" y="58"/>
                      </a:lnTo>
                      <a:lnTo>
                        <a:pt x="0" y="58"/>
                      </a:lnTo>
                      <a:lnTo>
                        <a:pt x="0" y="70"/>
                      </a:lnTo>
                      <a:lnTo>
                        <a:pt x="4" y="82"/>
                      </a:lnTo>
                      <a:lnTo>
                        <a:pt x="10" y="92"/>
                      </a:lnTo>
                      <a:lnTo>
                        <a:pt x="18" y="100"/>
                      </a:lnTo>
                      <a:lnTo>
                        <a:pt x="26" y="108"/>
                      </a:lnTo>
                      <a:lnTo>
                        <a:pt x="36" y="114"/>
                      </a:lnTo>
                      <a:lnTo>
                        <a:pt x="46" y="116"/>
                      </a:lnTo>
                      <a:lnTo>
                        <a:pt x="58" y="118"/>
                      </a:lnTo>
                      <a:lnTo>
                        <a:pt x="58" y="118"/>
                      </a:lnTo>
                      <a:lnTo>
                        <a:pt x="70" y="116"/>
                      </a:lnTo>
                      <a:lnTo>
                        <a:pt x="82" y="114"/>
                      </a:lnTo>
                      <a:lnTo>
                        <a:pt x="82" y="114"/>
                      </a:lnTo>
                      <a:lnTo>
                        <a:pt x="90" y="110"/>
                      </a:lnTo>
                      <a:lnTo>
                        <a:pt x="90" y="110"/>
                      </a:lnTo>
                      <a:lnTo>
                        <a:pt x="102" y="100"/>
                      </a:lnTo>
                      <a:lnTo>
                        <a:pt x="110" y="88"/>
                      </a:lnTo>
                      <a:lnTo>
                        <a:pt x="116" y="74"/>
                      </a:lnTo>
                      <a:lnTo>
                        <a:pt x="118" y="58"/>
                      </a:lnTo>
                      <a:lnTo>
                        <a:pt x="118" y="58"/>
                      </a:lnTo>
                      <a:lnTo>
                        <a:pt x="116" y="48"/>
                      </a:lnTo>
                      <a:lnTo>
                        <a:pt x="114" y="36"/>
                      </a:lnTo>
                      <a:lnTo>
                        <a:pt x="108" y="26"/>
                      </a:lnTo>
                      <a:lnTo>
                        <a:pt x="100" y="18"/>
                      </a:lnTo>
                      <a:lnTo>
                        <a:pt x="92" y="10"/>
                      </a:lnTo>
                      <a:lnTo>
                        <a:pt x="82" y="4"/>
                      </a:lnTo>
                      <a:lnTo>
                        <a:pt x="70" y="0"/>
                      </a:lnTo>
                      <a:lnTo>
                        <a:pt x="58" y="0"/>
                      </a:lnTo>
                      <a:lnTo>
                        <a:pt x="58" y="0"/>
                      </a:lnTo>
                      <a:close/>
                      <a:moveTo>
                        <a:pt x="88" y="106"/>
                      </a:moveTo>
                      <a:lnTo>
                        <a:pt x="88" y="106"/>
                      </a:lnTo>
                      <a:lnTo>
                        <a:pt x="80" y="110"/>
                      </a:lnTo>
                      <a:lnTo>
                        <a:pt x="80" y="110"/>
                      </a:lnTo>
                      <a:lnTo>
                        <a:pt x="70" y="114"/>
                      </a:lnTo>
                      <a:lnTo>
                        <a:pt x="58" y="114"/>
                      </a:lnTo>
                      <a:lnTo>
                        <a:pt x="58" y="114"/>
                      </a:lnTo>
                      <a:lnTo>
                        <a:pt x="48" y="114"/>
                      </a:lnTo>
                      <a:lnTo>
                        <a:pt x="38" y="110"/>
                      </a:lnTo>
                      <a:lnTo>
                        <a:pt x="28" y="106"/>
                      </a:lnTo>
                      <a:lnTo>
                        <a:pt x="20" y="98"/>
                      </a:lnTo>
                      <a:lnTo>
                        <a:pt x="12" y="90"/>
                      </a:lnTo>
                      <a:lnTo>
                        <a:pt x="8" y="80"/>
                      </a:lnTo>
                      <a:lnTo>
                        <a:pt x="4" y="70"/>
                      </a:lnTo>
                      <a:lnTo>
                        <a:pt x="2" y="58"/>
                      </a:lnTo>
                      <a:lnTo>
                        <a:pt x="2" y="58"/>
                      </a:lnTo>
                      <a:lnTo>
                        <a:pt x="6" y="44"/>
                      </a:lnTo>
                      <a:lnTo>
                        <a:pt x="12" y="30"/>
                      </a:lnTo>
                      <a:lnTo>
                        <a:pt x="22" y="18"/>
                      </a:lnTo>
                      <a:lnTo>
                        <a:pt x="34" y="10"/>
                      </a:lnTo>
                      <a:lnTo>
                        <a:pt x="34" y="10"/>
                      </a:lnTo>
                      <a:lnTo>
                        <a:pt x="40" y="6"/>
                      </a:lnTo>
                      <a:lnTo>
                        <a:pt x="40" y="6"/>
                      </a:lnTo>
                      <a:lnTo>
                        <a:pt x="50" y="4"/>
                      </a:lnTo>
                      <a:lnTo>
                        <a:pt x="58" y="2"/>
                      </a:lnTo>
                      <a:lnTo>
                        <a:pt x="58" y="2"/>
                      </a:lnTo>
                      <a:lnTo>
                        <a:pt x="70" y="4"/>
                      </a:lnTo>
                      <a:lnTo>
                        <a:pt x="80" y="8"/>
                      </a:lnTo>
                      <a:lnTo>
                        <a:pt x="90" y="12"/>
                      </a:lnTo>
                      <a:lnTo>
                        <a:pt x="98" y="20"/>
                      </a:lnTo>
                      <a:lnTo>
                        <a:pt x="106" y="28"/>
                      </a:lnTo>
                      <a:lnTo>
                        <a:pt x="110" y="38"/>
                      </a:lnTo>
                      <a:lnTo>
                        <a:pt x="114" y="48"/>
                      </a:lnTo>
                      <a:lnTo>
                        <a:pt x="114" y="58"/>
                      </a:lnTo>
                      <a:lnTo>
                        <a:pt x="114" y="58"/>
                      </a:lnTo>
                      <a:lnTo>
                        <a:pt x="112" y="74"/>
                      </a:lnTo>
                      <a:lnTo>
                        <a:pt x="108" y="86"/>
                      </a:lnTo>
                      <a:lnTo>
                        <a:pt x="98" y="98"/>
                      </a:lnTo>
                      <a:lnTo>
                        <a:pt x="88" y="106"/>
                      </a:lnTo>
                      <a:lnTo>
                        <a:pt x="88" y="10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0" name="red arc"/>
                <p:cNvSpPr>
                  <a:spLocks/>
                </p:cNvSpPr>
                <p:nvPr userDrawn="1"/>
              </p:nvSpPr>
              <p:spPr bwMode="auto">
                <a:xfrm>
                  <a:off x="-3729038" y="-3157538"/>
                  <a:ext cx="958850" cy="1862138"/>
                </a:xfrm>
                <a:custGeom>
                  <a:avLst/>
                  <a:gdLst>
                    <a:gd name="T0" fmla="*/ 546 w 604"/>
                    <a:gd name="T1" fmla="*/ 1165 h 1173"/>
                    <a:gd name="T2" fmla="*/ 484 w 604"/>
                    <a:gd name="T3" fmla="*/ 1157 h 1173"/>
                    <a:gd name="T4" fmla="*/ 386 w 604"/>
                    <a:gd name="T5" fmla="*/ 1127 h 1173"/>
                    <a:gd name="T6" fmla="*/ 346 w 604"/>
                    <a:gd name="T7" fmla="*/ 1107 h 1173"/>
                    <a:gd name="T8" fmla="*/ 312 w 604"/>
                    <a:gd name="T9" fmla="*/ 1077 h 1173"/>
                    <a:gd name="T10" fmla="*/ 304 w 604"/>
                    <a:gd name="T11" fmla="*/ 1059 h 1173"/>
                    <a:gd name="T12" fmla="*/ 290 w 604"/>
                    <a:gd name="T13" fmla="*/ 1053 h 1173"/>
                    <a:gd name="T14" fmla="*/ 276 w 604"/>
                    <a:gd name="T15" fmla="*/ 1055 h 1173"/>
                    <a:gd name="T16" fmla="*/ 218 w 604"/>
                    <a:gd name="T17" fmla="*/ 1021 h 1173"/>
                    <a:gd name="T18" fmla="*/ 180 w 604"/>
                    <a:gd name="T19" fmla="*/ 969 h 1173"/>
                    <a:gd name="T20" fmla="*/ 178 w 604"/>
                    <a:gd name="T21" fmla="*/ 945 h 1173"/>
                    <a:gd name="T22" fmla="*/ 166 w 604"/>
                    <a:gd name="T23" fmla="*/ 935 h 1173"/>
                    <a:gd name="T24" fmla="*/ 148 w 604"/>
                    <a:gd name="T25" fmla="*/ 935 h 1173"/>
                    <a:gd name="T26" fmla="*/ 96 w 604"/>
                    <a:gd name="T27" fmla="*/ 867 h 1173"/>
                    <a:gd name="T28" fmla="*/ 38 w 604"/>
                    <a:gd name="T29" fmla="*/ 708 h 1173"/>
                    <a:gd name="T30" fmla="*/ 38 w 604"/>
                    <a:gd name="T31" fmla="*/ 618 h 1173"/>
                    <a:gd name="T32" fmla="*/ 52 w 604"/>
                    <a:gd name="T33" fmla="*/ 596 h 1173"/>
                    <a:gd name="T34" fmla="*/ 48 w 604"/>
                    <a:gd name="T35" fmla="*/ 584 h 1173"/>
                    <a:gd name="T36" fmla="*/ 28 w 604"/>
                    <a:gd name="T37" fmla="*/ 570 h 1173"/>
                    <a:gd name="T38" fmla="*/ 38 w 604"/>
                    <a:gd name="T39" fmla="*/ 490 h 1173"/>
                    <a:gd name="T40" fmla="*/ 66 w 604"/>
                    <a:gd name="T41" fmla="*/ 388 h 1173"/>
                    <a:gd name="T42" fmla="*/ 158 w 604"/>
                    <a:gd name="T43" fmla="*/ 232 h 1173"/>
                    <a:gd name="T44" fmla="*/ 314 w 604"/>
                    <a:gd name="T45" fmla="*/ 98 h 1173"/>
                    <a:gd name="T46" fmla="*/ 434 w 604"/>
                    <a:gd name="T47" fmla="*/ 46 h 1173"/>
                    <a:gd name="T48" fmla="*/ 540 w 604"/>
                    <a:gd name="T49" fmla="*/ 24 h 1173"/>
                    <a:gd name="T50" fmla="*/ 566 w 604"/>
                    <a:gd name="T51" fmla="*/ 0 h 1173"/>
                    <a:gd name="T52" fmla="*/ 512 w 604"/>
                    <a:gd name="T53" fmla="*/ 24 h 1173"/>
                    <a:gd name="T54" fmla="*/ 408 w 604"/>
                    <a:gd name="T55" fmla="*/ 50 h 1173"/>
                    <a:gd name="T56" fmla="*/ 312 w 604"/>
                    <a:gd name="T57" fmla="*/ 94 h 1173"/>
                    <a:gd name="T58" fmla="*/ 154 w 604"/>
                    <a:gd name="T59" fmla="*/ 230 h 1173"/>
                    <a:gd name="T60" fmla="*/ 62 w 604"/>
                    <a:gd name="T61" fmla="*/ 386 h 1173"/>
                    <a:gd name="T62" fmla="*/ 34 w 604"/>
                    <a:gd name="T63" fmla="*/ 488 h 1173"/>
                    <a:gd name="T64" fmla="*/ 24 w 604"/>
                    <a:gd name="T65" fmla="*/ 570 h 1173"/>
                    <a:gd name="T66" fmla="*/ 0 w 604"/>
                    <a:gd name="T67" fmla="*/ 590 h 1173"/>
                    <a:gd name="T68" fmla="*/ 0 w 604"/>
                    <a:gd name="T69" fmla="*/ 596 h 1173"/>
                    <a:gd name="T70" fmla="*/ 14 w 604"/>
                    <a:gd name="T71" fmla="*/ 618 h 1173"/>
                    <a:gd name="T72" fmla="*/ 34 w 604"/>
                    <a:gd name="T73" fmla="*/ 708 h 1173"/>
                    <a:gd name="T74" fmla="*/ 94 w 604"/>
                    <a:gd name="T75" fmla="*/ 869 h 1173"/>
                    <a:gd name="T76" fmla="*/ 134 w 604"/>
                    <a:gd name="T77" fmla="*/ 949 h 1173"/>
                    <a:gd name="T78" fmla="*/ 132 w 604"/>
                    <a:gd name="T79" fmla="*/ 967 h 1173"/>
                    <a:gd name="T80" fmla="*/ 142 w 604"/>
                    <a:gd name="T81" fmla="*/ 981 h 1173"/>
                    <a:gd name="T82" fmla="*/ 164 w 604"/>
                    <a:gd name="T83" fmla="*/ 983 h 1173"/>
                    <a:gd name="T84" fmla="*/ 216 w 604"/>
                    <a:gd name="T85" fmla="*/ 1025 h 1173"/>
                    <a:gd name="T86" fmla="*/ 262 w 604"/>
                    <a:gd name="T87" fmla="*/ 1071 h 1173"/>
                    <a:gd name="T88" fmla="*/ 268 w 604"/>
                    <a:gd name="T89" fmla="*/ 1095 h 1173"/>
                    <a:gd name="T90" fmla="*/ 292 w 604"/>
                    <a:gd name="T91" fmla="*/ 1101 h 1173"/>
                    <a:gd name="T92" fmla="*/ 308 w 604"/>
                    <a:gd name="T93" fmla="*/ 1091 h 1173"/>
                    <a:gd name="T94" fmla="*/ 484 w 604"/>
                    <a:gd name="T95" fmla="*/ 1161 h 1173"/>
                    <a:gd name="T96" fmla="*/ 518 w 604"/>
                    <a:gd name="T97" fmla="*/ 1167 h 1173"/>
                    <a:gd name="T98" fmla="*/ 602 w 604"/>
                    <a:gd name="T99" fmla="*/ 1173 h 1173"/>
                    <a:gd name="T100" fmla="*/ 602 w 604"/>
                    <a:gd name="T101" fmla="*/ 116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 h="1173">
                      <a:moveTo>
                        <a:pt x="602" y="1169"/>
                      </a:moveTo>
                      <a:lnTo>
                        <a:pt x="602" y="1169"/>
                      </a:lnTo>
                      <a:lnTo>
                        <a:pt x="574" y="1167"/>
                      </a:lnTo>
                      <a:lnTo>
                        <a:pt x="546" y="1165"/>
                      </a:lnTo>
                      <a:lnTo>
                        <a:pt x="518" y="1163"/>
                      </a:lnTo>
                      <a:lnTo>
                        <a:pt x="492" y="1157"/>
                      </a:lnTo>
                      <a:lnTo>
                        <a:pt x="492" y="1157"/>
                      </a:lnTo>
                      <a:lnTo>
                        <a:pt x="484" y="1157"/>
                      </a:lnTo>
                      <a:lnTo>
                        <a:pt x="484" y="1157"/>
                      </a:lnTo>
                      <a:lnTo>
                        <a:pt x="458" y="1151"/>
                      </a:lnTo>
                      <a:lnTo>
                        <a:pt x="434" y="1143"/>
                      </a:lnTo>
                      <a:lnTo>
                        <a:pt x="386" y="1127"/>
                      </a:lnTo>
                      <a:lnTo>
                        <a:pt x="386" y="1127"/>
                      </a:lnTo>
                      <a:lnTo>
                        <a:pt x="382" y="1125"/>
                      </a:lnTo>
                      <a:lnTo>
                        <a:pt x="382" y="1125"/>
                      </a:lnTo>
                      <a:lnTo>
                        <a:pt x="346" y="1107"/>
                      </a:lnTo>
                      <a:lnTo>
                        <a:pt x="310" y="1089"/>
                      </a:lnTo>
                      <a:lnTo>
                        <a:pt x="310" y="1089"/>
                      </a:lnTo>
                      <a:lnTo>
                        <a:pt x="312" y="1083"/>
                      </a:lnTo>
                      <a:lnTo>
                        <a:pt x="312" y="1077"/>
                      </a:lnTo>
                      <a:lnTo>
                        <a:pt x="312" y="1077"/>
                      </a:lnTo>
                      <a:lnTo>
                        <a:pt x="312" y="1069"/>
                      </a:lnTo>
                      <a:lnTo>
                        <a:pt x="308" y="1063"/>
                      </a:lnTo>
                      <a:lnTo>
                        <a:pt x="304" y="1059"/>
                      </a:lnTo>
                      <a:lnTo>
                        <a:pt x="298" y="1055"/>
                      </a:lnTo>
                      <a:lnTo>
                        <a:pt x="298" y="1055"/>
                      </a:lnTo>
                      <a:lnTo>
                        <a:pt x="290" y="1053"/>
                      </a:lnTo>
                      <a:lnTo>
                        <a:pt x="290" y="1053"/>
                      </a:lnTo>
                      <a:lnTo>
                        <a:pt x="286" y="1051"/>
                      </a:lnTo>
                      <a:lnTo>
                        <a:pt x="286" y="1051"/>
                      </a:lnTo>
                      <a:lnTo>
                        <a:pt x="282" y="1053"/>
                      </a:lnTo>
                      <a:lnTo>
                        <a:pt x="276" y="1055"/>
                      </a:lnTo>
                      <a:lnTo>
                        <a:pt x="268" y="1061"/>
                      </a:lnTo>
                      <a:lnTo>
                        <a:pt x="268" y="1061"/>
                      </a:lnTo>
                      <a:lnTo>
                        <a:pt x="242" y="1041"/>
                      </a:lnTo>
                      <a:lnTo>
                        <a:pt x="218" y="1021"/>
                      </a:lnTo>
                      <a:lnTo>
                        <a:pt x="196" y="999"/>
                      </a:lnTo>
                      <a:lnTo>
                        <a:pt x="174" y="977"/>
                      </a:lnTo>
                      <a:lnTo>
                        <a:pt x="174" y="977"/>
                      </a:lnTo>
                      <a:lnTo>
                        <a:pt x="180" y="969"/>
                      </a:lnTo>
                      <a:lnTo>
                        <a:pt x="182" y="959"/>
                      </a:lnTo>
                      <a:lnTo>
                        <a:pt x="182" y="959"/>
                      </a:lnTo>
                      <a:lnTo>
                        <a:pt x="180" y="951"/>
                      </a:lnTo>
                      <a:lnTo>
                        <a:pt x="178" y="945"/>
                      </a:lnTo>
                      <a:lnTo>
                        <a:pt x="178" y="945"/>
                      </a:lnTo>
                      <a:lnTo>
                        <a:pt x="176" y="943"/>
                      </a:lnTo>
                      <a:lnTo>
                        <a:pt x="176" y="943"/>
                      </a:lnTo>
                      <a:lnTo>
                        <a:pt x="166" y="935"/>
                      </a:lnTo>
                      <a:lnTo>
                        <a:pt x="162" y="935"/>
                      </a:lnTo>
                      <a:lnTo>
                        <a:pt x="156" y="933"/>
                      </a:lnTo>
                      <a:lnTo>
                        <a:pt x="156" y="933"/>
                      </a:lnTo>
                      <a:lnTo>
                        <a:pt x="148" y="935"/>
                      </a:lnTo>
                      <a:lnTo>
                        <a:pt x="142" y="937"/>
                      </a:lnTo>
                      <a:lnTo>
                        <a:pt x="142" y="937"/>
                      </a:lnTo>
                      <a:lnTo>
                        <a:pt x="118" y="903"/>
                      </a:lnTo>
                      <a:lnTo>
                        <a:pt x="96" y="867"/>
                      </a:lnTo>
                      <a:lnTo>
                        <a:pt x="78" y="829"/>
                      </a:lnTo>
                      <a:lnTo>
                        <a:pt x="62" y="789"/>
                      </a:lnTo>
                      <a:lnTo>
                        <a:pt x="48" y="750"/>
                      </a:lnTo>
                      <a:lnTo>
                        <a:pt x="38" y="708"/>
                      </a:lnTo>
                      <a:lnTo>
                        <a:pt x="32" y="664"/>
                      </a:lnTo>
                      <a:lnTo>
                        <a:pt x="28" y="620"/>
                      </a:lnTo>
                      <a:lnTo>
                        <a:pt x="28" y="620"/>
                      </a:lnTo>
                      <a:lnTo>
                        <a:pt x="38" y="618"/>
                      </a:lnTo>
                      <a:lnTo>
                        <a:pt x="44" y="612"/>
                      </a:lnTo>
                      <a:lnTo>
                        <a:pt x="50" y="604"/>
                      </a:lnTo>
                      <a:lnTo>
                        <a:pt x="52" y="596"/>
                      </a:lnTo>
                      <a:lnTo>
                        <a:pt x="52" y="596"/>
                      </a:lnTo>
                      <a:lnTo>
                        <a:pt x="50" y="588"/>
                      </a:lnTo>
                      <a:lnTo>
                        <a:pt x="50" y="588"/>
                      </a:lnTo>
                      <a:lnTo>
                        <a:pt x="48" y="584"/>
                      </a:lnTo>
                      <a:lnTo>
                        <a:pt x="48" y="584"/>
                      </a:lnTo>
                      <a:lnTo>
                        <a:pt x="44" y="578"/>
                      </a:lnTo>
                      <a:lnTo>
                        <a:pt x="40" y="574"/>
                      </a:lnTo>
                      <a:lnTo>
                        <a:pt x="34" y="572"/>
                      </a:lnTo>
                      <a:lnTo>
                        <a:pt x="28" y="570"/>
                      </a:lnTo>
                      <a:lnTo>
                        <a:pt x="28" y="570"/>
                      </a:lnTo>
                      <a:lnTo>
                        <a:pt x="30" y="544"/>
                      </a:lnTo>
                      <a:lnTo>
                        <a:pt x="34" y="516"/>
                      </a:lnTo>
                      <a:lnTo>
                        <a:pt x="38" y="490"/>
                      </a:lnTo>
                      <a:lnTo>
                        <a:pt x="42" y="464"/>
                      </a:lnTo>
                      <a:lnTo>
                        <a:pt x="50" y="438"/>
                      </a:lnTo>
                      <a:lnTo>
                        <a:pt x="58" y="412"/>
                      </a:lnTo>
                      <a:lnTo>
                        <a:pt x="66" y="388"/>
                      </a:lnTo>
                      <a:lnTo>
                        <a:pt x="76" y="364"/>
                      </a:lnTo>
                      <a:lnTo>
                        <a:pt x="100" y="318"/>
                      </a:lnTo>
                      <a:lnTo>
                        <a:pt x="126" y="272"/>
                      </a:lnTo>
                      <a:lnTo>
                        <a:pt x="158" y="232"/>
                      </a:lnTo>
                      <a:lnTo>
                        <a:pt x="192" y="194"/>
                      </a:lnTo>
                      <a:lnTo>
                        <a:pt x="230" y="158"/>
                      </a:lnTo>
                      <a:lnTo>
                        <a:pt x="270" y="126"/>
                      </a:lnTo>
                      <a:lnTo>
                        <a:pt x="314" y="98"/>
                      </a:lnTo>
                      <a:lnTo>
                        <a:pt x="360" y="74"/>
                      </a:lnTo>
                      <a:lnTo>
                        <a:pt x="384" y="64"/>
                      </a:lnTo>
                      <a:lnTo>
                        <a:pt x="410" y="54"/>
                      </a:lnTo>
                      <a:lnTo>
                        <a:pt x="434" y="46"/>
                      </a:lnTo>
                      <a:lnTo>
                        <a:pt x="460" y="40"/>
                      </a:lnTo>
                      <a:lnTo>
                        <a:pt x="486" y="34"/>
                      </a:lnTo>
                      <a:lnTo>
                        <a:pt x="512" y="28"/>
                      </a:lnTo>
                      <a:lnTo>
                        <a:pt x="540" y="24"/>
                      </a:lnTo>
                      <a:lnTo>
                        <a:pt x="568" y="22"/>
                      </a:lnTo>
                      <a:lnTo>
                        <a:pt x="568" y="40"/>
                      </a:lnTo>
                      <a:lnTo>
                        <a:pt x="602" y="20"/>
                      </a:lnTo>
                      <a:lnTo>
                        <a:pt x="566" y="0"/>
                      </a:lnTo>
                      <a:lnTo>
                        <a:pt x="568" y="18"/>
                      </a:lnTo>
                      <a:lnTo>
                        <a:pt x="568" y="18"/>
                      </a:lnTo>
                      <a:lnTo>
                        <a:pt x="540" y="20"/>
                      </a:lnTo>
                      <a:lnTo>
                        <a:pt x="512" y="24"/>
                      </a:lnTo>
                      <a:lnTo>
                        <a:pt x="486" y="30"/>
                      </a:lnTo>
                      <a:lnTo>
                        <a:pt x="460" y="36"/>
                      </a:lnTo>
                      <a:lnTo>
                        <a:pt x="434" y="42"/>
                      </a:lnTo>
                      <a:lnTo>
                        <a:pt x="408" y="50"/>
                      </a:lnTo>
                      <a:lnTo>
                        <a:pt x="384" y="60"/>
                      </a:lnTo>
                      <a:lnTo>
                        <a:pt x="358" y="70"/>
                      </a:lnTo>
                      <a:lnTo>
                        <a:pt x="336" y="82"/>
                      </a:lnTo>
                      <a:lnTo>
                        <a:pt x="312" y="94"/>
                      </a:lnTo>
                      <a:lnTo>
                        <a:pt x="268" y="124"/>
                      </a:lnTo>
                      <a:lnTo>
                        <a:pt x="228" y="156"/>
                      </a:lnTo>
                      <a:lnTo>
                        <a:pt x="190" y="190"/>
                      </a:lnTo>
                      <a:lnTo>
                        <a:pt x="154" y="230"/>
                      </a:lnTo>
                      <a:lnTo>
                        <a:pt x="124" y="270"/>
                      </a:lnTo>
                      <a:lnTo>
                        <a:pt x="96" y="316"/>
                      </a:lnTo>
                      <a:lnTo>
                        <a:pt x="72" y="362"/>
                      </a:lnTo>
                      <a:lnTo>
                        <a:pt x="62" y="386"/>
                      </a:lnTo>
                      <a:lnTo>
                        <a:pt x="54" y="412"/>
                      </a:lnTo>
                      <a:lnTo>
                        <a:pt x="46" y="436"/>
                      </a:lnTo>
                      <a:lnTo>
                        <a:pt x="40" y="462"/>
                      </a:lnTo>
                      <a:lnTo>
                        <a:pt x="34" y="488"/>
                      </a:lnTo>
                      <a:lnTo>
                        <a:pt x="30" y="516"/>
                      </a:lnTo>
                      <a:lnTo>
                        <a:pt x="26" y="542"/>
                      </a:lnTo>
                      <a:lnTo>
                        <a:pt x="24" y="570"/>
                      </a:lnTo>
                      <a:lnTo>
                        <a:pt x="24" y="570"/>
                      </a:lnTo>
                      <a:lnTo>
                        <a:pt x="16" y="572"/>
                      </a:lnTo>
                      <a:lnTo>
                        <a:pt x="8" y="576"/>
                      </a:lnTo>
                      <a:lnTo>
                        <a:pt x="4" y="584"/>
                      </a:lnTo>
                      <a:lnTo>
                        <a:pt x="0" y="590"/>
                      </a:lnTo>
                      <a:lnTo>
                        <a:pt x="0" y="590"/>
                      </a:lnTo>
                      <a:lnTo>
                        <a:pt x="0" y="596"/>
                      </a:lnTo>
                      <a:lnTo>
                        <a:pt x="0" y="596"/>
                      </a:lnTo>
                      <a:lnTo>
                        <a:pt x="0" y="596"/>
                      </a:lnTo>
                      <a:lnTo>
                        <a:pt x="0" y="596"/>
                      </a:lnTo>
                      <a:lnTo>
                        <a:pt x="2" y="606"/>
                      </a:lnTo>
                      <a:lnTo>
                        <a:pt x="8" y="612"/>
                      </a:lnTo>
                      <a:lnTo>
                        <a:pt x="14" y="618"/>
                      </a:lnTo>
                      <a:lnTo>
                        <a:pt x="24" y="620"/>
                      </a:lnTo>
                      <a:lnTo>
                        <a:pt x="24" y="620"/>
                      </a:lnTo>
                      <a:lnTo>
                        <a:pt x="28" y="666"/>
                      </a:lnTo>
                      <a:lnTo>
                        <a:pt x="34" y="708"/>
                      </a:lnTo>
                      <a:lnTo>
                        <a:pt x="46" y="752"/>
                      </a:lnTo>
                      <a:lnTo>
                        <a:pt x="58" y="791"/>
                      </a:lnTo>
                      <a:lnTo>
                        <a:pt x="74" y="831"/>
                      </a:lnTo>
                      <a:lnTo>
                        <a:pt x="94" y="869"/>
                      </a:lnTo>
                      <a:lnTo>
                        <a:pt x="114" y="905"/>
                      </a:lnTo>
                      <a:lnTo>
                        <a:pt x="138" y="941"/>
                      </a:lnTo>
                      <a:lnTo>
                        <a:pt x="138" y="941"/>
                      </a:lnTo>
                      <a:lnTo>
                        <a:pt x="134" y="949"/>
                      </a:lnTo>
                      <a:lnTo>
                        <a:pt x="130" y="959"/>
                      </a:lnTo>
                      <a:lnTo>
                        <a:pt x="130" y="959"/>
                      </a:lnTo>
                      <a:lnTo>
                        <a:pt x="132" y="967"/>
                      </a:lnTo>
                      <a:lnTo>
                        <a:pt x="132" y="967"/>
                      </a:lnTo>
                      <a:lnTo>
                        <a:pt x="134" y="971"/>
                      </a:lnTo>
                      <a:lnTo>
                        <a:pt x="134" y="971"/>
                      </a:lnTo>
                      <a:lnTo>
                        <a:pt x="138" y="977"/>
                      </a:lnTo>
                      <a:lnTo>
                        <a:pt x="142" y="981"/>
                      </a:lnTo>
                      <a:lnTo>
                        <a:pt x="150" y="983"/>
                      </a:lnTo>
                      <a:lnTo>
                        <a:pt x="156" y="985"/>
                      </a:lnTo>
                      <a:lnTo>
                        <a:pt x="156" y="985"/>
                      </a:lnTo>
                      <a:lnTo>
                        <a:pt x="164" y="983"/>
                      </a:lnTo>
                      <a:lnTo>
                        <a:pt x="170" y="979"/>
                      </a:lnTo>
                      <a:lnTo>
                        <a:pt x="170" y="979"/>
                      </a:lnTo>
                      <a:lnTo>
                        <a:pt x="192" y="1003"/>
                      </a:lnTo>
                      <a:lnTo>
                        <a:pt x="216" y="1025"/>
                      </a:lnTo>
                      <a:lnTo>
                        <a:pt x="240" y="1045"/>
                      </a:lnTo>
                      <a:lnTo>
                        <a:pt x="266" y="1065"/>
                      </a:lnTo>
                      <a:lnTo>
                        <a:pt x="266" y="1065"/>
                      </a:lnTo>
                      <a:lnTo>
                        <a:pt x="262" y="1071"/>
                      </a:lnTo>
                      <a:lnTo>
                        <a:pt x="262" y="1077"/>
                      </a:lnTo>
                      <a:lnTo>
                        <a:pt x="262" y="1077"/>
                      </a:lnTo>
                      <a:lnTo>
                        <a:pt x="264" y="1087"/>
                      </a:lnTo>
                      <a:lnTo>
                        <a:pt x="268" y="1095"/>
                      </a:lnTo>
                      <a:lnTo>
                        <a:pt x="276" y="1101"/>
                      </a:lnTo>
                      <a:lnTo>
                        <a:pt x="286" y="1103"/>
                      </a:lnTo>
                      <a:lnTo>
                        <a:pt x="286" y="1103"/>
                      </a:lnTo>
                      <a:lnTo>
                        <a:pt x="292" y="1101"/>
                      </a:lnTo>
                      <a:lnTo>
                        <a:pt x="298" y="1099"/>
                      </a:lnTo>
                      <a:lnTo>
                        <a:pt x="304" y="1097"/>
                      </a:lnTo>
                      <a:lnTo>
                        <a:pt x="308" y="1091"/>
                      </a:lnTo>
                      <a:lnTo>
                        <a:pt x="308" y="1091"/>
                      </a:lnTo>
                      <a:lnTo>
                        <a:pt x="348" y="1115"/>
                      </a:lnTo>
                      <a:lnTo>
                        <a:pt x="392" y="1133"/>
                      </a:lnTo>
                      <a:lnTo>
                        <a:pt x="436" y="1149"/>
                      </a:lnTo>
                      <a:lnTo>
                        <a:pt x="484" y="1161"/>
                      </a:lnTo>
                      <a:lnTo>
                        <a:pt x="484" y="1161"/>
                      </a:lnTo>
                      <a:lnTo>
                        <a:pt x="490" y="1161"/>
                      </a:lnTo>
                      <a:lnTo>
                        <a:pt x="490" y="1161"/>
                      </a:lnTo>
                      <a:lnTo>
                        <a:pt x="518" y="1167"/>
                      </a:lnTo>
                      <a:lnTo>
                        <a:pt x="546" y="1169"/>
                      </a:lnTo>
                      <a:lnTo>
                        <a:pt x="574" y="1171"/>
                      </a:lnTo>
                      <a:lnTo>
                        <a:pt x="602" y="1173"/>
                      </a:lnTo>
                      <a:lnTo>
                        <a:pt x="602" y="1173"/>
                      </a:lnTo>
                      <a:lnTo>
                        <a:pt x="604" y="1171"/>
                      </a:lnTo>
                      <a:lnTo>
                        <a:pt x="604" y="1171"/>
                      </a:lnTo>
                      <a:lnTo>
                        <a:pt x="602" y="1169"/>
                      </a:lnTo>
                      <a:lnTo>
                        <a:pt x="602" y="1169"/>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1" name="red stroke"/>
                <p:cNvSpPr>
                  <a:spLocks noEditPoints="1"/>
                </p:cNvSpPr>
                <p:nvPr userDrawn="1"/>
              </p:nvSpPr>
              <p:spPr bwMode="auto">
                <a:xfrm>
                  <a:off x="-2868613" y="-2306638"/>
                  <a:ext cx="187325" cy="187325"/>
                </a:xfrm>
                <a:custGeom>
                  <a:avLst/>
                  <a:gdLst>
                    <a:gd name="T0" fmla="*/ 0 w 118"/>
                    <a:gd name="T1" fmla="*/ 60 h 118"/>
                    <a:gd name="T2" fmla="*/ 6 w 118"/>
                    <a:gd name="T3" fmla="*/ 82 h 118"/>
                    <a:gd name="T4" fmla="*/ 18 w 118"/>
                    <a:gd name="T5" fmla="*/ 102 h 118"/>
                    <a:gd name="T6" fmla="*/ 36 w 118"/>
                    <a:gd name="T7" fmla="*/ 114 h 118"/>
                    <a:gd name="T8" fmla="*/ 60 w 118"/>
                    <a:gd name="T9" fmla="*/ 118 h 118"/>
                    <a:gd name="T10" fmla="*/ 72 w 118"/>
                    <a:gd name="T11" fmla="*/ 118 h 118"/>
                    <a:gd name="T12" fmla="*/ 92 w 118"/>
                    <a:gd name="T13" fmla="*/ 108 h 118"/>
                    <a:gd name="T14" fmla="*/ 108 w 118"/>
                    <a:gd name="T15" fmla="*/ 92 h 118"/>
                    <a:gd name="T16" fmla="*/ 118 w 118"/>
                    <a:gd name="T17" fmla="*/ 72 h 118"/>
                    <a:gd name="T18" fmla="*/ 118 w 118"/>
                    <a:gd name="T19" fmla="*/ 60 h 118"/>
                    <a:gd name="T20" fmla="*/ 114 w 118"/>
                    <a:gd name="T21" fmla="*/ 36 h 118"/>
                    <a:gd name="T22" fmla="*/ 102 w 118"/>
                    <a:gd name="T23" fmla="*/ 18 h 118"/>
                    <a:gd name="T24" fmla="*/ 82 w 118"/>
                    <a:gd name="T25" fmla="*/ 6 h 118"/>
                    <a:gd name="T26" fmla="*/ 60 w 118"/>
                    <a:gd name="T27" fmla="*/ 0 h 118"/>
                    <a:gd name="T28" fmla="*/ 48 w 118"/>
                    <a:gd name="T29" fmla="*/ 2 h 118"/>
                    <a:gd name="T30" fmla="*/ 26 w 118"/>
                    <a:gd name="T31" fmla="*/ 10 h 118"/>
                    <a:gd name="T32" fmla="*/ 10 w 118"/>
                    <a:gd name="T33" fmla="*/ 26 h 118"/>
                    <a:gd name="T34" fmla="*/ 2 w 118"/>
                    <a:gd name="T35" fmla="*/ 48 h 118"/>
                    <a:gd name="T36" fmla="*/ 0 w 118"/>
                    <a:gd name="T37" fmla="*/ 60 h 118"/>
                    <a:gd name="T38" fmla="*/ 116 w 118"/>
                    <a:gd name="T39" fmla="*/ 60 h 118"/>
                    <a:gd name="T40" fmla="*/ 112 w 118"/>
                    <a:gd name="T41" fmla="*/ 82 h 118"/>
                    <a:gd name="T42" fmla="*/ 100 w 118"/>
                    <a:gd name="T43" fmla="*/ 100 h 118"/>
                    <a:gd name="T44" fmla="*/ 82 w 118"/>
                    <a:gd name="T45" fmla="*/ 112 h 118"/>
                    <a:gd name="T46" fmla="*/ 60 w 118"/>
                    <a:gd name="T47" fmla="*/ 116 h 118"/>
                    <a:gd name="T48" fmla="*/ 48 w 118"/>
                    <a:gd name="T49" fmla="*/ 114 h 118"/>
                    <a:gd name="T50" fmla="*/ 28 w 118"/>
                    <a:gd name="T51" fmla="*/ 106 h 118"/>
                    <a:gd name="T52" fmla="*/ 14 w 118"/>
                    <a:gd name="T53" fmla="*/ 90 h 118"/>
                    <a:gd name="T54" fmla="*/ 4 w 118"/>
                    <a:gd name="T55" fmla="*/ 70 h 118"/>
                    <a:gd name="T56" fmla="*/ 4 w 118"/>
                    <a:gd name="T57" fmla="*/ 60 h 118"/>
                    <a:gd name="T58" fmla="*/ 8 w 118"/>
                    <a:gd name="T59" fmla="*/ 38 h 118"/>
                    <a:gd name="T60" fmla="*/ 20 w 118"/>
                    <a:gd name="T61" fmla="*/ 20 h 118"/>
                    <a:gd name="T62" fmla="*/ 38 w 118"/>
                    <a:gd name="T63" fmla="*/ 8 h 118"/>
                    <a:gd name="T64" fmla="*/ 60 w 118"/>
                    <a:gd name="T65" fmla="*/ 4 h 118"/>
                    <a:gd name="T66" fmla="*/ 70 w 118"/>
                    <a:gd name="T67" fmla="*/ 4 h 118"/>
                    <a:gd name="T68" fmla="*/ 90 w 118"/>
                    <a:gd name="T69" fmla="*/ 14 h 118"/>
                    <a:gd name="T70" fmla="*/ 106 w 118"/>
                    <a:gd name="T71" fmla="*/ 28 h 118"/>
                    <a:gd name="T72" fmla="*/ 114 w 118"/>
                    <a:gd name="T73" fmla="*/ 48 h 118"/>
                    <a:gd name="T74" fmla="*/ 116 w 118"/>
                    <a:gd name="T75"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0" y="60"/>
                      </a:moveTo>
                      <a:lnTo>
                        <a:pt x="0" y="60"/>
                      </a:lnTo>
                      <a:lnTo>
                        <a:pt x="2" y="72"/>
                      </a:lnTo>
                      <a:lnTo>
                        <a:pt x="6" y="82"/>
                      </a:lnTo>
                      <a:lnTo>
                        <a:pt x="10" y="92"/>
                      </a:lnTo>
                      <a:lnTo>
                        <a:pt x="18" y="102"/>
                      </a:lnTo>
                      <a:lnTo>
                        <a:pt x="26" y="108"/>
                      </a:lnTo>
                      <a:lnTo>
                        <a:pt x="36" y="114"/>
                      </a:lnTo>
                      <a:lnTo>
                        <a:pt x="48" y="118"/>
                      </a:lnTo>
                      <a:lnTo>
                        <a:pt x="60" y="118"/>
                      </a:ln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6" y="36"/>
                      </a:lnTo>
                      <a:lnTo>
                        <a:pt x="2" y="48"/>
                      </a:lnTo>
                      <a:lnTo>
                        <a:pt x="0" y="60"/>
                      </a:lnTo>
                      <a:lnTo>
                        <a:pt x="0" y="60"/>
                      </a:lnTo>
                      <a:close/>
                      <a:moveTo>
                        <a:pt x="116" y="60"/>
                      </a:moveTo>
                      <a:lnTo>
                        <a:pt x="116" y="60"/>
                      </a:lnTo>
                      <a:lnTo>
                        <a:pt x="114" y="70"/>
                      </a:lnTo>
                      <a:lnTo>
                        <a:pt x="112" y="82"/>
                      </a:lnTo>
                      <a:lnTo>
                        <a:pt x="106" y="90"/>
                      </a:lnTo>
                      <a:lnTo>
                        <a:pt x="100" y="100"/>
                      </a:lnTo>
                      <a:lnTo>
                        <a:pt x="90" y="106"/>
                      </a:lnTo>
                      <a:lnTo>
                        <a:pt x="82" y="112"/>
                      </a:lnTo>
                      <a:lnTo>
                        <a:pt x="70" y="114"/>
                      </a:lnTo>
                      <a:lnTo>
                        <a:pt x="60" y="116"/>
                      </a:lnTo>
                      <a:lnTo>
                        <a:pt x="60" y="116"/>
                      </a:lnTo>
                      <a:lnTo>
                        <a:pt x="48" y="114"/>
                      </a:lnTo>
                      <a:lnTo>
                        <a:pt x="38" y="112"/>
                      </a:lnTo>
                      <a:lnTo>
                        <a:pt x="28" y="106"/>
                      </a:lnTo>
                      <a:lnTo>
                        <a:pt x="20" y="100"/>
                      </a:lnTo>
                      <a:lnTo>
                        <a:pt x="14" y="90"/>
                      </a:lnTo>
                      <a:lnTo>
                        <a:pt x="8" y="82"/>
                      </a:lnTo>
                      <a:lnTo>
                        <a:pt x="4" y="70"/>
                      </a:lnTo>
                      <a:lnTo>
                        <a:pt x="4" y="60"/>
                      </a:lnTo>
                      <a:lnTo>
                        <a:pt x="4" y="60"/>
                      </a:lnTo>
                      <a:lnTo>
                        <a:pt x="4" y="48"/>
                      </a:lnTo>
                      <a:lnTo>
                        <a:pt x="8" y="38"/>
                      </a:lnTo>
                      <a:lnTo>
                        <a:pt x="14" y="28"/>
                      </a:lnTo>
                      <a:lnTo>
                        <a:pt x="20" y="20"/>
                      </a:lnTo>
                      <a:lnTo>
                        <a:pt x="28" y="14"/>
                      </a:lnTo>
                      <a:lnTo>
                        <a:pt x="38" y="8"/>
                      </a:lnTo>
                      <a:lnTo>
                        <a:pt x="48" y="4"/>
                      </a:lnTo>
                      <a:lnTo>
                        <a:pt x="60" y="4"/>
                      </a:lnTo>
                      <a:lnTo>
                        <a:pt x="60" y="4"/>
                      </a:lnTo>
                      <a:lnTo>
                        <a:pt x="70" y="4"/>
                      </a:lnTo>
                      <a:lnTo>
                        <a:pt x="82" y="8"/>
                      </a:lnTo>
                      <a:lnTo>
                        <a:pt x="90" y="14"/>
                      </a:lnTo>
                      <a:lnTo>
                        <a:pt x="100" y="20"/>
                      </a:lnTo>
                      <a:lnTo>
                        <a:pt x="106" y="28"/>
                      </a:lnTo>
                      <a:lnTo>
                        <a:pt x="112" y="38"/>
                      </a:lnTo>
                      <a:lnTo>
                        <a:pt x="114" y="48"/>
                      </a:lnTo>
                      <a:lnTo>
                        <a:pt x="116" y="60"/>
                      </a:lnTo>
                      <a:lnTo>
                        <a:pt x="116" y="6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nvGrpSpPr>
                <p:cNvPr id="102" name="red dots"/>
                <p:cNvGrpSpPr/>
                <p:nvPr userDrawn="1"/>
              </p:nvGrpSpPr>
              <p:grpSpPr>
                <a:xfrm>
                  <a:off x="-2868613" y="2243138"/>
                  <a:ext cx="903288" cy="936625"/>
                  <a:chOff x="-2868613" y="2243138"/>
                  <a:chExt cx="903288" cy="936625"/>
                </a:xfrm>
              </p:grpSpPr>
              <p:sp>
                <p:nvSpPr>
                  <p:cNvPr id="116" name="Freeform 280"/>
                  <p:cNvSpPr>
                    <a:spLocks/>
                  </p:cNvSpPr>
                  <p:nvPr userDrawn="1"/>
                </p:nvSpPr>
                <p:spPr bwMode="auto">
                  <a:xfrm>
                    <a:off x="-2617788" y="2566988"/>
                    <a:ext cx="73025" cy="76200"/>
                  </a:xfrm>
                  <a:custGeom>
                    <a:avLst/>
                    <a:gdLst>
                      <a:gd name="T0" fmla="*/ 8 w 46"/>
                      <a:gd name="T1" fmla="*/ 6 h 48"/>
                      <a:gd name="T2" fmla="*/ 8 w 46"/>
                      <a:gd name="T3" fmla="*/ 6 h 48"/>
                      <a:gd name="T4" fmla="*/ 2 w 46"/>
                      <a:gd name="T5" fmla="*/ 14 h 48"/>
                      <a:gd name="T6" fmla="*/ 0 w 46"/>
                      <a:gd name="T7" fmla="*/ 22 h 48"/>
                      <a:gd name="T8" fmla="*/ 0 w 46"/>
                      <a:gd name="T9" fmla="*/ 32 h 48"/>
                      <a:gd name="T10" fmla="*/ 4 w 46"/>
                      <a:gd name="T11" fmla="*/ 40 h 48"/>
                      <a:gd name="T12" fmla="*/ 4 w 46"/>
                      <a:gd name="T13" fmla="*/ 40 h 48"/>
                      <a:gd name="T14" fmla="*/ 8 w 46"/>
                      <a:gd name="T15" fmla="*/ 44 h 48"/>
                      <a:gd name="T16" fmla="*/ 14 w 46"/>
                      <a:gd name="T17" fmla="*/ 46 h 48"/>
                      <a:gd name="T18" fmla="*/ 22 w 46"/>
                      <a:gd name="T19" fmla="*/ 48 h 48"/>
                      <a:gd name="T20" fmla="*/ 22 w 46"/>
                      <a:gd name="T21" fmla="*/ 48 h 48"/>
                      <a:gd name="T22" fmla="*/ 32 w 46"/>
                      <a:gd name="T23" fmla="*/ 48 h 48"/>
                      <a:gd name="T24" fmla="*/ 38 w 46"/>
                      <a:gd name="T25" fmla="*/ 44 h 48"/>
                      <a:gd name="T26" fmla="*/ 38 w 46"/>
                      <a:gd name="T27" fmla="*/ 44 h 48"/>
                      <a:gd name="T28" fmla="*/ 44 w 46"/>
                      <a:gd name="T29" fmla="*/ 36 h 48"/>
                      <a:gd name="T30" fmla="*/ 46 w 46"/>
                      <a:gd name="T31" fmla="*/ 26 h 48"/>
                      <a:gd name="T32" fmla="*/ 46 w 46"/>
                      <a:gd name="T33" fmla="*/ 18 h 48"/>
                      <a:gd name="T34" fmla="*/ 42 w 46"/>
                      <a:gd name="T35" fmla="*/ 10 h 48"/>
                      <a:gd name="T36" fmla="*/ 42 w 46"/>
                      <a:gd name="T37" fmla="*/ 10 h 48"/>
                      <a:gd name="T38" fmla="*/ 34 w 46"/>
                      <a:gd name="T39" fmla="*/ 4 h 48"/>
                      <a:gd name="T40" fmla="*/ 26 w 46"/>
                      <a:gd name="T41" fmla="*/ 0 h 48"/>
                      <a:gd name="T42" fmla="*/ 16 w 46"/>
                      <a:gd name="T43" fmla="*/ 2 h 48"/>
                      <a:gd name="T44" fmla="*/ 8 w 46"/>
                      <a:gd name="T45" fmla="*/ 6 h 48"/>
                      <a:gd name="T46" fmla="*/ 8 w 46"/>
                      <a:gd name="T4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8" y="6"/>
                        </a:moveTo>
                        <a:lnTo>
                          <a:pt x="8" y="6"/>
                        </a:lnTo>
                        <a:lnTo>
                          <a:pt x="2" y="14"/>
                        </a:lnTo>
                        <a:lnTo>
                          <a:pt x="0" y="22"/>
                        </a:lnTo>
                        <a:lnTo>
                          <a:pt x="0" y="32"/>
                        </a:lnTo>
                        <a:lnTo>
                          <a:pt x="4" y="40"/>
                        </a:lnTo>
                        <a:lnTo>
                          <a:pt x="4" y="40"/>
                        </a:lnTo>
                        <a:lnTo>
                          <a:pt x="8" y="44"/>
                        </a:lnTo>
                        <a:lnTo>
                          <a:pt x="14" y="46"/>
                        </a:lnTo>
                        <a:lnTo>
                          <a:pt x="22" y="48"/>
                        </a:lnTo>
                        <a:lnTo>
                          <a:pt x="22" y="48"/>
                        </a:lnTo>
                        <a:lnTo>
                          <a:pt x="32" y="48"/>
                        </a:lnTo>
                        <a:lnTo>
                          <a:pt x="38" y="44"/>
                        </a:lnTo>
                        <a:lnTo>
                          <a:pt x="38" y="44"/>
                        </a:lnTo>
                        <a:lnTo>
                          <a:pt x="44" y="36"/>
                        </a:lnTo>
                        <a:lnTo>
                          <a:pt x="46" y="26"/>
                        </a:lnTo>
                        <a:lnTo>
                          <a:pt x="46" y="18"/>
                        </a:lnTo>
                        <a:lnTo>
                          <a:pt x="42" y="10"/>
                        </a:lnTo>
                        <a:lnTo>
                          <a:pt x="42" y="10"/>
                        </a:lnTo>
                        <a:lnTo>
                          <a:pt x="34" y="4"/>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7" name="Freeform 281"/>
                  <p:cNvSpPr>
                    <a:spLocks/>
                  </p:cNvSpPr>
                  <p:nvPr userDrawn="1"/>
                </p:nvSpPr>
                <p:spPr bwMode="auto">
                  <a:xfrm>
                    <a:off x="-2747963" y="2408238"/>
                    <a:ext cx="76200" cy="76200"/>
                  </a:xfrm>
                  <a:custGeom>
                    <a:avLst/>
                    <a:gdLst>
                      <a:gd name="T0" fmla="*/ 10 w 48"/>
                      <a:gd name="T1" fmla="*/ 4 h 48"/>
                      <a:gd name="T2" fmla="*/ 10 w 48"/>
                      <a:gd name="T3" fmla="*/ 4 h 48"/>
                      <a:gd name="T4" fmla="*/ 4 w 48"/>
                      <a:gd name="T5" fmla="*/ 12 h 48"/>
                      <a:gd name="T6" fmla="*/ 0 w 48"/>
                      <a:gd name="T7" fmla="*/ 20 h 48"/>
                      <a:gd name="T8" fmla="*/ 2 w 48"/>
                      <a:gd name="T9" fmla="*/ 30 h 48"/>
                      <a:gd name="T10" fmla="*/ 6 w 48"/>
                      <a:gd name="T11" fmla="*/ 38 h 48"/>
                      <a:gd name="T12" fmla="*/ 6 w 48"/>
                      <a:gd name="T13" fmla="*/ 38 h 48"/>
                      <a:gd name="T14" fmla="*/ 10 w 48"/>
                      <a:gd name="T15" fmla="*/ 42 h 48"/>
                      <a:gd name="T16" fmla="*/ 14 w 48"/>
                      <a:gd name="T17" fmla="*/ 44 h 48"/>
                      <a:gd name="T18" fmla="*/ 20 w 48"/>
                      <a:gd name="T19" fmla="*/ 46 h 48"/>
                      <a:gd name="T20" fmla="*/ 24 w 48"/>
                      <a:gd name="T21" fmla="*/ 48 h 48"/>
                      <a:gd name="T22" fmla="*/ 24 w 48"/>
                      <a:gd name="T23" fmla="*/ 48 h 48"/>
                      <a:gd name="T24" fmla="*/ 32 w 48"/>
                      <a:gd name="T25" fmla="*/ 46 h 48"/>
                      <a:gd name="T26" fmla="*/ 38 w 48"/>
                      <a:gd name="T27" fmla="*/ 42 h 48"/>
                      <a:gd name="T28" fmla="*/ 38 w 48"/>
                      <a:gd name="T29" fmla="*/ 42 h 48"/>
                      <a:gd name="T30" fmla="*/ 46 w 48"/>
                      <a:gd name="T31" fmla="*/ 36 h 48"/>
                      <a:gd name="T32" fmla="*/ 48 w 48"/>
                      <a:gd name="T33" fmla="*/ 26 h 48"/>
                      <a:gd name="T34" fmla="*/ 48 w 48"/>
                      <a:gd name="T35" fmla="*/ 18 h 48"/>
                      <a:gd name="T36" fmla="*/ 44 w 48"/>
                      <a:gd name="T37" fmla="*/ 8 h 48"/>
                      <a:gd name="T38" fmla="*/ 44 w 48"/>
                      <a:gd name="T39" fmla="*/ 8 h 48"/>
                      <a:gd name="T40" fmla="*/ 36 w 48"/>
                      <a:gd name="T41" fmla="*/ 2 h 48"/>
                      <a:gd name="T42" fmla="*/ 28 w 48"/>
                      <a:gd name="T43" fmla="*/ 0 h 48"/>
                      <a:gd name="T44" fmla="*/ 18 w 48"/>
                      <a:gd name="T45" fmla="*/ 0 h 48"/>
                      <a:gd name="T46" fmla="*/ 10 w 48"/>
                      <a:gd name="T47" fmla="*/ 4 h 48"/>
                      <a:gd name="T48" fmla="*/ 10 w 48"/>
                      <a:gd name="T4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10" y="4"/>
                        </a:moveTo>
                        <a:lnTo>
                          <a:pt x="10" y="4"/>
                        </a:lnTo>
                        <a:lnTo>
                          <a:pt x="4" y="12"/>
                        </a:lnTo>
                        <a:lnTo>
                          <a:pt x="0" y="20"/>
                        </a:lnTo>
                        <a:lnTo>
                          <a:pt x="2" y="30"/>
                        </a:lnTo>
                        <a:lnTo>
                          <a:pt x="6" y="38"/>
                        </a:lnTo>
                        <a:lnTo>
                          <a:pt x="6" y="38"/>
                        </a:lnTo>
                        <a:lnTo>
                          <a:pt x="10" y="42"/>
                        </a:lnTo>
                        <a:lnTo>
                          <a:pt x="14" y="44"/>
                        </a:lnTo>
                        <a:lnTo>
                          <a:pt x="20" y="46"/>
                        </a:lnTo>
                        <a:lnTo>
                          <a:pt x="24" y="48"/>
                        </a:lnTo>
                        <a:lnTo>
                          <a:pt x="24" y="48"/>
                        </a:lnTo>
                        <a:lnTo>
                          <a:pt x="32" y="46"/>
                        </a:lnTo>
                        <a:lnTo>
                          <a:pt x="38" y="42"/>
                        </a:lnTo>
                        <a:lnTo>
                          <a:pt x="38" y="42"/>
                        </a:lnTo>
                        <a:lnTo>
                          <a:pt x="46" y="36"/>
                        </a:lnTo>
                        <a:lnTo>
                          <a:pt x="48" y="26"/>
                        </a:lnTo>
                        <a:lnTo>
                          <a:pt x="48" y="18"/>
                        </a:lnTo>
                        <a:lnTo>
                          <a:pt x="44" y="8"/>
                        </a:lnTo>
                        <a:lnTo>
                          <a:pt x="44" y="8"/>
                        </a:lnTo>
                        <a:lnTo>
                          <a:pt x="36" y="2"/>
                        </a:lnTo>
                        <a:lnTo>
                          <a:pt x="28" y="0"/>
                        </a:lnTo>
                        <a:lnTo>
                          <a:pt x="18" y="0"/>
                        </a:lnTo>
                        <a:lnTo>
                          <a:pt x="10" y="4"/>
                        </a:lnTo>
                        <a:lnTo>
                          <a:pt x="10" y="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8" name="Freeform 282"/>
                  <p:cNvSpPr>
                    <a:spLocks/>
                  </p:cNvSpPr>
                  <p:nvPr userDrawn="1"/>
                </p:nvSpPr>
                <p:spPr bwMode="auto">
                  <a:xfrm>
                    <a:off x="-2484438" y="2722563"/>
                    <a:ext cx="76200" cy="76200"/>
                  </a:xfrm>
                  <a:custGeom>
                    <a:avLst/>
                    <a:gdLst>
                      <a:gd name="T0" fmla="*/ 8 w 48"/>
                      <a:gd name="T1" fmla="*/ 6 h 48"/>
                      <a:gd name="T2" fmla="*/ 8 w 48"/>
                      <a:gd name="T3" fmla="*/ 6 h 48"/>
                      <a:gd name="T4" fmla="*/ 2 w 48"/>
                      <a:gd name="T5" fmla="*/ 14 h 48"/>
                      <a:gd name="T6" fmla="*/ 0 w 48"/>
                      <a:gd name="T7" fmla="*/ 22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2 h 48"/>
                      <a:gd name="T24" fmla="*/ 40 w 48"/>
                      <a:gd name="T25" fmla="*/ 42 h 48"/>
                      <a:gd name="T26" fmla="*/ 46 w 48"/>
                      <a:gd name="T27" fmla="*/ 34 h 48"/>
                      <a:gd name="T28" fmla="*/ 48 w 48"/>
                      <a:gd name="T29" fmla="*/ 26 h 48"/>
                      <a:gd name="T30" fmla="*/ 46 w 48"/>
                      <a:gd name="T31" fmla="*/ 16 h 48"/>
                      <a:gd name="T32" fmla="*/ 42 w 48"/>
                      <a:gd name="T33" fmla="*/ 8 h 48"/>
                      <a:gd name="T34" fmla="*/ 42 w 48"/>
                      <a:gd name="T35" fmla="*/ 8 h 48"/>
                      <a:gd name="T36" fmla="*/ 34 w 48"/>
                      <a:gd name="T37" fmla="*/ 2 h 48"/>
                      <a:gd name="T38" fmla="*/ 26 w 48"/>
                      <a:gd name="T39" fmla="*/ 0 h 48"/>
                      <a:gd name="T40" fmla="*/ 16 w 48"/>
                      <a:gd name="T41" fmla="*/ 2 h 48"/>
                      <a:gd name="T42" fmla="*/ 8 w 48"/>
                      <a:gd name="T43" fmla="*/ 6 h 48"/>
                      <a:gd name="T44" fmla="*/ 8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8" y="6"/>
                        </a:moveTo>
                        <a:lnTo>
                          <a:pt x="8" y="6"/>
                        </a:lnTo>
                        <a:lnTo>
                          <a:pt x="2" y="14"/>
                        </a:lnTo>
                        <a:lnTo>
                          <a:pt x="0" y="22"/>
                        </a:lnTo>
                        <a:lnTo>
                          <a:pt x="2" y="32"/>
                        </a:lnTo>
                        <a:lnTo>
                          <a:pt x="6" y="40"/>
                        </a:lnTo>
                        <a:lnTo>
                          <a:pt x="6" y="40"/>
                        </a:lnTo>
                        <a:lnTo>
                          <a:pt x="14" y="46"/>
                        </a:lnTo>
                        <a:lnTo>
                          <a:pt x="24" y="48"/>
                        </a:lnTo>
                        <a:lnTo>
                          <a:pt x="24" y="48"/>
                        </a:lnTo>
                        <a:lnTo>
                          <a:pt x="32" y="46"/>
                        </a:lnTo>
                        <a:lnTo>
                          <a:pt x="40" y="42"/>
                        </a:lnTo>
                        <a:lnTo>
                          <a:pt x="40" y="42"/>
                        </a:lnTo>
                        <a:lnTo>
                          <a:pt x="46" y="34"/>
                        </a:lnTo>
                        <a:lnTo>
                          <a:pt x="48" y="26"/>
                        </a:lnTo>
                        <a:lnTo>
                          <a:pt x="46" y="16"/>
                        </a:lnTo>
                        <a:lnTo>
                          <a:pt x="42" y="8"/>
                        </a:lnTo>
                        <a:lnTo>
                          <a:pt x="42" y="8"/>
                        </a:lnTo>
                        <a:lnTo>
                          <a:pt x="34" y="2"/>
                        </a:lnTo>
                        <a:lnTo>
                          <a:pt x="26" y="0"/>
                        </a:lnTo>
                        <a:lnTo>
                          <a:pt x="16" y="2"/>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9" name="Freeform 283"/>
                  <p:cNvSpPr>
                    <a:spLocks/>
                  </p:cNvSpPr>
                  <p:nvPr userDrawn="1"/>
                </p:nvSpPr>
                <p:spPr bwMode="auto">
                  <a:xfrm>
                    <a:off x="-2036763" y="3148013"/>
                    <a:ext cx="71438" cy="31750"/>
                  </a:xfrm>
                  <a:custGeom>
                    <a:avLst/>
                    <a:gdLst>
                      <a:gd name="T0" fmla="*/ 4 w 45"/>
                      <a:gd name="T1" fmla="*/ 8 h 20"/>
                      <a:gd name="T2" fmla="*/ 4 w 45"/>
                      <a:gd name="T3" fmla="*/ 8 h 20"/>
                      <a:gd name="T4" fmla="*/ 2 w 45"/>
                      <a:gd name="T5" fmla="*/ 14 h 20"/>
                      <a:gd name="T6" fmla="*/ 0 w 45"/>
                      <a:gd name="T7" fmla="*/ 20 h 20"/>
                      <a:gd name="T8" fmla="*/ 45 w 45"/>
                      <a:gd name="T9" fmla="*/ 20 h 20"/>
                      <a:gd name="T10" fmla="*/ 45 w 45"/>
                      <a:gd name="T11" fmla="*/ 20 h 20"/>
                      <a:gd name="T12" fmla="*/ 43 w 45"/>
                      <a:gd name="T13" fmla="*/ 12 h 20"/>
                      <a:gd name="T14" fmla="*/ 37 w 45"/>
                      <a:gd name="T15" fmla="*/ 4 h 20"/>
                      <a:gd name="T16" fmla="*/ 37 w 45"/>
                      <a:gd name="T17" fmla="*/ 4 h 20"/>
                      <a:gd name="T18" fmla="*/ 29 w 45"/>
                      <a:gd name="T19" fmla="*/ 0 h 20"/>
                      <a:gd name="T20" fmla="*/ 19 w 45"/>
                      <a:gd name="T21" fmla="*/ 0 h 20"/>
                      <a:gd name="T22" fmla="*/ 11 w 45"/>
                      <a:gd name="T23" fmla="*/ 2 h 20"/>
                      <a:gd name="T24" fmla="*/ 4 w 45"/>
                      <a:gd name="T25" fmla="*/ 8 h 20"/>
                      <a:gd name="T26" fmla="*/ 4 w 45"/>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20">
                        <a:moveTo>
                          <a:pt x="4" y="8"/>
                        </a:moveTo>
                        <a:lnTo>
                          <a:pt x="4" y="8"/>
                        </a:lnTo>
                        <a:lnTo>
                          <a:pt x="2" y="14"/>
                        </a:lnTo>
                        <a:lnTo>
                          <a:pt x="0" y="20"/>
                        </a:lnTo>
                        <a:lnTo>
                          <a:pt x="45" y="20"/>
                        </a:lnTo>
                        <a:lnTo>
                          <a:pt x="45" y="20"/>
                        </a:lnTo>
                        <a:lnTo>
                          <a:pt x="43" y="12"/>
                        </a:lnTo>
                        <a:lnTo>
                          <a:pt x="37" y="4"/>
                        </a:lnTo>
                        <a:lnTo>
                          <a:pt x="37" y="4"/>
                        </a:lnTo>
                        <a:lnTo>
                          <a:pt x="29" y="0"/>
                        </a:lnTo>
                        <a:lnTo>
                          <a:pt x="19" y="0"/>
                        </a:lnTo>
                        <a:lnTo>
                          <a:pt x="11" y="2"/>
                        </a:lnTo>
                        <a:lnTo>
                          <a:pt x="4" y="8"/>
                        </a:lnTo>
                        <a:lnTo>
                          <a:pt x="4"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0" name="Freeform 284"/>
                  <p:cNvSpPr>
                    <a:spLocks/>
                  </p:cNvSpPr>
                  <p:nvPr userDrawn="1"/>
                </p:nvSpPr>
                <p:spPr bwMode="auto">
                  <a:xfrm>
                    <a:off x="-2192338" y="3011488"/>
                    <a:ext cx="76200" cy="76200"/>
                  </a:xfrm>
                  <a:custGeom>
                    <a:avLst/>
                    <a:gdLst>
                      <a:gd name="T0" fmla="*/ 6 w 48"/>
                      <a:gd name="T1" fmla="*/ 8 h 48"/>
                      <a:gd name="T2" fmla="*/ 6 w 48"/>
                      <a:gd name="T3" fmla="*/ 8 h 48"/>
                      <a:gd name="T4" fmla="*/ 0 w 48"/>
                      <a:gd name="T5" fmla="*/ 16 h 48"/>
                      <a:gd name="T6" fmla="*/ 0 w 48"/>
                      <a:gd name="T7" fmla="*/ 26 h 48"/>
                      <a:gd name="T8" fmla="*/ 2 w 48"/>
                      <a:gd name="T9" fmla="*/ 34 h 48"/>
                      <a:gd name="T10" fmla="*/ 8 w 48"/>
                      <a:gd name="T11" fmla="*/ 42 h 48"/>
                      <a:gd name="T12" fmla="*/ 8 w 48"/>
                      <a:gd name="T13" fmla="*/ 42 h 48"/>
                      <a:gd name="T14" fmla="*/ 14 w 48"/>
                      <a:gd name="T15" fmla="*/ 48 h 48"/>
                      <a:gd name="T16" fmla="*/ 24 w 48"/>
                      <a:gd name="T17" fmla="*/ 48 h 48"/>
                      <a:gd name="T18" fmla="*/ 24 w 48"/>
                      <a:gd name="T19" fmla="*/ 48 h 48"/>
                      <a:gd name="T20" fmla="*/ 32 w 48"/>
                      <a:gd name="T21" fmla="*/ 46 h 48"/>
                      <a:gd name="T22" fmla="*/ 42 w 48"/>
                      <a:gd name="T23" fmla="*/ 40 h 48"/>
                      <a:gd name="T24" fmla="*/ 42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2 w 48"/>
                      <a:gd name="T39" fmla="*/ 0 h 48"/>
                      <a:gd name="T40" fmla="*/ 14 w 48"/>
                      <a:gd name="T41" fmla="*/ 2 h 48"/>
                      <a:gd name="T42" fmla="*/ 6 w 48"/>
                      <a:gd name="T43" fmla="*/ 8 h 48"/>
                      <a:gd name="T44" fmla="*/ 6 w 48"/>
                      <a:gd name="T4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8"/>
                        </a:moveTo>
                        <a:lnTo>
                          <a:pt x="6" y="8"/>
                        </a:lnTo>
                        <a:lnTo>
                          <a:pt x="0" y="16"/>
                        </a:lnTo>
                        <a:lnTo>
                          <a:pt x="0" y="26"/>
                        </a:lnTo>
                        <a:lnTo>
                          <a:pt x="2" y="34"/>
                        </a:lnTo>
                        <a:lnTo>
                          <a:pt x="8" y="42"/>
                        </a:lnTo>
                        <a:lnTo>
                          <a:pt x="8" y="42"/>
                        </a:lnTo>
                        <a:lnTo>
                          <a:pt x="14" y="48"/>
                        </a:lnTo>
                        <a:lnTo>
                          <a:pt x="24" y="48"/>
                        </a:lnTo>
                        <a:lnTo>
                          <a:pt x="24" y="48"/>
                        </a:lnTo>
                        <a:lnTo>
                          <a:pt x="32" y="46"/>
                        </a:lnTo>
                        <a:lnTo>
                          <a:pt x="42" y="40"/>
                        </a:lnTo>
                        <a:lnTo>
                          <a:pt x="42" y="40"/>
                        </a:lnTo>
                        <a:lnTo>
                          <a:pt x="46" y="32"/>
                        </a:lnTo>
                        <a:lnTo>
                          <a:pt x="48" y="24"/>
                        </a:lnTo>
                        <a:lnTo>
                          <a:pt x="46" y="14"/>
                        </a:lnTo>
                        <a:lnTo>
                          <a:pt x="40" y="6"/>
                        </a:lnTo>
                        <a:lnTo>
                          <a:pt x="40" y="6"/>
                        </a:lnTo>
                        <a:lnTo>
                          <a:pt x="32" y="2"/>
                        </a:lnTo>
                        <a:lnTo>
                          <a:pt x="22" y="0"/>
                        </a:lnTo>
                        <a:lnTo>
                          <a:pt x="14" y="2"/>
                        </a:lnTo>
                        <a:lnTo>
                          <a:pt x="6" y="8"/>
                        </a:lnTo>
                        <a:lnTo>
                          <a:pt x="6" y="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1" name="Freeform 285"/>
                  <p:cNvSpPr>
                    <a:spLocks/>
                  </p:cNvSpPr>
                  <p:nvPr userDrawn="1"/>
                </p:nvSpPr>
                <p:spPr bwMode="auto">
                  <a:xfrm>
                    <a:off x="-2341563" y="2871788"/>
                    <a:ext cx="76200" cy="76200"/>
                  </a:xfrm>
                  <a:custGeom>
                    <a:avLst/>
                    <a:gdLst>
                      <a:gd name="T0" fmla="*/ 6 w 48"/>
                      <a:gd name="T1" fmla="*/ 6 h 48"/>
                      <a:gd name="T2" fmla="*/ 6 w 48"/>
                      <a:gd name="T3" fmla="*/ 6 h 48"/>
                      <a:gd name="T4" fmla="*/ 2 w 48"/>
                      <a:gd name="T5" fmla="*/ 14 h 48"/>
                      <a:gd name="T6" fmla="*/ 0 w 48"/>
                      <a:gd name="T7" fmla="*/ 24 h 48"/>
                      <a:gd name="T8" fmla="*/ 2 w 48"/>
                      <a:gd name="T9" fmla="*/ 32 h 48"/>
                      <a:gd name="T10" fmla="*/ 6 w 48"/>
                      <a:gd name="T11" fmla="*/ 40 h 48"/>
                      <a:gd name="T12" fmla="*/ 6 w 48"/>
                      <a:gd name="T13" fmla="*/ 40 h 48"/>
                      <a:gd name="T14" fmla="*/ 14 w 48"/>
                      <a:gd name="T15" fmla="*/ 46 h 48"/>
                      <a:gd name="T16" fmla="*/ 24 w 48"/>
                      <a:gd name="T17" fmla="*/ 48 h 48"/>
                      <a:gd name="T18" fmla="*/ 24 w 48"/>
                      <a:gd name="T19" fmla="*/ 48 h 48"/>
                      <a:gd name="T20" fmla="*/ 32 w 48"/>
                      <a:gd name="T21" fmla="*/ 46 h 48"/>
                      <a:gd name="T22" fmla="*/ 40 w 48"/>
                      <a:gd name="T23" fmla="*/ 40 h 48"/>
                      <a:gd name="T24" fmla="*/ 40 w 48"/>
                      <a:gd name="T25" fmla="*/ 40 h 48"/>
                      <a:gd name="T26" fmla="*/ 46 w 48"/>
                      <a:gd name="T27" fmla="*/ 32 h 48"/>
                      <a:gd name="T28" fmla="*/ 48 w 48"/>
                      <a:gd name="T29" fmla="*/ 24 h 48"/>
                      <a:gd name="T30" fmla="*/ 46 w 48"/>
                      <a:gd name="T31" fmla="*/ 14 h 48"/>
                      <a:gd name="T32" fmla="*/ 40 w 48"/>
                      <a:gd name="T33" fmla="*/ 6 h 48"/>
                      <a:gd name="T34" fmla="*/ 40 w 48"/>
                      <a:gd name="T35" fmla="*/ 6 h 48"/>
                      <a:gd name="T36" fmla="*/ 32 w 48"/>
                      <a:gd name="T37" fmla="*/ 2 h 48"/>
                      <a:gd name="T38" fmla="*/ 24 w 48"/>
                      <a:gd name="T39" fmla="*/ 0 h 48"/>
                      <a:gd name="T40" fmla="*/ 14 w 48"/>
                      <a:gd name="T41" fmla="*/ 2 h 48"/>
                      <a:gd name="T42" fmla="*/ 6 w 48"/>
                      <a:gd name="T43" fmla="*/ 6 h 48"/>
                      <a:gd name="T44" fmla="*/ 6 w 48"/>
                      <a:gd name="T4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6" y="6"/>
                        </a:moveTo>
                        <a:lnTo>
                          <a:pt x="6" y="6"/>
                        </a:lnTo>
                        <a:lnTo>
                          <a:pt x="2" y="14"/>
                        </a:lnTo>
                        <a:lnTo>
                          <a:pt x="0" y="24"/>
                        </a:lnTo>
                        <a:lnTo>
                          <a:pt x="2" y="32"/>
                        </a:lnTo>
                        <a:lnTo>
                          <a:pt x="6" y="40"/>
                        </a:lnTo>
                        <a:lnTo>
                          <a:pt x="6" y="40"/>
                        </a:lnTo>
                        <a:lnTo>
                          <a:pt x="14" y="46"/>
                        </a:lnTo>
                        <a:lnTo>
                          <a:pt x="24" y="48"/>
                        </a:lnTo>
                        <a:lnTo>
                          <a:pt x="24" y="48"/>
                        </a:lnTo>
                        <a:lnTo>
                          <a:pt x="32" y="46"/>
                        </a:lnTo>
                        <a:lnTo>
                          <a:pt x="40" y="40"/>
                        </a:lnTo>
                        <a:lnTo>
                          <a:pt x="40" y="40"/>
                        </a:lnTo>
                        <a:lnTo>
                          <a:pt x="46" y="32"/>
                        </a:lnTo>
                        <a:lnTo>
                          <a:pt x="48" y="24"/>
                        </a:lnTo>
                        <a:lnTo>
                          <a:pt x="46" y="14"/>
                        </a:lnTo>
                        <a:lnTo>
                          <a:pt x="40" y="6"/>
                        </a:lnTo>
                        <a:lnTo>
                          <a:pt x="40" y="6"/>
                        </a:lnTo>
                        <a:lnTo>
                          <a:pt x="32" y="2"/>
                        </a:lnTo>
                        <a:lnTo>
                          <a:pt x="24" y="0"/>
                        </a:lnTo>
                        <a:lnTo>
                          <a:pt x="14" y="2"/>
                        </a:lnTo>
                        <a:lnTo>
                          <a:pt x="6" y="6"/>
                        </a:lnTo>
                        <a:lnTo>
                          <a:pt x="6"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2" name="Freeform 286"/>
                  <p:cNvSpPr>
                    <a:spLocks/>
                  </p:cNvSpPr>
                  <p:nvPr userDrawn="1"/>
                </p:nvSpPr>
                <p:spPr bwMode="auto">
                  <a:xfrm>
                    <a:off x="-2868613" y="2243138"/>
                    <a:ext cx="76200" cy="73025"/>
                  </a:xfrm>
                  <a:custGeom>
                    <a:avLst/>
                    <a:gdLst>
                      <a:gd name="T0" fmla="*/ 8 w 48"/>
                      <a:gd name="T1" fmla="*/ 6 h 46"/>
                      <a:gd name="T2" fmla="*/ 8 w 48"/>
                      <a:gd name="T3" fmla="*/ 6 h 46"/>
                      <a:gd name="T4" fmla="*/ 4 w 48"/>
                      <a:gd name="T5" fmla="*/ 10 h 46"/>
                      <a:gd name="T6" fmla="*/ 4 w 48"/>
                      <a:gd name="T7" fmla="*/ 10 h 46"/>
                      <a:gd name="T8" fmla="*/ 2 w 48"/>
                      <a:gd name="T9" fmla="*/ 14 h 46"/>
                      <a:gd name="T10" fmla="*/ 2 w 48"/>
                      <a:gd name="T11" fmla="*/ 14 h 46"/>
                      <a:gd name="T12" fmla="*/ 2 w 48"/>
                      <a:gd name="T13" fmla="*/ 18 h 46"/>
                      <a:gd name="T14" fmla="*/ 2 w 48"/>
                      <a:gd name="T15" fmla="*/ 18 h 46"/>
                      <a:gd name="T16" fmla="*/ 0 w 48"/>
                      <a:gd name="T17" fmla="*/ 22 h 46"/>
                      <a:gd name="T18" fmla="*/ 0 w 48"/>
                      <a:gd name="T19" fmla="*/ 22 h 46"/>
                      <a:gd name="T20" fmla="*/ 2 w 48"/>
                      <a:gd name="T21" fmla="*/ 28 h 46"/>
                      <a:gd name="T22" fmla="*/ 2 w 48"/>
                      <a:gd name="T23" fmla="*/ 28 h 46"/>
                      <a:gd name="T24" fmla="*/ 2 w 48"/>
                      <a:gd name="T25" fmla="*/ 32 h 46"/>
                      <a:gd name="T26" fmla="*/ 2 w 48"/>
                      <a:gd name="T27" fmla="*/ 32 h 46"/>
                      <a:gd name="T28" fmla="*/ 4 w 48"/>
                      <a:gd name="T29" fmla="*/ 36 h 46"/>
                      <a:gd name="T30" fmla="*/ 4 w 48"/>
                      <a:gd name="T31" fmla="*/ 36 h 46"/>
                      <a:gd name="T32" fmla="*/ 8 w 48"/>
                      <a:gd name="T33" fmla="*/ 40 h 46"/>
                      <a:gd name="T34" fmla="*/ 8 w 48"/>
                      <a:gd name="T35" fmla="*/ 40 h 46"/>
                      <a:gd name="T36" fmla="*/ 16 w 48"/>
                      <a:gd name="T37" fmla="*/ 46 h 46"/>
                      <a:gd name="T38" fmla="*/ 24 w 48"/>
                      <a:gd name="T39" fmla="*/ 46 h 46"/>
                      <a:gd name="T40" fmla="*/ 24 w 48"/>
                      <a:gd name="T41" fmla="*/ 46 h 46"/>
                      <a:gd name="T42" fmla="*/ 34 w 48"/>
                      <a:gd name="T43" fmla="*/ 46 h 46"/>
                      <a:gd name="T44" fmla="*/ 42 w 48"/>
                      <a:gd name="T45" fmla="*/ 40 h 46"/>
                      <a:gd name="T46" fmla="*/ 42 w 48"/>
                      <a:gd name="T47" fmla="*/ 40 h 46"/>
                      <a:gd name="T48" fmla="*/ 44 w 48"/>
                      <a:gd name="T49" fmla="*/ 36 h 46"/>
                      <a:gd name="T50" fmla="*/ 44 w 48"/>
                      <a:gd name="T51" fmla="*/ 36 h 46"/>
                      <a:gd name="T52" fmla="*/ 46 w 48"/>
                      <a:gd name="T53" fmla="*/ 32 h 46"/>
                      <a:gd name="T54" fmla="*/ 46 w 48"/>
                      <a:gd name="T55" fmla="*/ 32 h 46"/>
                      <a:gd name="T56" fmla="*/ 48 w 48"/>
                      <a:gd name="T57" fmla="*/ 28 h 46"/>
                      <a:gd name="T58" fmla="*/ 48 w 48"/>
                      <a:gd name="T59" fmla="*/ 28 h 46"/>
                      <a:gd name="T60" fmla="*/ 48 w 48"/>
                      <a:gd name="T61" fmla="*/ 22 h 46"/>
                      <a:gd name="T62" fmla="*/ 48 w 48"/>
                      <a:gd name="T63" fmla="*/ 22 h 46"/>
                      <a:gd name="T64" fmla="*/ 46 w 48"/>
                      <a:gd name="T65" fmla="*/ 14 h 46"/>
                      <a:gd name="T66" fmla="*/ 42 w 48"/>
                      <a:gd name="T67" fmla="*/ 6 h 46"/>
                      <a:gd name="T68" fmla="*/ 42 w 48"/>
                      <a:gd name="T69" fmla="*/ 6 h 46"/>
                      <a:gd name="T70" fmla="*/ 34 w 48"/>
                      <a:gd name="T71" fmla="*/ 0 h 46"/>
                      <a:gd name="T72" fmla="*/ 24 w 48"/>
                      <a:gd name="T73" fmla="*/ 0 h 46"/>
                      <a:gd name="T74" fmla="*/ 16 w 48"/>
                      <a:gd name="T75" fmla="*/ 0 h 46"/>
                      <a:gd name="T76" fmla="*/ 8 w 48"/>
                      <a:gd name="T77" fmla="*/ 6 h 46"/>
                      <a:gd name="T78" fmla="*/ 8 w 48"/>
                      <a:gd name="T7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46">
                        <a:moveTo>
                          <a:pt x="8" y="6"/>
                        </a:moveTo>
                        <a:lnTo>
                          <a:pt x="8" y="6"/>
                        </a:lnTo>
                        <a:lnTo>
                          <a:pt x="4" y="10"/>
                        </a:lnTo>
                        <a:lnTo>
                          <a:pt x="4" y="10"/>
                        </a:lnTo>
                        <a:lnTo>
                          <a:pt x="2" y="14"/>
                        </a:lnTo>
                        <a:lnTo>
                          <a:pt x="2" y="14"/>
                        </a:lnTo>
                        <a:lnTo>
                          <a:pt x="2" y="18"/>
                        </a:lnTo>
                        <a:lnTo>
                          <a:pt x="2" y="18"/>
                        </a:lnTo>
                        <a:lnTo>
                          <a:pt x="0" y="22"/>
                        </a:lnTo>
                        <a:lnTo>
                          <a:pt x="0" y="22"/>
                        </a:lnTo>
                        <a:lnTo>
                          <a:pt x="2" y="28"/>
                        </a:lnTo>
                        <a:lnTo>
                          <a:pt x="2" y="28"/>
                        </a:lnTo>
                        <a:lnTo>
                          <a:pt x="2" y="32"/>
                        </a:lnTo>
                        <a:lnTo>
                          <a:pt x="2" y="32"/>
                        </a:lnTo>
                        <a:lnTo>
                          <a:pt x="4" y="36"/>
                        </a:lnTo>
                        <a:lnTo>
                          <a:pt x="4" y="36"/>
                        </a:lnTo>
                        <a:lnTo>
                          <a:pt x="8" y="40"/>
                        </a:lnTo>
                        <a:lnTo>
                          <a:pt x="8" y="40"/>
                        </a:lnTo>
                        <a:lnTo>
                          <a:pt x="16" y="46"/>
                        </a:lnTo>
                        <a:lnTo>
                          <a:pt x="24" y="46"/>
                        </a:lnTo>
                        <a:lnTo>
                          <a:pt x="24" y="46"/>
                        </a:lnTo>
                        <a:lnTo>
                          <a:pt x="34" y="46"/>
                        </a:lnTo>
                        <a:lnTo>
                          <a:pt x="42" y="40"/>
                        </a:lnTo>
                        <a:lnTo>
                          <a:pt x="42" y="40"/>
                        </a:lnTo>
                        <a:lnTo>
                          <a:pt x="44" y="36"/>
                        </a:lnTo>
                        <a:lnTo>
                          <a:pt x="44" y="36"/>
                        </a:lnTo>
                        <a:lnTo>
                          <a:pt x="46" y="32"/>
                        </a:lnTo>
                        <a:lnTo>
                          <a:pt x="46" y="32"/>
                        </a:lnTo>
                        <a:lnTo>
                          <a:pt x="48" y="28"/>
                        </a:lnTo>
                        <a:lnTo>
                          <a:pt x="48" y="28"/>
                        </a:lnTo>
                        <a:lnTo>
                          <a:pt x="48" y="22"/>
                        </a:lnTo>
                        <a:lnTo>
                          <a:pt x="48" y="22"/>
                        </a:lnTo>
                        <a:lnTo>
                          <a:pt x="46" y="14"/>
                        </a:lnTo>
                        <a:lnTo>
                          <a:pt x="42" y="6"/>
                        </a:lnTo>
                        <a:lnTo>
                          <a:pt x="42" y="6"/>
                        </a:lnTo>
                        <a:lnTo>
                          <a:pt x="34" y="0"/>
                        </a:lnTo>
                        <a:lnTo>
                          <a:pt x="24" y="0"/>
                        </a:lnTo>
                        <a:lnTo>
                          <a:pt x="16" y="0"/>
                        </a:lnTo>
                        <a:lnTo>
                          <a:pt x="8" y="6"/>
                        </a:lnTo>
                        <a:lnTo>
                          <a:pt x="8" y="6"/>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nvGrpSpPr>
                <p:cNvPr id="103" name="red circles"/>
                <p:cNvGrpSpPr/>
                <p:nvPr userDrawn="1"/>
              </p:nvGrpSpPr>
              <p:grpSpPr>
                <a:xfrm>
                  <a:off x="-3179763" y="1289050"/>
                  <a:ext cx="1022350" cy="1004888"/>
                  <a:chOff x="-3179763" y="1289050"/>
                  <a:chExt cx="1022350" cy="1004888"/>
                </a:xfrm>
              </p:grpSpPr>
              <p:sp>
                <p:nvSpPr>
                  <p:cNvPr id="111" name="Freeform 265"/>
                  <p:cNvSpPr>
                    <a:spLocks/>
                  </p:cNvSpPr>
                  <p:nvPr userDrawn="1"/>
                </p:nvSpPr>
                <p:spPr bwMode="auto">
                  <a:xfrm>
                    <a:off x="-3024188" y="1614488"/>
                    <a:ext cx="25400" cy="31750"/>
                  </a:xfrm>
                  <a:custGeom>
                    <a:avLst/>
                    <a:gdLst>
                      <a:gd name="T0" fmla="*/ 14 w 16"/>
                      <a:gd name="T1" fmla="*/ 14 h 20"/>
                      <a:gd name="T2" fmla="*/ 14 w 16"/>
                      <a:gd name="T3" fmla="*/ 14 h 20"/>
                      <a:gd name="T4" fmla="*/ 8 w 16"/>
                      <a:gd name="T5" fmla="*/ 0 h 20"/>
                      <a:gd name="T6" fmla="*/ 8 w 16"/>
                      <a:gd name="T7" fmla="*/ 0 h 20"/>
                      <a:gd name="T8" fmla="*/ 0 w 16"/>
                      <a:gd name="T9" fmla="*/ 4 h 20"/>
                      <a:gd name="T10" fmla="*/ 0 w 16"/>
                      <a:gd name="T11" fmla="*/ 4 h 20"/>
                      <a:gd name="T12" fmla="*/ 6 w 16"/>
                      <a:gd name="T13" fmla="*/ 16 h 20"/>
                      <a:gd name="T14" fmla="*/ 6 w 16"/>
                      <a:gd name="T15" fmla="*/ 16 h 20"/>
                      <a:gd name="T16" fmla="*/ 8 w 16"/>
                      <a:gd name="T17" fmla="*/ 20 h 20"/>
                      <a:gd name="T18" fmla="*/ 8 w 16"/>
                      <a:gd name="T19" fmla="*/ 20 h 20"/>
                      <a:gd name="T20" fmla="*/ 16 w 16"/>
                      <a:gd name="T21" fmla="*/ 16 h 20"/>
                      <a:gd name="T22" fmla="*/ 16 w 16"/>
                      <a:gd name="T23" fmla="*/ 16 h 20"/>
                      <a:gd name="T24" fmla="*/ 14 w 16"/>
                      <a:gd name="T25" fmla="*/ 14 h 20"/>
                      <a:gd name="T26" fmla="*/ 14 w 16"/>
                      <a:gd name="T2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14"/>
                        </a:moveTo>
                        <a:lnTo>
                          <a:pt x="14" y="14"/>
                        </a:lnTo>
                        <a:lnTo>
                          <a:pt x="8" y="0"/>
                        </a:lnTo>
                        <a:lnTo>
                          <a:pt x="8" y="0"/>
                        </a:lnTo>
                        <a:lnTo>
                          <a:pt x="0" y="4"/>
                        </a:lnTo>
                        <a:lnTo>
                          <a:pt x="0" y="4"/>
                        </a:lnTo>
                        <a:lnTo>
                          <a:pt x="6" y="16"/>
                        </a:lnTo>
                        <a:lnTo>
                          <a:pt x="6" y="16"/>
                        </a:lnTo>
                        <a:lnTo>
                          <a:pt x="8" y="20"/>
                        </a:lnTo>
                        <a:lnTo>
                          <a:pt x="8" y="20"/>
                        </a:lnTo>
                        <a:lnTo>
                          <a:pt x="16" y="16"/>
                        </a:lnTo>
                        <a:lnTo>
                          <a:pt x="16" y="16"/>
                        </a:lnTo>
                        <a:lnTo>
                          <a:pt x="14" y="14"/>
                        </a:lnTo>
                        <a:lnTo>
                          <a:pt x="14" y="1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2" name="Freeform 267"/>
                  <p:cNvSpPr>
                    <a:spLocks/>
                  </p:cNvSpPr>
                  <p:nvPr userDrawn="1"/>
                </p:nvSpPr>
                <p:spPr bwMode="auto">
                  <a:xfrm>
                    <a:off x="-3084513" y="1481138"/>
                    <a:ext cx="22225" cy="31750"/>
                  </a:xfrm>
                  <a:custGeom>
                    <a:avLst/>
                    <a:gdLst>
                      <a:gd name="T0" fmla="*/ 0 w 14"/>
                      <a:gd name="T1" fmla="*/ 4 h 20"/>
                      <a:gd name="T2" fmla="*/ 0 w 14"/>
                      <a:gd name="T3" fmla="*/ 4 h 20"/>
                      <a:gd name="T4" fmla="*/ 8 w 14"/>
                      <a:gd name="T5" fmla="*/ 20 h 20"/>
                      <a:gd name="T6" fmla="*/ 8 w 14"/>
                      <a:gd name="T7" fmla="*/ 20 h 20"/>
                      <a:gd name="T8" fmla="*/ 14 w 14"/>
                      <a:gd name="T9" fmla="*/ 18 h 20"/>
                      <a:gd name="T10" fmla="*/ 14 w 14"/>
                      <a:gd name="T11" fmla="*/ 18 h 20"/>
                      <a:gd name="T12" fmla="*/ 6 w 14"/>
                      <a:gd name="T13" fmla="*/ 0 h 20"/>
                      <a:gd name="T14" fmla="*/ 6 w 14"/>
                      <a:gd name="T15" fmla="*/ 0 h 20"/>
                      <a:gd name="T16" fmla="*/ 0 w 14"/>
                      <a:gd name="T17" fmla="*/ 4 h 20"/>
                      <a:gd name="T18" fmla="*/ 0 w 14"/>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0" y="4"/>
                        </a:moveTo>
                        <a:lnTo>
                          <a:pt x="0" y="4"/>
                        </a:lnTo>
                        <a:lnTo>
                          <a:pt x="8" y="20"/>
                        </a:lnTo>
                        <a:lnTo>
                          <a:pt x="8" y="20"/>
                        </a:lnTo>
                        <a:lnTo>
                          <a:pt x="14" y="18"/>
                        </a:lnTo>
                        <a:lnTo>
                          <a:pt x="14" y="18"/>
                        </a:lnTo>
                        <a:lnTo>
                          <a:pt x="6" y="0"/>
                        </a:lnTo>
                        <a:lnTo>
                          <a:pt x="6" y="0"/>
                        </a:lnTo>
                        <a:lnTo>
                          <a:pt x="0" y="4"/>
                        </a:lnTo>
                        <a:lnTo>
                          <a:pt x="0" y="4"/>
                        </a:lnTo>
                        <a:close/>
                      </a:path>
                    </a:pathLst>
                  </a:custGeom>
                  <a:solidFill>
                    <a:srgbClr val="BB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3" name="Freeform 273"/>
                  <p:cNvSpPr>
                    <a:spLocks/>
                  </p:cNvSpPr>
                  <p:nvPr userDrawn="1"/>
                </p:nvSpPr>
                <p:spPr bwMode="auto">
                  <a:xfrm>
                    <a:off x="-3103563" y="1506538"/>
                    <a:ext cx="117475" cy="117475"/>
                  </a:xfrm>
                  <a:custGeom>
                    <a:avLst/>
                    <a:gdLst>
                      <a:gd name="T0" fmla="*/ 36 w 74"/>
                      <a:gd name="T1" fmla="*/ 0 h 74"/>
                      <a:gd name="T2" fmla="*/ 36 w 74"/>
                      <a:gd name="T3" fmla="*/ 0 h 74"/>
                      <a:gd name="T4" fmla="*/ 26 w 74"/>
                      <a:gd name="T5" fmla="*/ 2 h 74"/>
                      <a:gd name="T6" fmla="*/ 26 w 74"/>
                      <a:gd name="T7" fmla="*/ 2 h 74"/>
                      <a:gd name="T8" fmla="*/ 20 w 74"/>
                      <a:gd name="T9" fmla="*/ 4 h 74"/>
                      <a:gd name="T10" fmla="*/ 20 w 74"/>
                      <a:gd name="T11" fmla="*/ 4 h 74"/>
                      <a:gd name="T12" fmla="*/ 12 w 74"/>
                      <a:gd name="T13" fmla="*/ 10 h 74"/>
                      <a:gd name="T14" fmla="*/ 4 w 74"/>
                      <a:gd name="T15" fmla="*/ 18 h 74"/>
                      <a:gd name="T16" fmla="*/ 0 w 74"/>
                      <a:gd name="T17" fmla="*/ 26 h 74"/>
                      <a:gd name="T18" fmla="*/ 0 w 74"/>
                      <a:gd name="T19" fmla="*/ 36 h 74"/>
                      <a:gd name="T20" fmla="*/ 0 w 74"/>
                      <a:gd name="T21" fmla="*/ 36 h 74"/>
                      <a:gd name="T22" fmla="*/ 0 w 74"/>
                      <a:gd name="T23" fmla="*/ 44 h 74"/>
                      <a:gd name="T24" fmla="*/ 2 w 74"/>
                      <a:gd name="T25" fmla="*/ 52 h 74"/>
                      <a:gd name="T26" fmla="*/ 6 w 74"/>
                      <a:gd name="T27" fmla="*/ 58 h 74"/>
                      <a:gd name="T28" fmla="*/ 10 w 74"/>
                      <a:gd name="T29" fmla="*/ 64 h 74"/>
                      <a:gd name="T30" fmla="*/ 16 w 74"/>
                      <a:gd name="T31" fmla="*/ 68 h 74"/>
                      <a:gd name="T32" fmla="*/ 22 w 74"/>
                      <a:gd name="T33" fmla="*/ 72 h 74"/>
                      <a:gd name="T34" fmla="*/ 30 w 74"/>
                      <a:gd name="T35" fmla="*/ 74 h 74"/>
                      <a:gd name="T36" fmla="*/ 36 w 74"/>
                      <a:gd name="T37" fmla="*/ 74 h 74"/>
                      <a:gd name="T38" fmla="*/ 36 w 74"/>
                      <a:gd name="T39" fmla="*/ 74 h 74"/>
                      <a:gd name="T40" fmla="*/ 44 w 74"/>
                      <a:gd name="T41" fmla="*/ 74 h 74"/>
                      <a:gd name="T42" fmla="*/ 50 w 74"/>
                      <a:gd name="T43" fmla="*/ 72 h 74"/>
                      <a:gd name="T44" fmla="*/ 50 w 74"/>
                      <a:gd name="T45" fmla="*/ 72 h 74"/>
                      <a:gd name="T46" fmla="*/ 58 w 74"/>
                      <a:gd name="T47" fmla="*/ 68 h 74"/>
                      <a:gd name="T48" fmla="*/ 58 w 74"/>
                      <a:gd name="T49" fmla="*/ 68 h 74"/>
                      <a:gd name="T50" fmla="*/ 64 w 74"/>
                      <a:gd name="T51" fmla="*/ 62 h 74"/>
                      <a:gd name="T52" fmla="*/ 70 w 74"/>
                      <a:gd name="T53" fmla="*/ 54 h 74"/>
                      <a:gd name="T54" fmla="*/ 74 w 74"/>
                      <a:gd name="T55" fmla="*/ 46 h 74"/>
                      <a:gd name="T56" fmla="*/ 74 w 74"/>
                      <a:gd name="T57" fmla="*/ 36 h 74"/>
                      <a:gd name="T58" fmla="*/ 74 w 74"/>
                      <a:gd name="T59" fmla="*/ 36 h 74"/>
                      <a:gd name="T60" fmla="*/ 74 w 74"/>
                      <a:gd name="T61" fmla="*/ 30 h 74"/>
                      <a:gd name="T62" fmla="*/ 72 w 74"/>
                      <a:gd name="T63" fmla="*/ 22 h 74"/>
                      <a:gd name="T64" fmla="*/ 68 w 74"/>
                      <a:gd name="T65" fmla="*/ 16 h 74"/>
                      <a:gd name="T66" fmla="*/ 64 w 74"/>
                      <a:gd name="T67" fmla="*/ 10 h 74"/>
                      <a:gd name="T68" fmla="*/ 58 w 74"/>
                      <a:gd name="T69" fmla="*/ 6 h 74"/>
                      <a:gd name="T70" fmla="*/ 52 w 74"/>
                      <a:gd name="T71" fmla="*/ 2 h 74"/>
                      <a:gd name="T72" fmla="*/ 44 w 74"/>
                      <a:gd name="T73" fmla="*/ 0 h 74"/>
                      <a:gd name="T74" fmla="*/ 36 w 74"/>
                      <a:gd name="T75" fmla="*/ 0 h 74"/>
                      <a:gd name="T76" fmla="*/ 36 w 74"/>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74">
                        <a:moveTo>
                          <a:pt x="36" y="0"/>
                        </a:moveTo>
                        <a:lnTo>
                          <a:pt x="36" y="0"/>
                        </a:lnTo>
                        <a:lnTo>
                          <a:pt x="26" y="2"/>
                        </a:lnTo>
                        <a:lnTo>
                          <a:pt x="26" y="2"/>
                        </a:lnTo>
                        <a:lnTo>
                          <a:pt x="20" y="4"/>
                        </a:lnTo>
                        <a:lnTo>
                          <a:pt x="20" y="4"/>
                        </a:lnTo>
                        <a:lnTo>
                          <a:pt x="12" y="10"/>
                        </a:lnTo>
                        <a:lnTo>
                          <a:pt x="4" y="18"/>
                        </a:lnTo>
                        <a:lnTo>
                          <a:pt x="0" y="26"/>
                        </a:lnTo>
                        <a:lnTo>
                          <a:pt x="0" y="36"/>
                        </a:lnTo>
                        <a:lnTo>
                          <a:pt x="0" y="36"/>
                        </a:lnTo>
                        <a:lnTo>
                          <a:pt x="0" y="44"/>
                        </a:lnTo>
                        <a:lnTo>
                          <a:pt x="2" y="52"/>
                        </a:lnTo>
                        <a:lnTo>
                          <a:pt x="6" y="58"/>
                        </a:lnTo>
                        <a:lnTo>
                          <a:pt x="10" y="64"/>
                        </a:lnTo>
                        <a:lnTo>
                          <a:pt x="16" y="68"/>
                        </a:lnTo>
                        <a:lnTo>
                          <a:pt x="22" y="72"/>
                        </a:lnTo>
                        <a:lnTo>
                          <a:pt x="30" y="74"/>
                        </a:lnTo>
                        <a:lnTo>
                          <a:pt x="36" y="74"/>
                        </a:lnTo>
                        <a:lnTo>
                          <a:pt x="36" y="74"/>
                        </a:lnTo>
                        <a:lnTo>
                          <a:pt x="44" y="74"/>
                        </a:lnTo>
                        <a:lnTo>
                          <a:pt x="50" y="72"/>
                        </a:lnTo>
                        <a:lnTo>
                          <a:pt x="50" y="72"/>
                        </a:lnTo>
                        <a:lnTo>
                          <a:pt x="58" y="68"/>
                        </a:lnTo>
                        <a:lnTo>
                          <a:pt x="58" y="68"/>
                        </a:lnTo>
                        <a:lnTo>
                          <a:pt x="64" y="62"/>
                        </a:lnTo>
                        <a:lnTo>
                          <a:pt x="70" y="54"/>
                        </a:lnTo>
                        <a:lnTo>
                          <a:pt x="74" y="46"/>
                        </a:lnTo>
                        <a:lnTo>
                          <a:pt x="74" y="36"/>
                        </a:lnTo>
                        <a:lnTo>
                          <a:pt x="74" y="36"/>
                        </a:lnTo>
                        <a:lnTo>
                          <a:pt x="74" y="30"/>
                        </a:lnTo>
                        <a:lnTo>
                          <a:pt x="72" y="22"/>
                        </a:lnTo>
                        <a:lnTo>
                          <a:pt x="68" y="16"/>
                        </a:lnTo>
                        <a:lnTo>
                          <a:pt x="64" y="10"/>
                        </a:lnTo>
                        <a:lnTo>
                          <a:pt x="58" y="6"/>
                        </a:lnTo>
                        <a:lnTo>
                          <a:pt x="52" y="2"/>
                        </a:lnTo>
                        <a:lnTo>
                          <a:pt x="44" y="0"/>
                        </a:lnTo>
                        <a:lnTo>
                          <a:pt x="36" y="0"/>
                        </a:lnTo>
                        <a:lnTo>
                          <a:pt x="3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4" name="Freeform 275"/>
                  <p:cNvSpPr>
                    <a:spLocks/>
                  </p:cNvSpPr>
                  <p:nvPr userDrawn="1"/>
                </p:nvSpPr>
                <p:spPr bwMode="auto">
                  <a:xfrm>
                    <a:off x="-3179763" y="1289050"/>
                    <a:ext cx="79375" cy="79375"/>
                  </a:xfrm>
                  <a:custGeom>
                    <a:avLst/>
                    <a:gdLst>
                      <a:gd name="T0" fmla="*/ 36 w 50"/>
                      <a:gd name="T1" fmla="*/ 48 h 50"/>
                      <a:gd name="T2" fmla="*/ 36 w 50"/>
                      <a:gd name="T3" fmla="*/ 48 h 50"/>
                      <a:gd name="T4" fmla="*/ 42 w 50"/>
                      <a:gd name="T5" fmla="*/ 44 h 50"/>
                      <a:gd name="T6" fmla="*/ 46 w 50"/>
                      <a:gd name="T7" fmla="*/ 38 h 50"/>
                      <a:gd name="T8" fmla="*/ 48 w 50"/>
                      <a:gd name="T9" fmla="*/ 32 h 50"/>
                      <a:gd name="T10" fmla="*/ 50 w 50"/>
                      <a:gd name="T11" fmla="*/ 26 h 50"/>
                      <a:gd name="T12" fmla="*/ 50 w 50"/>
                      <a:gd name="T13" fmla="*/ 26 h 50"/>
                      <a:gd name="T14" fmla="*/ 48 w 50"/>
                      <a:gd name="T15" fmla="*/ 16 h 50"/>
                      <a:gd name="T16" fmla="*/ 42 w 50"/>
                      <a:gd name="T17" fmla="*/ 8 h 50"/>
                      <a:gd name="T18" fmla="*/ 34 w 50"/>
                      <a:gd name="T19" fmla="*/ 2 h 50"/>
                      <a:gd name="T20" fmla="*/ 24 w 50"/>
                      <a:gd name="T21" fmla="*/ 0 h 50"/>
                      <a:gd name="T22" fmla="*/ 24 w 50"/>
                      <a:gd name="T23" fmla="*/ 0 h 50"/>
                      <a:gd name="T24" fmla="*/ 16 w 50"/>
                      <a:gd name="T25" fmla="*/ 2 h 50"/>
                      <a:gd name="T26" fmla="*/ 16 w 50"/>
                      <a:gd name="T27" fmla="*/ 2 h 50"/>
                      <a:gd name="T28" fmla="*/ 10 w 50"/>
                      <a:gd name="T29" fmla="*/ 4 h 50"/>
                      <a:gd name="T30" fmla="*/ 10 w 50"/>
                      <a:gd name="T31" fmla="*/ 4 h 50"/>
                      <a:gd name="T32" fmla="*/ 6 w 50"/>
                      <a:gd name="T33" fmla="*/ 8 h 50"/>
                      <a:gd name="T34" fmla="*/ 2 w 50"/>
                      <a:gd name="T35" fmla="*/ 14 h 50"/>
                      <a:gd name="T36" fmla="*/ 0 w 50"/>
                      <a:gd name="T37" fmla="*/ 18 h 50"/>
                      <a:gd name="T38" fmla="*/ 0 w 50"/>
                      <a:gd name="T39" fmla="*/ 26 h 50"/>
                      <a:gd name="T40" fmla="*/ 0 w 50"/>
                      <a:gd name="T41" fmla="*/ 26 h 50"/>
                      <a:gd name="T42" fmla="*/ 2 w 50"/>
                      <a:gd name="T43" fmla="*/ 34 h 50"/>
                      <a:gd name="T44" fmla="*/ 6 w 50"/>
                      <a:gd name="T45" fmla="*/ 42 h 50"/>
                      <a:gd name="T46" fmla="*/ 14 w 50"/>
                      <a:gd name="T47" fmla="*/ 48 h 50"/>
                      <a:gd name="T48" fmla="*/ 24 w 50"/>
                      <a:gd name="T49" fmla="*/ 50 h 50"/>
                      <a:gd name="T50" fmla="*/ 24 w 50"/>
                      <a:gd name="T51" fmla="*/ 50 h 50"/>
                      <a:gd name="T52" fmla="*/ 28 w 50"/>
                      <a:gd name="T53" fmla="*/ 50 h 50"/>
                      <a:gd name="T54" fmla="*/ 28 w 50"/>
                      <a:gd name="T55" fmla="*/ 50 h 50"/>
                      <a:gd name="T56" fmla="*/ 36 w 50"/>
                      <a:gd name="T57" fmla="*/ 48 h 50"/>
                      <a:gd name="T58" fmla="*/ 36 w 50"/>
                      <a:gd name="T5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36" y="48"/>
                        </a:moveTo>
                        <a:lnTo>
                          <a:pt x="36" y="48"/>
                        </a:lnTo>
                        <a:lnTo>
                          <a:pt x="42" y="44"/>
                        </a:lnTo>
                        <a:lnTo>
                          <a:pt x="46" y="38"/>
                        </a:lnTo>
                        <a:lnTo>
                          <a:pt x="48" y="32"/>
                        </a:lnTo>
                        <a:lnTo>
                          <a:pt x="50" y="26"/>
                        </a:lnTo>
                        <a:lnTo>
                          <a:pt x="50" y="26"/>
                        </a:lnTo>
                        <a:lnTo>
                          <a:pt x="48" y="16"/>
                        </a:lnTo>
                        <a:lnTo>
                          <a:pt x="42" y="8"/>
                        </a:lnTo>
                        <a:lnTo>
                          <a:pt x="34" y="2"/>
                        </a:lnTo>
                        <a:lnTo>
                          <a:pt x="24" y="0"/>
                        </a:lnTo>
                        <a:lnTo>
                          <a:pt x="24" y="0"/>
                        </a:lnTo>
                        <a:lnTo>
                          <a:pt x="16" y="2"/>
                        </a:lnTo>
                        <a:lnTo>
                          <a:pt x="16" y="2"/>
                        </a:lnTo>
                        <a:lnTo>
                          <a:pt x="10" y="4"/>
                        </a:lnTo>
                        <a:lnTo>
                          <a:pt x="10" y="4"/>
                        </a:lnTo>
                        <a:lnTo>
                          <a:pt x="6" y="8"/>
                        </a:lnTo>
                        <a:lnTo>
                          <a:pt x="2" y="14"/>
                        </a:lnTo>
                        <a:lnTo>
                          <a:pt x="0" y="18"/>
                        </a:lnTo>
                        <a:lnTo>
                          <a:pt x="0" y="26"/>
                        </a:lnTo>
                        <a:lnTo>
                          <a:pt x="0" y="26"/>
                        </a:lnTo>
                        <a:lnTo>
                          <a:pt x="2" y="34"/>
                        </a:lnTo>
                        <a:lnTo>
                          <a:pt x="6" y="42"/>
                        </a:lnTo>
                        <a:lnTo>
                          <a:pt x="14" y="48"/>
                        </a:lnTo>
                        <a:lnTo>
                          <a:pt x="24" y="50"/>
                        </a:lnTo>
                        <a:lnTo>
                          <a:pt x="24" y="50"/>
                        </a:lnTo>
                        <a:lnTo>
                          <a:pt x="28" y="50"/>
                        </a:lnTo>
                        <a:lnTo>
                          <a:pt x="28" y="50"/>
                        </a:lnTo>
                        <a:lnTo>
                          <a:pt x="36" y="48"/>
                        </a:lnTo>
                        <a:lnTo>
                          <a:pt x="36" y="4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5" name="Freeform 287"/>
                  <p:cNvSpPr>
                    <a:spLocks/>
                  </p:cNvSpPr>
                  <p:nvPr userDrawn="1"/>
                </p:nvSpPr>
                <p:spPr bwMode="auto">
                  <a:xfrm>
                    <a:off x="-2271713" y="2179638"/>
                    <a:ext cx="114300" cy="114300"/>
                  </a:xfrm>
                  <a:custGeom>
                    <a:avLst/>
                    <a:gdLst>
                      <a:gd name="T0" fmla="*/ 60 w 72"/>
                      <a:gd name="T1" fmla="*/ 62 h 72"/>
                      <a:gd name="T2" fmla="*/ 60 w 72"/>
                      <a:gd name="T3" fmla="*/ 62 h 72"/>
                      <a:gd name="T4" fmla="*/ 66 w 72"/>
                      <a:gd name="T5" fmla="*/ 56 h 72"/>
                      <a:gd name="T6" fmla="*/ 68 w 72"/>
                      <a:gd name="T7" fmla="*/ 50 h 72"/>
                      <a:gd name="T8" fmla="*/ 70 w 72"/>
                      <a:gd name="T9" fmla="*/ 44 h 72"/>
                      <a:gd name="T10" fmla="*/ 72 w 72"/>
                      <a:gd name="T11" fmla="*/ 36 h 72"/>
                      <a:gd name="T12" fmla="*/ 72 w 72"/>
                      <a:gd name="T13" fmla="*/ 36 h 72"/>
                      <a:gd name="T14" fmla="*/ 70 w 72"/>
                      <a:gd name="T15" fmla="*/ 30 h 72"/>
                      <a:gd name="T16" fmla="*/ 68 w 72"/>
                      <a:gd name="T17" fmla="*/ 22 h 72"/>
                      <a:gd name="T18" fmla="*/ 64 w 72"/>
                      <a:gd name="T19" fmla="*/ 16 h 72"/>
                      <a:gd name="T20" fmla="*/ 60 w 72"/>
                      <a:gd name="T21" fmla="*/ 12 h 72"/>
                      <a:gd name="T22" fmla="*/ 56 w 72"/>
                      <a:gd name="T23" fmla="*/ 8 h 72"/>
                      <a:gd name="T24" fmla="*/ 50 w 72"/>
                      <a:gd name="T25" fmla="*/ 4 h 72"/>
                      <a:gd name="T26" fmla="*/ 42 w 72"/>
                      <a:gd name="T27" fmla="*/ 2 h 72"/>
                      <a:gd name="T28" fmla="*/ 36 w 72"/>
                      <a:gd name="T29" fmla="*/ 0 h 72"/>
                      <a:gd name="T30" fmla="*/ 36 w 72"/>
                      <a:gd name="T31" fmla="*/ 0 h 72"/>
                      <a:gd name="T32" fmla="*/ 24 w 72"/>
                      <a:gd name="T33" fmla="*/ 2 h 72"/>
                      <a:gd name="T34" fmla="*/ 16 w 72"/>
                      <a:gd name="T35" fmla="*/ 6 h 72"/>
                      <a:gd name="T36" fmla="*/ 16 w 72"/>
                      <a:gd name="T37" fmla="*/ 6 h 72"/>
                      <a:gd name="T38" fmla="*/ 8 w 72"/>
                      <a:gd name="T39" fmla="*/ 12 h 72"/>
                      <a:gd name="T40" fmla="*/ 8 w 72"/>
                      <a:gd name="T41" fmla="*/ 12 h 72"/>
                      <a:gd name="T42" fmla="*/ 4 w 72"/>
                      <a:gd name="T43" fmla="*/ 18 h 72"/>
                      <a:gd name="T44" fmla="*/ 2 w 72"/>
                      <a:gd name="T45" fmla="*/ 24 h 72"/>
                      <a:gd name="T46" fmla="*/ 0 w 72"/>
                      <a:gd name="T47" fmla="*/ 30 h 72"/>
                      <a:gd name="T48" fmla="*/ 0 w 72"/>
                      <a:gd name="T49" fmla="*/ 36 h 72"/>
                      <a:gd name="T50" fmla="*/ 0 w 72"/>
                      <a:gd name="T51" fmla="*/ 36 h 72"/>
                      <a:gd name="T52" fmla="*/ 0 w 72"/>
                      <a:gd name="T53" fmla="*/ 44 h 72"/>
                      <a:gd name="T54" fmla="*/ 2 w 72"/>
                      <a:gd name="T55" fmla="*/ 50 h 72"/>
                      <a:gd name="T56" fmla="*/ 6 w 72"/>
                      <a:gd name="T57" fmla="*/ 58 h 72"/>
                      <a:gd name="T58" fmla="*/ 10 w 72"/>
                      <a:gd name="T59" fmla="*/ 62 h 72"/>
                      <a:gd name="T60" fmla="*/ 14 w 72"/>
                      <a:gd name="T61" fmla="*/ 66 h 72"/>
                      <a:gd name="T62" fmla="*/ 22 w 72"/>
                      <a:gd name="T63" fmla="*/ 70 h 72"/>
                      <a:gd name="T64" fmla="*/ 28 w 72"/>
                      <a:gd name="T65" fmla="*/ 72 h 72"/>
                      <a:gd name="T66" fmla="*/ 36 w 72"/>
                      <a:gd name="T67" fmla="*/ 72 h 72"/>
                      <a:gd name="T68" fmla="*/ 36 w 72"/>
                      <a:gd name="T69" fmla="*/ 72 h 72"/>
                      <a:gd name="T70" fmla="*/ 44 w 72"/>
                      <a:gd name="T71" fmla="*/ 72 h 72"/>
                      <a:gd name="T72" fmla="*/ 54 w 72"/>
                      <a:gd name="T73" fmla="*/ 68 h 72"/>
                      <a:gd name="T74" fmla="*/ 54 w 72"/>
                      <a:gd name="T75" fmla="*/ 68 h 72"/>
                      <a:gd name="T76" fmla="*/ 60 w 72"/>
                      <a:gd name="T77" fmla="*/ 62 h 72"/>
                      <a:gd name="T78" fmla="*/ 60 w 72"/>
                      <a:gd name="T7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72">
                        <a:moveTo>
                          <a:pt x="60" y="62"/>
                        </a:moveTo>
                        <a:lnTo>
                          <a:pt x="60" y="62"/>
                        </a:lnTo>
                        <a:lnTo>
                          <a:pt x="66" y="56"/>
                        </a:lnTo>
                        <a:lnTo>
                          <a:pt x="68" y="50"/>
                        </a:lnTo>
                        <a:lnTo>
                          <a:pt x="70" y="44"/>
                        </a:lnTo>
                        <a:lnTo>
                          <a:pt x="72" y="36"/>
                        </a:lnTo>
                        <a:lnTo>
                          <a:pt x="72" y="36"/>
                        </a:lnTo>
                        <a:lnTo>
                          <a:pt x="70" y="30"/>
                        </a:lnTo>
                        <a:lnTo>
                          <a:pt x="68" y="22"/>
                        </a:lnTo>
                        <a:lnTo>
                          <a:pt x="64" y="16"/>
                        </a:lnTo>
                        <a:lnTo>
                          <a:pt x="60" y="12"/>
                        </a:lnTo>
                        <a:lnTo>
                          <a:pt x="56" y="8"/>
                        </a:lnTo>
                        <a:lnTo>
                          <a:pt x="50" y="4"/>
                        </a:lnTo>
                        <a:lnTo>
                          <a:pt x="42" y="2"/>
                        </a:lnTo>
                        <a:lnTo>
                          <a:pt x="36" y="0"/>
                        </a:lnTo>
                        <a:lnTo>
                          <a:pt x="36" y="0"/>
                        </a:lnTo>
                        <a:lnTo>
                          <a:pt x="24" y="2"/>
                        </a:lnTo>
                        <a:lnTo>
                          <a:pt x="16" y="6"/>
                        </a:lnTo>
                        <a:lnTo>
                          <a:pt x="16" y="6"/>
                        </a:lnTo>
                        <a:lnTo>
                          <a:pt x="8" y="12"/>
                        </a:lnTo>
                        <a:lnTo>
                          <a:pt x="8" y="12"/>
                        </a:lnTo>
                        <a:lnTo>
                          <a:pt x="4" y="18"/>
                        </a:lnTo>
                        <a:lnTo>
                          <a:pt x="2" y="24"/>
                        </a:lnTo>
                        <a:lnTo>
                          <a:pt x="0" y="30"/>
                        </a:lnTo>
                        <a:lnTo>
                          <a:pt x="0" y="36"/>
                        </a:lnTo>
                        <a:lnTo>
                          <a:pt x="0" y="36"/>
                        </a:lnTo>
                        <a:lnTo>
                          <a:pt x="0" y="44"/>
                        </a:lnTo>
                        <a:lnTo>
                          <a:pt x="2" y="50"/>
                        </a:lnTo>
                        <a:lnTo>
                          <a:pt x="6" y="58"/>
                        </a:lnTo>
                        <a:lnTo>
                          <a:pt x="10" y="62"/>
                        </a:lnTo>
                        <a:lnTo>
                          <a:pt x="14" y="66"/>
                        </a:lnTo>
                        <a:lnTo>
                          <a:pt x="22" y="70"/>
                        </a:lnTo>
                        <a:lnTo>
                          <a:pt x="28" y="72"/>
                        </a:lnTo>
                        <a:lnTo>
                          <a:pt x="36" y="72"/>
                        </a:lnTo>
                        <a:lnTo>
                          <a:pt x="36" y="72"/>
                        </a:lnTo>
                        <a:lnTo>
                          <a:pt x="44" y="72"/>
                        </a:lnTo>
                        <a:lnTo>
                          <a:pt x="54" y="68"/>
                        </a:lnTo>
                        <a:lnTo>
                          <a:pt x="54" y="68"/>
                        </a:lnTo>
                        <a:lnTo>
                          <a:pt x="60" y="62"/>
                        </a:lnTo>
                        <a:lnTo>
                          <a:pt x="60" y="6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104" name="Freeform 271"/>
                <p:cNvSpPr>
                  <a:spLocks/>
                </p:cNvSpPr>
                <p:nvPr userDrawn="1"/>
              </p:nvSpPr>
              <p:spPr bwMode="auto">
                <a:xfrm>
                  <a:off x="-2833688" y="-2271713"/>
                  <a:ext cx="120650" cy="120650"/>
                </a:xfrm>
                <a:custGeom>
                  <a:avLst/>
                  <a:gdLst>
                    <a:gd name="T0" fmla="*/ 0 w 76"/>
                    <a:gd name="T1" fmla="*/ 38 h 76"/>
                    <a:gd name="T2" fmla="*/ 0 w 76"/>
                    <a:gd name="T3" fmla="*/ 38 h 76"/>
                    <a:gd name="T4" fmla="*/ 0 w 76"/>
                    <a:gd name="T5" fmla="*/ 46 h 76"/>
                    <a:gd name="T6" fmla="*/ 4 w 76"/>
                    <a:gd name="T7" fmla="*/ 52 h 76"/>
                    <a:gd name="T8" fmla="*/ 6 w 76"/>
                    <a:gd name="T9" fmla="*/ 58 h 76"/>
                    <a:gd name="T10" fmla="*/ 12 w 76"/>
                    <a:gd name="T11" fmla="*/ 64 h 76"/>
                    <a:gd name="T12" fmla="*/ 16 w 76"/>
                    <a:gd name="T13" fmla="*/ 68 h 76"/>
                    <a:gd name="T14" fmla="*/ 24 w 76"/>
                    <a:gd name="T15" fmla="*/ 72 h 76"/>
                    <a:gd name="T16" fmla="*/ 30 w 76"/>
                    <a:gd name="T17" fmla="*/ 74 h 76"/>
                    <a:gd name="T18" fmla="*/ 38 w 76"/>
                    <a:gd name="T19" fmla="*/ 76 h 76"/>
                    <a:gd name="T20" fmla="*/ 38 w 76"/>
                    <a:gd name="T21" fmla="*/ 76 h 76"/>
                    <a:gd name="T22" fmla="*/ 46 w 76"/>
                    <a:gd name="T23" fmla="*/ 74 h 76"/>
                    <a:gd name="T24" fmla="*/ 52 w 76"/>
                    <a:gd name="T25" fmla="*/ 72 h 76"/>
                    <a:gd name="T26" fmla="*/ 58 w 76"/>
                    <a:gd name="T27" fmla="*/ 68 h 76"/>
                    <a:gd name="T28" fmla="*/ 64 w 76"/>
                    <a:gd name="T29" fmla="*/ 64 h 76"/>
                    <a:gd name="T30" fmla="*/ 68 w 76"/>
                    <a:gd name="T31" fmla="*/ 58 h 76"/>
                    <a:gd name="T32" fmla="*/ 72 w 76"/>
                    <a:gd name="T33" fmla="*/ 52 h 76"/>
                    <a:gd name="T34" fmla="*/ 74 w 76"/>
                    <a:gd name="T35" fmla="*/ 46 h 76"/>
                    <a:gd name="T36" fmla="*/ 76 w 76"/>
                    <a:gd name="T37" fmla="*/ 38 h 76"/>
                    <a:gd name="T38" fmla="*/ 76 w 76"/>
                    <a:gd name="T39" fmla="*/ 38 h 76"/>
                    <a:gd name="T40" fmla="*/ 74 w 76"/>
                    <a:gd name="T41" fmla="*/ 30 h 76"/>
                    <a:gd name="T42" fmla="*/ 72 w 76"/>
                    <a:gd name="T43" fmla="*/ 22 h 76"/>
                    <a:gd name="T44" fmla="*/ 68 w 76"/>
                    <a:gd name="T45" fmla="*/ 16 h 76"/>
                    <a:gd name="T46" fmla="*/ 64 w 76"/>
                    <a:gd name="T47" fmla="*/ 12 h 76"/>
                    <a:gd name="T48" fmla="*/ 58 w 76"/>
                    <a:gd name="T49" fmla="*/ 6 h 76"/>
                    <a:gd name="T50" fmla="*/ 52 w 76"/>
                    <a:gd name="T51" fmla="*/ 4 h 76"/>
                    <a:gd name="T52" fmla="*/ 46 w 76"/>
                    <a:gd name="T53" fmla="*/ 0 h 76"/>
                    <a:gd name="T54" fmla="*/ 38 w 76"/>
                    <a:gd name="T55" fmla="*/ 0 h 76"/>
                    <a:gd name="T56" fmla="*/ 38 w 76"/>
                    <a:gd name="T57" fmla="*/ 0 h 76"/>
                    <a:gd name="T58" fmla="*/ 30 w 76"/>
                    <a:gd name="T59" fmla="*/ 0 h 76"/>
                    <a:gd name="T60" fmla="*/ 24 w 76"/>
                    <a:gd name="T61" fmla="*/ 4 h 76"/>
                    <a:gd name="T62" fmla="*/ 16 w 76"/>
                    <a:gd name="T63" fmla="*/ 6 h 76"/>
                    <a:gd name="T64" fmla="*/ 12 w 76"/>
                    <a:gd name="T65" fmla="*/ 12 h 76"/>
                    <a:gd name="T66" fmla="*/ 6 w 76"/>
                    <a:gd name="T67" fmla="*/ 16 h 76"/>
                    <a:gd name="T68" fmla="*/ 4 w 76"/>
                    <a:gd name="T69" fmla="*/ 22 h 76"/>
                    <a:gd name="T70" fmla="*/ 0 w 76"/>
                    <a:gd name="T71" fmla="*/ 30 h 76"/>
                    <a:gd name="T72" fmla="*/ 0 w 76"/>
                    <a:gd name="T73" fmla="*/ 38 h 76"/>
                    <a:gd name="T74" fmla="*/ 0 w 76"/>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0" y="38"/>
                      </a:moveTo>
                      <a:lnTo>
                        <a:pt x="0" y="38"/>
                      </a:lnTo>
                      <a:lnTo>
                        <a:pt x="0" y="46"/>
                      </a:lnTo>
                      <a:lnTo>
                        <a:pt x="4" y="52"/>
                      </a:lnTo>
                      <a:lnTo>
                        <a:pt x="6" y="58"/>
                      </a:lnTo>
                      <a:lnTo>
                        <a:pt x="12" y="64"/>
                      </a:lnTo>
                      <a:lnTo>
                        <a:pt x="16" y="68"/>
                      </a:lnTo>
                      <a:lnTo>
                        <a:pt x="24" y="72"/>
                      </a:lnTo>
                      <a:lnTo>
                        <a:pt x="30" y="74"/>
                      </a:lnTo>
                      <a:lnTo>
                        <a:pt x="38" y="76"/>
                      </a:lnTo>
                      <a:lnTo>
                        <a:pt x="38" y="76"/>
                      </a:lnTo>
                      <a:lnTo>
                        <a:pt x="46" y="74"/>
                      </a:lnTo>
                      <a:lnTo>
                        <a:pt x="52" y="72"/>
                      </a:lnTo>
                      <a:lnTo>
                        <a:pt x="58" y="68"/>
                      </a:lnTo>
                      <a:lnTo>
                        <a:pt x="64" y="64"/>
                      </a:lnTo>
                      <a:lnTo>
                        <a:pt x="68" y="58"/>
                      </a:lnTo>
                      <a:lnTo>
                        <a:pt x="72" y="52"/>
                      </a:lnTo>
                      <a:lnTo>
                        <a:pt x="74" y="46"/>
                      </a:lnTo>
                      <a:lnTo>
                        <a:pt x="76" y="38"/>
                      </a:lnTo>
                      <a:lnTo>
                        <a:pt x="76" y="38"/>
                      </a:lnTo>
                      <a:lnTo>
                        <a:pt x="74" y="30"/>
                      </a:lnTo>
                      <a:lnTo>
                        <a:pt x="72" y="22"/>
                      </a:lnTo>
                      <a:lnTo>
                        <a:pt x="68" y="16"/>
                      </a:lnTo>
                      <a:lnTo>
                        <a:pt x="64" y="12"/>
                      </a:lnTo>
                      <a:lnTo>
                        <a:pt x="58" y="6"/>
                      </a:lnTo>
                      <a:lnTo>
                        <a:pt x="52" y="4"/>
                      </a:lnTo>
                      <a:lnTo>
                        <a:pt x="46" y="0"/>
                      </a:lnTo>
                      <a:lnTo>
                        <a:pt x="38" y="0"/>
                      </a:lnTo>
                      <a:lnTo>
                        <a:pt x="38" y="0"/>
                      </a:lnTo>
                      <a:lnTo>
                        <a:pt x="30" y="0"/>
                      </a:lnTo>
                      <a:lnTo>
                        <a:pt x="24" y="4"/>
                      </a:lnTo>
                      <a:lnTo>
                        <a:pt x="16" y="6"/>
                      </a:lnTo>
                      <a:lnTo>
                        <a:pt x="12" y="12"/>
                      </a:lnTo>
                      <a:lnTo>
                        <a:pt x="6" y="16"/>
                      </a:lnTo>
                      <a:lnTo>
                        <a:pt x="4" y="22"/>
                      </a:lnTo>
                      <a:lnTo>
                        <a:pt x="0" y="30"/>
                      </a:lnTo>
                      <a:lnTo>
                        <a:pt x="0" y="38"/>
                      </a:lnTo>
                      <a:lnTo>
                        <a:pt x="0"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5" name="Freeform 274"/>
                <p:cNvSpPr>
                  <a:spLocks/>
                </p:cNvSpPr>
                <p:nvPr userDrawn="1"/>
              </p:nvSpPr>
              <p:spPr bwMode="auto">
                <a:xfrm>
                  <a:off x="-3979863" y="-1857375"/>
                  <a:ext cx="79375" cy="79375"/>
                </a:xfrm>
                <a:custGeom>
                  <a:avLst/>
                  <a:gdLst>
                    <a:gd name="T0" fmla="*/ 26 w 50"/>
                    <a:gd name="T1" fmla="*/ 0 h 50"/>
                    <a:gd name="T2" fmla="*/ 26 w 50"/>
                    <a:gd name="T3" fmla="*/ 0 h 50"/>
                    <a:gd name="T4" fmla="*/ 18 w 50"/>
                    <a:gd name="T5" fmla="*/ 0 h 50"/>
                    <a:gd name="T6" fmla="*/ 18 w 50"/>
                    <a:gd name="T7" fmla="*/ 0 h 50"/>
                    <a:gd name="T8" fmla="*/ 16 w 50"/>
                    <a:gd name="T9" fmla="*/ 2 h 50"/>
                    <a:gd name="T10" fmla="*/ 16 w 50"/>
                    <a:gd name="T11" fmla="*/ 2 h 50"/>
                    <a:gd name="T12" fmla="*/ 10 w 50"/>
                    <a:gd name="T13" fmla="*/ 6 h 50"/>
                    <a:gd name="T14" fmla="*/ 4 w 50"/>
                    <a:gd name="T15" fmla="*/ 12 h 50"/>
                    <a:gd name="T16" fmla="*/ 2 w 50"/>
                    <a:gd name="T17" fmla="*/ 18 h 50"/>
                    <a:gd name="T18" fmla="*/ 0 w 50"/>
                    <a:gd name="T19" fmla="*/ 26 h 50"/>
                    <a:gd name="T20" fmla="*/ 0 w 50"/>
                    <a:gd name="T21" fmla="*/ 26 h 50"/>
                    <a:gd name="T22" fmla="*/ 2 w 50"/>
                    <a:gd name="T23" fmla="*/ 36 h 50"/>
                    <a:gd name="T24" fmla="*/ 8 w 50"/>
                    <a:gd name="T25" fmla="*/ 44 h 50"/>
                    <a:gd name="T26" fmla="*/ 16 w 50"/>
                    <a:gd name="T27" fmla="*/ 48 h 50"/>
                    <a:gd name="T28" fmla="*/ 26 w 50"/>
                    <a:gd name="T29" fmla="*/ 50 h 50"/>
                    <a:gd name="T30" fmla="*/ 26 w 50"/>
                    <a:gd name="T31" fmla="*/ 50 h 50"/>
                    <a:gd name="T32" fmla="*/ 30 w 50"/>
                    <a:gd name="T33" fmla="*/ 50 h 50"/>
                    <a:gd name="T34" fmla="*/ 30 w 50"/>
                    <a:gd name="T35" fmla="*/ 50 h 50"/>
                    <a:gd name="T36" fmla="*/ 34 w 50"/>
                    <a:gd name="T37" fmla="*/ 48 h 50"/>
                    <a:gd name="T38" fmla="*/ 34 w 50"/>
                    <a:gd name="T39" fmla="*/ 48 h 50"/>
                    <a:gd name="T40" fmla="*/ 40 w 50"/>
                    <a:gd name="T41" fmla="*/ 46 h 50"/>
                    <a:gd name="T42" fmla="*/ 46 w 50"/>
                    <a:gd name="T43" fmla="*/ 40 h 50"/>
                    <a:gd name="T44" fmla="*/ 50 w 50"/>
                    <a:gd name="T45" fmla="*/ 34 h 50"/>
                    <a:gd name="T46" fmla="*/ 50 w 50"/>
                    <a:gd name="T47" fmla="*/ 26 h 50"/>
                    <a:gd name="T48" fmla="*/ 50 w 50"/>
                    <a:gd name="T49" fmla="*/ 26 h 50"/>
                    <a:gd name="T50" fmla="*/ 48 w 50"/>
                    <a:gd name="T51" fmla="*/ 16 h 50"/>
                    <a:gd name="T52" fmla="*/ 44 w 50"/>
                    <a:gd name="T53" fmla="*/ 8 h 50"/>
                    <a:gd name="T54" fmla="*/ 36 w 50"/>
                    <a:gd name="T55" fmla="*/ 2 h 50"/>
                    <a:gd name="T56" fmla="*/ 26 w 50"/>
                    <a:gd name="T57" fmla="*/ 0 h 50"/>
                    <a:gd name="T58" fmla="*/ 26 w 5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0">
                      <a:moveTo>
                        <a:pt x="26" y="0"/>
                      </a:moveTo>
                      <a:lnTo>
                        <a:pt x="26" y="0"/>
                      </a:lnTo>
                      <a:lnTo>
                        <a:pt x="18" y="0"/>
                      </a:lnTo>
                      <a:lnTo>
                        <a:pt x="18" y="0"/>
                      </a:lnTo>
                      <a:lnTo>
                        <a:pt x="16" y="2"/>
                      </a:lnTo>
                      <a:lnTo>
                        <a:pt x="16" y="2"/>
                      </a:lnTo>
                      <a:lnTo>
                        <a:pt x="10" y="6"/>
                      </a:lnTo>
                      <a:lnTo>
                        <a:pt x="4" y="12"/>
                      </a:lnTo>
                      <a:lnTo>
                        <a:pt x="2" y="18"/>
                      </a:lnTo>
                      <a:lnTo>
                        <a:pt x="0" y="26"/>
                      </a:lnTo>
                      <a:lnTo>
                        <a:pt x="0" y="26"/>
                      </a:lnTo>
                      <a:lnTo>
                        <a:pt x="2" y="36"/>
                      </a:lnTo>
                      <a:lnTo>
                        <a:pt x="8" y="44"/>
                      </a:lnTo>
                      <a:lnTo>
                        <a:pt x="16" y="48"/>
                      </a:lnTo>
                      <a:lnTo>
                        <a:pt x="26" y="50"/>
                      </a:lnTo>
                      <a:lnTo>
                        <a:pt x="26" y="50"/>
                      </a:lnTo>
                      <a:lnTo>
                        <a:pt x="30" y="50"/>
                      </a:lnTo>
                      <a:lnTo>
                        <a:pt x="30" y="50"/>
                      </a:lnTo>
                      <a:lnTo>
                        <a:pt x="34" y="48"/>
                      </a:lnTo>
                      <a:lnTo>
                        <a:pt x="34" y="48"/>
                      </a:lnTo>
                      <a:lnTo>
                        <a:pt x="40" y="46"/>
                      </a:lnTo>
                      <a:lnTo>
                        <a:pt x="46" y="40"/>
                      </a:lnTo>
                      <a:lnTo>
                        <a:pt x="50" y="34"/>
                      </a:lnTo>
                      <a:lnTo>
                        <a:pt x="50" y="26"/>
                      </a:lnTo>
                      <a:lnTo>
                        <a:pt x="50" y="26"/>
                      </a:lnTo>
                      <a:lnTo>
                        <a:pt x="48" y="16"/>
                      </a:lnTo>
                      <a:lnTo>
                        <a:pt x="44" y="8"/>
                      </a:lnTo>
                      <a:lnTo>
                        <a:pt x="36" y="2"/>
                      </a:lnTo>
                      <a:lnTo>
                        <a:pt x="26" y="0"/>
                      </a:lnTo>
                      <a:lnTo>
                        <a:pt x="26"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6" name="Freeform 276"/>
                <p:cNvSpPr>
                  <a:spLocks/>
                </p:cNvSpPr>
                <p:nvPr userDrawn="1"/>
              </p:nvSpPr>
              <p:spPr bwMode="auto">
                <a:xfrm>
                  <a:off x="-1111250" y="-3675063"/>
                  <a:ext cx="79375" cy="22225"/>
                </a:xfrm>
                <a:custGeom>
                  <a:avLst/>
                  <a:gdLst>
                    <a:gd name="T0" fmla="*/ 0 w 50"/>
                    <a:gd name="T1" fmla="*/ 0 h 14"/>
                    <a:gd name="T2" fmla="*/ 0 w 50"/>
                    <a:gd name="T3" fmla="*/ 0 h 14"/>
                    <a:gd name="T4" fmla="*/ 2 w 50"/>
                    <a:gd name="T5" fmla="*/ 2 h 14"/>
                    <a:gd name="T6" fmla="*/ 2 w 50"/>
                    <a:gd name="T7" fmla="*/ 2 h 14"/>
                    <a:gd name="T8" fmla="*/ 6 w 50"/>
                    <a:gd name="T9" fmla="*/ 6 h 14"/>
                    <a:gd name="T10" fmla="*/ 6 w 50"/>
                    <a:gd name="T11" fmla="*/ 6 h 14"/>
                    <a:gd name="T12" fmla="*/ 10 w 50"/>
                    <a:gd name="T13" fmla="*/ 10 h 14"/>
                    <a:gd name="T14" fmla="*/ 10 w 50"/>
                    <a:gd name="T15" fmla="*/ 10 h 14"/>
                    <a:gd name="T16" fmla="*/ 14 w 50"/>
                    <a:gd name="T17" fmla="*/ 12 h 14"/>
                    <a:gd name="T18" fmla="*/ 14 w 50"/>
                    <a:gd name="T19" fmla="*/ 12 h 14"/>
                    <a:gd name="T20" fmla="*/ 20 w 50"/>
                    <a:gd name="T21" fmla="*/ 14 h 14"/>
                    <a:gd name="T22" fmla="*/ 20 w 50"/>
                    <a:gd name="T23" fmla="*/ 14 h 14"/>
                    <a:gd name="T24" fmla="*/ 26 w 50"/>
                    <a:gd name="T25" fmla="*/ 14 h 14"/>
                    <a:gd name="T26" fmla="*/ 26 w 50"/>
                    <a:gd name="T27" fmla="*/ 14 h 14"/>
                    <a:gd name="T28" fmla="*/ 30 w 50"/>
                    <a:gd name="T29" fmla="*/ 14 h 14"/>
                    <a:gd name="T30" fmla="*/ 30 w 50"/>
                    <a:gd name="T31" fmla="*/ 14 h 14"/>
                    <a:gd name="T32" fmla="*/ 36 w 50"/>
                    <a:gd name="T33" fmla="*/ 12 h 14"/>
                    <a:gd name="T34" fmla="*/ 36 w 50"/>
                    <a:gd name="T35" fmla="*/ 12 h 14"/>
                    <a:gd name="T36" fmla="*/ 40 w 50"/>
                    <a:gd name="T37" fmla="*/ 10 h 14"/>
                    <a:gd name="T38" fmla="*/ 40 w 50"/>
                    <a:gd name="T39" fmla="*/ 10 h 14"/>
                    <a:gd name="T40" fmla="*/ 44 w 50"/>
                    <a:gd name="T41" fmla="*/ 6 h 14"/>
                    <a:gd name="T42" fmla="*/ 44 w 50"/>
                    <a:gd name="T43" fmla="*/ 6 h 14"/>
                    <a:gd name="T44" fmla="*/ 48 w 50"/>
                    <a:gd name="T45" fmla="*/ 2 h 14"/>
                    <a:gd name="T46" fmla="*/ 48 w 50"/>
                    <a:gd name="T47" fmla="*/ 2 h 14"/>
                    <a:gd name="T48" fmla="*/ 50 w 50"/>
                    <a:gd name="T49" fmla="*/ 0 h 14"/>
                    <a:gd name="T50" fmla="*/ 0 w 50"/>
                    <a:gd name="T5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4">
                      <a:moveTo>
                        <a:pt x="0" y="0"/>
                      </a:moveTo>
                      <a:lnTo>
                        <a:pt x="0" y="0"/>
                      </a:lnTo>
                      <a:lnTo>
                        <a:pt x="2" y="2"/>
                      </a:lnTo>
                      <a:lnTo>
                        <a:pt x="2" y="2"/>
                      </a:lnTo>
                      <a:lnTo>
                        <a:pt x="6" y="6"/>
                      </a:lnTo>
                      <a:lnTo>
                        <a:pt x="6" y="6"/>
                      </a:lnTo>
                      <a:lnTo>
                        <a:pt x="10" y="10"/>
                      </a:lnTo>
                      <a:lnTo>
                        <a:pt x="10" y="10"/>
                      </a:lnTo>
                      <a:lnTo>
                        <a:pt x="14" y="12"/>
                      </a:lnTo>
                      <a:lnTo>
                        <a:pt x="14" y="12"/>
                      </a:lnTo>
                      <a:lnTo>
                        <a:pt x="20" y="14"/>
                      </a:lnTo>
                      <a:lnTo>
                        <a:pt x="20" y="14"/>
                      </a:lnTo>
                      <a:lnTo>
                        <a:pt x="26" y="14"/>
                      </a:lnTo>
                      <a:lnTo>
                        <a:pt x="26" y="14"/>
                      </a:lnTo>
                      <a:lnTo>
                        <a:pt x="30" y="14"/>
                      </a:lnTo>
                      <a:lnTo>
                        <a:pt x="30" y="14"/>
                      </a:lnTo>
                      <a:lnTo>
                        <a:pt x="36" y="12"/>
                      </a:lnTo>
                      <a:lnTo>
                        <a:pt x="36" y="12"/>
                      </a:lnTo>
                      <a:lnTo>
                        <a:pt x="40" y="10"/>
                      </a:lnTo>
                      <a:lnTo>
                        <a:pt x="40" y="10"/>
                      </a:lnTo>
                      <a:lnTo>
                        <a:pt x="44" y="6"/>
                      </a:lnTo>
                      <a:lnTo>
                        <a:pt x="44" y="6"/>
                      </a:lnTo>
                      <a:lnTo>
                        <a:pt x="48" y="2"/>
                      </a:lnTo>
                      <a:lnTo>
                        <a:pt x="48" y="2"/>
                      </a:lnTo>
                      <a:lnTo>
                        <a:pt x="50" y="0"/>
                      </a:lnTo>
                      <a:lnTo>
                        <a:pt x="0" y="0"/>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7" name="Freeform 277"/>
                <p:cNvSpPr>
                  <a:spLocks/>
                </p:cNvSpPr>
                <p:nvPr userDrawn="1"/>
              </p:nvSpPr>
              <p:spPr bwMode="auto">
                <a:xfrm>
                  <a:off x="-2786063" y="-2925763"/>
                  <a:ext cx="76200" cy="76200"/>
                </a:xfrm>
                <a:custGeom>
                  <a:avLst/>
                  <a:gdLst>
                    <a:gd name="T0" fmla="*/ 4 w 48"/>
                    <a:gd name="T1" fmla="*/ 12 h 48"/>
                    <a:gd name="T2" fmla="*/ 4 w 48"/>
                    <a:gd name="T3" fmla="*/ 12 h 48"/>
                    <a:gd name="T4" fmla="*/ 2 w 48"/>
                    <a:gd name="T5" fmla="*/ 16 h 48"/>
                    <a:gd name="T6" fmla="*/ 2 w 48"/>
                    <a:gd name="T7" fmla="*/ 16 h 48"/>
                    <a:gd name="T8" fmla="*/ 0 w 48"/>
                    <a:gd name="T9" fmla="*/ 20 h 48"/>
                    <a:gd name="T10" fmla="*/ 0 w 48"/>
                    <a:gd name="T11" fmla="*/ 20 h 48"/>
                    <a:gd name="T12" fmla="*/ 0 w 48"/>
                    <a:gd name="T13" fmla="*/ 24 h 48"/>
                    <a:gd name="T14" fmla="*/ 0 w 48"/>
                    <a:gd name="T15" fmla="*/ 24 h 48"/>
                    <a:gd name="T16" fmla="*/ 2 w 48"/>
                    <a:gd name="T17" fmla="*/ 34 h 48"/>
                    <a:gd name="T18" fmla="*/ 6 w 48"/>
                    <a:gd name="T19" fmla="*/ 42 h 48"/>
                    <a:gd name="T20" fmla="*/ 6 w 48"/>
                    <a:gd name="T21" fmla="*/ 42 h 48"/>
                    <a:gd name="T22" fmla="*/ 14 w 48"/>
                    <a:gd name="T23" fmla="*/ 46 h 48"/>
                    <a:gd name="T24" fmla="*/ 24 w 48"/>
                    <a:gd name="T25" fmla="*/ 48 h 48"/>
                    <a:gd name="T26" fmla="*/ 24 w 48"/>
                    <a:gd name="T27" fmla="*/ 48 h 48"/>
                    <a:gd name="T28" fmla="*/ 32 w 48"/>
                    <a:gd name="T29" fmla="*/ 46 h 48"/>
                    <a:gd name="T30" fmla="*/ 40 w 48"/>
                    <a:gd name="T31" fmla="*/ 42 h 48"/>
                    <a:gd name="T32" fmla="*/ 40 w 48"/>
                    <a:gd name="T33" fmla="*/ 42 h 48"/>
                    <a:gd name="T34" fmla="*/ 46 w 48"/>
                    <a:gd name="T35" fmla="*/ 34 h 48"/>
                    <a:gd name="T36" fmla="*/ 48 w 48"/>
                    <a:gd name="T37" fmla="*/ 24 h 48"/>
                    <a:gd name="T38" fmla="*/ 48 w 48"/>
                    <a:gd name="T39" fmla="*/ 24 h 48"/>
                    <a:gd name="T40" fmla="*/ 48 w 48"/>
                    <a:gd name="T41" fmla="*/ 20 h 48"/>
                    <a:gd name="T42" fmla="*/ 48 w 48"/>
                    <a:gd name="T43" fmla="*/ 20 h 48"/>
                    <a:gd name="T44" fmla="*/ 46 w 48"/>
                    <a:gd name="T45" fmla="*/ 16 h 48"/>
                    <a:gd name="T46" fmla="*/ 46 w 48"/>
                    <a:gd name="T47" fmla="*/ 16 h 48"/>
                    <a:gd name="T48" fmla="*/ 44 w 48"/>
                    <a:gd name="T49" fmla="*/ 12 h 48"/>
                    <a:gd name="T50" fmla="*/ 44 w 48"/>
                    <a:gd name="T51" fmla="*/ 12 h 48"/>
                    <a:gd name="T52" fmla="*/ 40 w 48"/>
                    <a:gd name="T53" fmla="*/ 8 h 48"/>
                    <a:gd name="T54" fmla="*/ 40 w 48"/>
                    <a:gd name="T55" fmla="*/ 8 h 48"/>
                    <a:gd name="T56" fmla="*/ 36 w 48"/>
                    <a:gd name="T57" fmla="*/ 4 h 48"/>
                    <a:gd name="T58" fmla="*/ 36 w 48"/>
                    <a:gd name="T59" fmla="*/ 4 h 48"/>
                    <a:gd name="T60" fmla="*/ 32 w 48"/>
                    <a:gd name="T61" fmla="*/ 2 h 48"/>
                    <a:gd name="T62" fmla="*/ 32 w 48"/>
                    <a:gd name="T63" fmla="*/ 2 h 48"/>
                    <a:gd name="T64" fmla="*/ 28 w 48"/>
                    <a:gd name="T65" fmla="*/ 2 h 48"/>
                    <a:gd name="T66" fmla="*/ 28 w 48"/>
                    <a:gd name="T67" fmla="*/ 2 h 48"/>
                    <a:gd name="T68" fmla="*/ 22 w 48"/>
                    <a:gd name="T69" fmla="*/ 0 h 48"/>
                    <a:gd name="T70" fmla="*/ 16 w 48"/>
                    <a:gd name="T71" fmla="*/ 2 h 48"/>
                    <a:gd name="T72" fmla="*/ 12 w 48"/>
                    <a:gd name="T73" fmla="*/ 4 h 48"/>
                    <a:gd name="T74" fmla="*/ 6 w 48"/>
                    <a:gd name="T75" fmla="*/ 8 h 48"/>
                    <a:gd name="T76" fmla="*/ 6 w 48"/>
                    <a:gd name="T77" fmla="*/ 8 h 48"/>
                    <a:gd name="T78" fmla="*/ 4 w 48"/>
                    <a:gd name="T79" fmla="*/ 12 h 48"/>
                    <a:gd name="T80" fmla="*/ 4 w 48"/>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48">
                      <a:moveTo>
                        <a:pt x="4" y="12"/>
                      </a:moveTo>
                      <a:lnTo>
                        <a:pt x="4" y="12"/>
                      </a:lnTo>
                      <a:lnTo>
                        <a:pt x="2" y="16"/>
                      </a:lnTo>
                      <a:lnTo>
                        <a:pt x="2" y="16"/>
                      </a:lnTo>
                      <a:lnTo>
                        <a:pt x="0" y="20"/>
                      </a:lnTo>
                      <a:lnTo>
                        <a:pt x="0" y="20"/>
                      </a:lnTo>
                      <a:lnTo>
                        <a:pt x="0" y="24"/>
                      </a:lnTo>
                      <a:lnTo>
                        <a:pt x="0" y="24"/>
                      </a:lnTo>
                      <a:lnTo>
                        <a:pt x="2" y="34"/>
                      </a:lnTo>
                      <a:lnTo>
                        <a:pt x="6" y="42"/>
                      </a:lnTo>
                      <a:lnTo>
                        <a:pt x="6" y="42"/>
                      </a:lnTo>
                      <a:lnTo>
                        <a:pt x="14" y="46"/>
                      </a:lnTo>
                      <a:lnTo>
                        <a:pt x="24" y="48"/>
                      </a:lnTo>
                      <a:lnTo>
                        <a:pt x="24" y="48"/>
                      </a:lnTo>
                      <a:lnTo>
                        <a:pt x="32" y="46"/>
                      </a:lnTo>
                      <a:lnTo>
                        <a:pt x="40" y="42"/>
                      </a:lnTo>
                      <a:lnTo>
                        <a:pt x="40" y="42"/>
                      </a:lnTo>
                      <a:lnTo>
                        <a:pt x="46" y="34"/>
                      </a:lnTo>
                      <a:lnTo>
                        <a:pt x="48" y="24"/>
                      </a:lnTo>
                      <a:lnTo>
                        <a:pt x="48" y="24"/>
                      </a:lnTo>
                      <a:lnTo>
                        <a:pt x="48" y="20"/>
                      </a:lnTo>
                      <a:lnTo>
                        <a:pt x="48" y="20"/>
                      </a:lnTo>
                      <a:lnTo>
                        <a:pt x="46" y="16"/>
                      </a:lnTo>
                      <a:lnTo>
                        <a:pt x="46" y="16"/>
                      </a:lnTo>
                      <a:lnTo>
                        <a:pt x="44" y="12"/>
                      </a:lnTo>
                      <a:lnTo>
                        <a:pt x="44" y="12"/>
                      </a:lnTo>
                      <a:lnTo>
                        <a:pt x="40" y="8"/>
                      </a:lnTo>
                      <a:lnTo>
                        <a:pt x="40" y="8"/>
                      </a:lnTo>
                      <a:lnTo>
                        <a:pt x="36" y="4"/>
                      </a:lnTo>
                      <a:lnTo>
                        <a:pt x="36" y="4"/>
                      </a:lnTo>
                      <a:lnTo>
                        <a:pt x="32" y="2"/>
                      </a:lnTo>
                      <a:lnTo>
                        <a:pt x="32" y="2"/>
                      </a:lnTo>
                      <a:lnTo>
                        <a:pt x="28" y="2"/>
                      </a:lnTo>
                      <a:lnTo>
                        <a:pt x="28" y="2"/>
                      </a:lnTo>
                      <a:lnTo>
                        <a:pt x="22" y="0"/>
                      </a:lnTo>
                      <a:lnTo>
                        <a:pt x="16" y="2"/>
                      </a:lnTo>
                      <a:lnTo>
                        <a:pt x="12" y="4"/>
                      </a:lnTo>
                      <a:lnTo>
                        <a:pt x="6" y="8"/>
                      </a:lnTo>
                      <a:lnTo>
                        <a:pt x="6" y="8"/>
                      </a:lnTo>
                      <a:lnTo>
                        <a:pt x="4" y="12"/>
                      </a:lnTo>
                      <a:lnTo>
                        <a:pt x="4" y="1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8" name="Freeform 278"/>
                <p:cNvSpPr>
                  <a:spLocks/>
                </p:cNvSpPr>
                <p:nvPr userDrawn="1"/>
              </p:nvSpPr>
              <p:spPr bwMode="auto">
                <a:xfrm>
                  <a:off x="-2665413" y="-3081338"/>
                  <a:ext cx="76200" cy="76200"/>
                </a:xfrm>
                <a:custGeom>
                  <a:avLst/>
                  <a:gdLst>
                    <a:gd name="T0" fmla="*/ 42 w 48"/>
                    <a:gd name="T1" fmla="*/ 38 h 48"/>
                    <a:gd name="T2" fmla="*/ 42 w 48"/>
                    <a:gd name="T3" fmla="*/ 38 h 48"/>
                    <a:gd name="T4" fmla="*/ 48 w 48"/>
                    <a:gd name="T5" fmla="*/ 30 h 48"/>
                    <a:gd name="T6" fmla="*/ 48 w 48"/>
                    <a:gd name="T7" fmla="*/ 22 h 48"/>
                    <a:gd name="T8" fmla="*/ 46 w 48"/>
                    <a:gd name="T9" fmla="*/ 12 h 48"/>
                    <a:gd name="T10" fmla="*/ 38 w 48"/>
                    <a:gd name="T11" fmla="*/ 4 h 48"/>
                    <a:gd name="T12" fmla="*/ 38 w 48"/>
                    <a:gd name="T13" fmla="*/ 4 h 48"/>
                    <a:gd name="T14" fmla="*/ 30 w 48"/>
                    <a:gd name="T15" fmla="*/ 0 h 48"/>
                    <a:gd name="T16" fmla="*/ 22 w 48"/>
                    <a:gd name="T17" fmla="*/ 0 h 48"/>
                    <a:gd name="T18" fmla="*/ 12 w 48"/>
                    <a:gd name="T19" fmla="*/ 2 h 48"/>
                    <a:gd name="T20" fmla="*/ 6 w 48"/>
                    <a:gd name="T21" fmla="*/ 8 h 48"/>
                    <a:gd name="T22" fmla="*/ 6 w 48"/>
                    <a:gd name="T23" fmla="*/ 8 h 48"/>
                    <a:gd name="T24" fmla="*/ 0 w 48"/>
                    <a:gd name="T25" fmla="*/ 16 h 48"/>
                    <a:gd name="T26" fmla="*/ 0 w 48"/>
                    <a:gd name="T27" fmla="*/ 26 h 48"/>
                    <a:gd name="T28" fmla="*/ 2 w 48"/>
                    <a:gd name="T29" fmla="*/ 34 h 48"/>
                    <a:gd name="T30" fmla="*/ 8 w 48"/>
                    <a:gd name="T31" fmla="*/ 42 h 48"/>
                    <a:gd name="T32" fmla="*/ 8 w 48"/>
                    <a:gd name="T33" fmla="*/ 42 h 48"/>
                    <a:gd name="T34" fmla="*/ 16 w 48"/>
                    <a:gd name="T35" fmla="*/ 46 h 48"/>
                    <a:gd name="T36" fmla="*/ 24 w 48"/>
                    <a:gd name="T37" fmla="*/ 48 h 48"/>
                    <a:gd name="T38" fmla="*/ 24 w 48"/>
                    <a:gd name="T39" fmla="*/ 48 h 48"/>
                    <a:gd name="T40" fmla="*/ 34 w 48"/>
                    <a:gd name="T41" fmla="*/ 46 h 48"/>
                    <a:gd name="T42" fmla="*/ 38 w 48"/>
                    <a:gd name="T43" fmla="*/ 42 h 48"/>
                    <a:gd name="T44" fmla="*/ 42 w 48"/>
                    <a:gd name="T45" fmla="*/ 38 h 48"/>
                    <a:gd name="T46" fmla="*/ 42 w 48"/>
                    <a:gd name="T4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2" y="38"/>
                      </a:moveTo>
                      <a:lnTo>
                        <a:pt x="42" y="38"/>
                      </a:lnTo>
                      <a:lnTo>
                        <a:pt x="48" y="30"/>
                      </a:lnTo>
                      <a:lnTo>
                        <a:pt x="48" y="22"/>
                      </a:lnTo>
                      <a:lnTo>
                        <a:pt x="46" y="12"/>
                      </a:lnTo>
                      <a:lnTo>
                        <a:pt x="38" y="4"/>
                      </a:lnTo>
                      <a:lnTo>
                        <a:pt x="38" y="4"/>
                      </a:lnTo>
                      <a:lnTo>
                        <a:pt x="30" y="0"/>
                      </a:lnTo>
                      <a:lnTo>
                        <a:pt x="22" y="0"/>
                      </a:lnTo>
                      <a:lnTo>
                        <a:pt x="12" y="2"/>
                      </a:lnTo>
                      <a:lnTo>
                        <a:pt x="6" y="8"/>
                      </a:lnTo>
                      <a:lnTo>
                        <a:pt x="6" y="8"/>
                      </a:lnTo>
                      <a:lnTo>
                        <a:pt x="0" y="16"/>
                      </a:lnTo>
                      <a:lnTo>
                        <a:pt x="0" y="26"/>
                      </a:lnTo>
                      <a:lnTo>
                        <a:pt x="2" y="34"/>
                      </a:lnTo>
                      <a:lnTo>
                        <a:pt x="8" y="42"/>
                      </a:lnTo>
                      <a:lnTo>
                        <a:pt x="8" y="42"/>
                      </a:lnTo>
                      <a:lnTo>
                        <a:pt x="16" y="46"/>
                      </a:lnTo>
                      <a:lnTo>
                        <a:pt x="24" y="48"/>
                      </a:lnTo>
                      <a:lnTo>
                        <a:pt x="24" y="48"/>
                      </a:lnTo>
                      <a:lnTo>
                        <a:pt x="34" y="46"/>
                      </a:lnTo>
                      <a:lnTo>
                        <a:pt x="38" y="42"/>
                      </a:lnTo>
                      <a:lnTo>
                        <a:pt x="42" y="38"/>
                      </a:lnTo>
                      <a:lnTo>
                        <a:pt x="42" y="38"/>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9" name="Freeform 279"/>
                <p:cNvSpPr>
                  <a:spLocks/>
                </p:cNvSpPr>
                <p:nvPr userDrawn="1"/>
              </p:nvSpPr>
              <p:spPr bwMode="auto">
                <a:xfrm>
                  <a:off x="-2538413" y="-3233738"/>
                  <a:ext cx="76200" cy="76200"/>
                </a:xfrm>
                <a:custGeom>
                  <a:avLst/>
                  <a:gdLst>
                    <a:gd name="T0" fmla="*/ 42 w 48"/>
                    <a:gd name="T1" fmla="*/ 42 h 48"/>
                    <a:gd name="T2" fmla="*/ 42 w 48"/>
                    <a:gd name="T3" fmla="*/ 42 h 48"/>
                    <a:gd name="T4" fmla="*/ 46 w 48"/>
                    <a:gd name="T5" fmla="*/ 34 h 48"/>
                    <a:gd name="T6" fmla="*/ 48 w 48"/>
                    <a:gd name="T7" fmla="*/ 24 h 48"/>
                    <a:gd name="T8" fmla="*/ 48 w 48"/>
                    <a:gd name="T9" fmla="*/ 24 h 48"/>
                    <a:gd name="T10" fmla="*/ 46 w 48"/>
                    <a:gd name="T11" fmla="*/ 14 h 48"/>
                    <a:gd name="T12" fmla="*/ 42 w 48"/>
                    <a:gd name="T13" fmla="*/ 8 h 48"/>
                    <a:gd name="T14" fmla="*/ 42 w 48"/>
                    <a:gd name="T15" fmla="*/ 8 h 48"/>
                    <a:gd name="T16" fmla="*/ 38 w 48"/>
                    <a:gd name="T17" fmla="*/ 4 h 48"/>
                    <a:gd name="T18" fmla="*/ 38 w 48"/>
                    <a:gd name="T19" fmla="*/ 4 h 48"/>
                    <a:gd name="T20" fmla="*/ 34 w 48"/>
                    <a:gd name="T21" fmla="*/ 2 h 48"/>
                    <a:gd name="T22" fmla="*/ 34 w 48"/>
                    <a:gd name="T23" fmla="*/ 2 h 48"/>
                    <a:gd name="T24" fmla="*/ 30 w 48"/>
                    <a:gd name="T25" fmla="*/ 0 h 48"/>
                    <a:gd name="T26" fmla="*/ 30 w 48"/>
                    <a:gd name="T27" fmla="*/ 0 h 48"/>
                    <a:gd name="T28" fmla="*/ 20 w 48"/>
                    <a:gd name="T29" fmla="*/ 0 h 48"/>
                    <a:gd name="T30" fmla="*/ 20 w 48"/>
                    <a:gd name="T31" fmla="*/ 0 h 48"/>
                    <a:gd name="T32" fmla="*/ 16 w 48"/>
                    <a:gd name="T33" fmla="*/ 2 h 48"/>
                    <a:gd name="T34" fmla="*/ 16 w 48"/>
                    <a:gd name="T35" fmla="*/ 2 h 48"/>
                    <a:gd name="T36" fmla="*/ 12 w 48"/>
                    <a:gd name="T37" fmla="*/ 4 h 48"/>
                    <a:gd name="T38" fmla="*/ 12 w 48"/>
                    <a:gd name="T39" fmla="*/ 4 h 48"/>
                    <a:gd name="T40" fmla="*/ 8 w 48"/>
                    <a:gd name="T41" fmla="*/ 8 h 48"/>
                    <a:gd name="T42" fmla="*/ 8 w 48"/>
                    <a:gd name="T43" fmla="*/ 8 h 48"/>
                    <a:gd name="T44" fmla="*/ 2 w 48"/>
                    <a:gd name="T45" fmla="*/ 14 h 48"/>
                    <a:gd name="T46" fmla="*/ 0 w 48"/>
                    <a:gd name="T47" fmla="*/ 24 h 48"/>
                    <a:gd name="T48" fmla="*/ 0 w 48"/>
                    <a:gd name="T49" fmla="*/ 24 h 48"/>
                    <a:gd name="T50" fmla="*/ 2 w 48"/>
                    <a:gd name="T51" fmla="*/ 34 h 48"/>
                    <a:gd name="T52" fmla="*/ 8 w 48"/>
                    <a:gd name="T53" fmla="*/ 42 h 48"/>
                    <a:gd name="T54" fmla="*/ 8 w 48"/>
                    <a:gd name="T55" fmla="*/ 42 h 48"/>
                    <a:gd name="T56" fmla="*/ 12 w 48"/>
                    <a:gd name="T57" fmla="*/ 44 h 48"/>
                    <a:gd name="T58" fmla="*/ 12 w 48"/>
                    <a:gd name="T59" fmla="*/ 44 h 48"/>
                    <a:gd name="T60" fmla="*/ 16 w 48"/>
                    <a:gd name="T61" fmla="*/ 46 h 48"/>
                    <a:gd name="T62" fmla="*/ 16 w 48"/>
                    <a:gd name="T63" fmla="*/ 46 h 48"/>
                    <a:gd name="T64" fmla="*/ 20 w 48"/>
                    <a:gd name="T65" fmla="*/ 48 h 48"/>
                    <a:gd name="T66" fmla="*/ 20 w 48"/>
                    <a:gd name="T67" fmla="*/ 48 h 48"/>
                    <a:gd name="T68" fmla="*/ 24 w 48"/>
                    <a:gd name="T69" fmla="*/ 48 h 48"/>
                    <a:gd name="T70" fmla="*/ 24 w 48"/>
                    <a:gd name="T71" fmla="*/ 48 h 48"/>
                    <a:gd name="T72" fmla="*/ 30 w 48"/>
                    <a:gd name="T73" fmla="*/ 48 h 48"/>
                    <a:gd name="T74" fmla="*/ 30 w 48"/>
                    <a:gd name="T75" fmla="*/ 48 h 48"/>
                    <a:gd name="T76" fmla="*/ 34 w 48"/>
                    <a:gd name="T77" fmla="*/ 46 h 48"/>
                    <a:gd name="T78" fmla="*/ 34 w 48"/>
                    <a:gd name="T79" fmla="*/ 46 h 48"/>
                    <a:gd name="T80" fmla="*/ 38 w 48"/>
                    <a:gd name="T81" fmla="*/ 44 h 48"/>
                    <a:gd name="T82" fmla="*/ 38 w 48"/>
                    <a:gd name="T83" fmla="*/ 44 h 48"/>
                    <a:gd name="T84" fmla="*/ 42 w 48"/>
                    <a:gd name="T85" fmla="*/ 42 h 48"/>
                    <a:gd name="T86" fmla="*/ 42 w 48"/>
                    <a:gd name="T87"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42" y="42"/>
                      </a:moveTo>
                      <a:lnTo>
                        <a:pt x="42" y="42"/>
                      </a:lnTo>
                      <a:lnTo>
                        <a:pt x="46" y="34"/>
                      </a:lnTo>
                      <a:lnTo>
                        <a:pt x="48" y="24"/>
                      </a:lnTo>
                      <a:lnTo>
                        <a:pt x="48" y="24"/>
                      </a:lnTo>
                      <a:lnTo>
                        <a:pt x="46" y="14"/>
                      </a:lnTo>
                      <a:lnTo>
                        <a:pt x="42" y="8"/>
                      </a:lnTo>
                      <a:lnTo>
                        <a:pt x="42" y="8"/>
                      </a:lnTo>
                      <a:lnTo>
                        <a:pt x="38" y="4"/>
                      </a:lnTo>
                      <a:lnTo>
                        <a:pt x="38" y="4"/>
                      </a:lnTo>
                      <a:lnTo>
                        <a:pt x="34" y="2"/>
                      </a:lnTo>
                      <a:lnTo>
                        <a:pt x="34" y="2"/>
                      </a:lnTo>
                      <a:lnTo>
                        <a:pt x="30" y="0"/>
                      </a:lnTo>
                      <a:lnTo>
                        <a:pt x="30" y="0"/>
                      </a:lnTo>
                      <a:lnTo>
                        <a:pt x="20" y="0"/>
                      </a:lnTo>
                      <a:lnTo>
                        <a:pt x="20" y="0"/>
                      </a:lnTo>
                      <a:lnTo>
                        <a:pt x="16" y="2"/>
                      </a:lnTo>
                      <a:lnTo>
                        <a:pt x="16" y="2"/>
                      </a:lnTo>
                      <a:lnTo>
                        <a:pt x="12" y="4"/>
                      </a:lnTo>
                      <a:lnTo>
                        <a:pt x="12" y="4"/>
                      </a:lnTo>
                      <a:lnTo>
                        <a:pt x="8" y="8"/>
                      </a:lnTo>
                      <a:lnTo>
                        <a:pt x="8" y="8"/>
                      </a:lnTo>
                      <a:lnTo>
                        <a:pt x="2" y="14"/>
                      </a:lnTo>
                      <a:lnTo>
                        <a:pt x="0" y="24"/>
                      </a:lnTo>
                      <a:lnTo>
                        <a:pt x="0" y="24"/>
                      </a:lnTo>
                      <a:lnTo>
                        <a:pt x="2" y="34"/>
                      </a:lnTo>
                      <a:lnTo>
                        <a:pt x="8" y="42"/>
                      </a:lnTo>
                      <a:lnTo>
                        <a:pt x="8" y="42"/>
                      </a:lnTo>
                      <a:lnTo>
                        <a:pt x="12" y="44"/>
                      </a:lnTo>
                      <a:lnTo>
                        <a:pt x="12" y="44"/>
                      </a:lnTo>
                      <a:lnTo>
                        <a:pt x="16" y="46"/>
                      </a:lnTo>
                      <a:lnTo>
                        <a:pt x="16" y="46"/>
                      </a:lnTo>
                      <a:lnTo>
                        <a:pt x="20" y="48"/>
                      </a:lnTo>
                      <a:lnTo>
                        <a:pt x="20" y="48"/>
                      </a:lnTo>
                      <a:lnTo>
                        <a:pt x="24" y="48"/>
                      </a:lnTo>
                      <a:lnTo>
                        <a:pt x="24" y="48"/>
                      </a:lnTo>
                      <a:lnTo>
                        <a:pt x="30" y="48"/>
                      </a:lnTo>
                      <a:lnTo>
                        <a:pt x="30" y="48"/>
                      </a:lnTo>
                      <a:lnTo>
                        <a:pt x="34" y="46"/>
                      </a:lnTo>
                      <a:lnTo>
                        <a:pt x="34" y="46"/>
                      </a:lnTo>
                      <a:lnTo>
                        <a:pt x="38" y="44"/>
                      </a:lnTo>
                      <a:lnTo>
                        <a:pt x="38" y="44"/>
                      </a:lnTo>
                      <a:lnTo>
                        <a:pt x="42" y="42"/>
                      </a:lnTo>
                      <a:lnTo>
                        <a:pt x="42" y="42"/>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10" name="Freeform 288"/>
                <p:cNvSpPr>
                  <a:spLocks noEditPoints="1"/>
                </p:cNvSpPr>
                <p:nvPr userDrawn="1"/>
              </p:nvSpPr>
              <p:spPr bwMode="auto">
                <a:xfrm>
                  <a:off x="-4014788" y="-2227263"/>
                  <a:ext cx="231775" cy="231775"/>
                </a:xfrm>
                <a:custGeom>
                  <a:avLst/>
                  <a:gdLst>
                    <a:gd name="T0" fmla="*/ 130 w 146"/>
                    <a:gd name="T1" fmla="*/ 28 h 146"/>
                    <a:gd name="T2" fmla="*/ 106 w 146"/>
                    <a:gd name="T3" fmla="*/ 6 h 146"/>
                    <a:gd name="T4" fmla="*/ 72 w 146"/>
                    <a:gd name="T5" fmla="*/ 0 h 146"/>
                    <a:gd name="T6" fmla="*/ 58 w 146"/>
                    <a:gd name="T7" fmla="*/ 0 h 146"/>
                    <a:gd name="T8" fmla="*/ 32 w 146"/>
                    <a:gd name="T9" fmla="*/ 12 h 146"/>
                    <a:gd name="T10" fmla="*/ 12 w 146"/>
                    <a:gd name="T11" fmla="*/ 32 h 146"/>
                    <a:gd name="T12" fmla="*/ 0 w 146"/>
                    <a:gd name="T13" fmla="*/ 58 h 146"/>
                    <a:gd name="T14" fmla="*/ 0 w 146"/>
                    <a:gd name="T15" fmla="*/ 74 h 146"/>
                    <a:gd name="T16" fmla="*/ 2 w 146"/>
                    <a:gd name="T17" fmla="*/ 94 h 146"/>
                    <a:gd name="T18" fmla="*/ 12 w 146"/>
                    <a:gd name="T19" fmla="*/ 114 h 146"/>
                    <a:gd name="T20" fmla="*/ 24 w 146"/>
                    <a:gd name="T21" fmla="*/ 128 h 146"/>
                    <a:gd name="T22" fmla="*/ 42 w 146"/>
                    <a:gd name="T23" fmla="*/ 140 h 146"/>
                    <a:gd name="T24" fmla="*/ 46 w 146"/>
                    <a:gd name="T25" fmla="*/ 142 h 146"/>
                    <a:gd name="T26" fmla="*/ 60 w 146"/>
                    <a:gd name="T27" fmla="*/ 146 h 146"/>
                    <a:gd name="T28" fmla="*/ 72 w 146"/>
                    <a:gd name="T29" fmla="*/ 146 h 146"/>
                    <a:gd name="T30" fmla="*/ 102 w 146"/>
                    <a:gd name="T31" fmla="*/ 140 h 146"/>
                    <a:gd name="T32" fmla="*/ 124 w 146"/>
                    <a:gd name="T33" fmla="*/ 126 h 146"/>
                    <a:gd name="T34" fmla="*/ 140 w 146"/>
                    <a:gd name="T35" fmla="*/ 102 h 146"/>
                    <a:gd name="T36" fmla="*/ 146 w 146"/>
                    <a:gd name="T37" fmla="*/ 74 h 146"/>
                    <a:gd name="T38" fmla="*/ 146 w 146"/>
                    <a:gd name="T39" fmla="*/ 62 h 146"/>
                    <a:gd name="T40" fmla="*/ 138 w 146"/>
                    <a:gd name="T41" fmla="*/ 40 h 146"/>
                    <a:gd name="T42" fmla="*/ 132 w 146"/>
                    <a:gd name="T43" fmla="*/ 30 h 146"/>
                    <a:gd name="T44" fmla="*/ 130 w 146"/>
                    <a:gd name="T45" fmla="*/ 28 h 146"/>
                    <a:gd name="T46" fmla="*/ 144 w 146"/>
                    <a:gd name="T47" fmla="*/ 74 h 146"/>
                    <a:gd name="T48" fmla="*/ 138 w 146"/>
                    <a:gd name="T49" fmla="*/ 100 h 146"/>
                    <a:gd name="T50" fmla="*/ 122 w 146"/>
                    <a:gd name="T51" fmla="*/ 122 h 146"/>
                    <a:gd name="T52" fmla="*/ 100 w 146"/>
                    <a:gd name="T53" fmla="*/ 138 h 146"/>
                    <a:gd name="T54" fmla="*/ 72 w 146"/>
                    <a:gd name="T55" fmla="*/ 144 h 146"/>
                    <a:gd name="T56" fmla="*/ 60 w 146"/>
                    <a:gd name="T57" fmla="*/ 142 h 146"/>
                    <a:gd name="T58" fmla="*/ 48 w 146"/>
                    <a:gd name="T59" fmla="*/ 138 h 146"/>
                    <a:gd name="T60" fmla="*/ 44 w 146"/>
                    <a:gd name="T61" fmla="*/ 136 h 146"/>
                    <a:gd name="T62" fmla="*/ 26 w 146"/>
                    <a:gd name="T63" fmla="*/ 126 h 146"/>
                    <a:gd name="T64" fmla="*/ 14 w 146"/>
                    <a:gd name="T65" fmla="*/ 112 h 146"/>
                    <a:gd name="T66" fmla="*/ 6 w 146"/>
                    <a:gd name="T67" fmla="*/ 94 h 146"/>
                    <a:gd name="T68" fmla="*/ 2 w 146"/>
                    <a:gd name="T69" fmla="*/ 74 h 146"/>
                    <a:gd name="T70" fmla="*/ 4 w 146"/>
                    <a:gd name="T71" fmla="*/ 58 h 146"/>
                    <a:gd name="T72" fmla="*/ 14 w 146"/>
                    <a:gd name="T73" fmla="*/ 34 h 146"/>
                    <a:gd name="T74" fmla="*/ 34 w 146"/>
                    <a:gd name="T75" fmla="*/ 14 h 146"/>
                    <a:gd name="T76" fmla="*/ 58 w 146"/>
                    <a:gd name="T77" fmla="*/ 4 h 146"/>
                    <a:gd name="T78" fmla="*/ 72 w 146"/>
                    <a:gd name="T79" fmla="*/ 2 h 146"/>
                    <a:gd name="T80" fmla="*/ 104 w 146"/>
                    <a:gd name="T81" fmla="*/ 10 h 146"/>
                    <a:gd name="T82" fmla="*/ 128 w 146"/>
                    <a:gd name="T83" fmla="*/ 28 h 146"/>
                    <a:gd name="T84" fmla="*/ 130 w 146"/>
                    <a:gd name="T85" fmla="*/ 32 h 146"/>
                    <a:gd name="T86" fmla="*/ 136 w 146"/>
                    <a:gd name="T87" fmla="*/ 42 h 146"/>
                    <a:gd name="T88" fmla="*/ 142 w 146"/>
                    <a:gd name="T89" fmla="*/ 62 h 146"/>
                    <a:gd name="T90" fmla="*/ 144 w 146"/>
                    <a:gd name="T91"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146">
                      <a:moveTo>
                        <a:pt x="130" y="28"/>
                      </a:moveTo>
                      <a:lnTo>
                        <a:pt x="130" y="28"/>
                      </a:lnTo>
                      <a:lnTo>
                        <a:pt x="118" y="16"/>
                      </a:lnTo>
                      <a:lnTo>
                        <a:pt x="106" y="6"/>
                      </a:lnTo>
                      <a:lnTo>
                        <a:pt x="90" y="2"/>
                      </a:lnTo>
                      <a:lnTo>
                        <a:pt x="72" y="0"/>
                      </a:lnTo>
                      <a:lnTo>
                        <a:pt x="72" y="0"/>
                      </a:lnTo>
                      <a:lnTo>
                        <a:pt x="58" y="0"/>
                      </a:lnTo>
                      <a:lnTo>
                        <a:pt x="44" y="6"/>
                      </a:lnTo>
                      <a:lnTo>
                        <a:pt x="32" y="12"/>
                      </a:lnTo>
                      <a:lnTo>
                        <a:pt x="20" y="22"/>
                      </a:lnTo>
                      <a:lnTo>
                        <a:pt x="12" y="32"/>
                      </a:lnTo>
                      <a:lnTo>
                        <a:pt x="6" y="44"/>
                      </a:lnTo>
                      <a:lnTo>
                        <a:pt x="0" y="58"/>
                      </a:lnTo>
                      <a:lnTo>
                        <a:pt x="0" y="74"/>
                      </a:lnTo>
                      <a:lnTo>
                        <a:pt x="0" y="74"/>
                      </a:lnTo>
                      <a:lnTo>
                        <a:pt x="0" y="84"/>
                      </a:lnTo>
                      <a:lnTo>
                        <a:pt x="2" y="94"/>
                      </a:lnTo>
                      <a:lnTo>
                        <a:pt x="6" y="104"/>
                      </a:lnTo>
                      <a:lnTo>
                        <a:pt x="12" y="114"/>
                      </a:lnTo>
                      <a:lnTo>
                        <a:pt x="18" y="122"/>
                      </a:lnTo>
                      <a:lnTo>
                        <a:pt x="24" y="128"/>
                      </a:lnTo>
                      <a:lnTo>
                        <a:pt x="34" y="136"/>
                      </a:lnTo>
                      <a:lnTo>
                        <a:pt x="42" y="140"/>
                      </a:lnTo>
                      <a:lnTo>
                        <a:pt x="42" y="140"/>
                      </a:lnTo>
                      <a:lnTo>
                        <a:pt x="46" y="142"/>
                      </a:lnTo>
                      <a:lnTo>
                        <a:pt x="46" y="142"/>
                      </a:lnTo>
                      <a:lnTo>
                        <a:pt x="60" y="146"/>
                      </a:lnTo>
                      <a:lnTo>
                        <a:pt x="72" y="146"/>
                      </a:lnTo>
                      <a:lnTo>
                        <a:pt x="72" y="146"/>
                      </a:lnTo>
                      <a:lnTo>
                        <a:pt x="88" y="146"/>
                      </a:lnTo>
                      <a:lnTo>
                        <a:pt x="102" y="140"/>
                      </a:lnTo>
                      <a:lnTo>
                        <a:pt x="114" y="134"/>
                      </a:lnTo>
                      <a:lnTo>
                        <a:pt x="124" y="126"/>
                      </a:lnTo>
                      <a:lnTo>
                        <a:pt x="134" y="114"/>
                      </a:lnTo>
                      <a:lnTo>
                        <a:pt x="140" y="102"/>
                      </a:lnTo>
                      <a:lnTo>
                        <a:pt x="144" y="88"/>
                      </a:lnTo>
                      <a:lnTo>
                        <a:pt x="146" y="74"/>
                      </a:lnTo>
                      <a:lnTo>
                        <a:pt x="146" y="74"/>
                      </a:lnTo>
                      <a:lnTo>
                        <a:pt x="146" y="62"/>
                      </a:lnTo>
                      <a:lnTo>
                        <a:pt x="142" y="50"/>
                      </a:lnTo>
                      <a:lnTo>
                        <a:pt x="138" y="40"/>
                      </a:lnTo>
                      <a:lnTo>
                        <a:pt x="132" y="30"/>
                      </a:lnTo>
                      <a:lnTo>
                        <a:pt x="132" y="30"/>
                      </a:lnTo>
                      <a:lnTo>
                        <a:pt x="130" y="28"/>
                      </a:lnTo>
                      <a:lnTo>
                        <a:pt x="130" y="28"/>
                      </a:lnTo>
                      <a:close/>
                      <a:moveTo>
                        <a:pt x="144" y="74"/>
                      </a:moveTo>
                      <a:lnTo>
                        <a:pt x="144" y="74"/>
                      </a:lnTo>
                      <a:lnTo>
                        <a:pt x="142" y="88"/>
                      </a:lnTo>
                      <a:lnTo>
                        <a:pt x="138" y="100"/>
                      </a:lnTo>
                      <a:lnTo>
                        <a:pt x="132" y="112"/>
                      </a:lnTo>
                      <a:lnTo>
                        <a:pt x="122" y="122"/>
                      </a:lnTo>
                      <a:lnTo>
                        <a:pt x="112" y="132"/>
                      </a:lnTo>
                      <a:lnTo>
                        <a:pt x="100" y="138"/>
                      </a:lnTo>
                      <a:lnTo>
                        <a:pt x="88" y="142"/>
                      </a:lnTo>
                      <a:lnTo>
                        <a:pt x="72" y="144"/>
                      </a:lnTo>
                      <a:lnTo>
                        <a:pt x="72" y="144"/>
                      </a:lnTo>
                      <a:lnTo>
                        <a:pt x="60" y="142"/>
                      </a:lnTo>
                      <a:lnTo>
                        <a:pt x="48" y="138"/>
                      </a:lnTo>
                      <a:lnTo>
                        <a:pt x="48" y="138"/>
                      </a:lnTo>
                      <a:lnTo>
                        <a:pt x="44" y="136"/>
                      </a:lnTo>
                      <a:lnTo>
                        <a:pt x="44" y="136"/>
                      </a:lnTo>
                      <a:lnTo>
                        <a:pt x="34" y="132"/>
                      </a:lnTo>
                      <a:lnTo>
                        <a:pt x="26" y="126"/>
                      </a:lnTo>
                      <a:lnTo>
                        <a:pt x="20" y="120"/>
                      </a:lnTo>
                      <a:lnTo>
                        <a:pt x="14" y="112"/>
                      </a:lnTo>
                      <a:lnTo>
                        <a:pt x="10" y="102"/>
                      </a:lnTo>
                      <a:lnTo>
                        <a:pt x="6" y="94"/>
                      </a:lnTo>
                      <a:lnTo>
                        <a:pt x="4" y="84"/>
                      </a:lnTo>
                      <a:lnTo>
                        <a:pt x="2" y="74"/>
                      </a:lnTo>
                      <a:lnTo>
                        <a:pt x="2" y="74"/>
                      </a:lnTo>
                      <a:lnTo>
                        <a:pt x="4" y="58"/>
                      </a:lnTo>
                      <a:lnTo>
                        <a:pt x="8" y="46"/>
                      </a:lnTo>
                      <a:lnTo>
                        <a:pt x="14" y="34"/>
                      </a:lnTo>
                      <a:lnTo>
                        <a:pt x="24" y="24"/>
                      </a:lnTo>
                      <a:lnTo>
                        <a:pt x="34" y="14"/>
                      </a:lnTo>
                      <a:lnTo>
                        <a:pt x="46" y="8"/>
                      </a:lnTo>
                      <a:lnTo>
                        <a:pt x="58" y="4"/>
                      </a:lnTo>
                      <a:lnTo>
                        <a:pt x="72" y="2"/>
                      </a:lnTo>
                      <a:lnTo>
                        <a:pt x="72" y="2"/>
                      </a:lnTo>
                      <a:lnTo>
                        <a:pt x="88" y="4"/>
                      </a:lnTo>
                      <a:lnTo>
                        <a:pt x="104" y="10"/>
                      </a:lnTo>
                      <a:lnTo>
                        <a:pt x="116" y="18"/>
                      </a:lnTo>
                      <a:lnTo>
                        <a:pt x="128" y="28"/>
                      </a:lnTo>
                      <a:lnTo>
                        <a:pt x="128" y="28"/>
                      </a:lnTo>
                      <a:lnTo>
                        <a:pt x="130" y="32"/>
                      </a:lnTo>
                      <a:lnTo>
                        <a:pt x="130" y="32"/>
                      </a:lnTo>
                      <a:lnTo>
                        <a:pt x="136" y="42"/>
                      </a:lnTo>
                      <a:lnTo>
                        <a:pt x="140" y="52"/>
                      </a:lnTo>
                      <a:lnTo>
                        <a:pt x="142" y="62"/>
                      </a:lnTo>
                      <a:lnTo>
                        <a:pt x="144" y="74"/>
                      </a:lnTo>
                      <a:lnTo>
                        <a:pt x="144" y="74"/>
                      </a:ln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pic>
          <p:nvPicPr>
            <p:cNvPr id="214" name="Broadcom Logo"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365760"/>
              <a:ext cx="2679674" cy="365760"/>
            </a:xfrm>
            <a:prstGeom prst="rect">
              <a:avLst/>
            </a:prstGeom>
          </p:spPr>
        </p:pic>
        <p:pic>
          <p:nvPicPr>
            <p:cNvPr id="219" name="Broadcom Logo w tag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 y="365760"/>
              <a:ext cx="2679192" cy="483760"/>
            </a:xfrm>
            <a:prstGeom prst="rect">
              <a:avLst/>
            </a:prstGeom>
          </p:spPr>
        </p:pic>
      </p:grpSp>
      <p:sp>
        <p:nvSpPr>
          <p:cNvPr id="87" name="Date"/>
          <p:cNvSpPr txBox="1">
            <a:spLocks/>
          </p:cNvSpPr>
          <p:nvPr/>
        </p:nvSpPr>
        <p:spPr>
          <a:xfrm>
            <a:off x="411480" y="4330179"/>
            <a:ext cx="7452360" cy="263149"/>
          </a:xfrm>
          <a:prstGeom prst="rect">
            <a:avLst/>
          </a:prstGeom>
        </p:spPr>
        <p:txBody>
          <a:bodyPr/>
          <a:lstStyle>
            <a:lvl1pPr marL="0" marR="0" indent="0" algn="l" defTabSz="914400" rtl="0" eaLnBrk="1" latinLnBrk="0" hangingPunct="1">
              <a:lnSpc>
                <a:spcPct val="95000"/>
              </a:lnSpc>
              <a:spcBef>
                <a:spcPts val="0"/>
              </a:spcBef>
              <a:spcAft>
                <a:spcPts val="0"/>
              </a:spcAft>
              <a:buClr>
                <a:schemeClr val="tx2"/>
              </a:buClr>
              <a:buFont typeface="Arial" panose="020B0604020202020204" pitchFamily="34" charset="0"/>
              <a:buNone/>
              <a:defRPr sz="18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January 11, 2024</a:t>
            </a:r>
          </a:p>
        </p:txBody>
      </p:sp>
      <p:sp>
        <p:nvSpPr>
          <p:cNvPr id="86" name="Title"/>
          <p:cNvSpPr txBox="1">
            <a:spLocks/>
          </p:cNvSpPr>
          <p:nvPr/>
        </p:nvSpPr>
        <p:spPr bwMode="white">
          <a:xfrm>
            <a:off x="411480" y="1128360"/>
            <a:ext cx="6217920" cy="2011680"/>
          </a:xfrm>
          <a:prstGeom prst="rect">
            <a:avLst/>
          </a:prstGeom>
          <a:effectLst/>
        </p:spPr>
        <p:txBody>
          <a:bodyPr vert="horz" wrap="square" lIns="0" tIns="0" rIns="0" bIns="0" rtlCol="0" anchor="b">
            <a:normAutofit/>
          </a:bodyPr>
          <a:lstStyle>
            <a:lvl1pPr marL="0" marR="0" indent="0" algn="l" defTabSz="914400" rtl="0" eaLnBrk="1" latinLnBrk="0" hangingPunct="1">
              <a:lnSpc>
                <a:spcPct val="95000"/>
              </a:lnSpc>
              <a:spcBef>
                <a:spcPts val="0"/>
              </a:spcBef>
              <a:spcAft>
                <a:spcPts val="0"/>
              </a:spcAft>
              <a:buClr>
                <a:schemeClr val="tx2"/>
              </a:buClr>
              <a:buFont typeface="Arial" panose="020B0604020202020204" pitchFamily="34" charset="0"/>
              <a:buNone/>
              <a:defRPr lang="en-US" sz="3200" b="1" kern="1200" cap="none" baseline="0" dirty="0" smtClean="0">
                <a:solidFill>
                  <a:schemeClr val="tx1"/>
                </a:solidFill>
                <a:effectLst/>
                <a:latin typeface="+mj-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CA Service Management</a:t>
            </a:r>
          </a:p>
          <a:p>
            <a:r>
              <a:rPr lang="en-US" dirty="0">
                <a:latin typeface="Calibri" panose="020F0502020204030204" pitchFamily="34" charset="0"/>
                <a:cs typeface="Calibri" panose="020F0502020204030204" pitchFamily="34" charset="0"/>
              </a:rPr>
              <a:t>Jan’24 Office Hours</a:t>
            </a:r>
          </a:p>
        </p:txBody>
      </p:sp>
    </p:spTree>
    <p:extLst>
      <p:ext uri="{BB962C8B-B14F-4D97-AF65-F5344CB8AC3E}">
        <p14:creationId xmlns:p14="http://schemas.microsoft.com/office/powerpoint/2010/main" val="145366798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22;p68">
            <a:extLst>
              <a:ext uri="{FF2B5EF4-FFF2-40B4-BE49-F238E27FC236}">
                <a16:creationId xmlns:a16="http://schemas.microsoft.com/office/drawing/2014/main" id="{E734DB05-1956-7BA5-FACD-A12F1899E6E0}"/>
              </a:ext>
            </a:extLst>
          </p:cNvPr>
          <p:cNvSpPr txBox="1">
            <a:spLocks/>
          </p:cNvSpPr>
          <p:nvPr/>
        </p:nvSpPr>
        <p:spPr>
          <a:xfrm>
            <a:off x="411480" y="3408399"/>
            <a:ext cx="8686800" cy="1816100"/>
          </a:xfrm>
          <a:prstGeom prst="rect">
            <a:avLst/>
          </a:prstGeom>
          <a:noFill/>
          <a:ln>
            <a:noFill/>
          </a:ln>
        </p:spPr>
        <p:txBody>
          <a:bodyPr spcFirstLastPara="1" wrap="square" lIns="0" tIns="0" rIns="0" bIns="0" anchor="b" anchorCtr="0">
            <a:no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spcBef>
                <a:spcPts val="0"/>
              </a:spcBef>
              <a:buSzPts val="4000"/>
              <a:buFont typeface="Arial" panose="020B0604020202020204" pitchFamily="34" charset="0"/>
              <a:buNone/>
            </a:pPr>
            <a:r>
              <a:rPr lang="en-US" sz="3600" b="1" dirty="0">
                <a:latin typeface="Calibri"/>
                <a:ea typeface="Calibri"/>
                <a:cs typeface="Calibri"/>
                <a:sym typeface="Calibri"/>
              </a:rPr>
              <a:t>Q&amp;A</a:t>
            </a:r>
            <a:endParaRPr lang="en-US" sz="3600" dirty="0"/>
          </a:p>
          <a:p>
            <a:pPr marL="0" indent="0">
              <a:lnSpc>
                <a:spcPct val="85000"/>
              </a:lnSpc>
              <a:buSzPts val="4000"/>
              <a:buFont typeface="Arial" panose="020B0604020202020204" pitchFamily="34" charset="0"/>
              <a:buNone/>
            </a:pPr>
            <a:br>
              <a:rPr lang="en-US" b="1" dirty="0">
                <a:latin typeface="Calibri"/>
                <a:ea typeface="Calibri"/>
                <a:cs typeface="Calibri"/>
                <a:sym typeface="Calibri"/>
              </a:rPr>
            </a:br>
            <a:r>
              <a:rPr lang="en-US" i="1" dirty="0">
                <a:latin typeface="Calibri"/>
                <a:ea typeface="Calibri"/>
                <a:cs typeface="Calibri"/>
                <a:sym typeface="Calibri"/>
              </a:rPr>
              <a:t>Transcript of Q&amp;A will be posted on the CASM community page after the session</a:t>
            </a:r>
            <a:endParaRPr lang="en-US" dirty="0"/>
          </a:p>
        </p:txBody>
      </p:sp>
    </p:spTree>
    <p:extLst>
      <p:ext uri="{BB962C8B-B14F-4D97-AF65-F5344CB8AC3E}">
        <p14:creationId xmlns:p14="http://schemas.microsoft.com/office/powerpoint/2010/main" val="351930749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81747025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8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204;p57">
            <a:extLst>
              <a:ext uri="{FF2B5EF4-FFF2-40B4-BE49-F238E27FC236}">
                <a16:creationId xmlns:a16="http://schemas.microsoft.com/office/drawing/2014/main" id="{7E78051D-C8CE-C2B0-2FFF-8764A333DABD}"/>
              </a:ext>
            </a:extLst>
          </p:cNvPr>
          <p:cNvSpPr txBox="1">
            <a:spLocks noGrp="1"/>
          </p:cNvSpPr>
          <p:nvPr>
            <p:ph type="title"/>
          </p:nvPr>
        </p:nvSpPr>
        <p:spPr>
          <a:xfrm>
            <a:off x="609600" y="582606"/>
            <a:ext cx="10972800" cy="422231"/>
          </a:xfrm>
          <a:prstGeom prst="rect">
            <a:avLst/>
          </a:prstGeom>
          <a:noFill/>
          <a:ln>
            <a:noFill/>
          </a:ln>
        </p:spPr>
        <p:txBody>
          <a:bodyPr spcFirstLastPara="1" wrap="square" lIns="0" tIns="0" rIns="0" bIns="0" anchor="ctr" anchorCtr="0">
            <a:spAutoFit/>
          </a:bodyPr>
          <a:lstStyle/>
          <a:p>
            <a:pPr marL="0" lvl="0" indent="0" algn="l" rtl="0">
              <a:lnSpc>
                <a:spcPct val="85000"/>
              </a:lnSpc>
              <a:spcBef>
                <a:spcPts val="0"/>
              </a:spcBef>
              <a:spcAft>
                <a:spcPts val="0"/>
              </a:spcAft>
              <a:buClr>
                <a:schemeClr val="dk2"/>
              </a:buClr>
              <a:buSzPts val="3200"/>
              <a:buFont typeface="Calibri"/>
              <a:buNone/>
            </a:pPr>
            <a:r>
              <a:rPr lang="en-US" sz="3200">
                <a:latin typeface="Calibri"/>
                <a:ea typeface="Calibri"/>
                <a:cs typeface="Calibri"/>
                <a:sym typeface="Calibri"/>
              </a:rPr>
              <a:t>Agenda</a:t>
            </a:r>
            <a:endParaRPr/>
          </a:p>
        </p:txBody>
      </p:sp>
      <p:sp>
        <p:nvSpPr>
          <p:cNvPr id="20" name="Google Shape;3205;p57">
            <a:extLst>
              <a:ext uri="{FF2B5EF4-FFF2-40B4-BE49-F238E27FC236}">
                <a16:creationId xmlns:a16="http://schemas.microsoft.com/office/drawing/2014/main" id="{0D7DBE87-F41C-0E68-487A-E0A3F75C58F5}"/>
              </a:ext>
            </a:extLst>
          </p:cNvPr>
          <p:cNvSpPr txBox="1">
            <a:spLocks/>
          </p:cNvSpPr>
          <p:nvPr/>
        </p:nvSpPr>
        <p:spPr>
          <a:xfrm>
            <a:off x="588037" y="1257327"/>
            <a:ext cx="10973620" cy="739167"/>
          </a:xfrm>
          <a:prstGeom prst="rect">
            <a:avLst/>
          </a:prstGeom>
          <a:noFill/>
          <a:ln>
            <a:noFill/>
          </a:ln>
        </p:spPr>
        <p:txBody>
          <a:bodyPr spcFirstLastPara="1" wrap="square" lIns="914400" tIns="0" rIns="0" bIns="137150" anchor="ctr" anchorCtr="0">
            <a:sp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82857"/>
              </a:lnSpc>
              <a:spcBef>
                <a:spcPts val="0"/>
              </a:spcBef>
              <a:buSzPts val="2100"/>
              <a:buFont typeface="Arial" panose="020B0604020202020204" pitchFamily="34" charset="0"/>
              <a:buNone/>
            </a:pPr>
            <a:r>
              <a:rPr lang="en-US">
                <a:solidFill>
                  <a:schemeClr val="dk1"/>
                </a:solidFill>
                <a:latin typeface="Calibri"/>
                <a:ea typeface="Calibri"/>
                <a:cs typeface="Calibri"/>
                <a:sym typeface="Calibri"/>
              </a:rPr>
              <a:t>CASM OFFICE HOURS GUIDELINES</a:t>
            </a:r>
            <a:endParaRPr lang="en-US">
              <a:solidFill>
                <a:schemeClr val="dk1"/>
              </a:solidFill>
            </a:endParaRPr>
          </a:p>
        </p:txBody>
      </p:sp>
      <p:sp>
        <p:nvSpPr>
          <p:cNvPr id="21" name="Google Shape;3206;p57">
            <a:extLst>
              <a:ext uri="{FF2B5EF4-FFF2-40B4-BE49-F238E27FC236}">
                <a16:creationId xmlns:a16="http://schemas.microsoft.com/office/drawing/2014/main" id="{AE555419-4236-81A5-4977-BF9282BECFB4}"/>
              </a:ext>
            </a:extLst>
          </p:cNvPr>
          <p:cNvSpPr txBox="1">
            <a:spLocks/>
          </p:cNvSpPr>
          <p:nvPr/>
        </p:nvSpPr>
        <p:spPr>
          <a:xfrm>
            <a:off x="588000" y="2809809"/>
            <a:ext cx="10973700" cy="466800"/>
          </a:xfrm>
          <a:prstGeom prst="rect">
            <a:avLst/>
          </a:prstGeom>
          <a:noFill/>
          <a:ln>
            <a:noFill/>
          </a:ln>
        </p:spPr>
        <p:txBody>
          <a:bodyPr spcFirstLastPara="1" wrap="square" lIns="914400" tIns="0" rIns="0" bIns="137150" anchor="ctr" anchorCtr="0">
            <a:sp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82857"/>
              </a:lnSpc>
              <a:spcBef>
                <a:spcPts val="0"/>
              </a:spcBef>
              <a:buSzPts val="2100"/>
              <a:buFont typeface="Arial" panose="020B0604020202020204" pitchFamily="34" charset="0"/>
              <a:buNone/>
            </a:pPr>
            <a:r>
              <a:rPr lang="en-US">
                <a:solidFill>
                  <a:schemeClr val="dk1"/>
                </a:solidFill>
                <a:latin typeface="Calibri"/>
                <a:ea typeface="Calibri"/>
                <a:cs typeface="Calibri"/>
                <a:sym typeface="Calibri"/>
              </a:rPr>
              <a:t>PRODUCT RELEASE &amp; LIFECYCLE UPDATES</a:t>
            </a:r>
            <a:endParaRPr lang="en-US">
              <a:solidFill>
                <a:schemeClr val="dk1"/>
              </a:solidFill>
            </a:endParaRPr>
          </a:p>
        </p:txBody>
      </p:sp>
      <p:sp>
        <p:nvSpPr>
          <p:cNvPr id="22" name="Google Shape;3207;p57">
            <a:extLst>
              <a:ext uri="{FF2B5EF4-FFF2-40B4-BE49-F238E27FC236}">
                <a16:creationId xmlns:a16="http://schemas.microsoft.com/office/drawing/2014/main" id="{F89C9489-F2D4-1BF5-86D7-1627AA1B7AE8}"/>
              </a:ext>
            </a:extLst>
          </p:cNvPr>
          <p:cNvSpPr txBox="1">
            <a:spLocks/>
          </p:cNvSpPr>
          <p:nvPr/>
        </p:nvSpPr>
        <p:spPr>
          <a:xfrm>
            <a:off x="588000" y="1893963"/>
            <a:ext cx="10973700" cy="814380"/>
          </a:xfrm>
          <a:prstGeom prst="rect">
            <a:avLst/>
          </a:prstGeom>
          <a:noFill/>
          <a:ln>
            <a:noFill/>
          </a:ln>
        </p:spPr>
        <p:txBody>
          <a:bodyPr spcFirstLastPara="1" wrap="square" lIns="914400" tIns="0" rIns="0" bIns="137150" anchor="ctr" anchorCtr="0">
            <a:sp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82857"/>
              </a:lnSpc>
              <a:spcBef>
                <a:spcPts val="0"/>
              </a:spcBef>
              <a:buSzPts val="2100"/>
              <a:buFont typeface="Arial" panose="020B0604020202020204" pitchFamily="34" charset="0"/>
              <a:buNone/>
            </a:pPr>
            <a:r>
              <a:rPr lang="en-US" dirty="0">
                <a:solidFill>
                  <a:schemeClr val="dk1"/>
                </a:solidFill>
                <a:latin typeface="Calibri"/>
                <a:ea typeface="Calibri"/>
                <a:cs typeface="Calibri"/>
                <a:sym typeface="Calibri"/>
              </a:rPr>
              <a:t>SPOTLIGHT SESSION – </a:t>
            </a:r>
            <a:r>
              <a:rPr lang="en-US" dirty="0">
                <a:solidFill>
                  <a:schemeClr val="dk2"/>
                </a:solidFill>
                <a:latin typeface="Calibri"/>
                <a:cs typeface="Calibri"/>
                <a:sym typeface="Calibri"/>
              </a:rPr>
              <a:t>Upcoming</a:t>
            </a:r>
            <a:r>
              <a:rPr lang="en-US" dirty="0">
                <a:solidFill>
                  <a:schemeClr val="dk1"/>
                </a:solidFill>
                <a:latin typeface="Calibri"/>
                <a:ea typeface="Calibri"/>
                <a:cs typeface="Calibri"/>
                <a:sym typeface="Calibri"/>
              </a:rPr>
              <a:t> </a:t>
            </a:r>
            <a:r>
              <a:rPr lang="en-US" dirty="0">
                <a:solidFill>
                  <a:schemeClr val="dk2"/>
                </a:solidFill>
                <a:latin typeface="Calibri"/>
                <a:ea typeface="Calibri"/>
                <a:cs typeface="Calibri"/>
                <a:sym typeface="Calibri"/>
              </a:rPr>
              <a:t>Service Desk Manager Enhancements</a:t>
            </a:r>
            <a:r>
              <a:rPr lang="en-US" dirty="0">
                <a:solidFill>
                  <a:schemeClr val="dk1"/>
                </a:solidFill>
                <a:latin typeface="Calibri"/>
                <a:ea typeface="Calibri"/>
                <a:cs typeface="Calibri"/>
                <a:sym typeface="Calibri"/>
              </a:rPr>
              <a:t> </a:t>
            </a:r>
            <a:endParaRPr lang="en-US" dirty="0">
              <a:solidFill>
                <a:srgbClr val="FF0000"/>
              </a:solidFill>
            </a:endParaRPr>
          </a:p>
        </p:txBody>
      </p:sp>
      <p:sp>
        <p:nvSpPr>
          <p:cNvPr id="23" name="Google Shape;3208;p57">
            <a:extLst>
              <a:ext uri="{FF2B5EF4-FFF2-40B4-BE49-F238E27FC236}">
                <a16:creationId xmlns:a16="http://schemas.microsoft.com/office/drawing/2014/main" id="{F5DD7B10-68A5-311A-667D-094F3D79850F}"/>
              </a:ext>
            </a:extLst>
          </p:cNvPr>
          <p:cNvSpPr/>
          <p:nvPr/>
        </p:nvSpPr>
        <p:spPr>
          <a:xfrm>
            <a:off x="591082" y="1395498"/>
            <a:ext cx="529927" cy="462825"/>
          </a:xfrm>
          <a:prstGeom prst="homePlate">
            <a:avLst>
              <a:gd name="adj" fmla="val 44444"/>
            </a:avLst>
          </a:prstGeom>
          <a:solidFill>
            <a:schemeClr val="accent1"/>
          </a:solidFill>
          <a:ln>
            <a:noFill/>
          </a:ln>
        </p:spPr>
        <p:txBody>
          <a:bodyPr spcFirstLastPara="1" wrap="square" lIns="121900" tIns="0" rIns="0" bIns="0" anchor="ctr"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0"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4" name="Google Shape;3209;p57">
            <a:extLst>
              <a:ext uri="{FF2B5EF4-FFF2-40B4-BE49-F238E27FC236}">
                <a16:creationId xmlns:a16="http://schemas.microsoft.com/office/drawing/2014/main" id="{36D46555-1536-953D-16D1-EC6310CA9E57}"/>
              </a:ext>
            </a:extLst>
          </p:cNvPr>
          <p:cNvSpPr/>
          <p:nvPr/>
        </p:nvSpPr>
        <p:spPr>
          <a:xfrm>
            <a:off x="591082" y="2807633"/>
            <a:ext cx="529927" cy="462825"/>
          </a:xfrm>
          <a:prstGeom prst="homePlate">
            <a:avLst>
              <a:gd name="adj" fmla="val 44444"/>
            </a:avLst>
          </a:prstGeom>
          <a:solidFill>
            <a:schemeClr val="accent1"/>
          </a:solidFill>
          <a:ln>
            <a:noFill/>
          </a:ln>
        </p:spPr>
        <p:txBody>
          <a:bodyPr spcFirstLastPara="1" wrap="square" lIns="121900" tIns="0" rIns="0" bIns="0" anchor="ctr"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0"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5" name="Google Shape;3210;p57">
            <a:extLst>
              <a:ext uri="{FF2B5EF4-FFF2-40B4-BE49-F238E27FC236}">
                <a16:creationId xmlns:a16="http://schemas.microsoft.com/office/drawing/2014/main" id="{DC713F3D-01D2-BF46-B530-A129B3AC796D}"/>
              </a:ext>
            </a:extLst>
          </p:cNvPr>
          <p:cNvSpPr/>
          <p:nvPr/>
        </p:nvSpPr>
        <p:spPr>
          <a:xfrm>
            <a:off x="591082" y="2098025"/>
            <a:ext cx="529927" cy="406262"/>
          </a:xfrm>
          <a:prstGeom prst="homePlate">
            <a:avLst>
              <a:gd name="adj" fmla="val 44444"/>
            </a:avLst>
          </a:prstGeom>
          <a:solidFill>
            <a:schemeClr val="accent1"/>
          </a:solidFill>
          <a:ln>
            <a:noFill/>
          </a:ln>
        </p:spPr>
        <p:txBody>
          <a:bodyPr spcFirstLastPara="1" wrap="square" lIns="121900" tIns="0" rIns="0" bIns="0" anchor="ctr"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6" name="Google Shape;3211;p57">
            <a:extLst>
              <a:ext uri="{FF2B5EF4-FFF2-40B4-BE49-F238E27FC236}">
                <a16:creationId xmlns:a16="http://schemas.microsoft.com/office/drawing/2014/main" id="{110E7FDD-CD1D-C847-653E-76BA593AC0FC}"/>
              </a:ext>
            </a:extLst>
          </p:cNvPr>
          <p:cNvSpPr txBox="1"/>
          <p:nvPr/>
        </p:nvSpPr>
        <p:spPr>
          <a:xfrm>
            <a:off x="588037" y="3312413"/>
            <a:ext cx="10973620" cy="729292"/>
          </a:xfrm>
          <a:prstGeom prst="rect">
            <a:avLst/>
          </a:prstGeom>
          <a:noFill/>
          <a:ln>
            <a:noFill/>
          </a:ln>
        </p:spPr>
        <p:txBody>
          <a:bodyPr spcFirstLastPara="1" wrap="square" lIns="914400" tIns="0" rIns="0" bIns="137150" anchor="ctr" anchorCtr="0">
            <a:spAutoFit/>
          </a:bodyPr>
          <a:lstStyle/>
          <a:p>
            <a:pPr marL="0" marR="0" lvl="0" indent="0" algn="l" rtl="0">
              <a:lnSpc>
                <a:spcPct val="180028"/>
              </a:lnSpc>
              <a:spcBef>
                <a:spcPts val="0"/>
              </a:spcBef>
              <a:spcAft>
                <a:spcPts val="0"/>
              </a:spcAft>
              <a:buClr>
                <a:schemeClr val="dk2"/>
              </a:buClr>
              <a:buSzPts val="2133"/>
              <a:buFont typeface="Arial"/>
              <a:buNone/>
            </a:pPr>
            <a:r>
              <a:rPr lang="en-US" sz="2133" i="0" u="none" strike="noStrike" cap="none" dirty="0">
                <a:solidFill>
                  <a:schemeClr val="dk1"/>
                </a:solidFill>
                <a:latin typeface="Calibri"/>
                <a:ea typeface="Calibri"/>
                <a:cs typeface="Calibri"/>
                <a:sym typeface="Calibri"/>
              </a:rPr>
              <a:t>Q&amp;A</a:t>
            </a:r>
            <a:endParaRPr sz="1400" i="0" u="none" strike="noStrike" cap="none" dirty="0">
              <a:solidFill>
                <a:schemeClr val="dk1"/>
              </a:solidFill>
              <a:latin typeface="Arial"/>
              <a:ea typeface="Arial"/>
              <a:cs typeface="Arial"/>
              <a:sym typeface="Arial"/>
            </a:endParaRPr>
          </a:p>
        </p:txBody>
      </p:sp>
      <p:sp>
        <p:nvSpPr>
          <p:cNvPr id="27" name="Google Shape;3212;p57">
            <a:extLst>
              <a:ext uri="{FF2B5EF4-FFF2-40B4-BE49-F238E27FC236}">
                <a16:creationId xmlns:a16="http://schemas.microsoft.com/office/drawing/2014/main" id="{BE8668B0-8497-FEAB-E850-F536DD2DDD7C}"/>
              </a:ext>
            </a:extLst>
          </p:cNvPr>
          <p:cNvSpPr/>
          <p:nvPr/>
        </p:nvSpPr>
        <p:spPr>
          <a:xfrm>
            <a:off x="591082" y="3445647"/>
            <a:ext cx="529927" cy="462825"/>
          </a:xfrm>
          <a:prstGeom prst="homePlate">
            <a:avLst>
              <a:gd name="adj" fmla="val 44444"/>
            </a:avLst>
          </a:prstGeom>
          <a:solidFill>
            <a:schemeClr val="accent1"/>
          </a:solidFill>
          <a:ln>
            <a:noFill/>
          </a:ln>
        </p:spPr>
        <p:txBody>
          <a:bodyPr spcFirstLastPara="1" wrap="square" lIns="121900" tIns="0" rIns="0" bIns="0" anchor="ctr"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0" i="0" u="none" strike="noStrike" cap="none">
                <a:solidFill>
                  <a:schemeClr val="lt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28" name="Google Shape;3213;p57">
            <a:extLst>
              <a:ext uri="{FF2B5EF4-FFF2-40B4-BE49-F238E27FC236}">
                <a16:creationId xmlns:a16="http://schemas.microsoft.com/office/drawing/2014/main" id="{411790D7-A6FC-021D-5572-E9F6914424D9}"/>
              </a:ext>
            </a:extLst>
          </p:cNvPr>
          <p:cNvSpPr txBox="1"/>
          <p:nvPr/>
        </p:nvSpPr>
        <p:spPr>
          <a:xfrm>
            <a:off x="588037" y="3956672"/>
            <a:ext cx="10973620" cy="729292"/>
          </a:xfrm>
          <a:prstGeom prst="rect">
            <a:avLst/>
          </a:prstGeom>
          <a:noFill/>
          <a:ln>
            <a:noFill/>
          </a:ln>
        </p:spPr>
        <p:txBody>
          <a:bodyPr spcFirstLastPara="1" wrap="square" lIns="914400" tIns="0" rIns="0" bIns="137150" anchor="ctr" anchorCtr="0">
            <a:spAutoFit/>
          </a:bodyPr>
          <a:lstStyle/>
          <a:p>
            <a:pPr marL="0" marR="0" lvl="0" indent="0" algn="l" rtl="0">
              <a:lnSpc>
                <a:spcPct val="180028"/>
              </a:lnSpc>
              <a:spcBef>
                <a:spcPts val="0"/>
              </a:spcBef>
              <a:spcAft>
                <a:spcPts val="0"/>
              </a:spcAft>
              <a:buClr>
                <a:schemeClr val="dk2"/>
              </a:buClr>
              <a:buSzPts val="2133"/>
              <a:buFont typeface="Arial"/>
              <a:buNone/>
            </a:pPr>
            <a:r>
              <a:rPr lang="en-US" sz="2133" i="0" u="none" strike="noStrike" cap="none" dirty="0">
                <a:solidFill>
                  <a:schemeClr val="dk1"/>
                </a:solidFill>
                <a:latin typeface="Calibri"/>
                <a:ea typeface="Calibri"/>
                <a:cs typeface="Calibri"/>
                <a:sym typeface="Calibri"/>
              </a:rPr>
              <a:t>WHAT’S NEXT</a:t>
            </a:r>
            <a:endParaRPr sz="1400" i="0" u="none" strike="noStrike" cap="none" dirty="0">
              <a:solidFill>
                <a:schemeClr val="dk1"/>
              </a:solidFill>
              <a:latin typeface="Arial"/>
              <a:ea typeface="Arial"/>
              <a:cs typeface="Arial"/>
              <a:sym typeface="Arial"/>
            </a:endParaRPr>
          </a:p>
        </p:txBody>
      </p:sp>
      <p:sp>
        <p:nvSpPr>
          <p:cNvPr id="29" name="Google Shape;3214;p57">
            <a:extLst>
              <a:ext uri="{FF2B5EF4-FFF2-40B4-BE49-F238E27FC236}">
                <a16:creationId xmlns:a16="http://schemas.microsoft.com/office/drawing/2014/main" id="{015D5C61-1015-AB21-B604-2B25974DEB82}"/>
              </a:ext>
            </a:extLst>
          </p:cNvPr>
          <p:cNvSpPr/>
          <p:nvPr/>
        </p:nvSpPr>
        <p:spPr>
          <a:xfrm>
            <a:off x="591082" y="4089906"/>
            <a:ext cx="529927" cy="462825"/>
          </a:xfrm>
          <a:prstGeom prst="homePlate">
            <a:avLst>
              <a:gd name="adj" fmla="val 44444"/>
            </a:avLst>
          </a:prstGeom>
          <a:solidFill>
            <a:schemeClr val="accent1"/>
          </a:solidFill>
          <a:ln>
            <a:noFill/>
          </a:ln>
        </p:spPr>
        <p:txBody>
          <a:bodyPr spcFirstLastPara="1" wrap="square" lIns="121900" tIns="0" rIns="0" bIns="0" anchor="ctr"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0" i="0" u="none" strike="noStrike" cap="none">
                <a:solidFill>
                  <a:schemeClr val="lt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306378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220;p58">
            <a:extLst>
              <a:ext uri="{FF2B5EF4-FFF2-40B4-BE49-F238E27FC236}">
                <a16:creationId xmlns:a16="http://schemas.microsoft.com/office/drawing/2014/main" id="{49A7A3EA-CCB7-7008-32F7-03CDD4CC1ED8}"/>
              </a:ext>
            </a:extLst>
          </p:cNvPr>
          <p:cNvSpPr txBox="1">
            <a:spLocks/>
          </p:cNvSpPr>
          <p:nvPr/>
        </p:nvSpPr>
        <p:spPr>
          <a:xfrm>
            <a:off x="411480" y="3408399"/>
            <a:ext cx="8686800" cy="1816100"/>
          </a:xfrm>
          <a:prstGeom prst="rect">
            <a:avLst/>
          </a:prstGeom>
          <a:noFill/>
          <a:ln>
            <a:noFill/>
          </a:ln>
        </p:spPr>
        <p:txBody>
          <a:bodyPr spcFirstLastPara="1" wrap="square" lIns="0" tIns="0" rIns="0" bIns="0" anchor="b" anchorCtr="0">
            <a:no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spcBef>
                <a:spcPts val="0"/>
              </a:spcBef>
              <a:buSzPts val="3600"/>
              <a:buFont typeface="Arial" panose="020B0604020202020204" pitchFamily="34" charset="0"/>
              <a:buNone/>
            </a:pPr>
            <a:r>
              <a:rPr lang="en-US" sz="3600" b="1">
                <a:latin typeface="Calibri"/>
                <a:ea typeface="Calibri"/>
                <a:cs typeface="Calibri"/>
                <a:sym typeface="Calibri"/>
              </a:rPr>
              <a:t>Introduction &amp; Guidelines</a:t>
            </a:r>
            <a:endParaRPr lang="en-US" b="1" dirty="0">
              <a:latin typeface="Calibri"/>
              <a:ea typeface="Calibri"/>
              <a:cs typeface="Calibri"/>
              <a:sym typeface="Calibri"/>
            </a:endParaRPr>
          </a:p>
        </p:txBody>
      </p:sp>
    </p:spTree>
    <p:extLst>
      <p:ext uri="{BB962C8B-B14F-4D97-AF65-F5344CB8AC3E}">
        <p14:creationId xmlns:p14="http://schemas.microsoft.com/office/powerpoint/2010/main" val="410589233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226;p59">
            <a:extLst>
              <a:ext uri="{FF2B5EF4-FFF2-40B4-BE49-F238E27FC236}">
                <a16:creationId xmlns:a16="http://schemas.microsoft.com/office/drawing/2014/main" id="{4B346A39-24B2-650B-9E6C-62A641DDE5F7}"/>
              </a:ext>
            </a:extLst>
          </p:cNvPr>
          <p:cNvSpPr txBox="1">
            <a:spLocks/>
          </p:cNvSpPr>
          <p:nvPr/>
        </p:nvSpPr>
        <p:spPr>
          <a:xfrm>
            <a:off x="413004" y="1371600"/>
            <a:ext cx="11366100" cy="2435539"/>
          </a:xfrm>
          <a:prstGeom prst="rect">
            <a:avLst/>
          </a:prstGeom>
          <a:noFill/>
          <a:ln>
            <a:noFill/>
          </a:ln>
        </p:spPr>
        <p:txBody>
          <a:bodyPr spcFirstLastPara="1" wrap="square" lIns="0" tIns="0" rIns="0" bIns="0" anchor="t" anchorCtr="0">
            <a:sp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ts val="2400"/>
              <a:buFont typeface="Arial" panose="020B0604020202020204" pitchFamily="34" charset="0"/>
              <a:buNone/>
            </a:pPr>
            <a:r>
              <a:rPr lang="en-US" b="1">
                <a:solidFill>
                  <a:srgbClr val="000000"/>
                </a:solidFill>
                <a:latin typeface="Calibri"/>
                <a:ea typeface="Calibri"/>
                <a:cs typeface="Calibri"/>
                <a:sym typeface="Calibri"/>
              </a:rPr>
              <a:t>When to catch the Event? </a:t>
            </a:r>
            <a:endParaRPr lang="en-US">
              <a:latin typeface="Calibri"/>
              <a:ea typeface="Calibri"/>
              <a:cs typeface="Calibri"/>
              <a:sym typeface="Calibri"/>
            </a:endParaRPr>
          </a:p>
          <a:p>
            <a:pPr>
              <a:buSzPts val="1600"/>
            </a:pPr>
            <a:r>
              <a:rPr lang="en-US" sz="1600">
                <a:solidFill>
                  <a:srgbClr val="000000"/>
                </a:solidFill>
                <a:latin typeface="Calibri"/>
                <a:ea typeface="Calibri"/>
                <a:cs typeface="Calibri"/>
                <a:sym typeface="Calibri"/>
              </a:rPr>
              <a:t>Bi-monthly cadence; </a:t>
            </a:r>
            <a:r>
              <a:rPr lang="en-US" sz="1600" b="1" u="sng">
                <a:solidFill>
                  <a:srgbClr val="000000"/>
                </a:solidFill>
                <a:latin typeface="Calibri"/>
                <a:ea typeface="Calibri"/>
                <a:cs typeface="Calibri"/>
                <a:sym typeface="Calibri"/>
              </a:rPr>
              <a:t>2</a:t>
            </a:r>
            <a:r>
              <a:rPr lang="en-US" sz="1600" b="1" u="sng" baseline="30000">
                <a:solidFill>
                  <a:srgbClr val="000000"/>
                </a:solidFill>
                <a:latin typeface="Calibri"/>
                <a:ea typeface="Calibri"/>
                <a:cs typeface="Calibri"/>
                <a:sym typeface="Calibri"/>
              </a:rPr>
              <a:t>nd </a:t>
            </a:r>
            <a:r>
              <a:rPr lang="en-US" sz="1600" b="1" u="sng">
                <a:solidFill>
                  <a:srgbClr val="000000"/>
                </a:solidFill>
                <a:latin typeface="Calibri"/>
                <a:ea typeface="Calibri"/>
                <a:cs typeface="Calibri"/>
                <a:sym typeface="Calibri"/>
              </a:rPr>
              <a:t>Thursday of every other month</a:t>
            </a:r>
            <a:r>
              <a:rPr lang="en-US" sz="1600">
                <a:solidFill>
                  <a:srgbClr val="000000"/>
                </a:solidFill>
                <a:latin typeface="Calibri"/>
                <a:ea typeface="Calibri"/>
                <a:cs typeface="Calibri"/>
                <a:sym typeface="Calibri"/>
              </a:rPr>
              <a:t> @ 10am-11am EST (3pm-4pm GMT)</a:t>
            </a:r>
            <a:endParaRPr lang="en-US"/>
          </a:p>
          <a:p>
            <a:pPr>
              <a:buSzPts val="1600"/>
            </a:pPr>
            <a:r>
              <a:rPr lang="en-US" sz="1600">
                <a:solidFill>
                  <a:srgbClr val="000000"/>
                </a:solidFill>
                <a:latin typeface="Calibri"/>
                <a:ea typeface="Calibri"/>
                <a:cs typeface="Calibri"/>
                <a:sym typeface="Calibri"/>
              </a:rPr>
              <a:t>Event details will be posted on </a:t>
            </a:r>
            <a:r>
              <a:rPr lang="en-US" sz="1600" b="1">
                <a:solidFill>
                  <a:srgbClr val="000000"/>
                </a:solidFill>
                <a:latin typeface="Calibri"/>
                <a:ea typeface="Calibri"/>
                <a:cs typeface="Calibri"/>
                <a:sym typeface="Calibri"/>
              </a:rPr>
              <a:t>CASM Community</a:t>
            </a:r>
            <a:r>
              <a:rPr lang="en-US" sz="1600">
                <a:solidFill>
                  <a:srgbClr val="000000"/>
                </a:solidFill>
                <a:latin typeface="Calibri"/>
                <a:ea typeface="Calibri"/>
                <a:cs typeface="Calibri"/>
                <a:sym typeface="Calibri"/>
              </a:rPr>
              <a:t> Page</a:t>
            </a:r>
            <a:endParaRPr lang="en-US"/>
          </a:p>
          <a:p>
            <a:pPr>
              <a:buSzPts val="1600"/>
            </a:pPr>
            <a:r>
              <a:rPr lang="en-US" sz="1600">
                <a:solidFill>
                  <a:srgbClr val="000000"/>
                </a:solidFill>
                <a:latin typeface="Calibri"/>
                <a:ea typeface="Calibri"/>
                <a:cs typeface="Calibri"/>
                <a:sym typeface="Calibri"/>
              </a:rPr>
              <a:t>Dates for next Office Hour</a:t>
            </a:r>
            <a:endParaRPr lang="en-US"/>
          </a:p>
          <a:p>
            <a:pPr lvl="1">
              <a:buSzPts val="1400"/>
            </a:pPr>
            <a:r>
              <a:rPr lang="en-US" sz="1400" b="1">
                <a:solidFill>
                  <a:srgbClr val="000000"/>
                </a:solidFill>
                <a:latin typeface="Calibri"/>
                <a:ea typeface="Calibri"/>
                <a:cs typeface="Calibri"/>
                <a:sym typeface="Calibri"/>
              </a:rPr>
              <a:t>14</a:t>
            </a:r>
            <a:r>
              <a:rPr lang="en-US" sz="1400" b="1" baseline="30000">
                <a:solidFill>
                  <a:srgbClr val="000000"/>
                </a:solidFill>
                <a:latin typeface="Calibri"/>
                <a:ea typeface="Calibri"/>
                <a:cs typeface="Calibri"/>
                <a:sym typeface="Calibri"/>
              </a:rPr>
              <a:t>th</a:t>
            </a:r>
            <a:r>
              <a:rPr lang="en-US" sz="1400" b="1">
                <a:solidFill>
                  <a:srgbClr val="000000"/>
                </a:solidFill>
                <a:latin typeface="Calibri"/>
                <a:ea typeface="Calibri"/>
                <a:cs typeface="Calibri"/>
                <a:sym typeface="Calibri"/>
              </a:rPr>
              <a:t> March 2024</a:t>
            </a:r>
          </a:p>
          <a:p>
            <a:pPr lvl="1">
              <a:buSzPts val="1400"/>
            </a:pPr>
            <a:r>
              <a:rPr lang="en-US" sz="1400" b="1">
                <a:solidFill>
                  <a:srgbClr val="000000"/>
                </a:solidFill>
                <a:latin typeface="Calibri"/>
                <a:ea typeface="Calibri"/>
                <a:cs typeface="Calibri"/>
                <a:sym typeface="Calibri"/>
              </a:rPr>
              <a:t>9</a:t>
            </a:r>
            <a:r>
              <a:rPr lang="en-US" sz="1400" b="1" baseline="30000">
                <a:solidFill>
                  <a:srgbClr val="000000"/>
                </a:solidFill>
                <a:latin typeface="Calibri"/>
                <a:ea typeface="Calibri"/>
                <a:cs typeface="Calibri"/>
                <a:sym typeface="Calibri"/>
              </a:rPr>
              <a:t>th</a:t>
            </a:r>
            <a:r>
              <a:rPr lang="en-US" sz="1400" b="1">
                <a:solidFill>
                  <a:srgbClr val="000000"/>
                </a:solidFill>
                <a:latin typeface="Calibri"/>
                <a:ea typeface="Calibri"/>
                <a:cs typeface="Calibri"/>
                <a:sym typeface="Calibri"/>
              </a:rPr>
              <a:t> May 2024</a:t>
            </a:r>
            <a:endParaRPr lang="en-US" sz="1400">
              <a:latin typeface="Calibri"/>
              <a:ea typeface="Calibri"/>
              <a:cs typeface="Calibri"/>
              <a:sym typeface="Calibri"/>
            </a:endParaRPr>
          </a:p>
          <a:p>
            <a:pPr indent="-76200">
              <a:buSzPts val="2400"/>
              <a:buFont typeface="Arial" panose="020B0604020202020204" pitchFamily="34" charset="0"/>
              <a:buNone/>
            </a:pPr>
            <a:endParaRPr lang="en-US" dirty="0">
              <a:latin typeface="Calibri"/>
              <a:ea typeface="Calibri"/>
              <a:cs typeface="Calibri"/>
              <a:sym typeface="Calibri"/>
            </a:endParaRPr>
          </a:p>
        </p:txBody>
      </p:sp>
      <p:sp>
        <p:nvSpPr>
          <p:cNvPr id="8" name="Google Shape;3227;p59">
            <a:extLst>
              <a:ext uri="{FF2B5EF4-FFF2-40B4-BE49-F238E27FC236}">
                <a16:creationId xmlns:a16="http://schemas.microsoft.com/office/drawing/2014/main" id="{FED48426-4057-073A-C0AA-4AE4491076EE}"/>
              </a:ext>
            </a:extLst>
          </p:cNvPr>
          <p:cNvSpPr txBox="1">
            <a:spLocks noGrp="1"/>
          </p:cNvSpPr>
          <p:nvPr>
            <p:ph type="title"/>
          </p:nvPr>
        </p:nvSpPr>
        <p:spPr>
          <a:xfrm>
            <a:off x="413004" y="551311"/>
            <a:ext cx="11366100" cy="418800"/>
          </a:xfrm>
          <a:prstGeom prst="rect">
            <a:avLst/>
          </a:prstGeom>
          <a:noFill/>
          <a:ln>
            <a:noFill/>
          </a:ln>
        </p:spPr>
        <p:txBody>
          <a:bodyPr spcFirstLastPara="1" wrap="square" lIns="0" tIns="0" rIns="0" bIns="0" anchor="ctr" anchorCtr="0">
            <a:spAutoFit/>
          </a:bodyPr>
          <a:lstStyle/>
          <a:p>
            <a:pPr marL="0" lvl="0" indent="0" algn="ctr" rtl="0">
              <a:lnSpc>
                <a:spcPct val="85000"/>
              </a:lnSpc>
              <a:spcBef>
                <a:spcPts val="0"/>
              </a:spcBef>
              <a:spcAft>
                <a:spcPts val="0"/>
              </a:spcAft>
              <a:buClr>
                <a:schemeClr val="dk2"/>
              </a:buClr>
              <a:buSzPts val="3200"/>
              <a:buFont typeface="Calibri"/>
              <a:buNone/>
            </a:pPr>
            <a:r>
              <a:rPr lang="en-US" sz="3200">
                <a:latin typeface="Calibri"/>
                <a:ea typeface="Calibri"/>
                <a:cs typeface="Calibri"/>
                <a:sym typeface="Calibri"/>
              </a:rPr>
              <a:t>CA Service Management Office Hours!</a:t>
            </a:r>
            <a:endParaRPr/>
          </a:p>
        </p:txBody>
      </p:sp>
      <p:sp>
        <p:nvSpPr>
          <p:cNvPr id="9" name="Google Shape;3229;p59">
            <a:extLst>
              <a:ext uri="{FF2B5EF4-FFF2-40B4-BE49-F238E27FC236}">
                <a16:creationId xmlns:a16="http://schemas.microsoft.com/office/drawing/2014/main" id="{96689C20-1303-BC5E-7372-33AAFAFB57D8}"/>
              </a:ext>
            </a:extLst>
          </p:cNvPr>
          <p:cNvSpPr/>
          <p:nvPr/>
        </p:nvSpPr>
        <p:spPr>
          <a:xfrm>
            <a:off x="413004" y="4097577"/>
            <a:ext cx="11365991" cy="23391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What to expect? </a:t>
            </a:r>
            <a:endParaRPr sz="2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200"/>
              </a:spcBef>
              <a:spcAft>
                <a:spcPts val="0"/>
              </a:spcAft>
              <a:buClr>
                <a:schemeClr val="dk2"/>
              </a:buClr>
              <a:buSzPts val="1600"/>
              <a:buFont typeface="Arial"/>
              <a:buChar char="•"/>
            </a:pPr>
            <a:r>
              <a:rPr lang="en-US" sz="1600" b="0" i="0" u="none" strike="noStrike" cap="none">
                <a:solidFill>
                  <a:srgbClr val="000000"/>
                </a:solidFill>
                <a:latin typeface="Calibri"/>
                <a:ea typeface="Calibri"/>
                <a:cs typeface="Calibri"/>
                <a:sym typeface="Calibri"/>
              </a:rPr>
              <a:t>Chat based session – to ask questions on any topic, post them under the </a:t>
            </a:r>
            <a:r>
              <a:rPr lang="en-US" sz="1600" b="1" i="0" u="none" strike="noStrike" cap="none">
                <a:solidFill>
                  <a:srgbClr val="000000"/>
                </a:solidFill>
                <a:latin typeface="Calibri"/>
                <a:ea typeface="Calibri"/>
                <a:cs typeface="Calibri"/>
                <a:sym typeface="Calibri"/>
              </a:rPr>
              <a:t>Q&amp;A</a:t>
            </a:r>
            <a:r>
              <a:rPr lang="en-US" sz="1600" b="0" i="0" u="none" strike="noStrike" cap="none">
                <a:solidFill>
                  <a:srgbClr val="000000"/>
                </a:solidFill>
                <a:latin typeface="Calibri"/>
                <a:ea typeface="Calibri"/>
                <a:cs typeface="Calibri"/>
                <a:sym typeface="Calibri"/>
              </a:rPr>
              <a:t> console of </a:t>
            </a:r>
            <a:r>
              <a:rPr lang="en-US" sz="1600">
                <a:latin typeface="Calibri"/>
                <a:ea typeface="Calibri"/>
                <a:cs typeface="Calibri"/>
                <a:sym typeface="Calibri"/>
              </a:rPr>
              <a:t>Gotomeeting</a:t>
            </a:r>
            <a:endParaRPr sz="16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200"/>
              </a:spcBef>
              <a:spcAft>
                <a:spcPts val="0"/>
              </a:spcAft>
              <a:buClr>
                <a:schemeClr val="dk2"/>
              </a:buClr>
              <a:buSzPts val="1600"/>
              <a:buFont typeface="Arial"/>
              <a:buChar char="•"/>
            </a:pPr>
            <a:r>
              <a:rPr lang="en-US" sz="1600" b="0" i="0" u="none" strike="noStrike" cap="none">
                <a:solidFill>
                  <a:srgbClr val="000000"/>
                </a:solidFill>
                <a:latin typeface="Calibri"/>
                <a:ea typeface="Calibri"/>
                <a:cs typeface="Calibri"/>
                <a:sym typeface="Calibri"/>
              </a:rPr>
              <a:t>Every Office Hour will include an </a:t>
            </a:r>
            <a:r>
              <a:rPr lang="en-US" sz="1600" b="1" i="0" u="none" strike="noStrike" cap="none">
                <a:solidFill>
                  <a:srgbClr val="000000"/>
                </a:solidFill>
                <a:latin typeface="Calibri"/>
                <a:ea typeface="Calibri"/>
                <a:cs typeface="Calibri"/>
                <a:sym typeface="Calibri"/>
              </a:rPr>
              <a:t>in-depth presentation &amp; discussion </a:t>
            </a:r>
            <a:r>
              <a:rPr lang="en-US" sz="1600" b="0" i="0" u="none" strike="noStrike" cap="none">
                <a:solidFill>
                  <a:srgbClr val="000000"/>
                </a:solidFill>
                <a:latin typeface="Calibri"/>
                <a:ea typeface="Calibri"/>
                <a:cs typeface="Calibri"/>
                <a:sym typeface="Calibri"/>
              </a:rPr>
              <a:t>on specific Product related Topic</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200"/>
              </a:spcBef>
              <a:spcAft>
                <a:spcPts val="0"/>
              </a:spcAft>
              <a:buClr>
                <a:schemeClr val="dk2"/>
              </a:buClr>
              <a:buSzPts val="1600"/>
              <a:buFont typeface="Arial"/>
              <a:buChar char="•"/>
            </a:pPr>
            <a:r>
              <a:rPr lang="en-US" sz="1600" b="0" i="0" u="none" strike="noStrike" cap="none">
                <a:solidFill>
                  <a:srgbClr val="000000"/>
                </a:solidFill>
                <a:latin typeface="Calibri"/>
                <a:ea typeface="Calibri"/>
                <a:cs typeface="Calibri"/>
                <a:sym typeface="Calibri"/>
              </a:rPr>
              <a:t>Topics for forthcoming Office Hours will be </a:t>
            </a:r>
            <a:r>
              <a:rPr lang="en-US" sz="1600" b="1" i="0" u="none" strike="noStrike" cap="none">
                <a:solidFill>
                  <a:srgbClr val="000000"/>
                </a:solidFill>
                <a:latin typeface="Calibri"/>
                <a:ea typeface="Calibri"/>
                <a:cs typeface="Calibri"/>
                <a:sym typeface="Calibri"/>
              </a:rPr>
              <a:t>chosen based on audience feedback</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200"/>
              </a:spcBef>
              <a:spcAft>
                <a:spcPts val="0"/>
              </a:spcAft>
              <a:buClr>
                <a:schemeClr val="dk2"/>
              </a:buClr>
              <a:buSzPts val="1600"/>
              <a:buFont typeface="Arial"/>
              <a:buChar char="•"/>
            </a:pPr>
            <a:r>
              <a:rPr lang="en-US" sz="1600" b="0" i="0" u="none" strike="noStrike" cap="none">
                <a:solidFill>
                  <a:srgbClr val="000000"/>
                </a:solidFill>
                <a:latin typeface="Calibri"/>
                <a:ea typeface="Calibri"/>
                <a:cs typeface="Calibri"/>
                <a:sym typeface="Calibri"/>
              </a:rPr>
              <a:t>Drop in your preferred topics under the </a:t>
            </a:r>
            <a:r>
              <a:rPr lang="en-US" sz="1600" b="1" i="0" u="sng" strike="noStrike" cap="none">
                <a:solidFill>
                  <a:srgbClr val="000000"/>
                </a:solidFill>
                <a:latin typeface="Calibri"/>
                <a:ea typeface="Calibri"/>
                <a:cs typeface="Calibri"/>
                <a:sym typeface="Calibri"/>
              </a:rPr>
              <a:t>Chat</a:t>
            </a:r>
            <a:r>
              <a:rPr lang="en-US" sz="1600" b="0" i="0" u="none" strike="noStrike" cap="none">
                <a:solidFill>
                  <a:srgbClr val="000000"/>
                </a:solidFill>
                <a:latin typeface="Calibri"/>
                <a:ea typeface="Calibri"/>
                <a:cs typeface="Calibri"/>
                <a:sym typeface="Calibri"/>
              </a:rPr>
              <a:t> console</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200"/>
              </a:spcBef>
              <a:spcAft>
                <a:spcPts val="0"/>
              </a:spcAft>
              <a:buClr>
                <a:schemeClr val="dk2"/>
              </a:buClr>
              <a:buSzPts val="1600"/>
              <a:buFont typeface="Arial"/>
              <a:buChar char="•"/>
            </a:pPr>
            <a:r>
              <a:rPr lang="en-US" sz="1600" b="0" i="0" u="none" strike="noStrike" cap="none">
                <a:solidFill>
                  <a:srgbClr val="000000"/>
                </a:solidFill>
                <a:latin typeface="Calibri"/>
                <a:ea typeface="Calibri"/>
                <a:cs typeface="Calibri"/>
                <a:sym typeface="Calibri"/>
              </a:rPr>
              <a:t>Office Hours are not for – Ticket reviews, Commercial discussions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314581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3F37D0-96B4-E22F-C837-42C8A5FC79D5}"/>
              </a:ext>
            </a:extLst>
          </p:cNvPr>
          <p:cNvSpPr>
            <a:spLocks noGrp="1"/>
          </p:cNvSpPr>
          <p:nvPr>
            <p:ph type="body" sz="quarter" idx="10"/>
          </p:nvPr>
        </p:nvSpPr>
        <p:spPr>
          <a:xfrm>
            <a:off x="413004" y="1188720"/>
            <a:ext cx="11365992" cy="3120854"/>
          </a:xfrm>
        </p:spPr>
        <p:txBody>
          <a:bodyPr/>
          <a:lstStyle/>
          <a:p>
            <a:pPr marL="0" indent="0">
              <a:buNone/>
            </a:pPr>
            <a:r>
              <a:rPr lang="en-US" dirty="0">
                <a:latin typeface="Calibri" panose="020F0502020204030204" pitchFamily="34" charset="0"/>
                <a:cs typeface="Calibri" panose="020F0502020204030204" pitchFamily="34" charset="0"/>
              </a:rPr>
              <a:t>Any information regarding pre-release Broadcom software offerings, future updates, or other expectations, intentions, strategies or planned modifications is subject to risk, uncertainty, and ongoing evaluation by Broadcom and therefore subject to change. Broadcom assumes no obligation to update any such information.</a:t>
            </a:r>
          </a:p>
          <a:p>
            <a:pPr marL="0" indent="0">
              <a:buNone/>
            </a:pPr>
            <a:r>
              <a:rPr lang="en-US" dirty="0">
                <a:latin typeface="Calibri" panose="020F0502020204030204" pitchFamily="34" charset="0"/>
                <a:cs typeface="Calibri" panose="020F0502020204030204" pitchFamily="34" charset="0"/>
              </a:rPr>
              <a:t>This information is provided without warranty of any kind, express or implied.  </a:t>
            </a:r>
          </a:p>
          <a:p>
            <a:pPr marL="0" indent="0">
              <a:buNone/>
            </a:pPr>
            <a:r>
              <a:rPr lang="en-US" dirty="0">
                <a:latin typeface="Calibri" panose="020F0502020204030204" pitchFamily="34" charset="0"/>
                <a:cs typeface="Calibri" panose="020F0502020204030204" pitchFamily="34" charset="0"/>
              </a:rPr>
              <a:t>Customers who purchase Broadcom software offerings should make their purchase decision based upon features that are currently available.</a:t>
            </a:r>
          </a:p>
          <a:p>
            <a:pPr marL="0" indent="0">
              <a:buNone/>
            </a:pPr>
            <a:endParaRPr lang="en-US"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27D795CA-CC2A-0592-7791-BD5BD12F25A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Disclaimer</a:t>
            </a:r>
          </a:p>
        </p:txBody>
      </p:sp>
    </p:spTree>
    <p:extLst>
      <p:ext uri="{BB962C8B-B14F-4D97-AF65-F5344CB8AC3E}">
        <p14:creationId xmlns:p14="http://schemas.microsoft.com/office/powerpoint/2010/main" val="120462278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35;p60">
            <a:extLst>
              <a:ext uri="{FF2B5EF4-FFF2-40B4-BE49-F238E27FC236}">
                <a16:creationId xmlns:a16="http://schemas.microsoft.com/office/drawing/2014/main" id="{5C25D875-C963-1F65-45EC-6CDAC7A5B12D}"/>
              </a:ext>
            </a:extLst>
          </p:cNvPr>
          <p:cNvSpPr txBox="1">
            <a:spLocks/>
          </p:cNvSpPr>
          <p:nvPr/>
        </p:nvSpPr>
        <p:spPr>
          <a:xfrm>
            <a:off x="411480" y="3408399"/>
            <a:ext cx="10123170" cy="1816100"/>
          </a:xfrm>
          <a:prstGeom prst="rect">
            <a:avLst/>
          </a:prstGeom>
          <a:noFill/>
          <a:ln>
            <a:noFill/>
          </a:ln>
        </p:spPr>
        <p:txBody>
          <a:bodyPr spcFirstLastPara="1" wrap="square" lIns="0" tIns="0" rIns="0" bIns="0" anchor="b" anchorCtr="0">
            <a:no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spcBef>
                <a:spcPts val="0"/>
              </a:spcBef>
              <a:buSzPts val="3600"/>
              <a:buFont typeface="Arial" panose="020B0604020202020204" pitchFamily="34" charset="0"/>
              <a:buNone/>
            </a:pPr>
            <a:r>
              <a:rPr lang="en-US" sz="3600" b="1" dirty="0">
                <a:latin typeface="Calibri"/>
                <a:ea typeface="Calibri"/>
                <a:cs typeface="Calibri"/>
                <a:sym typeface="Calibri"/>
              </a:rPr>
              <a:t>Spotlight Session </a:t>
            </a:r>
          </a:p>
          <a:p>
            <a:pPr marL="0" indent="0">
              <a:lnSpc>
                <a:spcPct val="85000"/>
              </a:lnSpc>
              <a:spcBef>
                <a:spcPts val="0"/>
              </a:spcBef>
              <a:buSzPts val="3600"/>
              <a:buFont typeface="Arial" panose="020B0604020202020204" pitchFamily="34" charset="0"/>
              <a:buNone/>
            </a:pPr>
            <a:endParaRPr lang="en-US" sz="3600" b="1" dirty="0">
              <a:latin typeface="Calibri"/>
              <a:ea typeface="Calibri"/>
              <a:cs typeface="Calibri"/>
              <a:sym typeface="Calibri"/>
            </a:endParaRPr>
          </a:p>
          <a:p>
            <a:pPr marL="457200" indent="-431800">
              <a:lnSpc>
                <a:spcPct val="85000"/>
              </a:lnSpc>
              <a:spcBef>
                <a:spcPts val="0"/>
              </a:spcBef>
              <a:buSzPts val="3200"/>
              <a:buFont typeface="Calibri"/>
              <a:buChar char="●"/>
            </a:pPr>
            <a:r>
              <a:rPr lang="en-US" dirty="0">
                <a:solidFill>
                  <a:schemeClr val="dk2"/>
                </a:solidFill>
                <a:latin typeface="Calibri"/>
                <a:ea typeface="Calibri"/>
                <a:cs typeface="Calibri"/>
                <a:sym typeface="Calibri"/>
              </a:rPr>
              <a:t>Service Desk Categories in Service Point</a:t>
            </a:r>
          </a:p>
          <a:p>
            <a:pPr marL="457200" indent="-431800">
              <a:lnSpc>
                <a:spcPct val="85000"/>
              </a:lnSpc>
              <a:spcBef>
                <a:spcPts val="0"/>
              </a:spcBef>
              <a:buSzPts val="3200"/>
              <a:buFont typeface="Calibri"/>
              <a:buChar char="●"/>
            </a:pPr>
            <a:r>
              <a:rPr lang="en-US" dirty="0">
                <a:solidFill>
                  <a:schemeClr val="dk2"/>
                </a:solidFill>
                <a:latin typeface="Calibri"/>
                <a:ea typeface="Calibri"/>
                <a:cs typeface="Calibri"/>
                <a:sym typeface="Calibri"/>
              </a:rPr>
              <a:t>Catalog Form UI Improvements</a:t>
            </a:r>
          </a:p>
          <a:p>
            <a:pPr marL="457200" indent="-431800">
              <a:lnSpc>
                <a:spcPct val="85000"/>
              </a:lnSpc>
              <a:spcBef>
                <a:spcPts val="0"/>
              </a:spcBef>
              <a:buSzPts val="3200"/>
              <a:buFont typeface="Calibri"/>
              <a:buChar char="●"/>
            </a:pPr>
            <a:r>
              <a:rPr lang="en-US" dirty="0">
                <a:solidFill>
                  <a:schemeClr val="dk2"/>
                </a:solidFill>
                <a:latin typeface="Calibri"/>
                <a:ea typeface="Calibri"/>
                <a:cs typeface="Calibri"/>
                <a:sym typeface="Calibri"/>
              </a:rPr>
              <a:t>Rich Text</a:t>
            </a:r>
          </a:p>
        </p:txBody>
      </p:sp>
    </p:spTree>
    <p:extLst>
      <p:ext uri="{BB962C8B-B14F-4D97-AF65-F5344CB8AC3E}">
        <p14:creationId xmlns:p14="http://schemas.microsoft.com/office/powerpoint/2010/main" val="94158417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8;p65">
            <a:extLst>
              <a:ext uri="{FF2B5EF4-FFF2-40B4-BE49-F238E27FC236}">
                <a16:creationId xmlns:a16="http://schemas.microsoft.com/office/drawing/2014/main" id="{47E536F7-D336-4EF0-CD38-5D6FDB500F5E}"/>
              </a:ext>
            </a:extLst>
          </p:cNvPr>
          <p:cNvSpPr txBox="1">
            <a:spLocks/>
          </p:cNvSpPr>
          <p:nvPr/>
        </p:nvSpPr>
        <p:spPr>
          <a:xfrm>
            <a:off x="422632" y="4003288"/>
            <a:ext cx="8686800" cy="752860"/>
          </a:xfrm>
          <a:prstGeom prst="rect">
            <a:avLst/>
          </a:prstGeom>
          <a:noFill/>
          <a:ln>
            <a:noFill/>
          </a:ln>
        </p:spPr>
        <p:txBody>
          <a:bodyPr spcFirstLastPara="1" wrap="square" lIns="0" tIns="0" rIns="0" bIns="0" anchor="b" anchorCtr="0">
            <a:no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spcBef>
                <a:spcPts val="0"/>
              </a:spcBef>
              <a:buSzPts val="4000"/>
              <a:buFont typeface="Arial" panose="020B0604020202020204" pitchFamily="34" charset="0"/>
              <a:buNone/>
            </a:pPr>
            <a:r>
              <a:rPr lang="en-US" sz="3600" b="1" dirty="0">
                <a:latin typeface="Calibri"/>
                <a:ea typeface="Calibri"/>
                <a:cs typeface="Calibri"/>
                <a:sym typeface="Calibri"/>
              </a:rPr>
              <a:t>Product Updates</a:t>
            </a:r>
            <a:endParaRPr lang="en-US" sz="3600" dirty="0"/>
          </a:p>
        </p:txBody>
      </p:sp>
      <p:sp>
        <p:nvSpPr>
          <p:cNvPr id="4" name="Google Shape;3399;p65">
            <a:extLst>
              <a:ext uri="{FF2B5EF4-FFF2-40B4-BE49-F238E27FC236}">
                <a16:creationId xmlns:a16="http://schemas.microsoft.com/office/drawing/2014/main" id="{B5841450-994E-2E86-C05F-0D603483E9DF}"/>
              </a:ext>
            </a:extLst>
          </p:cNvPr>
          <p:cNvSpPr txBox="1"/>
          <p:nvPr/>
        </p:nvSpPr>
        <p:spPr>
          <a:xfrm>
            <a:off x="422632" y="4939991"/>
            <a:ext cx="625808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rgbClr val="000000"/>
                </a:solidFill>
                <a:latin typeface="Calibri"/>
                <a:ea typeface="Calibri"/>
                <a:cs typeface="Calibri"/>
                <a:sym typeface="Calibri"/>
              </a:rPr>
              <a:t>Release, Lifecycle &amp; Other Noteworthy Updates</a:t>
            </a:r>
            <a:endParaRPr sz="2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1097213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05;p66">
            <a:extLst>
              <a:ext uri="{FF2B5EF4-FFF2-40B4-BE49-F238E27FC236}">
                <a16:creationId xmlns:a16="http://schemas.microsoft.com/office/drawing/2014/main" id="{FC156E94-6BBE-8757-AAF7-8AF90C9A9531}"/>
              </a:ext>
            </a:extLst>
          </p:cNvPr>
          <p:cNvSpPr txBox="1">
            <a:spLocks noGrp="1"/>
          </p:cNvSpPr>
          <p:nvPr>
            <p:ph type="title"/>
          </p:nvPr>
        </p:nvSpPr>
        <p:spPr>
          <a:xfrm>
            <a:off x="413004" y="525150"/>
            <a:ext cx="11365992" cy="418576"/>
          </a:xfrm>
          <a:prstGeom prst="rect">
            <a:avLst/>
          </a:prstGeom>
          <a:noFill/>
          <a:ln>
            <a:noFill/>
          </a:ln>
        </p:spPr>
        <p:txBody>
          <a:bodyPr spcFirstLastPara="1" wrap="square" lIns="0" tIns="0" rIns="0" bIns="0" anchor="ctr" anchorCtr="0">
            <a:spAutoFit/>
          </a:bodyPr>
          <a:lstStyle/>
          <a:p>
            <a:pPr marL="0" lvl="0" indent="0" algn="l" rtl="0">
              <a:lnSpc>
                <a:spcPct val="85000"/>
              </a:lnSpc>
              <a:spcBef>
                <a:spcPts val="0"/>
              </a:spcBef>
              <a:spcAft>
                <a:spcPts val="0"/>
              </a:spcAft>
              <a:buClr>
                <a:srgbClr val="CC092F"/>
              </a:buClr>
              <a:buSzPts val="3200"/>
              <a:buFont typeface="Calibri"/>
              <a:buNone/>
            </a:pPr>
            <a:r>
              <a:rPr lang="en-US" sz="3200">
                <a:solidFill>
                  <a:srgbClr val="CC092F"/>
                </a:solidFill>
                <a:latin typeface="Calibri"/>
                <a:ea typeface="Calibri"/>
                <a:cs typeface="Calibri"/>
                <a:sym typeface="Calibri"/>
              </a:rPr>
              <a:t>CA Service Management – Lifecycle Updates</a:t>
            </a:r>
            <a:endParaRPr sz="3200">
              <a:latin typeface="Calibri"/>
              <a:ea typeface="Calibri"/>
              <a:cs typeface="Calibri"/>
              <a:sym typeface="Calibri"/>
            </a:endParaRPr>
          </a:p>
        </p:txBody>
      </p:sp>
      <p:sp>
        <p:nvSpPr>
          <p:cNvPr id="5" name="Google Shape;3406;p66">
            <a:extLst>
              <a:ext uri="{FF2B5EF4-FFF2-40B4-BE49-F238E27FC236}">
                <a16:creationId xmlns:a16="http://schemas.microsoft.com/office/drawing/2014/main" id="{5ADCF540-105C-8E64-B903-EED1705C63EA}"/>
              </a:ext>
            </a:extLst>
          </p:cNvPr>
          <p:cNvSpPr/>
          <p:nvPr/>
        </p:nvSpPr>
        <p:spPr>
          <a:xfrm>
            <a:off x="413004" y="1320800"/>
            <a:ext cx="5486400" cy="4216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1200"/>
              </a:spcBef>
              <a:spcAft>
                <a:spcPts val="0"/>
              </a:spcAft>
              <a:buClr>
                <a:schemeClr val="dk2"/>
              </a:buClr>
              <a:buSzPts val="2000"/>
              <a:buFont typeface="Arial"/>
              <a:buChar char="•"/>
            </a:pPr>
            <a:r>
              <a:rPr lang="en-US" sz="2000" b="0" i="0" u="none" strike="noStrike" cap="none">
                <a:solidFill>
                  <a:srgbClr val="000000"/>
                </a:solidFill>
                <a:latin typeface="Calibri"/>
                <a:ea typeface="Calibri"/>
                <a:cs typeface="Calibri"/>
                <a:sym typeface="Calibri"/>
              </a:rPr>
              <a:t>17.3:</a:t>
            </a:r>
            <a:r>
              <a:rPr lang="en-US" sz="2000" b="1" i="0" u="none" strike="noStrike" cap="none">
                <a:solidFill>
                  <a:srgbClr val="000000"/>
                </a:solidFill>
                <a:latin typeface="Calibri"/>
                <a:ea typeface="Calibri"/>
                <a:cs typeface="Calibri"/>
                <a:sym typeface="Calibri"/>
              </a:rPr>
              <a:t> July 31, 2024</a:t>
            </a:r>
            <a:r>
              <a:rPr lang="en-US" sz="20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200"/>
              </a:spcBef>
              <a:spcAft>
                <a:spcPts val="0"/>
              </a:spcAft>
              <a:buClr>
                <a:schemeClr val="dk2"/>
              </a:buClr>
              <a:buSzPts val="2000"/>
              <a:buFont typeface="Arial"/>
              <a:buChar char="•"/>
            </a:pPr>
            <a:r>
              <a:rPr lang="en-US" sz="2000" b="0" i="0" u="none" strike="noStrike" cap="none">
                <a:solidFill>
                  <a:srgbClr val="000000"/>
                </a:solidFill>
                <a:latin typeface="Calibri"/>
                <a:ea typeface="Calibri"/>
                <a:cs typeface="Calibri"/>
                <a:sym typeface="Calibri"/>
              </a:rPr>
              <a:t>Jasper Reports 7.9: </a:t>
            </a:r>
            <a:r>
              <a:rPr lang="en-US" sz="2000" b="1" i="0" u="sng" strike="noStrike" cap="none">
                <a:solidFill>
                  <a:srgbClr val="000000"/>
                </a:solidFill>
                <a:latin typeface="Calibri"/>
                <a:ea typeface="Calibri"/>
                <a:cs typeface="Calibri"/>
                <a:sym typeface="Calibri"/>
              </a:rPr>
              <a:t>November 18, 2023</a:t>
            </a:r>
            <a:endParaRPr sz="2000" b="1" i="0" u="none" strike="noStrike" cap="none">
              <a:solidFill>
                <a:srgbClr val="000000"/>
              </a:solidFill>
              <a:latin typeface="Calibri"/>
              <a:ea typeface="Calibri"/>
              <a:cs typeface="Calibri"/>
              <a:sym typeface="Calibri"/>
            </a:endParaRPr>
          </a:p>
          <a:p>
            <a:pPr marL="0" marR="0" lvl="0" indent="0" algn="l" rtl="0">
              <a:lnSpc>
                <a:spcPct val="90000"/>
              </a:lnSpc>
              <a:spcBef>
                <a:spcPts val="12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Subscribe to Lifecycle Page on Broadcom Support for timely updates -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20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2"/>
              </a:rPr>
              <a:t>https://support.broadcom.com/group/ecx/productdetails?productName=CA%20Service%20Management%20-%20Service%20Desk%20Manager</a:t>
            </a:r>
            <a:endParaRPr sz="1800" b="0" i="0" u="none" strike="noStrike" cap="none">
              <a:solidFill>
                <a:schemeClr val="dk1"/>
              </a:solidFill>
              <a:latin typeface="Calibri"/>
              <a:ea typeface="Calibri"/>
              <a:cs typeface="Calibri"/>
              <a:sym typeface="Calibri"/>
            </a:endParaRPr>
          </a:p>
        </p:txBody>
      </p:sp>
      <p:sp>
        <p:nvSpPr>
          <p:cNvPr id="6" name="Google Shape;3407;p66">
            <a:extLst>
              <a:ext uri="{FF2B5EF4-FFF2-40B4-BE49-F238E27FC236}">
                <a16:creationId xmlns:a16="http://schemas.microsoft.com/office/drawing/2014/main" id="{E05F5635-A911-C1D4-8F8E-2EEF67C0AE8A}"/>
              </a:ext>
            </a:extLst>
          </p:cNvPr>
          <p:cNvSpPr/>
          <p:nvPr/>
        </p:nvSpPr>
        <p:spPr>
          <a:xfrm>
            <a:off x="6292600" y="1320799"/>
            <a:ext cx="5486400" cy="4216399"/>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200"/>
              </a:spcBef>
              <a:spcAft>
                <a:spcPts val="0"/>
              </a:spcAft>
              <a:buClr>
                <a:schemeClr val="dk2"/>
              </a:buClr>
              <a:buSzPts val="2000"/>
              <a:buFont typeface="Arial"/>
              <a:buChar char="•"/>
            </a:pPr>
            <a:r>
              <a:rPr lang="en-US" sz="2400" dirty="0">
                <a:solidFill>
                  <a:schemeClr val="dk1"/>
                </a:solidFill>
                <a:latin typeface="Calibri"/>
                <a:ea typeface="Calibri"/>
                <a:cs typeface="Calibri"/>
                <a:sym typeface="Calibri"/>
              </a:rPr>
              <a:t>Released</a:t>
            </a:r>
            <a:r>
              <a:rPr lang="en-US" sz="2000" dirty="0">
                <a:solidFill>
                  <a:schemeClr val="dk1"/>
                </a:solidFill>
                <a:latin typeface="Calibri"/>
                <a:ea typeface="Calibri"/>
                <a:cs typeface="Calibri"/>
                <a:sym typeface="Calibri"/>
              </a:rPr>
              <a:t> </a:t>
            </a:r>
            <a:endParaRPr dirty="0"/>
          </a:p>
          <a:p>
            <a:pPr marL="685800" lvl="1" indent="-215900">
              <a:lnSpc>
                <a:spcPct val="90000"/>
              </a:lnSpc>
              <a:spcBef>
                <a:spcPts val="1200"/>
              </a:spcBef>
              <a:buClr>
                <a:schemeClr val="dk2"/>
              </a:buClr>
              <a:buSzPts val="1800"/>
              <a:buFont typeface="Arial"/>
              <a:buChar char="•"/>
            </a:pPr>
            <a:r>
              <a:rPr lang="en-US" sz="1800" b="0" i="0" u="none" strike="noStrike" cap="none" dirty="0">
                <a:solidFill>
                  <a:srgbClr val="000000"/>
                </a:solidFill>
                <a:latin typeface="Calibri"/>
                <a:ea typeface="Calibri"/>
                <a:cs typeface="Calibri"/>
                <a:sym typeface="Calibri"/>
              </a:rPr>
              <a:t>IT PAM 4.4 CP03</a:t>
            </a:r>
          </a:p>
          <a:p>
            <a:pPr marL="685800" lvl="1" indent="-215900">
              <a:lnSpc>
                <a:spcPct val="90000"/>
              </a:lnSpc>
              <a:spcBef>
                <a:spcPts val="1200"/>
              </a:spcBef>
              <a:buClr>
                <a:schemeClr val="dk2"/>
              </a:buClr>
              <a:buSzPts val="1800"/>
              <a:buFont typeface="Arial"/>
              <a:buChar char="•"/>
            </a:pPr>
            <a:r>
              <a:rPr lang="en-US" sz="1800" b="0" i="0" u="none" strike="noStrike" cap="none" dirty="0">
                <a:solidFill>
                  <a:srgbClr val="000000"/>
                </a:solidFill>
                <a:latin typeface="Calibri"/>
                <a:ea typeface="Calibri"/>
                <a:cs typeface="Calibri"/>
                <a:sym typeface="Calibri"/>
              </a:rPr>
              <a:t>Cumulative Pack for 17.4 </a:t>
            </a:r>
            <a:r>
              <a:rPr lang="en-US" sz="1800" b="1" i="0" u="none" strike="noStrike" cap="none" dirty="0">
                <a:solidFill>
                  <a:srgbClr val="000000"/>
                </a:solidFill>
                <a:latin typeface="Calibri"/>
                <a:ea typeface="Calibri"/>
                <a:cs typeface="Calibri"/>
                <a:sym typeface="Calibri"/>
              </a:rPr>
              <a:t>(17.4.1.0)</a:t>
            </a:r>
            <a:endParaRPr lang="en-US" sz="1200" dirty="0"/>
          </a:p>
          <a:p>
            <a:pPr marL="685800" marR="0" lvl="1" indent="-215900" algn="l" rtl="0">
              <a:lnSpc>
                <a:spcPct val="90000"/>
              </a:lnSpc>
              <a:spcBef>
                <a:spcPts val="1200"/>
              </a:spcBef>
              <a:spcAft>
                <a:spcPts val="0"/>
              </a:spcAft>
              <a:buClr>
                <a:schemeClr val="dk2"/>
              </a:buClr>
              <a:buSzPts val="1800"/>
              <a:buFont typeface="Arial"/>
              <a:buChar char="•"/>
            </a:pPr>
            <a:r>
              <a:rPr lang="en-US" sz="1800" b="0" i="0" u="none" strike="noStrike" cap="none" dirty="0">
                <a:solidFill>
                  <a:srgbClr val="000000"/>
                </a:solidFill>
                <a:latin typeface="Calibri"/>
                <a:ea typeface="Calibri"/>
                <a:cs typeface="Calibri"/>
                <a:sym typeface="Calibri"/>
              </a:rPr>
              <a:t>Cumulative Pack for 17.3 </a:t>
            </a:r>
            <a:r>
              <a:rPr lang="en-US" sz="1800" b="1" i="0" u="none" strike="noStrike" cap="none" dirty="0">
                <a:solidFill>
                  <a:srgbClr val="000000"/>
                </a:solidFill>
                <a:latin typeface="Calibri"/>
                <a:ea typeface="Calibri"/>
                <a:cs typeface="Calibri"/>
                <a:sym typeface="Calibri"/>
              </a:rPr>
              <a:t>(17.3.0.23)</a:t>
            </a:r>
            <a:endParaRPr sz="1800" b="1" i="0" u="none" strike="noStrike" cap="none" dirty="0">
              <a:solidFill>
                <a:srgbClr val="000000"/>
              </a:solidFill>
              <a:latin typeface="Calibri"/>
              <a:ea typeface="Calibri"/>
              <a:cs typeface="Calibri"/>
              <a:sym typeface="Calibri"/>
            </a:endParaRPr>
          </a:p>
        </p:txBody>
      </p:sp>
      <p:sp>
        <p:nvSpPr>
          <p:cNvPr id="10" name="Google Shape;3408;p66">
            <a:extLst>
              <a:ext uri="{FF2B5EF4-FFF2-40B4-BE49-F238E27FC236}">
                <a16:creationId xmlns:a16="http://schemas.microsoft.com/office/drawing/2014/main" id="{E5C330A0-8ECA-94A6-D69D-DFAB88F6A2EC}"/>
              </a:ext>
            </a:extLst>
          </p:cNvPr>
          <p:cNvSpPr/>
          <p:nvPr/>
        </p:nvSpPr>
        <p:spPr>
          <a:xfrm>
            <a:off x="413004" y="1320800"/>
            <a:ext cx="5486400" cy="614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Announced EOS Dates</a:t>
            </a:r>
            <a:endParaRPr sz="1400" b="0" i="0" u="none" strike="noStrike" cap="none">
              <a:solidFill>
                <a:srgbClr val="000000"/>
              </a:solidFill>
              <a:latin typeface="Arial"/>
              <a:ea typeface="Arial"/>
              <a:cs typeface="Arial"/>
              <a:sym typeface="Arial"/>
            </a:endParaRPr>
          </a:p>
        </p:txBody>
      </p:sp>
      <p:sp>
        <p:nvSpPr>
          <p:cNvPr id="11" name="Google Shape;3409;p66">
            <a:extLst>
              <a:ext uri="{FF2B5EF4-FFF2-40B4-BE49-F238E27FC236}">
                <a16:creationId xmlns:a16="http://schemas.microsoft.com/office/drawing/2014/main" id="{158DCE6D-3564-A7D5-1F64-0B455FA14AF3}"/>
              </a:ext>
            </a:extLst>
          </p:cNvPr>
          <p:cNvSpPr/>
          <p:nvPr/>
        </p:nvSpPr>
        <p:spPr>
          <a:xfrm>
            <a:off x="6292596" y="1320800"/>
            <a:ext cx="5486400" cy="614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Release Updates</a:t>
            </a:r>
            <a:endParaRPr sz="1400" b="0" i="0" u="none" strike="noStrike" cap="none">
              <a:solidFill>
                <a:srgbClr val="000000"/>
              </a:solidFill>
              <a:latin typeface="Arial"/>
              <a:ea typeface="Arial"/>
              <a:cs typeface="Arial"/>
              <a:sym typeface="Arial"/>
            </a:endParaRPr>
          </a:p>
        </p:txBody>
      </p:sp>
      <p:sp>
        <p:nvSpPr>
          <p:cNvPr id="12" name="Google Shape;3410;p66">
            <a:extLst>
              <a:ext uri="{FF2B5EF4-FFF2-40B4-BE49-F238E27FC236}">
                <a16:creationId xmlns:a16="http://schemas.microsoft.com/office/drawing/2014/main" id="{D8561957-0F70-776A-2925-D0D01899A855}"/>
              </a:ext>
            </a:extLst>
          </p:cNvPr>
          <p:cNvSpPr/>
          <p:nvPr/>
        </p:nvSpPr>
        <p:spPr>
          <a:xfrm>
            <a:off x="413004" y="5914274"/>
            <a:ext cx="11365992"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Planning Upgrades – Recommended to fill Service Management </a:t>
            </a:r>
            <a:r>
              <a:rPr lang="en-US" sz="1800" b="1" i="0" u="none" strike="noStrike" cap="none">
                <a:solidFill>
                  <a:srgbClr val="000000"/>
                </a:solidFill>
                <a:latin typeface="Calibri"/>
                <a:ea typeface="Calibri"/>
                <a:cs typeface="Calibri"/>
                <a:sym typeface="Calibri"/>
              </a:rPr>
              <a:t>Upgrade Questionnaire</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alibri"/>
                <a:ea typeface="Calibri"/>
                <a:cs typeface="Calibri"/>
                <a:sym typeface="Calibri"/>
                <a:hlinkClick r:id="rId3"/>
              </a:rPr>
              <a:t>https://knowledge.broadcom.com/external/article?articleId=136872</a:t>
            </a: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55067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15;p67">
            <a:extLst>
              <a:ext uri="{FF2B5EF4-FFF2-40B4-BE49-F238E27FC236}">
                <a16:creationId xmlns:a16="http://schemas.microsoft.com/office/drawing/2014/main" id="{FE313D45-D393-9556-4AB8-3B180859D8E9}"/>
              </a:ext>
            </a:extLst>
          </p:cNvPr>
          <p:cNvSpPr txBox="1">
            <a:spLocks noGrp="1"/>
          </p:cNvSpPr>
          <p:nvPr>
            <p:ph type="title"/>
          </p:nvPr>
        </p:nvSpPr>
        <p:spPr>
          <a:xfrm>
            <a:off x="413004" y="523323"/>
            <a:ext cx="11366100" cy="418800"/>
          </a:xfrm>
          <a:prstGeom prst="rect">
            <a:avLst/>
          </a:prstGeom>
          <a:noFill/>
          <a:ln>
            <a:noFill/>
          </a:ln>
        </p:spPr>
        <p:txBody>
          <a:bodyPr spcFirstLastPara="1" wrap="square" lIns="0" tIns="0" rIns="0" bIns="0" anchor="ctr" anchorCtr="0">
            <a:spAutoFit/>
          </a:bodyPr>
          <a:lstStyle/>
          <a:p>
            <a:pPr marL="0" lvl="0" indent="0" algn="l" rtl="0">
              <a:lnSpc>
                <a:spcPct val="85000"/>
              </a:lnSpc>
              <a:spcBef>
                <a:spcPts val="0"/>
              </a:spcBef>
              <a:spcAft>
                <a:spcPts val="0"/>
              </a:spcAft>
              <a:buClr>
                <a:schemeClr val="dk2"/>
              </a:buClr>
              <a:buSzPts val="3200"/>
              <a:buFont typeface="Calibri"/>
              <a:buNone/>
            </a:pPr>
            <a:r>
              <a:rPr lang="en-US" sz="3200">
                <a:latin typeface="Calibri"/>
                <a:ea typeface="Calibri"/>
                <a:cs typeface="Calibri"/>
                <a:sym typeface="Calibri"/>
              </a:rPr>
              <a:t>What’s Next</a:t>
            </a:r>
            <a:endParaRPr/>
          </a:p>
        </p:txBody>
      </p:sp>
      <p:sp>
        <p:nvSpPr>
          <p:cNvPr id="8" name="Google Shape;3416;p67">
            <a:extLst>
              <a:ext uri="{FF2B5EF4-FFF2-40B4-BE49-F238E27FC236}">
                <a16:creationId xmlns:a16="http://schemas.microsoft.com/office/drawing/2014/main" id="{A9AE8826-A36E-237D-C8DB-426EEA4554DE}"/>
              </a:ext>
            </a:extLst>
          </p:cNvPr>
          <p:cNvSpPr txBox="1">
            <a:spLocks/>
          </p:cNvSpPr>
          <p:nvPr/>
        </p:nvSpPr>
        <p:spPr>
          <a:xfrm>
            <a:off x="413004" y="1371600"/>
            <a:ext cx="11366100" cy="1815882"/>
          </a:xfrm>
          <a:prstGeom prst="rect">
            <a:avLst/>
          </a:prstGeom>
          <a:noFill/>
          <a:ln>
            <a:noFill/>
          </a:ln>
        </p:spPr>
        <p:txBody>
          <a:bodyPr spcFirstLastPara="1" wrap="square" lIns="0" tIns="0" rIns="0" bIns="0" anchor="t" anchorCtr="0">
            <a:spAutoFit/>
          </a:bodyPr>
          <a:lst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SzPts val="2400"/>
            </a:pPr>
            <a:r>
              <a:rPr lang="en-US">
                <a:latin typeface="Calibri"/>
                <a:ea typeface="Calibri"/>
                <a:cs typeface="Calibri"/>
                <a:sym typeface="Calibri"/>
              </a:rPr>
              <a:t>Back with next CASM Office Hour session on </a:t>
            </a:r>
            <a:r>
              <a:rPr lang="en-US" b="1" u="sng">
                <a:latin typeface="Calibri"/>
                <a:ea typeface="Calibri"/>
                <a:cs typeface="Calibri"/>
                <a:sym typeface="Calibri"/>
              </a:rPr>
              <a:t>Thursday, 14</a:t>
            </a:r>
            <a:r>
              <a:rPr lang="en-US" b="1" u="sng" baseline="30000">
                <a:latin typeface="Calibri"/>
                <a:ea typeface="Calibri"/>
                <a:cs typeface="Calibri"/>
                <a:sym typeface="Calibri"/>
              </a:rPr>
              <a:t>th</a:t>
            </a:r>
            <a:r>
              <a:rPr lang="en-US" b="1" u="sng">
                <a:latin typeface="Calibri"/>
                <a:ea typeface="Calibri"/>
                <a:cs typeface="Calibri"/>
                <a:sym typeface="Calibri"/>
              </a:rPr>
              <a:t> March 2024</a:t>
            </a:r>
            <a:endParaRPr lang="en-US"/>
          </a:p>
          <a:p>
            <a:pPr marL="685800" lvl="1" indent="-228600">
              <a:spcBef>
                <a:spcPts val="0"/>
              </a:spcBef>
              <a:buSzPts val="2400"/>
              <a:buFont typeface="Arial" panose="020B0604020202020204" pitchFamily="34" charset="0"/>
              <a:buChar char="•"/>
            </a:pPr>
            <a:r>
              <a:rPr lang="en-US" b="1" u="sng">
                <a:latin typeface="Calibri"/>
                <a:ea typeface="Calibri"/>
                <a:cs typeface="Calibri"/>
                <a:sym typeface="Calibri"/>
              </a:rPr>
              <a:t>Spotlight Session</a:t>
            </a:r>
            <a:endParaRPr lang="en-US"/>
          </a:p>
          <a:p>
            <a:pPr marL="1143000" lvl="2">
              <a:spcBef>
                <a:spcPts val="0"/>
              </a:spcBef>
              <a:buSzPts val="2400"/>
              <a:buFont typeface="Arial" panose="020B0604020202020204" pitchFamily="34" charset="0"/>
              <a:buChar char="•"/>
            </a:pPr>
            <a:r>
              <a:rPr lang="en-US">
                <a:latin typeface="Calibri"/>
                <a:ea typeface="Calibri"/>
                <a:cs typeface="Calibri"/>
                <a:sym typeface="Calibri"/>
              </a:rPr>
              <a:t>Service Management Roadmap</a:t>
            </a:r>
          </a:p>
          <a:p>
            <a:pPr marL="1143000" lvl="2">
              <a:spcBef>
                <a:spcPts val="0"/>
              </a:spcBef>
              <a:buSzPts val="2400"/>
              <a:buFont typeface="Arial" panose="020B0604020202020204" pitchFamily="34" charset="0"/>
              <a:buChar char="•"/>
            </a:pPr>
            <a:r>
              <a:rPr lang="en-US">
                <a:latin typeface="Calibri"/>
                <a:ea typeface="Calibri"/>
                <a:cs typeface="Calibri"/>
                <a:sym typeface="Calibri"/>
              </a:rPr>
              <a:t>Demonstrate Service Point Enhancements</a:t>
            </a:r>
            <a:endParaRPr lang="en-US"/>
          </a:p>
          <a:p>
            <a:pPr marL="1600200" lvl="3">
              <a:spcBef>
                <a:spcPts val="0"/>
              </a:spcBef>
              <a:buSzPts val="2400"/>
              <a:buFont typeface="Arial" panose="020B0604020202020204" pitchFamily="34" charset="0"/>
              <a:buChar char="•"/>
            </a:pPr>
            <a:r>
              <a:rPr lang="en-US">
                <a:latin typeface="Calibri"/>
                <a:ea typeface="Calibri"/>
                <a:cs typeface="Calibri"/>
                <a:sym typeface="Calibri"/>
              </a:rPr>
              <a:t>SDM Task Approvals</a:t>
            </a:r>
            <a:endParaRPr lang="en-US"/>
          </a:p>
          <a:p>
            <a:pPr>
              <a:buSzPts val="2400"/>
            </a:pPr>
            <a:r>
              <a:rPr lang="en-US">
                <a:latin typeface="Calibri"/>
                <a:ea typeface="Calibri"/>
                <a:cs typeface="Calibri"/>
                <a:sym typeface="Calibri"/>
              </a:rPr>
              <a:t>Post questions, feedback about the session on CASM Community page.  </a:t>
            </a:r>
            <a:endParaRPr lang="en-US" dirty="0"/>
          </a:p>
        </p:txBody>
      </p:sp>
    </p:spTree>
    <p:extLst>
      <p:ext uri="{BB962C8B-B14F-4D97-AF65-F5344CB8AC3E}">
        <p14:creationId xmlns:p14="http://schemas.microsoft.com/office/powerpoint/2010/main" val="183588740"/>
      </p:ext>
    </p:extLst>
  </p:cSld>
  <p:clrMapOvr>
    <a:masterClrMapping/>
  </p:clrMapOvr>
  <p:transition spd="med">
    <p:fade/>
  </p:transition>
</p:sld>
</file>

<file path=ppt/theme/theme1.xml><?xml version="1.0" encoding="utf-8"?>
<a:theme xmlns:a="http://schemas.openxmlformats.org/drawingml/2006/main" name="Broadcom - Light 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solidFill>
            <a:schemeClr val="bg1"/>
          </a:solid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 name="Tertiary Blue 7469">
      <a:srgbClr val="005C8A"/>
    </a:custClr>
    <a:custClr name="Tertiary Green 369">
      <a:srgbClr val="61A60E"/>
    </a:custClr>
    <a:custClr name="Tertiary Navy 4146">
      <a:srgbClr val="1B1D36"/>
    </a:custClr>
  </a:custClrLst>
  <a:extLst>
    <a:ext uri="{05A4C25C-085E-4340-85A3-A5531E510DB2}">
      <thm15:themeFamily xmlns:thm15="http://schemas.microsoft.com/office/thememl/2012/main" name="Presentation2" id="{F9C4F6A4-A123-49CA-81F8-6EF6D7576244}" vid="{43A5A0A5-5B3D-475D-9FA4-5258961C7901}"/>
    </a:ext>
  </a:extLst>
</a:theme>
</file>

<file path=ppt/theme/theme2.xml><?xml version="1.0" encoding="utf-8"?>
<a:theme xmlns:a="http://schemas.openxmlformats.org/drawingml/2006/main" name="Broadcom - Dark 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solidFill>
            <a:schemeClr val="bg1"/>
          </a:solid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 name="Tertiary Blue 7469">
      <a:srgbClr val="005C8A"/>
    </a:custClr>
    <a:custClr name="Tertiary Green 369">
      <a:srgbClr val="61A60E"/>
    </a:custClr>
    <a:custClr name="Tertiary Navy 4146">
      <a:srgbClr val="1B1D36"/>
    </a:custClr>
  </a:custClrLst>
  <a:extLst>
    <a:ext uri="{05A4C25C-085E-4340-85A3-A5531E510DB2}">
      <thm15:themeFamily xmlns:thm15="http://schemas.microsoft.com/office/thememl/2012/main" name="Presentation2" id="{F9C4F6A4-A123-49CA-81F8-6EF6D7576244}" vid="{D13FB1E2-AF95-4306-A1CA-90DF1154AB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Broadcom - Light Theme</Template>
  <TotalTime>254</TotalTime>
  <Words>468</Words>
  <Application>Microsoft Macintosh PowerPoint</Application>
  <PresentationFormat>Widescreen</PresentationFormat>
  <Paragraphs>67</Paragraphs>
  <Slides>12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Broadcom - Light Theme</vt:lpstr>
      <vt:lpstr>Broadcom - Dark Theme</vt:lpstr>
      <vt:lpstr>PowerPoint Presentation</vt:lpstr>
      <vt:lpstr>Agenda</vt:lpstr>
      <vt:lpstr>PowerPoint Presentation</vt:lpstr>
      <vt:lpstr>CA Service Management Office Hours!</vt:lpstr>
      <vt:lpstr>Disclaimer</vt:lpstr>
      <vt:lpstr>PowerPoint Presentation</vt:lpstr>
      <vt:lpstr>PowerPoint Presentation</vt:lpstr>
      <vt:lpstr>CA Service Management – Lifecycle Updates</vt:lpstr>
      <vt:lpstr>What’s Next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16x9 Template</dc:subject>
  <dc:creator>Shiva Kumar Reddy Ambati</dc:creator>
  <cp:keywords>Broadcom;PowerPoint Template</cp:keywords>
  <cp:lastModifiedBy>Shiva Kumar Reddy Ambati</cp:lastModifiedBy>
  <cp:revision>3</cp:revision>
  <dcterms:created xsi:type="dcterms:W3CDTF">2024-01-08T07:10:50Z</dcterms:created>
  <dcterms:modified xsi:type="dcterms:W3CDTF">2024-01-11T15:37:55Z</dcterms:modified>
</cp:coreProperties>
</file>