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077BD-61E7-44F2-9816-022BA53F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9E491-CF25-48C4-9436-0DDB1F268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4BEB7-1E5A-4111-B102-9CB508E5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2C4D7-FCD9-4FE4-AE28-E6A9C714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C4539-98D7-42F7-B7D1-23FACDEA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981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D47C2-13B1-44C9-A2DD-114F40B4E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00C56F-CDA9-4490-B6EA-D7AE6602B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86A6F-8303-4977-A25F-68970DDF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137DC-AAA6-465D-ADE4-E3D821E87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17168-0D4E-41E0-B51C-9EE0B87BB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934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4CA6B-A8D3-43F3-8564-5181786BB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3C57C-2E56-4803-BB2B-CE7504558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CD42A-1DF0-476D-8919-DB86BAAA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6E526-DC5B-4FB1-A897-DD711275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AEBB2-3170-4D57-91D6-3217A738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525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048CC-C92E-414F-9304-9701596E9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9EAD6-5F3C-4A97-8D3A-7298E05E8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5BC57-3579-4C15-9446-B9652612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DD422-7864-4FD3-947C-053235EA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DB42-2A27-41AD-A12E-61FC2EAD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25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8893E-7B62-4249-8953-94460BD76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558DA-AE0D-48EA-9CC0-F814458C7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9DF34-5C97-4A8A-AF89-8FDFD9DF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34207-177F-45E1-9CB8-66492F5C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B7CDD-36CA-4BC7-BC10-4E8B3A47B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571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101A-C019-4C38-B75C-8BF06FD7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56F88-E80E-4B8A-80C0-6D732D1D2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E9185-B3B2-471C-A4BF-6A0C088D5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06562-AB04-4F4A-B6AF-92413CC0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9DD49-CF83-41DC-B2AA-C168EF3C6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8E9B4-3577-41BB-B707-EFE7770D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5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3EFE2-EA70-45C0-AFCB-1C95A698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9FAB6-B250-4AA9-A58A-E40DD39B3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FFC79-27E3-4AEF-BBC7-4984C2EE2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57D46-82FB-47D5-BBA5-C653A93DC3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63F632-DD12-4598-877D-B72299D4D1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655FD-BBA9-485A-88E7-21603338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B8B7A-255A-4B50-9E28-B60831F6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CC8002-4E75-4CF2-99EE-755D34E06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83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745F1-140C-47FE-AE7D-0A9462E4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54B94-8335-4591-8C08-6CDF75B7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93903-E75E-439E-BEF1-E983BBEA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44F93-D963-4EA7-82F7-48F3C738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71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50CBC5-B657-43AE-B6AA-706092A0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9EDAB-3082-45FC-B807-51AB4687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7774B-DE18-44B7-AFB4-2B0CD84CF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801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8AFC-75DF-48E9-BB82-9A6746169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6D27C-FAAE-4044-97A9-D9C746515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AD262-43D4-4540-8E84-ABC6E5A48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51D8E-AB72-4A5A-A02D-02A59037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89AE9-96F9-43EE-A73F-C76D9BB8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00460-992D-4F08-83A7-623D35BF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899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36E0-0ADE-4F49-B388-398EEC40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64C8AC-6959-4C46-8EC5-0D63B75BDF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91EE-A5E0-41D4-9F18-AB07FC166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67048-AD9A-4EB0-B91C-FD65CFA6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CA654-9217-4886-BE92-5AD30990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F0B71-35C6-409D-B207-427F80D4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383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49855E-FB03-4527-9C33-36FAEEB4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748DA-469F-44D8-98DB-D43111733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2719A-3FAE-4D4A-BA8C-E74954AC3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C8EE-61CA-4D37-84CB-381185D47DAF}" type="datetimeFigureOut">
              <a:rPr lang="en-AU" smtClean="0"/>
              <a:t>5/08/2020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3EB88-3A58-4D74-A28A-EE79F52B3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3F8B1-2871-470A-8CE8-F0849256D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B35B3-DB4E-4BB8-A86E-FB5AB67F73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712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609BEFC-1A22-45F2-AC02-939D5546FB7F}"/>
              </a:ext>
            </a:extLst>
          </p:cNvPr>
          <p:cNvSpPr/>
          <p:nvPr/>
        </p:nvSpPr>
        <p:spPr>
          <a:xfrm>
            <a:off x="6347120" y="1221303"/>
            <a:ext cx="2532888" cy="225196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58BA6C5-11ED-4358-892E-C7EEAC9D554F}"/>
              </a:ext>
            </a:extLst>
          </p:cNvPr>
          <p:cNvSpPr/>
          <p:nvPr/>
        </p:nvSpPr>
        <p:spPr>
          <a:xfrm>
            <a:off x="2494574" y="1220707"/>
            <a:ext cx="2699217" cy="225196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8" name="Graphic 4" descr="Computer">
            <a:extLst>
              <a:ext uri="{FF2B5EF4-FFF2-40B4-BE49-F238E27FC236}">
                <a16:creationId xmlns:a16="http://schemas.microsoft.com/office/drawing/2014/main" id="{2A23FE0D-EC40-4800-849A-9A26D09CB6C4}"/>
              </a:ext>
            </a:extLst>
          </p:cNvPr>
          <p:cNvGrpSpPr/>
          <p:nvPr/>
        </p:nvGrpSpPr>
        <p:grpSpPr>
          <a:xfrm>
            <a:off x="2651209" y="1371176"/>
            <a:ext cx="2404956" cy="1412101"/>
            <a:chOff x="1444201" y="1919816"/>
            <a:chExt cx="2404956" cy="1412101"/>
          </a:xfrm>
          <a:solidFill>
            <a:srgbClr val="000000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A76A025-805E-4A2C-8C8D-3A7E52C6E38D}"/>
                </a:ext>
              </a:extLst>
            </p:cNvPr>
            <p:cNvSpPr/>
            <p:nvPr/>
          </p:nvSpPr>
          <p:spPr>
            <a:xfrm>
              <a:off x="1574905" y="2050677"/>
              <a:ext cx="1254760" cy="889102"/>
            </a:xfrm>
            <a:custGeom>
              <a:avLst/>
              <a:gdLst>
                <a:gd name="connsiteX0" fmla="*/ 52282 w 1254760"/>
                <a:gd name="connsiteY0" fmla="*/ 0 h 889102"/>
                <a:gd name="connsiteX1" fmla="*/ 0 w 1254760"/>
                <a:gd name="connsiteY1" fmla="*/ 0 h 889102"/>
                <a:gd name="connsiteX2" fmla="*/ 0 w 1254760"/>
                <a:gd name="connsiteY2" fmla="*/ 889102 h 889102"/>
                <a:gd name="connsiteX3" fmla="*/ 1254760 w 1254760"/>
                <a:gd name="connsiteY3" fmla="*/ 889102 h 889102"/>
                <a:gd name="connsiteX4" fmla="*/ 1254760 w 1254760"/>
                <a:gd name="connsiteY4" fmla="*/ 0 h 889102"/>
                <a:gd name="connsiteX5" fmla="*/ 52282 w 1254760"/>
                <a:gd name="connsiteY5" fmla="*/ 0 h 889102"/>
                <a:gd name="connsiteX6" fmla="*/ 1202478 w 1254760"/>
                <a:gd name="connsiteY6" fmla="*/ 836820 h 889102"/>
                <a:gd name="connsiteX7" fmla="*/ 52282 w 1254760"/>
                <a:gd name="connsiteY7" fmla="*/ 836820 h 889102"/>
                <a:gd name="connsiteX8" fmla="*/ 52282 w 1254760"/>
                <a:gd name="connsiteY8" fmla="*/ 52282 h 889102"/>
                <a:gd name="connsiteX9" fmla="*/ 1202478 w 1254760"/>
                <a:gd name="connsiteY9" fmla="*/ 52282 h 88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4760" h="889102">
                  <a:moveTo>
                    <a:pt x="52282" y="0"/>
                  </a:moveTo>
                  <a:lnTo>
                    <a:pt x="0" y="0"/>
                  </a:lnTo>
                  <a:lnTo>
                    <a:pt x="0" y="889102"/>
                  </a:lnTo>
                  <a:lnTo>
                    <a:pt x="1254760" y="889102"/>
                  </a:lnTo>
                  <a:lnTo>
                    <a:pt x="1254760" y="0"/>
                  </a:lnTo>
                  <a:lnTo>
                    <a:pt x="52282" y="0"/>
                  </a:lnTo>
                  <a:close/>
                  <a:moveTo>
                    <a:pt x="1202478" y="836820"/>
                  </a:moveTo>
                  <a:lnTo>
                    <a:pt x="52282" y="836820"/>
                  </a:lnTo>
                  <a:lnTo>
                    <a:pt x="52282" y="52282"/>
                  </a:lnTo>
                  <a:lnTo>
                    <a:pt x="1202478" y="52282"/>
                  </a:ln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F782C0D-AE2A-4E1D-BCF2-D0512C8F0299}"/>
                </a:ext>
              </a:extLst>
            </p:cNvPr>
            <p:cNvSpPr/>
            <p:nvPr/>
          </p:nvSpPr>
          <p:spPr>
            <a:xfrm>
              <a:off x="1444201" y="1919816"/>
              <a:ext cx="1516168" cy="1412101"/>
            </a:xfrm>
            <a:custGeom>
              <a:avLst/>
              <a:gdLst>
                <a:gd name="connsiteX0" fmla="*/ 1411605 w 1516168"/>
                <a:gd name="connsiteY0" fmla="*/ 0 h 1412101"/>
                <a:gd name="connsiteX1" fmla="*/ 104563 w 1516168"/>
                <a:gd name="connsiteY1" fmla="*/ 0 h 1412101"/>
                <a:gd name="connsiteX2" fmla="*/ 0 w 1516168"/>
                <a:gd name="connsiteY2" fmla="*/ 104563 h 1412101"/>
                <a:gd name="connsiteX3" fmla="*/ 0 w 1516168"/>
                <a:gd name="connsiteY3" fmla="*/ 1046130 h 1412101"/>
                <a:gd name="connsiteX4" fmla="*/ 104563 w 1516168"/>
                <a:gd name="connsiteY4" fmla="*/ 1150693 h 1412101"/>
                <a:gd name="connsiteX5" fmla="*/ 627380 w 1516168"/>
                <a:gd name="connsiteY5" fmla="*/ 1150693 h 1412101"/>
                <a:gd name="connsiteX6" fmla="*/ 627380 w 1516168"/>
                <a:gd name="connsiteY6" fmla="*/ 1359820 h 1412101"/>
                <a:gd name="connsiteX7" fmla="*/ 365972 w 1516168"/>
                <a:gd name="connsiteY7" fmla="*/ 1359820 h 1412101"/>
                <a:gd name="connsiteX8" fmla="*/ 365972 w 1516168"/>
                <a:gd name="connsiteY8" fmla="*/ 1412102 h 1412101"/>
                <a:gd name="connsiteX9" fmla="*/ 1150197 w 1516168"/>
                <a:gd name="connsiteY9" fmla="*/ 1412102 h 1412101"/>
                <a:gd name="connsiteX10" fmla="*/ 1150197 w 1516168"/>
                <a:gd name="connsiteY10" fmla="*/ 1359820 h 1412101"/>
                <a:gd name="connsiteX11" fmla="*/ 888788 w 1516168"/>
                <a:gd name="connsiteY11" fmla="*/ 1359820 h 1412101"/>
                <a:gd name="connsiteX12" fmla="*/ 888788 w 1516168"/>
                <a:gd name="connsiteY12" fmla="*/ 1150693 h 1412101"/>
                <a:gd name="connsiteX13" fmla="*/ 1411605 w 1516168"/>
                <a:gd name="connsiteY13" fmla="*/ 1150693 h 1412101"/>
                <a:gd name="connsiteX14" fmla="*/ 1516168 w 1516168"/>
                <a:gd name="connsiteY14" fmla="*/ 1046130 h 1412101"/>
                <a:gd name="connsiteX15" fmla="*/ 1516168 w 1516168"/>
                <a:gd name="connsiteY15" fmla="*/ 104694 h 1412101"/>
                <a:gd name="connsiteX16" fmla="*/ 1411605 w 1516168"/>
                <a:gd name="connsiteY16" fmla="*/ 0 h 1412101"/>
                <a:gd name="connsiteX17" fmla="*/ 836507 w 1516168"/>
                <a:gd name="connsiteY17" fmla="*/ 1359925 h 1412101"/>
                <a:gd name="connsiteX18" fmla="*/ 679662 w 1516168"/>
                <a:gd name="connsiteY18" fmla="*/ 1359925 h 1412101"/>
                <a:gd name="connsiteX19" fmla="*/ 679662 w 1516168"/>
                <a:gd name="connsiteY19" fmla="*/ 1150798 h 1412101"/>
                <a:gd name="connsiteX20" fmla="*/ 836507 w 1516168"/>
                <a:gd name="connsiteY20" fmla="*/ 1150798 h 1412101"/>
                <a:gd name="connsiteX21" fmla="*/ 1463887 w 1516168"/>
                <a:gd name="connsiteY21" fmla="*/ 1046235 h 1412101"/>
                <a:gd name="connsiteX22" fmla="*/ 1411605 w 1516168"/>
                <a:gd name="connsiteY22" fmla="*/ 1098516 h 1412101"/>
                <a:gd name="connsiteX23" fmla="*/ 104563 w 1516168"/>
                <a:gd name="connsiteY23" fmla="*/ 1098516 h 1412101"/>
                <a:gd name="connsiteX24" fmla="*/ 52282 w 1516168"/>
                <a:gd name="connsiteY24" fmla="*/ 1046235 h 1412101"/>
                <a:gd name="connsiteX25" fmla="*/ 52282 w 1516168"/>
                <a:gd name="connsiteY25" fmla="*/ 104694 h 1412101"/>
                <a:gd name="connsiteX26" fmla="*/ 104563 w 1516168"/>
                <a:gd name="connsiteY26" fmla="*/ 52412 h 1412101"/>
                <a:gd name="connsiteX27" fmla="*/ 1411605 w 1516168"/>
                <a:gd name="connsiteY27" fmla="*/ 52412 h 1412101"/>
                <a:gd name="connsiteX28" fmla="*/ 1463887 w 1516168"/>
                <a:gd name="connsiteY28" fmla="*/ 104694 h 1412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516168" h="1412101">
                  <a:moveTo>
                    <a:pt x="1411605" y="0"/>
                  </a:moveTo>
                  <a:lnTo>
                    <a:pt x="104563" y="0"/>
                  </a:lnTo>
                  <a:cubicBezTo>
                    <a:pt x="46886" y="173"/>
                    <a:pt x="172" y="46886"/>
                    <a:pt x="0" y="104563"/>
                  </a:cubicBezTo>
                  <a:lnTo>
                    <a:pt x="0" y="1046130"/>
                  </a:lnTo>
                  <a:cubicBezTo>
                    <a:pt x="187" y="1103802"/>
                    <a:pt x="46892" y="1150508"/>
                    <a:pt x="104563" y="1150693"/>
                  </a:cubicBezTo>
                  <a:lnTo>
                    <a:pt x="627380" y="1150693"/>
                  </a:lnTo>
                  <a:lnTo>
                    <a:pt x="627380" y="1359820"/>
                  </a:lnTo>
                  <a:lnTo>
                    <a:pt x="365972" y="1359820"/>
                  </a:lnTo>
                  <a:lnTo>
                    <a:pt x="365972" y="1412102"/>
                  </a:lnTo>
                  <a:lnTo>
                    <a:pt x="1150197" y="1412102"/>
                  </a:lnTo>
                  <a:lnTo>
                    <a:pt x="1150197" y="1359820"/>
                  </a:lnTo>
                  <a:lnTo>
                    <a:pt x="888788" y="1359820"/>
                  </a:lnTo>
                  <a:lnTo>
                    <a:pt x="888788" y="1150693"/>
                  </a:lnTo>
                  <a:lnTo>
                    <a:pt x="1411605" y="1150693"/>
                  </a:lnTo>
                  <a:cubicBezTo>
                    <a:pt x="1469277" y="1150508"/>
                    <a:pt x="1515983" y="1103802"/>
                    <a:pt x="1516168" y="1046130"/>
                  </a:cubicBezTo>
                  <a:lnTo>
                    <a:pt x="1516168" y="104694"/>
                  </a:lnTo>
                  <a:cubicBezTo>
                    <a:pt x="1516069" y="46965"/>
                    <a:pt x="1469334" y="173"/>
                    <a:pt x="1411605" y="0"/>
                  </a:cubicBezTo>
                  <a:close/>
                  <a:moveTo>
                    <a:pt x="836507" y="1359925"/>
                  </a:moveTo>
                  <a:lnTo>
                    <a:pt x="679662" y="1359925"/>
                  </a:lnTo>
                  <a:lnTo>
                    <a:pt x="679662" y="1150798"/>
                  </a:lnTo>
                  <a:lnTo>
                    <a:pt x="836507" y="1150798"/>
                  </a:lnTo>
                  <a:close/>
                  <a:moveTo>
                    <a:pt x="1463887" y="1046235"/>
                  </a:moveTo>
                  <a:cubicBezTo>
                    <a:pt x="1463887" y="1075110"/>
                    <a:pt x="1440480" y="1098516"/>
                    <a:pt x="1411605" y="1098516"/>
                  </a:cubicBezTo>
                  <a:lnTo>
                    <a:pt x="104563" y="1098516"/>
                  </a:lnTo>
                  <a:cubicBezTo>
                    <a:pt x="75689" y="1098516"/>
                    <a:pt x="52282" y="1075110"/>
                    <a:pt x="52282" y="1046235"/>
                  </a:cubicBezTo>
                  <a:lnTo>
                    <a:pt x="52282" y="104694"/>
                  </a:lnTo>
                  <a:cubicBezTo>
                    <a:pt x="52282" y="75819"/>
                    <a:pt x="75689" y="52412"/>
                    <a:pt x="104563" y="52412"/>
                  </a:cubicBezTo>
                  <a:lnTo>
                    <a:pt x="1411605" y="52412"/>
                  </a:lnTo>
                  <a:cubicBezTo>
                    <a:pt x="1440480" y="52412"/>
                    <a:pt x="1463887" y="75819"/>
                    <a:pt x="1463887" y="104694"/>
                  </a:cubicBez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7B505BF-88BF-48AB-ADB7-7230EC9FC23C}"/>
                </a:ext>
              </a:extLst>
            </p:cNvPr>
            <p:cNvSpPr/>
            <p:nvPr/>
          </p:nvSpPr>
          <p:spPr>
            <a:xfrm>
              <a:off x="3117215" y="1919816"/>
              <a:ext cx="731943" cy="1411605"/>
            </a:xfrm>
            <a:custGeom>
              <a:avLst/>
              <a:gdLst>
                <a:gd name="connsiteX0" fmla="*/ 627380 w 731943"/>
                <a:gd name="connsiteY0" fmla="*/ 0 h 1411605"/>
                <a:gd name="connsiteX1" fmla="*/ 104563 w 731943"/>
                <a:gd name="connsiteY1" fmla="*/ 0 h 1411605"/>
                <a:gd name="connsiteX2" fmla="*/ 0 w 731943"/>
                <a:gd name="connsiteY2" fmla="*/ 104563 h 1411605"/>
                <a:gd name="connsiteX3" fmla="*/ 0 w 731943"/>
                <a:gd name="connsiteY3" fmla="*/ 1307042 h 1411605"/>
                <a:gd name="connsiteX4" fmla="*/ 104563 w 731943"/>
                <a:gd name="connsiteY4" fmla="*/ 1411605 h 1411605"/>
                <a:gd name="connsiteX5" fmla="*/ 627380 w 731943"/>
                <a:gd name="connsiteY5" fmla="*/ 1411605 h 1411605"/>
                <a:gd name="connsiteX6" fmla="*/ 731943 w 731943"/>
                <a:gd name="connsiteY6" fmla="*/ 1307042 h 1411605"/>
                <a:gd name="connsiteX7" fmla="*/ 731943 w 731943"/>
                <a:gd name="connsiteY7" fmla="*/ 104563 h 1411605"/>
                <a:gd name="connsiteX8" fmla="*/ 627380 w 731943"/>
                <a:gd name="connsiteY8" fmla="*/ 0 h 1411605"/>
                <a:gd name="connsiteX9" fmla="*/ 679662 w 731943"/>
                <a:gd name="connsiteY9" fmla="*/ 1307042 h 1411605"/>
                <a:gd name="connsiteX10" fmla="*/ 627380 w 731943"/>
                <a:gd name="connsiteY10" fmla="*/ 1359323 h 1411605"/>
                <a:gd name="connsiteX11" fmla="*/ 104563 w 731943"/>
                <a:gd name="connsiteY11" fmla="*/ 1359323 h 1411605"/>
                <a:gd name="connsiteX12" fmla="*/ 52282 w 731943"/>
                <a:gd name="connsiteY12" fmla="*/ 1307042 h 1411605"/>
                <a:gd name="connsiteX13" fmla="*/ 52282 w 731943"/>
                <a:gd name="connsiteY13" fmla="*/ 104563 h 1411605"/>
                <a:gd name="connsiteX14" fmla="*/ 104563 w 731943"/>
                <a:gd name="connsiteY14" fmla="*/ 52282 h 1411605"/>
                <a:gd name="connsiteX15" fmla="*/ 627380 w 731943"/>
                <a:gd name="connsiteY15" fmla="*/ 52282 h 1411605"/>
                <a:gd name="connsiteX16" fmla="*/ 679662 w 731943"/>
                <a:gd name="connsiteY16" fmla="*/ 104563 h 141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1943" h="1411605">
                  <a:moveTo>
                    <a:pt x="627380" y="0"/>
                  </a:moveTo>
                  <a:lnTo>
                    <a:pt x="104563" y="0"/>
                  </a:lnTo>
                  <a:cubicBezTo>
                    <a:pt x="46816" y="0"/>
                    <a:pt x="0" y="46816"/>
                    <a:pt x="0" y="104563"/>
                  </a:cubicBezTo>
                  <a:lnTo>
                    <a:pt x="0" y="1307042"/>
                  </a:lnTo>
                  <a:cubicBezTo>
                    <a:pt x="0" y="1364789"/>
                    <a:pt x="46816" y="1411605"/>
                    <a:pt x="104563" y="1411605"/>
                  </a:cubicBezTo>
                  <a:lnTo>
                    <a:pt x="627380" y="1411605"/>
                  </a:lnTo>
                  <a:cubicBezTo>
                    <a:pt x="685128" y="1411605"/>
                    <a:pt x="731943" y="1364789"/>
                    <a:pt x="731943" y="1307042"/>
                  </a:cubicBezTo>
                  <a:lnTo>
                    <a:pt x="731943" y="104563"/>
                  </a:lnTo>
                  <a:cubicBezTo>
                    <a:pt x="731943" y="46816"/>
                    <a:pt x="685128" y="0"/>
                    <a:pt x="627380" y="0"/>
                  </a:cubicBezTo>
                  <a:close/>
                  <a:moveTo>
                    <a:pt x="679662" y="1307042"/>
                  </a:moveTo>
                  <a:cubicBezTo>
                    <a:pt x="679662" y="1335917"/>
                    <a:pt x="656255" y="1359323"/>
                    <a:pt x="627380" y="1359323"/>
                  </a:cubicBezTo>
                  <a:lnTo>
                    <a:pt x="104563" y="1359323"/>
                  </a:lnTo>
                  <a:cubicBezTo>
                    <a:pt x="75688" y="1359323"/>
                    <a:pt x="52282" y="1335917"/>
                    <a:pt x="52282" y="1307042"/>
                  </a:cubicBezTo>
                  <a:lnTo>
                    <a:pt x="52282" y="104563"/>
                  </a:lnTo>
                  <a:cubicBezTo>
                    <a:pt x="52282" y="75688"/>
                    <a:pt x="75688" y="52282"/>
                    <a:pt x="104563" y="52282"/>
                  </a:cubicBezTo>
                  <a:lnTo>
                    <a:pt x="627380" y="52282"/>
                  </a:lnTo>
                  <a:cubicBezTo>
                    <a:pt x="656255" y="52282"/>
                    <a:pt x="679662" y="75688"/>
                    <a:pt x="679662" y="104563"/>
                  </a:cubicBez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84AFD14-3737-4E3C-B21A-B2D8D15C273F}"/>
                </a:ext>
              </a:extLst>
            </p:cNvPr>
            <p:cNvSpPr/>
            <p:nvPr/>
          </p:nvSpPr>
          <p:spPr>
            <a:xfrm>
              <a:off x="3274060" y="2128943"/>
              <a:ext cx="418253" cy="52281"/>
            </a:xfrm>
            <a:custGeom>
              <a:avLst/>
              <a:gdLst>
                <a:gd name="connsiteX0" fmla="*/ 0 w 418253"/>
                <a:gd name="connsiteY0" fmla="*/ 0 h 52281"/>
                <a:gd name="connsiteX1" fmla="*/ 418253 w 418253"/>
                <a:gd name="connsiteY1" fmla="*/ 0 h 52281"/>
                <a:gd name="connsiteX2" fmla="*/ 418253 w 418253"/>
                <a:gd name="connsiteY2" fmla="*/ 52282 h 52281"/>
                <a:gd name="connsiteX3" fmla="*/ 0 w 418253"/>
                <a:gd name="connsiteY3" fmla="*/ 52282 h 5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8253" h="52281">
                  <a:moveTo>
                    <a:pt x="0" y="0"/>
                  </a:moveTo>
                  <a:lnTo>
                    <a:pt x="418253" y="0"/>
                  </a:lnTo>
                  <a:lnTo>
                    <a:pt x="418253" y="52282"/>
                  </a:lnTo>
                  <a:lnTo>
                    <a:pt x="0" y="52282"/>
                  </a:ln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EF3DE04-D9EE-48F0-845C-5EDB4B06F018}"/>
                </a:ext>
              </a:extLst>
            </p:cNvPr>
            <p:cNvSpPr/>
            <p:nvPr/>
          </p:nvSpPr>
          <p:spPr>
            <a:xfrm>
              <a:off x="3274060" y="2285788"/>
              <a:ext cx="418253" cy="52281"/>
            </a:xfrm>
            <a:custGeom>
              <a:avLst/>
              <a:gdLst>
                <a:gd name="connsiteX0" fmla="*/ 0 w 418253"/>
                <a:gd name="connsiteY0" fmla="*/ 0 h 52281"/>
                <a:gd name="connsiteX1" fmla="*/ 418253 w 418253"/>
                <a:gd name="connsiteY1" fmla="*/ 0 h 52281"/>
                <a:gd name="connsiteX2" fmla="*/ 418253 w 418253"/>
                <a:gd name="connsiteY2" fmla="*/ 52282 h 52281"/>
                <a:gd name="connsiteX3" fmla="*/ 0 w 418253"/>
                <a:gd name="connsiteY3" fmla="*/ 52282 h 5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8253" h="52281">
                  <a:moveTo>
                    <a:pt x="0" y="0"/>
                  </a:moveTo>
                  <a:lnTo>
                    <a:pt x="418253" y="0"/>
                  </a:lnTo>
                  <a:lnTo>
                    <a:pt x="418253" y="52282"/>
                  </a:lnTo>
                  <a:lnTo>
                    <a:pt x="0" y="52282"/>
                  </a:ln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27B59D2-D89C-4830-97C0-FDC8A0D84029}"/>
                </a:ext>
              </a:extLst>
            </p:cNvPr>
            <p:cNvSpPr/>
            <p:nvPr/>
          </p:nvSpPr>
          <p:spPr>
            <a:xfrm>
              <a:off x="3443975" y="3043872"/>
              <a:ext cx="78422" cy="78422"/>
            </a:xfrm>
            <a:custGeom>
              <a:avLst/>
              <a:gdLst>
                <a:gd name="connsiteX0" fmla="*/ 78423 w 78422"/>
                <a:gd name="connsiteY0" fmla="*/ 39211 h 78422"/>
                <a:gd name="connsiteX1" fmla="*/ 39211 w 78422"/>
                <a:gd name="connsiteY1" fmla="*/ 78423 h 78422"/>
                <a:gd name="connsiteX2" fmla="*/ 0 w 78422"/>
                <a:gd name="connsiteY2" fmla="*/ 39211 h 78422"/>
                <a:gd name="connsiteX3" fmla="*/ 39211 w 78422"/>
                <a:gd name="connsiteY3" fmla="*/ 0 h 78422"/>
                <a:gd name="connsiteX4" fmla="*/ 78423 w 78422"/>
                <a:gd name="connsiteY4" fmla="*/ 39211 h 78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2" h="78422">
                  <a:moveTo>
                    <a:pt x="78423" y="39211"/>
                  </a:moveTo>
                  <a:cubicBezTo>
                    <a:pt x="78423" y="60867"/>
                    <a:pt x="60867" y="78423"/>
                    <a:pt x="39211" y="78423"/>
                  </a:cubicBezTo>
                  <a:cubicBezTo>
                    <a:pt x="17555" y="78423"/>
                    <a:pt x="0" y="60867"/>
                    <a:pt x="0" y="39211"/>
                  </a:cubicBezTo>
                  <a:cubicBezTo>
                    <a:pt x="0" y="17555"/>
                    <a:pt x="17555" y="0"/>
                    <a:pt x="39211" y="0"/>
                  </a:cubicBezTo>
                  <a:cubicBezTo>
                    <a:pt x="60867" y="0"/>
                    <a:pt x="78423" y="17555"/>
                    <a:pt x="78423" y="39211"/>
                  </a:cubicBez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</p:grpSp>
      <p:grpSp>
        <p:nvGrpSpPr>
          <p:cNvPr id="15" name="Graphic 6" descr="Computer">
            <a:extLst>
              <a:ext uri="{FF2B5EF4-FFF2-40B4-BE49-F238E27FC236}">
                <a16:creationId xmlns:a16="http://schemas.microsoft.com/office/drawing/2014/main" id="{B188DA8D-BF0D-4E2F-BDF4-D94EB8FF086E}"/>
              </a:ext>
            </a:extLst>
          </p:cNvPr>
          <p:cNvGrpSpPr/>
          <p:nvPr/>
        </p:nvGrpSpPr>
        <p:grpSpPr>
          <a:xfrm>
            <a:off x="7726807" y="1371175"/>
            <a:ext cx="731943" cy="1411605"/>
            <a:chOff x="8248015" y="1919816"/>
            <a:chExt cx="731943" cy="1411605"/>
          </a:xfrm>
          <a:solidFill>
            <a:srgbClr val="000000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D797BC8-7C71-47CE-AD69-4B1EB9A4AAEC}"/>
                </a:ext>
              </a:extLst>
            </p:cNvPr>
            <p:cNvSpPr/>
            <p:nvPr/>
          </p:nvSpPr>
          <p:spPr>
            <a:xfrm>
              <a:off x="8248015" y="1919816"/>
              <a:ext cx="731943" cy="1411605"/>
            </a:xfrm>
            <a:custGeom>
              <a:avLst/>
              <a:gdLst>
                <a:gd name="connsiteX0" fmla="*/ 627380 w 731943"/>
                <a:gd name="connsiteY0" fmla="*/ 0 h 1411605"/>
                <a:gd name="connsiteX1" fmla="*/ 104563 w 731943"/>
                <a:gd name="connsiteY1" fmla="*/ 0 h 1411605"/>
                <a:gd name="connsiteX2" fmla="*/ 0 w 731943"/>
                <a:gd name="connsiteY2" fmla="*/ 104563 h 1411605"/>
                <a:gd name="connsiteX3" fmla="*/ 0 w 731943"/>
                <a:gd name="connsiteY3" fmla="*/ 1307042 h 1411605"/>
                <a:gd name="connsiteX4" fmla="*/ 104563 w 731943"/>
                <a:gd name="connsiteY4" fmla="*/ 1411605 h 1411605"/>
                <a:gd name="connsiteX5" fmla="*/ 627380 w 731943"/>
                <a:gd name="connsiteY5" fmla="*/ 1411605 h 1411605"/>
                <a:gd name="connsiteX6" fmla="*/ 731943 w 731943"/>
                <a:gd name="connsiteY6" fmla="*/ 1307042 h 1411605"/>
                <a:gd name="connsiteX7" fmla="*/ 731943 w 731943"/>
                <a:gd name="connsiteY7" fmla="*/ 104563 h 1411605"/>
                <a:gd name="connsiteX8" fmla="*/ 627380 w 731943"/>
                <a:gd name="connsiteY8" fmla="*/ 0 h 1411605"/>
                <a:gd name="connsiteX9" fmla="*/ 679662 w 731943"/>
                <a:gd name="connsiteY9" fmla="*/ 1307042 h 1411605"/>
                <a:gd name="connsiteX10" fmla="*/ 627380 w 731943"/>
                <a:gd name="connsiteY10" fmla="*/ 1359323 h 1411605"/>
                <a:gd name="connsiteX11" fmla="*/ 104563 w 731943"/>
                <a:gd name="connsiteY11" fmla="*/ 1359323 h 1411605"/>
                <a:gd name="connsiteX12" fmla="*/ 52282 w 731943"/>
                <a:gd name="connsiteY12" fmla="*/ 1307042 h 1411605"/>
                <a:gd name="connsiteX13" fmla="*/ 52282 w 731943"/>
                <a:gd name="connsiteY13" fmla="*/ 104563 h 1411605"/>
                <a:gd name="connsiteX14" fmla="*/ 104563 w 731943"/>
                <a:gd name="connsiteY14" fmla="*/ 52282 h 1411605"/>
                <a:gd name="connsiteX15" fmla="*/ 627380 w 731943"/>
                <a:gd name="connsiteY15" fmla="*/ 52282 h 1411605"/>
                <a:gd name="connsiteX16" fmla="*/ 679662 w 731943"/>
                <a:gd name="connsiteY16" fmla="*/ 104563 h 1411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1943" h="1411605">
                  <a:moveTo>
                    <a:pt x="627380" y="0"/>
                  </a:moveTo>
                  <a:lnTo>
                    <a:pt x="104563" y="0"/>
                  </a:lnTo>
                  <a:cubicBezTo>
                    <a:pt x="46816" y="0"/>
                    <a:pt x="0" y="46816"/>
                    <a:pt x="0" y="104563"/>
                  </a:cubicBezTo>
                  <a:lnTo>
                    <a:pt x="0" y="1307042"/>
                  </a:lnTo>
                  <a:cubicBezTo>
                    <a:pt x="0" y="1364789"/>
                    <a:pt x="46816" y="1411605"/>
                    <a:pt x="104563" y="1411605"/>
                  </a:cubicBezTo>
                  <a:lnTo>
                    <a:pt x="627380" y="1411605"/>
                  </a:lnTo>
                  <a:cubicBezTo>
                    <a:pt x="685128" y="1411605"/>
                    <a:pt x="731943" y="1364789"/>
                    <a:pt x="731943" y="1307042"/>
                  </a:cubicBezTo>
                  <a:lnTo>
                    <a:pt x="731943" y="104563"/>
                  </a:lnTo>
                  <a:cubicBezTo>
                    <a:pt x="731943" y="46816"/>
                    <a:pt x="685128" y="0"/>
                    <a:pt x="627380" y="0"/>
                  </a:cubicBezTo>
                  <a:close/>
                  <a:moveTo>
                    <a:pt x="679662" y="1307042"/>
                  </a:moveTo>
                  <a:cubicBezTo>
                    <a:pt x="679662" y="1335917"/>
                    <a:pt x="656255" y="1359323"/>
                    <a:pt x="627380" y="1359323"/>
                  </a:cubicBezTo>
                  <a:lnTo>
                    <a:pt x="104563" y="1359323"/>
                  </a:lnTo>
                  <a:cubicBezTo>
                    <a:pt x="75688" y="1359323"/>
                    <a:pt x="52282" y="1335917"/>
                    <a:pt x="52282" y="1307042"/>
                  </a:cubicBezTo>
                  <a:lnTo>
                    <a:pt x="52282" y="104563"/>
                  </a:lnTo>
                  <a:cubicBezTo>
                    <a:pt x="52282" y="75688"/>
                    <a:pt x="75688" y="52282"/>
                    <a:pt x="104563" y="52282"/>
                  </a:cubicBezTo>
                  <a:lnTo>
                    <a:pt x="627380" y="52282"/>
                  </a:lnTo>
                  <a:cubicBezTo>
                    <a:pt x="656255" y="52282"/>
                    <a:pt x="679662" y="75688"/>
                    <a:pt x="679662" y="104563"/>
                  </a:cubicBez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327E-28B3-44AC-BD46-769E0CAC0F5E}"/>
                </a:ext>
              </a:extLst>
            </p:cNvPr>
            <p:cNvSpPr/>
            <p:nvPr/>
          </p:nvSpPr>
          <p:spPr>
            <a:xfrm>
              <a:off x="8404860" y="2128943"/>
              <a:ext cx="418253" cy="52281"/>
            </a:xfrm>
            <a:custGeom>
              <a:avLst/>
              <a:gdLst>
                <a:gd name="connsiteX0" fmla="*/ 0 w 418253"/>
                <a:gd name="connsiteY0" fmla="*/ 0 h 52281"/>
                <a:gd name="connsiteX1" fmla="*/ 418253 w 418253"/>
                <a:gd name="connsiteY1" fmla="*/ 0 h 52281"/>
                <a:gd name="connsiteX2" fmla="*/ 418253 w 418253"/>
                <a:gd name="connsiteY2" fmla="*/ 52282 h 52281"/>
                <a:gd name="connsiteX3" fmla="*/ 0 w 418253"/>
                <a:gd name="connsiteY3" fmla="*/ 52282 h 5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8253" h="52281">
                  <a:moveTo>
                    <a:pt x="0" y="0"/>
                  </a:moveTo>
                  <a:lnTo>
                    <a:pt x="418253" y="0"/>
                  </a:lnTo>
                  <a:lnTo>
                    <a:pt x="418253" y="52282"/>
                  </a:lnTo>
                  <a:lnTo>
                    <a:pt x="0" y="52282"/>
                  </a:ln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C30D45E-A924-434B-B545-7F9E7D69605B}"/>
                </a:ext>
              </a:extLst>
            </p:cNvPr>
            <p:cNvSpPr/>
            <p:nvPr/>
          </p:nvSpPr>
          <p:spPr>
            <a:xfrm>
              <a:off x="8404860" y="2285788"/>
              <a:ext cx="418253" cy="52281"/>
            </a:xfrm>
            <a:custGeom>
              <a:avLst/>
              <a:gdLst>
                <a:gd name="connsiteX0" fmla="*/ 0 w 418253"/>
                <a:gd name="connsiteY0" fmla="*/ 0 h 52281"/>
                <a:gd name="connsiteX1" fmla="*/ 418253 w 418253"/>
                <a:gd name="connsiteY1" fmla="*/ 0 h 52281"/>
                <a:gd name="connsiteX2" fmla="*/ 418253 w 418253"/>
                <a:gd name="connsiteY2" fmla="*/ 52282 h 52281"/>
                <a:gd name="connsiteX3" fmla="*/ 0 w 418253"/>
                <a:gd name="connsiteY3" fmla="*/ 52282 h 52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8253" h="52281">
                  <a:moveTo>
                    <a:pt x="0" y="0"/>
                  </a:moveTo>
                  <a:lnTo>
                    <a:pt x="418253" y="0"/>
                  </a:lnTo>
                  <a:lnTo>
                    <a:pt x="418253" y="52282"/>
                  </a:lnTo>
                  <a:lnTo>
                    <a:pt x="0" y="52282"/>
                  </a:ln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200747A-DCBF-41F6-8A06-46E52C310F17}"/>
                </a:ext>
              </a:extLst>
            </p:cNvPr>
            <p:cNvSpPr/>
            <p:nvPr/>
          </p:nvSpPr>
          <p:spPr>
            <a:xfrm>
              <a:off x="8574775" y="3043872"/>
              <a:ext cx="78422" cy="78422"/>
            </a:xfrm>
            <a:custGeom>
              <a:avLst/>
              <a:gdLst>
                <a:gd name="connsiteX0" fmla="*/ 78423 w 78422"/>
                <a:gd name="connsiteY0" fmla="*/ 39211 h 78422"/>
                <a:gd name="connsiteX1" fmla="*/ 39211 w 78422"/>
                <a:gd name="connsiteY1" fmla="*/ 78423 h 78422"/>
                <a:gd name="connsiteX2" fmla="*/ 0 w 78422"/>
                <a:gd name="connsiteY2" fmla="*/ 39211 h 78422"/>
                <a:gd name="connsiteX3" fmla="*/ 39211 w 78422"/>
                <a:gd name="connsiteY3" fmla="*/ 0 h 78422"/>
                <a:gd name="connsiteX4" fmla="*/ 78423 w 78422"/>
                <a:gd name="connsiteY4" fmla="*/ 39211 h 78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22" h="78422">
                  <a:moveTo>
                    <a:pt x="78423" y="39211"/>
                  </a:moveTo>
                  <a:cubicBezTo>
                    <a:pt x="78423" y="60867"/>
                    <a:pt x="60867" y="78423"/>
                    <a:pt x="39211" y="78423"/>
                  </a:cubicBezTo>
                  <a:cubicBezTo>
                    <a:pt x="17555" y="78423"/>
                    <a:pt x="0" y="60867"/>
                    <a:pt x="0" y="39211"/>
                  </a:cubicBezTo>
                  <a:cubicBezTo>
                    <a:pt x="0" y="17555"/>
                    <a:pt x="17555" y="0"/>
                    <a:pt x="39211" y="0"/>
                  </a:cubicBezTo>
                  <a:cubicBezTo>
                    <a:pt x="60867" y="0"/>
                    <a:pt x="78423" y="17555"/>
                    <a:pt x="78423" y="39211"/>
                  </a:cubicBezTo>
                  <a:close/>
                </a:path>
              </a:pathLst>
            </a:custGeom>
            <a:solidFill>
              <a:srgbClr val="000000"/>
            </a:solidFill>
            <a:ln w="2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AU"/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070E9B3-6D59-4B13-AD9A-499E9B47C89A}"/>
              </a:ext>
            </a:extLst>
          </p:cNvPr>
          <p:cNvCxnSpPr>
            <a:cxnSpLocks/>
          </p:cNvCxnSpPr>
          <p:nvPr/>
        </p:nvCxnSpPr>
        <p:spPr>
          <a:xfrm>
            <a:off x="5056165" y="2076978"/>
            <a:ext cx="2670642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BC399F4-B9AE-496D-BFF1-DF4480AB2C6F}"/>
              </a:ext>
            </a:extLst>
          </p:cNvPr>
          <p:cNvSpPr txBox="1"/>
          <p:nvPr/>
        </p:nvSpPr>
        <p:spPr>
          <a:xfrm>
            <a:off x="2651209" y="2895037"/>
            <a:ext cx="2585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/>
              <a:t>Developer/Tester desktop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FDF21F7-473A-4920-800B-AF1C212BFEFB}"/>
              </a:ext>
            </a:extLst>
          </p:cNvPr>
          <p:cNvSpPr/>
          <p:nvPr/>
        </p:nvSpPr>
        <p:spPr>
          <a:xfrm>
            <a:off x="6371493" y="4206239"/>
            <a:ext cx="2532888" cy="2173065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897E6F2-587F-47D0-A580-4E89B82AD546}"/>
              </a:ext>
            </a:extLst>
          </p:cNvPr>
          <p:cNvSpPr txBox="1"/>
          <p:nvPr/>
        </p:nvSpPr>
        <p:spPr>
          <a:xfrm>
            <a:off x="6444645" y="2950045"/>
            <a:ext cx="2521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Broadcom CA TDM Tool Server with Portal, Javelin, FDM, etc.</a:t>
            </a:r>
          </a:p>
        </p:txBody>
      </p:sp>
      <p:pic>
        <p:nvPicPr>
          <p:cNvPr id="39" name="Graphic 38" descr="Database">
            <a:extLst>
              <a:ext uri="{FF2B5EF4-FFF2-40B4-BE49-F238E27FC236}">
                <a16:creationId xmlns:a16="http://schemas.microsoft.com/office/drawing/2014/main" id="{3F94947A-015A-4C22-8D22-41702EBF1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2968" y="4319266"/>
            <a:ext cx="1119620" cy="135630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F8E65BE-6939-4C9C-B909-3443AAF2F2D4}"/>
              </a:ext>
            </a:extLst>
          </p:cNvPr>
          <p:cNvSpPr txBox="1"/>
          <p:nvPr/>
        </p:nvSpPr>
        <p:spPr>
          <a:xfrm>
            <a:off x="6545874" y="5732974"/>
            <a:ext cx="2323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/>
              <a:t>Application database server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E6D4A93-D260-424A-907B-B5EB67E251BF}"/>
              </a:ext>
            </a:extLst>
          </p:cNvPr>
          <p:cNvCxnSpPr>
            <a:cxnSpLocks/>
          </p:cNvCxnSpPr>
          <p:nvPr/>
        </p:nvCxnSpPr>
        <p:spPr>
          <a:xfrm>
            <a:off x="8092778" y="2782780"/>
            <a:ext cx="0" cy="18715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A40F1BD-3244-4A75-A32A-0E501C8F4073}"/>
              </a:ext>
            </a:extLst>
          </p:cNvPr>
          <p:cNvSpPr/>
          <p:nvPr/>
        </p:nvSpPr>
        <p:spPr>
          <a:xfrm>
            <a:off x="2790384" y="743795"/>
            <a:ext cx="2117403" cy="431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(A) Developer/ Tester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E52B743-CFBA-478D-9672-C56970DCFCF6}"/>
              </a:ext>
            </a:extLst>
          </p:cNvPr>
          <p:cNvSpPr/>
          <p:nvPr/>
        </p:nvSpPr>
        <p:spPr>
          <a:xfrm>
            <a:off x="6272785" y="743795"/>
            <a:ext cx="3128832" cy="457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(B) TDM Engineer </a:t>
            </a:r>
          </a:p>
          <a:p>
            <a:pPr algn="ctr"/>
            <a:r>
              <a:rPr lang="en-AU" dirty="0"/>
              <a:t>(setup rule one time)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493E908-60C3-48AE-995F-1EE695D14B17}"/>
              </a:ext>
            </a:extLst>
          </p:cNvPr>
          <p:cNvSpPr/>
          <p:nvPr/>
        </p:nvSpPr>
        <p:spPr>
          <a:xfrm>
            <a:off x="6668105" y="6383038"/>
            <a:ext cx="2117403" cy="36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/>
              <a:t>(C) DBA</a:t>
            </a:r>
            <a:endParaRPr lang="en-AU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48E001D-D4AC-45F4-96B2-CA4A78895477}"/>
              </a:ext>
            </a:extLst>
          </p:cNvPr>
          <p:cNvSpPr/>
          <p:nvPr/>
        </p:nvSpPr>
        <p:spPr>
          <a:xfrm>
            <a:off x="8092778" y="3666672"/>
            <a:ext cx="1444414" cy="2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400" dirty="0"/>
              <a:t>Functional Logon</a:t>
            </a:r>
          </a:p>
        </p:txBody>
      </p:sp>
    </p:spTree>
    <p:extLst>
      <p:ext uri="{BB962C8B-B14F-4D97-AF65-F5344CB8AC3E}">
        <p14:creationId xmlns:p14="http://schemas.microsoft.com/office/powerpoint/2010/main" val="2854248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Joshi, Rahul 1</dc:creator>
  <cp:lastModifiedBy>Joshi, Rahul 1</cp:lastModifiedBy>
  <cp:revision>6</cp:revision>
  <dcterms:created xsi:type="dcterms:W3CDTF">2020-08-05T01:05:19Z</dcterms:created>
  <dcterms:modified xsi:type="dcterms:W3CDTF">2020-08-05T04:53:28Z</dcterms:modified>
</cp:coreProperties>
</file>