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5" r:id="rId4"/>
    <p:sldMasterId id="2147484301" r:id="rId5"/>
    <p:sldMasterId id="2147484331" r:id="rId6"/>
  </p:sldMasterIdLst>
  <p:notesMasterIdLst>
    <p:notesMasterId r:id="rId54"/>
  </p:notesMasterIdLst>
  <p:handoutMasterIdLst>
    <p:handoutMasterId r:id="rId55"/>
  </p:handoutMasterIdLst>
  <p:sldIdLst>
    <p:sldId id="3805" r:id="rId7"/>
    <p:sldId id="3892" r:id="rId8"/>
    <p:sldId id="258" r:id="rId9"/>
    <p:sldId id="259" r:id="rId10"/>
    <p:sldId id="260" r:id="rId11"/>
    <p:sldId id="3869" r:id="rId12"/>
    <p:sldId id="3870" r:id="rId13"/>
    <p:sldId id="3871" r:id="rId14"/>
    <p:sldId id="3863" r:id="rId15"/>
    <p:sldId id="262" r:id="rId16"/>
    <p:sldId id="263" r:id="rId17"/>
    <p:sldId id="264" r:id="rId18"/>
    <p:sldId id="265" r:id="rId19"/>
    <p:sldId id="266" r:id="rId20"/>
    <p:sldId id="267" r:id="rId21"/>
    <p:sldId id="268" r:id="rId22"/>
    <p:sldId id="3864" r:id="rId23"/>
    <p:sldId id="270" r:id="rId24"/>
    <p:sldId id="271" r:id="rId25"/>
    <p:sldId id="272" r:id="rId26"/>
    <p:sldId id="273" r:id="rId27"/>
    <p:sldId id="3865" r:id="rId28"/>
    <p:sldId id="275" r:id="rId29"/>
    <p:sldId id="276" r:id="rId30"/>
    <p:sldId id="277" r:id="rId31"/>
    <p:sldId id="278" r:id="rId32"/>
    <p:sldId id="3866" r:id="rId33"/>
    <p:sldId id="280" r:id="rId34"/>
    <p:sldId id="281" r:id="rId35"/>
    <p:sldId id="282" r:id="rId36"/>
    <p:sldId id="283" r:id="rId37"/>
    <p:sldId id="3867" r:id="rId38"/>
    <p:sldId id="285" r:id="rId39"/>
    <p:sldId id="3797" r:id="rId40"/>
    <p:sldId id="3872" r:id="rId41"/>
    <p:sldId id="3873" r:id="rId42"/>
    <p:sldId id="3874" r:id="rId43"/>
    <p:sldId id="3875" r:id="rId44"/>
    <p:sldId id="3876" r:id="rId45"/>
    <p:sldId id="3882" r:id="rId46"/>
    <p:sldId id="3877" r:id="rId47"/>
    <p:sldId id="3878" r:id="rId48"/>
    <p:sldId id="3887" r:id="rId49"/>
    <p:sldId id="3889" r:id="rId50"/>
    <p:sldId id="3891" r:id="rId51"/>
    <p:sldId id="3890" r:id="rId52"/>
    <p:sldId id="3868" r:id="rId53"/>
  </p:sldIdLst>
  <p:sldSz cx="12192000" cy="6858000"/>
  <p:notesSz cx="7086600" cy="9359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3912" userDrawn="1">
          <p15:clr>
            <a:srgbClr val="A4A3A4"/>
          </p15:clr>
        </p15:guide>
      </p15:sldGuideLst>
    </p:ext>
    <p:ext uri="{2D200454-40CA-4A62-9FC3-DE9A4176ACB9}">
      <p15:notesGuideLst xmlns:p15="http://schemas.microsoft.com/office/powerpoint/2012/main">
        <p15:guide id="1" orient="horz" pos="2949">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ing, Anne" initials="FA" lastIdx="26" clrIdx="0">
    <p:extLst>
      <p:ext uri="{19B8F6BF-5375-455C-9EA6-DF929625EA0E}">
        <p15:presenceInfo xmlns:p15="http://schemas.microsoft.com/office/powerpoint/2012/main" userId="S::anne.fleming@maritz.com::df323dcc-b89c-4699-bae8-65125b1bc1c9" providerId="AD"/>
      </p:ext>
    </p:extLst>
  </p:cmAuthor>
  <p:cmAuthor id="2" name="Muschick, Tracy" initials="MT" lastIdx="19" clrIdx="1">
    <p:extLst>
      <p:ext uri="{19B8F6BF-5375-455C-9EA6-DF929625EA0E}">
        <p15:presenceInfo xmlns:p15="http://schemas.microsoft.com/office/powerpoint/2012/main" userId="S::Tracy.Muschick@maritz.com::5c3b5b12-9156-4f85-b378-3378c4999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8AA"/>
    <a:srgbClr val="C35900"/>
    <a:srgbClr val="000000"/>
    <a:srgbClr val="005C8A"/>
    <a:srgbClr val="A6192E"/>
    <a:srgbClr val="CC092F"/>
    <a:srgbClr val="F9D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B8A746-B920-412C-AE1B-312E8C66682B}">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01" autoAdjust="0"/>
    <p:restoredTop sz="94682"/>
  </p:normalViewPr>
  <p:slideViewPr>
    <p:cSldViewPr snapToGrid="0">
      <p:cViewPr varScale="1">
        <p:scale>
          <a:sx n="114" d="100"/>
          <a:sy n="114" d="100"/>
        </p:scale>
        <p:origin x="630" y="102"/>
      </p:cViewPr>
      <p:guideLst>
        <p:guide orient="horz" pos="3168"/>
        <p:guide pos="3912"/>
      </p:guideLst>
    </p:cSldViewPr>
  </p:slideViewPr>
  <p:notesTextViewPr>
    <p:cViewPr>
      <p:scale>
        <a:sx n="1" d="1"/>
        <a:sy n="1" d="1"/>
      </p:scale>
      <p:origin x="0" y="0"/>
    </p:cViewPr>
  </p:notesTextViewPr>
  <p:sorterViewPr>
    <p:cViewPr varScale="1">
      <p:scale>
        <a:sx n="1" d="1"/>
        <a:sy n="1" d="1"/>
      </p:scale>
      <p:origin x="0" y="-10518"/>
    </p:cViewPr>
  </p:sorterViewPr>
  <p:notesViewPr>
    <p:cSldViewPr snapToGrid="0">
      <p:cViewPr varScale="1">
        <p:scale>
          <a:sx n="66" d="100"/>
          <a:sy n="66" d="100"/>
        </p:scale>
        <p:origin x="0" y="0"/>
      </p:cViewPr>
      <p:guideLst>
        <p:guide orient="horz" pos="2949"/>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4014101" y="1"/>
            <a:ext cx="3070860" cy="467995"/>
          </a:xfrm>
          <a:prstGeom prst="rect">
            <a:avLst/>
          </a:prstGeom>
        </p:spPr>
        <p:txBody>
          <a:bodyPr vert="horz" lIns="95068" tIns="47534" rIns="95068" bIns="47534" rtlCol="0"/>
          <a:lstStyle>
            <a:lvl1pPr algn="r">
              <a:defRPr sz="1300"/>
            </a:lvl1pPr>
          </a:lstStyle>
          <a:p>
            <a:fld id="{C50E5DEF-305C-4654-A2C3-CA60F55E85EF}" type="datetimeFigureOut">
              <a:rPr lang="en-US" smtClean="0">
                <a:latin typeface="Arial" panose="020B0604020202020204" pitchFamily="34" charset="0"/>
              </a:rPr>
              <a:t>4/14/2022</a:t>
            </a:fld>
            <a:endParaRPr lang="en-US">
              <a:latin typeface="Arial" panose="020B0604020202020204" pitchFamily="34" charset="0"/>
            </a:endParaRPr>
          </a:p>
        </p:txBody>
      </p:sp>
      <p:sp>
        <p:nvSpPr>
          <p:cNvPr id="4" name="Footer Placeholder 3"/>
          <p:cNvSpPr>
            <a:spLocks noGrp="1"/>
          </p:cNvSpPr>
          <p:nvPr>
            <p:ph type="ftr" sz="quarter" idx="2"/>
          </p:nvPr>
        </p:nvSpPr>
        <p:spPr>
          <a:xfrm>
            <a:off x="0" y="8890282"/>
            <a:ext cx="3070860" cy="467995"/>
          </a:xfrm>
          <a:prstGeom prst="rect">
            <a:avLst/>
          </a:prstGeom>
        </p:spPr>
        <p:txBody>
          <a:bodyPr vert="horz" lIns="95068" tIns="47534" rIns="95068" bIns="47534" rtlCol="0" anchor="b"/>
          <a:lstStyle>
            <a:lvl1pPr algn="l">
              <a:defRPr sz="13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4014101" y="8890282"/>
            <a:ext cx="3070860" cy="467995"/>
          </a:xfrm>
          <a:prstGeom prst="rect">
            <a:avLst/>
          </a:prstGeom>
        </p:spPr>
        <p:txBody>
          <a:bodyPr vert="horz" lIns="95068" tIns="47534" rIns="95068" bIns="47534" rtlCol="0" anchor="b"/>
          <a:lstStyle>
            <a:lvl1pPr algn="r">
              <a:defRPr sz="1300"/>
            </a:lvl1pPr>
          </a:lstStyle>
          <a:p>
            <a:fld id="{23747F37-FF1C-480A-AD32-7E5696CA968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025263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67995"/>
          </a:xfrm>
          <a:prstGeom prst="rect">
            <a:avLst/>
          </a:prstGeom>
        </p:spPr>
        <p:txBody>
          <a:bodyPr vert="horz" lIns="95068" tIns="47534" rIns="95068" bIns="47534" rtlCol="0"/>
          <a:lstStyle>
            <a:lvl1pPr algn="l">
              <a:defRPr sz="1300">
                <a:latin typeface="Arial" panose="020B0604020202020204" pitchFamily="34" charset="0"/>
              </a:defRPr>
            </a:lvl1pPr>
          </a:lstStyle>
          <a:p>
            <a:endParaRPr lang="en-US"/>
          </a:p>
        </p:txBody>
      </p:sp>
      <p:sp>
        <p:nvSpPr>
          <p:cNvPr id="3" name="Date Placeholder 2"/>
          <p:cNvSpPr>
            <a:spLocks noGrp="1"/>
          </p:cNvSpPr>
          <p:nvPr>
            <p:ph type="dt" idx="1"/>
          </p:nvPr>
        </p:nvSpPr>
        <p:spPr>
          <a:xfrm>
            <a:off x="4014101" y="1"/>
            <a:ext cx="3070860" cy="467995"/>
          </a:xfrm>
          <a:prstGeom prst="rect">
            <a:avLst/>
          </a:prstGeom>
        </p:spPr>
        <p:txBody>
          <a:bodyPr vert="horz" lIns="95068" tIns="47534" rIns="95068" bIns="47534" rtlCol="0"/>
          <a:lstStyle>
            <a:lvl1pPr algn="r">
              <a:defRPr sz="1300">
                <a:latin typeface="Arial" panose="020B0604020202020204" pitchFamily="34" charset="0"/>
              </a:defRPr>
            </a:lvl1pPr>
          </a:lstStyle>
          <a:p>
            <a:fld id="{20BAC53A-F092-42C8-9364-10E62332E740}" type="datetimeFigureOut">
              <a:rPr lang="en-US" smtClean="0"/>
              <a:pPr/>
              <a:t>4/14/2022</a:t>
            </a:fld>
            <a:endParaRPr lang="en-US"/>
          </a:p>
        </p:txBody>
      </p:sp>
      <p:sp>
        <p:nvSpPr>
          <p:cNvPr id="4" name="Slide Image Placeholder 3"/>
          <p:cNvSpPr>
            <a:spLocks noGrp="1" noRot="1" noChangeAspect="1"/>
          </p:cNvSpPr>
          <p:nvPr>
            <p:ph type="sldImg" idx="2"/>
          </p:nvPr>
        </p:nvSpPr>
        <p:spPr>
          <a:xfrm>
            <a:off x="422275" y="701675"/>
            <a:ext cx="6242050" cy="3511550"/>
          </a:xfrm>
          <a:prstGeom prst="rect">
            <a:avLst/>
          </a:prstGeom>
          <a:noFill/>
          <a:ln w="12700">
            <a:solidFill>
              <a:prstClr val="black"/>
            </a:solidFill>
          </a:ln>
        </p:spPr>
        <p:txBody>
          <a:bodyPr vert="horz" lIns="95068" tIns="47534" rIns="95068" bIns="47534" rtlCol="0" anchor="ctr"/>
          <a:lstStyle/>
          <a:p>
            <a:endParaRPr lang="en-US"/>
          </a:p>
        </p:txBody>
      </p:sp>
      <p:sp>
        <p:nvSpPr>
          <p:cNvPr id="5" name="Notes Placeholder 4"/>
          <p:cNvSpPr>
            <a:spLocks noGrp="1"/>
          </p:cNvSpPr>
          <p:nvPr>
            <p:ph type="body" sz="quarter" idx="3"/>
          </p:nvPr>
        </p:nvSpPr>
        <p:spPr>
          <a:xfrm>
            <a:off x="708661" y="4445953"/>
            <a:ext cx="5669280" cy="4211955"/>
          </a:xfrm>
          <a:prstGeom prst="rect">
            <a:avLst/>
          </a:prstGeom>
        </p:spPr>
        <p:txBody>
          <a:bodyPr vert="horz" lIns="95068" tIns="47534" rIns="95068" bIns="47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0282"/>
            <a:ext cx="3070860" cy="467995"/>
          </a:xfrm>
          <a:prstGeom prst="rect">
            <a:avLst/>
          </a:prstGeom>
        </p:spPr>
        <p:txBody>
          <a:bodyPr vert="horz" lIns="95068" tIns="47534" rIns="95068" bIns="47534" rtlCol="0" anchor="b"/>
          <a:lstStyle>
            <a:lvl1pPr algn="l">
              <a:defRPr sz="13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14101" y="8890282"/>
            <a:ext cx="3070860" cy="467995"/>
          </a:xfrm>
          <a:prstGeom prst="rect">
            <a:avLst/>
          </a:prstGeom>
        </p:spPr>
        <p:txBody>
          <a:bodyPr vert="horz" lIns="95068" tIns="47534" rIns="95068" bIns="47534" rtlCol="0" anchor="b"/>
          <a:lstStyle>
            <a:lvl1pPr algn="r">
              <a:defRPr sz="1300">
                <a:latin typeface="Arial" panose="020B0604020202020204" pitchFamily="34" charset="0"/>
              </a:defRPr>
            </a:lvl1pPr>
          </a:lstStyle>
          <a:p>
            <a:fld id="{4FF0A437-926C-4CA3-A06C-CCC97DC4BFA4}" type="slidenum">
              <a:rPr lang="en-US" smtClean="0"/>
              <a:pPr/>
              <a:t>‹#›</a:t>
            </a:fld>
            <a:endParaRPr lang="en-US"/>
          </a:p>
        </p:txBody>
      </p:sp>
    </p:spTree>
    <p:extLst>
      <p:ext uri="{BB962C8B-B14F-4D97-AF65-F5344CB8AC3E}">
        <p14:creationId xmlns:p14="http://schemas.microsoft.com/office/powerpoint/2010/main" val="272776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echdocs.broadcom.com/us/en/ca-mainframe-software/traditional-management/mainframe-common-maintenance-procedures/1-0/configure-ca-smp-e-internet-service-retrieval.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youtube.com/playlist?list=PLnylOi97j3vboAnq_gojrvKLmHsGj-p1p" TargetMode="External"/><Relationship Id="rId5" Type="http://schemas.openxmlformats.org/officeDocument/2006/relationships/hyperlink" Target="https://knowledge.broadcom.com/external/article?articleId=197545" TargetMode="External"/><Relationship Id="rId4" Type="http://schemas.openxmlformats.org/officeDocument/2006/relationships/hyperlink" Target="https://www.ibm.com/support/z-content-solutions/software-update-zosm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notes"/>
          <p:cNvSpPr txBox="1">
            <a:spLocks noGrp="1"/>
          </p:cNvSpPr>
          <p:nvPr>
            <p:ph type="body" idx="1"/>
          </p:nvPr>
        </p:nvSpPr>
        <p:spPr>
          <a:xfrm>
            <a:off x="702311" y="4421823"/>
            <a:ext cx="5618480" cy="4189095"/>
          </a:xfrm>
          <a:prstGeom prst="rect">
            <a:avLst/>
          </a:prstGeom>
        </p:spPr>
        <p:txBody>
          <a:bodyPr spcFirstLastPara="1" wrap="square" lIns="94385" tIns="47192" rIns="94385" bIns="47192" anchor="t" anchorCtr="0">
            <a:noAutofit/>
          </a:bodyPr>
          <a:lstStyle/>
          <a:p>
            <a:pPr marL="0" indent="0" defTabSz="907999">
              <a:defRPr/>
            </a:pPr>
            <a:r>
              <a:rPr lang="en-US" dirty="0">
                <a:solidFill>
                  <a:schemeClr val="tx1"/>
                </a:solidFill>
              </a:rPr>
              <a:t>This is our standard Disclaimer slide which we are obligated to share stating that this presentation is for informational purposes only and is subject to change or withdrawal at any time without notice</a:t>
            </a:r>
            <a:endParaRPr lang="en-US" i="0" dirty="0">
              <a:solidFill>
                <a:schemeClr val="tx1"/>
              </a:solidFill>
            </a:endParaRPr>
          </a:p>
          <a:p>
            <a:pPr marL="0" indent="0"/>
            <a:endParaRPr dirty="0"/>
          </a:p>
        </p:txBody>
      </p:sp>
      <p:sp>
        <p:nvSpPr>
          <p:cNvPr id="368" name="Google Shape;368;p3:notes"/>
          <p:cNvSpPr>
            <a:spLocks noGrp="1" noRot="1" noChangeAspect="1"/>
          </p:cNvSpPr>
          <p:nvPr>
            <p:ph type="sldImg" idx="2"/>
          </p:nvPr>
        </p:nvSpPr>
        <p:spPr>
          <a:xfrm>
            <a:off x="40798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410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7fb628f32_0_0: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b7fb628f32_0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7fb628f32_0_6: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b7fb628f32_0_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b7fb628f32_0_12: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b7fb628f32_0_1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f3db300507_0_0: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f3db300507_0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3db300507_0_6: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f3db300507_0_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3b0327c12_0_4: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e3b0327c12_0_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f3db300507_0_12: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f3db300507_0_1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f3db300507_0_21: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f3db300507_0_2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3b0327c12_0_1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e3b0327c12_0_1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3b0327c12_0_2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e3b0327c12_0_2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2469fdc9fc_0_0: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12469fdc9fc_0_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f3db300507_0_27: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f3db300507_0_2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2469fdc9fc_0_7: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12469fdc9fc_0_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e3b0327c12_0_53: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e3b0327c12_0_5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3b0327c12_0_60: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ge3b0327c12_0_6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e3b0327c12_0_68: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e3b0327c12_0_6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3b0327c12_0_77: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e3b0327c12_0_7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3b0327c12_0_41:notes"/>
          <p:cNvSpPr txBox="1">
            <a:spLocks noGrp="1"/>
          </p:cNvSpPr>
          <p:nvPr>
            <p:ph type="body" idx="1"/>
          </p:nvPr>
        </p:nvSpPr>
        <p:spPr>
          <a:xfrm>
            <a:off x="685800" y="4473893"/>
            <a:ext cx="5486400" cy="36606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e3b0327c12_0_4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5118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206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0885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8B4C8A5-452C-4E53-AFA0-BB9B6ECE012D}" type="slidenum">
              <a:rPr lang="en-US" smtClean="0"/>
              <a:t>39</a:t>
            </a:fld>
            <a:endParaRPr lang="en-US" dirty="0"/>
          </a:p>
        </p:txBody>
      </p:sp>
    </p:spTree>
    <p:extLst>
      <p:ext uri="{BB962C8B-B14F-4D97-AF65-F5344CB8AC3E}">
        <p14:creationId xmlns:p14="http://schemas.microsoft.com/office/powerpoint/2010/main" val="3376468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4C8A5-452C-4E53-AFA0-BB9B6ECE012D}" type="slidenum">
              <a:rPr lang="en-US" smtClean="0"/>
              <a:t>41</a:t>
            </a:fld>
            <a:endParaRPr lang="en-US" dirty="0"/>
          </a:p>
        </p:txBody>
      </p:sp>
    </p:spTree>
    <p:extLst>
      <p:ext uri="{BB962C8B-B14F-4D97-AF65-F5344CB8AC3E}">
        <p14:creationId xmlns:p14="http://schemas.microsoft.com/office/powerpoint/2010/main" val="3042349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6503">
              <a:defRPr/>
            </a:pPr>
            <a:fld id="{98B4C8A5-452C-4E53-AFA0-BB9B6ECE012D}" type="slidenum">
              <a:rPr lang="en-US" sz="1200">
                <a:solidFill>
                  <a:prstClr val="black"/>
                </a:solidFill>
                <a:latin typeface="Calibri" panose="020F0502020204030204"/>
              </a:rPr>
              <a:pPr defTabSz="916503">
                <a:defRPr/>
              </a:pPr>
              <a:t>42</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46543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A437-926C-4CA3-A06C-CCC97DC4BFA4}"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8307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A437-926C-4CA3-A06C-CCC97DC4BFA4}"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424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bfa3ef113_0_31:notes"/>
          <p:cNvSpPr txBox="1">
            <a:spLocks noGrp="1"/>
          </p:cNvSpPr>
          <p:nvPr>
            <p:ph type="body" idx="1"/>
          </p:nvPr>
        </p:nvSpPr>
        <p:spPr>
          <a:xfrm>
            <a:off x="708661" y="4445953"/>
            <a:ext cx="5669400" cy="4212000"/>
          </a:xfrm>
          <a:prstGeom prst="rect">
            <a:avLst/>
          </a:prstGeom>
        </p:spPr>
        <p:txBody>
          <a:bodyPr spcFirstLastPara="1" wrap="square" lIns="95050" tIns="47525" rIns="95050" bIns="47525" anchor="t" anchorCtr="0">
            <a:noAutofit/>
          </a:bodyPr>
          <a:lstStyle/>
          <a:p>
            <a:pPr marL="457200" lvl="0" indent="-317500" algn="l" rtl="0">
              <a:spcBef>
                <a:spcPts val="0"/>
              </a:spcBef>
              <a:spcAft>
                <a:spcPts val="0"/>
              </a:spcAft>
              <a:buSzPts val="1400"/>
              <a:buChar char="●"/>
            </a:pPr>
            <a:r>
              <a:rPr lang="en-US"/>
              <a:t>CSM announcement is now imminent, expected in March 2022. As per Broadcom policy, CSM end of life will be announced 12 months before it becomes effective</a:t>
            </a:r>
            <a:endParaRPr/>
          </a:p>
          <a:p>
            <a:pPr marL="457200" lvl="0" indent="-317500" algn="l" rtl="0">
              <a:spcBef>
                <a:spcPts val="0"/>
              </a:spcBef>
              <a:spcAft>
                <a:spcPts val="0"/>
              </a:spcAft>
              <a:buSzPts val="1400"/>
              <a:buChar char="●"/>
            </a:pPr>
            <a:r>
              <a:rPr lang="en-US"/>
              <a:t>Our customers are being asked to start using IBM's z/OSMF for software management as part of the new cross vendor standard</a:t>
            </a:r>
            <a:endParaRPr/>
          </a:p>
          <a:p>
            <a:pPr marL="457200" lvl="0" indent="-317500" algn="l" rtl="0">
              <a:spcBef>
                <a:spcPts val="0"/>
              </a:spcBef>
              <a:spcAft>
                <a:spcPts val="0"/>
              </a:spcAft>
              <a:buSzPts val="1400"/>
              <a:buChar char="●"/>
            </a:pPr>
            <a:r>
              <a:rPr lang="en-US"/>
              <a:t>New education site is available to provide details about:</a:t>
            </a:r>
            <a:endParaRPr/>
          </a:p>
          <a:p>
            <a:pPr marL="914400" lvl="1" indent="-317500" algn="l" rtl="0">
              <a:spcBef>
                <a:spcPts val="0"/>
              </a:spcBef>
              <a:spcAft>
                <a:spcPts val="0"/>
              </a:spcAft>
              <a:buSzPts val="1400"/>
              <a:buChar char="○"/>
            </a:pPr>
            <a:r>
              <a:rPr lang="en-US"/>
              <a:t>Broadcom implementation of the new software management standard</a:t>
            </a:r>
            <a:endParaRPr/>
          </a:p>
          <a:p>
            <a:pPr marL="914400" lvl="1" indent="-317500" algn="l" rtl="0">
              <a:spcBef>
                <a:spcPts val="0"/>
              </a:spcBef>
              <a:spcAft>
                <a:spcPts val="0"/>
              </a:spcAft>
              <a:buSzPts val="1400"/>
              <a:buChar char="○"/>
            </a:pPr>
            <a:r>
              <a:rPr lang="en-US"/>
              <a:t>Detailed walkthrough of the software management process in z/OSMF</a:t>
            </a:r>
            <a:endParaRPr/>
          </a:p>
          <a:p>
            <a:pPr marL="914400" lvl="1" indent="-317500" algn="l" rtl="0">
              <a:spcBef>
                <a:spcPts val="0"/>
              </a:spcBef>
              <a:spcAft>
                <a:spcPts val="0"/>
              </a:spcAft>
              <a:buSzPts val="1400"/>
              <a:buChar char="○"/>
            </a:pPr>
            <a:r>
              <a:rPr lang="en-US"/>
              <a:t>Tools available to simplify transition from CSM to z/OSMF</a:t>
            </a:r>
            <a:endParaRPr/>
          </a:p>
          <a:p>
            <a:pPr marL="457200" lvl="0" indent="-317500" algn="l" rtl="0">
              <a:spcBef>
                <a:spcPts val="0"/>
              </a:spcBef>
              <a:spcAft>
                <a:spcPts val="0"/>
              </a:spcAft>
              <a:buSzPts val="1400"/>
              <a:buChar char="●"/>
            </a:pPr>
            <a:r>
              <a:rPr lang="en-US"/>
              <a:t>Broadcom &amp; IBM encourage all customers to transition to z/OSMF ASAP</a:t>
            </a:r>
            <a:endParaRPr/>
          </a:p>
          <a:p>
            <a:pPr marL="914400" lvl="1" indent="-317500" algn="l" rtl="0">
              <a:spcBef>
                <a:spcPts val="0"/>
              </a:spcBef>
              <a:spcAft>
                <a:spcPts val="0"/>
              </a:spcAft>
              <a:buSzPts val="1400"/>
              <a:buChar char="○"/>
            </a:pPr>
            <a:r>
              <a:rPr lang="en-US"/>
              <a:t>“Starting January 2022, all mainframe software orderable as a ServerPac will be delivered in a portable software instance (PSWI) format and must be installed using z/OSMF Software Management. Broadcom supports this strategic direction and has already created PSWIs for several products with 35+ more planned during the remainder of 2021.”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b="1"/>
              <a:t>SMP/E Internet Service Retrieval </a:t>
            </a:r>
            <a:endParaRPr b="1"/>
          </a:p>
          <a:p>
            <a:pPr marL="0" lvl="0" indent="0" algn="l" rtl="0">
              <a:spcBef>
                <a:spcPts val="0"/>
              </a:spcBef>
              <a:spcAft>
                <a:spcPts val="0"/>
              </a:spcAft>
              <a:buNone/>
            </a:pPr>
            <a:r>
              <a:rPr lang="en-US" u="sng">
                <a:solidFill>
                  <a:schemeClr val="hlink"/>
                </a:solidFill>
                <a:hlinkClick r:id="rId3"/>
              </a:rPr>
              <a:t>https://techdocs.broadcom.com/us/en/ca-mainframe-software/traditional-management/mainframe-common-maintenance-procedures/1-0/configure-ca-smp-e-internet-service-retrieval.html</a:t>
            </a:r>
            <a:r>
              <a:rPr lang="en-US"/>
              <a: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b="1"/>
              <a:t>Software Update module in z/OSMF</a:t>
            </a:r>
            <a:endParaRPr b="1"/>
          </a:p>
          <a:p>
            <a:pPr marL="0" lvl="0" indent="0" algn="l" rtl="0">
              <a:spcBef>
                <a:spcPts val="0"/>
              </a:spcBef>
              <a:spcAft>
                <a:spcPts val="0"/>
              </a:spcAft>
              <a:buNone/>
            </a:pPr>
            <a:r>
              <a:rPr lang="en-US" u="sng">
                <a:solidFill>
                  <a:schemeClr val="hlink"/>
                </a:solidFill>
                <a:hlinkClick r:id="rId4"/>
              </a:rPr>
              <a:t>https://www.ibm.com/support/z-content-solutions/software-update-zosmf/</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b="1"/>
              <a:t>CSM to z/OSMF migration utility</a:t>
            </a:r>
            <a:endParaRPr b="1"/>
          </a:p>
          <a:p>
            <a:pPr marL="0" lvl="0" indent="0" algn="l" rtl="0">
              <a:spcBef>
                <a:spcPts val="0"/>
              </a:spcBef>
              <a:spcAft>
                <a:spcPts val="0"/>
              </a:spcAft>
              <a:buNone/>
            </a:pPr>
            <a:r>
              <a:rPr lang="en-US" u="sng">
                <a:solidFill>
                  <a:schemeClr val="hlink"/>
                </a:solidFill>
                <a:hlinkClick r:id="rId5"/>
              </a:rPr>
              <a:t>https://knowledge.broadcom.com/external/article?articleId=197545</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b="1"/>
              <a:t>YouTube education playlist</a:t>
            </a:r>
            <a:endParaRPr b="1"/>
          </a:p>
          <a:p>
            <a:pPr marL="0" lvl="0" indent="0" algn="l" rtl="0">
              <a:spcBef>
                <a:spcPts val="0"/>
              </a:spcBef>
              <a:spcAft>
                <a:spcPts val="0"/>
              </a:spcAft>
              <a:buNone/>
            </a:pPr>
            <a:r>
              <a:rPr lang="en-US" u="sng">
                <a:solidFill>
                  <a:schemeClr val="hlink"/>
                </a:solidFill>
                <a:hlinkClick r:id="rId6"/>
              </a:rPr>
              <a:t>https://www.youtube.com/playlist?list=PLnylOi97j3vboAnq_gojrvKLmHsGj-p1p</a:t>
            </a:r>
            <a:r>
              <a:rPr lang="en-US"/>
              <a:t> </a:t>
            </a:r>
            <a:endParaRPr/>
          </a:p>
          <a:p>
            <a:pPr marL="0" lvl="0" indent="0" algn="l" rtl="0">
              <a:spcBef>
                <a:spcPts val="0"/>
              </a:spcBef>
              <a:spcAft>
                <a:spcPts val="0"/>
              </a:spcAft>
              <a:buNone/>
            </a:pPr>
            <a:endParaRPr/>
          </a:p>
        </p:txBody>
      </p:sp>
      <p:sp>
        <p:nvSpPr>
          <p:cNvPr id="99" name="Google Shape;99;gfbfa3ef113_0_31:notes"/>
          <p:cNvSpPr>
            <a:spLocks noGrp="1" noRot="1" noChangeAspect="1"/>
          </p:cNvSpPr>
          <p:nvPr>
            <p:ph type="sldImg" idx="2"/>
          </p:nvPr>
        </p:nvSpPr>
        <p:spPr>
          <a:xfrm>
            <a:off x="422275"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46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984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113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972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Master" Target="../slideMasters/slideMaster3.xml"/><Relationship Id="rId5" Type="http://schemas.openxmlformats.org/officeDocument/2006/relationships/image" Target="../media/image40.png"/><Relationship Id="rId4" Type="http://schemas.openxmlformats.org/officeDocument/2006/relationships/image" Target="../media/image5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Master" Target="../slideMasters/slideMaster3.xml"/><Relationship Id="rId5" Type="http://schemas.openxmlformats.org/officeDocument/2006/relationships/image" Target="../media/image56.png"/><Relationship Id="rId4" Type="http://schemas.openxmlformats.org/officeDocument/2006/relationships/image" Target="../media/image4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2.xml"/><Relationship Id="rId5" Type="http://schemas.openxmlformats.org/officeDocument/2006/relationships/image" Target="../media/image32.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Master" Target="../slideMasters/slideMaster2.xml"/><Relationship Id="rId5" Type="http://schemas.openxmlformats.org/officeDocument/2006/relationships/image" Target="../media/image32.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Master" Target="../slideMasters/slideMaster2.xml"/><Relationship Id="rId5" Type="http://schemas.openxmlformats.org/officeDocument/2006/relationships/image" Target="../media/image32.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4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6.jpg"/><Relationship Id="rId1" Type="http://schemas.openxmlformats.org/officeDocument/2006/relationships/slideMaster" Target="../slideMasters/slideMaster3.xml"/><Relationship Id="rId5" Type="http://schemas.openxmlformats.org/officeDocument/2006/relationships/image" Target="../media/image47.png"/><Relationship Id="rId4" Type="http://schemas.openxmlformats.org/officeDocument/2006/relationships/image" Target="../media/image4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Cover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2D3F84-BD95-4F43-A77E-56DA9239AD1A}"/>
              </a:ext>
            </a:extLst>
          </p:cNvPr>
          <p:cNvSpPr/>
          <p:nvPr userDrawn="1"/>
        </p:nvSpPr>
        <p:spPr>
          <a:xfrm>
            <a:off x="0" y="88901"/>
            <a:ext cx="12192000" cy="67690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A64E7A-9EA7-9149-A03B-173D0A2150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9" t="5843" r="24779" b="26363"/>
          <a:stretch/>
        </p:blipFill>
        <p:spPr>
          <a:xfrm>
            <a:off x="4381500" y="92075"/>
            <a:ext cx="7810500" cy="6769100"/>
          </a:xfrm>
          <a:prstGeom prst="rect">
            <a:avLst/>
          </a:prstGeom>
        </p:spPr>
      </p:pic>
      <p:pic>
        <p:nvPicPr>
          <p:cNvPr id="9" name="Picture 8">
            <a:extLst>
              <a:ext uri="{FF2B5EF4-FFF2-40B4-BE49-F238E27FC236}">
                <a16:creationId xmlns:a16="http://schemas.microsoft.com/office/drawing/2014/main" id="{FDDFB179-363E-4B48-AAB6-57247EC689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1" y="705916"/>
            <a:ext cx="3374036" cy="917874"/>
          </a:xfrm>
          <a:prstGeom prst="rect">
            <a:avLst/>
          </a:prstGeom>
        </p:spPr>
      </p:pic>
      <p:sp>
        <p:nvSpPr>
          <p:cNvPr id="11" name="Subtitle 6">
            <a:extLst>
              <a:ext uri="{FF2B5EF4-FFF2-40B4-BE49-F238E27FC236}">
                <a16:creationId xmlns:a16="http://schemas.microsoft.com/office/drawing/2014/main" id="{9501DF62-4C58-1E4C-9BCF-2E38829E9AE3}"/>
              </a:ext>
            </a:extLst>
          </p:cNvPr>
          <p:cNvSpPr>
            <a:spLocks noGrp="1"/>
          </p:cNvSpPr>
          <p:nvPr>
            <p:ph type="subTitle" idx="1" hasCustomPrompt="1"/>
          </p:nvPr>
        </p:nvSpPr>
        <p:spPr>
          <a:xfrm>
            <a:off x="1402996" y="4497865"/>
            <a:ext cx="4054534" cy="369332"/>
          </a:xfrm>
        </p:spPr>
        <p:txBody>
          <a:bodyPr/>
          <a:lstStyle>
            <a:lvl1pPr>
              <a:defRPr sz="2400">
                <a:solidFill>
                  <a:schemeClr val="bg2"/>
                </a:solidFill>
              </a:defRPr>
            </a:lvl1pPr>
          </a:lstStyle>
          <a:p>
            <a:r>
              <a:rPr lang="en-US" dirty="0"/>
              <a:t>Name</a:t>
            </a:r>
          </a:p>
        </p:txBody>
      </p:sp>
      <p:sp>
        <p:nvSpPr>
          <p:cNvPr id="12" name="Text Placeholder 7">
            <a:extLst>
              <a:ext uri="{FF2B5EF4-FFF2-40B4-BE49-F238E27FC236}">
                <a16:creationId xmlns:a16="http://schemas.microsoft.com/office/drawing/2014/main" id="{B1362690-9076-5044-BCD3-4B37F7EB481D}"/>
              </a:ext>
            </a:extLst>
          </p:cNvPr>
          <p:cNvSpPr>
            <a:spLocks noGrp="1"/>
          </p:cNvSpPr>
          <p:nvPr>
            <p:ph type="body" idx="13" hasCustomPrompt="1"/>
          </p:nvPr>
        </p:nvSpPr>
        <p:spPr>
          <a:xfrm>
            <a:off x="1402996" y="5059393"/>
            <a:ext cx="4069057" cy="246221"/>
          </a:xfrm>
        </p:spPr>
        <p:txBody>
          <a:bodyPr/>
          <a:lstStyle>
            <a:lvl1pPr>
              <a:defRPr>
                <a:solidFill>
                  <a:schemeClr val="bg1"/>
                </a:solidFill>
              </a:defRPr>
            </a:lvl1pPr>
          </a:lstStyle>
          <a:p>
            <a:r>
              <a:rPr lang="en-US" dirty="0"/>
              <a:t>Title</a:t>
            </a:r>
          </a:p>
        </p:txBody>
      </p:sp>
      <p:sp>
        <p:nvSpPr>
          <p:cNvPr id="14" name="TextBox 13">
            <a:extLst>
              <a:ext uri="{FF2B5EF4-FFF2-40B4-BE49-F238E27FC236}">
                <a16:creationId xmlns:a16="http://schemas.microsoft.com/office/drawing/2014/main" id="{2719653B-8E6D-8B4D-B55A-04B98801E4F7}"/>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207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urity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endParaRPr lang="en-US" dirty="0"/>
          </a:p>
        </p:txBody>
      </p:sp>
    </p:spTree>
    <p:extLst>
      <p:ext uri="{BB962C8B-B14F-4D97-AF65-F5344CB8AC3E}">
        <p14:creationId xmlns:p14="http://schemas.microsoft.com/office/powerpoint/2010/main" val="4714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AIOps - Light Section Header">
  <p:cSld name="AIOps - Light Section Header">
    <p:spTree>
      <p:nvGrpSpPr>
        <p:cNvPr id="1" name="Shape 310"/>
        <p:cNvGrpSpPr/>
        <p:nvPr/>
      </p:nvGrpSpPr>
      <p:grpSpPr>
        <a:xfrm>
          <a:off x="0" y="0"/>
          <a:ext cx="0" cy="0"/>
          <a:chOff x="0" y="0"/>
          <a:chExt cx="0" cy="0"/>
        </a:xfrm>
      </p:grpSpPr>
      <p:pic>
        <p:nvPicPr>
          <p:cNvPr id="311" name="Google Shape;311;p97" descr="Icon&#10;&#10;Description automatically generated"/>
          <p:cNvPicPr preferRelativeResize="0"/>
          <p:nvPr/>
        </p:nvPicPr>
        <p:blipFill rotWithShape="1">
          <a:blip r:embed="rId2">
            <a:alphaModFix/>
          </a:blip>
          <a:srcRect/>
          <a:stretch/>
        </p:blipFill>
        <p:spPr>
          <a:xfrm>
            <a:off x="686707" y="1741146"/>
            <a:ext cx="1784646" cy="1784646"/>
          </a:xfrm>
          <a:prstGeom prst="rect">
            <a:avLst/>
          </a:prstGeom>
          <a:noFill/>
          <a:ln>
            <a:noFill/>
          </a:ln>
        </p:spPr>
      </p:pic>
      <p:sp>
        <p:nvSpPr>
          <p:cNvPr id="312" name="Google Shape;312;p97"/>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97"/>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14" name="Google Shape;314;p97"/>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pic>
        <p:nvPicPr>
          <p:cNvPr id="315" name="Google Shape;315;p97" descr="A close up of a logo&#10;&#10;Description automatically generated"/>
          <p:cNvPicPr preferRelativeResize="0"/>
          <p:nvPr/>
        </p:nvPicPr>
        <p:blipFill rotWithShape="1">
          <a:blip r:embed="rId3">
            <a:alphaModFix amt="35000"/>
          </a:blip>
          <a:srcRect/>
          <a:stretch/>
        </p:blipFill>
        <p:spPr>
          <a:xfrm>
            <a:off x="8170986" y="82139"/>
            <a:ext cx="4021014" cy="5300140"/>
          </a:xfrm>
          <a:prstGeom prst="rect">
            <a:avLst/>
          </a:prstGeom>
          <a:noFill/>
          <a:ln>
            <a:noFill/>
          </a:ln>
        </p:spPr>
      </p:pic>
      <p:sp>
        <p:nvSpPr>
          <p:cNvPr id="316" name="Google Shape;316;p97"/>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8351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IOps - Dark Section Header">
  <p:cSld name="AIOps - Dark Section Header">
    <p:spTree>
      <p:nvGrpSpPr>
        <p:cNvPr id="1" name="Shape 317"/>
        <p:cNvGrpSpPr/>
        <p:nvPr/>
      </p:nvGrpSpPr>
      <p:grpSpPr>
        <a:xfrm>
          <a:off x="0" y="0"/>
          <a:ext cx="0" cy="0"/>
          <a:chOff x="0" y="0"/>
          <a:chExt cx="0" cy="0"/>
        </a:xfrm>
      </p:grpSpPr>
      <p:pic>
        <p:nvPicPr>
          <p:cNvPr id="318" name="Google Shape;318;p98" descr="A close up of a logo&#10;&#10;Description automatically generated"/>
          <p:cNvPicPr preferRelativeResize="0"/>
          <p:nvPr/>
        </p:nvPicPr>
        <p:blipFill rotWithShape="1">
          <a:blip r:embed="rId2">
            <a:alphaModFix/>
          </a:blip>
          <a:srcRect/>
          <a:stretch/>
        </p:blipFill>
        <p:spPr>
          <a:xfrm>
            <a:off x="0" y="73152"/>
            <a:ext cx="12192000" cy="6784848"/>
          </a:xfrm>
          <a:prstGeom prst="rect">
            <a:avLst/>
          </a:prstGeom>
          <a:noFill/>
          <a:ln>
            <a:noFill/>
          </a:ln>
        </p:spPr>
      </p:pic>
      <p:pic>
        <p:nvPicPr>
          <p:cNvPr id="319" name="Google Shape;319;p98" descr="A close up of a logo&#10;&#10;Description automatically generated"/>
          <p:cNvPicPr preferRelativeResize="0"/>
          <p:nvPr/>
        </p:nvPicPr>
        <p:blipFill rotWithShape="1">
          <a:blip r:embed="rId3">
            <a:alphaModFix/>
          </a:blip>
          <a:srcRect l="8066" r="7995"/>
          <a:stretch/>
        </p:blipFill>
        <p:spPr>
          <a:xfrm>
            <a:off x="0" y="1568830"/>
            <a:ext cx="12192000" cy="3115740"/>
          </a:xfrm>
          <a:prstGeom prst="rect">
            <a:avLst/>
          </a:prstGeom>
          <a:noFill/>
          <a:ln>
            <a:noFill/>
          </a:ln>
        </p:spPr>
      </p:pic>
      <p:pic>
        <p:nvPicPr>
          <p:cNvPr id="320" name="Google Shape;320;p98"/>
          <p:cNvPicPr preferRelativeResize="0"/>
          <p:nvPr/>
        </p:nvPicPr>
        <p:blipFill rotWithShape="1">
          <a:blip r:embed="rId4">
            <a:alphaModFix/>
          </a:blip>
          <a:srcRect/>
          <a:stretch/>
        </p:blipFill>
        <p:spPr>
          <a:xfrm>
            <a:off x="920590" y="1983225"/>
            <a:ext cx="1307592" cy="1307592"/>
          </a:xfrm>
          <a:prstGeom prst="rect">
            <a:avLst/>
          </a:prstGeom>
          <a:noFill/>
          <a:ln>
            <a:noFill/>
          </a:ln>
        </p:spPr>
      </p:pic>
      <p:sp>
        <p:nvSpPr>
          <p:cNvPr id="321" name="Google Shape;321;p9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322" name="Google Shape;322;p98"/>
          <p:cNvPicPr preferRelativeResize="0"/>
          <p:nvPr/>
        </p:nvPicPr>
        <p:blipFill rotWithShape="1">
          <a:blip r:embed="rId5">
            <a:alphaModFix/>
          </a:blip>
          <a:srcRect/>
          <a:stretch/>
        </p:blipFill>
        <p:spPr>
          <a:xfrm>
            <a:off x="10381892" y="6468920"/>
            <a:ext cx="1496946" cy="202290"/>
          </a:xfrm>
          <a:prstGeom prst="rect">
            <a:avLst/>
          </a:prstGeom>
          <a:noFill/>
          <a:ln>
            <a:noFill/>
          </a:ln>
        </p:spPr>
      </p:pic>
      <p:grpSp>
        <p:nvGrpSpPr>
          <p:cNvPr id="323" name="Google Shape;323;p98"/>
          <p:cNvGrpSpPr/>
          <p:nvPr/>
        </p:nvGrpSpPr>
        <p:grpSpPr>
          <a:xfrm>
            <a:off x="0" y="123"/>
            <a:ext cx="12192000" cy="88197"/>
            <a:chOff x="0" y="0"/>
            <a:chExt cx="12192000" cy="88197"/>
          </a:xfrm>
        </p:grpSpPr>
        <p:sp>
          <p:nvSpPr>
            <p:cNvPr id="324" name="Google Shape;324;p98"/>
            <p:cNvSpPr/>
            <p:nvPr/>
          </p:nvSpPr>
          <p:spPr>
            <a:xfrm>
              <a:off x="0" y="0"/>
              <a:ext cx="9865489" cy="88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5" name="Google Shape;325;p98"/>
            <p:cNvSpPr/>
            <p:nvPr/>
          </p:nvSpPr>
          <p:spPr>
            <a:xfrm>
              <a:off x="9865489" y="0"/>
              <a:ext cx="2326511" cy="88197"/>
            </a:xfrm>
            <a:prstGeom prst="rect">
              <a:avLst/>
            </a:prstGeom>
            <a:solidFill>
              <a:srgbClr val="A61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26" name="Google Shape;326;p98"/>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2021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327" name="Google Shape;327;p98"/>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98"/>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l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29" name="Google Shape;329;p98"/>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30" name="Google Shape;330;p98"/>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61833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Infrastructure - Light Section Header">
  <p:cSld name="Infrastructure - Light Section Header">
    <p:spTree>
      <p:nvGrpSpPr>
        <p:cNvPr id="1" name="Shape 331"/>
        <p:cNvGrpSpPr/>
        <p:nvPr/>
      </p:nvGrpSpPr>
      <p:grpSpPr>
        <a:xfrm>
          <a:off x="0" y="0"/>
          <a:ext cx="0" cy="0"/>
          <a:chOff x="0" y="0"/>
          <a:chExt cx="0" cy="0"/>
        </a:xfrm>
      </p:grpSpPr>
      <p:pic>
        <p:nvPicPr>
          <p:cNvPr id="332" name="Google Shape;332;p99" descr="Icon&#10;&#10;Description automatically generated"/>
          <p:cNvPicPr preferRelativeResize="0"/>
          <p:nvPr/>
        </p:nvPicPr>
        <p:blipFill rotWithShape="1">
          <a:blip r:embed="rId2">
            <a:alphaModFix/>
          </a:blip>
          <a:srcRect/>
          <a:stretch/>
        </p:blipFill>
        <p:spPr>
          <a:xfrm>
            <a:off x="692826" y="1752253"/>
            <a:ext cx="1762049" cy="1762049"/>
          </a:xfrm>
          <a:prstGeom prst="rect">
            <a:avLst/>
          </a:prstGeom>
          <a:noFill/>
          <a:ln>
            <a:noFill/>
          </a:ln>
        </p:spPr>
      </p:pic>
      <p:pic>
        <p:nvPicPr>
          <p:cNvPr id="333" name="Google Shape;333;p99" descr="A close up of a logo&#10;&#10;Description automatically generated"/>
          <p:cNvPicPr preferRelativeResize="0"/>
          <p:nvPr/>
        </p:nvPicPr>
        <p:blipFill rotWithShape="1">
          <a:blip r:embed="rId3">
            <a:alphaModFix amt="35000"/>
          </a:blip>
          <a:srcRect/>
          <a:stretch/>
        </p:blipFill>
        <p:spPr>
          <a:xfrm>
            <a:off x="8170986" y="77249"/>
            <a:ext cx="4021014" cy="5300140"/>
          </a:xfrm>
          <a:prstGeom prst="rect">
            <a:avLst/>
          </a:prstGeom>
          <a:noFill/>
          <a:ln>
            <a:noFill/>
          </a:ln>
        </p:spPr>
      </p:pic>
      <p:sp>
        <p:nvSpPr>
          <p:cNvPr id="334" name="Google Shape;334;p99"/>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accent6"/>
              </a:buClr>
              <a:buSzPts val="4400"/>
              <a:buFont typeface="Arial"/>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9"/>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6"/>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36" name="Google Shape;336;p99"/>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37" name="Google Shape;337;p99"/>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accent6"/>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51749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nfrastructure - Dark Section Header">
  <p:cSld name="Infrastructure - Dark Section Header">
    <p:spTree>
      <p:nvGrpSpPr>
        <p:cNvPr id="1" name="Shape 338"/>
        <p:cNvGrpSpPr/>
        <p:nvPr/>
      </p:nvGrpSpPr>
      <p:grpSpPr>
        <a:xfrm>
          <a:off x="0" y="0"/>
          <a:ext cx="0" cy="0"/>
          <a:chOff x="0" y="0"/>
          <a:chExt cx="0" cy="0"/>
        </a:xfrm>
      </p:grpSpPr>
      <p:pic>
        <p:nvPicPr>
          <p:cNvPr id="339" name="Google Shape;339;p100"/>
          <p:cNvPicPr preferRelativeResize="0"/>
          <p:nvPr/>
        </p:nvPicPr>
        <p:blipFill rotWithShape="1">
          <a:blip r:embed="rId2">
            <a:alphaModFix/>
          </a:blip>
          <a:srcRect l="391" r="188" b="1671"/>
          <a:stretch/>
        </p:blipFill>
        <p:spPr>
          <a:xfrm>
            <a:off x="0" y="81514"/>
            <a:ext cx="12192000" cy="6776364"/>
          </a:xfrm>
          <a:prstGeom prst="rect">
            <a:avLst/>
          </a:prstGeom>
          <a:noFill/>
          <a:ln>
            <a:noFill/>
          </a:ln>
        </p:spPr>
      </p:pic>
      <p:pic>
        <p:nvPicPr>
          <p:cNvPr id="340" name="Google Shape;340;p100" descr="A picture containing food, flower, honey&#10;&#10;Description automatically generated"/>
          <p:cNvPicPr preferRelativeResize="0"/>
          <p:nvPr/>
        </p:nvPicPr>
        <p:blipFill rotWithShape="1">
          <a:blip r:embed="rId3">
            <a:alphaModFix/>
          </a:blip>
          <a:srcRect l="3417" t="1823" r="17086" b="3801"/>
          <a:stretch/>
        </p:blipFill>
        <p:spPr>
          <a:xfrm>
            <a:off x="0" y="1561932"/>
            <a:ext cx="12192000" cy="3104770"/>
          </a:xfrm>
          <a:prstGeom prst="rect">
            <a:avLst/>
          </a:prstGeom>
          <a:noFill/>
          <a:ln>
            <a:noFill/>
          </a:ln>
        </p:spPr>
      </p:pic>
      <p:sp>
        <p:nvSpPr>
          <p:cNvPr id="341" name="Google Shape;341;p100"/>
          <p:cNvSpPr/>
          <p:nvPr/>
        </p:nvSpPr>
        <p:spPr>
          <a:xfrm flipH="1">
            <a:off x="0" y="81514"/>
            <a:ext cx="12192000" cy="6776166"/>
          </a:xfrm>
          <a:prstGeom prst="rect">
            <a:avLst/>
          </a:prstGeom>
          <a:gradFill>
            <a:gsLst>
              <a:gs pos="0">
                <a:srgbClr val="985811">
                  <a:alpha val="26666"/>
                </a:srgbClr>
              </a:gs>
              <a:gs pos="7000">
                <a:srgbClr val="985811">
                  <a:alpha val="26666"/>
                </a:srgbClr>
              </a:gs>
              <a:gs pos="100000">
                <a:srgbClr val="3A3E3C">
                  <a:alpha val="6000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342" name="Google Shape;342;p100"/>
          <p:cNvGrpSpPr/>
          <p:nvPr/>
        </p:nvGrpSpPr>
        <p:grpSpPr>
          <a:xfrm>
            <a:off x="0" y="123"/>
            <a:ext cx="12192000" cy="88197"/>
            <a:chOff x="0" y="0"/>
            <a:chExt cx="12192000" cy="88197"/>
          </a:xfrm>
        </p:grpSpPr>
        <p:sp>
          <p:nvSpPr>
            <p:cNvPr id="343" name="Google Shape;343;p100"/>
            <p:cNvSpPr/>
            <p:nvPr/>
          </p:nvSpPr>
          <p:spPr>
            <a:xfrm>
              <a:off x="0" y="0"/>
              <a:ext cx="9865489" cy="88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4" name="Google Shape;344;p100"/>
            <p:cNvSpPr/>
            <p:nvPr/>
          </p:nvSpPr>
          <p:spPr>
            <a:xfrm>
              <a:off x="9865489" y="0"/>
              <a:ext cx="2326511" cy="88197"/>
            </a:xfrm>
            <a:prstGeom prst="rect">
              <a:avLst/>
            </a:prstGeom>
            <a:solidFill>
              <a:srgbClr val="A61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345" name="Google Shape;345;p100"/>
          <p:cNvPicPr preferRelativeResize="0"/>
          <p:nvPr/>
        </p:nvPicPr>
        <p:blipFill rotWithShape="1">
          <a:blip r:embed="rId4">
            <a:alphaModFix/>
          </a:blip>
          <a:srcRect/>
          <a:stretch/>
        </p:blipFill>
        <p:spPr>
          <a:xfrm>
            <a:off x="10381892" y="6468920"/>
            <a:ext cx="1496946" cy="202290"/>
          </a:xfrm>
          <a:prstGeom prst="rect">
            <a:avLst/>
          </a:prstGeom>
          <a:noFill/>
          <a:ln>
            <a:noFill/>
          </a:ln>
        </p:spPr>
      </p:pic>
      <p:sp>
        <p:nvSpPr>
          <p:cNvPr id="346" name="Google Shape;346;p100"/>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347" name="Google Shape;347;p100"/>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2021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348" name="Google Shape;348;p100"/>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100"/>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l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50" name="Google Shape;350;p100"/>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51" name="Google Shape;351;p100"/>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2" name="Google Shape;352;p100"/>
          <p:cNvPicPr preferRelativeResize="0"/>
          <p:nvPr/>
        </p:nvPicPr>
        <p:blipFill rotWithShape="1">
          <a:blip r:embed="rId5">
            <a:alphaModFix/>
          </a:blip>
          <a:srcRect/>
          <a:stretch/>
        </p:blipFill>
        <p:spPr>
          <a:xfrm>
            <a:off x="920590" y="1983225"/>
            <a:ext cx="1307592" cy="1307592"/>
          </a:xfrm>
          <a:prstGeom prst="rect">
            <a:avLst/>
          </a:prstGeom>
          <a:noFill/>
          <a:ln>
            <a:noFill/>
          </a:ln>
        </p:spPr>
      </p:pic>
    </p:spTree>
    <p:extLst>
      <p:ext uri="{BB962C8B-B14F-4D97-AF65-F5344CB8AC3E}">
        <p14:creationId xmlns:p14="http://schemas.microsoft.com/office/powerpoint/2010/main" val="15330015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75"/>
        <p:cNvGrpSpPr/>
        <p:nvPr/>
      </p:nvGrpSpPr>
      <p:grpSpPr>
        <a:xfrm>
          <a:off x="0" y="0"/>
          <a:ext cx="0" cy="0"/>
          <a:chOff x="0" y="0"/>
          <a:chExt cx="0" cy="0"/>
        </a:xfrm>
      </p:grpSpPr>
      <p:sp>
        <p:nvSpPr>
          <p:cNvPr id="276" name="Google Shape;276;p12"/>
          <p:cNvSpPr txBox="1">
            <a:spLocks noGrp="1"/>
          </p:cNvSpPr>
          <p:nvPr>
            <p:ph type="title"/>
          </p:nvPr>
        </p:nvSpPr>
        <p:spPr>
          <a:xfrm>
            <a:off x="609600" y="525787"/>
            <a:ext cx="10972800" cy="73250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2"/>
          <p:cNvSpPr txBox="1">
            <a:spLocks noGrp="1"/>
          </p:cNvSpPr>
          <p:nvPr>
            <p:ph type="body" idx="1"/>
          </p:nvPr>
        </p:nvSpPr>
        <p:spPr>
          <a:xfrm>
            <a:off x="613581" y="5930900"/>
            <a:ext cx="10964841" cy="20512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2800"/>
              <a:buNone/>
              <a:defRPr sz="1333">
                <a:solidFill>
                  <a:srgbClr val="58676D"/>
                </a:solidFill>
              </a:defRPr>
            </a:lvl1pPr>
            <a:lvl2pPr marL="914400" lvl="1" indent="-228600" algn="l">
              <a:lnSpc>
                <a:spcPct val="100000"/>
              </a:lnSpc>
              <a:spcBef>
                <a:spcPts val="0"/>
              </a:spcBef>
              <a:spcAft>
                <a:spcPts val="0"/>
              </a:spcAft>
              <a:buSzPts val="2400"/>
              <a:buNone/>
              <a:defRPr/>
            </a:lvl2pPr>
            <a:lvl3pPr marL="1371600" lvl="2" indent="-228600" algn="l">
              <a:lnSpc>
                <a:spcPct val="100000"/>
              </a:lnSpc>
              <a:spcBef>
                <a:spcPts val="0"/>
              </a:spcBef>
              <a:spcAft>
                <a:spcPts val="0"/>
              </a:spcAft>
              <a:buSzPts val="2000"/>
              <a:buNone/>
              <a:defRPr/>
            </a:lvl3pPr>
            <a:lvl4pPr marL="1828800" lvl="3" indent="-228600" algn="l">
              <a:lnSpc>
                <a:spcPct val="100000"/>
              </a:lnSpc>
              <a:spcBef>
                <a:spcPts val="0"/>
              </a:spcBef>
              <a:spcAft>
                <a:spcPts val="0"/>
              </a:spcAft>
              <a:buSzPts val="1800"/>
              <a:buNone/>
              <a:defRPr/>
            </a:lvl4pPr>
            <a:lvl5pPr marL="2286000" lvl="4" indent="-228600" algn="l">
              <a:lnSpc>
                <a:spcPct val="100000"/>
              </a:lnSpc>
              <a:spcBef>
                <a:spcPts val="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8" name="Google Shape;278;p12"/>
          <p:cNvSpPr txBox="1">
            <a:spLocks noGrp="1"/>
          </p:cNvSpPr>
          <p:nvPr>
            <p:ph type="sldNum" idx="12"/>
          </p:nvPr>
        </p:nvSpPr>
        <p:spPr>
          <a:xfrm>
            <a:off x="11196421" y="6314250"/>
            <a:ext cx="492719" cy="29912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1pPr>
            <a:lvl2pPr marL="0" lvl="1"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2pPr>
            <a:lvl3pPr marL="0" lvl="2"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3pPr>
            <a:lvl4pPr marL="0" lvl="3"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4pPr>
            <a:lvl5pPr marL="0" lvl="4"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5pPr>
            <a:lvl6pPr marL="0" lvl="5"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6pPr>
            <a:lvl7pPr marL="0" lvl="6"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7pPr>
            <a:lvl8pPr marL="0" lvl="7"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8pPr>
            <a:lvl9pPr marL="0" lvl="8" indent="0" algn="r">
              <a:lnSpc>
                <a:spcPct val="100000"/>
              </a:lnSpc>
              <a:spcBef>
                <a:spcPts val="0"/>
              </a:spcBef>
              <a:spcAft>
                <a:spcPts val="0"/>
              </a:spcAft>
              <a:buSzPts val="1200"/>
              <a:buNone/>
              <a:defRPr sz="1067"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15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25787"/>
            <a:ext cx="10972800" cy="732508"/>
          </a:xfrm>
        </p:spPr>
        <p:txBody>
          <a:bodyPr/>
          <a:lstStyle>
            <a:lvl1pPr>
              <a:defRPr/>
            </a:lvl1pPr>
          </a:lstStyle>
          <a:p>
            <a:r>
              <a:rPr lang="en-US" dirty="0"/>
              <a:t>Title - Title Case, Calibri 28 </a:t>
            </a:r>
            <a:r>
              <a:rPr lang="en-US" dirty="0" err="1"/>
              <a:t>Pt</a:t>
            </a:r>
            <a:br>
              <a:rPr lang="en-US" dirty="0"/>
            </a:br>
            <a:r>
              <a:rPr lang="en-US" dirty="0"/>
              <a:t>2 Line Max</a:t>
            </a:r>
          </a:p>
        </p:txBody>
      </p:sp>
      <p:sp>
        <p:nvSpPr>
          <p:cNvPr id="5" name="Text Placeholder 8"/>
          <p:cNvSpPr>
            <a:spLocks noGrp="1"/>
          </p:cNvSpPr>
          <p:nvPr>
            <p:ph type="body" sz="quarter" idx="12"/>
          </p:nvPr>
        </p:nvSpPr>
        <p:spPr>
          <a:xfrm>
            <a:off x="613581" y="5930900"/>
            <a:ext cx="10964841" cy="205121"/>
          </a:xfrm>
        </p:spPr>
        <p:txBody>
          <a:bodyPr/>
          <a:lstStyle>
            <a:lvl1pPr marL="0" indent="0">
              <a:lnSpc>
                <a:spcPct val="100000"/>
              </a:lnSpc>
              <a:spcBef>
                <a:spcPts val="0"/>
              </a:spcBef>
              <a:spcAft>
                <a:spcPts val="0"/>
              </a:spcAft>
              <a:buNone/>
              <a:defRPr sz="1333">
                <a:solidFill>
                  <a:srgbClr val="58676D"/>
                </a:solidFill>
              </a:defRPr>
            </a:lvl1pPr>
            <a:lvl2pPr marL="524920" indent="0">
              <a:lnSpc>
                <a:spcPct val="100000"/>
              </a:lnSpc>
              <a:spcBef>
                <a:spcPts val="0"/>
              </a:spcBef>
              <a:spcAft>
                <a:spcPts val="0"/>
              </a:spcAft>
              <a:buNone/>
              <a:defRPr/>
            </a:lvl2pPr>
            <a:lvl3pPr marL="999042" indent="0">
              <a:lnSpc>
                <a:spcPct val="100000"/>
              </a:lnSpc>
              <a:spcBef>
                <a:spcPts val="0"/>
              </a:spcBef>
              <a:spcAft>
                <a:spcPts val="0"/>
              </a:spcAft>
              <a:buNone/>
              <a:defRPr/>
            </a:lvl3pPr>
            <a:lvl4pPr marL="1456230" indent="0">
              <a:lnSpc>
                <a:spcPct val="100000"/>
              </a:lnSpc>
              <a:spcBef>
                <a:spcPts val="0"/>
              </a:spcBef>
              <a:spcAft>
                <a:spcPts val="0"/>
              </a:spcAft>
              <a:buNone/>
              <a:defRPr/>
            </a:lvl4pPr>
            <a:lvl5pPr marL="1828754" indent="0">
              <a:lnSpc>
                <a:spcPct val="100000"/>
              </a:lnSpc>
              <a:spcBef>
                <a:spcPts val="0"/>
              </a:spcBef>
              <a:spcAft>
                <a:spcPts val="0"/>
              </a:spcAft>
              <a:buNone/>
              <a:defRPr/>
            </a:lvl5pPr>
          </a:lstStyle>
          <a:p>
            <a:pPr lvl="0"/>
            <a:r>
              <a:rPr lang="en-US"/>
              <a:t>Edit Master text styles</a:t>
            </a:r>
          </a:p>
        </p:txBody>
      </p:sp>
      <p:sp>
        <p:nvSpPr>
          <p:cNvPr id="4" name="Slide Number Placeholder 5">
            <a:extLst>
              <a:ext uri="{FF2B5EF4-FFF2-40B4-BE49-F238E27FC236}">
                <a16:creationId xmlns:a16="http://schemas.microsoft.com/office/drawing/2014/main" id="{B618526E-FCAC-437D-B59E-951BE03864A5}"/>
              </a:ext>
            </a:extLst>
          </p:cNvPr>
          <p:cNvSpPr>
            <a:spLocks noGrp="1"/>
          </p:cNvSpPr>
          <p:nvPr>
            <p:ph type="sldNum" sz="quarter" idx="4"/>
          </p:nvPr>
        </p:nvSpPr>
        <p:spPr>
          <a:xfrm>
            <a:off x="11196421" y="6314250"/>
            <a:ext cx="492719" cy="299129"/>
          </a:xfrm>
          <a:prstGeom prst="rect">
            <a:avLst/>
          </a:prstGeom>
        </p:spPr>
        <p:txBody>
          <a:bodyPr vert="horz" lIns="91440" tIns="45720" rIns="91440" bIns="45720" rtlCol="0" anchor="ctr"/>
          <a:lstStyle>
            <a:lvl1pPr algn="r">
              <a:defRPr sz="1067">
                <a:solidFill>
                  <a:schemeClr val="tx1"/>
                </a:solidFill>
                <a:latin typeface="Arial" charset="0"/>
                <a:ea typeface="Arial" charset="0"/>
                <a:cs typeface="Arial" charset="0"/>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13364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urity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endParaRPr lang="en-US" dirty="0"/>
          </a:p>
        </p:txBody>
      </p:sp>
    </p:spTree>
    <p:extLst>
      <p:ext uri="{BB962C8B-B14F-4D97-AF65-F5344CB8AC3E}">
        <p14:creationId xmlns:p14="http://schemas.microsoft.com/office/powerpoint/2010/main" val="9448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urity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352466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3167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I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endParaRPr lang="en-US" dirty="0"/>
          </a:p>
        </p:txBody>
      </p:sp>
    </p:spTree>
    <p:extLst>
      <p:ext uri="{BB962C8B-B14F-4D97-AF65-F5344CB8AC3E}">
        <p14:creationId xmlns:p14="http://schemas.microsoft.com/office/powerpoint/2010/main" val="28640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endParaRPr lang="en-US" dirty="0"/>
          </a:p>
        </p:txBody>
      </p:sp>
    </p:spTree>
    <p:extLst>
      <p:ext uri="{BB962C8B-B14F-4D97-AF65-F5344CB8AC3E}">
        <p14:creationId xmlns:p14="http://schemas.microsoft.com/office/powerpoint/2010/main" val="185476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I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1133488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rastructure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23401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rastructure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endParaRPr lang="en-US" dirty="0"/>
          </a:p>
        </p:txBody>
      </p:sp>
    </p:spTree>
    <p:extLst>
      <p:ext uri="{BB962C8B-B14F-4D97-AF65-F5344CB8AC3E}">
        <p14:creationId xmlns:p14="http://schemas.microsoft.com/office/powerpoint/2010/main" val="253681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rastructure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endParaRPr lang="en-US" dirty="0"/>
          </a:p>
        </p:txBody>
      </p:sp>
    </p:spTree>
    <p:extLst>
      <p:ext uri="{BB962C8B-B14F-4D97-AF65-F5344CB8AC3E}">
        <p14:creationId xmlns:p14="http://schemas.microsoft.com/office/powerpoint/2010/main" val="3423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Cover 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11" name="Subtitle 6">
            <a:extLst>
              <a:ext uri="{FF2B5EF4-FFF2-40B4-BE49-F238E27FC236}">
                <a16:creationId xmlns:a16="http://schemas.microsoft.com/office/drawing/2014/main" id="{17F4DCBA-7713-8447-AAAE-73A5E07A5860}"/>
              </a:ext>
            </a:extLst>
          </p:cNvPr>
          <p:cNvSpPr>
            <a:spLocks noGrp="1"/>
          </p:cNvSpPr>
          <p:nvPr>
            <p:ph type="subTitle" idx="1" hasCustomPrompt="1"/>
          </p:nvPr>
        </p:nvSpPr>
        <p:spPr>
          <a:xfrm>
            <a:off x="1402995" y="4497865"/>
            <a:ext cx="4054534" cy="369332"/>
          </a:xfrm>
        </p:spPr>
        <p:txBody>
          <a:bodyPr/>
          <a:lstStyle>
            <a:lvl1pPr>
              <a:defRPr sz="2400">
                <a:solidFill>
                  <a:schemeClr val="bg2"/>
                </a:solidFill>
              </a:defRPr>
            </a:lvl1pPr>
          </a:lstStyle>
          <a:p>
            <a:r>
              <a:rPr lang="en-US" dirty="0"/>
              <a:t>Name</a:t>
            </a:r>
          </a:p>
        </p:txBody>
      </p:sp>
      <p:sp>
        <p:nvSpPr>
          <p:cNvPr id="16" name="Text Placeholder 7">
            <a:extLst>
              <a:ext uri="{FF2B5EF4-FFF2-40B4-BE49-F238E27FC236}">
                <a16:creationId xmlns:a16="http://schemas.microsoft.com/office/drawing/2014/main" id="{78C083AD-00A0-2F44-9775-3D49B064D1AB}"/>
              </a:ext>
            </a:extLst>
          </p:cNvPr>
          <p:cNvSpPr>
            <a:spLocks noGrp="1"/>
          </p:cNvSpPr>
          <p:nvPr>
            <p:ph type="body" idx="13" hasCustomPrompt="1"/>
          </p:nvPr>
        </p:nvSpPr>
        <p:spPr>
          <a:xfrm>
            <a:off x="1402995" y="5059393"/>
            <a:ext cx="4069057" cy="246221"/>
          </a:xfrm>
        </p:spPr>
        <p:txBody>
          <a:bodyPr/>
          <a:lstStyle>
            <a:lvl1pPr>
              <a:defRPr>
                <a:solidFill>
                  <a:schemeClr val="bg1"/>
                </a:solidFill>
              </a:defRPr>
            </a:lvl1pPr>
          </a:lstStyle>
          <a:p>
            <a:r>
              <a:rPr lang="en-US"/>
              <a:t>Title</a:t>
            </a:r>
          </a:p>
        </p:txBody>
      </p:sp>
    </p:spTree>
    <p:extLst>
      <p:ext uri="{BB962C8B-B14F-4D97-AF65-F5344CB8AC3E}">
        <p14:creationId xmlns:p14="http://schemas.microsoft.com/office/powerpoint/2010/main" val="395705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rastructure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471825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Mgmt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299020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Mgmt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endParaRPr lang="en-US" dirty="0"/>
          </a:p>
        </p:txBody>
      </p:sp>
    </p:spTree>
    <p:extLst>
      <p:ext uri="{BB962C8B-B14F-4D97-AF65-F5344CB8AC3E}">
        <p14:creationId xmlns:p14="http://schemas.microsoft.com/office/powerpoint/2010/main" val="34017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Mgmt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endParaRPr lang="en-US" dirty="0"/>
          </a:p>
        </p:txBody>
      </p:sp>
    </p:spTree>
    <p:extLst>
      <p:ext uri="{BB962C8B-B14F-4D97-AF65-F5344CB8AC3E}">
        <p14:creationId xmlns:p14="http://schemas.microsoft.com/office/powerpoint/2010/main" val="82303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Mgmt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620982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Halftone 1">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11" name="Subtitle 8">
            <a:extLst>
              <a:ext uri="{FF2B5EF4-FFF2-40B4-BE49-F238E27FC236}">
                <a16:creationId xmlns:a16="http://schemas.microsoft.com/office/drawing/2014/main" id="{44D12E27-D892-694C-BEDF-048F7CB41A77}"/>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endParaRPr lang="en-US" dirty="0"/>
          </a:p>
        </p:txBody>
      </p:sp>
    </p:spTree>
    <p:extLst>
      <p:ext uri="{BB962C8B-B14F-4D97-AF65-F5344CB8AC3E}">
        <p14:creationId xmlns:p14="http://schemas.microsoft.com/office/powerpoint/2010/main" val="235044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Halftone 2">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3" name="Title Placeholder 4">
            <a:extLst>
              <a:ext uri="{FF2B5EF4-FFF2-40B4-BE49-F238E27FC236}">
                <a16:creationId xmlns:a16="http://schemas.microsoft.com/office/drawing/2014/main" id="{66256C82-EC1D-8346-889C-56CD53E0BEC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cxnSp>
        <p:nvCxnSpPr>
          <p:cNvPr id="20" name="Straight Connector 19">
            <a:extLst>
              <a:ext uri="{FF2B5EF4-FFF2-40B4-BE49-F238E27FC236}">
                <a16:creationId xmlns:a16="http://schemas.microsoft.com/office/drawing/2014/main" id="{5F172674-E688-D546-A05F-C9414EB0A08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8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Halftone 1">
    <p:bg>
      <p:bgPr>
        <a:solidFill>
          <a:schemeClr val="tx2"/>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11" name="Subtitle 8">
            <a:extLst>
              <a:ext uri="{FF2B5EF4-FFF2-40B4-BE49-F238E27FC236}">
                <a16:creationId xmlns:a16="http://schemas.microsoft.com/office/drawing/2014/main" id="{58EBA22C-BBF5-3344-B76F-AE68A5165649}"/>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endParaRPr lang="en-US" dirty="0"/>
          </a:p>
        </p:txBody>
      </p:sp>
    </p:spTree>
    <p:extLst>
      <p:ext uri="{BB962C8B-B14F-4D97-AF65-F5344CB8AC3E}">
        <p14:creationId xmlns:p14="http://schemas.microsoft.com/office/powerpoint/2010/main" val="139571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Hafltone 2">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endParaRPr lang="en-US" dirty="0"/>
          </a:p>
        </p:txBody>
      </p:sp>
      <p:sp>
        <p:nvSpPr>
          <p:cNvPr id="8" name="Title Placeholder 4">
            <a:extLst>
              <a:ext uri="{FF2B5EF4-FFF2-40B4-BE49-F238E27FC236}">
                <a16:creationId xmlns:a16="http://schemas.microsoft.com/office/drawing/2014/main" id="{593E51A4-2771-FF45-A8A7-D53020C8818C}"/>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9" name="Straight Connector 8">
            <a:extLst>
              <a:ext uri="{FF2B5EF4-FFF2-40B4-BE49-F238E27FC236}">
                <a16:creationId xmlns:a16="http://schemas.microsoft.com/office/drawing/2014/main" id="{98F79FEA-B1EA-9546-BBCD-4E9045FB501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9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Halftone 3">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8" name="Subtitle 8">
            <a:extLst>
              <a:ext uri="{FF2B5EF4-FFF2-40B4-BE49-F238E27FC236}">
                <a16:creationId xmlns:a16="http://schemas.microsoft.com/office/drawing/2014/main" id="{C9AF27C0-14B1-5D4A-B21B-9DA6A62A43CB}"/>
              </a:ext>
            </a:extLst>
          </p:cNvPr>
          <p:cNvSpPr>
            <a:spLocks noGrp="1"/>
          </p:cNvSpPr>
          <p:nvPr>
            <p:ph type="subTitle" idx="1"/>
          </p:nvPr>
        </p:nvSpPr>
        <p:spPr>
          <a:xfrm>
            <a:off x="1354736" y="4385996"/>
            <a:ext cx="4647877" cy="368522"/>
          </a:xfrm>
        </p:spPr>
        <p:txBody>
          <a:bodyPr/>
          <a:lstStyle>
            <a:lvl1pPr>
              <a:defRPr sz="2400" b="1">
                <a:solidFill>
                  <a:schemeClr val="bg2"/>
                </a:solidFill>
              </a:defRPr>
            </a:lvl1pPr>
          </a:lstStyle>
          <a:p>
            <a:endParaRPr lang="en-US" dirty="0"/>
          </a:p>
        </p:txBody>
      </p:sp>
      <p:sp>
        <p:nvSpPr>
          <p:cNvPr id="9" name="Picture Placeholder 454">
            <a:extLst>
              <a:ext uri="{FF2B5EF4-FFF2-40B4-BE49-F238E27FC236}">
                <a16:creationId xmlns:a16="http://schemas.microsoft.com/office/drawing/2014/main" id="{CD48B11E-4C4B-8148-B5B9-A3E2B44B609D}"/>
              </a:ext>
            </a:extLst>
          </p:cNvPr>
          <p:cNvSpPr>
            <a:spLocks noGrp="1"/>
          </p:cNvSpPr>
          <p:nvPr>
            <p:ph type="pic" sz="quarter" idx="10"/>
          </p:nvPr>
        </p:nvSpPr>
        <p:spPr>
          <a:xfrm>
            <a:off x="6882937" y="11331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tx1"/>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30367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Cover 1">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D33E77C-06A1-5A4B-A47C-130A44B766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90703"/>
            <a:ext cx="12192000" cy="6858000"/>
          </a:xfrm>
          <a:prstGeom prst="rect">
            <a:avLst/>
          </a:prstGeom>
        </p:spPr>
      </p:pic>
      <p:pic>
        <p:nvPicPr>
          <p:cNvPr id="13" name="Picture 12">
            <a:extLst>
              <a:ext uri="{FF2B5EF4-FFF2-40B4-BE49-F238E27FC236}">
                <a16:creationId xmlns:a16="http://schemas.microsoft.com/office/drawing/2014/main" id="{3FDC2D9B-4942-694B-A638-1544D701E7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5"/>
          </a:xfrm>
          <a:prstGeom prst="rect">
            <a:avLst/>
          </a:prstGeom>
        </p:spPr>
      </p:pic>
      <p:sp>
        <p:nvSpPr>
          <p:cNvPr id="16" name="Text Placeholder 7">
            <a:extLst>
              <a:ext uri="{FF2B5EF4-FFF2-40B4-BE49-F238E27FC236}">
                <a16:creationId xmlns:a16="http://schemas.microsoft.com/office/drawing/2014/main" id="{53FD82FF-A178-6149-BEE6-4A5E38F6C612}"/>
              </a:ext>
            </a:extLst>
          </p:cNvPr>
          <p:cNvSpPr>
            <a:spLocks noGrp="1"/>
          </p:cNvSpPr>
          <p:nvPr>
            <p:ph type="body" idx="14" hasCustomPrompt="1"/>
          </p:nvPr>
        </p:nvSpPr>
        <p:spPr>
          <a:xfrm>
            <a:off x="1100820" y="3805862"/>
            <a:ext cx="4069057" cy="246221"/>
          </a:xfrm>
        </p:spPr>
        <p:txBody>
          <a:bodyPr/>
          <a:lstStyle>
            <a:lvl1pPr>
              <a:defRPr>
                <a:solidFill>
                  <a:schemeClr val="tx2"/>
                </a:solidFill>
              </a:defRPr>
            </a:lvl1pPr>
          </a:lstStyle>
          <a:p>
            <a:r>
              <a:rPr lang="en-US" dirty="0"/>
              <a:t>Title</a:t>
            </a:r>
          </a:p>
        </p:txBody>
      </p:sp>
      <p:sp>
        <p:nvSpPr>
          <p:cNvPr id="19" name="Subtitle 6">
            <a:extLst>
              <a:ext uri="{FF2B5EF4-FFF2-40B4-BE49-F238E27FC236}">
                <a16:creationId xmlns:a16="http://schemas.microsoft.com/office/drawing/2014/main" id="{119D9239-9E6C-B04D-856A-BC342CDF84E2}"/>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33117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Line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4">
            <a:extLst>
              <a:ext uri="{FF2B5EF4-FFF2-40B4-BE49-F238E27FC236}">
                <a16:creationId xmlns:a16="http://schemas.microsoft.com/office/drawing/2014/main" id="{042DFAE9-6E3F-7E4C-B711-0DAF6D841EB9}"/>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76890D62-2DC1-CD4F-AA6D-3A92C8E9E2A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23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Line White 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1" name="Subtitle 2">
            <a:extLst>
              <a:ext uri="{FF2B5EF4-FFF2-40B4-BE49-F238E27FC236}">
                <a16:creationId xmlns:a16="http://schemas.microsoft.com/office/drawing/2014/main" id="{988EA061-9C31-1145-9DE2-6F81398D02A1}"/>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1353800" cy="3984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56676D5D-F948-864C-A056-8678DEDF55E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5F01C72E-2F8C-2349-8C25-723AED84EEE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6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LIne White_2 text boxes">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7CAEB3EE-B23F-0F46-B732-3317F3D4435E}"/>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368AD142-AFD5-5749-B7FB-13A6F7DEE2D2}"/>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F75D5E69-17F3-BD46-8BA8-313E31FF191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Line White_five text boxes">
    <p:bg>
      <p:bgPr>
        <a:solidFill>
          <a:schemeClr val="bg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BE2A3FF9-BEEF-654D-9CEB-5186A0467943}"/>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C233D931-C7A1-5C4C-865B-1C2F544474D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3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Line White">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838200" y="1790700"/>
            <a:ext cx="10744200" cy="4137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F7234353-303A-5448-8E31-A8C48B4A61F6}"/>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F64BA907-94D6-E849-AE61-E0EA716F865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2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Line White_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6" name="Subtitle 2">
            <a:extLst>
              <a:ext uri="{FF2B5EF4-FFF2-40B4-BE49-F238E27FC236}">
                <a16:creationId xmlns:a16="http://schemas.microsoft.com/office/drawing/2014/main" id="{58EA6BFD-CE68-BA43-9ED4-E3386D279E99}"/>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80AF8292-6596-6F43-B6FB-C9540AACC8B3}"/>
              </a:ext>
            </a:extLst>
          </p:cNvPr>
          <p:cNvSpPr>
            <a:spLocks noGrp="1"/>
          </p:cNvSpPr>
          <p:nvPr>
            <p:ph type="title" hasCustomPrompt="1"/>
          </p:nvPr>
        </p:nvSpPr>
        <p:spPr>
          <a:xfrm>
            <a:off x="838200" y="530478"/>
            <a:ext cx="4665292"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EC167AF6-A414-8444-8136-317D2DE1A88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1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Line Whit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F46E52-E3FF-DE41-8C89-ADF63B82753E}"/>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CC7652A4-488E-9547-A579-498A832E2972}"/>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6" name="Straight Connector 5">
            <a:extLst>
              <a:ext uri="{FF2B5EF4-FFF2-40B4-BE49-F238E27FC236}">
                <a16:creationId xmlns:a16="http://schemas.microsoft.com/office/drawing/2014/main" id="{A18E1760-08C1-4F4C-B314-CF735602331A}"/>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3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Line White_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9198954A-9072-6246-A7DA-1FDD2D6973B1}"/>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0" name="Straight Connector 9">
            <a:extLst>
              <a:ext uri="{FF2B5EF4-FFF2-40B4-BE49-F238E27FC236}">
                <a16:creationId xmlns:a16="http://schemas.microsoft.com/office/drawing/2014/main" id="{2B962B56-C94C-C542-8E3C-7ADEF7BE637E}"/>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F9ED2F5B-A5A2-214B-A74E-499BA5B767C8}"/>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6160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Line White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A4CF0-0DAF-EE43-BB4F-8B6FE5FDF6CC}"/>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A373FCF1-F4F8-0443-A144-04D0B755BA2B}"/>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a:t>Click to change Picture</a:t>
            </a:r>
          </a:p>
        </p:txBody>
      </p:sp>
      <p:pic>
        <p:nvPicPr>
          <p:cNvPr id="11" name="Picture 10" descr="Graphical user interface&#10;&#10;Description automatically generated with low confidence">
            <a:extLst>
              <a:ext uri="{FF2B5EF4-FFF2-40B4-BE49-F238E27FC236}">
                <a16:creationId xmlns:a16="http://schemas.microsoft.com/office/drawing/2014/main" id="{C4134EB5-235C-8C43-B9AE-FA56571CDA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0" name="Text Placeholder 2">
            <a:extLst>
              <a:ext uri="{FF2B5EF4-FFF2-40B4-BE49-F238E27FC236}">
                <a16:creationId xmlns:a16="http://schemas.microsoft.com/office/drawing/2014/main" id="{ED304134-FDA8-AB4B-8FB2-64D83BF6260B}"/>
              </a:ext>
            </a:extLst>
          </p:cNvPr>
          <p:cNvSpPr>
            <a:spLocks noGrp="1"/>
          </p:cNvSpPr>
          <p:nvPr>
            <p:ph type="body" sz="quarter" idx="10"/>
          </p:nvPr>
        </p:nvSpPr>
        <p:spPr>
          <a:xfrm>
            <a:off x="838200" y="2425700"/>
            <a:ext cx="4860229" cy="350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81B3E1CE-BDB4-854A-8546-C930A29BD187}"/>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8175C947-509F-BD45-BD6A-A5775011AA43}"/>
              </a:ext>
            </a:extLst>
          </p:cNvPr>
          <p:cNvSpPr>
            <a:spLocks noGrp="1"/>
          </p:cNvSpPr>
          <p:nvPr>
            <p:ph type="subTitle" idx="1" hasCustomPrompt="1"/>
          </p:nvPr>
        </p:nvSpPr>
        <p:spPr>
          <a:xfrm>
            <a:off x="838200" y="1790700"/>
            <a:ext cx="4870391"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F732D072-5C10-254C-9969-A126B91AF792}"/>
              </a:ext>
            </a:extLst>
          </p:cNvPr>
          <p:cNvSpPr>
            <a:spLocks noGrp="1"/>
          </p:cNvSpPr>
          <p:nvPr>
            <p:ph type="title" hasCustomPrompt="1"/>
          </p:nvPr>
        </p:nvSpPr>
        <p:spPr>
          <a:xfrm>
            <a:off x="838200" y="530478"/>
            <a:ext cx="4896028"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4" name="Straight Connector 13">
            <a:extLst>
              <a:ext uri="{FF2B5EF4-FFF2-40B4-BE49-F238E27FC236}">
                <a16:creationId xmlns:a16="http://schemas.microsoft.com/office/drawing/2014/main" id="{416B57F6-CB7B-F641-8F72-5F84ACC2AAE1}"/>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Line Whit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F45D6A-F5D0-1D4B-98C0-5857F8329851}"/>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24E573D7-E786-EA41-8F13-D2657A659D3C}"/>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dirty="0"/>
              <a:t>Click to change Picture</a:t>
            </a:r>
          </a:p>
        </p:txBody>
      </p:sp>
      <p:pic>
        <p:nvPicPr>
          <p:cNvPr id="15" name="Picture 14" descr="Graphical user interface&#10;&#10;Description automatically generated with low confidence">
            <a:extLst>
              <a:ext uri="{FF2B5EF4-FFF2-40B4-BE49-F238E27FC236}">
                <a16:creationId xmlns:a16="http://schemas.microsoft.com/office/drawing/2014/main" id="{F101B51F-CF3C-7649-B281-FA2948ECE8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7" name="TextBox 16">
            <a:extLst>
              <a:ext uri="{FF2B5EF4-FFF2-40B4-BE49-F238E27FC236}">
                <a16:creationId xmlns:a16="http://schemas.microsoft.com/office/drawing/2014/main" id="{32D00FD1-20B4-6D44-9B85-0845A34F9E69}"/>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8" name="Title Placeholder 4">
            <a:extLst>
              <a:ext uri="{FF2B5EF4-FFF2-40B4-BE49-F238E27FC236}">
                <a16:creationId xmlns:a16="http://schemas.microsoft.com/office/drawing/2014/main" id="{33539AF6-7B28-9F4E-BA3E-9A0D57D980C4}"/>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9" name="Straight Connector 18">
            <a:extLst>
              <a:ext uri="{FF2B5EF4-FFF2-40B4-BE49-F238E27FC236}">
                <a16:creationId xmlns:a16="http://schemas.microsoft.com/office/drawing/2014/main" id="{FAA7235A-6F2A-1F4C-A534-8C1C89FE4B83}"/>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B3667B45-994F-424F-A0DD-B55680C8A941}"/>
              </a:ext>
            </a:extLst>
          </p:cNvPr>
          <p:cNvSpPr>
            <a:spLocks noGrp="1"/>
          </p:cNvSpPr>
          <p:nvPr>
            <p:ph type="body" sz="quarter" idx="10"/>
          </p:nvPr>
        </p:nvSpPr>
        <p:spPr>
          <a:xfrm>
            <a:off x="838200" y="2898312"/>
            <a:ext cx="4860229" cy="350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a:extLst>
              <a:ext uri="{FF2B5EF4-FFF2-40B4-BE49-F238E27FC236}">
                <a16:creationId xmlns:a16="http://schemas.microsoft.com/office/drawing/2014/main" id="{BC40E598-ED74-8445-8492-FFA3A86DD05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02484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Cover 3">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DC6F84E8-7DD4-9E4A-B1A8-A3D1DD24A0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90703"/>
            <a:ext cx="12192000" cy="6858000"/>
          </a:xfrm>
          <a:prstGeom prst="rect">
            <a:avLst/>
          </a:prstGeom>
        </p:spPr>
      </p:pic>
      <p:pic>
        <p:nvPicPr>
          <p:cNvPr id="8" name="Picture 7">
            <a:extLst>
              <a:ext uri="{FF2B5EF4-FFF2-40B4-BE49-F238E27FC236}">
                <a16:creationId xmlns:a16="http://schemas.microsoft.com/office/drawing/2014/main" id="{650D35A4-A56E-D842-AD79-7FAFF75CD73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6"/>
          </a:xfrm>
          <a:prstGeom prst="rect">
            <a:avLst/>
          </a:prstGeom>
        </p:spPr>
      </p:pic>
      <p:sp>
        <p:nvSpPr>
          <p:cNvPr id="20" name="Text Placeholder 7">
            <a:extLst>
              <a:ext uri="{FF2B5EF4-FFF2-40B4-BE49-F238E27FC236}">
                <a16:creationId xmlns:a16="http://schemas.microsoft.com/office/drawing/2014/main" id="{A1EF30D5-C194-EC48-AD77-974DC17B294B}"/>
              </a:ext>
            </a:extLst>
          </p:cNvPr>
          <p:cNvSpPr>
            <a:spLocks noGrp="1"/>
          </p:cNvSpPr>
          <p:nvPr>
            <p:ph type="body" idx="14" hasCustomPrompt="1"/>
          </p:nvPr>
        </p:nvSpPr>
        <p:spPr>
          <a:xfrm>
            <a:off x="1100820" y="3805862"/>
            <a:ext cx="4069057" cy="246221"/>
          </a:xfrm>
        </p:spPr>
        <p:txBody>
          <a:bodyPr/>
          <a:lstStyle>
            <a:lvl1pPr>
              <a:defRPr>
                <a:solidFill>
                  <a:schemeClr val="bg1"/>
                </a:solidFill>
              </a:defRPr>
            </a:lvl1pPr>
          </a:lstStyle>
          <a:p>
            <a:r>
              <a:rPr lang="en-US" dirty="0"/>
              <a:t>Title</a:t>
            </a:r>
          </a:p>
        </p:txBody>
      </p:sp>
      <p:sp>
        <p:nvSpPr>
          <p:cNvPr id="21" name="Subtitle 6">
            <a:extLst>
              <a:ext uri="{FF2B5EF4-FFF2-40B4-BE49-F238E27FC236}">
                <a16:creationId xmlns:a16="http://schemas.microsoft.com/office/drawing/2014/main" id="{2D7771A5-F1B4-5B42-AC95-8458BC1E6A81}"/>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5322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ll Quote_3">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4DBF6B0-C8C5-074B-A02F-DFD8A7B37EF0}"/>
              </a:ext>
            </a:extLst>
          </p:cNvPr>
          <p:cNvSpPr>
            <a:spLocks noGrp="1"/>
          </p:cNvSpPr>
          <p:nvPr>
            <p:ph type="body" idx="12" hasCustomPrompt="1"/>
          </p:nvPr>
        </p:nvSpPr>
        <p:spPr>
          <a:xfrm>
            <a:off x="838200" y="1790700"/>
            <a:ext cx="10494196" cy="1998875"/>
          </a:xfrm>
          <a:prstGeom prst="rect">
            <a:avLst/>
          </a:prstGeom>
        </p:spPr>
        <p:txBody>
          <a:bodyPr>
            <a:noAutofit/>
          </a:bodyPr>
          <a:lstStyle>
            <a:lvl1pPr marL="0" indent="0">
              <a:lnSpc>
                <a:spcPct val="100000"/>
              </a:lnSpc>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Pull quote to be set as example shown here.”</a:t>
            </a:r>
          </a:p>
        </p:txBody>
      </p:sp>
      <p:grpSp>
        <p:nvGrpSpPr>
          <p:cNvPr id="7" name="Group 6">
            <a:extLst>
              <a:ext uri="{FF2B5EF4-FFF2-40B4-BE49-F238E27FC236}">
                <a16:creationId xmlns:a16="http://schemas.microsoft.com/office/drawing/2014/main" id="{0EC38590-D386-5F45-8BF9-8D5ADE451158}"/>
              </a:ext>
            </a:extLst>
          </p:cNvPr>
          <p:cNvGrpSpPr/>
          <p:nvPr userDrawn="1"/>
        </p:nvGrpSpPr>
        <p:grpSpPr>
          <a:xfrm>
            <a:off x="899192" y="680178"/>
            <a:ext cx="952500" cy="822878"/>
            <a:chOff x="5473700" y="2889250"/>
            <a:chExt cx="1247354" cy="1077606"/>
          </a:xfrm>
          <a:solidFill>
            <a:schemeClr val="bg2"/>
          </a:solidFill>
        </p:grpSpPr>
        <p:sp>
          <p:nvSpPr>
            <p:cNvPr id="4" name="Graphic 2">
              <a:extLst>
                <a:ext uri="{FF2B5EF4-FFF2-40B4-BE49-F238E27FC236}">
                  <a16:creationId xmlns:a16="http://schemas.microsoft.com/office/drawing/2014/main" id="{60B1B2F8-D0F6-864E-9A60-71AC98E60DDE}"/>
                </a:ext>
              </a:extLst>
            </p:cNvPr>
            <p:cNvSpPr/>
            <p:nvPr/>
          </p:nvSpPr>
          <p:spPr>
            <a:xfrm>
              <a:off x="5473700" y="2889250"/>
              <a:ext cx="540593" cy="1077606"/>
            </a:xfrm>
            <a:custGeom>
              <a:avLst/>
              <a:gdLst>
                <a:gd name="connsiteX0" fmla="*/ 499638 w 540593"/>
                <a:gd name="connsiteY0" fmla="*/ 1077593 h 1077606"/>
                <a:gd name="connsiteX1" fmla="*/ -7 w 540593"/>
                <a:gd name="connsiteY1" fmla="*/ 1077593 h 1077606"/>
                <a:gd name="connsiteX2" fmla="*/ -7 w 540593"/>
                <a:gd name="connsiteY2" fmla="*/ 721358 h 1077606"/>
                <a:gd name="connsiteX3" fmla="*/ 37996 w 540593"/>
                <a:gd name="connsiteY3" fmla="*/ 380463 h 1077606"/>
                <a:gd name="connsiteX4" fmla="*/ 179558 w 540593"/>
                <a:gd name="connsiteY4" fmla="*/ 155946 h 1077606"/>
                <a:gd name="connsiteX5" fmla="*/ 442729 w 540593"/>
                <a:gd name="connsiteY5" fmla="*/ -13 h 1077606"/>
                <a:gd name="connsiteX6" fmla="*/ 540587 w 540593"/>
                <a:gd name="connsiteY6" fmla="*/ 205565 h 1077606"/>
                <a:gd name="connsiteX7" fmla="*/ 326250 w 540593"/>
                <a:gd name="connsiteY7" fmla="*/ 343817 h 1077606"/>
                <a:gd name="connsiteX8" fmla="*/ 257844 w 540593"/>
                <a:gd name="connsiteY8" fmla="*/ 579508 h 1077606"/>
                <a:gd name="connsiteX9" fmla="*/ 499638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638" y="1077593"/>
                  </a:moveTo>
                  <a:lnTo>
                    <a:pt x="-7" y="1077593"/>
                  </a:lnTo>
                  <a:lnTo>
                    <a:pt x="-7" y="721358"/>
                  </a:lnTo>
                  <a:cubicBezTo>
                    <a:pt x="-7" y="577172"/>
                    <a:pt x="12661" y="463540"/>
                    <a:pt x="37996" y="380463"/>
                  </a:cubicBezTo>
                  <a:cubicBezTo>
                    <a:pt x="64958" y="294704"/>
                    <a:pt x="113725" y="217358"/>
                    <a:pt x="179558" y="155946"/>
                  </a:cubicBezTo>
                  <a:cubicBezTo>
                    <a:pt x="248343" y="89724"/>
                    <a:pt x="336067" y="37737"/>
                    <a:pt x="442729" y="-13"/>
                  </a:cubicBezTo>
                  <a:lnTo>
                    <a:pt x="540587" y="205565"/>
                  </a:lnTo>
                  <a:cubicBezTo>
                    <a:pt x="440955" y="238644"/>
                    <a:pt x="369510" y="284728"/>
                    <a:pt x="326250" y="343817"/>
                  </a:cubicBezTo>
                  <a:cubicBezTo>
                    <a:pt x="282989" y="402905"/>
                    <a:pt x="260188" y="481469"/>
                    <a:pt x="257844" y="579508"/>
                  </a:cubicBezTo>
                  <a:lnTo>
                    <a:pt x="499638" y="579508"/>
                  </a:lnTo>
                  <a:close/>
                </a:path>
              </a:pathLst>
            </a:custGeom>
            <a:grpFill/>
            <a:ln w="9452"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60B1B2F8-D0F6-864E-9A60-71AC98E60DDE}"/>
                </a:ext>
              </a:extLst>
            </p:cNvPr>
            <p:cNvSpPr/>
            <p:nvPr/>
          </p:nvSpPr>
          <p:spPr>
            <a:xfrm>
              <a:off x="6180461" y="2889250"/>
              <a:ext cx="540593" cy="1077606"/>
            </a:xfrm>
            <a:custGeom>
              <a:avLst/>
              <a:gdLst>
                <a:gd name="connsiteX0" fmla="*/ 499733 w 540593"/>
                <a:gd name="connsiteY0" fmla="*/ 1077593 h 1077606"/>
                <a:gd name="connsiteX1" fmla="*/ -7 w 540593"/>
                <a:gd name="connsiteY1" fmla="*/ 1077593 h 1077606"/>
                <a:gd name="connsiteX2" fmla="*/ -7 w 540593"/>
                <a:gd name="connsiteY2" fmla="*/ 721358 h 1077606"/>
                <a:gd name="connsiteX3" fmla="*/ 37996 w 540593"/>
                <a:gd name="connsiteY3" fmla="*/ 379232 h 1077606"/>
                <a:gd name="connsiteX4" fmla="*/ 180508 w 540593"/>
                <a:gd name="connsiteY4" fmla="*/ 155946 h 1077606"/>
                <a:gd name="connsiteX5" fmla="*/ 442824 w 540593"/>
                <a:gd name="connsiteY5" fmla="*/ -13 h 1077606"/>
                <a:gd name="connsiteX6" fmla="*/ 540587 w 540593"/>
                <a:gd name="connsiteY6" fmla="*/ 205565 h 1077606"/>
                <a:gd name="connsiteX7" fmla="*/ 326345 w 540593"/>
                <a:gd name="connsiteY7" fmla="*/ 343817 h 1077606"/>
                <a:gd name="connsiteX8" fmla="*/ 257844 w 540593"/>
                <a:gd name="connsiteY8" fmla="*/ 579508 h 1077606"/>
                <a:gd name="connsiteX9" fmla="*/ 499733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733" y="1077593"/>
                  </a:moveTo>
                  <a:lnTo>
                    <a:pt x="-7" y="1077593"/>
                  </a:lnTo>
                  <a:lnTo>
                    <a:pt x="-7" y="721358"/>
                  </a:lnTo>
                  <a:cubicBezTo>
                    <a:pt x="-7" y="576162"/>
                    <a:pt x="12661" y="462120"/>
                    <a:pt x="37996" y="379232"/>
                  </a:cubicBezTo>
                  <a:cubicBezTo>
                    <a:pt x="65336" y="293777"/>
                    <a:pt x="114438" y="216845"/>
                    <a:pt x="180508" y="155946"/>
                  </a:cubicBezTo>
                  <a:cubicBezTo>
                    <a:pt x="250180" y="89724"/>
                    <a:pt x="337619" y="37737"/>
                    <a:pt x="442824" y="-13"/>
                  </a:cubicBezTo>
                  <a:lnTo>
                    <a:pt x="540587" y="205565"/>
                  </a:lnTo>
                  <a:cubicBezTo>
                    <a:pt x="441019" y="238644"/>
                    <a:pt x="369605" y="284728"/>
                    <a:pt x="326345" y="343817"/>
                  </a:cubicBezTo>
                  <a:cubicBezTo>
                    <a:pt x="283084" y="402905"/>
                    <a:pt x="260251" y="481469"/>
                    <a:pt x="257844" y="579508"/>
                  </a:cubicBezTo>
                  <a:lnTo>
                    <a:pt x="499733" y="579508"/>
                  </a:lnTo>
                  <a:close/>
                </a:path>
              </a:pathLst>
            </a:custGeom>
            <a:grpFill/>
            <a:ln w="9452" cap="flat">
              <a:noFill/>
              <a:prstDash val="solid"/>
              <a:miter/>
            </a:ln>
          </p:spPr>
          <p:txBody>
            <a:bodyPr rtlCol="0" anchor="ctr"/>
            <a:lstStyle/>
            <a:p>
              <a:endParaRPr lang="en-US"/>
            </a:p>
          </p:txBody>
        </p:sp>
      </p:grpSp>
    </p:spTree>
    <p:extLst>
      <p:ext uri="{BB962C8B-B14F-4D97-AF65-F5344CB8AC3E}">
        <p14:creationId xmlns:p14="http://schemas.microsoft.com/office/powerpoint/2010/main" val="153741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82F065B-6D7B-3649-9B0A-0CE24828B679}"/>
              </a:ext>
            </a:extLst>
          </p:cNvPr>
          <p:cNvSpPr>
            <a:spLocks noGrp="1"/>
          </p:cNvSpPr>
          <p:nvPr>
            <p:ph type="pic" sz="quarter" idx="13" hasCustomPrompt="1"/>
          </p:nvPr>
        </p:nvSpPr>
        <p:spPr>
          <a:xfrm>
            <a:off x="0" y="89194"/>
            <a:ext cx="12192000" cy="6777037"/>
          </a:xfrm>
          <a:noFill/>
        </p:spPr>
        <p:txBody>
          <a:bodyPr anchor="ctr"/>
          <a:lstStyle>
            <a:lvl1pPr algn="ctr">
              <a:defRPr/>
            </a:lvl1pPr>
          </a:lstStyle>
          <a:p>
            <a:r>
              <a:rPr lang="en-US" dirty="0"/>
              <a:t>Insert Photo</a:t>
            </a:r>
          </a:p>
        </p:txBody>
      </p:sp>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9" name="Title Placeholder 1">
            <a:extLst>
              <a:ext uri="{FF2B5EF4-FFF2-40B4-BE49-F238E27FC236}">
                <a16:creationId xmlns:a16="http://schemas.microsoft.com/office/drawing/2014/main" id="{AC578CAC-997C-4140-942C-7B6BFFDA225F}"/>
              </a:ext>
            </a:extLst>
          </p:cNvPr>
          <p:cNvSpPr>
            <a:spLocks noGrp="1"/>
          </p:cNvSpPr>
          <p:nvPr>
            <p:ph type="title" hasCustomPrompt="1"/>
          </p:nvPr>
        </p:nvSpPr>
        <p:spPr>
          <a:xfrm>
            <a:off x="2432430" y="1638340"/>
            <a:ext cx="5517770" cy="929486"/>
          </a:xfrm>
          <a:prstGeom prst="rect">
            <a:avLst/>
          </a:prstGeom>
        </p:spPr>
        <p:txBody>
          <a:bodyPr vert="horz" lIns="0" tIns="0" rIns="0" bIns="0" rtlCol="0" anchor="ctr">
            <a:noAutofit/>
          </a:bodyPr>
          <a:lstStyle>
            <a:lvl1pPr>
              <a:defRPr>
                <a:solidFill>
                  <a:schemeClr val="bg1"/>
                </a:solidFill>
              </a:defRPr>
            </a:lvl1pPr>
          </a:lstStyle>
          <a:p>
            <a:r>
              <a:rPr lang="en-US" dirty="0"/>
              <a:t>Insert</a:t>
            </a:r>
            <a:br>
              <a:rPr lang="en-US" dirty="0"/>
            </a:br>
            <a:r>
              <a:rPr lang="en-US" dirty="0"/>
              <a:t>Headline</a:t>
            </a:r>
          </a:p>
        </p:txBody>
      </p:sp>
      <p:sp>
        <p:nvSpPr>
          <p:cNvPr id="6" name="Subtitle 2">
            <a:extLst>
              <a:ext uri="{FF2B5EF4-FFF2-40B4-BE49-F238E27FC236}">
                <a16:creationId xmlns:a16="http://schemas.microsoft.com/office/drawing/2014/main" id="{AF3021B3-A8E0-9942-A047-9890EAAFF75C}"/>
              </a:ext>
            </a:extLst>
          </p:cNvPr>
          <p:cNvSpPr>
            <a:spLocks noGrp="1"/>
          </p:cNvSpPr>
          <p:nvPr>
            <p:ph type="subTitle" idx="1" hasCustomPrompt="1"/>
          </p:nvPr>
        </p:nvSpPr>
        <p:spPr>
          <a:xfrm>
            <a:off x="2432432" y="985012"/>
            <a:ext cx="4647876" cy="368522"/>
          </a:xfrm>
          <a:prstGeom prst="rect">
            <a:avLst/>
          </a:prstGeom>
        </p:spPr>
        <p:txBody>
          <a:bodyPr anchor="ctr">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Case Study</a:t>
            </a:r>
          </a:p>
        </p:txBody>
      </p:sp>
      <p:sp>
        <p:nvSpPr>
          <p:cNvPr id="13" name="Text Placeholder 2">
            <a:extLst>
              <a:ext uri="{FF2B5EF4-FFF2-40B4-BE49-F238E27FC236}">
                <a16:creationId xmlns:a16="http://schemas.microsoft.com/office/drawing/2014/main" id="{F0299FF2-3284-2141-B362-5CE5CDB55962}"/>
              </a:ext>
            </a:extLst>
          </p:cNvPr>
          <p:cNvSpPr>
            <a:spLocks noGrp="1"/>
          </p:cNvSpPr>
          <p:nvPr>
            <p:ph type="body" idx="10" hasCustomPrompt="1"/>
          </p:nvPr>
        </p:nvSpPr>
        <p:spPr>
          <a:xfrm>
            <a:off x="2442704" y="2938659"/>
            <a:ext cx="5494796" cy="2281041"/>
          </a:xfrm>
          <a:prstGeom prst="rect">
            <a:avLst/>
          </a:prstGeom>
        </p:spPr>
        <p:txBody>
          <a:bodyPr anchor="t">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pic>
        <p:nvPicPr>
          <p:cNvPr id="15" name="Picture 14">
            <a:extLst>
              <a:ext uri="{FF2B5EF4-FFF2-40B4-BE49-F238E27FC236}">
                <a16:creationId xmlns:a16="http://schemas.microsoft.com/office/drawing/2014/main" id="{26A60474-D8A0-C245-A2E4-F668645836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205272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6F686B6A-486E-3A46-B4BA-5F35B8AD226D}"/>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8" name="Straight Connector 7">
            <a:extLst>
              <a:ext uri="{FF2B5EF4-FFF2-40B4-BE49-F238E27FC236}">
                <a16:creationId xmlns:a16="http://schemas.microsoft.com/office/drawing/2014/main" id="{F61B7144-E5B8-FD4E-8F11-257F673189D8}"/>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BC7C8709-DF69-3042-BDEA-48714756571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2E3C37CE-AD21-F345-8363-6A89C06A54D6}"/>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64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Line_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0758443" cy="3984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EAC4923D-32D2-1E42-A880-28D3F017BACF}"/>
              </a:ext>
            </a:extLst>
          </p:cNvPr>
          <p:cNvSpPr>
            <a:spLocks noGrp="1"/>
          </p:cNvSpPr>
          <p:nvPr>
            <p:ph type="subTitle" idx="1" hasCustomPrompt="1"/>
          </p:nvPr>
        </p:nvSpPr>
        <p:spPr>
          <a:xfrm>
            <a:off x="838199" y="1132533"/>
            <a:ext cx="10766989"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0" name="Title Placeholder 4">
            <a:extLst>
              <a:ext uri="{FF2B5EF4-FFF2-40B4-BE49-F238E27FC236}">
                <a16:creationId xmlns:a16="http://schemas.microsoft.com/office/drawing/2014/main" id="{2FF36E74-94A0-E24A-87BB-DF09643EA283}"/>
              </a:ext>
            </a:extLst>
          </p:cNvPr>
          <p:cNvSpPr>
            <a:spLocks noGrp="1"/>
          </p:cNvSpPr>
          <p:nvPr>
            <p:ph type="title" hasCustomPrompt="1"/>
          </p:nvPr>
        </p:nvSpPr>
        <p:spPr>
          <a:xfrm>
            <a:off x="838199" y="530479"/>
            <a:ext cx="10775535"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2" name="Straight Connector 11">
            <a:extLst>
              <a:ext uri="{FF2B5EF4-FFF2-40B4-BE49-F238E27FC236}">
                <a16:creationId xmlns:a16="http://schemas.microsoft.com/office/drawing/2014/main" id="{3A177A69-3567-B74D-98B0-7AF934DAB5D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Line 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092AA777-CA46-FB45-878F-DCF22CE686F0}"/>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9" name="Title Placeholder 4">
            <a:extLst>
              <a:ext uri="{FF2B5EF4-FFF2-40B4-BE49-F238E27FC236}">
                <a16:creationId xmlns:a16="http://schemas.microsoft.com/office/drawing/2014/main" id="{7204DDA3-3B55-1848-9988-D0E2F7B8368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15FE3E4A-C36F-6445-AEA7-0B4AD4B2E7C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8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Line_halftone_5 text box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1CBDAD65-D1F3-E94F-83CC-A9FC3A7EF66F}"/>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AC67AED4-13E9-9D4C-9CFC-0FB89044BF7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52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line-textured-subhead-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FACDDE3-8BFB-E34E-A3BE-3B7D02AD5B37}"/>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8" name="Title Placeholder 4">
            <a:extLst>
              <a:ext uri="{FF2B5EF4-FFF2-40B4-BE49-F238E27FC236}">
                <a16:creationId xmlns:a16="http://schemas.microsoft.com/office/drawing/2014/main" id="{6441F72C-6AA2-784F-A9EE-E107882AEEB3}"/>
              </a:ext>
            </a:extLst>
          </p:cNvPr>
          <p:cNvSpPr>
            <a:spLocks noGrp="1"/>
          </p:cNvSpPr>
          <p:nvPr>
            <p:ph type="title" hasCustomPrompt="1"/>
          </p:nvPr>
        </p:nvSpPr>
        <p:spPr>
          <a:xfrm>
            <a:off x="838200" y="530478"/>
            <a:ext cx="4648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2" name="Straight Connector 11">
            <a:extLst>
              <a:ext uri="{FF2B5EF4-FFF2-40B4-BE49-F238E27FC236}">
                <a16:creationId xmlns:a16="http://schemas.microsoft.com/office/drawing/2014/main" id="{F75C45A2-6B41-1349-8469-0ADB86D81FB6}"/>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0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line-textured-left text-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281AADFE-19ED-8C4F-8F6E-7E9732C04237}"/>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DF634DC7-1DC7-1C42-91C7-09F1067505BA}"/>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9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CFBAB1E-27A3-F84D-8F0A-73BA51205BF1}"/>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66E3BA40-CAD2-8F44-AD58-C0C20FA43405}"/>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EAE95B4-10D9-DF44-A4DB-3794FC9767CF}"/>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52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v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906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FFDF29F4-BFEA-3244-8209-55278D62AEFF}"/>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F409B4B0-1AF2-234B-8ACB-E9531F3276BD}"/>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90785AB5-93F9-004E-BE18-08DBC84DAA7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11394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Line_gray texture_1">
    <p:bg>
      <p:bgPr>
        <a:blipFill dpi="0" rotWithShape="1">
          <a:blip r:embed="rId2" cstate="screen">
            <a:alphaModFix amt="69598"/>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11FFAA94-9D18-6948-9344-E9805BF0B32F}"/>
              </a:ext>
            </a:extLst>
          </p:cNvPr>
          <p:cNvSpPr>
            <a:spLocks noGrp="1"/>
          </p:cNvSpPr>
          <p:nvPr>
            <p:ph type="title" hasCustomPrompt="1"/>
          </p:nvPr>
        </p:nvSpPr>
        <p:spPr>
          <a:xfrm>
            <a:off x="838200" y="530479"/>
            <a:ext cx="10515600" cy="368479"/>
          </a:xfrm>
          <a:prstGeom prst="rect">
            <a:avLst/>
          </a:prstGeom>
        </p:spPr>
        <p:txBody>
          <a:bodyPr vert="horz" lIns="0" tIns="0" rIns="0" bIns="0" rtlCol="0" anchor="ctr">
            <a:noAutofit/>
          </a:bodyPr>
          <a:lstStyle>
            <a:lvl1pPr>
              <a:lnSpc>
                <a:spcPct val="100000"/>
              </a:lnSpc>
              <a:defRPr/>
            </a:lvl1pPr>
          </a:lstStyle>
          <a:p>
            <a:r>
              <a:rPr lang="en-US" dirty="0"/>
              <a:t>One Line Header</a:t>
            </a:r>
          </a:p>
        </p:txBody>
      </p:sp>
      <p:cxnSp>
        <p:nvCxnSpPr>
          <p:cNvPr id="6" name="Straight Connector 5">
            <a:extLst>
              <a:ext uri="{FF2B5EF4-FFF2-40B4-BE49-F238E27FC236}">
                <a16:creationId xmlns:a16="http://schemas.microsoft.com/office/drawing/2014/main" id="{53D41EF3-F620-8342-8365-FC6DDAE2662C}"/>
              </a:ext>
            </a:extLst>
          </p:cNvPr>
          <p:cNvCxnSpPr>
            <a:cxnSpLocks/>
          </p:cNvCxnSpPr>
          <p:nvPr userDrawn="1"/>
        </p:nvCxnSpPr>
        <p:spPr>
          <a:xfrm>
            <a:off x="544743" y="533400"/>
            <a:ext cx="0" cy="3749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5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D6EC16E9-43B8-244D-9A38-70858E0AD561}"/>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6D7B52BF-6374-C84F-A749-8772809AF848}"/>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2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57EA90-7869-4940-8D6D-E2AE5DB41253}"/>
              </a:ext>
            </a:extLst>
          </p:cNvPr>
          <p:cNvSpPr>
            <a:spLocks noGrp="1"/>
          </p:cNvSpPr>
          <p:nvPr>
            <p:ph type="body" sz="quarter" idx="10"/>
          </p:nvPr>
        </p:nvSpPr>
        <p:spPr>
          <a:xfrm>
            <a:off x="838200" y="2352783"/>
            <a:ext cx="10652125" cy="354593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85A6CD6A-9E3C-184E-AD1C-2171CF5BCBE8}"/>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8DEDF24-02E8-3742-8F30-558FA53BDFA6}"/>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27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 study_2">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1181101" y="3429000"/>
            <a:ext cx="2794000" cy="1714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2806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699001" y="3429000"/>
            <a:ext cx="2794000" cy="1714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242301" y="3429000"/>
            <a:ext cx="27940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5085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0772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pic>
        <p:nvPicPr>
          <p:cNvPr id="8" name="Graphic 7">
            <a:extLst>
              <a:ext uri="{FF2B5EF4-FFF2-40B4-BE49-F238E27FC236}">
                <a16:creationId xmlns:a16="http://schemas.microsoft.com/office/drawing/2014/main" id="{085AF065-761E-394E-B5C4-952F4B2632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6228" y="-67112"/>
            <a:ext cx="12866848" cy="7237602"/>
          </a:xfrm>
          <a:prstGeom prst="rect">
            <a:avLst/>
          </a:prstGeom>
        </p:spPr>
      </p:pic>
    </p:spTree>
    <p:extLst>
      <p:ext uri="{BB962C8B-B14F-4D97-AF65-F5344CB8AC3E}">
        <p14:creationId xmlns:p14="http://schemas.microsoft.com/office/powerpoint/2010/main" val="165368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_3">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FC340D3-3C56-7C40-9962-F77B29A41B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178"/>
            <a:ext cx="12256316" cy="6894178"/>
          </a:xfrm>
          <a:prstGeom prst="rect">
            <a:avLst/>
          </a:prstGeom>
        </p:spPr>
      </p:pic>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952500" y="2413000"/>
            <a:ext cx="33274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1790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8514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6233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8260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5979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8" name="TextBox 17">
            <a:extLst>
              <a:ext uri="{FF2B5EF4-FFF2-40B4-BE49-F238E27FC236}">
                <a16:creationId xmlns:a16="http://schemas.microsoft.com/office/drawing/2014/main" id="{1D93C250-49AE-5B40-BC57-36BE09565531}"/>
              </a:ext>
            </a:extLst>
          </p:cNvPr>
          <p:cNvSpPr txBox="1"/>
          <p:nvPr userDrawn="1"/>
        </p:nvSpPr>
        <p:spPr>
          <a:xfrm>
            <a:off x="1214836" y="6555994"/>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1D30FDD-FB6A-D540-9510-DDA01FCE3E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207501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8" name="Title Placeholder 1">
            <a:extLst>
              <a:ext uri="{FF2B5EF4-FFF2-40B4-BE49-F238E27FC236}">
                <a16:creationId xmlns:a16="http://schemas.microsoft.com/office/drawing/2014/main" id="{87B2D249-D37F-1B4D-9D82-77A5F9B721EF}"/>
              </a:ext>
            </a:extLst>
          </p:cNvPr>
          <p:cNvSpPr>
            <a:spLocks noGrp="1"/>
          </p:cNvSpPr>
          <p:nvPr>
            <p:ph type="title" hasCustomPrompt="1"/>
          </p:nvPr>
        </p:nvSpPr>
        <p:spPr>
          <a:xfrm>
            <a:off x="1404257" y="2727018"/>
            <a:ext cx="3824483" cy="778969"/>
          </a:xfrm>
          <a:prstGeom prst="rect">
            <a:avLst/>
          </a:prstGeom>
        </p:spPr>
        <p:txBody>
          <a:bodyPr vert="horz" lIns="0" tIns="0" rIns="0" bIns="0" rtlCol="0" anchor="ct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Thank You</a:t>
            </a:r>
          </a:p>
        </p:txBody>
      </p:sp>
      <p:cxnSp>
        <p:nvCxnSpPr>
          <p:cNvPr id="9" name="Straight Connector 8">
            <a:extLst>
              <a:ext uri="{FF2B5EF4-FFF2-40B4-BE49-F238E27FC236}">
                <a16:creationId xmlns:a16="http://schemas.microsoft.com/office/drawing/2014/main" id="{B2CDE719-78C7-7F40-B33C-472AB7881183}"/>
              </a:ext>
            </a:extLst>
          </p:cNvPr>
          <p:cNvCxnSpPr>
            <a:cxnSpLocks/>
          </p:cNvCxnSpPr>
          <p:nvPr userDrawn="1"/>
        </p:nvCxnSpPr>
        <p:spPr>
          <a:xfrm>
            <a:off x="882200" y="2808161"/>
            <a:ext cx="0" cy="59491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7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538162" y="268698"/>
            <a:ext cx="11196638" cy="9984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200"/>
              </a:spcBef>
              <a:spcAft>
                <a:spcPts val="0"/>
              </a:spcAft>
              <a:buSzPts val="1440"/>
              <a:buChar char="•"/>
              <a:defRPr/>
            </a:lvl1pPr>
            <a:lvl2pPr marL="914400" lvl="1" indent="-320040" algn="l">
              <a:lnSpc>
                <a:spcPct val="100000"/>
              </a:lnSpc>
              <a:spcBef>
                <a:spcPts val="400"/>
              </a:spcBef>
              <a:spcAft>
                <a:spcPts val="0"/>
              </a:spcAft>
              <a:buSzPts val="1440"/>
              <a:buChar char="•"/>
              <a:defRPr/>
            </a:lvl2pPr>
            <a:lvl3pPr marL="1371600" lvl="2" indent="-320039" algn="l">
              <a:lnSpc>
                <a:spcPct val="100000"/>
              </a:lnSpc>
              <a:spcBef>
                <a:spcPts val="400"/>
              </a:spcBef>
              <a:spcAft>
                <a:spcPts val="0"/>
              </a:spcAft>
              <a:buSzPts val="1440"/>
              <a:buChar char="•"/>
              <a:defRPr/>
            </a:lvl3pPr>
            <a:lvl4pPr marL="1828800" lvl="3" indent="-320039" algn="l">
              <a:lnSpc>
                <a:spcPct val="100000"/>
              </a:lnSpc>
              <a:spcBef>
                <a:spcPts val="400"/>
              </a:spcBef>
              <a:spcAft>
                <a:spcPts val="0"/>
              </a:spcAft>
              <a:buSzPts val="1440"/>
              <a:buChar char="•"/>
              <a:defRPr/>
            </a:lvl4pPr>
            <a:lvl5pPr marL="2286000" lvl="4" indent="-320039" algn="l">
              <a:lnSpc>
                <a:spcPct val="100000"/>
              </a:lnSpc>
              <a:spcBef>
                <a:spcPts val="4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4"/>
          <p:cNvSpPr txBox="1">
            <a:spLocks noGrp="1"/>
          </p:cNvSpPr>
          <p:nvPr>
            <p:ph type="sldNum" idx="12"/>
          </p:nvPr>
        </p:nvSpPr>
        <p:spPr>
          <a:xfrm>
            <a:off x="143140" y="6582400"/>
            <a:ext cx="379148" cy="215444"/>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0780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413004" y="1371600"/>
            <a:ext cx="11365992" cy="1479379"/>
          </a:xfrm>
          <a:prstGeom prst="rect">
            <a:avLst/>
          </a:prstGeom>
          <a:noFill/>
          <a:ln>
            <a:noFill/>
          </a:ln>
        </p:spPr>
        <p:txBody>
          <a:bodyPr spcFirstLastPara="1" wrap="square" lIns="0" tIns="0" rIns="0" bIns="0" anchor="t" anchorCtr="0"/>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400"/>
              </a:spcBef>
              <a:spcAft>
                <a:spcPts val="0"/>
              </a:spcAft>
              <a:buSzPts val="2000"/>
              <a:buFont typeface="Arial"/>
              <a:buChar char="–"/>
              <a:defRPr/>
            </a:lvl2pPr>
            <a:lvl3pPr marL="1371600" lvl="2" indent="-342900" algn="l">
              <a:lnSpc>
                <a:spcPct val="90000"/>
              </a:lnSpc>
              <a:spcBef>
                <a:spcPts val="400"/>
              </a:spcBef>
              <a:spcAft>
                <a:spcPts val="0"/>
              </a:spcAft>
              <a:buSzPts val="1800"/>
              <a:buFont typeface="Arial"/>
              <a:buChar char="–"/>
              <a:defRPr sz="1800"/>
            </a:lvl3pPr>
            <a:lvl4pPr marL="1828800" lvl="3" indent="-330200" algn="l">
              <a:lnSpc>
                <a:spcPct val="90000"/>
              </a:lnSpc>
              <a:spcBef>
                <a:spcPts val="400"/>
              </a:spcBef>
              <a:spcAft>
                <a:spcPts val="0"/>
              </a:spcAft>
              <a:buSzPts val="1600"/>
              <a:buFont typeface="Arial"/>
              <a:buChar char="–"/>
              <a:defRPr/>
            </a:lvl4pPr>
            <a:lvl5pPr marL="2286000" lvl="4" indent="-317500" algn="l">
              <a:lnSpc>
                <a:spcPct val="90000"/>
              </a:lnSpc>
              <a:spcBef>
                <a:spcPts val="400"/>
              </a:spcBef>
              <a:spcAft>
                <a:spcPts val="0"/>
              </a:spcAft>
              <a:buSzPts val="1400"/>
              <a:buFont typeface="Arial"/>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4"/>
          <p:cNvSpPr txBox="1">
            <a:spLocks noGrp="1"/>
          </p:cNvSpPr>
          <p:nvPr>
            <p:ph type="title"/>
          </p:nvPr>
        </p:nvSpPr>
        <p:spPr>
          <a:xfrm>
            <a:off x="413004" y="551311"/>
            <a:ext cx="11365992" cy="366254"/>
          </a:xfrm>
          <a:prstGeom prst="rect">
            <a:avLst/>
          </a:prstGeom>
          <a:noFill/>
          <a:ln>
            <a:noFill/>
          </a:ln>
        </p:spPr>
        <p:txBody>
          <a:bodyPr spcFirstLastPara="1" wrap="square" lIns="0" tIns="0" rIns="0" bIns="0" anchor="ctr" anchorCtr="0"/>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6678867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43"/>
          <p:cNvSpPr txBox="1">
            <a:spLocks noGrp="1"/>
          </p:cNvSpPr>
          <p:nvPr>
            <p:ph type="title"/>
          </p:nvPr>
        </p:nvSpPr>
        <p:spPr>
          <a:xfrm>
            <a:off x="424132" y="468643"/>
            <a:ext cx="10515600" cy="7045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86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endParaRPr lang="en-US" dirty="0"/>
          </a:p>
        </p:txBody>
      </p:sp>
    </p:spTree>
    <p:extLst>
      <p:ext uri="{BB962C8B-B14F-4D97-AF65-F5344CB8AC3E}">
        <p14:creationId xmlns:p14="http://schemas.microsoft.com/office/powerpoint/2010/main" val="124136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tx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6D65B9B-2011-4294-9447-1B99F4CE9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a:stretch/>
        </p:blipFill>
        <p:spPr>
          <a:xfrm>
            <a:off x="1" y="0"/>
            <a:ext cx="12188952" cy="5477256"/>
          </a:xfrm>
          <a:prstGeom prst="rect">
            <a:avLst/>
          </a:prstGeom>
          <a:ln>
            <a:noFill/>
          </a:ln>
        </p:spPr>
      </p:pic>
      <p:sp>
        <p:nvSpPr>
          <p:cNvPr id="20" name="Rectangle 19">
            <a:extLst>
              <a:ext uri="{FF2B5EF4-FFF2-40B4-BE49-F238E27FC236}">
                <a16:creationId xmlns:a16="http://schemas.microsoft.com/office/drawing/2014/main" id="{747D6105-7763-4850-B2D4-DA9739CD54EA}"/>
              </a:ext>
            </a:extLst>
          </p:cNvPr>
          <p:cNvSpPr/>
          <p:nvPr/>
        </p:nvSpPr>
        <p:spPr bwMode="invGray">
          <a:xfrm rot="10800000" flipV="1">
            <a:off x="0" y="0"/>
            <a:ext cx="12188952" cy="5478139"/>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Two-tone Red">
            <a:extLst>
              <a:ext uri="{FF2B5EF4-FFF2-40B4-BE49-F238E27FC236}">
                <a16:creationId xmlns:a16="http://schemas.microsoft.com/office/drawing/2014/main" id="{B3D06A5E-B492-49DB-BE55-DF005834DBED}"/>
              </a:ext>
            </a:extLst>
          </p:cNvPr>
          <p:cNvGrpSpPr/>
          <p:nvPr userDrawn="1"/>
        </p:nvGrpSpPr>
        <p:grpSpPr bwMode="ltGray">
          <a:xfrm>
            <a:off x="0" y="5469878"/>
            <a:ext cx="12192000" cy="91440"/>
            <a:chOff x="0" y="0"/>
            <a:chExt cx="12192000" cy="137160"/>
          </a:xfrm>
        </p:grpSpPr>
        <p:sp>
          <p:nvSpPr>
            <p:cNvPr id="16" name="Rectangle 15">
              <a:extLst>
                <a:ext uri="{FF2B5EF4-FFF2-40B4-BE49-F238E27FC236}">
                  <a16:creationId xmlns:a16="http://schemas.microsoft.com/office/drawing/2014/main" id="{7DD35683-0ECA-4E99-94A6-7A84C095212A}"/>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7" name="Rectangle 16">
              <a:extLst>
                <a:ext uri="{FF2B5EF4-FFF2-40B4-BE49-F238E27FC236}">
                  <a16:creationId xmlns:a16="http://schemas.microsoft.com/office/drawing/2014/main" id="{F32D4D1D-4684-4427-862F-BA6F45B4A087}"/>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3026357"/>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4402354"/>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1" name="Group 20">
            <a:extLst>
              <a:ext uri="{FF2B5EF4-FFF2-40B4-BE49-F238E27FC236}">
                <a16:creationId xmlns:a16="http://schemas.microsoft.com/office/drawing/2014/main" id="{2D47784F-57D4-4D50-9418-8CAE3631E6C5}"/>
              </a:ext>
            </a:extLst>
          </p:cNvPr>
          <p:cNvGrpSpPr/>
          <p:nvPr userDrawn="1"/>
        </p:nvGrpSpPr>
        <p:grpSpPr>
          <a:xfrm>
            <a:off x="755651" y="1563777"/>
            <a:ext cx="5267778" cy="713879"/>
            <a:chOff x="755651" y="1444188"/>
            <a:chExt cx="2676523" cy="362717"/>
          </a:xfrm>
        </p:grpSpPr>
        <p:pic>
          <p:nvPicPr>
            <p:cNvPr id="22" name="BRCM Logo">
              <a:extLst>
                <a:ext uri="{FF2B5EF4-FFF2-40B4-BE49-F238E27FC236}">
                  <a16:creationId xmlns:a16="http://schemas.microsoft.com/office/drawing/2014/main" id="{70D5636D-7874-480A-94B1-C2628BCE5F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105"/>
            <a:stretch/>
          </p:blipFill>
          <p:spPr>
            <a:xfrm>
              <a:off x="755651" y="1444188"/>
              <a:ext cx="425448" cy="362717"/>
            </a:xfrm>
            <a:prstGeom prst="rect">
              <a:avLst/>
            </a:prstGeom>
          </p:spPr>
        </p:pic>
        <p:pic>
          <p:nvPicPr>
            <p:cNvPr id="23" name="BRCM Logo">
              <a:extLst>
                <a:ext uri="{FF2B5EF4-FFF2-40B4-BE49-F238E27FC236}">
                  <a16:creationId xmlns:a16="http://schemas.microsoft.com/office/drawing/2014/main" id="{AE8F63EF-AA64-496B-AFF9-16A5B5CA0DE0}"/>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5896"/>
            <a:stretch/>
          </p:blipFill>
          <p:spPr>
            <a:xfrm>
              <a:off x="1181099" y="1444188"/>
              <a:ext cx="2251075" cy="362717"/>
            </a:xfrm>
            <a:prstGeom prst="rect">
              <a:avLst/>
            </a:prstGeom>
          </p:spPr>
        </p:pic>
      </p:grpSp>
    </p:spTree>
    <p:extLst>
      <p:ext uri="{BB962C8B-B14F-4D97-AF65-F5344CB8AC3E}">
        <p14:creationId xmlns:p14="http://schemas.microsoft.com/office/powerpoint/2010/main" val="683606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675C1F2-23AF-4DEC-B9E6-4B0F5E5EA8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a:stretch/>
        </p:blipFill>
        <p:spPr>
          <a:xfrm>
            <a:off x="1" y="0"/>
            <a:ext cx="12188952" cy="5477256"/>
          </a:xfrm>
          <a:prstGeom prst="rect">
            <a:avLst/>
          </a:prstGeom>
          <a:ln>
            <a:noFill/>
          </a:ln>
        </p:spPr>
      </p:pic>
      <p:sp>
        <p:nvSpPr>
          <p:cNvPr id="20" name="Rectangle 19">
            <a:extLst>
              <a:ext uri="{FF2B5EF4-FFF2-40B4-BE49-F238E27FC236}">
                <a16:creationId xmlns:a16="http://schemas.microsoft.com/office/drawing/2014/main" id="{747D6105-7763-4850-B2D4-DA9739CD54EA}"/>
              </a:ext>
            </a:extLst>
          </p:cNvPr>
          <p:cNvSpPr/>
          <p:nvPr/>
        </p:nvSpPr>
        <p:spPr bwMode="invGray">
          <a:xfrm rot="10800000" flipV="1">
            <a:off x="0" y="0"/>
            <a:ext cx="12188952" cy="5478139"/>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Two-tone Red">
            <a:extLst>
              <a:ext uri="{FF2B5EF4-FFF2-40B4-BE49-F238E27FC236}">
                <a16:creationId xmlns:a16="http://schemas.microsoft.com/office/drawing/2014/main" id="{B3D06A5E-B492-49DB-BE55-DF005834DBED}"/>
              </a:ext>
            </a:extLst>
          </p:cNvPr>
          <p:cNvGrpSpPr/>
          <p:nvPr userDrawn="1"/>
        </p:nvGrpSpPr>
        <p:grpSpPr bwMode="ltGray">
          <a:xfrm>
            <a:off x="0" y="5469878"/>
            <a:ext cx="12192000" cy="91440"/>
            <a:chOff x="0" y="0"/>
            <a:chExt cx="12192000" cy="137160"/>
          </a:xfrm>
        </p:grpSpPr>
        <p:sp>
          <p:nvSpPr>
            <p:cNvPr id="16" name="Rectangle 15">
              <a:extLst>
                <a:ext uri="{FF2B5EF4-FFF2-40B4-BE49-F238E27FC236}">
                  <a16:creationId xmlns:a16="http://schemas.microsoft.com/office/drawing/2014/main" id="{7DD35683-0ECA-4E99-94A6-7A84C095212A}"/>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7" name="Rectangle 16">
              <a:extLst>
                <a:ext uri="{FF2B5EF4-FFF2-40B4-BE49-F238E27FC236}">
                  <a16:creationId xmlns:a16="http://schemas.microsoft.com/office/drawing/2014/main" id="{F32D4D1D-4684-4427-862F-BA6F45B4A087}"/>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3026357"/>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4402354"/>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1" name="Group 20">
            <a:extLst>
              <a:ext uri="{FF2B5EF4-FFF2-40B4-BE49-F238E27FC236}">
                <a16:creationId xmlns:a16="http://schemas.microsoft.com/office/drawing/2014/main" id="{2D47784F-57D4-4D50-9418-8CAE3631E6C5}"/>
              </a:ext>
            </a:extLst>
          </p:cNvPr>
          <p:cNvGrpSpPr/>
          <p:nvPr userDrawn="1"/>
        </p:nvGrpSpPr>
        <p:grpSpPr>
          <a:xfrm>
            <a:off x="755651" y="1563777"/>
            <a:ext cx="5267778" cy="713879"/>
            <a:chOff x="755651" y="1444188"/>
            <a:chExt cx="2676523" cy="362717"/>
          </a:xfrm>
        </p:grpSpPr>
        <p:pic>
          <p:nvPicPr>
            <p:cNvPr id="22" name="BRCM Logo">
              <a:extLst>
                <a:ext uri="{FF2B5EF4-FFF2-40B4-BE49-F238E27FC236}">
                  <a16:creationId xmlns:a16="http://schemas.microsoft.com/office/drawing/2014/main" id="{70D5636D-7874-480A-94B1-C2628BCE5F8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105"/>
            <a:stretch/>
          </p:blipFill>
          <p:spPr>
            <a:xfrm>
              <a:off x="755651" y="1444188"/>
              <a:ext cx="425448" cy="362717"/>
            </a:xfrm>
            <a:prstGeom prst="rect">
              <a:avLst/>
            </a:prstGeom>
          </p:spPr>
        </p:pic>
        <p:pic>
          <p:nvPicPr>
            <p:cNvPr id="23" name="BRCM Logo">
              <a:extLst>
                <a:ext uri="{FF2B5EF4-FFF2-40B4-BE49-F238E27FC236}">
                  <a16:creationId xmlns:a16="http://schemas.microsoft.com/office/drawing/2014/main" id="{AE8F63EF-AA64-496B-AFF9-16A5B5CA0DE0}"/>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5896"/>
            <a:stretch/>
          </p:blipFill>
          <p:spPr>
            <a:xfrm>
              <a:off x="1181099" y="1444188"/>
              <a:ext cx="2251075" cy="362717"/>
            </a:xfrm>
            <a:prstGeom prst="rect">
              <a:avLst/>
            </a:prstGeom>
          </p:spPr>
        </p:pic>
      </p:grpSp>
    </p:spTree>
    <p:extLst>
      <p:ext uri="{BB962C8B-B14F-4D97-AF65-F5344CB8AC3E}">
        <p14:creationId xmlns:p14="http://schemas.microsoft.com/office/powerpoint/2010/main" val="140666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17_Title Slide">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86E98C-8A30-4067-971F-D42C3EFF3B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a:stretch/>
        </p:blipFill>
        <p:spPr>
          <a:xfrm>
            <a:off x="0" y="0"/>
            <a:ext cx="12188952" cy="5477256"/>
          </a:xfrm>
          <a:prstGeom prst="rect">
            <a:avLst/>
          </a:prstGeom>
          <a:ln>
            <a:noFill/>
          </a:ln>
        </p:spPr>
      </p:pic>
      <p:sp>
        <p:nvSpPr>
          <p:cNvPr id="20" name="Rectangle 19">
            <a:extLst>
              <a:ext uri="{FF2B5EF4-FFF2-40B4-BE49-F238E27FC236}">
                <a16:creationId xmlns:a16="http://schemas.microsoft.com/office/drawing/2014/main" id="{747D6105-7763-4850-B2D4-DA9739CD54EA}"/>
              </a:ext>
            </a:extLst>
          </p:cNvPr>
          <p:cNvSpPr/>
          <p:nvPr/>
        </p:nvSpPr>
        <p:spPr bwMode="invGray">
          <a:xfrm rot="10800000" flipV="1">
            <a:off x="0" y="0"/>
            <a:ext cx="12188952" cy="5478139"/>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Two-tone Red">
            <a:extLst>
              <a:ext uri="{FF2B5EF4-FFF2-40B4-BE49-F238E27FC236}">
                <a16:creationId xmlns:a16="http://schemas.microsoft.com/office/drawing/2014/main" id="{B3D06A5E-B492-49DB-BE55-DF005834DBED}"/>
              </a:ext>
            </a:extLst>
          </p:cNvPr>
          <p:cNvGrpSpPr/>
          <p:nvPr userDrawn="1"/>
        </p:nvGrpSpPr>
        <p:grpSpPr bwMode="ltGray">
          <a:xfrm>
            <a:off x="0" y="5469878"/>
            <a:ext cx="12192000" cy="91440"/>
            <a:chOff x="0" y="0"/>
            <a:chExt cx="12192000" cy="137160"/>
          </a:xfrm>
        </p:grpSpPr>
        <p:sp>
          <p:nvSpPr>
            <p:cNvPr id="16" name="Rectangle 15">
              <a:extLst>
                <a:ext uri="{FF2B5EF4-FFF2-40B4-BE49-F238E27FC236}">
                  <a16:creationId xmlns:a16="http://schemas.microsoft.com/office/drawing/2014/main" id="{7DD35683-0ECA-4E99-94A6-7A84C095212A}"/>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7" name="Rectangle 16">
              <a:extLst>
                <a:ext uri="{FF2B5EF4-FFF2-40B4-BE49-F238E27FC236}">
                  <a16:creationId xmlns:a16="http://schemas.microsoft.com/office/drawing/2014/main" id="{F32D4D1D-4684-4427-862F-BA6F45B4A087}"/>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2286129"/>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3662126"/>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5" name="Group 24">
            <a:extLst>
              <a:ext uri="{FF2B5EF4-FFF2-40B4-BE49-F238E27FC236}">
                <a16:creationId xmlns:a16="http://schemas.microsoft.com/office/drawing/2014/main" id="{9D88FEB5-02A4-4018-B699-7A4925CBAB7C}"/>
              </a:ext>
            </a:extLst>
          </p:cNvPr>
          <p:cNvGrpSpPr/>
          <p:nvPr userDrawn="1"/>
        </p:nvGrpSpPr>
        <p:grpSpPr bwMode="invGray">
          <a:xfrm>
            <a:off x="9160383" y="6010389"/>
            <a:ext cx="2679192" cy="365760"/>
            <a:chOff x="2574085" y="1409700"/>
            <a:chExt cx="2679192" cy="365760"/>
          </a:xfrm>
        </p:grpSpPr>
        <p:sp>
          <p:nvSpPr>
            <p:cNvPr id="26" name="Oval 25">
              <a:extLst>
                <a:ext uri="{FF2B5EF4-FFF2-40B4-BE49-F238E27FC236}">
                  <a16:creationId xmlns:a16="http://schemas.microsoft.com/office/drawing/2014/main" id="{B0969C8D-08A9-437B-95C8-0C26902910AA}"/>
                </a:ext>
              </a:extLst>
            </p:cNvPr>
            <p:cNvSpPr>
              <a:spLocks/>
            </p:cNvSpPr>
            <p:nvPr userDrawn="1"/>
          </p:nvSpPr>
          <p:spPr bwMode="invGray">
            <a:xfrm>
              <a:off x="2574085" y="1409700"/>
              <a:ext cx="363181" cy="365760"/>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27" name="Group 26">
              <a:extLst>
                <a:ext uri="{FF2B5EF4-FFF2-40B4-BE49-F238E27FC236}">
                  <a16:creationId xmlns:a16="http://schemas.microsoft.com/office/drawing/2014/main" id="{F01BF9C8-C2AE-48AB-A7D4-08B2DCFBF062}"/>
                </a:ext>
              </a:extLst>
            </p:cNvPr>
            <p:cNvGrpSpPr/>
            <p:nvPr userDrawn="1"/>
          </p:nvGrpSpPr>
          <p:grpSpPr bwMode="invGray">
            <a:xfrm>
              <a:off x="2574085" y="1409700"/>
              <a:ext cx="2679192" cy="365760"/>
              <a:chOff x="2548194" y="3253594"/>
              <a:chExt cx="8721212" cy="1189010"/>
            </a:xfrm>
          </p:grpSpPr>
          <p:sp>
            <p:nvSpPr>
              <p:cNvPr id="28" name="Freeform: Shape 27">
                <a:extLst>
                  <a:ext uri="{FF2B5EF4-FFF2-40B4-BE49-F238E27FC236}">
                    <a16:creationId xmlns:a16="http://schemas.microsoft.com/office/drawing/2014/main" id="{D36215DA-5FA9-4ACB-AF97-D1DB2DC01BB0}"/>
                  </a:ext>
                </a:extLst>
              </p:cNvPr>
              <p:cNvSpPr>
                <a:spLocks/>
              </p:cNvSpPr>
              <p:nvPr/>
            </p:nvSpPr>
            <p:spPr bwMode="inv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 name="Freeform: Shape 28">
                <a:extLst>
                  <a:ext uri="{FF2B5EF4-FFF2-40B4-BE49-F238E27FC236}">
                    <a16:creationId xmlns:a16="http://schemas.microsoft.com/office/drawing/2014/main" id="{93481EA8-07FC-40A7-BF4B-2BD874430606}"/>
                  </a:ext>
                </a:extLst>
              </p:cNvPr>
              <p:cNvSpPr>
                <a:spLocks/>
              </p:cNvSpPr>
              <p:nvPr/>
            </p:nvSpPr>
            <p:spPr bwMode="inv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Tree>
    <p:extLst>
      <p:ext uri="{BB962C8B-B14F-4D97-AF65-F5344CB8AC3E}">
        <p14:creationId xmlns:p14="http://schemas.microsoft.com/office/powerpoint/2010/main" val="1843872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8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07B762-0FF4-401E-A388-326B246A56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a:stretch/>
        </p:blipFill>
        <p:spPr>
          <a:xfrm>
            <a:off x="1" y="0"/>
            <a:ext cx="12188952" cy="5477256"/>
          </a:xfrm>
          <a:prstGeom prst="rect">
            <a:avLst/>
          </a:prstGeom>
          <a:ln>
            <a:noFill/>
          </a:ln>
        </p:spPr>
      </p:pic>
      <p:sp>
        <p:nvSpPr>
          <p:cNvPr id="20" name="Rectangle 19">
            <a:extLst>
              <a:ext uri="{FF2B5EF4-FFF2-40B4-BE49-F238E27FC236}">
                <a16:creationId xmlns:a16="http://schemas.microsoft.com/office/drawing/2014/main" id="{747D6105-7763-4850-B2D4-DA9739CD54EA}"/>
              </a:ext>
            </a:extLst>
          </p:cNvPr>
          <p:cNvSpPr/>
          <p:nvPr/>
        </p:nvSpPr>
        <p:spPr bwMode="invGray">
          <a:xfrm rot="10800000" flipV="1">
            <a:off x="0" y="0"/>
            <a:ext cx="12188952" cy="5478139"/>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Two-tone Red">
            <a:extLst>
              <a:ext uri="{FF2B5EF4-FFF2-40B4-BE49-F238E27FC236}">
                <a16:creationId xmlns:a16="http://schemas.microsoft.com/office/drawing/2014/main" id="{B3D06A5E-B492-49DB-BE55-DF005834DBED}"/>
              </a:ext>
            </a:extLst>
          </p:cNvPr>
          <p:cNvGrpSpPr/>
          <p:nvPr userDrawn="1"/>
        </p:nvGrpSpPr>
        <p:grpSpPr bwMode="ltGray">
          <a:xfrm>
            <a:off x="0" y="5469878"/>
            <a:ext cx="12192000" cy="91440"/>
            <a:chOff x="0" y="0"/>
            <a:chExt cx="12192000" cy="137160"/>
          </a:xfrm>
        </p:grpSpPr>
        <p:sp>
          <p:nvSpPr>
            <p:cNvPr id="16" name="Rectangle 15">
              <a:extLst>
                <a:ext uri="{FF2B5EF4-FFF2-40B4-BE49-F238E27FC236}">
                  <a16:creationId xmlns:a16="http://schemas.microsoft.com/office/drawing/2014/main" id="{7DD35683-0ECA-4E99-94A6-7A84C095212A}"/>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7" name="Rectangle 16">
              <a:extLst>
                <a:ext uri="{FF2B5EF4-FFF2-40B4-BE49-F238E27FC236}">
                  <a16:creationId xmlns:a16="http://schemas.microsoft.com/office/drawing/2014/main" id="{F32D4D1D-4684-4427-862F-BA6F45B4A087}"/>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2286129"/>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3662126"/>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5" name="Group 24">
            <a:extLst>
              <a:ext uri="{FF2B5EF4-FFF2-40B4-BE49-F238E27FC236}">
                <a16:creationId xmlns:a16="http://schemas.microsoft.com/office/drawing/2014/main" id="{9D88FEB5-02A4-4018-B699-7A4925CBAB7C}"/>
              </a:ext>
            </a:extLst>
          </p:cNvPr>
          <p:cNvGrpSpPr/>
          <p:nvPr userDrawn="1"/>
        </p:nvGrpSpPr>
        <p:grpSpPr bwMode="gray">
          <a:xfrm>
            <a:off x="9160383" y="6010389"/>
            <a:ext cx="2679192" cy="365760"/>
            <a:chOff x="2574085" y="1409700"/>
            <a:chExt cx="2679192" cy="365760"/>
          </a:xfrm>
        </p:grpSpPr>
        <p:sp>
          <p:nvSpPr>
            <p:cNvPr id="26" name="Oval 25">
              <a:extLst>
                <a:ext uri="{FF2B5EF4-FFF2-40B4-BE49-F238E27FC236}">
                  <a16:creationId xmlns:a16="http://schemas.microsoft.com/office/drawing/2014/main" id="{B0969C8D-08A9-437B-95C8-0C26902910AA}"/>
                </a:ext>
              </a:extLst>
            </p:cNvPr>
            <p:cNvSpPr>
              <a:spLocks/>
            </p:cNvSpPr>
            <p:nvPr userDrawn="1"/>
          </p:nvSpPr>
          <p:spPr bwMode="gray">
            <a:xfrm>
              <a:off x="2574085" y="1409700"/>
              <a:ext cx="363181" cy="365760"/>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27" name="Group 26">
              <a:extLst>
                <a:ext uri="{FF2B5EF4-FFF2-40B4-BE49-F238E27FC236}">
                  <a16:creationId xmlns:a16="http://schemas.microsoft.com/office/drawing/2014/main" id="{F01BF9C8-C2AE-48AB-A7D4-08B2DCFBF062}"/>
                </a:ext>
              </a:extLst>
            </p:cNvPr>
            <p:cNvGrpSpPr/>
            <p:nvPr userDrawn="1"/>
          </p:nvGrpSpPr>
          <p:grpSpPr bwMode="gray">
            <a:xfrm>
              <a:off x="2574085" y="1409700"/>
              <a:ext cx="2679192" cy="365760"/>
              <a:chOff x="2548194" y="3253594"/>
              <a:chExt cx="8721212" cy="1189010"/>
            </a:xfrm>
          </p:grpSpPr>
          <p:sp>
            <p:nvSpPr>
              <p:cNvPr id="28" name="Freeform: Shape 27">
                <a:extLst>
                  <a:ext uri="{FF2B5EF4-FFF2-40B4-BE49-F238E27FC236}">
                    <a16:creationId xmlns:a16="http://schemas.microsoft.com/office/drawing/2014/main" id="{D36215DA-5FA9-4ACB-AF97-D1DB2DC01BB0}"/>
                  </a:ext>
                </a:extLst>
              </p:cNvPr>
              <p:cNvSpPr>
                <a:spLocks/>
              </p:cNvSpPr>
              <p:nvPr/>
            </p:nvSpPr>
            <p:spPr bwMode="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 name="Freeform: Shape 28">
                <a:extLst>
                  <a:ext uri="{FF2B5EF4-FFF2-40B4-BE49-F238E27FC236}">
                    <a16:creationId xmlns:a16="http://schemas.microsoft.com/office/drawing/2014/main" id="{93481EA8-07FC-40A7-BF4B-2BD874430606}"/>
                  </a:ext>
                </a:extLst>
              </p:cNvPr>
              <p:cNvSpPr>
                <a:spLocks/>
              </p:cNvSpPr>
              <p:nvPr/>
            </p:nvSpPr>
            <p:spPr bwMode="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Tree>
    <p:extLst>
      <p:ext uri="{BB962C8B-B14F-4D97-AF65-F5344CB8AC3E}">
        <p14:creationId xmlns:p14="http://schemas.microsoft.com/office/powerpoint/2010/main" val="514398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2_Interstiti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F75A96-63EB-4DD7-AC11-B996B6380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b="8995"/>
          <a:stretch/>
        </p:blipFill>
        <p:spPr>
          <a:xfrm>
            <a:off x="1" y="0"/>
            <a:ext cx="12188952" cy="4984593"/>
          </a:xfrm>
          <a:prstGeom prst="rect">
            <a:avLst/>
          </a:prstGeom>
          <a:ln>
            <a:noFill/>
          </a:ln>
        </p:spPr>
      </p:pic>
      <p:sp>
        <p:nvSpPr>
          <p:cNvPr id="13" name="Rectangle 12">
            <a:extLst>
              <a:ext uri="{FF2B5EF4-FFF2-40B4-BE49-F238E27FC236}">
                <a16:creationId xmlns:a16="http://schemas.microsoft.com/office/drawing/2014/main" id="{B86D7C63-1AA3-4281-82F9-A65AD4E9CE9F}"/>
              </a:ext>
            </a:extLst>
          </p:cNvPr>
          <p:cNvSpPr/>
          <p:nvPr userDrawn="1"/>
        </p:nvSpPr>
        <p:spPr bwMode="invGray">
          <a:xfrm rot="10800000" flipV="1">
            <a:off x="0" y="1"/>
            <a:ext cx="12188952" cy="4984594"/>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1" name="BRCM Logo">
            <a:extLst>
              <a:ext uri="{FF2B5EF4-FFF2-40B4-BE49-F238E27FC236}">
                <a16:creationId xmlns:a16="http://schemas.microsoft.com/office/drawing/2014/main" id="{8E42B442-4FFE-4A75-BEB7-8EBF9CD705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3051" y="5785659"/>
            <a:ext cx="2676524" cy="362717"/>
          </a:xfrm>
          <a:prstGeom prst="rect">
            <a:avLst/>
          </a:prstGeom>
        </p:spPr>
      </p:pic>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3639312"/>
            <a:ext cx="9144000" cy="1266191"/>
          </a:xfrm>
        </p:spPr>
        <p:txBody>
          <a:bodyPr anchor="b"/>
          <a:lstStyle>
            <a:lvl1pPr algn="l">
              <a:defRPr sz="4000">
                <a:solidFill>
                  <a:schemeClr val="bg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5172074"/>
            <a:ext cx="9144000" cy="613585"/>
          </a:xfrm>
        </p:spPr>
        <p:txBody>
          <a:bodyPr/>
          <a:lstStyle>
            <a:lvl1pPr marL="0" indent="0" algn="l">
              <a:buNone/>
              <a:defRPr sz="1800" b="0" i="1"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25" name="Two-tone Red">
            <a:extLst>
              <a:ext uri="{FF2B5EF4-FFF2-40B4-BE49-F238E27FC236}">
                <a16:creationId xmlns:a16="http://schemas.microsoft.com/office/drawing/2014/main" id="{1D60337C-CC52-45FE-837D-837CFEE42730}"/>
              </a:ext>
            </a:extLst>
          </p:cNvPr>
          <p:cNvGrpSpPr/>
          <p:nvPr userDrawn="1"/>
        </p:nvGrpSpPr>
        <p:grpSpPr bwMode="ltGray">
          <a:xfrm>
            <a:off x="0" y="4984594"/>
            <a:ext cx="12192000" cy="91440"/>
            <a:chOff x="0" y="0"/>
            <a:chExt cx="12192000" cy="137160"/>
          </a:xfrm>
        </p:grpSpPr>
        <p:sp>
          <p:nvSpPr>
            <p:cNvPr id="26" name="Rectangle 25">
              <a:extLst>
                <a:ext uri="{FF2B5EF4-FFF2-40B4-BE49-F238E27FC236}">
                  <a16:creationId xmlns:a16="http://schemas.microsoft.com/office/drawing/2014/main" id="{88C18DEF-54DD-42CD-98ED-262F4CD169D6}"/>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7" name="Rectangle 26">
              <a:extLst>
                <a:ext uri="{FF2B5EF4-FFF2-40B4-BE49-F238E27FC236}">
                  <a16:creationId xmlns:a16="http://schemas.microsoft.com/office/drawing/2014/main" id="{ADE66F98-A835-4275-A15A-46F6EF47629E}"/>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982487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3_Intersti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1746504"/>
            <a:ext cx="9144000" cy="1266191"/>
          </a:xfrm>
        </p:spPr>
        <p:txBody>
          <a:bodyPr anchor="b"/>
          <a:lstStyle>
            <a:lvl1pPr algn="l">
              <a:defRPr sz="4000">
                <a:solidFill>
                  <a:schemeClr val="tx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3273552"/>
            <a:ext cx="9144000" cy="613585"/>
          </a:xfrm>
        </p:spPr>
        <p:txBody>
          <a:bodyPr/>
          <a:lstStyle>
            <a:lvl1pPr marL="0" indent="0" algn="l">
              <a:buNone/>
              <a:defRPr sz="1800" b="0" i="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22" name="Two-tone Red">
            <a:extLst>
              <a:ext uri="{FF2B5EF4-FFF2-40B4-BE49-F238E27FC236}">
                <a16:creationId xmlns:a16="http://schemas.microsoft.com/office/drawing/2014/main" id="{474E2564-B8DC-4186-8599-08AD286206A2}"/>
              </a:ext>
            </a:extLst>
          </p:cNvPr>
          <p:cNvGrpSpPr/>
          <p:nvPr userDrawn="1"/>
        </p:nvGrpSpPr>
        <p:grpSpPr bwMode="ltGray">
          <a:xfrm>
            <a:off x="0" y="4480564"/>
            <a:ext cx="12192000" cy="91440"/>
            <a:chOff x="0" y="0"/>
            <a:chExt cx="12192000" cy="137160"/>
          </a:xfrm>
        </p:grpSpPr>
        <p:sp>
          <p:nvSpPr>
            <p:cNvPr id="23" name="Rectangle 22">
              <a:extLst>
                <a:ext uri="{FF2B5EF4-FFF2-40B4-BE49-F238E27FC236}">
                  <a16:creationId xmlns:a16="http://schemas.microsoft.com/office/drawing/2014/main" id="{DBD6F105-82D1-4D79-AD24-B2F1D759D11C}"/>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203D272E-2BDF-4636-8448-477765AC0EB0}"/>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pic>
        <p:nvPicPr>
          <p:cNvPr id="7" name="Picture 6" descr="A picture containing bird&#10;&#10;Description automatically generated">
            <a:extLst>
              <a:ext uri="{FF2B5EF4-FFF2-40B4-BE49-F238E27FC236}">
                <a16:creationId xmlns:a16="http://schemas.microsoft.com/office/drawing/2014/main" id="{E91AC1A4-FAC1-4936-B32E-E93B75E001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72000"/>
            <a:ext cx="12192000" cy="2286000"/>
          </a:xfrm>
          <a:prstGeom prst="rect">
            <a:avLst/>
          </a:prstGeom>
        </p:spPr>
      </p:pic>
      <p:sp>
        <p:nvSpPr>
          <p:cNvPr id="29" name="Rectangle 28">
            <a:extLst>
              <a:ext uri="{FF2B5EF4-FFF2-40B4-BE49-F238E27FC236}">
                <a16:creationId xmlns:a16="http://schemas.microsoft.com/office/drawing/2014/main" id="{A077B093-ABD2-4E7E-ADC9-C58926F55BE9}"/>
              </a:ext>
            </a:extLst>
          </p:cNvPr>
          <p:cNvSpPr/>
          <p:nvPr userDrawn="1"/>
        </p:nvSpPr>
        <p:spPr bwMode="invGray">
          <a:xfrm rot="10800000" flipV="1">
            <a:off x="0" y="4572004"/>
            <a:ext cx="12188952" cy="2285996"/>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5" name="Group 24">
            <a:extLst>
              <a:ext uri="{FF2B5EF4-FFF2-40B4-BE49-F238E27FC236}">
                <a16:creationId xmlns:a16="http://schemas.microsoft.com/office/drawing/2014/main" id="{FFDCEC88-EA59-408D-B9BA-30905328536C}"/>
              </a:ext>
            </a:extLst>
          </p:cNvPr>
          <p:cNvGrpSpPr/>
          <p:nvPr userDrawn="1"/>
        </p:nvGrpSpPr>
        <p:grpSpPr>
          <a:xfrm>
            <a:off x="9163051" y="5785659"/>
            <a:ext cx="2676524" cy="362717"/>
            <a:chOff x="9163051" y="5785659"/>
            <a:chExt cx="2676524" cy="362717"/>
          </a:xfrm>
        </p:grpSpPr>
        <p:pic>
          <p:nvPicPr>
            <p:cNvPr id="26" name="BRCM Logo">
              <a:extLst>
                <a:ext uri="{FF2B5EF4-FFF2-40B4-BE49-F238E27FC236}">
                  <a16:creationId xmlns:a16="http://schemas.microsoft.com/office/drawing/2014/main" id="{7882155E-7B03-4577-AA84-BCF3F8BB4CD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63051" y="5785659"/>
              <a:ext cx="2676524" cy="362717"/>
            </a:xfrm>
            <a:prstGeom prst="rect">
              <a:avLst/>
            </a:prstGeom>
          </p:spPr>
        </p:pic>
        <p:pic>
          <p:nvPicPr>
            <p:cNvPr id="27" name="BRCM Logo">
              <a:extLst>
                <a:ext uri="{FF2B5EF4-FFF2-40B4-BE49-F238E27FC236}">
                  <a16:creationId xmlns:a16="http://schemas.microsoft.com/office/drawing/2014/main" id="{549E250C-8D0F-444F-A0B6-886F5DB243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a:xfrm>
              <a:off x="9163051" y="5785659"/>
              <a:ext cx="400049" cy="362717"/>
            </a:xfrm>
            <a:prstGeom prst="rect">
              <a:avLst/>
            </a:prstGeom>
          </p:spPr>
        </p:pic>
      </p:grpSp>
    </p:spTree>
    <p:extLst>
      <p:ext uri="{BB962C8B-B14F-4D97-AF65-F5344CB8AC3E}">
        <p14:creationId xmlns:p14="http://schemas.microsoft.com/office/powerpoint/2010/main" val="1841786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4_Interstiti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657319-99D9-4A26-82CF-D2A0C9BF16F4}"/>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58000"/>
          </a:xfrm>
          <a:prstGeom prst="rect">
            <a:avLst/>
          </a:prstGeom>
        </p:spPr>
      </p:pic>
      <p:sp>
        <p:nvSpPr>
          <p:cNvPr id="26" name="Rectangle 25">
            <a:extLst>
              <a:ext uri="{FF2B5EF4-FFF2-40B4-BE49-F238E27FC236}">
                <a16:creationId xmlns:a16="http://schemas.microsoft.com/office/drawing/2014/main" id="{63BA193A-7762-4EAA-9655-09612ADA2B35}"/>
              </a:ext>
            </a:extLst>
          </p:cNvPr>
          <p:cNvSpPr/>
          <p:nvPr userDrawn="1"/>
        </p:nvSpPr>
        <p:spPr>
          <a:xfrm rot="10800000" flipV="1">
            <a:off x="0" y="0"/>
            <a:ext cx="12188952" cy="6858000"/>
          </a:xfrm>
          <a:prstGeom prst="rect">
            <a:avLst/>
          </a:prstGeom>
          <a:gradFill>
            <a:gsLst>
              <a:gs pos="50000">
                <a:srgbClr val="4C4D4E">
                  <a:alpha val="31000"/>
                </a:srgbClr>
              </a:gs>
              <a:gs pos="0">
                <a:schemeClr val="accent5">
                  <a:alpha val="74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id="{50947464-0A58-4008-9CBA-D3092AEC3CBC}"/>
              </a:ext>
            </a:extLst>
          </p:cNvPr>
          <p:cNvSpPr/>
          <p:nvPr userDrawn="1"/>
        </p:nvSpPr>
        <p:spPr>
          <a:xfrm>
            <a:off x="0" y="1743075"/>
            <a:ext cx="12192000" cy="33718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2674693"/>
            <a:ext cx="9144000" cy="1266191"/>
          </a:xfrm>
        </p:spPr>
        <p:txBody>
          <a:bodyPr anchor="b"/>
          <a:lstStyle>
            <a:lvl1pPr algn="l">
              <a:defRPr sz="4000">
                <a:solidFill>
                  <a:schemeClr val="bg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4204408"/>
            <a:ext cx="9144000" cy="613585"/>
          </a:xfrm>
        </p:spPr>
        <p:txBody>
          <a:bodyPr/>
          <a:lstStyle>
            <a:lvl1pPr marL="0" indent="0" algn="l">
              <a:buNone/>
              <a:defRPr sz="1800" b="0" i="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16" name="Group 15">
            <a:extLst>
              <a:ext uri="{FF2B5EF4-FFF2-40B4-BE49-F238E27FC236}">
                <a16:creationId xmlns:a16="http://schemas.microsoft.com/office/drawing/2014/main" id="{CFB4FC3B-7334-4D9B-8568-2DC3F3776E85}"/>
              </a:ext>
            </a:extLst>
          </p:cNvPr>
          <p:cNvGrpSpPr/>
          <p:nvPr userDrawn="1"/>
        </p:nvGrpSpPr>
        <p:grpSpPr bwMode="invGray">
          <a:xfrm>
            <a:off x="9163051" y="2067020"/>
            <a:ext cx="2676524" cy="362717"/>
            <a:chOff x="9163051" y="5785659"/>
            <a:chExt cx="2676524" cy="362717"/>
          </a:xfrm>
        </p:grpSpPr>
        <p:pic>
          <p:nvPicPr>
            <p:cNvPr id="17" name="BRCM Logo">
              <a:extLst>
                <a:ext uri="{FF2B5EF4-FFF2-40B4-BE49-F238E27FC236}">
                  <a16:creationId xmlns:a16="http://schemas.microsoft.com/office/drawing/2014/main" id="{C95CD8F8-0CC7-4658-9914-1A6DEEE9221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invGray">
            <a:xfrm>
              <a:off x="9163051" y="5785659"/>
              <a:ext cx="2676524" cy="362717"/>
            </a:xfrm>
            <a:prstGeom prst="rect">
              <a:avLst/>
            </a:prstGeom>
          </p:spPr>
        </p:pic>
        <p:pic>
          <p:nvPicPr>
            <p:cNvPr id="18" name="BRCM Logo">
              <a:extLst>
                <a:ext uri="{FF2B5EF4-FFF2-40B4-BE49-F238E27FC236}">
                  <a16:creationId xmlns:a16="http://schemas.microsoft.com/office/drawing/2014/main" id="{DF63A4E6-9CEE-4D0B-AB29-F3C38804CC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bwMode="invGray">
            <a:xfrm>
              <a:off x="9163051" y="5785659"/>
              <a:ext cx="400049" cy="362717"/>
            </a:xfrm>
            <a:prstGeom prst="rect">
              <a:avLst/>
            </a:prstGeom>
          </p:spPr>
        </p:pic>
      </p:grpSp>
      <p:grpSp>
        <p:nvGrpSpPr>
          <p:cNvPr id="22" name="Two-tone Red">
            <a:extLst>
              <a:ext uri="{FF2B5EF4-FFF2-40B4-BE49-F238E27FC236}">
                <a16:creationId xmlns:a16="http://schemas.microsoft.com/office/drawing/2014/main" id="{CBEFAE17-55E6-43EB-A363-96ACA2FEAD2F}"/>
              </a:ext>
            </a:extLst>
          </p:cNvPr>
          <p:cNvGrpSpPr/>
          <p:nvPr userDrawn="1"/>
        </p:nvGrpSpPr>
        <p:grpSpPr bwMode="ltGray">
          <a:xfrm>
            <a:off x="0" y="5096991"/>
            <a:ext cx="12192000" cy="91440"/>
            <a:chOff x="0" y="0"/>
            <a:chExt cx="12192000" cy="137160"/>
          </a:xfrm>
        </p:grpSpPr>
        <p:sp>
          <p:nvSpPr>
            <p:cNvPr id="23" name="Rectangle 22">
              <a:extLst>
                <a:ext uri="{FF2B5EF4-FFF2-40B4-BE49-F238E27FC236}">
                  <a16:creationId xmlns:a16="http://schemas.microsoft.com/office/drawing/2014/main" id="{3929888D-0C0E-498A-A9E0-F044FA4F5960}"/>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D594A898-C1B0-458A-A6B8-39397E7BFC05}"/>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3798095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5_Interstitia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F08244-65BD-4C69-A7F5-1B2F1A009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88952" cy="6858000"/>
          </a:xfrm>
          <a:prstGeom prst="rect">
            <a:avLst/>
          </a:prstGeom>
        </p:spPr>
      </p:pic>
      <p:sp>
        <p:nvSpPr>
          <p:cNvPr id="15" name="Rectangle 14">
            <a:extLst>
              <a:ext uri="{FF2B5EF4-FFF2-40B4-BE49-F238E27FC236}">
                <a16:creationId xmlns:a16="http://schemas.microsoft.com/office/drawing/2014/main" id="{212B6387-74D3-489E-BFBA-A6CBD5FCBF55}"/>
              </a:ext>
            </a:extLst>
          </p:cNvPr>
          <p:cNvSpPr/>
          <p:nvPr userDrawn="1"/>
        </p:nvSpPr>
        <p:spPr>
          <a:xfrm rot="10800000" flipV="1">
            <a:off x="0" y="0"/>
            <a:ext cx="12188952" cy="6858000"/>
          </a:xfrm>
          <a:prstGeom prst="rect">
            <a:avLst/>
          </a:prstGeom>
          <a:gradFill>
            <a:gsLst>
              <a:gs pos="50000">
                <a:srgbClr val="4C4D4E">
                  <a:alpha val="31000"/>
                </a:srgbClr>
              </a:gs>
              <a:gs pos="0">
                <a:schemeClr val="accent5">
                  <a:alpha val="74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id="{50947464-0A58-4008-9CBA-D3092AEC3CBC}"/>
              </a:ext>
            </a:extLst>
          </p:cNvPr>
          <p:cNvSpPr/>
          <p:nvPr userDrawn="1"/>
        </p:nvSpPr>
        <p:spPr>
          <a:xfrm>
            <a:off x="0" y="1743075"/>
            <a:ext cx="3238500" cy="3371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607AE9-3A47-4C3D-A6D2-6C7AAD4AFD78}"/>
              </a:ext>
            </a:extLst>
          </p:cNvPr>
          <p:cNvSpPr/>
          <p:nvPr userDrawn="1"/>
        </p:nvSpPr>
        <p:spPr>
          <a:xfrm>
            <a:off x="3238500" y="1743075"/>
            <a:ext cx="8953500" cy="337185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FB4FC3B-7334-4D9B-8568-2DC3F3776E85}"/>
              </a:ext>
            </a:extLst>
          </p:cNvPr>
          <p:cNvGrpSpPr/>
          <p:nvPr userDrawn="1"/>
        </p:nvGrpSpPr>
        <p:grpSpPr bwMode="invGray">
          <a:xfrm>
            <a:off x="312739" y="3247642"/>
            <a:ext cx="2676524" cy="362717"/>
            <a:chOff x="9163051" y="5785659"/>
            <a:chExt cx="2676524" cy="362717"/>
          </a:xfrm>
        </p:grpSpPr>
        <p:pic>
          <p:nvPicPr>
            <p:cNvPr id="17" name="BRCM Logo">
              <a:extLst>
                <a:ext uri="{FF2B5EF4-FFF2-40B4-BE49-F238E27FC236}">
                  <a16:creationId xmlns:a16="http://schemas.microsoft.com/office/drawing/2014/main" id="{C95CD8F8-0CC7-4658-9914-1A6DEEE9221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invGray">
            <a:xfrm>
              <a:off x="9163051" y="5785659"/>
              <a:ext cx="2676524" cy="362717"/>
            </a:xfrm>
            <a:prstGeom prst="rect">
              <a:avLst/>
            </a:prstGeom>
          </p:spPr>
        </p:pic>
        <p:pic>
          <p:nvPicPr>
            <p:cNvPr id="18" name="BRCM Logo">
              <a:extLst>
                <a:ext uri="{FF2B5EF4-FFF2-40B4-BE49-F238E27FC236}">
                  <a16:creationId xmlns:a16="http://schemas.microsoft.com/office/drawing/2014/main" id="{DF63A4E6-9CEE-4D0B-AB29-F3C38804CC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bwMode="invGray">
            <a:xfrm>
              <a:off x="9163051" y="5785659"/>
              <a:ext cx="400049" cy="362717"/>
            </a:xfrm>
            <a:prstGeom prst="rect">
              <a:avLst/>
            </a:prstGeom>
          </p:spPr>
        </p:pic>
      </p:gr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3644902" y="2416762"/>
            <a:ext cx="8318498" cy="1266191"/>
          </a:xfrm>
        </p:spPr>
        <p:txBody>
          <a:bodyPr anchor="b"/>
          <a:lstStyle>
            <a:lvl1pPr algn="l">
              <a:defRPr sz="4000">
                <a:solidFill>
                  <a:schemeClr val="tx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3644902" y="3832177"/>
            <a:ext cx="8318498" cy="613585"/>
          </a:xfrm>
        </p:spPr>
        <p:txBody>
          <a:bodyPr/>
          <a:lstStyle>
            <a:lvl1pPr marL="0" indent="0" algn="l">
              <a:buNone/>
              <a:defRPr sz="1800" b="0" i="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20" name="Two-tone Red">
            <a:extLst>
              <a:ext uri="{FF2B5EF4-FFF2-40B4-BE49-F238E27FC236}">
                <a16:creationId xmlns:a16="http://schemas.microsoft.com/office/drawing/2014/main" id="{7E02ACE1-A6C1-4AE3-A3C1-C05BE2210E3C}"/>
              </a:ext>
            </a:extLst>
          </p:cNvPr>
          <p:cNvGrpSpPr/>
          <p:nvPr userDrawn="1"/>
        </p:nvGrpSpPr>
        <p:grpSpPr bwMode="ltGray">
          <a:xfrm>
            <a:off x="0" y="5096991"/>
            <a:ext cx="12192000" cy="91440"/>
            <a:chOff x="0" y="0"/>
            <a:chExt cx="12192000" cy="137160"/>
          </a:xfrm>
        </p:grpSpPr>
        <p:sp>
          <p:nvSpPr>
            <p:cNvPr id="21" name="Rectangle 20">
              <a:extLst>
                <a:ext uri="{FF2B5EF4-FFF2-40B4-BE49-F238E27FC236}">
                  <a16:creationId xmlns:a16="http://schemas.microsoft.com/office/drawing/2014/main" id="{D305CF77-7DAE-48D1-BB2D-2EE9071219ED}"/>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2" name="Rectangle 21">
              <a:extLst>
                <a:ext uri="{FF2B5EF4-FFF2-40B4-BE49-F238E27FC236}">
                  <a16:creationId xmlns:a16="http://schemas.microsoft.com/office/drawing/2014/main" id="{D3A133DD-2B7A-49CA-8C5F-A4E06D1CB6F2}"/>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3362248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A picture containing photo, black, table, sitting&#10;&#10;Description automatically generated">
            <a:extLst>
              <a:ext uri="{FF2B5EF4-FFF2-40B4-BE49-F238E27FC236}">
                <a16:creationId xmlns:a16="http://schemas.microsoft.com/office/drawing/2014/main" id="{44CA98EF-BA28-43E6-9A4E-5D2D2FEB86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876800" cy="6858000"/>
          </a:xfrm>
          <a:prstGeom prst="rect">
            <a:avLst/>
          </a:prstGeom>
        </p:spPr>
      </p:pic>
      <p:sp>
        <p:nvSpPr>
          <p:cNvPr id="5" name="Rectangle 4">
            <a:extLst>
              <a:ext uri="{FF2B5EF4-FFF2-40B4-BE49-F238E27FC236}">
                <a16:creationId xmlns:a16="http://schemas.microsoft.com/office/drawing/2014/main" id="{39007737-18CD-409E-98D0-E53545D43BCD}"/>
              </a:ext>
            </a:extLst>
          </p:cNvPr>
          <p:cNvSpPr/>
          <p:nvPr userDrawn="1"/>
        </p:nvSpPr>
        <p:spPr bwMode="white">
          <a:xfrm>
            <a:off x="4873752" y="6582400"/>
            <a:ext cx="128735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5627320" y="268698"/>
            <a:ext cx="5777883" cy="9984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825625"/>
            <a:ext cx="542644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0240B26F-FF35-4C2B-AEF3-60AC4CA5EAB4}"/>
              </a:ext>
            </a:extLst>
          </p:cNvPr>
          <p:cNvSpPr/>
          <p:nvPr userDrawn="1"/>
        </p:nvSpPr>
        <p:spPr bwMode="invGray">
          <a:xfrm rot="10800000" flipV="1">
            <a:off x="3047" y="0"/>
            <a:ext cx="4873752" cy="6904812"/>
          </a:xfrm>
          <a:prstGeom prst="rect">
            <a:avLst/>
          </a:prstGeom>
          <a:gradFill>
            <a:gsLst>
              <a:gs pos="52000">
                <a:srgbClr val="4C4D4E">
                  <a:alpha val="44000"/>
                </a:srgbClr>
              </a:gs>
              <a:gs pos="0">
                <a:schemeClr val="accent5">
                  <a:alpha val="61000"/>
                </a:schemeClr>
              </a:gs>
              <a:gs pos="96000">
                <a:schemeClr val="tx1">
                  <a:alpha val="6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1915166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20918D-E578-4FC7-990F-71952617E9B7}"/>
              </a:ext>
            </a:extLst>
          </p:cNvPr>
          <p:cNvSpPr>
            <a:spLocks noGrp="1"/>
          </p:cNvSpPr>
          <p:nvPr>
            <p:ph type="pic" sz="quarter" idx="13" hasCustomPrompt="1"/>
          </p:nvPr>
        </p:nvSpPr>
        <p:spPr>
          <a:xfrm>
            <a:off x="-19050" y="0"/>
            <a:ext cx="4892675" cy="6858000"/>
          </a:xfrm>
          <a:solidFill>
            <a:schemeClr val="tx1"/>
          </a:solidFill>
        </p:spPr>
        <p:txBody>
          <a:bodyPr tIns="1371600" rIns="91440" bIns="0" anchor="t"/>
          <a:lstStyle>
            <a:lvl1pPr marL="0" indent="0" algn="ctr">
              <a:buNone/>
              <a:defRPr sz="2800" b="1">
                <a:solidFill>
                  <a:schemeClr val="bg1"/>
                </a:solidFill>
              </a:defRPr>
            </a:lvl1pPr>
          </a:lstStyle>
          <a:p>
            <a:r>
              <a:rPr lang="en-US" dirty="0"/>
              <a:t>CLICK HERE TO INSERT PICTURE,</a:t>
            </a:r>
            <a:br>
              <a:rPr lang="en-US" dirty="0"/>
            </a:br>
            <a:r>
              <a:rPr lang="en-US" dirty="0"/>
              <a:t>THEN SEND TO BACK</a:t>
            </a:r>
          </a:p>
        </p:txBody>
      </p:sp>
      <p:sp>
        <p:nvSpPr>
          <p:cNvPr id="5" name="Rectangle 4">
            <a:extLst>
              <a:ext uri="{FF2B5EF4-FFF2-40B4-BE49-F238E27FC236}">
                <a16:creationId xmlns:a16="http://schemas.microsoft.com/office/drawing/2014/main" id="{39007737-18CD-409E-98D0-E53545D43BCD}"/>
              </a:ext>
            </a:extLst>
          </p:cNvPr>
          <p:cNvSpPr/>
          <p:nvPr userDrawn="1"/>
        </p:nvSpPr>
        <p:spPr bwMode="white">
          <a:xfrm>
            <a:off x="4873752" y="6582400"/>
            <a:ext cx="128735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5627320" y="268698"/>
            <a:ext cx="5777883" cy="9984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329000"/>
            <a:ext cx="5426442" cy="757918"/>
          </a:xfrm>
        </p:spPr>
        <p:txBody>
          <a:bodyPr/>
          <a:lstStyle/>
          <a:p>
            <a:pPr lvl="0"/>
            <a:r>
              <a:rPr lang="en-US" dirty="0"/>
              <a:t>Click to edit Master text styles</a:t>
            </a:r>
          </a:p>
          <a:p>
            <a:pPr lvl="1"/>
            <a:r>
              <a:rPr lang="en-US" dirty="0"/>
              <a:t>Second level</a:t>
            </a:r>
          </a:p>
        </p:txBody>
      </p:sp>
      <p:sp>
        <p:nvSpPr>
          <p:cNvPr id="11" name="TextBox 10">
            <a:extLst>
              <a:ext uri="{FF2B5EF4-FFF2-40B4-BE49-F238E27FC236}">
                <a16:creationId xmlns:a16="http://schemas.microsoft.com/office/drawing/2014/main" id="{7141D8D7-4732-476E-A8A7-7D6CC6F17150}"/>
              </a:ext>
            </a:extLst>
          </p:cNvPr>
          <p:cNvSpPr txBox="1"/>
          <p:nvPr userDrawn="1"/>
        </p:nvSpPr>
        <p:spPr>
          <a:xfrm>
            <a:off x="-1867296" y="2037224"/>
            <a:ext cx="1745852" cy="2616101"/>
          </a:xfrm>
          <a:prstGeom prst="rect">
            <a:avLst/>
          </a:prstGeom>
          <a:solidFill>
            <a:schemeClr val="bg1"/>
          </a:solidFill>
        </p:spPr>
        <p:txBody>
          <a:bodyPr wrap="square" rtlCol="0">
            <a:spAutoFit/>
          </a:bodyPr>
          <a:lstStyle/>
          <a:p>
            <a:pPr marL="228600" indent="-228600">
              <a:buAutoNum type="arabicPeriod"/>
            </a:pPr>
            <a:r>
              <a:rPr lang="en-US" sz="1000" dirty="0"/>
              <a:t>CLICK TO INSERT PICTURE Once inserted, select the picture</a:t>
            </a:r>
          </a:p>
          <a:p>
            <a:pPr marL="228600" indent="-228600">
              <a:buAutoNum type="arabicPeriod"/>
            </a:pPr>
            <a:r>
              <a:rPr lang="en-US" sz="1000" dirty="0"/>
              <a:t>Select “Picture Format” </a:t>
            </a:r>
          </a:p>
          <a:p>
            <a:pPr marL="228600" indent="-228600">
              <a:buAutoNum type="arabicPeriod"/>
            </a:pPr>
            <a:r>
              <a:rPr lang="en-US" sz="1000" dirty="0"/>
              <a:t>the click on “COLOR” icon (3rd icon from left side of ribbon)</a:t>
            </a:r>
          </a:p>
          <a:p>
            <a:pPr marL="228600" indent="-228600">
              <a:buAutoNum type="arabicPeriod"/>
            </a:pPr>
            <a:r>
              <a:rPr lang="en-US" sz="1000" dirty="0"/>
              <a:t>Then go to “RECOLOR” section and choose</a:t>
            </a:r>
          </a:p>
          <a:p>
            <a:pPr marL="285750" lvl="1" indent="-171450">
              <a:buFont typeface="Arial" panose="020B0604020202020204" pitchFamily="34" charset="0"/>
              <a:buChar char="•"/>
            </a:pPr>
            <a:r>
              <a:rPr lang="en-US" sz="900" dirty="0"/>
              <a:t>(</a:t>
            </a:r>
            <a:r>
              <a:rPr lang="en-US" sz="900" b="1" dirty="0">
                <a:solidFill>
                  <a:schemeClr val="bg2"/>
                </a:solidFill>
              </a:rPr>
              <a:t>FOR GREY</a:t>
            </a:r>
            <a:r>
              <a:rPr lang="en-US" sz="900" dirty="0"/>
              <a:t>) thumbnail in the 2nd COLUMN/ 1st ROW     or    </a:t>
            </a:r>
            <a:br>
              <a:rPr lang="en-US" sz="900" dirty="0"/>
            </a:br>
            <a:r>
              <a:rPr lang="en-US" sz="900" dirty="0"/>
              <a:t>1st COLUMN / 3rd ROW</a:t>
            </a:r>
          </a:p>
          <a:p>
            <a:pPr marL="228600" lvl="0" indent="-228600">
              <a:buFont typeface="+mj-lt"/>
              <a:buAutoNum type="arabicPeriod"/>
            </a:pPr>
            <a:r>
              <a:rPr lang="en-US" sz="900" dirty="0"/>
              <a:t>Then send image to the BACK  </a:t>
            </a:r>
          </a:p>
        </p:txBody>
      </p:sp>
      <p:grpSp>
        <p:nvGrpSpPr>
          <p:cNvPr id="12" name="Group 11">
            <a:extLst>
              <a:ext uri="{FF2B5EF4-FFF2-40B4-BE49-F238E27FC236}">
                <a16:creationId xmlns:a16="http://schemas.microsoft.com/office/drawing/2014/main" id="{31E6657D-18D0-43C5-8679-029A93EF34A0}"/>
              </a:ext>
            </a:extLst>
          </p:cNvPr>
          <p:cNvGrpSpPr/>
          <p:nvPr userDrawn="1"/>
        </p:nvGrpSpPr>
        <p:grpSpPr>
          <a:xfrm>
            <a:off x="6570996" y="2595227"/>
            <a:ext cx="3897102" cy="3648000"/>
            <a:chOff x="6570996" y="2477087"/>
            <a:chExt cx="3897102" cy="3648000"/>
          </a:xfrm>
          <a:solidFill>
            <a:schemeClr val="accent5"/>
          </a:solidFill>
        </p:grpSpPr>
        <p:sp>
          <p:nvSpPr>
            <p:cNvPr id="13" name="Hexagon 12">
              <a:extLst>
                <a:ext uri="{FF2B5EF4-FFF2-40B4-BE49-F238E27FC236}">
                  <a16:creationId xmlns:a16="http://schemas.microsoft.com/office/drawing/2014/main" id="{C50CDCD1-FBFB-4F14-A5A2-B80AB493C34B}"/>
                </a:ext>
              </a:extLst>
            </p:cNvPr>
            <p:cNvSpPr/>
            <p:nvPr/>
          </p:nvSpPr>
          <p:spPr>
            <a:xfrm rot="10800000">
              <a:off x="7825773" y="2477087"/>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15" name="Hexagon 14">
              <a:extLst>
                <a:ext uri="{FF2B5EF4-FFF2-40B4-BE49-F238E27FC236}">
                  <a16:creationId xmlns:a16="http://schemas.microsoft.com/office/drawing/2014/main" id="{57FC5CAF-3E62-4A21-8657-2624E209F886}"/>
                </a:ext>
              </a:extLst>
            </p:cNvPr>
            <p:cNvSpPr/>
            <p:nvPr/>
          </p:nvSpPr>
          <p:spPr>
            <a:xfrm rot="10800000">
              <a:off x="6570996" y="4336480"/>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17" name="Hexagon 16">
              <a:extLst>
                <a:ext uri="{FF2B5EF4-FFF2-40B4-BE49-F238E27FC236}">
                  <a16:creationId xmlns:a16="http://schemas.microsoft.com/office/drawing/2014/main" id="{D88041C3-AEF4-4BCB-9FF7-5FF4E568FC9F}"/>
                </a:ext>
              </a:extLst>
            </p:cNvPr>
            <p:cNvSpPr/>
            <p:nvPr/>
          </p:nvSpPr>
          <p:spPr>
            <a:xfrm rot="10800000">
              <a:off x="9062477" y="3154071"/>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8" name="Hexagon 17">
              <a:extLst>
                <a:ext uri="{FF2B5EF4-FFF2-40B4-BE49-F238E27FC236}">
                  <a16:creationId xmlns:a16="http://schemas.microsoft.com/office/drawing/2014/main" id="{5995FD87-4BF8-47D0-9752-7CF2C1FEAFEB}"/>
                </a:ext>
              </a:extLst>
            </p:cNvPr>
            <p:cNvSpPr/>
            <p:nvPr/>
          </p:nvSpPr>
          <p:spPr>
            <a:xfrm rot="10800000">
              <a:off x="7825773" y="5005512"/>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20" name="Hexagon 19">
              <a:extLst>
                <a:ext uri="{FF2B5EF4-FFF2-40B4-BE49-F238E27FC236}">
                  <a16:creationId xmlns:a16="http://schemas.microsoft.com/office/drawing/2014/main" id="{A75B07C9-0F05-44F0-96B5-CE834F1D2A97}"/>
                </a:ext>
              </a:extLst>
            </p:cNvPr>
            <p:cNvSpPr/>
            <p:nvPr/>
          </p:nvSpPr>
          <p:spPr>
            <a:xfrm rot="10800000">
              <a:off x="9062477" y="4397019"/>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22" name="Hexagon 21">
              <a:extLst>
                <a:ext uri="{FF2B5EF4-FFF2-40B4-BE49-F238E27FC236}">
                  <a16:creationId xmlns:a16="http://schemas.microsoft.com/office/drawing/2014/main" id="{8F4897FC-7DC7-47D6-A1C8-91DE48F8C883}"/>
                </a:ext>
              </a:extLst>
            </p:cNvPr>
            <p:cNvSpPr/>
            <p:nvPr/>
          </p:nvSpPr>
          <p:spPr>
            <a:xfrm rot="10800000">
              <a:off x="7825773" y="3738340"/>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7" name="Hexagon 26">
              <a:extLst>
                <a:ext uri="{FF2B5EF4-FFF2-40B4-BE49-F238E27FC236}">
                  <a16:creationId xmlns:a16="http://schemas.microsoft.com/office/drawing/2014/main" id="{E74FE52E-F6E8-4D5C-926C-03C33C662423}"/>
                </a:ext>
              </a:extLst>
            </p:cNvPr>
            <p:cNvSpPr/>
            <p:nvPr/>
          </p:nvSpPr>
          <p:spPr>
            <a:xfrm rot="10800000">
              <a:off x="6570996" y="3071552"/>
              <a:ext cx="1405621" cy="1119575"/>
            </a:xfrm>
            <a:prstGeom prst="hexagon">
              <a:avLst>
                <a:gd name="adj" fmla="val 27431"/>
                <a:gd name="vf" fmla="val 115470"/>
              </a:avLst>
            </a:prstGeom>
            <a:grp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Tree>
    <p:extLst>
      <p:ext uri="{BB962C8B-B14F-4D97-AF65-F5344CB8AC3E}">
        <p14:creationId xmlns:p14="http://schemas.microsoft.com/office/powerpoint/2010/main" val="38146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endParaRPr lang="en-US" dirty="0"/>
          </a:p>
        </p:txBody>
      </p:sp>
    </p:spTree>
    <p:extLst>
      <p:ext uri="{BB962C8B-B14F-4D97-AF65-F5344CB8AC3E}">
        <p14:creationId xmlns:p14="http://schemas.microsoft.com/office/powerpoint/2010/main" val="27478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007737-18CD-409E-98D0-E53545D43BCD}"/>
              </a:ext>
            </a:extLst>
          </p:cNvPr>
          <p:cNvSpPr/>
          <p:nvPr userDrawn="1"/>
        </p:nvSpPr>
        <p:spPr bwMode="white">
          <a:xfrm>
            <a:off x="4527612" y="6582400"/>
            <a:ext cx="163349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4" name="Rectangle 3">
            <a:extLst>
              <a:ext uri="{FF2B5EF4-FFF2-40B4-BE49-F238E27FC236}">
                <a16:creationId xmlns:a16="http://schemas.microsoft.com/office/drawing/2014/main" id="{CD7AFB53-1A1D-42F6-B7F7-E64C248F280D}"/>
              </a:ext>
            </a:extLst>
          </p:cNvPr>
          <p:cNvSpPr/>
          <p:nvPr userDrawn="1"/>
        </p:nvSpPr>
        <p:spPr>
          <a:xfrm>
            <a:off x="0" y="83820"/>
            <a:ext cx="4873752" cy="6774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253331"/>
            <a:ext cx="5426442" cy="4351338"/>
          </a:xfrm>
        </p:spPr>
        <p:txBody>
          <a:bodyPr anchor="ctr"/>
          <a:lstStyle/>
          <a:p>
            <a:pPr lvl="0"/>
            <a:r>
              <a:rPr lang="en-US" dirty="0"/>
              <a:t>Click to edit Master text styles</a:t>
            </a:r>
          </a:p>
        </p:txBody>
      </p:sp>
      <p:sp>
        <p:nvSpPr>
          <p:cNvPr id="7" name="Rectangle 6">
            <a:extLst>
              <a:ext uri="{FF2B5EF4-FFF2-40B4-BE49-F238E27FC236}">
                <a16:creationId xmlns:a16="http://schemas.microsoft.com/office/drawing/2014/main" id="{B3EABF25-BE66-47E8-96BF-D6FE425CFB09}"/>
              </a:ext>
            </a:extLst>
          </p:cNvPr>
          <p:cNvSpPr/>
          <p:nvPr userDrawn="1"/>
        </p:nvSpPr>
        <p:spPr>
          <a:xfrm rot="10800000" flipV="1">
            <a:off x="-1" y="82296"/>
            <a:ext cx="4873752" cy="6775704"/>
          </a:xfrm>
          <a:prstGeom prst="rect">
            <a:avLst/>
          </a:prstGeom>
          <a:gradFill>
            <a:gsLst>
              <a:gs pos="52000">
                <a:srgbClr val="4C4D4E">
                  <a:alpha val="44000"/>
                </a:srgbClr>
              </a:gs>
              <a:gs pos="0">
                <a:schemeClr val="accent5">
                  <a:alpha val="61000"/>
                </a:schemeClr>
              </a:gs>
              <a:gs pos="96000">
                <a:schemeClr val="tx1">
                  <a:alpha val="6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351470" y="2929764"/>
            <a:ext cx="4176141" cy="998472"/>
          </a:xfrm>
        </p:spPr>
        <p:txBody>
          <a:bodyPr anchor="ct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51340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2665129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484352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mp; Sub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83828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AB3F-7220-4894-9321-2F5462C04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99BC27-66D4-42F4-9B0A-844DEB8069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EC33001-42D6-4686-9C8C-5472A5111295}"/>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1465984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449A-5C8A-4CB9-A56E-E57C2A858CC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081550-1357-403A-97C9-D968A481EAB2}"/>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D9EA6E5-6A4B-486B-A1A2-285AE68BB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B96115B-F4AE-48AB-95C1-15B67A8F4AE5}"/>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2477054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841248" y="1825625"/>
            <a:ext cx="51846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C24675E1-AA93-45C6-8E57-F7F9792562F1}"/>
              </a:ext>
            </a:extLst>
          </p:cNvPr>
          <p:cNvSpPr>
            <a:spLocks noGrp="1"/>
          </p:cNvSpPr>
          <p:nvPr>
            <p:ph idx="14"/>
          </p:nvPr>
        </p:nvSpPr>
        <p:spPr>
          <a:xfrm>
            <a:off x="6172200" y="1828735"/>
            <a:ext cx="51846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7382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C13-B932-4642-8557-CED89F4DCDF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26282465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99CA5F-7B22-4DB1-A290-72D28759DD3C}"/>
              </a:ext>
            </a:extLst>
          </p:cNvPr>
          <p:cNvSpPr>
            <a:spLocks noGrp="1"/>
          </p:cNvSpPr>
          <p:nvPr>
            <p:ph type="sldNum" sz="quarter" idx="12"/>
          </p:nvPr>
        </p:nvSpPr>
        <p:spPr/>
        <p:txBody>
          <a:bodyPr/>
          <a:lstStyle/>
          <a:p>
            <a:fld id="{85E2A9E7-423E-4F77-B84A-A22A4A68EF6D}" type="slidenum">
              <a:rPr lang="en-US" smtClean="0"/>
              <a:t>‹#›</a:t>
            </a:fld>
            <a:endParaRPr lang="en-US"/>
          </a:p>
        </p:txBody>
      </p:sp>
    </p:spTree>
    <p:extLst>
      <p:ext uri="{BB962C8B-B14F-4D97-AF65-F5344CB8AC3E}">
        <p14:creationId xmlns:p14="http://schemas.microsoft.com/office/powerpoint/2010/main" val="1863634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dirty="0"/>
              <a:t>Click to edit Master text styles</a:t>
            </a:r>
          </a:p>
        </p:txBody>
      </p:sp>
      <p:sp>
        <p:nvSpPr>
          <p:cNvPr id="11" name="Oval 10">
            <a:extLst>
              <a:ext uri="{FF2B5EF4-FFF2-40B4-BE49-F238E27FC236}">
                <a16:creationId xmlns:a16="http://schemas.microsoft.com/office/drawing/2014/main" id="{A53AEC85-4E22-4CFD-AAE1-0EA243906D3D}"/>
              </a:ext>
            </a:extLst>
          </p:cNvPr>
          <p:cNvSpPr/>
          <p:nvPr userDrawn="1"/>
        </p:nvSpPr>
        <p:spPr bwMode="invGray">
          <a:xfrm>
            <a:off x="1366836" y="2007040"/>
            <a:ext cx="1104902" cy="11049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BC1F7E-6202-43A0-BEA7-6DB51D82D040}"/>
              </a:ext>
            </a:extLst>
          </p:cNvPr>
          <p:cNvSpPr/>
          <p:nvPr userDrawn="1"/>
        </p:nvSpPr>
        <p:spPr bwMode="invGray">
          <a:xfrm>
            <a:off x="4189633" y="2007040"/>
            <a:ext cx="1104902" cy="11049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480F81-4000-47E7-A257-6BBF0940AF45}"/>
              </a:ext>
            </a:extLst>
          </p:cNvPr>
          <p:cNvSpPr/>
          <p:nvPr userDrawn="1"/>
        </p:nvSpPr>
        <p:spPr bwMode="invGray">
          <a:xfrm>
            <a:off x="7012430" y="2007040"/>
            <a:ext cx="1104902" cy="11049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6EA090-912F-478F-8772-ED9B2CC31A25}"/>
              </a:ext>
            </a:extLst>
          </p:cNvPr>
          <p:cNvSpPr/>
          <p:nvPr userDrawn="1"/>
        </p:nvSpPr>
        <p:spPr bwMode="invGray">
          <a:xfrm>
            <a:off x="9835228" y="2007040"/>
            <a:ext cx="1104902" cy="11049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FE352B1-E8B6-4336-80B4-8EEE18D18E87}"/>
              </a:ext>
            </a:extLst>
          </p:cNvPr>
          <p:cNvSpPr>
            <a:spLocks noGrp="1"/>
          </p:cNvSpPr>
          <p:nvPr>
            <p:ph type="body" sz="quarter" idx="14"/>
          </p:nvPr>
        </p:nvSpPr>
        <p:spPr>
          <a:xfrm>
            <a:off x="766762"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dirty="0"/>
              <a:t>Click to edit Master text styles</a:t>
            </a:r>
          </a:p>
          <a:p>
            <a:pPr marL="119063" lvl="1" indent="-119063" algn="l" defTabSz="914400" rtl="0" eaLnBrk="1" latinLnBrk="0" hangingPunct="1">
              <a:lnSpc>
                <a:spcPct val="100000"/>
              </a:lnSpc>
              <a:spcBef>
                <a:spcPts val="600"/>
              </a:spcBef>
              <a:buClr>
                <a:schemeClr val="tx2"/>
              </a:buClr>
              <a:buSzPct val="80000"/>
              <a:buFont typeface="Arial" panose="020B0604020202020204" pitchFamily="34" charset="0"/>
              <a:buChar char="•"/>
            </a:pPr>
            <a:r>
              <a:rPr lang="en-US" dirty="0"/>
              <a:t>Second level</a:t>
            </a:r>
          </a:p>
        </p:txBody>
      </p:sp>
      <p:sp>
        <p:nvSpPr>
          <p:cNvPr id="22" name="Text Placeholder 20">
            <a:extLst>
              <a:ext uri="{FF2B5EF4-FFF2-40B4-BE49-F238E27FC236}">
                <a16:creationId xmlns:a16="http://schemas.microsoft.com/office/drawing/2014/main" id="{0579900A-6249-49F2-A953-4E6ECDD45199}"/>
              </a:ext>
            </a:extLst>
          </p:cNvPr>
          <p:cNvSpPr>
            <a:spLocks noGrp="1"/>
          </p:cNvSpPr>
          <p:nvPr>
            <p:ph type="body" sz="quarter" idx="15"/>
          </p:nvPr>
        </p:nvSpPr>
        <p:spPr>
          <a:xfrm>
            <a:off x="3595728"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dirty="0"/>
              <a:t>Click to edit Master text styles</a:t>
            </a:r>
          </a:p>
          <a:p>
            <a:pPr marL="119063" lvl="1" indent="-119063" algn="l" defTabSz="914400" rtl="0" eaLnBrk="1" latinLnBrk="0" hangingPunct="1">
              <a:lnSpc>
                <a:spcPct val="100000"/>
              </a:lnSpc>
              <a:spcBef>
                <a:spcPts val="600"/>
              </a:spcBef>
              <a:buClr>
                <a:schemeClr val="tx2"/>
              </a:buClr>
              <a:buSzPct val="80000"/>
              <a:buFont typeface="Arial" panose="020B0604020202020204" pitchFamily="34" charset="0"/>
              <a:buChar char="•"/>
            </a:pPr>
            <a:r>
              <a:rPr lang="en-US" dirty="0"/>
              <a:t>Second level</a:t>
            </a:r>
          </a:p>
        </p:txBody>
      </p:sp>
      <p:sp>
        <p:nvSpPr>
          <p:cNvPr id="23" name="Text Placeholder 20">
            <a:extLst>
              <a:ext uri="{FF2B5EF4-FFF2-40B4-BE49-F238E27FC236}">
                <a16:creationId xmlns:a16="http://schemas.microsoft.com/office/drawing/2014/main" id="{5E4390DE-EA26-4646-8EAB-ACB94A1E9D98}"/>
              </a:ext>
            </a:extLst>
          </p:cNvPr>
          <p:cNvSpPr>
            <a:spLocks noGrp="1"/>
          </p:cNvSpPr>
          <p:nvPr>
            <p:ph type="body" sz="quarter" idx="16"/>
          </p:nvPr>
        </p:nvSpPr>
        <p:spPr>
          <a:xfrm>
            <a:off x="6424695"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dirty="0"/>
              <a:t>Click to edit Master text styles</a:t>
            </a:r>
          </a:p>
          <a:p>
            <a:pPr marL="119063" lvl="1" indent="-119063" algn="l" defTabSz="914400" rtl="0" eaLnBrk="1" latinLnBrk="0" hangingPunct="1">
              <a:lnSpc>
                <a:spcPct val="100000"/>
              </a:lnSpc>
              <a:spcBef>
                <a:spcPts val="600"/>
              </a:spcBef>
              <a:buClr>
                <a:schemeClr val="tx2"/>
              </a:buClr>
              <a:buSzPct val="80000"/>
              <a:buFont typeface="Arial" panose="020B0604020202020204" pitchFamily="34" charset="0"/>
              <a:buChar char="•"/>
            </a:pPr>
            <a:r>
              <a:rPr lang="en-US" dirty="0"/>
              <a:t>Second level</a:t>
            </a:r>
          </a:p>
        </p:txBody>
      </p:sp>
      <p:sp>
        <p:nvSpPr>
          <p:cNvPr id="24" name="Text Placeholder 20">
            <a:extLst>
              <a:ext uri="{FF2B5EF4-FFF2-40B4-BE49-F238E27FC236}">
                <a16:creationId xmlns:a16="http://schemas.microsoft.com/office/drawing/2014/main" id="{F691ACF7-CBC4-4756-BEFA-A7E187F58F0E}"/>
              </a:ext>
            </a:extLst>
          </p:cNvPr>
          <p:cNvSpPr>
            <a:spLocks noGrp="1"/>
          </p:cNvSpPr>
          <p:nvPr>
            <p:ph type="body" sz="quarter" idx="17"/>
          </p:nvPr>
        </p:nvSpPr>
        <p:spPr>
          <a:xfrm>
            <a:off x="9204471"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dirty="0"/>
              <a:t>Click to edit Master text styles</a:t>
            </a:r>
          </a:p>
          <a:p>
            <a:pPr marL="119063" lvl="1" indent="-119063" algn="l" defTabSz="914400" rtl="0" eaLnBrk="1" latinLnBrk="0" hangingPunct="1">
              <a:lnSpc>
                <a:spcPct val="100000"/>
              </a:lnSpc>
              <a:spcBef>
                <a:spcPts val="600"/>
              </a:spcBef>
              <a:buClr>
                <a:schemeClr val="tx2"/>
              </a:buClr>
              <a:buSzPct val="80000"/>
              <a:buFont typeface="Arial" panose="020B0604020202020204" pitchFamily="34" charset="0"/>
              <a:buChar char="•"/>
            </a:pPr>
            <a:r>
              <a:rPr lang="en-US" dirty="0"/>
              <a:t>Second level</a:t>
            </a:r>
          </a:p>
        </p:txBody>
      </p:sp>
    </p:spTree>
    <p:extLst>
      <p:ext uri="{BB962C8B-B14F-4D97-AF65-F5344CB8AC3E}">
        <p14:creationId xmlns:p14="http://schemas.microsoft.com/office/powerpoint/2010/main" val="74708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504331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C13-B932-4642-8557-CED89F4DCDF6}"/>
              </a:ext>
            </a:extLst>
          </p:cNvPr>
          <p:cNvSpPr>
            <a:spLocks noGrp="1"/>
          </p:cNvSpPr>
          <p:nvPr>
            <p:ph type="title" hasCustomPrompt="1"/>
          </p:nvPr>
        </p:nvSpPr>
        <p:spPr>
          <a:xfrm>
            <a:off x="538162" y="268698"/>
            <a:ext cx="9863138" cy="998472"/>
          </a:xfrm>
        </p:spPr>
        <p:txBody>
          <a:bodyPr/>
          <a:lstStyle>
            <a:lvl1pPr>
              <a:defRPr/>
            </a:lvl1pPr>
          </a:lstStyle>
          <a:p>
            <a:r>
              <a:rPr lang="en-US" dirty="0"/>
              <a:t>Click to edit Case Study </a:t>
            </a:r>
            <a:r>
              <a:rPr lang="en-US"/>
              <a:t>#1Master </a:t>
            </a:r>
            <a:r>
              <a:rPr lang="en-US" dirty="0"/>
              <a:t>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a:p>
        </p:txBody>
      </p:sp>
      <p:sp>
        <p:nvSpPr>
          <p:cNvPr id="6" name="Oval 5">
            <a:extLst>
              <a:ext uri="{FF2B5EF4-FFF2-40B4-BE49-F238E27FC236}">
                <a16:creationId xmlns:a16="http://schemas.microsoft.com/office/drawing/2014/main" id="{2B241FF6-B1C6-41F9-8606-B2180DA3B88D}"/>
              </a:ext>
            </a:extLst>
          </p:cNvPr>
          <p:cNvSpPr/>
          <p:nvPr/>
        </p:nvSpPr>
        <p:spPr>
          <a:xfrm>
            <a:off x="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8" name="Rectangle 7">
            <a:extLst>
              <a:ext uri="{FF2B5EF4-FFF2-40B4-BE49-F238E27FC236}">
                <a16:creationId xmlns:a16="http://schemas.microsoft.com/office/drawing/2014/main" id="{6A77180B-B85A-411C-829C-C8546E5A65E6}"/>
              </a:ext>
            </a:extLst>
          </p:cNvPr>
          <p:cNvSpPr/>
          <p:nvPr/>
        </p:nvSpPr>
        <p:spPr>
          <a:xfrm>
            <a:off x="504156" y="3602788"/>
            <a:ext cx="1774845" cy="369332"/>
          </a:xfrm>
          <a:prstGeom prst="rect">
            <a:avLst/>
          </a:prstGeom>
        </p:spPr>
        <p:txBody>
          <a:bodyPr wrap="none" lIns="91440" tIns="45720" rIns="91440" bIns="45720">
            <a:spAutoFit/>
          </a:bodyPr>
          <a:lstStyle/>
          <a:p>
            <a:pPr>
              <a:spcBef>
                <a:spcPts val="900"/>
              </a:spcBef>
              <a:buClr>
                <a:schemeClr val="dk2"/>
              </a:buClr>
              <a:buSzPts val="2000"/>
            </a:pPr>
            <a:r>
              <a:rPr lang="en-US" b="1" dirty="0">
                <a:solidFill>
                  <a:schemeClr val="accent1"/>
                </a:solidFill>
              </a:rPr>
              <a:t>CHALLENGES</a:t>
            </a:r>
            <a:endParaRPr lang="en-US" dirty="0">
              <a:solidFill>
                <a:schemeClr val="accent1"/>
              </a:solidFill>
            </a:endParaRPr>
          </a:p>
        </p:txBody>
      </p:sp>
      <p:cxnSp>
        <p:nvCxnSpPr>
          <p:cNvPr id="9" name="Straight Connector 8">
            <a:extLst>
              <a:ext uri="{FF2B5EF4-FFF2-40B4-BE49-F238E27FC236}">
                <a16:creationId xmlns:a16="http://schemas.microsoft.com/office/drawing/2014/main" id="{9F33C526-E5E0-4CF6-8467-956C3F65796F}"/>
              </a:ext>
            </a:extLst>
          </p:cNvPr>
          <p:cNvCxnSpPr>
            <a:cxnSpLocks/>
          </p:cNvCxnSpPr>
          <p:nvPr/>
        </p:nvCxnSpPr>
        <p:spPr>
          <a:xfrm>
            <a:off x="2215501" y="3860800"/>
            <a:ext cx="198819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F3A49A-4381-4C70-BCBB-C920BC435DED}"/>
              </a:ext>
            </a:extLst>
          </p:cNvPr>
          <p:cNvSpPr/>
          <p:nvPr/>
        </p:nvSpPr>
        <p:spPr>
          <a:xfrm>
            <a:off x="384051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14" name="Rectangle 13">
            <a:extLst>
              <a:ext uri="{FF2B5EF4-FFF2-40B4-BE49-F238E27FC236}">
                <a16:creationId xmlns:a16="http://schemas.microsoft.com/office/drawing/2014/main" id="{F3689E61-AE57-4D40-960C-6FAC986863EA}"/>
              </a:ext>
            </a:extLst>
          </p:cNvPr>
          <p:cNvSpPr/>
          <p:nvPr/>
        </p:nvSpPr>
        <p:spPr>
          <a:xfrm>
            <a:off x="4466169" y="3602788"/>
            <a:ext cx="1531188" cy="369332"/>
          </a:xfrm>
          <a:prstGeom prst="rect">
            <a:avLst/>
          </a:prstGeom>
        </p:spPr>
        <p:txBody>
          <a:bodyPr wrap="none" lIns="91440" tIns="45720" rIns="91440" bIns="45720">
            <a:spAutoFit/>
          </a:bodyPr>
          <a:lstStyle/>
          <a:p>
            <a:pPr>
              <a:spcBef>
                <a:spcPts val="900"/>
              </a:spcBef>
              <a:buClr>
                <a:schemeClr val="dk2"/>
              </a:buClr>
              <a:buSzPts val="2000"/>
            </a:pPr>
            <a:r>
              <a:rPr lang="en-US" b="1" dirty="0">
                <a:solidFill>
                  <a:schemeClr val="accent3"/>
                </a:solidFill>
              </a:rPr>
              <a:t>SOLUTIONS</a:t>
            </a:r>
            <a:endParaRPr lang="en-US" dirty="0">
              <a:solidFill>
                <a:schemeClr val="accent3"/>
              </a:solidFill>
            </a:endParaRPr>
          </a:p>
        </p:txBody>
      </p:sp>
      <p:cxnSp>
        <p:nvCxnSpPr>
          <p:cNvPr id="15" name="Straight Connector 14">
            <a:extLst>
              <a:ext uri="{FF2B5EF4-FFF2-40B4-BE49-F238E27FC236}">
                <a16:creationId xmlns:a16="http://schemas.microsoft.com/office/drawing/2014/main" id="{DAD2ED65-8D7C-4D9A-9406-32EDE94575B5}"/>
              </a:ext>
            </a:extLst>
          </p:cNvPr>
          <p:cNvCxnSpPr>
            <a:cxnSpLocks/>
          </p:cNvCxnSpPr>
          <p:nvPr/>
        </p:nvCxnSpPr>
        <p:spPr>
          <a:xfrm>
            <a:off x="6047726" y="3860800"/>
            <a:ext cx="1988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F8938E6-15F9-4CD7-A581-4FA4C2A6C2DC}"/>
              </a:ext>
            </a:extLst>
          </p:cNvPr>
          <p:cNvSpPr/>
          <p:nvPr/>
        </p:nvSpPr>
        <p:spPr>
          <a:xfrm>
            <a:off x="768102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20" name="Rectangle 19">
            <a:extLst>
              <a:ext uri="{FF2B5EF4-FFF2-40B4-BE49-F238E27FC236}">
                <a16:creationId xmlns:a16="http://schemas.microsoft.com/office/drawing/2014/main" id="{C557C31F-CD88-4DDA-8523-D8067E655305}"/>
              </a:ext>
            </a:extLst>
          </p:cNvPr>
          <p:cNvSpPr/>
          <p:nvPr/>
        </p:nvSpPr>
        <p:spPr>
          <a:xfrm>
            <a:off x="8385632" y="3602788"/>
            <a:ext cx="1616292" cy="369332"/>
          </a:xfrm>
          <a:prstGeom prst="rect">
            <a:avLst/>
          </a:prstGeom>
        </p:spPr>
        <p:txBody>
          <a:bodyPr wrap="square" lIns="91440" tIns="45720" rIns="91440" bIns="45720">
            <a:spAutoFit/>
          </a:bodyPr>
          <a:lstStyle/>
          <a:p>
            <a:pPr>
              <a:spcBef>
                <a:spcPts val="900"/>
              </a:spcBef>
              <a:buClr>
                <a:schemeClr val="dk2"/>
              </a:buClr>
              <a:buSzPts val="2000"/>
            </a:pPr>
            <a:r>
              <a:rPr lang="en-US" b="1" dirty="0">
                <a:solidFill>
                  <a:schemeClr val="accent4">
                    <a:lumMod val="60000"/>
                    <a:lumOff val="40000"/>
                  </a:schemeClr>
                </a:solidFill>
              </a:rPr>
              <a:t>RESULTS</a:t>
            </a:r>
            <a:endParaRPr lang="en-US" dirty="0">
              <a:solidFill>
                <a:schemeClr val="accent4">
                  <a:lumMod val="60000"/>
                  <a:lumOff val="40000"/>
                </a:schemeClr>
              </a:solidFill>
            </a:endParaRPr>
          </a:p>
        </p:txBody>
      </p:sp>
      <p:cxnSp>
        <p:nvCxnSpPr>
          <p:cNvPr id="21" name="Straight Connector 20">
            <a:extLst>
              <a:ext uri="{FF2B5EF4-FFF2-40B4-BE49-F238E27FC236}">
                <a16:creationId xmlns:a16="http://schemas.microsoft.com/office/drawing/2014/main" id="{FEC2977B-68CC-44E0-8D0A-6A3253CAC9A7}"/>
              </a:ext>
            </a:extLst>
          </p:cNvPr>
          <p:cNvCxnSpPr>
            <a:cxnSpLocks/>
          </p:cNvCxnSpPr>
          <p:nvPr/>
        </p:nvCxnSpPr>
        <p:spPr>
          <a:xfrm>
            <a:off x="9606901" y="3860800"/>
            <a:ext cx="198819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9C0F49F-3351-4CEC-A584-38CD8168DFD0}"/>
              </a:ext>
            </a:extLst>
          </p:cNvPr>
          <p:cNvSpPr>
            <a:spLocks noGrp="1"/>
          </p:cNvSpPr>
          <p:nvPr userDrawn="1">
            <p:ph type="pic" sz="quarter" idx="13" hasCustomPrompt="1"/>
          </p:nvPr>
        </p:nvSpPr>
        <p:spPr>
          <a:xfrm>
            <a:off x="10604500" y="455071"/>
            <a:ext cx="1483958" cy="734198"/>
          </a:xfrm>
          <a:solidFill>
            <a:schemeClr val="tx1">
              <a:lumMod val="50000"/>
              <a:lumOff val="50000"/>
            </a:schemeClr>
          </a:solidFill>
        </p:spPr>
        <p:txBody>
          <a:bodyPr anchor="ctr"/>
          <a:lstStyle>
            <a:lvl1pPr marL="0" indent="0" algn="ctr">
              <a:buNone/>
              <a:defRPr sz="1200">
                <a:solidFill>
                  <a:schemeClr val="bg1"/>
                </a:solidFill>
              </a:defRPr>
            </a:lvl1pPr>
          </a:lstStyle>
          <a:p>
            <a:r>
              <a:rPr lang="en-US" dirty="0"/>
              <a:t>CLICK TO </a:t>
            </a:r>
            <a:br>
              <a:rPr lang="en-US" dirty="0"/>
            </a:br>
            <a:r>
              <a:rPr lang="en-US" dirty="0"/>
              <a:t>INSERT LOGO</a:t>
            </a:r>
          </a:p>
        </p:txBody>
      </p:sp>
      <p:sp>
        <p:nvSpPr>
          <p:cNvPr id="41" name="Text Placeholder 40">
            <a:extLst>
              <a:ext uri="{FF2B5EF4-FFF2-40B4-BE49-F238E27FC236}">
                <a16:creationId xmlns:a16="http://schemas.microsoft.com/office/drawing/2014/main" id="{E6C315CE-D6BD-4041-A5BB-12702033C22C}"/>
              </a:ext>
            </a:extLst>
          </p:cNvPr>
          <p:cNvSpPr>
            <a:spLocks noGrp="1"/>
          </p:cNvSpPr>
          <p:nvPr>
            <p:ph type="body" sz="quarter" idx="18"/>
          </p:nvPr>
        </p:nvSpPr>
        <p:spPr>
          <a:xfrm>
            <a:off x="508244" y="3948306"/>
            <a:ext cx="3304137" cy="1391133"/>
          </a:xfrm>
        </p:spPr>
        <p:txBody>
          <a:bodyPr/>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dirty="0"/>
              <a:t>Click to edit Master text styles</a:t>
            </a:r>
          </a:p>
        </p:txBody>
      </p:sp>
      <p:sp>
        <p:nvSpPr>
          <p:cNvPr id="43" name="Text Placeholder 40">
            <a:extLst>
              <a:ext uri="{FF2B5EF4-FFF2-40B4-BE49-F238E27FC236}">
                <a16:creationId xmlns:a16="http://schemas.microsoft.com/office/drawing/2014/main" id="{734EF685-1980-49FB-9AA5-CD4CB9C0BA47}"/>
              </a:ext>
            </a:extLst>
          </p:cNvPr>
          <p:cNvSpPr>
            <a:spLocks noGrp="1"/>
          </p:cNvSpPr>
          <p:nvPr>
            <p:ph type="body" sz="quarter" idx="19"/>
          </p:nvPr>
        </p:nvSpPr>
        <p:spPr>
          <a:xfrm>
            <a:off x="4467673" y="3948306"/>
            <a:ext cx="3116610" cy="1391133"/>
          </a:xfrm>
        </p:spPr>
        <p:txBody>
          <a:bodyPr/>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dirty="0"/>
              <a:t>Click to edit Master text styles</a:t>
            </a:r>
          </a:p>
        </p:txBody>
      </p:sp>
      <p:sp>
        <p:nvSpPr>
          <p:cNvPr id="44" name="Text Placeholder 40">
            <a:extLst>
              <a:ext uri="{FF2B5EF4-FFF2-40B4-BE49-F238E27FC236}">
                <a16:creationId xmlns:a16="http://schemas.microsoft.com/office/drawing/2014/main" id="{1554017D-27F1-4CF2-8C3C-2AE10A94DE2C}"/>
              </a:ext>
            </a:extLst>
          </p:cNvPr>
          <p:cNvSpPr>
            <a:spLocks noGrp="1"/>
          </p:cNvSpPr>
          <p:nvPr>
            <p:ph type="body" sz="quarter" idx="20"/>
          </p:nvPr>
        </p:nvSpPr>
        <p:spPr>
          <a:xfrm>
            <a:off x="8397552" y="3948306"/>
            <a:ext cx="3116610" cy="1391133"/>
          </a:xfrm>
        </p:spPr>
        <p:txBody>
          <a:bodyPr lIns="91440" tIns="45720" rIns="91440" bIns="45720"/>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dirty="0"/>
              <a:t>Click to edit Master text styles</a:t>
            </a:r>
          </a:p>
        </p:txBody>
      </p:sp>
      <p:sp>
        <p:nvSpPr>
          <p:cNvPr id="49" name="TextBox 48">
            <a:extLst>
              <a:ext uri="{FF2B5EF4-FFF2-40B4-BE49-F238E27FC236}">
                <a16:creationId xmlns:a16="http://schemas.microsoft.com/office/drawing/2014/main" id="{4ADFC9AC-9393-4DCA-81A6-B3949EB41CE1}"/>
              </a:ext>
            </a:extLst>
          </p:cNvPr>
          <p:cNvSpPr txBox="1"/>
          <p:nvPr userDrawn="1"/>
        </p:nvSpPr>
        <p:spPr>
          <a:xfrm>
            <a:off x="-1867296" y="2037224"/>
            <a:ext cx="1689360" cy="3339376"/>
          </a:xfrm>
          <a:prstGeom prst="rect">
            <a:avLst/>
          </a:prstGeom>
          <a:solidFill>
            <a:schemeClr val="bg1"/>
          </a:solidFill>
        </p:spPr>
        <p:txBody>
          <a:bodyPr wrap="square" rtlCol="0">
            <a:spAutoFit/>
          </a:bodyPr>
          <a:lstStyle/>
          <a:p>
            <a:pPr marL="228600" indent="-228600">
              <a:buAutoNum type="arabicPeriod"/>
            </a:pPr>
            <a:r>
              <a:rPr lang="en-US" sz="1000" dirty="0"/>
              <a:t>CLICK TO INSERT PICTURE (blue/yellow/or purple)</a:t>
            </a:r>
          </a:p>
          <a:p>
            <a:pPr marL="228600" indent="-228600">
              <a:buAutoNum type="arabicPeriod"/>
            </a:pPr>
            <a:r>
              <a:rPr lang="en-US" sz="1000" dirty="0"/>
              <a:t>Once inserted, select the picture</a:t>
            </a:r>
          </a:p>
          <a:p>
            <a:pPr marL="228600" indent="-228600">
              <a:buAutoNum type="arabicPeriod"/>
            </a:pPr>
            <a:r>
              <a:rPr lang="en-US" sz="1000" dirty="0"/>
              <a:t>Select “Picture Format” </a:t>
            </a:r>
          </a:p>
          <a:p>
            <a:pPr marL="228600" indent="-228600">
              <a:buAutoNum type="arabicPeriod"/>
            </a:pPr>
            <a:r>
              <a:rPr lang="en-US" sz="1000" dirty="0"/>
              <a:t>the click on “COLOR” icon (3rd icon from left side of ribbon)</a:t>
            </a:r>
          </a:p>
          <a:p>
            <a:pPr marL="228600" indent="-228600">
              <a:buAutoNum type="arabicPeriod"/>
            </a:pPr>
            <a:r>
              <a:rPr lang="en-US" sz="1000" dirty="0"/>
              <a:t>Then go to “RECOLOR” section and choose</a:t>
            </a:r>
          </a:p>
          <a:p>
            <a:pPr marL="285750" lvl="1" indent="-171450">
              <a:buFont typeface="Arial" panose="020B0604020202020204" pitchFamily="34" charset="0"/>
              <a:buChar char="•"/>
            </a:pPr>
            <a:r>
              <a:rPr lang="en-US" sz="900" dirty="0"/>
              <a:t>(</a:t>
            </a:r>
            <a:r>
              <a:rPr lang="en-US" sz="900" dirty="0">
                <a:solidFill>
                  <a:schemeClr val="accent1"/>
                </a:solidFill>
              </a:rPr>
              <a:t>for blue</a:t>
            </a:r>
            <a:r>
              <a:rPr lang="en-US" sz="900" dirty="0"/>
              <a:t>) thumbnail in the 2nd COLUMN/ 2nd ROW </a:t>
            </a:r>
          </a:p>
          <a:p>
            <a:pPr marL="285750" lvl="1" indent="-171450">
              <a:buFont typeface="Arial" panose="020B0604020202020204" pitchFamily="34" charset="0"/>
              <a:buChar char="•"/>
            </a:pPr>
            <a:r>
              <a:rPr lang="en-US" sz="900" dirty="0"/>
              <a:t>(</a:t>
            </a:r>
            <a:r>
              <a:rPr lang="en-US" sz="900" dirty="0">
                <a:solidFill>
                  <a:schemeClr val="accent3"/>
                </a:solidFill>
              </a:rPr>
              <a:t>for yellow</a:t>
            </a:r>
            <a:r>
              <a:rPr lang="en-US" sz="900" dirty="0"/>
              <a:t>) thumbnail in the 4th COLUMN/ 2nd ROW</a:t>
            </a:r>
          </a:p>
          <a:p>
            <a:pPr marL="285750" lvl="1" indent="-171450">
              <a:buFont typeface="Arial" panose="020B0604020202020204" pitchFamily="34" charset="0"/>
              <a:buChar char="•"/>
            </a:pPr>
            <a:r>
              <a:rPr lang="en-US" sz="900" dirty="0"/>
              <a:t>(</a:t>
            </a:r>
            <a:r>
              <a:rPr lang="en-US" sz="900" dirty="0">
                <a:solidFill>
                  <a:schemeClr val="accent4"/>
                </a:solidFill>
              </a:rPr>
              <a:t>for purple</a:t>
            </a:r>
            <a:r>
              <a:rPr lang="en-US" sz="900" dirty="0"/>
              <a:t>) thumbnail in the 5th COLUMN/ 2nd ROW </a:t>
            </a:r>
          </a:p>
        </p:txBody>
      </p:sp>
      <p:sp>
        <p:nvSpPr>
          <p:cNvPr id="59" name="Picture Placeholder 58">
            <a:extLst>
              <a:ext uri="{FF2B5EF4-FFF2-40B4-BE49-F238E27FC236}">
                <a16:creationId xmlns:a16="http://schemas.microsoft.com/office/drawing/2014/main" id="{99EAA2A8-824A-4B9F-BC7A-214E6A6153B2}"/>
              </a:ext>
            </a:extLst>
          </p:cNvPr>
          <p:cNvSpPr>
            <a:spLocks noGrp="1"/>
          </p:cNvSpPr>
          <p:nvPr>
            <p:ph type="pic" sz="quarter" idx="15"/>
          </p:nvPr>
        </p:nvSpPr>
        <p:spPr>
          <a:xfrm>
            <a:off x="3933178" y="1518550"/>
            <a:ext cx="4003343" cy="1984246"/>
          </a:xfrm>
          <a:custGeom>
            <a:avLst/>
            <a:gdLst>
              <a:gd name="connsiteX0" fmla="*/ 2144870 w 4003343"/>
              <a:gd name="connsiteY0" fmla="*/ 0 h 1984246"/>
              <a:gd name="connsiteX1" fmla="*/ 3966001 w 4003343"/>
              <a:gd name="connsiteY1" fmla="*/ 1003689 h 1984246"/>
              <a:gd name="connsiteX2" fmla="*/ 4003343 w 4003343"/>
              <a:gd name="connsiteY2" fmla="*/ 1069098 h 1984246"/>
              <a:gd name="connsiteX3" fmla="*/ 4000652 w 4003343"/>
              <a:gd name="connsiteY3" fmla="*/ 1073528 h 1984246"/>
              <a:gd name="connsiteX4" fmla="*/ 3740071 w 4003343"/>
              <a:gd name="connsiteY4" fmla="*/ 1918018 h 1984246"/>
              <a:gd name="connsiteX5" fmla="*/ 3736727 w 4003343"/>
              <a:gd name="connsiteY5" fmla="*/ 1984246 h 1984246"/>
              <a:gd name="connsiteX6" fmla="*/ 0 w 4003343"/>
              <a:gd name="connsiteY6" fmla="*/ 1984246 h 1984246"/>
              <a:gd name="connsiteX7" fmla="*/ 2576 w 4003343"/>
              <a:gd name="connsiteY7" fmla="*/ 1933238 h 1984246"/>
              <a:gd name="connsiteX8" fmla="*/ 2144870 w 4003343"/>
              <a:gd name="connsiteY8"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343" h="1984246">
                <a:moveTo>
                  <a:pt x="2144870" y="0"/>
                </a:moveTo>
                <a:cubicBezTo>
                  <a:pt x="2911409" y="0"/>
                  <a:pt x="3584403" y="400513"/>
                  <a:pt x="3966001" y="1003689"/>
                </a:cubicBezTo>
                <a:lnTo>
                  <a:pt x="4003343" y="1069098"/>
                </a:lnTo>
                <a:lnTo>
                  <a:pt x="4000652" y="1073528"/>
                </a:lnTo>
                <a:cubicBezTo>
                  <a:pt x="3861763" y="1329198"/>
                  <a:pt x="3770872" y="1614726"/>
                  <a:pt x="3740071" y="1918018"/>
                </a:cubicBezTo>
                <a:lnTo>
                  <a:pt x="3736727" y="1984246"/>
                </a:lnTo>
                <a:lnTo>
                  <a:pt x="0" y="1984246"/>
                </a:lnTo>
                <a:lnTo>
                  <a:pt x="2576" y="1933238"/>
                </a:lnTo>
                <a:cubicBezTo>
                  <a:pt x="112852" y="847367"/>
                  <a:pt x="1029904" y="0"/>
                  <a:pt x="2144870" y="0"/>
                </a:cubicBezTo>
                <a:close/>
              </a:path>
            </a:pathLst>
          </a:custGeom>
          <a:solidFill>
            <a:schemeClr val="accent3"/>
          </a:solidFill>
        </p:spPr>
        <p:txBody>
          <a:bodyPr wrap="square" anchor="ctr">
            <a:noAutofit/>
          </a:bodyPr>
          <a:lstStyle>
            <a:lvl1pPr marL="0" indent="0" algn="ctr">
              <a:buNone/>
              <a:defRPr sz="1800" baseline="30000">
                <a:solidFill>
                  <a:schemeClr val="bg1"/>
                </a:solidFill>
              </a:defRPr>
            </a:lvl1pPr>
          </a:lstStyle>
          <a:p>
            <a:endParaRPr lang="en-US" dirty="0"/>
          </a:p>
        </p:txBody>
      </p:sp>
      <p:sp>
        <p:nvSpPr>
          <p:cNvPr id="60" name="Picture Placeholder 59">
            <a:extLst>
              <a:ext uri="{FF2B5EF4-FFF2-40B4-BE49-F238E27FC236}">
                <a16:creationId xmlns:a16="http://schemas.microsoft.com/office/drawing/2014/main" id="{85047280-9399-4019-A4FB-2D3B3286D0C7}"/>
              </a:ext>
            </a:extLst>
          </p:cNvPr>
          <p:cNvSpPr>
            <a:spLocks noGrp="1"/>
          </p:cNvSpPr>
          <p:nvPr>
            <p:ph type="pic" sz="quarter" idx="17"/>
          </p:nvPr>
        </p:nvSpPr>
        <p:spPr>
          <a:xfrm>
            <a:off x="7788127" y="1516856"/>
            <a:ext cx="4289431" cy="1984246"/>
          </a:xfrm>
          <a:custGeom>
            <a:avLst/>
            <a:gdLst>
              <a:gd name="connsiteX0" fmla="*/ 2144561 w 4289431"/>
              <a:gd name="connsiteY0" fmla="*/ 0 h 1984246"/>
              <a:gd name="connsiteX1" fmla="*/ 2144716 w 4289431"/>
              <a:gd name="connsiteY1" fmla="*/ 8 h 1984246"/>
              <a:gd name="connsiteX2" fmla="*/ 2144870 w 4289431"/>
              <a:gd name="connsiteY2" fmla="*/ 0 h 1984246"/>
              <a:gd name="connsiteX3" fmla="*/ 2287452 w 4289431"/>
              <a:gd name="connsiteY3" fmla="*/ 4646 h 1984246"/>
              <a:gd name="connsiteX4" fmla="*/ 2329236 w 4289431"/>
              <a:gd name="connsiteY4" fmla="*/ 8744 h 1984246"/>
              <a:gd name="connsiteX5" fmla="*/ 2351149 w 4289431"/>
              <a:gd name="connsiteY5" fmla="*/ 9782 h 1984246"/>
              <a:gd name="connsiteX6" fmla="*/ 2375913 w 4289431"/>
              <a:gd name="connsiteY6" fmla="*/ 13323 h 1984246"/>
              <a:gd name="connsiteX7" fmla="*/ 2427551 w 4289431"/>
              <a:gd name="connsiteY7" fmla="*/ 18388 h 1984246"/>
              <a:gd name="connsiteX8" fmla="*/ 2536857 w 4289431"/>
              <a:gd name="connsiteY8" fmla="*/ 36336 h 1984246"/>
              <a:gd name="connsiteX9" fmla="*/ 2552207 w 4289431"/>
              <a:gd name="connsiteY9" fmla="*/ 38531 h 1984246"/>
              <a:gd name="connsiteX10" fmla="*/ 2556470 w 4289431"/>
              <a:gd name="connsiteY10" fmla="*/ 39557 h 1984246"/>
              <a:gd name="connsiteX11" fmla="*/ 2564878 w 4289431"/>
              <a:gd name="connsiteY11" fmla="*/ 40938 h 1984246"/>
              <a:gd name="connsiteX12" fmla="*/ 2699143 w 4289431"/>
              <a:gd name="connsiteY12" fmla="*/ 72005 h 1984246"/>
              <a:gd name="connsiteX13" fmla="*/ 2730646 w 4289431"/>
              <a:gd name="connsiteY13" fmla="*/ 81461 h 1984246"/>
              <a:gd name="connsiteX14" fmla="*/ 2746842 w 4289431"/>
              <a:gd name="connsiteY14" fmla="*/ 85358 h 1984246"/>
              <a:gd name="connsiteX15" fmla="*/ 2770063 w 4289431"/>
              <a:gd name="connsiteY15" fmla="*/ 93292 h 1984246"/>
              <a:gd name="connsiteX16" fmla="*/ 2830057 w 4289431"/>
              <a:gd name="connsiteY16" fmla="*/ 111300 h 1984246"/>
              <a:gd name="connsiteX17" fmla="*/ 2914846 w 4289431"/>
              <a:gd name="connsiteY17" fmla="*/ 142767 h 1984246"/>
              <a:gd name="connsiteX18" fmla="*/ 2934163 w 4289431"/>
              <a:gd name="connsiteY18" fmla="*/ 149368 h 1984246"/>
              <a:gd name="connsiteX19" fmla="*/ 2941519 w 4289431"/>
              <a:gd name="connsiteY19" fmla="*/ 152666 h 1984246"/>
              <a:gd name="connsiteX20" fmla="*/ 2957329 w 4289431"/>
              <a:gd name="connsiteY20" fmla="*/ 158533 h 1984246"/>
              <a:gd name="connsiteX21" fmla="*/ 3080669 w 4289431"/>
              <a:gd name="connsiteY21" fmla="*/ 213414 h 1984246"/>
              <a:gd name="connsiteX22" fmla="*/ 3102746 w 4289431"/>
              <a:gd name="connsiteY22" fmla="*/ 224949 h 1984246"/>
              <a:gd name="connsiteX23" fmla="*/ 3113278 w 4289431"/>
              <a:gd name="connsiteY23" fmla="*/ 229671 h 1984246"/>
              <a:gd name="connsiteX24" fmla="*/ 3132606 w 4289431"/>
              <a:gd name="connsiteY24" fmla="*/ 240551 h 1984246"/>
              <a:gd name="connsiteX25" fmla="*/ 3199788 w 4289431"/>
              <a:gd name="connsiteY25" fmla="*/ 275654 h 1984246"/>
              <a:gd name="connsiteX26" fmla="*/ 3231740 w 4289431"/>
              <a:gd name="connsiteY26" fmla="*/ 296355 h 1984246"/>
              <a:gd name="connsiteX27" fmla="*/ 3283295 w 4289431"/>
              <a:gd name="connsiteY27" fmla="*/ 325375 h 1984246"/>
              <a:gd name="connsiteX28" fmla="*/ 3390576 w 4289431"/>
              <a:gd name="connsiteY28" fmla="*/ 399261 h 1984246"/>
              <a:gd name="connsiteX29" fmla="*/ 3424204 w 4289431"/>
              <a:gd name="connsiteY29" fmla="*/ 421048 h 1984246"/>
              <a:gd name="connsiteX30" fmla="*/ 3433297 w 4289431"/>
              <a:gd name="connsiteY30" fmla="*/ 428684 h 1984246"/>
              <a:gd name="connsiteX31" fmla="*/ 3443322 w 4289431"/>
              <a:gd name="connsiteY31" fmla="*/ 435588 h 1984246"/>
              <a:gd name="connsiteX32" fmla="*/ 3592467 w 4289431"/>
              <a:gd name="connsiteY32" fmla="*/ 559418 h 1984246"/>
              <a:gd name="connsiteX33" fmla="*/ 3611427 w 4289431"/>
              <a:gd name="connsiteY33" fmla="*/ 578265 h 1984246"/>
              <a:gd name="connsiteX34" fmla="*/ 3628257 w 4289431"/>
              <a:gd name="connsiteY34" fmla="*/ 592398 h 1984246"/>
              <a:gd name="connsiteX35" fmla="*/ 3660319 w 4289431"/>
              <a:gd name="connsiteY35" fmla="*/ 626867 h 1984246"/>
              <a:gd name="connsiteX36" fmla="*/ 3729838 w 4289431"/>
              <a:gd name="connsiteY36" fmla="*/ 695972 h 1984246"/>
              <a:gd name="connsiteX37" fmla="*/ 3778878 w 4289431"/>
              <a:gd name="connsiteY37" fmla="*/ 754325 h 1984246"/>
              <a:gd name="connsiteX38" fmla="*/ 3809629 w 4289431"/>
              <a:gd name="connsiteY38" fmla="*/ 787384 h 1984246"/>
              <a:gd name="connsiteX39" fmla="*/ 3827892 w 4289431"/>
              <a:gd name="connsiteY39" fmla="*/ 812647 h 1984246"/>
              <a:gd name="connsiteX40" fmla="*/ 3854544 w 4289431"/>
              <a:gd name="connsiteY40" fmla="*/ 844360 h 1984246"/>
              <a:gd name="connsiteX41" fmla="*/ 3957178 w 4289431"/>
              <a:gd name="connsiteY41" fmla="*/ 991485 h 1984246"/>
              <a:gd name="connsiteX42" fmla="*/ 3966001 w 4289431"/>
              <a:gd name="connsiteY42" fmla="*/ 1003689 h 1984246"/>
              <a:gd name="connsiteX43" fmla="*/ 4003343 w 4289431"/>
              <a:gd name="connsiteY43" fmla="*/ 1069098 h 1984246"/>
              <a:gd name="connsiteX44" fmla="*/ 4003184 w 4289431"/>
              <a:gd name="connsiteY44" fmla="*/ 1069360 h 1984246"/>
              <a:gd name="connsiteX45" fmla="*/ 4062391 w 4289431"/>
              <a:gd name="connsiteY45" fmla="*/ 1173068 h 1984246"/>
              <a:gd name="connsiteX46" fmla="*/ 4286855 w 4289431"/>
              <a:gd name="connsiteY46" fmla="*/ 1933238 h 1984246"/>
              <a:gd name="connsiteX47" fmla="*/ 4289431 w 4289431"/>
              <a:gd name="connsiteY47" fmla="*/ 1984246 h 1984246"/>
              <a:gd name="connsiteX48" fmla="*/ 3736727 w 4289431"/>
              <a:gd name="connsiteY48" fmla="*/ 1984246 h 1984246"/>
              <a:gd name="connsiteX49" fmla="*/ 552704 w 4289431"/>
              <a:gd name="connsiteY49" fmla="*/ 1984246 h 1984246"/>
              <a:gd name="connsiteX50" fmla="*/ 0 w 4289431"/>
              <a:gd name="connsiteY50" fmla="*/ 1984246 h 1984246"/>
              <a:gd name="connsiteX51" fmla="*/ 2576 w 4289431"/>
              <a:gd name="connsiteY51" fmla="*/ 1933238 h 1984246"/>
              <a:gd name="connsiteX52" fmla="*/ 227040 w 4289431"/>
              <a:gd name="connsiteY52" fmla="*/ 1173068 h 1984246"/>
              <a:gd name="connsiteX53" fmla="*/ 286247 w 4289431"/>
              <a:gd name="connsiteY53" fmla="*/ 1069360 h 1984246"/>
              <a:gd name="connsiteX54" fmla="*/ 286088 w 4289431"/>
              <a:gd name="connsiteY54" fmla="*/ 1069098 h 1984246"/>
              <a:gd name="connsiteX55" fmla="*/ 323430 w 4289431"/>
              <a:gd name="connsiteY55" fmla="*/ 1003689 h 1984246"/>
              <a:gd name="connsiteX56" fmla="*/ 332253 w 4289431"/>
              <a:gd name="connsiteY56" fmla="*/ 991485 h 1984246"/>
              <a:gd name="connsiteX57" fmla="*/ 434887 w 4289431"/>
              <a:gd name="connsiteY57" fmla="*/ 844360 h 1984246"/>
              <a:gd name="connsiteX58" fmla="*/ 461539 w 4289431"/>
              <a:gd name="connsiteY58" fmla="*/ 812647 h 1984246"/>
              <a:gd name="connsiteX59" fmla="*/ 479802 w 4289431"/>
              <a:gd name="connsiteY59" fmla="*/ 787384 h 1984246"/>
              <a:gd name="connsiteX60" fmla="*/ 510553 w 4289431"/>
              <a:gd name="connsiteY60" fmla="*/ 754325 h 1984246"/>
              <a:gd name="connsiteX61" fmla="*/ 559593 w 4289431"/>
              <a:gd name="connsiteY61" fmla="*/ 695972 h 1984246"/>
              <a:gd name="connsiteX62" fmla="*/ 629111 w 4289431"/>
              <a:gd name="connsiteY62" fmla="*/ 626867 h 1984246"/>
              <a:gd name="connsiteX63" fmla="*/ 661174 w 4289431"/>
              <a:gd name="connsiteY63" fmla="*/ 592398 h 1984246"/>
              <a:gd name="connsiteX64" fmla="*/ 678004 w 4289431"/>
              <a:gd name="connsiteY64" fmla="*/ 578265 h 1984246"/>
              <a:gd name="connsiteX65" fmla="*/ 696964 w 4289431"/>
              <a:gd name="connsiteY65" fmla="*/ 559418 h 1984246"/>
              <a:gd name="connsiteX66" fmla="*/ 846109 w 4289431"/>
              <a:gd name="connsiteY66" fmla="*/ 435588 h 1984246"/>
              <a:gd name="connsiteX67" fmla="*/ 856134 w 4289431"/>
              <a:gd name="connsiteY67" fmla="*/ 428684 h 1984246"/>
              <a:gd name="connsiteX68" fmla="*/ 865227 w 4289431"/>
              <a:gd name="connsiteY68" fmla="*/ 421048 h 1984246"/>
              <a:gd name="connsiteX69" fmla="*/ 898856 w 4289431"/>
              <a:gd name="connsiteY69" fmla="*/ 399261 h 1984246"/>
              <a:gd name="connsiteX70" fmla="*/ 1006136 w 4289431"/>
              <a:gd name="connsiteY70" fmla="*/ 325375 h 1984246"/>
              <a:gd name="connsiteX71" fmla="*/ 1057691 w 4289431"/>
              <a:gd name="connsiteY71" fmla="*/ 296355 h 1984246"/>
              <a:gd name="connsiteX72" fmla="*/ 1089643 w 4289431"/>
              <a:gd name="connsiteY72" fmla="*/ 275654 h 1984246"/>
              <a:gd name="connsiteX73" fmla="*/ 1156825 w 4289431"/>
              <a:gd name="connsiteY73" fmla="*/ 240551 h 1984246"/>
              <a:gd name="connsiteX74" fmla="*/ 1176153 w 4289431"/>
              <a:gd name="connsiteY74" fmla="*/ 229671 h 1984246"/>
              <a:gd name="connsiteX75" fmla="*/ 1186685 w 4289431"/>
              <a:gd name="connsiteY75" fmla="*/ 224949 h 1984246"/>
              <a:gd name="connsiteX76" fmla="*/ 1208762 w 4289431"/>
              <a:gd name="connsiteY76" fmla="*/ 213414 h 1984246"/>
              <a:gd name="connsiteX77" fmla="*/ 1332103 w 4289431"/>
              <a:gd name="connsiteY77" fmla="*/ 158533 h 1984246"/>
              <a:gd name="connsiteX78" fmla="*/ 1347912 w 4289431"/>
              <a:gd name="connsiteY78" fmla="*/ 152666 h 1984246"/>
              <a:gd name="connsiteX79" fmla="*/ 1355268 w 4289431"/>
              <a:gd name="connsiteY79" fmla="*/ 149368 h 1984246"/>
              <a:gd name="connsiteX80" fmla="*/ 1374585 w 4289431"/>
              <a:gd name="connsiteY80" fmla="*/ 142767 h 1984246"/>
              <a:gd name="connsiteX81" fmla="*/ 1459374 w 4289431"/>
              <a:gd name="connsiteY81" fmla="*/ 111300 h 1984246"/>
              <a:gd name="connsiteX82" fmla="*/ 1519369 w 4289431"/>
              <a:gd name="connsiteY82" fmla="*/ 93292 h 1984246"/>
              <a:gd name="connsiteX83" fmla="*/ 1542589 w 4289431"/>
              <a:gd name="connsiteY83" fmla="*/ 85358 h 1984246"/>
              <a:gd name="connsiteX84" fmla="*/ 1558785 w 4289431"/>
              <a:gd name="connsiteY84" fmla="*/ 81461 h 1984246"/>
              <a:gd name="connsiteX85" fmla="*/ 1590288 w 4289431"/>
              <a:gd name="connsiteY85" fmla="*/ 72005 h 1984246"/>
              <a:gd name="connsiteX86" fmla="*/ 1724553 w 4289431"/>
              <a:gd name="connsiteY86" fmla="*/ 40938 h 1984246"/>
              <a:gd name="connsiteX87" fmla="*/ 1732961 w 4289431"/>
              <a:gd name="connsiteY87" fmla="*/ 39557 h 1984246"/>
              <a:gd name="connsiteX88" fmla="*/ 1737224 w 4289431"/>
              <a:gd name="connsiteY88" fmla="*/ 38531 h 1984246"/>
              <a:gd name="connsiteX89" fmla="*/ 1752574 w 4289431"/>
              <a:gd name="connsiteY89" fmla="*/ 36336 h 1984246"/>
              <a:gd name="connsiteX90" fmla="*/ 1861880 w 4289431"/>
              <a:gd name="connsiteY90" fmla="*/ 18388 h 1984246"/>
              <a:gd name="connsiteX91" fmla="*/ 1913518 w 4289431"/>
              <a:gd name="connsiteY91" fmla="*/ 13323 h 1984246"/>
              <a:gd name="connsiteX92" fmla="*/ 1938282 w 4289431"/>
              <a:gd name="connsiteY92" fmla="*/ 9782 h 1984246"/>
              <a:gd name="connsiteX93" fmla="*/ 1960195 w 4289431"/>
              <a:gd name="connsiteY93" fmla="*/ 8744 h 1984246"/>
              <a:gd name="connsiteX94" fmla="*/ 2001980 w 4289431"/>
              <a:gd name="connsiteY94" fmla="*/ 4646 h 1984246"/>
              <a:gd name="connsiteX95" fmla="*/ 2144561 w 4289431"/>
              <a:gd name="connsiteY95"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89431" h="1984246">
                <a:moveTo>
                  <a:pt x="2144561" y="0"/>
                </a:moveTo>
                <a:lnTo>
                  <a:pt x="2144716" y="8"/>
                </a:lnTo>
                <a:lnTo>
                  <a:pt x="2144870" y="0"/>
                </a:lnTo>
                <a:cubicBezTo>
                  <a:pt x="2192779" y="0"/>
                  <a:pt x="2240322" y="1565"/>
                  <a:pt x="2287452" y="4646"/>
                </a:cubicBezTo>
                <a:lnTo>
                  <a:pt x="2329236" y="8744"/>
                </a:lnTo>
                <a:lnTo>
                  <a:pt x="2351149" y="9782"/>
                </a:lnTo>
                <a:lnTo>
                  <a:pt x="2375913" y="13323"/>
                </a:lnTo>
                <a:lnTo>
                  <a:pt x="2427551" y="18388"/>
                </a:lnTo>
                <a:lnTo>
                  <a:pt x="2536857" y="36336"/>
                </a:lnTo>
                <a:lnTo>
                  <a:pt x="2552207" y="38531"/>
                </a:lnTo>
                <a:lnTo>
                  <a:pt x="2556470" y="39557"/>
                </a:lnTo>
                <a:lnTo>
                  <a:pt x="2564878" y="40938"/>
                </a:lnTo>
                <a:cubicBezTo>
                  <a:pt x="2610159" y="49890"/>
                  <a:pt x="2654931" y="60262"/>
                  <a:pt x="2699143" y="72005"/>
                </a:cubicBezTo>
                <a:lnTo>
                  <a:pt x="2730646" y="81461"/>
                </a:lnTo>
                <a:lnTo>
                  <a:pt x="2746842" y="85358"/>
                </a:lnTo>
                <a:lnTo>
                  <a:pt x="2770063" y="93292"/>
                </a:lnTo>
                <a:lnTo>
                  <a:pt x="2830057" y="111300"/>
                </a:lnTo>
                <a:lnTo>
                  <a:pt x="2914846" y="142767"/>
                </a:lnTo>
                <a:lnTo>
                  <a:pt x="2934163" y="149368"/>
                </a:lnTo>
                <a:lnTo>
                  <a:pt x="2941519" y="152666"/>
                </a:lnTo>
                <a:lnTo>
                  <a:pt x="2957329" y="158533"/>
                </a:lnTo>
                <a:cubicBezTo>
                  <a:pt x="2999113" y="175568"/>
                  <a:pt x="3040243" y="193878"/>
                  <a:pt x="3080669" y="213414"/>
                </a:cubicBezTo>
                <a:lnTo>
                  <a:pt x="3102746" y="224949"/>
                </a:lnTo>
                <a:lnTo>
                  <a:pt x="3113278" y="229671"/>
                </a:lnTo>
                <a:lnTo>
                  <a:pt x="3132606" y="240551"/>
                </a:lnTo>
                <a:lnTo>
                  <a:pt x="3199788" y="275654"/>
                </a:lnTo>
                <a:lnTo>
                  <a:pt x="3231740" y="296355"/>
                </a:lnTo>
                <a:lnTo>
                  <a:pt x="3283295" y="325375"/>
                </a:lnTo>
                <a:lnTo>
                  <a:pt x="3390576" y="399261"/>
                </a:lnTo>
                <a:lnTo>
                  <a:pt x="3424204" y="421048"/>
                </a:lnTo>
                <a:lnTo>
                  <a:pt x="3433297" y="428684"/>
                </a:lnTo>
                <a:lnTo>
                  <a:pt x="3443322" y="435588"/>
                </a:lnTo>
                <a:cubicBezTo>
                  <a:pt x="3494900" y="474645"/>
                  <a:pt x="3544665" y="515971"/>
                  <a:pt x="3592467" y="559418"/>
                </a:cubicBezTo>
                <a:lnTo>
                  <a:pt x="3611427" y="578265"/>
                </a:lnTo>
                <a:lnTo>
                  <a:pt x="3628257" y="592398"/>
                </a:lnTo>
                <a:lnTo>
                  <a:pt x="3660319" y="626867"/>
                </a:lnTo>
                <a:lnTo>
                  <a:pt x="3729838" y="695972"/>
                </a:lnTo>
                <a:lnTo>
                  <a:pt x="3778878" y="754325"/>
                </a:lnTo>
                <a:lnTo>
                  <a:pt x="3809629" y="787384"/>
                </a:lnTo>
                <a:lnTo>
                  <a:pt x="3827892" y="812647"/>
                </a:lnTo>
                <a:lnTo>
                  <a:pt x="3854544" y="844360"/>
                </a:lnTo>
                <a:lnTo>
                  <a:pt x="3957178" y="991485"/>
                </a:lnTo>
                <a:lnTo>
                  <a:pt x="3966001" y="1003689"/>
                </a:lnTo>
                <a:lnTo>
                  <a:pt x="4003343" y="1069098"/>
                </a:lnTo>
                <a:lnTo>
                  <a:pt x="4003184" y="1069360"/>
                </a:lnTo>
                <a:lnTo>
                  <a:pt x="4062391" y="1173068"/>
                </a:lnTo>
                <a:cubicBezTo>
                  <a:pt x="4181294" y="1405209"/>
                  <a:pt x="4259286" y="1661771"/>
                  <a:pt x="4286855" y="1933238"/>
                </a:cubicBezTo>
                <a:lnTo>
                  <a:pt x="4289431" y="1984246"/>
                </a:lnTo>
                <a:lnTo>
                  <a:pt x="3736727" y="1984246"/>
                </a:lnTo>
                <a:lnTo>
                  <a:pt x="552704" y="1984246"/>
                </a:lnTo>
                <a:lnTo>
                  <a:pt x="0" y="1984246"/>
                </a:lnTo>
                <a:lnTo>
                  <a:pt x="2576" y="1933238"/>
                </a:lnTo>
                <a:cubicBezTo>
                  <a:pt x="30145" y="1661771"/>
                  <a:pt x="108138" y="1405209"/>
                  <a:pt x="227040" y="1173068"/>
                </a:cubicBezTo>
                <a:lnTo>
                  <a:pt x="286247" y="1069360"/>
                </a:lnTo>
                <a:lnTo>
                  <a:pt x="286088" y="1069098"/>
                </a:lnTo>
                <a:lnTo>
                  <a:pt x="323430" y="1003689"/>
                </a:lnTo>
                <a:lnTo>
                  <a:pt x="332253" y="991485"/>
                </a:lnTo>
                <a:lnTo>
                  <a:pt x="434887" y="844360"/>
                </a:lnTo>
                <a:lnTo>
                  <a:pt x="461539" y="812647"/>
                </a:lnTo>
                <a:lnTo>
                  <a:pt x="479802" y="787384"/>
                </a:lnTo>
                <a:lnTo>
                  <a:pt x="510553" y="754325"/>
                </a:lnTo>
                <a:lnTo>
                  <a:pt x="559593" y="695972"/>
                </a:lnTo>
                <a:lnTo>
                  <a:pt x="629111" y="626867"/>
                </a:lnTo>
                <a:lnTo>
                  <a:pt x="661174" y="592398"/>
                </a:lnTo>
                <a:lnTo>
                  <a:pt x="678004" y="578265"/>
                </a:lnTo>
                <a:lnTo>
                  <a:pt x="696964" y="559418"/>
                </a:lnTo>
                <a:cubicBezTo>
                  <a:pt x="744767" y="515971"/>
                  <a:pt x="794531" y="474645"/>
                  <a:pt x="846109" y="435588"/>
                </a:cubicBezTo>
                <a:lnTo>
                  <a:pt x="856134" y="428684"/>
                </a:lnTo>
                <a:lnTo>
                  <a:pt x="865227" y="421048"/>
                </a:lnTo>
                <a:lnTo>
                  <a:pt x="898856" y="399261"/>
                </a:lnTo>
                <a:lnTo>
                  <a:pt x="1006136" y="325375"/>
                </a:lnTo>
                <a:lnTo>
                  <a:pt x="1057691" y="296355"/>
                </a:lnTo>
                <a:lnTo>
                  <a:pt x="1089643" y="275654"/>
                </a:lnTo>
                <a:lnTo>
                  <a:pt x="1156825" y="240551"/>
                </a:lnTo>
                <a:lnTo>
                  <a:pt x="1176153" y="229671"/>
                </a:lnTo>
                <a:lnTo>
                  <a:pt x="1186685" y="224949"/>
                </a:lnTo>
                <a:lnTo>
                  <a:pt x="1208762" y="213414"/>
                </a:lnTo>
                <a:cubicBezTo>
                  <a:pt x="1249188" y="193878"/>
                  <a:pt x="1290318" y="175568"/>
                  <a:pt x="1332103" y="158533"/>
                </a:cubicBezTo>
                <a:lnTo>
                  <a:pt x="1347912" y="152666"/>
                </a:lnTo>
                <a:lnTo>
                  <a:pt x="1355268" y="149368"/>
                </a:lnTo>
                <a:lnTo>
                  <a:pt x="1374585" y="142767"/>
                </a:lnTo>
                <a:lnTo>
                  <a:pt x="1459374" y="111300"/>
                </a:lnTo>
                <a:lnTo>
                  <a:pt x="1519369" y="93292"/>
                </a:lnTo>
                <a:lnTo>
                  <a:pt x="1542589" y="85358"/>
                </a:lnTo>
                <a:lnTo>
                  <a:pt x="1558785" y="81461"/>
                </a:lnTo>
                <a:lnTo>
                  <a:pt x="1590288" y="72005"/>
                </a:lnTo>
                <a:cubicBezTo>
                  <a:pt x="1634500" y="60262"/>
                  <a:pt x="1679272" y="49890"/>
                  <a:pt x="1724553" y="40938"/>
                </a:cubicBezTo>
                <a:lnTo>
                  <a:pt x="1732961" y="39557"/>
                </a:lnTo>
                <a:lnTo>
                  <a:pt x="1737224" y="38531"/>
                </a:lnTo>
                <a:lnTo>
                  <a:pt x="1752574" y="36336"/>
                </a:lnTo>
                <a:lnTo>
                  <a:pt x="1861880" y="18388"/>
                </a:lnTo>
                <a:lnTo>
                  <a:pt x="1913518" y="13323"/>
                </a:lnTo>
                <a:lnTo>
                  <a:pt x="1938282" y="9782"/>
                </a:lnTo>
                <a:lnTo>
                  <a:pt x="1960195" y="8744"/>
                </a:lnTo>
                <a:lnTo>
                  <a:pt x="2001980" y="4646"/>
                </a:lnTo>
                <a:cubicBezTo>
                  <a:pt x="2049109" y="1565"/>
                  <a:pt x="2096652" y="0"/>
                  <a:pt x="2144561" y="0"/>
                </a:cubicBezTo>
                <a:close/>
              </a:path>
            </a:pathLst>
          </a:custGeom>
          <a:solidFill>
            <a:schemeClr val="accent4"/>
          </a:solidFill>
        </p:spPr>
        <p:txBody>
          <a:bodyPr wrap="square" anchor="ctr">
            <a:noAutofit/>
          </a:bodyPr>
          <a:lstStyle>
            <a:lvl1pPr marL="0" indent="0" algn="ctr">
              <a:buNone/>
              <a:defRPr sz="1800" baseline="30000">
                <a:solidFill>
                  <a:schemeClr val="bg1"/>
                </a:solidFill>
              </a:defRPr>
            </a:lvl1pPr>
          </a:lstStyle>
          <a:p>
            <a:endParaRPr lang="en-US" dirty="0"/>
          </a:p>
        </p:txBody>
      </p:sp>
      <p:sp>
        <p:nvSpPr>
          <p:cNvPr id="61" name="Picture Placeholder 60">
            <a:extLst>
              <a:ext uri="{FF2B5EF4-FFF2-40B4-BE49-F238E27FC236}">
                <a16:creationId xmlns:a16="http://schemas.microsoft.com/office/drawing/2014/main" id="{E54D5CB6-50A6-4912-BC82-5C9B81D75C8F}"/>
              </a:ext>
            </a:extLst>
          </p:cNvPr>
          <p:cNvSpPr>
            <a:spLocks noGrp="1"/>
          </p:cNvSpPr>
          <p:nvPr>
            <p:ph type="pic" sz="quarter" idx="22"/>
          </p:nvPr>
        </p:nvSpPr>
        <p:spPr>
          <a:xfrm>
            <a:off x="112085" y="1518552"/>
            <a:ext cx="4003343" cy="1984246"/>
          </a:xfrm>
          <a:custGeom>
            <a:avLst/>
            <a:gdLst>
              <a:gd name="connsiteX0" fmla="*/ 2144870 w 4003343"/>
              <a:gd name="connsiteY0" fmla="*/ 0 h 1984246"/>
              <a:gd name="connsiteX1" fmla="*/ 3966001 w 4003343"/>
              <a:gd name="connsiteY1" fmla="*/ 1003689 h 1984246"/>
              <a:gd name="connsiteX2" fmla="*/ 4003343 w 4003343"/>
              <a:gd name="connsiteY2" fmla="*/ 1069098 h 1984246"/>
              <a:gd name="connsiteX3" fmla="*/ 4000652 w 4003343"/>
              <a:gd name="connsiteY3" fmla="*/ 1073528 h 1984246"/>
              <a:gd name="connsiteX4" fmla="*/ 3740071 w 4003343"/>
              <a:gd name="connsiteY4" fmla="*/ 1918018 h 1984246"/>
              <a:gd name="connsiteX5" fmla="*/ 3736727 w 4003343"/>
              <a:gd name="connsiteY5" fmla="*/ 1984246 h 1984246"/>
              <a:gd name="connsiteX6" fmla="*/ 0 w 4003343"/>
              <a:gd name="connsiteY6" fmla="*/ 1984246 h 1984246"/>
              <a:gd name="connsiteX7" fmla="*/ 2576 w 4003343"/>
              <a:gd name="connsiteY7" fmla="*/ 1933238 h 1984246"/>
              <a:gd name="connsiteX8" fmla="*/ 2144870 w 4003343"/>
              <a:gd name="connsiteY8"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343" h="1984246">
                <a:moveTo>
                  <a:pt x="2144870" y="0"/>
                </a:moveTo>
                <a:cubicBezTo>
                  <a:pt x="2911409" y="0"/>
                  <a:pt x="3584403" y="400513"/>
                  <a:pt x="3966001" y="1003689"/>
                </a:cubicBezTo>
                <a:lnTo>
                  <a:pt x="4003343" y="1069098"/>
                </a:lnTo>
                <a:lnTo>
                  <a:pt x="4000652" y="1073528"/>
                </a:lnTo>
                <a:cubicBezTo>
                  <a:pt x="3861763" y="1329198"/>
                  <a:pt x="3770872" y="1614726"/>
                  <a:pt x="3740071" y="1918018"/>
                </a:cubicBezTo>
                <a:lnTo>
                  <a:pt x="3736727" y="1984246"/>
                </a:lnTo>
                <a:lnTo>
                  <a:pt x="0" y="1984246"/>
                </a:lnTo>
                <a:lnTo>
                  <a:pt x="2576" y="1933238"/>
                </a:lnTo>
                <a:cubicBezTo>
                  <a:pt x="112852" y="847367"/>
                  <a:pt x="1029904" y="0"/>
                  <a:pt x="2144870" y="0"/>
                </a:cubicBezTo>
                <a:close/>
              </a:path>
            </a:pathLst>
          </a:custGeom>
          <a:solidFill>
            <a:schemeClr val="accent1"/>
          </a:solidFill>
        </p:spPr>
        <p:txBody>
          <a:bodyPr wrap="square" anchor="ctr">
            <a:noAutofit/>
          </a:bodyPr>
          <a:lstStyle>
            <a:lvl1pPr marL="0" indent="0" algn="ctr">
              <a:buNone/>
              <a:defRPr sz="1800" baseline="30000">
                <a:solidFill>
                  <a:schemeClr val="bg1"/>
                </a:solidFill>
              </a:defRPr>
            </a:lvl1pPr>
          </a:lstStyle>
          <a:p>
            <a:endParaRPr lang="en-US" dirty="0"/>
          </a:p>
        </p:txBody>
      </p:sp>
      <p:sp>
        <p:nvSpPr>
          <p:cNvPr id="63" name="Picture Placeholder 62">
            <a:extLst>
              <a:ext uri="{FF2B5EF4-FFF2-40B4-BE49-F238E27FC236}">
                <a16:creationId xmlns:a16="http://schemas.microsoft.com/office/drawing/2014/main" id="{B477B404-6852-41F1-B1F2-808096168CCE}"/>
              </a:ext>
            </a:extLst>
          </p:cNvPr>
          <p:cNvSpPr>
            <a:spLocks noGrp="1"/>
          </p:cNvSpPr>
          <p:nvPr>
            <p:ph type="pic" sz="quarter" idx="21" hasCustomPrompt="1"/>
          </p:nvPr>
        </p:nvSpPr>
        <p:spPr>
          <a:xfrm>
            <a:off x="0" y="0"/>
            <a:ext cx="12192000" cy="6858000"/>
          </a:xfrm>
          <a:custGeom>
            <a:avLst/>
            <a:gdLst>
              <a:gd name="connsiteX0" fmla="*/ 0 w 12192000"/>
              <a:gd name="connsiteY0" fmla="*/ 3667180 h 6858000"/>
              <a:gd name="connsiteX1" fmla="*/ 2255491 w 12192000"/>
              <a:gd name="connsiteY1" fmla="*/ 5922669 h 6858000"/>
              <a:gd name="connsiteX2" fmla="*/ 4125778 w 12192000"/>
              <a:gd name="connsiteY2" fmla="*/ 4928246 h 6858000"/>
              <a:gd name="connsiteX3" fmla="*/ 4175745 w 12192000"/>
              <a:gd name="connsiteY3" fmla="*/ 4845997 h 6858000"/>
              <a:gd name="connsiteX4" fmla="*/ 4225713 w 12192000"/>
              <a:gd name="connsiteY4" fmla="*/ 4928246 h 6858000"/>
              <a:gd name="connsiteX5" fmla="*/ 6096000 w 12192000"/>
              <a:gd name="connsiteY5" fmla="*/ 5922669 h 6858000"/>
              <a:gd name="connsiteX6" fmla="*/ 7966288 w 12192000"/>
              <a:gd name="connsiteY6" fmla="*/ 4928246 h 6858000"/>
              <a:gd name="connsiteX7" fmla="*/ 8016255 w 12192000"/>
              <a:gd name="connsiteY7" fmla="*/ 4845997 h 6858000"/>
              <a:gd name="connsiteX8" fmla="*/ 8066222 w 12192000"/>
              <a:gd name="connsiteY8" fmla="*/ 4928246 h 6858000"/>
              <a:gd name="connsiteX9" fmla="*/ 9936510 w 12192000"/>
              <a:gd name="connsiteY9" fmla="*/ 5922669 h 6858000"/>
              <a:gd name="connsiteX10" fmla="*/ 12192000 w 12192000"/>
              <a:gd name="connsiteY10" fmla="*/ 3667180 h 6858000"/>
              <a:gd name="connsiteX11" fmla="*/ 12192000 w 12192000"/>
              <a:gd name="connsiteY11" fmla="*/ 6858000 h 6858000"/>
              <a:gd name="connsiteX12" fmla="*/ 12191999 w 12192000"/>
              <a:gd name="connsiteY12" fmla="*/ 6858000 h 6858000"/>
              <a:gd name="connsiteX13" fmla="*/ 12191999 w 12192000"/>
              <a:gd name="connsiteY13" fmla="*/ 6410325 h 6858000"/>
              <a:gd name="connsiteX14" fmla="*/ 0 w 12192000"/>
              <a:gd name="connsiteY14" fmla="*/ 6410325 h 6858000"/>
              <a:gd name="connsiteX15" fmla="*/ 0 w 12192000"/>
              <a:gd name="connsiteY15" fmla="*/ 0 h 6858000"/>
              <a:gd name="connsiteX16" fmla="*/ 12192000 w 12192000"/>
              <a:gd name="connsiteY16" fmla="*/ 0 h 6858000"/>
              <a:gd name="connsiteX17" fmla="*/ 12192000 w 12192000"/>
              <a:gd name="connsiteY17" fmla="*/ 3667180 h 6858000"/>
              <a:gd name="connsiteX18" fmla="*/ 9936510 w 12192000"/>
              <a:gd name="connsiteY18" fmla="*/ 1411691 h 6858000"/>
              <a:gd name="connsiteX19" fmla="*/ 8066222 w 12192000"/>
              <a:gd name="connsiteY19" fmla="*/ 2406115 h 6858000"/>
              <a:gd name="connsiteX20" fmla="*/ 8016255 w 12192000"/>
              <a:gd name="connsiteY20" fmla="*/ 2488363 h 6858000"/>
              <a:gd name="connsiteX21" fmla="*/ 7966288 w 12192000"/>
              <a:gd name="connsiteY21" fmla="*/ 2406115 h 6858000"/>
              <a:gd name="connsiteX22" fmla="*/ 6096000 w 12192000"/>
              <a:gd name="connsiteY22" fmla="*/ 1411691 h 6858000"/>
              <a:gd name="connsiteX23" fmla="*/ 4225713 w 12192000"/>
              <a:gd name="connsiteY23" fmla="*/ 2406115 h 6858000"/>
              <a:gd name="connsiteX24" fmla="*/ 4175745 w 12192000"/>
              <a:gd name="connsiteY24" fmla="*/ 2488363 h 6858000"/>
              <a:gd name="connsiteX25" fmla="*/ 4125778 w 12192000"/>
              <a:gd name="connsiteY25" fmla="*/ 2406115 h 6858000"/>
              <a:gd name="connsiteX26" fmla="*/ 2255491 w 12192000"/>
              <a:gd name="connsiteY26" fmla="*/ 1411691 h 6858000"/>
              <a:gd name="connsiteX27" fmla="*/ 0 w 12192000"/>
              <a:gd name="connsiteY27" fmla="*/ 3667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0" y="3667180"/>
                </a:moveTo>
                <a:cubicBezTo>
                  <a:pt x="0" y="4912852"/>
                  <a:pt x="1009817" y="5922669"/>
                  <a:pt x="2255491" y="5922669"/>
                </a:cubicBezTo>
                <a:cubicBezTo>
                  <a:pt x="3034036" y="5922669"/>
                  <a:pt x="3720450" y="5528209"/>
                  <a:pt x="4125778" y="4928246"/>
                </a:cubicBezTo>
                <a:lnTo>
                  <a:pt x="4175745" y="4845997"/>
                </a:lnTo>
                <a:lnTo>
                  <a:pt x="4225713" y="4928246"/>
                </a:lnTo>
                <a:cubicBezTo>
                  <a:pt x="4631040" y="5528209"/>
                  <a:pt x="5317455" y="5922669"/>
                  <a:pt x="6096000" y="5922669"/>
                </a:cubicBezTo>
                <a:cubicBezTo>
                  <a:pt x="6874546" y="5922669"/>
                  <a:pt x="7560960" y="5528209"/>
                  <a:pt x="7966288" y="4928246"/>
                </a:cubicBezTo>
                <a:lnTo>
                  <a:pt x="8016255" y="4845997"/>
                </a:lnTo>
                <a:lnTo>
                  <a:pt x="8066222" y="4928246"/>
                </a:lnTo>
                <a:cubicBezTo>
                  <a:pt x="8471550" y="5528209"/>
                  <a:pt x="9157964" y="5922669"/>
                  <a:pt x="9936510" y="5922669"/>
                </a:cubicBezTo>
                <a:cubicBezTo>
                  <a:pt x="11182183" y="5922669"/>
                  <a:pt x="12192000" y="4912852"/>
                  <a:pt x="12192000" y="3667180"/>
                </a:cubicBezTo>
                <a:lnTo>
                  <a:pt x="12192000" y="6858000"/>
                </a:lnTo>
                <a:lnTo>
                  <a:pt x="12191999" y="6858000"/>
                </a:lnTo>
                <a:lnTo>
                  <a:pt x="12191999" y="6410325"/>
                </a:lnTo>
                <a:lnTo>
                  <a:pt x="0" y="6410325"/>
                </a:lnTo>
                <a:close/>
                <a:moveTo>
                  <a:pt x="0" y="0"/>
                </a:moveTo>
                <a:lnTo>
                  <a:pt x="12192000" y="0"/>
                </a:lnTo>
                <a:lnTo>
                  <a:pt x="12192000" y="3667180"/>
                </a:lnTo>
                <a:cubicBezTo>
                  <a:pt x="12192000" y="2421508"/>
                  <a:pt x="11182183" y="1411691"/>
                  <a:pt x="9936510" y="1411691"/>
                </a:cubicBezTo>
                <a:cubicBezTo>
                  <a:pt x="9157964" y="1411691"/>
                  <a:pt x="8471550" y="1806151"/>
                  <a:pt x="8066222" y="2406115"/>
                </a:cubicBezTo>
                <a:lnTo>
                  <a:pt x="8016255" y="2488363"/>
                </a:lnTo>
                <a:lnTo>
                  <a:pt x="7966288" y="2406115"/>
                </a:lnTo>
                <a:cubicBezTo>
                  <a:pt x="7560960" y="1806151"/>
                  <a:pt x="6874546" y="1411691"/>
                  <a:pt x="6096000" y="1411691"/>
                </a:cubicBezTo>
                <a:cubicBezTo>
                  <a:pt x="5317455" y="1411691"/>
                  <a:pt x="4631040" y="1806151"/>
                  <a:pt x="4225713" y="2406115"/>
                </a:cubicBezTo>
                <a:lnTo>
                  <a:pt x="4175745" y="2488363"/>
                </a:lnTo>
                <a:lnTo>
                  <a:pt x="4125778" y="2406115"/>
                </a:lnTo>
                <a:cubicBezTo>
                  <a:pt x="3720450" y="1806151"/>
                  <a:pt x="3034036" y="1411691"/>
                  <a:pt x="2255491" y="1411691"/>
                </a:cubicBezTo>
                <a:cubicBezTo>
                  <a:pt x="1009817" y="1411691"/>
                  <a:pt x="0" y="2421508"/>
                  <a:pt x="0" y="3667180"/>
                </a:cubicBezTo>
                <a:close/>
              </a:path>
            </a:pathLst>
          </a:custGeom>
          <a:solidFill>
            <a:schemeClr val="bg1">
              <a:lumMod val="95000"/>
            </a:schemeClr>
          </a:solidFill>
        </p:spPr>
        <p:txBody>
          <a:bodyPr wrap="square" tIns="182880" anchor="t">
            <a:noAutofit/>
          </a:bodyPr>
          <a:lstStyle>
            <a:lvl1pPr marL="0" marR="0" indent="0" algn="l" defTabSz="914400" rtl="0" eaLnBrk="1" fontAlgn="auto" latinLnBrk="0" hangingPunct="1">
              <a:lnSpc>
                <a:spcPct val="100000"/>
              </a:lnSpc>
              <a:spcBef>
                <a:spcPts val="0"/>
              </a:spcBef>
              <a:spcAft>
                <a:spcPts val="600"/>
              </a:spcAft>
              <a:buClr>
                <a:schemeClr val="bg1"/>
              </a:buClr>
              <a:buSzPct val="80000"/>
              <a:buFont typeface="+mj-lt"/>
              <a:buNone/>
              <a:tabLst/>
              <a:defRPr sz="1600" baseline="30000">
                <a:solidFill>
                  <a:schemeClr val="tx1"/>
                </a:solidFill>
              </a:defRPr>
            </a:lvl1pPr>
          </a:lstStyle>
          <a:p>
            <a:pPr marL="0" indent="0">
              <a:spcAft>
                <a:spcPts val="600"/>
              </a:spcAft>
              <a:buFont typeface="+mj-lt"/>
              <a:buNone/>
            </a:pPr>
            <a:r>
              <a:rPr lang="en-US" sz="1600" dirty="0"/>
              <a:t>1. </a:t>
            </a:r>
            <a:r>
              <a:rPr lang="en-US" sz="1600" b="1" dirty="0"/>
              <a:t>CLICK HERE TO INSERT BACKGROUND PICTURE     </a:t>
            </a:r>
            <a:r>
              <a:rPr lang="en-US" sz="1600" dirty="0"/>
              <a:t>2. CHANGE TRANSPARENCY to somewhere around 80 – 90% (depends on the image)       3. With picture still selected…Select “Picture Format”       4. the click on “COLOR” icon  (3rd icon from left side of ribbon)   5.Then go to “RECOLOR” section and choose thumbnail in the 2nd COLUMN/ 1st ROW OR (alternative) thumbnail in the 1st COLUMN/ 3rd ROW</a:t>
            </a:r>
          </a:p>
        </p:txBody>
      </p:sp>
    </p:spTree>
    <p:extLst>
      <p:ext uri="{BB962C8B-B14F-4D97-AF65-F5344CB8AC3E}">
        <p14:creationId xmlns:p14="http://schemas.microsoft.com/office/powerpoint/2010/main" val="3704730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28D69B51-4CAF-45AB-A666-41AD6592DC9A}"/>
              </a:ext>
            </a:extLst>
          </p:cNvPr>
          <p:cNvSpPr/>
          <p:nvPr userDrawn="1"/>
        </p:nvSpPr>
        <p:spPr>
          <a:xfrm>
            <a:off x="6816992" y="1428750"/>
            <a:ext cx="5122676" cy="5122676"/>
          </a:xfrm>
          <a:prstGeom prst="ellipse">
            <a:avLst/>
          </a:prstGeom>
          <a:solidFill>
            <a:schemeClr val="tx1">
              <a:alpha val="86000"/>
            </a:schemeClr>
          </a:solidFill>
          <a:ln w="12700" cap="rnd">
            <a:noFill/>
            <a:prstDash val="solid"/>
            <a:tailEnd type="ova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45" name="Picture Placeholder 44">
            <a:extLst>
              <a:ext uri="{FF2B5EF4-FFF2-40B4-BE49-F238E27FC236}">
                <a16:creationId xmlns:a16="http://schemas.microsoft.com/office/drawing/2014/main" id="{40C769C2-BFC2-492E-8A18-8530F228C10C}"/>
              </a:ext>
            </a:extLst>
          </p:cNvPr>
          <p:cNvSpPr>
            <a:spLocks noGrp="1"/>
          </p:cNvSpPr>
          <p:nvPr>
            <p:ph type="pic" sz="quarter" idx="24" hasCustomPrompt="1"/>
          </p:nvPr>
        </p:nvSpPr>
        <p:spPr>
          <a:xfrm>
            <a:off x="0" y="0"/>
            <a:ext cx="12191278" cy="6858000"/>
          </a:xfrm>
          <a:custGeom>
            <a:avLst/>
            <a:gdLst>
              <a:gd name="connsiteX0" fmla="*/ 9371726 w 12191278"/>
              <a:gd name="connsiteY0" fmla="*/ 1440180 h 6858000"/>
              <a:gd name="connsiteX1" fmla="*/ 6821437 w 12191278"/>
              <a:gd name="connsiteY1" fmla="*/ 3990469 h 6858000"/>
              <a:gd name="connsiteX2" fmla="*/ 9371726 w 12191278"/>
              <a:gd name="connsiteY2" fmla="*/ 6540758 h 6858000"/>
              <a:gd name="connsiteX3" fmla="*/ 11922015 w 12191278"/>
              <a:gd name="connsiteY3" fmla="*/ 3990469 h 6858000"/>
              <a:gd name="connsiteX4" fmla="*/ 9371726 w 12191278"/>
              <a:gd name="connsiteY4" fmla="*/ 1440180 h 6858000"/>
              <a:gd name="connsiteX5" fmla="*/ 0 w 12191278"/>
              <a:gd name="connsiteY5" fmla="*/ 0 h 6858000"/>
              <a:gd name="connsiteX6" fmla="*/ 12191278 w 12191278"/>
              <a:gd name="connsiteY6" fmla="*/ 0 h 6858000"/>
              <a:gd name="connsiteX7" fmla="*/ 12191278 w 12191278"/>
              <a:gd name="connsiteY7" fmla="*/ 6858000 h 6858000"/>
              <a:gd name="connsiteX8" fmla="*/ 0 w 1219127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278" h="6858000">
                <a:moveTo>
                  <a:pt x="9371726" y="1440180"/>
                </a:moveTo>
                <a:cubicBezTo>
                  <a:pt x="7963240" y="1440180"/>
                  <a:pt x="6821437" y="2581983"/>
                  <a:pt x="6821437" y="3990469"/>
                </a:cubicBezTo>
                <a:cubicBezTo>
                  <a:pt x="6821437" y="5398955"/>
                  <a:pt x="7963240" y="6540758"/>
                  <a:pt x="9371726" y="6540758"/>
                </a:cubicBezTo>
                <a:cubicBezTo>
                  <a:pt x="10780212" y="6540758"/>
                  <a:pt x="11922015" y="5398955"/>
                  <a:pt x="11922015" y="3990469"/>
                </a:cubicBezTo>
                <a:cubicBezTo>
                  <a:pt x="11922015" y="2581983"/>
                  <a:pt x="10780212" y="1440180"/>
                  <a:pt x="9371726" y="1440180"/>
                </a:cubicBezTo>
                <a:close/>
                <a:moveTo>
                  <a:pt x="0" y="0"/>
                </a:moveTo>
                <a:lnTo>
                  <a:pt x="12191278" y="0"/>
                </a:lnTo>
                <a:lnTo>
                  <a:pt x="12191278" y="6858000"/>
                </a:lnTo>
                <a:lnTo>
                  <a:pt x="0" y="6858000"/>
                </a:lnTo>
                <a:close/>
              </a:path>
            </a:pathLst>
          </a:custGeom>
          <a:solidFill>
            <a:schemeClr val="bg1"/>
          </a:solidFill>
        </p:spPr>
        <p:txBody>
          <a:bodyPr wrap="square" lIns="91440" tIns="45720" rIns="91440" bIns="45720" anchor="ctr">
            <a:noAutofit/>
          </a:bodyPr>
          <a:lstStyle>
            <a:lvl1pPr algn="l">
              <a:defRPr/>
            </a:lvl1pPr>
          </a:lstStyle>
          <a:p>
            <a:r>
              <a:rPr lang="en-US" dirty="0"/>
              <a:t>INSERT BACKGROUND PICTURE </a:t>
            </a:r>
            <a:br>
              <a:rPr lang="en-US" dirty="0"/>
            </a:br>
            <a:r>
              <a:rPr lang="en-US" dirty="0"/>
              <a:t>AND THEN SEND TO BACK</a:t>
            </a:r>
          </a:p>
        </p:txBody>
      </p:sp>
      <p:sp>
        <p:nvSpPr>
          <p:cNvPr id="2" name="Title 1">
            <a:extLst>
              <a:ext uri="{FF2B5EF4-FFF2-40B4-BE49-F238E27FC236}">
                <a16:creationId xmlns:a16="http://schemas.microsoft.com/office/drawing/2014/main" id="{284BDC13-B932-4642-8557-CED89F4DCDF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a:p>
        </p:txBody>
      </p:sp>
      <p:grpSp>
        <p:nvGrpSpPr>
          <p:cNvPr id="11" name="Group 10">
            <a:extLst>
              <a:ext uri="{FF2B5EF4-FFF2-40B4-BE49-F238E27FC236}">
                <a16:creationId xmlns:a16="http://schemas.microsoft.com/office/drawing/2014/main" id="{BCBA2233-2C51-42DE-A379-A823A70CB6C7}"/>
              </a:ext>
            </a:extLst>
          </p:cNvPr>
          <p:cNvGrpSpPr/>
          <p:nvPr/>
        </p:nvGrpSpPr>
        <p:grpSpPr>
          <a:xfrm>
            <a:off x="7867756" y="4011327"/>
            <a:ext cx="3088837" cy="2084380"/>
            <a:chOff x="6284749" y="2582566"/>
            <a:chExt cx="4174406" cy="2816932"/>
          </a:xfrm>
        </p:grpSpPr>
        <p:cxnSp>
          <p:nvCxnSpPr>
            <p:cNvPr id="31" name="Straight Connector 30">
              <a:extLst>
                <a:ext uri="{FF2B5EF4-FFF2-40B4-BE49-F238E27FC236}">
                  <a16:creationId xmlns:a16="http://schemas.microsoft.com/office/drawing/2014/main" id="{909F7956-0466-4D5F-9D7A-A0CF744A7D0A}"/>
                </a:ext>
              </a:extLst>
            </p:cNvPr>
            <p:cNvCxnSpPr/>
            <p:nvPr/>
          </p:nvCxnSpPr>
          <p:spPr>
            <a:xfrm>
              <a:off x="8102600" y="2582566"/>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894236-C2C2-461C-98FA-C9A86F203EA2}"/>
                </a:ext>
              </a:extLst>
            </p:cNvPr>
            <p:cNvCxnSpPr/>
            <p:nvPr/>
          </p:nvCxnSpPr>
          <p:spPr>
            <a:xfrm>
              <a:off x="8102600" y="3346279"/>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31C628-0C3D-491B-B31C-3DFBA1D5CE6F}"/>
                </a:ext>
              </a:extLst>
            </p:cNvPr>
            <p:cNvCxnSpPr/>
            <p:nvPr/>
          </p:nvCxnSpPr>
          <p:spPr>
            <a:xfrm>
              <a:off x="8102599" y="4143424"/>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F6CF4B-D3D1-40E6-93E6-DFC1C4DB9292}"/>
                </a:ext>
              </a:extLst>
            </p:cNvPr>
            <p:cNvCxnSpPr/>
            <p:nvPr/>
          </p:nvCxnSpPr>
          <p:spPr>
            <a:xfrm>
              <a:off x="8102599" y="4891498"/>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21D9F1-5C57-4935-90D5-91830CAC1806}"/>
                </a:ext>
              </a:extLst>
            </p:cNvPr>
            <p:cNvCxnSpPr>
              <a:cxnSpLocks/>
            </p:cNvCxnSpPr>
            <p:nvPr/>
          </p:nvCxnSpPr>
          <p:spPr>
            <a:xfrm>
              <a:off x="6284749" y="32004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C9CC8A-C56F-4C12-BF22-E9DCE0A1D84F}"/>
                </a:ext>
              </a:extLst>
            </p:cNvPr>
            <p:cNvCxnSpPr>
              <a:cxnSpLocks/>
            </p:cNvCxnSpPr>
            <p:nvPr/>
          </p:nvCxnSpPr>
          <p:spPr>
            <a:xfrm>
              <a:off x="6284749" y="40132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6A3305-ABBF-4596-9581-6F5E000379C2}"/>
                </a:ext>
              </a:extLst>
            </p:cNvPr>
            <p:cNvCxnSpPr>
              <a:cxnSpLocks/>
            </p:cNvCxnSpPr>
            <p:nvPr/>
          </p:nvCxnSpPr>
          <p:spPr>
            <a:xfrm>
              <a:off x="6284749" y="48133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36" name="Picture Placeholder 35">
            <a:extLst>
              <a:ext uri="{FF2B5EF4-FFF2-40B4-BE49-F238E27FC236}">
                <a16:creationId xmlns:a16="http://schemas.microsoft.com/office/drawing/2014/main" id="{088F8007-EAC5-4510-A47B-EAAEBDD979F4}"/>
              </a:ext>
            </a:extLst>
          </p:cNvPr>
          <p:cNvSpPr>
            <a:spLocks noGrp="1"/>
          </p:cNvSpPr>
          <p:nvPr userDrawn="1">
            <p:ph type="pic" sz="quarter" idx="23"/>
          </p:nvPr>
        </p:nvSpPr>
        <p:spPr>
          <a:xfrm>
            <a:off x="7009984" y="1621585"/>
            <a:ext cx="4745766" cy="2195340"/>
          </a:xfrm>
          <a:custGeom>
            <a:avLst/>
            <a:gdLst>
              <a:gd name="connsiteX0" fmla="*/ 2144561 w 4289431"/>
              <a:gd name="connsiteY0" fmla="*/ 0 h 1984246"/>
              <a:gd name="connsiteX1" fmla="*/ 2144716 w 4289431"/>
              <a:gd name="connsiteY1" fmla="*/ 8 h 1984246"/>
              <a:gd name="connsiteX2" fmla="*/ 2144870 w 4289431"/>
              <a:gd name="connsiteY2" fmla="*/ 0 h 1984246"/>
              <a:gd name="connsiteX3" fmla="*/ 2287452 w 4289431"/>
              <a:gd name="connsiteY3" fmla="*/ 4646 h 1984246"/>
              <a:gd name="connsiteX4" fmla="*/ 2329236 w 4289431"/>
              <a:gd name="connsiteY4" fmla="*/ 8744 h 1984246"/>
              <a:gd name="connsiteX5" fmla="*/ 2351149 w 4289431"/>
              <a:gd name="connsiteY5" fmla="*/ 9782 h 1984246"/>
              <a:gd name="connsiteX6" fmla="*/ 2375913 w 4289431"/>
              <a:gd name="connsiteY6" fmla="*/ 13323 h 1984246"/>
              <a:gd name="connsiteX7" fmla="*/ 2427551 w 4289431"/>
              <a:gd name="connsiteY7" fmla="*/ 18388 h 1984246"/>
              <a:gd name="connsiteX8" fmla="*/ 2536857 w 4289431"/>
              <a:gd name="connsiteY8" fmla="*/ 36336 h 1984246"/>
              <a:gd name="connsiteX9" fmla="*/ 2552207 w 4289431"/>
              <a:gd name="connsiteY9" fmla="*/ 38531 h 1984246"/>
              <a:gd name="connsiteX10" fmla="*/ 2556470 w 4289431"/>
              <a:gd name="connsiteY10" fmla="*/ 39557 h 1984246"/>
              <a:gd name="connsiteX11" fmla="*/ 2564878 w 4289431"/>
              <a:gd name="connsiteY11" fmla="*/ 40938 h 1984246"/>
              <a:gd name="connsiteX12" fmla="*/ 2699143 w 4289431"/>
              <a:gd name="connsiteY12" fmla="*/ 72005 h 1984246"/>
              <a:gd name="connsiteX13" fmla="*/ 2730646 w 4289431"/>
              <a:gd name="connsiteY13" fmla="*/ 81461 h 1984246"/>
              <a:gd name="connsiteX14" fmla="*/ 2746842 w 4289431"/>
              <a:gd name="connsiteY14" fmla="*/ 85358 h 1984246"/>
              <a:gd name="connsiteX15" fmla="*/ 2770063 w 4289431"/>
              <a:gd name="connsiteY15" fmla="*/ 93292 h 1984246"/>
              <a:gd name="connsiteX16" fmla="*/ 2830057 w 4289431"/>
              <a:gd name="connsiteY16" fmla="*/ 111300 h 1984246"/>
              <a:gd name="connsiteX17" fmla="*/ 2914846 w 4289431"/>
              <a:gd name="connsiteY17" fmla="*/ 142767 h 1984246"/>
              <a:gd name="connsiteX18" fmla="*/ 2934163 w 4289431"/>
              <a:gd name="connsiteY18" fmla="*/ 149368 h 1984246"/>
              <a:gd name="connsiteX19" fmla="*/ 2941519 w 4289431"/>
              <a:gd name="connsiteY19" fmla="*/ 152666 h 1984246"/>
              <a:gd name="connsiteX20" fmla="*/ 2957329 w 4289431"/>
              <a:gd name="connsiteY20" fmla="*/ 158533 h 1984246"/>
              <a:gd name="connsiteX21" fmla="*/ 3080669 w 4289431"/>
              <a:gd name="connsiteY21" fmla="*/ 213414 h 1984246"/>
              <a:gd name="connsiteX22" fmla="*/ 3102746 w 4289431"/>
              <a:gd name="connsiteY22" fmla="*/ 224949 h 1984246"/>
              <a:gd name="connsiteX23" fmla="*/ 3113278 w 4289431"/>
              <a:gd name="connsiteY23" fmla="*/ 229671 h 1984246"/>
              <a:gd name="connsiteX24" fmla="*/ 3132606 w 4289431"/>
              <a:gd name="connsiteY24" fmla="*/ 240551 h 1984246"/>
              <a:gd name="connsiteX25" fmla="*/ 3199788 w 4289431"/>
              <a:gd name="connsiteY25" fmla="*/ 275654 h 1984246"/>
              <a:gd name="connsiteX26" fmla="*/ 3231740 w 4289431"/>
              <a:gd name="connsiteY26" fmla="*/ 296355 h 1984246"/>
              <a:gd name="connsiteX27" fmla="*/ 3283295 w 4289431"/>
              <a:gd name="connsiteY27" fmla="*/ 325375 h 1984246"/>
              <a:gd name="connsiteX28" fmla="*/ 3390576 w 4289431"/>
              <a:gd name="connsiteY28" fmla="*/ 399261 h 1984246"/>
              <a:gd name="connsiteX29" fmla="*/ 3424204 w 4289431"/>
              <a:gd name="connsiteY29" fmla="*/ 421048 h 1984246"/>
              <a:gd name="connsiteX30" fmla="*/ 3433297 w 4289431"/>
              <a:gd name="connsiteY30" fmla="*/ 428684 h 1984246"/>
              <a:gd name="connsiteX31" fmla="*/ 3443322 w 4289431"/>
              <a:gd name="connsiteY31" fmla="*/ 435588 h 1984246"/>
              <a:gd name="connsiteX32" fmla="*/ 3592467 w 4289431"/>
              <a:gd name="connsiteY32" fmla="*/ 559418 h 1984246"/>
              <a:gd name="connsiteX33" fmla="*/ 3611427 w 4289431"/>
              <a:gd name="connsiteY33" fmla="*/ 578265 h 1984246"/>
              <a:gd name="connsiteX34" fmla="*/ 3628257 w 4289431"/>
              <a:gd name="connsiteY34" fmla="*/ 592398 h 1984246"/>
              <a:gd name="connsiteX35" fmla="*/ 3660319 w 4289431"/>
              <a:gd name="connsiteY35" fmla="*/ 626867 h 1984246"/>
              <a:gd name="connsiteX36" fmla="*/ 3729838 w 4289431"/>
              <a:gd name="connsiteY36" fmla="*/ 695972 h 1984246"/>
              <a:gd name="connsiteX37" fmla="*/ 3778878 w 4289431"/>
              <a:gd name="connsiteY37" fmla="*/ 754325 h 1984246"/>
              <a:gd name="connsiteX38" fmla="*/ 3809629 w 4289431"/>
              <a:gd name="connsiteY38" fmla="*/ 787384 h 1984246"/>
              <a:gd name="connsiteX39" fmla="*/ 3827892 w 4289431"/>
              <a:gd name="connsiteY39" fmla="*/ 812647 h 1984246"/>
              <a:gd name="connsiteX40" fmla="*/ 3854544 w 4289431"/>
              <a:gd name="connsiteY40" fmla="*/ 844360 h 1984246"/>
              <a:gd name="connsiteX41" fmla="*/ 3957178 w 4289431"/>
              <a:gd name="connsiteY41" fmla="*/ 991485 h 1984246"/>
              <a:gd name="connsiteX42" fmla="*/ 3966001 w 4289431"/>
              <a:gd name="connsiteY42" fmla="*/ 1003689 h 1984246"/>
              <a:gd name="connsiteX43" fmla="*/ 4003343 w 4289431"/>
              <a:gd name="connsiteY43" fmla="*/ 1069098 h 1984246"/>
              <a:gd name="connsiteX44" fmla="*/ 4003184 w 4289431"/>
              <a:gd name="connsiteY44" fmla="*/ 1069360 h 1984246"/>
              <a:gd name="connsiteX45" fmla="*/ 4062391 w 4289431"/>
              <a:gd name="connsiteY45" fmla="*/ 1173068 h 1984246"/>
              <a:gd name="connsiteX46" fmla="*/ 4286855 w 4289431"/>
              <a:gd name="connsiteY46" fmla="*/ 1933238 h 1984246"/>
              <a:gd name="connsiteX47" fmla="*/ 4289431 w 4289431"/>
              <a:gd name="connsiteY47" fmla="*/ 1984246 h 1984246"/>
              <a:gd name="connsiteX48" fmla="*/ 3736727 w 4289431"/>
              <a:gd name="connsiteY48" fmla="*/ 1984246 h 1984246"/>
              <a:gd name="connsiteX49" fmla="*/ 552704 w 4289431"/>
              <a:gd name="connsiteY49" fmla="*/ 1984246 h 1984246"/>
              <a:gd name="connsiteX50" fmla="*/ 0 w 4289431"/>
              <a:gd name="connsiteY50" fmla="*/ 1984246 h 1984246"/>
              <a:gd name="connsiteX51" fmla="*/ 2576 w 4289431"/>
              <a:gd name="connsiteY51" fmla="*/ 1933238 h 1984246"/>
              <a:gd name="connsiteX52" fmla="*/ 227040 w 4289431"/>
              <a:gd name="connsiteY52" fmla="*/ 1173068 h 1984246"/>
              <a:gd name="connsiteX53" fmla="*/ 286247 w 4289431"/>
              <a:gd name="connsiteY53" fmla="*/ 1069360 h 1984246"/>
              <a:gd name="connsiteX54" fmla="*/ 286088 w 4289431"/>
              <a:gd name="connsiteY54" fmla="*/ 1069098 h 1984246"/>
              <a:gd name="connsiteX55" fmla="*/ 323430 w 4289431"/>
              <a:gd name="connsiteY55" fmla="*/ 1003689 h 1984246"/>
              <a:gd name="connsiteX56" fmla="*/ 332253 w 4289431"/>
              <a:gd name="connsiteY56" fmla="*/ 991485 h 1984246"/>
              <a:gd name="connsiteX57" fmla="*/ 434887 w 4289431"/>
              <a:gd name="connsiteY57" fmla="*/ 844360 h 1984246"/>
              <a:gd name="connsiteX58" fmla="*/ 461539 w 4289431"/>
              <a:gd name="connsiteY58" fmla="*/ 812647 h 1984246"/>
              <a:gd name="connsiteX59" fmla="*/ 479802 w 4289431"/>
              <a:gd name="connsiteY59" fmla="*/ 787384 h 1984246"/>
              <a:gd name="connsiteX60" fmla="*/ 510553 w 4289431"/>
              <a:gd name="connsiteY60" fmla="*/ 754325 h 1984246"/>
              <a:gd name="connsiteX61" fmla="*/ 559593 w 4289431"/>
              <a:gd name="connsiteY61" fmla="*/ 695972 h 1984246"/>
              <a:gd name="connsiteX62" fmla="*/ 629111 w 4289431"/>
              <a:gd name="connsiteY62" fmla="*/ 626867 h 1984246"/>
              <a:gd name="connsiteX63" fmla="*/ 661174 w 4289431"/>
              <a:gd name="connsiteY63" fmla="*/ 592398 h 1984246"/>
              <a:gd name="connsiteX64" fmla="*/ 678004 w 4289431"/>
              <a:gd name="connsiteY64" fmla="*/ 578265 h 1984246"/>
              <a:gd name="connsiteX65" fmla="*/ 696964 w 4289431"/>
              <a:gd name="connsiteY65" fmla="*/ 559418 h 1984246"/>
              <a:gd name="connsiteX66" fmla="*/ 846109 w 4289431"/>
              <a:gd name="connsiteY66" fmla="*/ 435588 h 1984246"/>
              <a:gd name="connsiteX67" fmla="*/ 856134 w 4289431"/>
              <a:gd name="connsiteY67" fmla="*/ 428684 h 1984246"/>
              <a:gd name="connsiteX68" fmla="*/ 865227 w 4289431"/>
              <a:gd name="connsiteY68" fmla="*/ 421048 h 1984246"/>
              <a:gd name="connsiteX69" fmla="*/ 898856 w 4289431"/>
              <a:gd name="connsiteY69" fmla="*/ 399261 h 1984246"/>
              <a:gd name="connsiteX70" fmla="*/ 1006136 w 4289431"/>
              <a:gd name="connsiteY70" fmla="*/ 325375 h 1984246"/>
              <a:gd name="connsiteX71" fmla="*/ 1057691 w 4289431"/>
              <a:gd name="connsiteY71" fmla="*/ 296355 h 1984246"/>
              <a:gd name="connsiteX72" fmla="*/ 1089643 w 4289431"/>
              <a:gd name="connsiteY72" fmla="*/ 275654 h 1984246"/>
              <a:gd name="connsiteX73" fmla="*/ 1156825 w 4289431"/>
              <a:gd name="connsiteY73" fmla="*/ 240551 h 1984246"/>
              <a:gd name="connsiteX74" fmla="*/ 1176153 w 4289431"/>
              <a:gd name="connsiteY74" fmla="*/ 229671 h 1984246"/>
              <a:gd name="connsiteX75" fmla="*/ 1186685 w 4289431"/>
              <a:gd name="connsiteY75" fmla="*/ 224949 h 1984246"/>
              <a:gd name="connsiteX76" fmla="*/ 1208762 w 4289431"/>
              <a:gd name="connsiteY76" fmla="*/ 213414 h 1984246"/>
              <a:gd name="connsiteX77" fmla="*/ 1332103 w 4289431"/>
              <a:gd name="connsiteY77" fmla="*/ 158533 h 1984246"/>
              <a:gd name="connsiteX78" fmla="*/ 1347912 w 4289431"/>
              <a:gd name="connsiteY78" fmla="*/ 152666 h 1984246"/>
              <a:gd name="connsiteX79" fmla="*/ 1355268 w 4289431"/>
              <a:gd name="connsiteY79" fmla="*/ 149368 h 1984246"/>
              <a:gd name="connsiteX80" fmla="*/ 1374585 w 4289431"/>
              <a:gd name="connsiteY80" fmla="*/ 142767 h 1984246"/>
              <a:gd name="connsiteX81" fmla="*/ 1459374 w 4289431"/>
              <a:gd name="connsiteY81" fmla="*/ 111300 h 1984246"/>
              <a:gd name="connsiteX82" fmla="*/ 1519369 w 4289431"/>
              <a:gd name="connsiteY82" fmla="*/ 93292 h 1984246"/>
              <a:gd name="connsiteX83" fmla="*/ 1542589 w 4289431"/>
              <a:gd name="connsiteY83" fmla="*/ 85358 h 1984246"/>
              <a:gd name="connsiteX84" fmla="*/ 1558785 w 4289431"/>
              <a:gd name="connsiteY84" fmla="*/ 81461 h 1984246"/>
              <a:gd name="connsiteX85" fmla="*/ 1590288 w 4289431"/>
              <a:gd name="connsiteY85" fmla="*/ 72005 h 1984246"/>
              <a:gd name="connsiteX86" fmla="*/ 1724553 w 4289431"/>
              <a:gd name="connsiteY86" fmla="*/ 40938 h 1984246"/>
              <a:gd name="connsiteX87" fmla="*/ 1732961 w 4289431"/>
              <a:gd name="connsiteY87" fmla="*/ 39557 h 1984246"/>
              <a:gd name="connsiteX88" fmla="*/ 1737224 w 4289431"/>
              <a:gd name="connsiteY88" fmla="*/ 38531 h 1984246"/>
              <a:gd name="connsiteX89" fmla="*/ 1752574 w 4289431"/>
              <a:gd name="connsiteY89" fmla="*/ 36336 h 1984246"/>
              <a:gd name="connsiteX90" fmla="*/ 1861880 w 4289431"/>
              <a:gd name="connsiteY90" fmla="*/ 18388 h 1984246"/>
              <a:gd name="connsiteX91" fmla="*/ 1913518 w 4289431"/>
              <a:gd name="connsiteY91" fmla="*/ 13323 h 1984246"/>
              <a:gd name="connsiteX92" fmla="*/ 1938282 w 4289431"/>
              <a:gd name="connsiteY92" fmla="*/ 9782 h 1984246"/>
              <a:gd name="connsiteX93" fmla="*/ 1960195 w 4289431"/>
              <a:gd name="connsiteY93" fmla="*/ 8744 h 1984246"/>
              <a:gd name="connsiteX94" fmla="*/ 2001980 w 4289431"/>
              <a:gd name="connsiteY94" fmla="*/ 4646 h 1984246"/>
              <a:gd name="connsiteX95" fmla="*/ 2144561 w 4289431"/>
              <a:gd name="connsiteY95"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89431" h="1984246">
                <a:moveTo>
                  <a:pt x="2144561" y="0"/>
                </a:moveTo>
                <a:lnTo>
                  <a:pt x="2144716" y="8"/>
                </a:lnTo>
                <a:lnTo>
                  <a:pt x="2144870" y="0"/>
                </a:lnTo>
                <a:cubicBezTo>
                  <a:pt x="2192779" y="0"/>
                  <a:pt x="2240322" y="1565"/>
                  <a:pt x="2287452" y="4646"/>
                </a:cubicBezTo>
                <a:lnTo>
                  <a:pt x="2329236" y="8744"/>
                </a:lnTo>
                <a:lnTo>
                  <a:pt x="2351149" y="9782"/>
                </a:lnTo>
                <a:lnTo>
                  <a:pt x="2375913" y="13323"/>
                </a:lnTo>
                <a:lnTo>
                  <a:pt x="2427551" y="18388"/>
                </a:lnTo>
                <a:lnTo>
                  <a:pt x="2536857" y="36336"/>
                </a:lnTo>
                <a:lnTo>
                  <a:pt x="2552207" y="38531"/>
                </a:lnTo>
                <a:lnTo>
                  <a:pt x="2556470" y="39557"/>
                </a:lnTo>
                <a:lnTo>
                  <a:pt x="2564878" y="40938"/>
                </a:lnTo>
                <a:cubicBezTo>
                  <a:pt x="2610159" y="49890"/>
                  <a:pt x="2654931" y="60262"/>
                  <a:pt x="2699143" y="72005"/>
                </a:cubicBezTo>
                <a:lnTo>
                  <a:pt x="2730646" y="81461"/>
                </a:lnTo>
                <a:lnTo>
                  <a:pt x="2746842" y="85358"/>
                </a:lnTo>
                <a:lnTo>
                  <a:pt x="2770063" y="93292"/>
                </a:lnTo>
                <a:lnTo>
                  <a:pt x="2830057" y="111300"/>
                </a:lnTo>
                <a:lnTo>
                  <a:pt x="2914846" y="142767"/>
                </a:lnTo>
                <a:lnTo>
                  <a:pt x="2934163" y="149368"/>
                </a:lnTo>
                <a:lnTo>
                  <a:pt x="2941519" y="152666"/>
                </a:lnTo>
                <a:lnTo>
                  <a:pt x="2957329" y="158533"/>
                </a:lnTo>
                <a:cubicBezTo>
                  <a:pt x="2999113" y="175568"/>
                  <a:pt x="3040243" y="193878"/>
                  <a:pt x="3080669" y="213414"/>
                </a:cubicBezTo>
                <a:lnTo>
                  <a:pt x="3102746" y="224949"/>
                </a:lnTo>
                <a:lnTo>
                  <a:pt x="3113278" y="229671"/>
                </a:lnTo>
                <a:lnTo>
                  <a:pt x="3132606" y="240551"/>
                </a:lnTo>
                <a:lnTo>
                  <a:pt x="3199788" y="275654"/>
                </a:lnTo>
                <a:lnTo>
                  <a:pt x="3231740" y="296355"/>
                </a:lnTo>
                <a:lnTo>
                  <a:pt x="3283295" y="325375"/>
                </a:lnTo>
                <a:lnTo>
                  <a:pt x="3390576" y="399261"/>
                </a:lnTo>
                <a:lnTo>
                  <a:pt x="3424204" y="421048"/>
                </a:lnTo>
                <a:lnTo>
                  <a:pt x="3433297" y="428684"/>
                </a:lnTo>
                <a:lnTo>
                  <a:pt x="3443322" y="435588"/>
                </a:lnTo>
                <a:cubicBezTo>
                  <a:pt x="3494900" y="474645"/>
                  <a:pt x="3544665" y="515971"/>
                  <a:pt x="3592467" y="559418"/>
                </a:cubicBezTo>
                <a:lnTo>
                  <a:pt x="3611427" y="578265"/>
                </a:lnTo>
                <a:lnTo>
                  <a:pt x="3628257" y="592398"/>
                </a:lnTo>
                <a:lnTo>
                  <a:pt x="3660319" y="626867"/>
                </a:lnTo>
                <a:lnTo>
                  <a:pt x="3729838" y="695972"/>
                </a:lnTo>
                <a:lnTo>
                  <a:pt x="3778878" y="754325"/>
                </a:lnTo>
                <a:lnTo>
                  <a:pt x="3809629" y="787384"/>
                </a:lnTo>
                <a:lnTo>
                  <a:pt x="3827892" y="812647"/>
                </a:lnTo>
                <a:lnTo>
                  <a:pt x="3854544" y="844360"/>
                </a:lnTo>
                <a:lnTo>
                  <a:pt x="3957178" y="991485"/>
                </a:lnTo>
                <a:lnTo>
                  <a:pt x="3966001" y="1003689"/>
                </a:lnTo>
                <a:lnTo>
                  <a:pt x="4003343" y="1069098"/>
                </a:lnTo>
                <a:lnTo>
                  <a:pt x="4003184" y="1069360"/>
                </a:lnTo>
                <a:lnTo>
                  <a:pt x="4062391" y="1173068"/>
                </a:lnTo>
                <a:cubicBezTo>
                  <a:pt x="4181294" y="1405209"/>
                  <a:pt x="4259286" y="1661771"/>
                  <a:pt x="4286855" y="1933238"/>
                </a:cubicBezTo>
                <a:lnTo>
                  <a:pt x="4289431" y="1984246"/>
                </a:lnTo>
                <a:lnTo>
                  <a:pt x="3736727" y="1984246"/>
                </a:lnTo>
                <a:lnTo>
                  <a:pt x="552704" y="1984246"/>
                </a:lnTo>
                <a:lnTo>
                  <a:pt x="0" y="1984246"/>
                </a:lnTo>
                <a:lnTo>
                  <a:pt x="2576" y="1933238"/>
                </a:lnTo>
                <a:cubicBezTo>
                  <a:pt x="30145" y="1661771"/>
                  <a:pt x="108138" y="1405209"/>
                  <a:pt x="227040" y="1173068"/>
                </a:cubicBezTo>
                <a:lnTo>
                  <a:pt x="286247" y="1069360"/>
                </a:lnTo>
                <a:lnTo>
                  <a:pt x="286088" y="1069098"/>
                </a:lnTo>
                <a:lnTo>
                  <a:pt x="323430" y="1003689"/>
                </a:lnTo>
                <a:lnTo>
                  <a:pt x="332253" y="991485"/>
                </a:lnTo>
                <a:lnTo>
                  <a:pt x="434887" y="844360"/>
                </a:lnTo>
                <a:lnTo>
                  <a:pt x="461539" y="812647"/>
                </a:lnTo>
                <a:lnTo>
                  <a:pt x="479802" y="787384"/>
                </a:lnTo>
                <a:lnTo>
                  <a:pt x="510553" y="754325"/>
                </a:lnTo>
                <a:lnTo>
                  <a:pt x="559593" y="695972"/>
                </a:lnTo>
                <a:lnTo>
                  <a:pt x="629111" y="626867"/>
                </a:lnTo>
                <a:lnTo>
                  <a:pt x="661174" y="592398"/>
                </a:lnTo>
                <a:lnTo>
                  <a:pt x="678004" y="578265"/>
                </a:lnTo>
                <a:lnTo>
                  <a:pt x="696964" y="559418"/>
                </a:lnTo>
                <a:cubicBezTo>
                  <a:pt x="744767" y="515971"/>
                  <a:pt x="794531" y="474645"/>
                  <a:pt x="846109" y="435588"/>
                </a:cubicBezTo>
                <a:lnTo>
                  <a:pt x="856134" y="428684"/>
                </a:lnTo>
                <a:lnTo>
                  <a:pt x="865227" y="421048"/>
                </a:lnTo>
                <a:lnTo>
                  <a:pt x="898856" y="399261"/>
                </a:lnTo>
                <a:lnTo>
                  <a:pt x="1006136" y="325375"/>
                </a:lnTo>
                <a:lnTo>
                  <a:pt x="1057691" y="296355"/>
                </a:lnTo>
                <a:lnTo>
                  <a:pt x="1089643" y="275654"/>
                </a:lnTo>
                <a:lnTo>
                  <a:pt x="1156825" y="240551"/>
                </a:lnTo>
                <a:lnTo>
                  <a:pt x="1176153" y="229671"/>
                </a:lnTo>
                <a:lnTo>
                  <a:pt x="1186685" y="224949"/>
                </a:lnTo>
                <a:lnTo>
                  <a:pt x="1208762" y="213414"/>
                </a:lnTo>
                <a:cubicBezTo>
                  <a:pt x="1249188" y="193878"/>
                  <a:pt x="1290318" y="175568"/>
                  <a:pt x="1332103" y="158533"/>
                </a:cubicBezTo>
                <a:lnTo>
                  <a:pt x="1347912" y="152666"/>
                </a:lnTo>
                <a:lnTo>
                  <a:pt x="1355268" y="149368"/>
                </a:lnTo>
                <a:lnTo>
                  <a:pt x="1374585" y="142767"/>
                </a:lnTo>
                <a:lnTo>
                  <a:pt x="1459374" y="111300"/>
                </a:lnTo>
                <a:lnTo>
                  <a:pt x="1519369" y="93292"/>
                </a:lnTo>
                <a:lnTo>
                  <a:pt x="1542589" y="85358"/>
                </a:lnTo>
                <a:lnTo>
                  <a:pt x="1558785" y="81461"/>
                </a:lnTo>
                <a:lnTo>
                  <a:pt x="1590288" y="72005"/>
                </a:lnTo>
                <a:cubicBezTo>
                  <a:pt x="1634500" y="60262"/>
                  <a:pt x="1679272" y="49890"/>
                  <a:pt x="1724553" y="40938"/>
                </a:cubicBezTo>
                <a:lnTo>
                  <a:pt x="1732961" y="39557"/>
                </a:lnTo>
                <a:lnTo>
                  <a:pt x="1737224" y="38531"/>
                </a:lnTo>
                <a:lnTo>
                  <a:pt x="1752574" y="36336"/>
                </a:lnTo>
                <a:lnTo>
                  <a:pt x="1861880" y="18388"/>
                </a:lnTo>
                <a:lnTo>
                  <a:pt x="1913518" y="13323"/>
                </a:lnTo>
                <a:lnTo>
                  <a:pt x="1938282" y="9782"/>
                </a:lnTo>
                <a:lnTo>
                  <a:pt x="1960195" y="8744"/>
                </a:lnTo>
                <a:lnTo>
                  <a:pt x="2001980" y="4646"/>
                </a:lnTo>
                <a:cubicBezTo>
                  <a:pt x="2049109" y="1565"/>
                  <a:pt x="2096652" y="0"/>
                  <a:pt x="2144561" y="0"/>
                </a:cubicBezTo>
                <a:close/>
              </a:path>
            </a:pathLst>
          </a:custGeom>
          <a:solidFill>
            <a:schemeClr val="bg1">
              <a:lumMod val="95000"/>
            </a:schemeClr>
          </a:solidFill>
        </p:spPr>
        <p:txBody>
          <a:bodyPr wrap="square" anchor="ctr">
            <a:noAutofit/>
          </a:bodyPr>
          <a:lstStyle>
            <a:lvl1pPr marL="0" indent="0" algn="ctr">
              <a:buNone/>
              <a:defRPr sz="1800" baseline="30000">
                <a:solidFill>
                  <a:schemeClr val="tx1"/>
                </a:solidFill>
              </a:defRPr>
            </a:lvl1pPr>
          </a:lstStyle>
          <a:p>
            <a:endParaRPr lang="en-US" dirty="0"/>
          </a:p>
        </p:txBody>
      </p:sp>
      <p:sp>
        <p:nvSpPr>
          <p:cNvPr id="51" name="Text Placeholder 46">
            <a:extLst>
              <a:ext uri="{FF2B5EF4-FFF2-40B4-BE49-F238E27FC236}">
                <a16:creationId xmlns:a16="http://schemas.microsoft.com/office/drawing/2014/main" id="{5BB752B7-050C-4371-B30E-7DC1B1AFFF81}"/>
              </a:ext>
            </a:extLst>
          </p:cNvPr>
          <p:cNvSpPr>
            <a:spLocks noGrp="1"/>
          </p:cNvSpPr>
          <p:nvPr>
            <p:ph type="body" sz="quarter" idx="25" hasCustomPrompt="1"/>
          </p:nvPr>
        </p:nvSpPr>
        <p:spPr>
          <a:xfrm>
            <a:off x="7294126" y="3937497"/>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2" name="Text Placeholder 46">
            <a:extLst>
              <a:ext uri="{FF2B5EF4-FFF2-40B4-BE49-F238E27FC236}">
                <a16:creationId xmlns:a16="http://schemas.microsoft.com/office/drawing/2014/main" id="{D7BEBA44-5DD2-4ED6-9AC4-56FC8AA5A173}"/>
              </a:ext>
            </a:extLst>
          </p:cNvPr>
          <p:cNvSpPr>
            <a:spLocks noGrp="1"/>
          </p:cNvSpPr>
          <p:nvPr>
            <p:ph type="body" sz="quarter" idx="26" hasCustomPrompt="1"/>
          </p:nvPr>
        </p:nvSpPr>
        <p:spPr>
          <a:xfrm>
            <a:off x="7291017" y="4505439"/>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3" name="Text Placeholder 46">
            <a:extLst>
              <a:ext uri="{FF2B5EF4-FFF2-40B4-BE49-F238E27FC236}">
                <a16:creationId xmlns:a16="http://schemas.microsoft.com/office/drawing/2014/main" id="{3B224A99-3017-44EF-BFB5-0281D57780D4}"/>
              </a:ext>
            </a:extLst>
          </p:cNvPr>
          <p:cNvSpPr>
            <a:spLocks noGrp="1"/>
          </p:cNvSpPr>
          <p:nvPr>
            <p:ph type="body" sz="quarter" idx="27" hasCustomPrompt="1"/>
          </p:nvPr>
        </p:nvSpPr>
        <p:spPr>
          <a:xfrm>
            <a:off x="7294192" y="5092814"/>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4" name="Text Placeholder 46">
            <a:extLst>
              <a:ext uri="{FF2B5EF4-FFF2-40B4-BE49-F238E27FC236}">
                <a16:creationId xmlns:a16="http://schemas.microsoft.com/office/drawing/2014/main" id="{5075AA8D-0AB2-46EA-8B0D-AB42249A59CF}"/>
              </a:ext>
            </a:extLst>
          </p:cNvPr>
          <p:cNvSpPr>
            <a:spLocks noGrp="1"/>
          </p:cNvSpPr>
          <p:nvPr>
            <p:ph type="body" sz="quarter" idx="28" hasCustomPrompt="1"/>
          </p:nvPr>
        </p:nvSpPr>
        <p:spPr>
          <a:xfrm>
            <a:off x="7294192" y="5644886"/>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62" name="Text Placeholder 55">
            <a:extLst>
              <a:ext uri="{FF2B5EF4-FFF2-40B4-BE49-F238E27FC236}">
                <a16:creationId xmlns:a16="http://schemas.microsoft.com/office/drawing/2014/main" id="{0CB53A83-A73F-4A2B-804D-A8CC221A88AC}"/>
              </a:ext>
            </a:extLst>
          </p:cNvPr>
          <p:cNvSpPr>
            <a:spLocks noGrp="1"/>
          </p:cNvSpPr>
          <p:nvPr>
            <p:ph type="body" sz="quarter" idx="29" hasCustomPrompt="1"/>
          </p:nvPr>
        </p:nvSpPr>
        <p:spPr>
          <a:xfrm>
            <a:off x="9275455" y="4027823"/>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3" name="Text Placeholder 55">
            <a:extLst>
              <a:ext uri="{FF2B5EF4-FFF2-40B4-BE49-F238E27FC236}">
                <a16:creationId xmlns:a16="http://schemas.microsoft.com/office/drawing/2014/main" id="{A8609C74-D3C8-43F0-808E-0738BD4B3B86}"/>
              </a:ext>
            </a:extLst>
          </p:cNvPr>
          <p:cNvSpPr>
            <a:spLocks noGrp="1"/>
          </p:cNvSpPr>
          <p:nvPr>
            <p:ph type="body" sz="quarter" idx="30" hasCustomPrompt="1"/>
          </p:nvPr>
        </p:nvSpPr>
        <p:spPr>
          <a:xfrm>
            <a:off x="9275455" y="4585035"/>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4" name="Text Placeholder 55">
            <a:extLst>
              <a:ext uri="{FF2B5EF4-FFF2-40B4-BE49-F238E27FC236}">
                <a16:creationId xmlns:a16="http://schemas.microsoft.com/office/drawing/2014/main" id="{B7B7D9E2-5306-4D60-8D38-D33BBB68CCAA}"/>
              </a:ext>
            </a:extLst>
          </p:cNvPr>
          <p:cNvSpPr>
            <a:spLocks noGrp="1"/>
          </p:cNvSpPr>
          <p:nvPr>
            <p:ph type="body" sz="quarter" idx="31" hasCustomPrompt="1"/>
          </p:nvPr>
        </p:nvSpPr>
        <p:spPr>
          <a:xfrm>
            <a:off x="9275455" y="5177065"/>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5" name="Text Placeholder 55">
            <a:extLst>
              <a:ext uri="{FF2B5EF4-FFF2-40B4-BE49-F238E27FC236}">
                <a16:creationId xmlns:a16="http://schemas.microsoft.com/office/drawing/2014/main" id="{3E041B26-507B-4969-870A-65A2ABD9F9EC}"/>
              </a:ext>
            </a:extLst>
          </p:cNvPr>
          <p:cNvSpPr>
            <a:spLocks noGrp="1"/>
          </p:cNvSpPr>
          <p:nvPr>
            <p:ph type="body" sz="quarter" idx="32" hasCustomPrompt="1"/>
          </p:nvPr>
        </p:nvSpPr>
        <p:spPr>
          <a:xfrm>
            <a:off x="9289029" y="5731398"/>
            <a:ext cx="1383703"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Tree>
    <p:extLst>
      <p:ext uri="{BB962C8B-B14F-4D97-AF65-F5344CB8AC3E}">
        <p14:creationId xmlns:p14="http://schemas.microsoft.com/office/powerpoint/2010/main" val="7372559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A7C0C5-6F56-4D53-8976-7619958F0A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8"/>
          <a:stretch/>
        </p:blipFill>
        <p:spPr>
          <a:xfrm>
            <a:off x="1" y="0"/>
            <a:ext cx="12188952" cy="5942642"/>
          </a:xfrm>
          <a:prstGeom prst="rect">
            <a:avLst/>
          </a:prstGeom>
          <a:ln>
            <a:noFill/>
          </a:ln>
        </p:spPr>
      </p:pic>
      <p:sp>
        <p:nvSpPr>
          <p:cNvPr id="23" name="Rectangle 22">
            <a:extLst>
              <a:ext uri="{FF2B5EF4-FFF2-40B4-BE49-F238E27FC236}">
                <a16:creationId xmlns:a16="http://schemas.microsoft.com/office/drawing/2014/main" id="{7463B993-6D6B-4E08-9CE9-8A0F83BB50A1}"/>
              </a:ext>
            </a:extLst>
          </p:cNvPr>
          <p:cNvSpPr/>
          <p:nvPr userDrawn="1"/>
        </p:nvSpPr>
        <p:spPr bwMode="invGray">
          <a:xfrm rot="10800000" flipV="1">
            <a:off x="0" y="0"/>
            <a:ext cx="12188952" cy="5943600"/>
          </a:xfrm>
          <a:prstGeom prst="rect">
            <a:avLst/>
          </a:prstGeom>
          <a:gradFill>
            <a:gsLst>
              <a:gs pos="50000">
                <a:srgbClr val="4C4D4E">
                  <a:alpha val="67000"/>
                </a:srgbClr>
              </a:gs>
              <a:gs pos="0">
                <a:schemeClr val="accent5">
                  <a:alpha val="87000"/>
                </a:schemeClr>
              </a:gs>
              <a:gs pos="100000">
                <a:schemeClr val="tx1">
                  <a:alpha val="76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1142383" y="3163521"/>
            <a:ext cx="10213730" cy="1266191"/>
          </a:xfrm>
        </p:spPr>
        <p:txBody>
          <a:bodyPr anchor="b"/>
          <a:lstStyle>
            <a:lvl1pPr algn="l">
              <a:defRPr sz="3200" b="0">
                <a:solidFill>
                  <a:schemeClr val="bg1"/>
                </a:solidFill>
              </a:defRPr>
            </a:lvl1pPr>
          </a:lstStyle>
          <a:p>
            <a:r>
              <a:rPr lang="en-US" dirty="0"/>
              <a:t>Any Text</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1142383" y="4483051"/>
            <a:ext cx="9144000" cy="613585"/>
          </a:xfrm>
        </p:spPr>
        <p:txBody>
          <a:bodyPr/>
          <a:lstStyle>
            <a:lvl1pPr marL="0" indent="0" algn="l">
              <a:buNone/>
              <a:defRPr sz="1600" b="0" i="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Extra line of text if needed</a:t>
            </a:r>
          </a:p>
        </p:txBody>
      </p:sp>
      <p:grpSp>
        <p:nvGrpSpPr>
          <p:cNvPr id="15" name="Two-tone Red">
            <a:extLst>
              <a:ext uri="{FF2B5EF4-FFF2-40B4-BE49-F238E27FC236}">
                <a16:creationId xmlns:a16="http://schemas.microsoft.com/office/drawing/2014/main" id="{5A79D235-4A10-48BB-A36B-4827D93C8E4B}"/>
              </a:ext>
            </a:extLst>
          </p:cNvPr>
          <p:cNvGrpSpPr/>
          <p:nvPr userDrawn="1"/>
        </p:nvGrpSpPr>
        <p:grpSpPr bwMode="ltGray">
          <a:xfrm>
            <a:off x="-992" y="5946128"/>
            <a:ext cx="12192000" cy="91440"/>
            <a:chOff x="0" y="0"/>
            <a:chExt cx="12192000" cy="137160"/>
          </a:xfrm>
        </p:grpSpPr>
        <p:sp>
          <p:nvSpPr>
            <p:cNvPr id="16" name="Rectangle 15">
              <a:extLst>
                <a:ext uri="{FF2B5EF4-FFF2-40B4-BE49-F238E27FC236}">
                  <a16:creationId xmlns:a16="http://schemas.microsoft.com/office/drawing/2014/main" id="{54F5EEE7-3067-4718-A251-B578E94D912D}"/>
                </a:ext>
              </a:extLst>
            </p:cNvPr>
            <p:cNvSpPr/>
            <p:nvPr/>
          </p:nvSpPr>
          <p:spPr bwMode="ltGray">
            <a:xfrm>
              <a:off x="0" y="0"/>
              <a:ext cx="12192000" cy="137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7" name="Rectangle 16">
              <a:extLst>
                <a:ext uri="{FF2B5EF4-FFF2-40B4-BE49-F238E27FC236}">
                  <a16:creationId xmlns:a16="http://schemas.microsoft.com/office/drawing/2014/main" id="{C2646F21-6620-4A3A-B024-387C89197F61}"/>
                </a:ext>
              </a:extLst>
            </p:cNvPr>
            <p:cNvSpPr/>
            <p:nvPr/>
          </p:nvSpPr>
          <p:spPr bwMode="ltGray">
            <a:xfrm>
              <a:off x="10665070" y="0"/>
              <a:ext cx="152693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grpSp>
        <p:nvGrpSpPr>
          <p:cNvPr id="19" name="Two-tone Red">
            <a:extLst>
              <a:ext uri="{FF2B5EF4-FFF2-40B4-BE49-F238E27FC236}">
                <a16:creationId xmlns:a16="http://schemas.microsoft.com/office/drawing/2014/main" id="{8F439B1F-9C9F-489F-BA7E-4E9DC891FFB2}"/>
              </a:ext>
            </a:extLst>
          </p:cNvPr>
          <p:cNvGrpSpPr/>
          <p:nvPr userDrawn="1"/>
        </p:nvGrpSpPr>
        <p:grpSpPr bwMode="ltGray">
          <a:xfrm>
            <a:off x="0" y="5946128"/>
            <a:ext cx="12192000" cy="91440"/>
            <a:chOff x="0" y="0"/>
            <a:chExt cx="12192000" cy="137160"/>
          </a:xfrm>
        </p:grpSpPr>
        <p:sp>
          <p:nvSpPr>
            <p:cNvPr id="20" name="Rectangle 19">
              <a:extLst>
                <a:ext uri="{FF2B5EF4-FFF2-40B4-BE49-F238E27FC236}">
                  <a16:creationId xmlns:a16="http://schemas.microsoft.com/office/drawing/2014/main" id="{5BDC22A6-EFC6-4442-BF9E-23934BD0282E}"/>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36915566-5B22-4CD6-8CFD-CF4528F8BF17}"/>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6" name="TextBox 5">
            <a:extLst>
              <a:ext uri="{FF2B5EF4-FFF2-40B4-BE49-F238E27FC236}">
                <a16:creationId xmlns:a16="http://schemas.microsoft.com/office/drawing/2014/main" id="{DA3F14EF-9F7A-4F5C-A0A4-EB4FB9E166FD}"/>
              </a:ext>
            </a:extLst>
          </p:cNvPr>
          <p:cNvSpPr txBox="1"/>
          <p:nvPr userDrawn="1"/>
        </p:nvSpPr>
        <p:spPr>
          <a:xfrm>
            <a:off x="1142383" y="2667897"/>
            <a:ext cx="4423006" cy="1107996"/>
          </a:xfrm>
          <a:prstGeom prst="rect">
            <a:avLst/>
          </a:prstGeom>
          <a:noFill/>
        </p:spPr>
        <p:txBody>
          <a:bodyPr wrap="none" rtlCol="0" anchor="b">
            <a:spAutoFit/>
          </a:bodyPr>
          <a:lstStyle/>
          <a:p>
            <a:r>
              <a:rPr lang="en-US" sz="6600" b="1" dirty="0">
                <a:solidFill>
                  <a:schemeClr val="bg1"/>
                </a:solidFill>
              </a:rPr>
              <a:t>Thank You</a:t>
            </a:r>
          </a:p>
        </p:txBody>
      </p:sp>
      <p:grpSp>
        <p:nvGrpSpPr>
          <p:cNvPr id="32" name="Group 31">
            <a:extLst>
              <a:ext uri="{FF2B5EF4-FFF2-40B4-BE49-F238E27FC236}">
                <a16:creationId xmlns:a16="http://schemas.microsoft.com/office/drawing/2014/main" id="{4C016D94-67AC-4F8F-BE45-66A5C9307049}"/>
              </a:ext>
            </a:extLst>
          </p:cNvPr>
          <p:cNvGrpSpPr/>
          <p:nvPr userDrawn="1"/>
        </p:nvGrpSpPr>
        <p:grpSpPr bwMode="gray">
          <a:xfrm>
            <a:off x="755651" y="1246924"/>
            <a:ext cx="2852928" cy="384048"/>
            <a:chOff x="755651" y="1564424"/>
            <a:chExt cx="5266944" cy="713232"/>
          </a:xfrm>
        </p:grpSpPr>
        <p:sp>
          <p:nvSpPr>
            <p:cNvPr id="33" name="Oval 32">
              <a:extLst>
                <a:ext uri="{FF2B5EF4-FFF2-40B4-BE49-F238E27FC236}">
                  <a16:creationId xmlns:a16="http://schemas.microsoft.com/office/drawing/2014/main" id="{1BA701F3-F5B6-4B82-922D-AC08C3393046}"/>
                </a:ext>
              </a:extLst>
            </p:cNvPr>
            <p:cNvSpPr>
              <a:spLocks/>
            </p:cNvSpPr>
            <p:nvPr userDrawn="1"/>
          </p:nvSpPr>
          <p:spPr bwMode="gray">
            <a:xfrm>
              <a:off x="755651" y="1564424"/>
              <a:ext cx="713967" cy="713232"/>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34" name="Group 33">
              <a:extLst>
                <a:ext uri="{FF2B5EF4-FFF2-40B4-BE49-F238E27FC236}">
                  <a16:creationId xmlns:a16="http://schemas.microsoft.com/office/drawing/2014/main" id="{68D519B6-1D59-4B18-9A52-4894E2C7C82E}"/>
                </a:ext>
              </a:extLst>
            </p:cNvPr>
            <p:cNvGrpSpPr/>
            <p:nvPr userDrawn="1"/>
          </p:nvGrpSpPr>
          <p:grpSpPr bwMode="gray">
            <a:xfrm>
              <a:off x="755651" y="1564424"/>
              <a:ext cx="5266944" cy="713232"/>
              <a:chOff x="2548194" y="3253594"/>
              <a:chExt cx="8721212" cy="1189010"/>
            </a:xfrm>
          </p:grpSpPr>
          <p:sp>
            <p:nvSpPr>
              <p:cNvPr id="35" name="Freeform: Shape 34">
                <a:extLst>
                  <a:ext uri="{FF2B5EF4-FFF2-40B4-BE49-F238E27FC236}">
                    <a16:creationId xmlns:a16="http://schemas.microsoft.com/office/drawing/2014/main" id="{776A37D7-91EC-4FF9-A347-52B36FEF1BE5}"/>
                  </a:ext>
                </a:extLst>
              </p:cNvPr>
              <p:cNvSpPr>
                <a:spLocks/>
              </p:cNvSpPr>
              <p:nvPr/>
            </p:nvSpPr>
            <p:spPr bwMode="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Shape 35">
                <a:extLst>
                  <a:ext uri="{FF2B5EF4-FFF2-40B4-BE49-F238E27FC236}">
                    <a16:creationId xmlns:a16="http://schemas.microsoft.com/office/drawing/2014/main" id="{190FA45D-B94A-4F5F-A300-151DBFA93D0F}"/>
                  </a:ext>
                </a:extLst>
              </p:cNvPr>
              <p:cNvSpPr>
                <a:spLocks/>
              </p:cNvSpPr>
              <p:nvPr/>
            </p:nvSpPr>
            <p:spPr bwMode="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Tree>
    <p:extLst>
      <p:ext uri="{BB962C8B-B14F-4D97-AF65-F5344CB8AC3E}">
        <p14:creationId xmlns:p14="http://schemas.microsoft.com/office/powerpoint/2010/main" val="38273999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0BD6A9-0B86-4AF0-BBFB-E9606EE04DF4}"/>
              </a:ext>
            </a:extLst>
          </p:cNvPr>
          <p:cNvSpPr/>
          <p:nvPr userDrawn="1"/>
        </p:nvSpPr>
        <p:spPr>
          <a:xfrm>
            <a:off x="2197100" y="1145776"/>
            <a:ext cx="4194665" cy="1052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399CA5F-7B22-4DB1-A290-72D28759DD3C}"/>
              </a:ext>
            </a:extLst>
          </p:cNvPr>
          <p:cNvSpPr>
            <a:spLocks noGrp="1"/>
          </p:cNvSpPr>
          <p:nvPr>
            <p:ph type="sldNum" sz="quarter" idx="12"/>
          </p:nvPr>
        </p:nvSpPr>
        <p:spPr/>
        <p:txBody>
          <a:bodyPr/>
          <a:lstStyle/>
          <a:p>
            <a:fld id="{85E2A9E7-423E-4F77-B84A-A22A4A68EF6D}" type="slidenum">
              <a:rPr lang="en-US" smtClean="0"/>
              <a:t>‹#›</a:t>
            </a:fld>
            <a:endParaRPr lang="en-US"/>
          </a:p>
        </p:txBody>
      </p:sp>
      <p:grpSp>
        <p:nvGrpSpPr>
          <p:cNvPr id="3" name="Group 2">
            <a:extLst>
              <a:ext uri="{FF2B5EF4-FFF2-40B4-BE49-F238E27FC236}">
                <a16:creationId xmlns:a16="http://schemas.microsoft.com/office/drawing/2014/main" id="{BF971ED4-B4AF-4251-9CB4-2EF3601438AE}"/>
              </a:ext>
            </a:extLst>
          </p:cNvPr>
          <p:cNvGrpSpPr/>
          <p:nvPr userDrawn="1"/>
        </p:nvGrpSpPr>
        <p:grpSpPr bwMode="gray">
          <a:xfrm>
            <a:off x="2548194" y="573895"/>
            <a:ext cx="3612385" cy="492496"/>
            <a:chOff x="-25477594" y="2020186"/>
            <a:chExt cx="31573593" cy="4304600"/>
          </a:xfrm>
        </p:grpSpPr>
        <p:sp>
          <p:nvSpPr>
            <p:cNvPr id="5" name="Freeform: Shape 4">
              <a:extLst>
                <a:ext uri="{FF2B5EF4-FFF2-40B4-BE49-F238E27FC236}">
                  <a16:creationId xmlns:a16="http://schemas.microsoft.com/office/drawing/2014/main" id="{65BE4686-A257-4959-B243-2EF01AE86AB5}"/>
                </a:ext>
              </a:extLst>
            </p:cNvPr>
            <p:cNvSpPr>
              <a:spLocks/>
            </p:cNvSpPr>
            <p:nvPr/>
          </p:nvSpPr>
          <p:spPr bwMode="gray">
            <a:xfrm>
              <a:off x="-20080860" y="2615449"/>
              <a:ext cx="26176859" cy="3055037"/>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D327510B-FCE5-4A0F-9B56-82E8433D7DDF}"/>
                </a:ext>
              </a:extLst>
            </p:cNvPr>
            <p:cNvGrpSpPr/>
            <p:nvPr/>
          </p:nvGrpSpPr>
          <p:grpSpPr bwMode="gray">
            <a:xfrm>
              <a:off x="-25477594" y="2020186"/>
              <a:ext cx="4279998" cy="4304600"/>
              <a:chOff x="-25477594" y="2020186"/>
              <a:chExt cx="4279998" cy="4304600"/>
            </a:xfrm>
          </p:grpSpPr>
          <p:sp>
            <p:nvSpPr>
              <p:cNvPr id="7" name="Freeform 24">
                <a:extLst>
                  <a:ext uri="{FF2B5EF4-FFF2-40B4-BE49-F238E27FC236}">
                    <a16:creationId xmlns:a16="http://schemas.microsoft.com/office/drawing/2014/main" id="{92EDFA5D-A90A-42AD-82DA-AF6E602BBB01}"/>
                  </a:ext>
                </a:extLst>
              </p:cNvPr>
              <p:cNvSpPr>
                <a:spLocks/>
              </p:cNvSpPr>
              <p:nvPr/>
            </p:nvSpPr>
            <p:spPr bwMode="gray">
              <a:xfrm>
                <a:off x="-25477594" y="2020186"/>
                <a:ext cx="4279998" cy="3000920"/>
              </a:xfrm>
              <a:custGeom>
                <a:avLst/>
                <a:gdLst>
                  <a:gd name="T0" fmla="*/ 271 w 541"/>
                  <a:gd name="T1" fmla="*/ 0 h 377"/>
                  <a:gd name="T2" fmla="*/ 0 w 541"/>
                  <a:gd name="T3" fmla="*/ 270 h 377"/>
                  <a:gd name="T4" fmla="*/ 13 w 541"/>
                  <a:gd name="T5" fmla="*/ 352 h 377"/>
                  <a:gd name="T6" fmla="*/ 33 w 541"/>
                  <a:gd name="T7" fmla="*/ 343 h 377"/>
                  <a:gd name="T8" fmla="*/ 120 w 541"/>
                  <a:gd name="T9" fmla="*/ 352 h 377"/>
                  <a:gd name="T10" fmla="*/ 134 w 541"/>
                  <a:gd name="T11" fmla="*/ 360 h 377"/>
                  <a:gd name="T12" fmla="*/ 171 w 541"/>
                  <a:gd name="T13" fmla="*/ 377 h 377"/>
                  <a:gd name="T14" fmla="*/ 199 w 541"/>
                  <a:gd name="T15" fmla="*/ 351 h 377"/>
                  <a:gd name="T16" fmla="*/ 232 w 541"/>
                  <a:gd name="T17" fmla="*/ 190 h 377"/>
                  <a:gd name="T18" fmla="*/ 242 w 541"/>
                  <a:gd name="T19" fmla="*/ 143 h 377"/>
                  <a:gd name="T20" fmla="*/ 267 w 541"/>
                  <a:gd name="T21" fmla="*/ 117 h 377"/>
                  <a:gd name="T22" fmla="*/ 271 w 541"/>
                  <a:gd name="T23" fmla="*/ 117 h 377"/>
                  <a:gd name="T24" fmla="*/ 274 w 541"/>
                  <a:gd name="T25" fmla="*/ 117 h 377"/>
                  <a:gd name="T26" fmla="*/ 300 w 541"/>
                  <a:gd name="T27" fmla="*/ 143 h 377"/>
                  <a:gd name="T28" fmla="*/ 309 w 541"/>
                  <a:gd name="T29" fmla="*/ 190 h 377"/>
                  <a:gd name="T30" fmla="*/ 343 w 541"/>
                  <a:gd name="T31" fmla="*/ 351 h 377"/>
                  <a:gd name="T32" fmla="*/ 370 w 541"/>
                  <a:gd name="T33" fmla="*/ 377 h 377"/>
                  <a:gd name="T34" fmla="*/ 408 w 541"/>
                  <a:gd name="T35" fmla="*/ 360 h 377"/>
                  <a:gd name="T36" fmla="*/ 422 w 541"/>
                  <a:gd name="T37" fmla="*/ 352 h 377"/>
                  <a:gd name="T38" fmla="*/ 509 w 541"/>
                  <a:gd name="T39" fmla="*/ 343 h 377"/>
                  <a:gd name="T40" fmla="*/ 529 w 541"/>
                  <a:gd name="T41" fmla="*/ 352 h 377"/>
                  <a:gd name="T42" fmla="*/ 541 w 541"/>
                  <a:gd name="T43" fmla="*/ 270 h 377"/>
                  <a:gd name="T44" fmla="*/ 271 w 541"/>
                  <a:gd name="T4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1" h="377">
                    <a:moveTo>
                      <a:pt x="271" y="0"/>
                    </a:moveTo>
                    <a:cubicBezTo>
                      <a:pt x="121" y="0"/>
                      <a:pt x="0" y="121"/>
                      <a:pt x="0" y="270"/>
                    </a:cubicBezTo>
                    <a:cubicBezTo>
                      <a:pt x="0" y="299"/>
                      <a:pt x="5" y="326"/>
                      <a:pt x="13" y="352"/>
                    </a:cubicBezTo>
                    <a:cubicBezTo>
                      <a:pt x="19" y="349"/>
                      <a:pt x="26" y="346"/>
                      <a:pt x="33" y="343"/>
                    </a:cubicBezTo>
                    <a:cubicBezTo>
                      <a:pt x="63" y="331"/>
                      <a:pt x="92" y="335"/>
                      <a:pt x="120" y="352"/>
                    </a:cubicBezTo>
                    <a:cubicBezTo>
                      <a:pt x="120" y="352"/>
                      <a:pt x="131" y="359"/>
                      <a:pt x="134" y="360"/>
                    </a:cubicBezTo>
                    <a:cubicBezTo>
                      <a:pt x="147" y="369"/>
                      <a:pt x="159" y="377"/>
                      <a:pt x="171" y="377"/>
                    </a:cubicBezTo>
                    <a:cubicBezTo>
                      <a:pt x="183" y="377"/>
                      <a:pt x="194" y="374"/>
                      <a:pt x="199" y="351"/>
                    </a:cubicBezTo>
                    <a:cubicBezTo>
                      <a:pt x="206" y="317"/>
                      <a:pt x="224" y="232"/>
                      <a:pt x="232" y="190"/>
                    </a:cubicBezTo>
                    <a:cubicBezTo>
                      <a:pt x="237" y="165"/>
                      <a:pt x="239" y="152"/>
                      <a:pt x="242" y="143"/>
                    </a:cubicBezTo>
                    <a:cubicBezTo>
                      <a:pt x="247" y="127"/>
                      <a:pt x="255" y="118"/>
                      <a:pt x="267" y="117"/>
                    </a:cubicBezTo>
                    <a:cubicBezTo>
                      <a:pt x="267" y="117"/>
                      <a:pt x="269" y="117"/>
                      <a:pt x="271" y="117"/>
                    </a:cubicBezTo>
                    <a:cubicBezTo>
                      <a:pt x="272" y="117"/>
                      <a:pt x="274" y="117"/>
                      <a:pt x="274" y="117"/>
                    </a:cubicBezTo>
                    <a:cubicBezTo>
                      <a:pt x="286" y="118"/>
                      <a:pt x="295" y="127"/>
                      <a:pt x="300" y="143"/>
                    </a:cubicBezTo>
                    <a:cubicBezTo>
                      <a:pt x="302" y="152"/>
                      <a:pt x="305" y="165"/>
                      <a:pt x="309" y="190"/>
                    </a:cubicBezTo>
                    <a:cubicBezTo>
                      <a:pt x="317" y="232"/>
                      <a:pt x="336" y="317"/>
                      <a:pt x="343" y="351"/>
                    </a:cubicBezTo>
                    <a:cubicBezTo>
                      <a:pt x="348" y="374"/>
                      <a:pt x="359" y="377"/>
                      <a:pt x="370" y="377"/>
                    </a:cubicBezTo>
                    <a:cubicBezTo>
                      <a:pt x="382" y="377"/>
                      <a:pt x="395" y="369"/>
                      <a:pt x="408" y="360"/>
                    </a:cubicBezTo>
                    <a:cubicBezTo>
                      <a:pt x="411" y="359"/>
                      <a:pt x="422" y="352"/>
                      <a:pt x="422" y="352"/>
                    </a:cubicBezTo>
                    <a:cubicBezTo>
                      <a:pt x="450" y="335"/>
                      <a:pt x="478" y="331"/>
                      <a:pt x="509" y="343"/>
                    </a:cubicBezTo>
                    <a:cubicBezTo>
                      <a:pt x="516" y="346"/>
                      <a:pt x="522" y="349"/>
                      <a:pt x="529" y="352"/>
                    </a:cubicBezTo>
                    <a:cubicBezTo>
                      <a:pt x="537" y="326"/>
                      <a:pt x="541" y="299"/>
                      <a:pt x="541" y="270"/>
                    </a:cubicBezTo>
                    <a:cubicBezTo>
                      <a:pt x="541" y="121"/>
                      <a:pt x="420" y="0"/>
                      <a:pt x="271" y="0"/>
                    </a:cubicBezTo>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5">
                <a:extLst>
                  <a:ext uri="{FF2B5EF4-FFF2-40B4-BE49-F238E27FC236}">
                    <a16:creationId xmlns:a16="http://schemas.microsoft.com/office/drawing/2014/main" id="{85FEC1F8-B494-450F-BD6C-0F152B296996}"/>
                  </a:ext>
                </a:extLst>
              </p:cNvPr>
              <p:cNvSpPr>
                <a:spLocks/>
              </p:cNvSpPr>
              <p:nvPr/>
            </p:nvSpPr>
            <p:spPr bwMode="gray">
              <a:xfrm>
                <a:off x="-25251295" y="3771543"/>
                <a:ext cx="3832321" cy="2553243"/>
              </a:xfrm>
              <a:custGeom>
                <a:avLst/>
                <a:gdLst>
                  <a:gd name="T0" fmla="*/ 431 w 484"/>
                  <a:gd name="T1" fmla="*/ 162 h 321"/>
                  <a:gd name="T2" fmla="*/ 402 w 484"/>
                  <a:gd name="T3" fmla="*/ 177 h 321"/>
                  <a:gd name="T4" fmla="*/ 341 w 484"/>
                  <a:gd name="T5" fmla="*/ 200 h 321"/>
                  <a:gd name="T6" fmla="*/ 271 w 484"/>
                  <a:gd name="T7" fmla="*/ 141 h 321"/>
                  <a:gd name="T8" fmla="*/ 242 w 484"/>
                  <a:gd name="T9" fmla="*/ 0 h 321"/>
                  <a:gd name="T10" fmla="*/ 212 w 484"/>
                  <a:gd name="T11" fmla="*/ 141 h 321"/>
                  <a:gd name="T12" fmla="*/ 142 w 484"/>
                  <a:gd name="T13" fmla="*/ 200 h 321"/>
                  <a:gd name="T14" fmla="*/ 81 w 484"/>
                  <a:gd name="T15" fmla="*/ 177 h 321"/>
                  <a:gd name="T16" fmla="*/ 53 w 484"/>
                  <a:gd name="T17" fmla="*/ 162 h 321"/>
                  <a:gd name="T18" fmla="*/ 21 w 484"/>
                  <a:gd name="T19" fmla="*/ 162 h 321"/>
                  <a:gd name="T20" fmla="*/ 0 w 484"/>
                  <a:gd name="T21" fmla="*/ 171 h 321"/>
                  <a:gd name="T22" fmla="*/ 240 w 484"/>
                  <a:gd name="T23" fmla="*/ 321 h 321"/>
                  <a:gd name="T24" fmla="*/ 484 w 484"/>
                  <a:gd name="T25" fmla="*/ 171 h 321"/>
                  <a:gd name="T26" fmla="*/ 463 w 484"/>
                  <a:gd name="T27" fmla="*/ 162 h 321"/>
                  <a:gd name="T28" fmla="*/ 431 w 484"/>
                  <a:gd name="T29" fmla="*/ 16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4" h="321">
                    <a:moveTo>
                      <a:pt x="431" y="162"/>
                    </a:moveTo>
                    <a:cubicBezTo>
                      <a:pt x="420" y="166"/>
                      <a:pt x="411" y="172"/>
                      <a:pt x="402" y="177"/>
                    </a:cubicBezTo>
                    <a:cubicBezTo>
                      <a:pt x="385" y="188"/>
                      <a:pt x="366" y="200"/>
                      <a:pt x="341" y="200"/>
                    </a:cubicBezTo>
                    <a:cubicBezTo>
                      <a:pt x="305" y="200"/>
                      <a:pt x="279" y="179"/>
                      <a:pt x="271" y="141"/>
                    </a:cubicBezTo>
                    <a:cubicBezTo>
                      <a:pt x="265" y="111"/>
                      <a:pt x="242" y="0"/>
                      <a:pt x="242" y="0"/>
                    </a:cubicBezTo>
                    <a:cubicBezTo>
                      <a:pt x="233" y="46"/>
                      <a:pt x="219" y="111"/>
                      <a:pt x="212" y="141"/>
                    </a:cubicBezTo>
                    <a:cubicBezTo>
                      <a:pt x="204" y="179"/>
                      <a:pt x="179" y="200"/>
                      <a:pt x="142" y="200"/>
                    </a:cubicBezTo>
                    <a:cubicBezTo>
                      <a:pt x="118" y="200"/>
                      <a:pt x="98" y="188"/>
                      <a:pt x="81" y="177"/>
                    </a:cubicBezTo>
                    <a:cubicBezTo>
                      <a:pt x="72" y="172"/>
                      <a:pt x="63" y="166"/>
                      <a:pt x="53" y="162"/>
                    </a:cubicBezTo>
                    <a:cubicBezTo>
                      <a:pt x="43" y="159"/>
                      <a:pt x="32" y="159"/>
                      <a:pt x="21" y="162"/>
                    </a:cubicBezTo>
                    <a:cubicBezTo>
                      <a:pt x="14" y="164"/>
                      <a:pt x="7" y="167"/>
                      <a:pt x="0" y="171"/>
                    </a:cubicBezTo>
                    <a:cubicBezTo>
                      <a:pt x="44" y="260"/>
                      <a:pt x="134" y="321"/>
                      <a:pt x="240" y="321"/>
                    </a:cubicBezTo>
                    <a:cubicBezTo>
                      <a:pt x="346" y="321"/>
                      <a:pt x="440" y="260"/>
                      <a:pt x="484" y="171"/>
                    </a:cubicBezTo>
                    <a:cubicBezTo>
                      <a:pt x="477" y="167"/>
                      <a:pt x="470" y="164"/>
                      <a:pt x="463" y="162"/>
                    </a:cubicBezTo>
                    <a:cubicBezTo>
                      <a:pt x="452" y="159"/>
                      <a:pt x="441" y="159"/>
                      <a:pt x="431" y="162"/>
                    </a:cubicBezTo>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6">
                <a:extLst>
                  <a:ext uri="{FF2B5EF4-FFF2-40B4-BE49-F238E27FC236}">
                    <a16:creationId xmlns:a16="http://schemas.microsoft.com/office/drawing/2014/main" id="{6D43F0A8-7638-4F1A-A266-BD2AF72FD302}"/>
                  </a:ext>
                </a:extLst>
              </p:cNvPr>
              <p:cNvSpPr>
                <a:spLocks/>
              </p:cNvSpPr>
              <p:nvPr/>
            </p:nvSpPr>
            <p:spPr bwMode="gray">
              <a:xfrm>
                <a:off x="-25374282" y="2949978"/>
                <a:ext cx="4073377" cy="2410575"/>
              </a:xfrm>
              <a:custGeom>
                <a:avLst/>
                <a:gdLst>
                  <a:gd name="T0" fmla="*/ 496 w 515"/>
                  <a:gd name="T1" fmla="*/ 226 h 303"/>
                  <a:gd name="T2" fmla="*/ 409 w 515"/>
                  <a:gd name="T3" fmla="*/ 235 h 303"/>
                  <a:gd name="T4" fmla="*/ 395 w 515"/>
                  <a:gd name="T5" fmla="*/ 243 h 303"/>
                  <a:gd name="T6" fmla="*/ 357 w 515"/>
                  <a:gd name="T7" fmla="*/ 260 h 303"/>
                  <a:gd name="T8" fmla="*/ 330 w 515"/>
                  <a:gd name="T9" fmla="*/ 234 h 303"/>
                  <a:gd name="T10" fmla="*/ 296 w 515"/>
                  <a:gd name="T11" fmla="*/ 73 h 303"/>
                  <a:gd name="T12" fmla="*/ 287 w 515"/>
                  <a:gd name="T13" fmla="*/ 26 h 303"/>
                  <a:gd name="T14" fmla="*/ 261 w 515"/>
                  <a:gd name="T15" fmla="*/ 0 h 303"/>
                  <a:gd name="T16" fmla="*/ 258 w 515"/>
                  <a:gd name="T17" fmla="*/ 0 h 303"/>
                  <a:gd name="T18" fmla="*/ 254 w 515"/>
                  <a:gd name="T19" fmla="*/ 0 h 303"/>
                  <a:gd name="T20" fmla="*/ 229 w 515"/>
                  <a:gd name="T21" fmla="*/ 26 h 303"/>
                  <a:gd name="T22" fmla="*/ 219 w 515"/>
                  <a:gd name="T23" fmla="*/ 73 h 303"/>
                  <a:gd name="T24" fmla="*/ 186 w 515"/>
                  <a:gd name="T25" fmla="*/ 234 h 303"/>
                  <a:gd name="T26" fmla="*/ 158 w 515"/>
                  <a:gd name="T27" fmla="*/ 260 h 303"/>
                  <a:gd name="T28" fmla="*/ 121 w 515"/>
                  <a:gd name="T29" fmla="*/ 243 h 303"/>
                  <a:gd name="T30" fmla="*/ 107 w 515"/>
                  <a:gd name="T31" fmla="*/ 235 h 303"/>
                  <a:gd name="T32" fmla="*/ 20 w 515"/>
                  <a:gd name="T33" fmla="*/ 226 h 303"/>
                  <a:gd name="T34" fmla="*/ 0 w 515"/>
                  <a:gd name="T35" fmla="*/ 235 h 303"/>
                  <a:gd name="T36" fmla="*/ 16 w 515"/>
                  <a:gd name="T37" fmla="*/ 274 h 303"/>
                  <a:gd name="T38" fmla="*/ 37 w 515"/>
                  <a:gd name="T39" fmla="*/ 265 h 303"/>
                  <a:gd name="T40" fmla="*/ 69 w 515"/>
                  <a:gd name="T41" fmla="*/ 265 h 303"/>
                  <a:gd name="T42" fmla="*/ 97 w 515"/>
                  <a:gd name="T43" fmla="*/ 280 h 303"/>
                  <a:gd name="T44" fmla="*/ 158 w 515"/>
                  <a:gd name="T45" fmla="*/ 303 h 303"/>
                  <a:gd name="T46" fmla="*/ 228 w 515"/>
                  <a:gd name="T47" fmla="*/ 244 h 303"/>
                  <a:gd name="T48" fmla="*/ 258 w 515"/>
                  <a:gd name="T49" fmla="*/ 103 h 303"/>
                  <a:gd name="T50" fmla="*/ 287 w 515"/>
                  <a:gd name="T51" fmla="*/ 244 h 303"/>
                  <a:gd name="T52" fmla="*/ 357 w 515"/>
                  <a:gd name="T53" fmla="*/ 303 h 303"/>
                  <a:gd name="T54" fmla="*/ 418 w 515"/>
                  <a:gd name="T55" fmla="*/ 280 h 303"/>
                  <a:gd name="T56" fmla="*/ 447 w 515"/>
                  <a:gd name="T57" fmla="*/ 265 h 303"/>
                  <a:gd name="T58" fmla="*/ 479 w 515"/>
                  <a:gd name="T59" fmla="*/ 265 h 303"/>
                  <a:gd name="T60" fmla="*/ 500 w 515"/>
                  <a:gd name="T61" fmla="*/ 274 h 303"/>
                  <a:gd name="T62" fmla="*/ 515 w 515"/>
                  <a:gd name="T63" fmla="*/ 235 h 303"/>
                  <a:gd name="T64" fmla="*/ 496 w 515"/>
                  <a:gd name="T65" fmla="*/ 22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5" h="303">
                    <a:moveTo>
                      <a:pt x="496" y="226"/>
                    </a:moveTo>
                    <a:cubicBezTo>
                      <a:pt x="465" y="214"/>
                      <a:pt x="437" y="218"/>
                      <a:pt x="409" y="235"/>
                    </a:cubicBezTo>
                    <a:cubicBezTo>
                      <a:pt x="409" y="235"/>
                      <a:pt x="398" y="242"/>
                      <a:pt x="395" y="243"/>
                    </a:cubicBezTo>
                    <a:cubicBezTo>
                      <a:pt x="382" y="252"/>
                      <a:pt x="369" y="260"/>
                      <a:pt x="357" y="260"/>
                    </a:cubicBezTo>
                    <a:cubicBezTo>
                      <a:pt x="346" y="260"/>
                      <a:pt x="335" y="257"/>
                      <a:pt x="330" y="234"/>
                    </a:cubicBezTo>
                    <a:cubicBezTo>
                      <a:pt x="323" y="200"/>
                      <a:pt x="304" y="115"/>
                      <a:pt x="296" y="73"/>
                    </a:cubicBezTo>
                    <a:cubicBezTo>
                      <a:pt x="292" y="48"/>
                      <a:pt x="289" y="35"/>
                      <a:pt x="287" y="26"/>
                    </a:cubicBezTo>
                    <a:cubicBezTo>
                      <a:pt x="282" y="10"/>
                      <a:pt x="273" y="1"/>
                      <a:pt x="261" y="0"/>
                    </a:cubicBezTo>
                    <a:cubicBezTo>
                      <a:pt x="261" y="0"/>
                      <a:pt x="259" y="0"/>
                      <a:pt x="258" y="0"/>
                    </a:cubicBezTo>
                    <a:cubicBezTo>
                      <a:pt x="256" y="0"/>
                      <a:pt x="254" y="0"/>
                      <a:pt x="254" y="0"/>
                    </a:cubicBezTo>
                    <a:cubicBezTo>
                      <a:pt x="242" y="1"/>
                      <a:pt x="234" y="10"/>
                      <a:pt x="229" y="26"/>
                    </a:cubicBezTo>
                    <a:cubicBezTo>
                      <a:pt x="226" y="35"/>
                      <a:pt x="224" y="48"/>
                      <a:pt x="219" y="73"/>
                    </a:cubicBezTo>
                    <a:cubicBezTo>
                      <a:pt x="211" y="115"/>
                      <a:pt x="193" y="200"/>
                      <a:pt x="186" y="234"/>
                    </a:cubicBezTo>
                    <a:cubicBezTo>
                      <a:pt x="181" y="257"/>
                      <a:pt x="170" y="260"/>
                      <a:pt x="158" y="260"/>
                    </a:cubicBezTo>
                    <a:cubicBezTo>
                      <a:pt x="146" y="260"/>
                      <a:pt x="134" y="252"/>
                      <a:pt x="121" y="243"/>
                    </a:cubicBezTo>
                    <a:cubicBezTo>
                      <a:pt x="118" y="242"/>
                      <a:pt x="107" y="235"/>
                      <a:pt x="107" y="235"/>
                    </a:cubicBezTo>
                    <a:cubicBezTo>
                      <a:pt x="79" y="218"/>
                      <a:pt x="50" y="214"/>
                      <a:pt x="20" y="226"/>
                    </a:cubicBezTo>
                    <a:cubicBezTo>
                      <a:pt x="13" y="229"/>
                      <a:pt x="7" y="232"/>
                      <a:pt x="0" y="235"/>
                    </a:cubicBezTo>
                    <a:cubicBezTo>
                      <a:pt x="5" y="248"/>
                      <a:pt x="10" y="261"/>
                      <a:pt x="16" y="274"/>
                    </a:cubicBezTo>
                    <a:cubicBezTo>
                      <a:pt x="23" y="270"/>
                      <a:pt x="30" y="267"/>
                      <a:pt x="37" y="265"/>
                    </a:cubicBezTo>
                    <a:cubicBezTo>
                      <a:pt x="48" y="262"/>
                      <a:pt x="59" y="262"/>
                      <a:pt x="69" y="265"/>
                    </a:cubicBezTo>
                    <a:cubicBezTo>
                      <a:pt x="79" y="269"/>
                      <a:pt x="88" y="275"/>
                      <a:pt x="97" y="280"/>
                    </a:cubicBezTo>
                    <a:cubicBezTo>
                      <a:pt x="114" y="291"/>
                      <a:pt x="134" y="303"/>
                      <a:pt x="158" y="303"/>
                    </a:cubicBezTo>
                    <a:cubicBezTo>
                      <a:pt x="195" y="303"/>
                      <a:pt x="220" y="282"/>
                      <a:pt x="228" y="244"/>
                    </a:cubicBezTo>
                    <a:cubicBezTo>
                      <a:pt x="235" y="214"/>
                      <a:pt x="249" y="149"/>
                      <a:pt x="258" y="103"/>
                    </a:cubicBezTo>
                    <a:cubicBezTo>
                      <a:pt x="258" y="103"/>
                      <a:pt x="281" y="214"/>
                      <a:pt x="287" y="244"/>
                    </a:cubicBezTo>
                    <a:cubicBezTo>
                      <a:pt x="295" y="282"/>
                      <a:pt x="321" y="303"/>
                      <a:pt x="357" y="303"/>
                    </a:cubicBezTo>
                    <a:cubicBezTo>
                      <a:pt x="382" y="303"/>
                      <a:pt x="401" y="291"/>
                      <a:pt x="418" y="280"/>
                    </a:cubicBezTo>
                    <a:cubicBezTo>
                      <a:pt x="427" y="275"/>
                      <a:pt x="436" y="269"/>
                      <a:pt x="447" y="265"/>
                    </a:cubicBezTo>
                    <a:cubicBezTo>
                      <a:pt x="457" y="262"/>
                      <a:pt x="468" y="262"/>
                      <a:pt x="479" y="265"/>
                    </a:cubicBezTo>
                    <a:cubicBezTo>
                      <a:pt x="486" y="267"/>
                      <a:pt x="493" y="270"/>
                      <a:pt x="500" y="274"/>
                    </a:cubicBezTo>
                    <a:cubicBezTo>
                      <a:pt x="506" y="261"/>
                      <a:pt x="511" y="248"/>
                      <a:pt x="515" y="235"/>
                    </a:cubicBezTo>
                    <a:cubicBezTo>
                      <a:pt x="509" y="232"/>
                      <a:pt x="503" y="229"/>
                      <a:pt x="496" y="2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Multiplication Sign 1">
            <a:extLst>
              <a:ext uri="{FF2B5EF4-FFF2-40B4-BE49-F238E27FC236}">
                <a16:creationId xmlns:a16="http://schemas.microsoft.com/office/drawing/2014/main" id="{4FD0AC22-4326-4EBB-95DB-60431E987624}"/>
              </a:ext>
            </a:extLst>
          </p:cNvPr>
          <p:cNvSpPr/>
          <p:nvPr userDrawn="1"/>
        </p:nvSpPr>
        <p:spPr>
          <a:xfrm>
            <a:off x="4443075" y="1922464"/>
            <a:ext cx="3612842" cy="3612842"/>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5392F1C-5C3B-4F22-9FDE-68B4CE3E12A6}"/>
              </a:ext>
            </a:extLst>
          </p:cNvPr>
          <p:cNvGrpSpPr/>
          <p:nvPr userDrawn="1"/>
        </p:nvGrpSpPr>
        <p:grpSpPr bwMode="invGray">
          <a:xfrm>
            <a:off x="2574085" y="1409700"/>
            <a:ext cx="3612385" cy="492496"/>
            <a:chOff x="2548194" y="3253594"/>
            <a:chExt cx="8721212" cy="1189010"/>
          </a:xfrm>
        </p:grpSpPr>
        <p:sp>
          <p:nvSpPr>
            <p:cNvPr id="11" name="Freeform: Shape 10">
              <a:extLst>
                <a:ext uri="{FF2B5EF4-FFF2-40B4-BE49-F238E27FC236}">
                  <a16:creationId xmlns:a16="http://schemas.microsoft.com/office/drawing/2014/main" id="{9150B323-F46D-4244-9DD3-20FB6F034E07}"/>
                </a:ext>
              </a:extLst>
            </p:cNvPr>
            <p:cNvSpPr>
              <a:spLocks/>
            </p:cNvSpPr>
            <p:nvPr/>
          </p:nvSpPr>
          <p:spPr bwMode="inv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 name="Freeform: Shape 16">
              <a:extLst>
                <a:ext uri="{FF2B5EF4-FFF2-40B4-BE49-F238E27FC236}">
                  <a16:creationId xmlns:a16="http://schemas.microsoft.com/office/drawing/2014/main" id="{267D99ED-2B93-4901-862E-E7B3D04078CD}"/>
                </a:ext>
              </a:extLst>
            </p:cNvPr>
            <p:cNvSpPr>
              <a:spLocks/>
            </p:cNvSpPr>
            <p:nvPr/>
          </p:nvSpPr>
          <p:spPr bwMode="inv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9" name="Freeform: Shape 18">
            <a:extLst>
              <a:ext uri="{FF2B5EF4-FFF2-40B4-BE49-F238E27FC236}">
                <a16:creationId xmlns:a16="http://schemas.microsoft.com/office/drawing/2014/main" id="{62887295-157F-4C90-B643-69174AD9BA5A}"/>
              </a:ext>
            </a:extLst>
          </p:cNvPr>
          <p:cNvSpPr>
            <a:spLocks/>
          </p:cNvSpPr>
          <p:nvPr userDrawn="1"/>
        </p:nvSpPr>
        <p:spPr bwMode="gray">
          <a:xfrm>
            <a:off x="7520582" y="573895"/>
            <a:ext cx="4194665" cy="571881"/>
          </a:xfrm>
          <a:custGeom>
            <a:avLst/>
            <a:gdLst>
              <a:gd name="connsiteX0" fmla="*/ 1659178 w 8721212"/>
              <a:gd name="connsiteY0" fmla="*/ 652258 h 1189010"/>
              <a:gd name="connsiteX1" fmla="*/ 1659178 w 8721212"/>
              <a:gd name="connsiteY1" fmla="*/ 837064 h 1189010"/>
              <a:gd name="connsiteX2" fmla="*/ 1877336 w 8721212"/>
              <a:gd name="connsiteY2" fmla="*/ 837064 h 1189010"/>
              <a:gd name="connsiteX3" fmla="*/ 1979871 w 8721212"/>
              <a:gd name="connsiteY3" fmla="*/ 744661 h 1189010"/>
              <a:gd name="connsiteX4" fmla="*/ 1877336 w 8721212"/>
              <a:gd name="connsiteY4" fmla="*/ 652258 h 1189010"/>
              <a:gd name="connsiteX5" fmla="*/ 1659178 w 8721212"/>
              <a:gd name="connsiteY5" fmla="*/ 652258 h 1189010"/>
              <a:gd name="connsiteX6" fmla="*/ 591937 w 8721212"/>
              <a:gd name="connsiteY6" fmla="*/ 484485 h 1189010"/>
              <a:gd name="connsiteX7" fmla="*/ 593974 w 8721212"/>
              <a:gd name="connsiteY7" fmla="*/ 494365 h 1189010"/>
              <a:gd name="connsiteX8" fmla="*/ 655213 w 8721212"/>
              <a:gd name="connsiteY8" fmla="*/ 793541 h 1189010"/>
              <a:gd name="connsiteX9" fmla="*/ 808310 w 8721212"/>
              <a:gd name="connsiteY9" fmla="*/ 923167 h 1189010"/>
              <a:gd name="connsiteX10" fmla="*/ 941724 w 8721212"/>
              <a:gd name="connsiteY10" fmla="*/ 872635 h 1189010"/>
              <a:gd name="connsiteX11" fmla="*/ 1005150 w 8721212"/>
              <a:gd name="connsiteY11" fmla="*/ 839679 h 1189010"/>
              <a:gd name="connsiteX12" fmla="*/ 1075137 w 8721212"/>
              <a:gd name="connsiteY12" fmla="*/ 839679 h 1189010"/>
              <a:gd name="connsiteX13" fmla="*/ 1121066 w 8721212"/>
              <a:gd name="connsiteY13" fmla="*/ 859453 h 1189010"/>
              <a:gd name="connsiteX14" fmla="*/ 587413 w 8721212"/>
              <a:gd name="connsiteY14" fmla="*/ 1189010 h 1189010"/>
              <a:gd name="connsiteX15" fmla="*/ 62508 w 8721212"/>
              <a:gd name="connsiteY15" fmla="*/ 859453 h 1189010"/>
              <a:gd name="connsiteX16" fmla="*/ 108437 w 8721212"/>
              <a:gd name="connsiteY16" fmla="*/ 839679 h 1189010"/>
              <a:gd name="connsiteX17" fmla="*/ 178425 w 8721212"/>
              <a:gd name="connsiteY17" fmla="*/ 839679 h 1189010"/>
              <a:gd name="connsiteX18" fmla="*/ 239664 w 8721212"/>
              <a:gd name="connsiteY18" fmla="*/ 872635 h 1189010"/>
              <a:gd name="connsiteX19" fmla="*/ 373077 w 8721212"/>
              <a:gd name="connsiteY19" fmla="*/ 923167 h 1189010"/>
              <a:gd name="connsiteX20" fmla="*/ 473410 w 8721212"/>
              <a:gd name="connsiteY20" fmla="*/ 889662 h 1189010"/>
              <a:gd name="connsiteX21" fmla="*/ 473704 w 8721212"/>
              <a:gd name="connsiteY21" fmla="*/ 889298 h 1189010"/>
              <a:gd name="connsiteX22" fmla="*/ 473951 w 8721212"/>
              <a:gd name="connsiteY22" fmla="*/ 889160 h 1189010"/>
              <a:gd name="connsiteX23" fmla="*/ 526658 w 8721212"/>
              <a:gd name="connsiteY23" fmla="*/ 793019 h 1189010"/>
              <a:gd name="connsiteX24" fmla="*/ 575815 w 8721212"/>
              <a:gd name="connsiteY24" fmla="*/ 564959 h 1189010"/>
              <a:gd name="connsiteX25" fmla="*/ 4355171 w 8721212"/>
              <a:gd name="connsiteY25" fmla="*/ 356025 h 1189010"/>
              <a:gd name="connsiteX26" fmla="*/ 4232873 w 8721212"/>
              <a:gd name="connsiteY26" fmla="*/ 701178 h 1189010"/>
              <a:gd name="connsiteX27" fmla="*/ 4480187 w 8721212"/>
              <a:gd name="connsiteY27" fmla="*/ 701178 h 1189010"/>
              <a:gd name="connsiteX28" fmla="*/ 5084882 w 8721212"/>
              <a:gd name="connsiteY28" fmla="*/ 335641 h 1189010"/>
              <a:gd name="connsiteX29" fmla="*/ 5084882 w 8721212"/>
              <a:gd name="connsiteY29" fmla="*/ 835705 h 1189010"/>
              <a:gd name="connsiteX30" fmla="*/ 5229375 w 8721212"/>
              <a:gd name="connsiteY30" fmla="*/ 835705 h 1189010"/>
              <a:gd name="connsiteX31" fmla="*/ 5478954 w 8721212"/>
              <a:gd name="connsiteY31" fmla="*/ 586775 h 1189010"/>
              <a:gd name="connsiteX32" fmla="*/ 5229375 w 8721212"/>
              <a:gd name="connsiteY32" fmla="*/ 335641 h 1189010"/>
              <a:gd name="connsiteX33" fmla="*/ 5084882 w 8721212"/>
              <a:gd name="connsiteY33" fmla="*/ 335641 h 1189010"/>
              <a:gd name="connsiteX34" fmla="*/ 2471781 w 8721212"/>
              <a:gd name="connsiteY34" fmla="*/ 335641 h 1189010"/>
              <a:gd name="connsiteX35" fmla="*/ 2471781 w 8721212"/>
              <a:gd name="connsiteY35" fmla="*/ 551702 h 1189010"/>
              <a:gd name="connsiteX36" fmla="*/ 2649023 w 8721212"/>
              <a:gd name="connsiteY36" fmla="*/ 551702 h 1189010"/>
              <a:gd name="connsiteX37" fmla="*/ 2769373 w 8721212"/>
              <a:gd name="connsiteY37" fmla="*/ 443672 h 1189010"/>
              <a:gd name="connsiteX38" fmla="*/ 2649023 w 8721212"/>
              <a:gd name="connsiteY38" fmla="*/ 335641 h 1189010"/>
              <a:gd name="connsiteX39" fmla="*/ 2471781 w 8721212"/>
              <a:gd name="connsiteY39" fmla="*/ 335641 h 1189010"/>
              <a:gd name="connsiteX40" fmla="*/ 7076302 w 8721212"/>
              <a:gd name="connsiteY40" fmla="*/ 331565 h 1189010"/>
              <a:gd name="connsiteX41" fmla="*/ 6821514 w 8721212"/>
              <a:gd name="connsiteY41" fmla="*/ 587713 h 1189010"/>
              <a:gd name="connsiteX42" fmla="*/ 7076302 w 8721212"/>
              <a:gd name="connsiteY42" fmla="*/ 843859 h 1189010"/>
              <a:gd name="connsiteX43" fmla="*/ 7331090 w 8721212"/>
              <a:gd name="connsiteY43" fmla="*/ 587713 h 1189010"/>
              <a:gd name="connsiteX44" fmla="*/ 7076302 w 8721212"/>
              <a:gd name="connsiteY44" fmla="*/ 331565 h 1189010"/>
              <a:gd name="connsiteX45" fmla="*/ 3480059 w 8721212"/>
              <a:gd name="connsiteY45" fmla="*/ 331565 h 1189010"/>
              <a:gd name="connsiteX46" fmla="*/ 3224593 w 8721212"/>
              <a:gd name="connsiteY46" fmla="*/ 587713 h 1189010"/>
              <a:gd name="connsiteX47" fmla="*/ 3480059 w 8721212"/>
              <a:gd name="connsiteY47" fmla="*/ 843859 h 1189010"/>
              <a:gd name="connsiteX48" fmla="*/ 3735526 w 8721212"/>
              <a:gd name="connsiteY48" fmla="*/ 587713 h 1189010"/>
              <a:gd name="connsiteX49" fmla="*/ 3480059 w 8721212"/>
              <a:gd name="connsiteY49" fmla="*/ 331565 h 1189010"/>
              <a:gd name="connsiteX50" fmla="*/ 1659178 w 8721212"/>
              <a:gd name="connsiteY50" fmla="*/ 331565 h 1189010"/>
              <a:gd name="connsiteX51" fmla="*/ 1659178 w 8721212"/>
              <a:gd name="connsiteY51" fmla="*/ 505500 h 1189010"/>
              <a:gd name="connsiteX52" fmla="*/ 1871016 w 8721212"/>
              <a:gd name="connsiteY52" fmla="*/ 505500 h 1189010"/>
              <a:gd name="connsiteX53" fmla="*/ 1964923 w 8721212"/>
              <a:gd name="connsiteY53" fmla="*/ 419633 h 1189010"/>
              <a:gd name="connsiteX54" fmla="*/ 1871016 w 8721212"/>
              <a:gd name="connsiteY54" fmla="*/ 331565 h 1189010"/>
              <a:gd name="connsiteX55" fmla="*/ 1659178 w 8721212"/>
              <a:gd name="connsiteY55" fmla="*/ 331565 h 1189010"/>
              <a:gd name="connsiteX56" fmla="*/ 8620655 w 8721212"/>
              <a:gd name="connsiteY56" fmla="*/ 225574 h 1189010"/>
              <a:gd name="connsiteX57" fmla="*/ 8620655 w 8721212"/>
              <a:gd name="connsiteY57" fmla="*/ 247316 h 1189010"/>
              <a:gd name="connsiteX58" fmla="*/ 8640747 w 8721212"/>
              <a:gd name="connsiteY58" fmla="*/ 247316 h 1189010"/>
              <a:gd name="connsiteX59" fmla="*/ 8651909 w 8721212"/>
              <a:gd name="connsiteY59" fmla="*/ 236445 h 1189010"/>
              <a:gd name="connsiteX60" fmla="*/ 8640747 w 8721212"/>
              <a:gd name="connsiteY60" fmla="*/ 225574 h 1189010"/>
              <a:gd name="connsiteX61" fmla="*/ 8620655 w 8721212"/>
              <a:gd name="connsiteY61" fmla="*/ 225574 h 1189010"/>
              <a:gd name="connsiteX62" fmla="*/ 8602990 w 8721212"/>
              <a:gd name="connsiteY62" fmla="*/ 210625 h 1189010"/>
              <a:gd name="connsiteX63" fmla="*/ 8642442 w 8721212"/>
              <a:gd name="connsiteY63" fmla="*/ 210625 h 1189010"/>
              <a:gd name="connsiteX64" fmla="*/ 8670934 w 8721212"/>
              <a:gd name="connsiteY64" fmla="*/ 236802 h 1189010"/>
              <a:gd name="connsiteX65" fmla="*/ 8651208 w 8721212"/>
              <a:gd name="connsiteY65" fmla="*/ 260797 h 1189010"/>
              <a:gd name="connsiteX66" fmla="*/ 8670934 w 8721212"/>
              <a:gd name="connsiteY66" fmla="*/ 291336 h 1189010"/>
              <a:gd name="connsiteX67" fmla="*/ 8651208 w 8721212"/>
              <a:gd name="connsiteY67" fmla="*/ 293517 h 1189010"/>
              <a:gd name="connsiteX68" fmla="*/ 8633674 w 8721212"/>
              <a:gd name="connsiteY68" fmla="*/ 262978 h 1189010"/>
              <a:gd name="connsiteX69" fmla="*/ 8620524 w 8721212"/>
              <a:gd name="connsiteY69" fmla="*/ 262978 h 1189010"/>
              <a:gd name="connsiteX70" fmla="*/ 8622716 w 8721212"/>
              <a:gd name="connsiteY70" fmla="*/ 293517 h 1189010"/>
              <a:gd name="connsiteX71" fmla="*/ 8605182 w 8721212"/>
              <a:gd name="connsiteY71" fmla="*/ 293517 h 1189010"/>
              <a:gd name="connsiteX72" fmla="*/ 8602990 w 8721212"/>
              <a:gd name="connsiteY72" fmla="*/ 210625 h 1189010"/>
              <a:gd name="connsiteX73" fmla="*/ 7615093 w 8721212"/>
              <a:gd name="connsiteY73" fmla="*/ 183448 h 1189010"/>
              <a:gd name="connsiteX74" fmla="*/ 7803104 w 8721212"/>
              <a:gd name="connsiteY74" fmla="*/ 183448 h 1189010"/>
              <a:gd name="connsiteX75" fmla="*/ 8012976 w 8721212"/>
              <a:gd name="connsiteY75" fmla="*/ 524487 h 1189010"/>
              <a:gd name="connsiteX76" fmla="*/ 8220661 w 8721212"/>
              <a:gd name="connsiteY76" fmla="*/ 183448 h 1189010"/>
              <a:gd name="connsiteX77" fmla="*/ 8408672 w 8721212"/>
              <a:gd name="connsiteY77" fmla="*/ 183448 h 1189010"/>
              <a:gd name="connsiteX78" fmla="*/ 8408672 w 8721212"/>
              <a:gd name="connsiteY78" fmla="*/ 986540 h 1189010"/>
              <a:gd name="connsiteX79" fmla="*/ 8238151 w 8721212"/>
              <a:gd name="connsiteY79" fmla="*/ 986540 h 1189010"/>
              <a:gd name="connsiteX80" fmla="*/ 8238151 w 8721212"/>
              <a:gd name="connsiteY80" fmla="*/ 462880 h 1189010"/>
              <a:gd name="connsiteX81" fmla="*/ 8056699 w 8721212"/>
              <a:gd name="connsiteY81" fmla="*/ 740112 h 1189010"/>
              <a:gd name="connsiteX82" fmla="*/ 7967066 w 8721212"/>
              <a:gd name="connsiteY82" fmla="*/ 740112 h 1189010"/>
              <a:gd name="connsiteX83" fmla="*/ 7785614 w 8721212"/>
              <a:gd name="connsiteY83" fmla="*/ 462880 h 1189010"/>
              <a:gd name="connsiteX84" fmla="*/ 7785614 w 8721212"/>
              <a:gd name="connsiteY84" fmla="*/ 986540 h 1189010"/>
              <a:gd name="connsiteX85" fmla="*/ 7615093 w 8721212"/>
              <a:gd name="connsiteY85" fmla="*/ 986540 h 1189010"/>
              <a:gd name="connsiteX86" fmla="*/ 7615093 w 8721212"/>
              <a:gd name="connsiteY86" fmla="*/ 183448 h 1189010"/>
              <a:gd name="connsiteX87" fmla="*/ 4915024 w 8721212"/>
              <a:gd name="connsiteY87" fmla="*/ 183448 h 1189010"/>
              <a:gd name="connsiteX88" fmla="*/ 5229733 w 8721212"/>
              <a:gd name="connsiteY88" fmla="*/ 183448 h 1189010"/>
              <a:gd name="connsiteX89" fmla="*/ 5651530 w 8721212"/>
              <a:gd name="connsiteY89" fmla="*/ 586094 h 1189010"/>
              <a:gd name="connsiteX90" fmla="*/ 5229733 w 8721212"/>
              <a:gd name="connsiteY90" fmla="*/ 986540 h 1189010"/>
              <a:gd name="connsiteX91" fmla="*/ 4915024 w 8721212"/>
              <a:gd name="connsiteY91" fmla="*/ 986540 h 1189010"/>
              <a:gd name="connsiteX92" fmla="*/ 4915024 w 8721212"/>
              <a:gd name="connsiteY92" fmla="*/ 183448 h 1189010"/>
              <a:gd name="connsiteX93" fmla="*/ 4250538 w 8721212"/>
              <a:gd name="connsiteY93" fmla="*/ 183448 h 1189010"/>
              <a:gd name="connsiteX94" fmla="*/ 4462522 w 8721212"/>
              <a:gd name="connsiteY94" fmla="*/ 183448 h 1189010"/>
              <a:gd name="connsiteX95" fmla="*/ 4768267 w 8721212"/>
              <a:gd name="connsiteY95" fmla="*/ 986540 h 1189010"/>
              <a:gd name="connsiteX96" fmla="*/ 4575308 w 8721212"/>
              <a:gd name="connsiteY96" fmla="*/ 986540 h 1189010"/>
              <a:gd name="connsiteX97" fmla="*/ 4527747 w 8721212"/>
              <a:gd name="connsiteY97" fmla="*/ 850653 h 1189010"/>
              <a:gd name="connsiteX98" fmla="*/ 4183953 w 8721212"/>
              <a:gd name="connsiteY98" fmla="*/ 850653 h 1189010"/>
              <a:gd name="connsiteX99" fmla="*/ 4133676 w 8721212"/>
              <a:gd name="connsiteY99" fmla="*/ 986540 h 1189010"/>
              <a:gd name="connsiteX100" fmla="*/ 3942075 w 8721212"/>
              <a:gd name="connsiteY100" fmla="*/ 986540 h 1189010"/>
              <a:gd name="connsiteX101" fmla="*/ 2301922 w 8721212"/>
              <a:gd name="connsiteY101" fmla="*/ 183448 h 1189010"/>
              <a:gd name="connsiteX102" fmla="*/ 2676071 w 8721212"/>
              <a:gd name="connsiteY102" fmla="*/ 183448 h 1189010"/>
              <a:gd name="connsiteX103" fmla="*/ 2943008 w 8721212"/>
              <a:gd name="connsiteY103" fmla="*/ 443078 h 1189010"/>
              <a:gd name="connsiteX104" fmla="*/ 2767967 w 8721212"/>
              <a:gd name="connsiteY104" fmla="*/ 680705 h 1189010"/>
              <a:gd name="connsiteX105" fmla="*/ 2947384 w 8721212"/>
              <a:gd name="connsiteY105" fmla="*/ 986540 h 1189010"/>
              <a:gd name="connsiteX106" fmla="*/ 2752651 w 8721212"/>
              <a:gd name="connsiteY106" fmla="*/ 986540 h 1189010"/>
              <a:gd name="connsiteX107" fmla="*/ 2597303 w 8721212"/>
              <a:gd name="connsiteY107" fmla="*/ 700507 h 1189010"/>
              <a:gd name="connsiteX108" fmla="*/ 2472587 w 8721212"/>
              <a:gd name="connsiteY108" fmla="*/ 700507 h 1189010"/>
              <a:gd name="connsiteX109" fmla="*/ 2472587 w 8721212"/>
              <a:gd name="connsiteY109" fmla="*/ 986540 h 1189010"/>
              <a:gd name="connsiteX110" fmla="*/ 2301922 w 8721212"/>
              <a:gd name="connsiteY110" fmla="*/ 986540 h 1189010"/>
              <a:gd name="connsiteX111" fmla="*/ 2301922 w 8721212"/>
              <a:gd name="connsiteY111" fmla="*/ 183448 h 1189010"/>
              <a:gd name="connsiteX112" fmla="*/ 1490678 w 8721212"/>
              <a:gd name="connsiteY112" fmla="*/ 183448 h 1189010"/>
              <a:gd name="connsiteX113" fmla="*/ 1908689 w 8721212"/>
              <a:gd name="connsiteY113" fmla="*/ 183448 h 1189010"/>
              <a:gd name="connsiteX114" fmla="*/ 2138486 w 8721212"/>
              <a:gd name="connsiteY114" fmla="*/ 388072 h 1189010"/>
              <a:gd name="connsiteX115" fmla="*/ 2000608 w 8721212"/>
              <a:gd name="connsiteY115" fmla="*/ 572893 h 1189010"/>
              <a:gd name="connsiteX116" fmla="*/ 2153806 w 8721212"/>
              <a:gd name="connsiteY116" fmla="*/ 768715 h 1189010"/>
              <a:gd name="connsiteX117" fmla="*/ 1921821 w 8721212"/>
              <a:gd name="connsiteY117" fmla="*/ 986540 h 1189010"/>
              <a:gd name="connsiteX118" fmla="*/ 1490678 w 8721212"/>
              <a:gd name="connsiteY118" fmla="*/ 986540 h 1189010"/>
              <a:gd name="connsiteX119" fmla="*/ 1490678 w 8721212"/>
              <a:gd name="connsiteY119" fmla="*/ 183448 h 1189010"/>
              <a:gd name="connsiteX120" fmla="*/ 8633565 w 8721212"/>
              <a:gd name="connsiteY120" fmla="*/ 182090 h 1189010"/>
              <a:gd name="connsiteX121" fmla="*/ 8563582 w 8721212"/>
              <a:gd name="connsiteY121" fmla="*/ 252072 h 1189010"/>
              <a:gd name="connsiteX122" fmla="*/ 8633565 w 8721212"/>
              <a:gd name="connsiteY122" fmla="*/ 322054 h 1189010"/>
              <a:gd name="connsiteX123" fmla="*/ 8703546 w 8721212"/>
              <a:gd name="connsiteY123" fmla="*/ 252072 h 1189010"/>
              <a:gd name="connsiteX124" fmla="*/ 8633565 w 8721212"/>
              <a:gd name="connsiteY124" fmla="*/ 182090 h 1189010"/>
              <a:gd name="connsiteX125" fmla="*/ 8633565 w 8721212"/>
              <a:gd name="connsiteY125" fmla="*/ 164424 h 1189010"/>
              <a:gd name="connsiteX126" fmla="*/ 8721212 w 8721212"/>
              <a:gd name="connsiteY126" fmla="*/ 252071 h 1189010"/>
              <a:gd name="connsiteX127" fmla="*/ 8633565 w 8721212"/>
              <a:gd name="connsiteY127" fmla="*/ 339718 h 1189010"/>
              <a:gd name="connsiteX128" fmla="*/ 8545918 w 8721212"/>
              <a:gd name="connsiteY128" fmla="*/ 252071 h 1189010"/>
              <a:gd name="connsiteX129" fmla="*/ 8633565 w 8721212"/>
              <a:gd name="connsiteY129" fmla="*/ 164424 h 1189010"/>
              <a:gd name="connsiteX130" fmla="*/ 7076982 w 8721212"/>
              <a:gd name="connsiteY130" fmla="*/ 164424 h 1189010"/>
              <a:gd name="connsiteX131" fmla="*/ 7496872 w 8721212"/>
              <a:gd name="connsiteY131" fmla="*/ 586353 h 1189010"/>
              <a:gd name="connsiteX132" fmla="*/ 7076982 w 8721212"/>
              <a:gd name="connsiteY132" fmla="*/ 1008282 h 1189010"/>
              <a:gd name="connsiteX133" fmla="*/ 6657092 w 8721212"/>
              <a:gd name="connsiteY133" fmla="*/ 586353 h 1189010"/>
              <a:gd name="connsiteX134" fmla="*/ 7076982 w 8721212"/>
              <a:gd name="connsiteY134" fmla="*/ 164424 h 1189010"/>
              <a:gd name="connsiteX135" fmla="*/ 6191246 w 8721212"/>
              <a:gd name="connsiteY135" fmla="*/ 164424 h 1189010"/>
              <a:gd name="connsiteX136" fmla="*/ 6532606 w 8721212"/>
              <a:gd name="connsiteY136" fmla="*/ 342425 h 1189010"/>
              <a:gd name="connsiteX137" fmla="*/ 6414443 w 8721212"/>
              <a:gd name="connsiteY137" fmla="*/ 461093 h 1189010"/>
              <a:gd name="connsiteX138" fmla="*/ 6191246 w 8721212"/>
              <a:gd name="connsiteY138" fmla="*/ 331438 h 1189010"/>
              <a:gd name="connsiteX139" fmla="*/ 5935226 w 8721212"/>
              <a:gd name="connsiteY139" fmla="*/ 586353 h 1189010"/>
              <a:gd name="connsiteX140" fmla="*/ 6191246 w 8721212"/>
              <a:gd name="connsiteY140" fmla="*/ 843466 h 1189010"/>
              <a:gd name="connsiteX141" fmla="*/ 6414443 w 8721212"/>
              <a:gd name="connsiteY141" fmla="*/ 711613 h 1189010"/>
              <a:gd name="connsiteX142" fmla="*/ 6534795 w 8721212"/>
              <a:gd name="connsiteY142" fmla="*/ 830281 h 1189010"/>
              <a:gd name="connsiteX143" fmla="*/ 6191246 w 8721212"/>
              <a:gd name="connsiteY143" fmla="*/ 1008282 h 1189010"/>
              <a:gd name="connsiteX144" fmla="*/ 5771111 w 8721212"/>
              <a:gd name="connsiteY144" fmla="*/ 586353 h 1189010"/>
              <a:gd name="connsiteX145" fmla="*/ 6191246 w 8721212"/>
              <a:gd name="connsiteY145" fmla="*/ 164424 h 1189010"/>
              <a:gd name="connsiteX146" fmla="*/ 3480059 w 8721212"/>
              <a:gd name="connsiteY146" fmla="*/ 164424 h 1189010"/>
              <a:gd name="connsiteX147" fmla="*/ 3899950 w 8721212"/>
              <a:gd name="connsiteY147" fmla="*/ 586353 h 1189010"/>
              <a:gd name="connsiteX148" fmla="*/ 3480059 w 8721212"/>
              <a:gd name="connsiteY148" fmla="*/ 1008282 h 1189010"/>
              <a:gd name="connsiteX149" fmla="*/ 3060169 w 8721212"/>
              <a:gd name="connsiteY149" fmla="*/ 586353 h 1189010"/>
              <a:gd name="connsiteX150" fmla="*/ 3480059 w 8721212"/>
              <a:gd name="connsiteY150" fmla="*/ 164424 h 1189010"/>
              <a:gd name="connsiteX151" fmla="*/ 592200 w 8721212"/>
              <a:gd name="connsiteY151" fmla="*/ 0 h 1189010"/>
              <a:gd name="connsiteX152" fmla="*/ 1182215 w 8721212"/>
              <a:gd name="connsiteY152" fmla="*/ 593649 h 1189010"/>
              <a:gd name="connsiteX153" fmla="*/ 1155992 w 8721212"/>
              <a:gd name="connsiteY153" fmla="*/ 773943 h 1189010"/>
              <a:gd name="connsiteX154" fmla="*/ 1139067 w 8721212"/>
              <a:gd name="connsiteY154" fmla="*/ 766280 h 1189010"/>
              <a:gd name="connsiteX155" fmla="*/ 1112169 w 8721212"/>
              <a:gd name="connsiteY155" fmla="*/ 753464 h 1189010"/>
              <a:gd name="connsiteX156" fmla="*/ 922097 w 8721212"/>
              <a:gd name="connsiteY156" fmla="*/ 773242 h 1189010"/>
              <a:gd name="connsiteX157" fmla="*/ 891510 w 8721212"/>
              <a:gd name="connsiteY157" fmla="*/ 790822 h 1189010"/>
              <a:gd name="connsiteX158" fmla="*/ 808490 w 8721212"/>
              <a:gd name="connsiteY158" fmla="*/ 828179 h 1189010"/>
              <a:gd name="connsiteX159" fmla="*/ 749502 w 8721212"/>
              <a:gd name="connsiteY159" fmla="*/ 771044 h 1189010"/>
              <a:gd name="connsiteX160" fmla="*/ 675221 w 8721212"/>
              <a:gd name="connsiteY160" fmla="*/ 417245 h 1189010"/>
              <a:gd name="connsiteX161" fmla="*/ 655558 w 8721212"/>
              <a:gd name="connsiteY161" fmla="*/ 313962 h 1189010"/>
              <a:gd name="connsiteX162" fmla="*/ 598755 w 8721212"/>
              <a:gd name="connsiteY162" fmla="*/ 256827 h 1189010"/>
              <a:gd name="connsiteX163" fmla="*/ 592201 w 8721212"/>
              <a:gd name="connsiteY163" fmla="*/ 256827 h 1189010"/>
              <a:gd name="connsiteX164" fmla="*/ 583462 w 8721212"/>
              <a:gd name="connsiteY164" fmla="*/ 256827 h 1189010"/>
              <a:gd name="connsiteX165" fmla="*/ 528843 w 8721212"/>
              <a:gd name="connsiteY165" fmla="*/ 313962 h 1189010"/>
              <a:gd name="connsiteX166" fmla="*/ 506996 w 8721212"/>
              <a:gd name="connsiteY166" fmla="*/ 417245 h 1189010"/>
              <a:gd name="connsiteX167" fmla="*/ 434899 w 8721212"/>
              <a:gd name="connsiteY167" fmla="*/ 771044 h 1189010"/>
              <a:gd name="connsiteX168" fmla="*/ 373726 w 8721212"/>
              <a:gd name="connsiteY168" fmla="*/ 828179 h 1189010"/>
              <a:gd name="connsiteX169" fmla="*/ 292891 w 8721212"/>
              <a:gd name="connsiteY169" fmla="*/ 790822 h 1189010"/>
              <a:gd name="connsiteX170" fmla="*/ 262304 w 8721212"/>
              <a:gd name="connsiteY170" fmla="*/ 773242 h 1189010"/>
              <a:gd name="connsiteX171" fmla="*/ 72232 w 8721212"/>
              <a:gd name="connsiteY171" fmla="*/ 753464 h 1189010"/>
              <a:gd name="connsiteX172" fmla="*/ 28537 w 8721212"/>
              <a:gd name="connsiteY172" fmla="*/ 773242 h 1189010"/>
              <a:gd name="connsiteX173" fmla="*/ 28759 w 8721212"/>
              <a:gd name="connsiteY173" fmla="*/ 773784 h 1189010"/>
              <a:gd name="connsiteX174" fmla="*/ 28408 w 8721212"/>
              <a:gd name="connsiteY174" fmla="*/ 773943 h 1189010"/>
              <a:gd name="connsiteX175" fmla="*/ 0 w 8721212"/>
              <a:gd name="connsiteY175" fmla="*/ 593649 h 1189010"/>
              <a:gd name="connsiteX176" fmla="*/ 592200 w 8721212"/>
              <a:gd name="connsiteY176"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8721212" h="1189010">
                <a:moveTo>
                  <a:pt x="1659178" y="652258"/>
                </a:moveTo>
                <a:cubicBezTo>
                  <a:pt x="1659178" y="652258"/>
                  <a:pt x="1659178" y="652258"/>
                  <a:pt x="1659178" y="837064"/>
                </a:cubicBezTo>
                <a:cubicBezTo>
                  <a:pt x="1659178" y="837064"/>
                  <a:pt x="1659178" y="837064"/>
                  <a:pt x="1877336" y="837064"/>
                </a:cubicBezTo>
                <a:cubicBezTo>
                  <a:pt x="1942783" y="837064"/>
                  <a:pt x="1979871" y="804064"/>
                  <a:pt x="1979871" y="744661"/>
                </a:cubicBezTo>
                <a:cubicBezTo>
                  <a:pt x="1979871" y="694060"/>
                  <a:pt x="1944966" y="652258"/>
                  <a:pt x="1877336" y="652258"/>
                </a:cubicBezTo>
                <a:cubicBezTo>
                  <a:pt x="1877336" y="652258"/>
                  <a:pt x="1877336" y="652258"/>
                  <a:pt x="1659178" y="652258"/>
                </a:cubicBezTo>
                <a:close/>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4355171" y="356025"/>
                </a:moveTo>
                <a:lnTo>
                  <a:pt x="4232873" y="701178"/>
                </a:lnTo>
                <a:lnTo>
                  <a:pt x="4480187" y="701178"/>
                </a:lnTo>
                <a:close/>
                <a:moveTo>
                  <a:pt x="5084882" y="335641"/>
                </a:moveTo>
                <a:cubicBezTo>
                  <a:pt x="5084882" y="335641"/>
                  <a:pt x="5084882" y="335641"/>
                  <a:pt x="5084882" y="835705"/>
                </a:cubicBezTo>
                <a:cubicBezTo>
                  <a:pt x="5084882" y="835705"/>
                  <a:pt x="5084882" y="835705"/>
                  <a:pt x="5229375" y="835705"/>
                </a:cubicBezTo>
                <a:cubicBezTo>
                  <a:pt x="5387003" y="835705"/>
                  <a:pt x="5478954" y="721153"/>
                  <a:pt x="5478954" y="586775"/>
                </a:cubicBezTo>
                <a:cubicBezTo>
                  <a:pt x="5478954" y="443585"/>
                  <a:pt x="5393571" y="335641"/>
                  <a:pt x="5229375" y="335641"/>
                </a:cubicBezTo>
                <a:cubicBezTo>
                  <a:pt x="5229375" y="335641"/>
                  <a:pt x="5229375" y="335641"/>
                  <a:pt x="5084882" y="335641"/>
                </a:cubicBezTo>
                <a:close/>
                <a:moveTo>
                  <a:pt x="2471781" y="335641"/>
                </a:moveTo>
                <a:cubicBezTo>
                  <a:pt x="2471781" y="335641"/>
                  <a:pt x="2471781" y="335641"/>
                  <a:pt x="2471781" y="551702"/>
                </a:cubicBezTo>
                <a:cubicBezTo>
                  <a:pt x="2471781" y="551702"/>
                  <a:pt x="2471781" y="551702"/>
                  <a:pt x="2649023" y="551702"/>
                </a:cubicBezTo>
                <a:cubicBezTo>
                  <a:pt x="2716857" y="551702"/>
                  <a:pt x="2769373" y="509813"/>
                  <a:pt x="2769373" y="443672"/>
                </a:cubicBezTo>
                <a:cubicBezTo>
                  <a:pt x="2769373" y="375326"/>
                  <a:pt x="2716857" y="335641"/>
                  <a:pt x="2649023" y="335641"/>
                </a:cubicBezTo>
                <a:cubicBezTo>
                  <a:pt x="2649023" y="335641"/>
                  <a:pt x="2649023" y="335641"/>
                  <a:pt x="2471781" y="335641"/>
                </a:cubicBezTo>
                <a:close/>
                <a:moveTo>
                  <a:pt x="7076302" y="331565"/>
                </a:moveTo>
                <a:cubicBezTo>
                  <a:pt x="6935586" y="331565"/>
                  <a:pt x="6821514" y="446246"/>
                  <a:pt x="6821514" y="587713"/>
                </a:cubicBezTo>
                <a:cubicBezTo>
                  <a:pt x="6821514" y="729179"/>
                  <a:pt x="6935586" y="843859"/>
                  <a:pt x="7076302" y="843859"/>
                </a:cubicBezTo>
                <a:cubicBezTo>
                  <a:pt x="7217018" y="843859"/>
                  <a:pt x="7331090" y="729179"/>
                  <a:pt x="7331090" y="587713"/>
                </a:cubicBezTo>
                <a:cubicBezTo>
                  <a:pt x="7331090" y="446246"/>
                  <a:pt x="7217018" y="331565"/>
                  <a:pt x="7076302" y="331565"/>
                </a:cubicBezTo>
                <a:close/>
                <a:moveTo>
                  <a:pt x="3480059" y="331565"/>
                </a:moveTo>
                <a:cubicBezTo>
                  <a:pt x="3338969" y="331565"/>
                  <a:pt x="3224593" y="446246"/>
                  <a:pt x="3224593" y="587713"/>
                </a:cubicBezTo>
                <a:cubicBezTo>
                  <a:pt x="3224593" y="729179"/>
                  <a:pt x="3338969" y="843859"/>
                  <a:pt x="3480059" y="843859"/>
                </a:cubicBezTo>
                <a:cubicBezTo>
                  <a:pt x="3621150" y="843859"/>
                  <a:pt x="3735526" y="729179"/>
                  <a:pt x="3735526" y="587713"/>
                </a:cubicBezTo>
                <a:cubicBezTo>
                  <a:pt x="3735526" y="446246"/>
                  <a:pt x="3621150" y="331565"/>
                  <a:pt x="3480059" y="331565"/>
                </a:cubicBezTo>
                <a:close/>
                <a:moveTo>
                  <a:pt x="1659178" y="331565"/>
                </a:moveTo>
                <a:lnTo>
                  <a:pt x="1659178" y="505500"/>
                </a:lnTo>
                <a:cubicBezTo>
                  <a:pt x="1659178" y="505500"/>
                  <a:pt x="1659178" y="505500"/>
                  <a:pt x="1871016" y="505500"/>
                </a:cubicBezTo>
                <a:cubicBezTo>
                  <a:pt x="1929981" y="505500"/>
                  <a:pt x="1964923" y="470273"/>
                  <a:pt x="1964923" y="419633"/>
                </a:cubicBezTo>
                <a:cubicBezTo>
                  <a:pt x="1964923" y="368995"/>
                  <a:pt x="1929981" y="331565"/>
                  <a:pt x="1871016" y="331565"/>
                </a:cubicBezTo>
                <a:cubicBezTo>
                  <a:pt x="1871016" y="331565"/>
                  <a:pt x="1871016" y="331565"/>
                  <a:pt x="1659178" y="331565"/>
                </a:cubicBezTo>
                <a:close/>
                <a:moveTo>
                  <a:pt x="8620655" y="225574"/>
                </a:moveTo>
                <a:cubicBezTo>
                  <a:pt x="8620655" y="225574"/>
                  <a:pt x="8620655" y="225574"/>
                  <a:pt x="8620655" y="247316"/>
                </a:cubicBezTo>
                <a:cubicBezTo>
                  <a:pt x="8620655" y="247316"/>
                  <a:pt x="8620655" y="247316"/>
                  <a:pt x="8640747" y="247316"/>
                </a:cubicBezTo>
                <a:cubicBezTo>
                  <a:pt x="8647444" y="247316"/>
                  <a:pt x="8651909" y="242967"/>
                  <a:pt x="8651909" y="236445"/>
                </a:cubicBezTo>
                <a:cubicBezTo>
                  <a:pt x="8651909" y="229922"/>
                  <a:pt x="8647444" y="225574"/>
                  <a:pt x="8640747" y="225574"/>
                </a:cubicBezTo>
                <a:cubicBezTo>
                  <a:pt x="8640747" y="225574"/>
                  <a:pt x="8640747" y="225574"/>
                  <a:pt x="8620655" y="225574"/>
                </a:cubicBezTo>
                <a:close/>
                <a:moveTo>
                  <a:pt x="8602990" y="210625"/>
                </a:moveTo>
                <a:cubicBezTo>
                  <a:pt x="8602990" y="210625"/>
                  <a:pt x="8602990" y="210625"/>
                  <a:pt x="8642442" y="210625"/>
                </a:cubicBezTo>
                <a:cubicBezTo>
                  <a:pt x="8659975" y="210625"/>
                  <a:pt x="8670934" y="221532"/>
                  <a:pt x="8670934" y="236802"/>
                </a:cubicBezTo>
                <a:cubicBezTo>
                  <a:pt x="8670934" y="249890"/>
                  <a:pt x="8662166" y="258615"/>
                  <a:pt x="8651208" y="260797"/>
                </a:cubicBezTo>
                <a:cubicBezTo>
                  <a:pt x="8651208" y="260797"/>
                  <a:pt x="8651208" y="260797"/>
                  <a:pt x="8670934" y="291336"/>
                </a:cubicBezTo>
                <a:cubicBezTo>
                  <a:pt x="8670934" y="291336"/>
                  <a:pt x="8670934" y="291336"/>
                  <a:pt x="8651208" y="293517"/>
                </a:cubicBezTo>
                <a:cubicBezTo>
                  <a:pt x="8651208" y="293517"/>
                  <a:pt x="8651208" y="293517"/>
                  <a:pt x="8633674" y="262978"/>
                </a:cubicBezTo>
                <a:cubicBezTo>
                  <a:pt x="8633674" y="262978"/>
                  <a:pt x="8633674" y="262978"/>
                  <a:pt x="8620524" y="262978"/>
                </a:cubicBezTo>
                <a:cubicBezTo>
                  <a:pt x="8620524" y="262978"/>
                  <a:pt x="8620524" y="262978"/>
                  <a:pt x="8622716" y="293517"/>
                </a:cubicBezTo>
                <a:cubicBezTo>
                  <a:pt x="8622716" y="293517"/>
                  <a:pt x="8622716" y="293517"/>
                  <a:pt x="8605182" y="293517"/>
                </a:cubicBezTo>
                <a:cubicBezTo>
                  <a:pt x="8605182" y="293517"/>
                  <a:pt x="8605182" y="293517"/>
                  <a:pt x="8602990" y="210625"/>
                </a:cubicBezTo>
                <a:close/>
                <a:moveTo>
                  <a:pt x="7615093" y="183448"/>
                </a:moveTo>
                <a:cubicBezTo>
                  <a:pt x="7615093" y="183448"/>
                  <a:pt x="7615093" y="183448"/>
                  <a:pt x="7803104" y="183448"/>
                </a:cubicBezTo>
                <a:cubicBezTo>
                  <a:pt x="7803104" y="183448"/>
                  <a:pt x="7803104" y="183448"/>
                  <a:pt x="8012976" y="524487"/>
                </a:cubicBezTo>
                <a:cubicBezTo>
                  <a:pt x="8012976" y="524487"/>
                  <a:pt x="8012976" y="524487"/>
                  <a:pt x="8220661" y="183448"/>
                </a:cubicBezTo>
                <a:lnTo>
                  <a:pt x="8408672" y="183448"/>
                </a:lnTo>
                <a:cubicBezTo>
                  <a:pt x="8408672" y="183448"/>
                  <a:pt x="8408672" y="183448"/>
                  <a:pt x="8408672" y="986540"/>
                </a:cubicBezTo>
                <a:cubicBezTo>
                  <a:pt x="8408672" y="986540"/>
                  <a:pt x="8408672" y="986540"/>
                  <a:pt x="8238151" y="986540"/>
                </a:cubicBezTo>
                <a:cubicBezTo>
                  <a:pt x="8238151" y="986540"/>
                  <a:pt x="8238151" y="986540"/>
                  <a:pt x="8238151" y="462880"/>
                </a:cubicBezTo>
                <a:cubicBezTo>
                  <a:pt x="8238151" y="462880"/>
                  <a:pt x="8238151" y="462880"/>
                  <a:pt x="8056699" y="740112"/>
                </a:cubicBezTo>
                <a:cubicBezTo>
                  <a:pt x="8034838" y="773115"/>
                  <a:pt x="7988928" y="773115"/>
                  <a:pt x="7967066" y="740112"/>
                </a:cubicBezTo>
                <a:cubicBezTo>
                  <a:pt x="7967066" y="740112"/>
                  <a:pt x="7967066" y="740112"/>
                  <a:pt x="7785614" y="462880"/>
                </a:cubicBezTo>
                <a:cubicBezTo>
                  <a:pt x="7785614" y="462880"/>
                  <a:pt x="7785614" y="462880"/>
                  <a:pt x="7785614" y="986540"/>
                </a:cubicBezTo>
                <a:cubicBezTo>
                  <a:pt x="7785614" y="986540"/>
                  <a:pt x="7785614" y="986540"/>
                  <a:pt x="7615093" y="986540"/>
                </a:cubicBezTo>
                <a:cubicBezTo>
                  <a:pt x="7615093" y="986540"/>
                  <a:pt x="7615093" y="986540"/>
                  <a:pt x="7615093" y="183448"/>
                </a:cubicBezTo>
                <a:close/>
                <a:moveTo>
                  <a:pt x="4915024" y="183448"/>
                </a:moveTo>
                <a:cubicBezTo>
                  <a:pt x="4915024" y="183448"/>
                  <a:pt x="4915024" y="183448"/>
                  <a:pt x="5229733" y="183448"/>
                </a:cubicBezTo>
                <a:cubicBezTo>
                  <a:pt x="5478877" y="183448"/>
                  <a:pt x="5651530" y="344067"/>
                  <a:pt x="5651530" y="586094"/>
                </a:cubicBezTo>
                <a:cubicBezTo>
                  <a:pt x="5651530" y="828122"/>
                  <a:pt x="5478877" y="986540"/>
                  <a:pt x="5229733" y="986540"/>
                </a:cubicBezTo>
                <a:cubicBezTo>
                  <a:pt x="5229733" y="986540"/>
                  <a:pt x="5229733" y="986540"/>
                  <a:pt x="4915024" y="986540"/>
                </a:cubicBezTo>
                <a:cubicBezTo>
                  <a:pt x="4915024" y="986540"/>
                  <a:pt x="4915024" y="986540"/>
                  <a:pt x="4915024" y="183448"/>
                </a:cubicBezTo>
                <a:close/>
                <a:moveTo>
                  <a:pt x="4250538" y="183448"/>
                </a:moveTo>
                <a:lnTo>
                  <a:pt x="4462522" y="183448"/>
                </a:lnTo>
                <a:lnTo>
                  <a:pt x="4768267" y="986540"/>
                </a:lnTo>
                <a:lnTo>
                  <a:pt x="4575308" y="986540"/>
                </a:lnTo>
                <a:lnTo>
                  <a:pt x="4527747" y="850653"/>
                </a:lnTo>
                <a:lnTo>
                  <a:pt x="4183953" y="850653"/>
                </a:lnTo>
                <a:lnTo>
                  <a:pt x="4133676" y="986540"/>
                </a:lnTo>
                <a:lnTo>
                  <a:pt x="3942075" y="986540"/>
                </a:lnTo>
                <a:close/>
                <a:moveTo>
                  <a:pt x="2301922" y="183448"/>
                </a:moveTo>
                <a:cubicBezTo>
                  <a:pt x="2301922" y="183448"/>
                  <a:pt x="2301922" y="183448"/>
                  <a:pt x="2676071" y="183448"/>
                </a:cubicBezTo>
                <a:cubicBezTo>
                  <a:pt x="2842360" y="183448"/>
                  <a:pt x="2943008" y="293460"/>
                  <a:pt x="2943008" y="443078"/>
                </a:cubicBezTo>
                <a:cubicBezTo>
                  <a:pt x="2943008" y="583894"/>
                  <a:pt x="2855488" y="660903"/>
                  <a:pt x="2767967" y="680705"/>
                </a:cubicBezTo>
                <a:cubicBezTo>
                  <a:pt x="2767967" y="680705"/>
                  <a:pt x="2767967" y="680705"/>
                  <a:pt x="2947384" y="986540"/>
                </a:cubicBezTo>
                <a:cubicBezTo>
                  <a:pt x="2947384" y="986540"/>
                  <a:pt x="2947384" y="986540"/>
                  <a:pt x="2752651" y="986540"/>
                </a:cubicBezTo>
                <a:cubicBezTo>
                  <a:pt x="2752651" y="986540"/>
                  <a:pt x="2752651" y="986540"/>
                  <a:pt x="2597303" y="700507"/>
                </a:cubicBezTo>
                <a:cubicBezTo>
                  <a:pt x="2597303" y="700507"/>
                  <a:pt x="2597303" y="700507"/>
                  <a:pt x="2472587" y="700507"/>
                </a:cubicBezTo>
                <a:cubicBezTo>
                  <a:pt x="2472587" y="700507"/>
                  <a:pt x="2472587" y="700507"/>
                  <a:pt x="2472587" y="986540"/>
                </a:cubicBezTo>
                <a:cubicBezTo>
                  <a:pt x="2472587" y="986540"/>
                  <a:pt x="2472587" y="986540"/>
                  <a:pt x="2301922" y="986540"/>
                </a:cubicBezTo>
                <a:cubicBezTo>
                  <a:pt x="2301922" y="986540"/>
                  <a:pt x="2301922" y="986540"/>
                  <a:pt x="2301922" y="183448"/>
                </a:cubicBezTo>
                <a:close/>
                <a:moveTo>
                  <a:pt x="1490678" y="183448"/>
                </a:moveTo>
                <a:cubicBezTo>
                  <a:pt x="1490678" y="183448"/>
                  <a:pt x="1490678" y="183448"/>
                  <a:pt x="1908689" y="183448"/>
                </a:cubicBezTo>
                <a:cubicBezTo>
                  <a:pt x="2061887" y="183448"/>
                  <a:pt x="2138486" y="282459"/>
                  <a:pt x="2138486" y="388072"/>
                </a:cubicBezTo>
                <a:cubicBezTo>
                  <a:pt x="2138486" y="489283"/>
                  <a:pt x="2077206" y="557491"/>
                  <a:pt x="2000608" y="572893"/>
                </a:cubicBezTo>
                <a:cubicBezTo>
                  <a:pt x="2085961" y="586094"/>
                  <a:pt x="2153806" y="667503"/>
                  <a:pt x="2153806" y="768715"/>
                </a:cubicBezTo>
                <a:cubicBezTo>
                  <a:pt x="2153806" y="889729"/>
                  <a:pt x="2075018" y="986540"/>
                  <a:pt x="1921821" y="986540"/>
                </a:cubicBezTo>
                <a:cubicBezTo>
                  <a:pt x="1921821" y="986540"/>
                  <a:pt x="1921821" y="986540"/>
                  <a:pt x="1490678" y="986540"/>
                </a:cubicBezTo>
                <a:cubicBezTo>
                  <a:pt x="1490678" y="986540"/>
                  <a:pt x="1490678" y="986540"/>
                  <a:pt x="1490678" y="183448"/>
                </a:cubicBezTo>
                <a:close/>
                <a:moveTo>
                  <a:pt x="8633565" y="182090"/>
                </a:moveTo>
                <a:cubicBezTo>
                  <a:pt x="8594914" y="182090"/>
                  <a:pt x="8563582" y="213422"/>
                  <a:pt x="8563582" y="252072"/>
                </a:cubicBezTo>
                <a:cubicBezTo>
                  <a:pt x="8563582" y="290722"/>
                  <a:pt x="8594914" y="322054"/>
                  <a:pt x="8633565" y="322054"/>
                </a:cubicBezTo>
                <a:cubicBezTo>
                  <a:pt x="8672214" y="322054"/>
                  <a:pt x="8703546" y="290722"/>
                  <a:pt x="8703546" y="252072"/>
                </a:cubicBezTo>
                <a:cubicBezTo>
                  <a:pt x="8703546" y="213422"/>
                  <a:pt x="8672214" y="182090"/>
                  <a:pt x="8633565" y="182090"/>
                </a:cubicBezTo>
                <a:close/>
                <a:moveTo>
                  <a:pt x="8633565" y="164424"/>
                </a:moveTo>
                <a:cubicBezTo>
                  <a:pt x="8681971" y="164424"/>
                  <a:pt x="8721212" y="203665"/>
                  <a:pt x="8721212" y="252071"/>
                </a:cubicBezTo>
                <a:cubicBezTo>
                  <a:pt x="8721212" y="300477"/>
                  <a:pt x="8681971" y="339718"/>
                  <a:pt x="8633565" y="339718"/>
                </a:cubicBezTo>
                <a:cubicBezTo>
                  <a:pt x="8585158" y="339718"/>
                  <a:pt x="8545918" y="300477"/>
                  <a:pt x="8545918" y="252071"/>
                </a:cubicBezTo>
                <a:cubicBezTo>
                  <a:pt x="8545918" y="203665"/>
                  <a:pt x="8585158" y="164424"/>
                  <a:pt x="8633565" y="164424"/>
                </a:cubicBezTo>
                <a:close/>
                <a:moveTo>
                  <a:pt x="7076982" y="164424"/>
                </a:moveTo>
                <a:cubicBezTo>
                  <a:pt x="7308882" y="164424"/>
                  <a:pt x="7496872" y="353328"/>
                  <a:pt x="7496872" y="586353"/>
                </a:cubicBezTo>
                <a:cubicBezTo>
                  <a:pt x="7496872" y="819378"/>
                  <a:pt x="7308882" y="1008282"/>
                  <a:pt x="7076982" y="1008282"/>
                </a:cubicBezTo>
                <a:cubicBezTo>
                  <a:pt x="6845082" y="1008282"/>
                  <a:pt x="6657092" y="819378"/>
                  <a:pt x="6657092" y="586353"/>
                </a:cubicBezTo>
                <a:cubicBezTo>
                  <a:pt x="6657092" y="353328"/>
                  <a:pt x="6845082" y="164424"/>
                  <a:pt x="7076982" y="164424"/>
                </a:cubicBezTo>
                <a:close/>
                <a:moveTo>
                  <a:pt x="6191246" y="164424"/>
                </a:moveTo>
                <a:cubicBezTo>
                  <a:pt x="6333480" y="164424"/>
                  <a:pt x="6456019" y="234746"/>
                  <a:pt x="6532606" y="342425"/>
                </a:cubicBezTo>
                <a:cubicBezTo>
                  <a:pt x="6532606" y="342425"/>
                  <a:pt x="6532606" y="342425"/>
                  <a:pt x="6414443" y="461093"/>
                </a:cubicBezTo>
                <a:cubicBezTo>
                  <a:pt x="6370679" y="384179"/>
                  <a:pt x="6287527" y="331438"/>
                  <a:pt x="6191246" y="331438"/>
                </a:cubicBezTo>
                <a:cubicBezTo>
                  <a:pt x="6051201" y="331438"/>
                  <a:pt x="5935226" y="445710"/>
                  <a:pt x="5935226" y="586353"/>
                </a:cubicBezTo>
                <a:cubicBezTo>
                  <a:pt x="5935226" y="729194"/>
                  <a:pt x="6051201" y="843466"/>
                  <a:pt x="6191246" y="843466"/>
                </a:cubicBezTo>
                <a:cubicBezTo>
                  <a:pt x="6287527" y="843466"/>
                  <a:pt x="6370679" y="790725"/>
                  <a:pt x="6414443" y="711613"/>
                </a:cubicBezTo>
                <a:lnTo>
                  <a:pt x="6534795" y="830281"/>
                </a:lnTo>
                <a:cubicBezTo>
                  <a:pt x="6458207" y="937961"/>
                  <a:pt x="6333480" y="1008282"/>
                  <a:pt x="6191246" y="1008282"/>
                </a:cubicBezTo>
                <a:cubicBezTo>
                  <a:pt x="5959297" y="1008282"/>
                  <a:pt x="5771111" y="819293"/>
                  <a:pt x="5771111" y="586353"/>
                </a:cubicBezTo>
                <a:cubicBezTo>
                  <a:pt x="5771111" y="353413"/>
                  <a:pt x="5959297" y="164424"/>
                  <a:pt x="6191246" y="164424"/>
                </a:cubicBezTo>
                <a:close/>
                <a:moveTo>
                  <a:pt x="3480059" y="164424"/>
                </a:moveTo>
                <a:cubicBezTo>
                  <a:pt x="3711959" y="164424"/>
                  <a:pt x="3899950" y="353328"/>
                  <a:pt x="3899950" y="586353"/>
                </a:cubicBezTo>
                <a:cubicBezTo>
                  <a:pt x="3899950" y="819378"/>
                  <a:pt x="3711959" y="1008282"/>
                  <a:pt x="3480059" y="1008282"/>
                </a:cubicBezTo>
                <a:cubicBezTo>
                  <a:pt x="3248160" y="1008282"/>
                  <a:pt x="3060169" y="819378"/>
                  <a:pt x="3060169" y="586353"/>
                </a:cubicBezTo>
                <a:cubicBezTo>
                  <a:pt x="3060169" y="353328"/>
                  <a:pt x="3248160" y="164424"/>
                  <a:pt x="3480059" y="164424"/>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0457EF22-F860-4FE5-A171-58AD8A1438C2}"/>
              </a:ext>
            </a:extLst>
          </p:cNvPr>
          <p:cNvSpPr>
            <a:spLocks/>
          </p:cNvSpPr>
          <p:nvPr userDrawn="1"/>
        </p:nvSpPr>
        <p:spPr bwMode="gray">
          <a:xfrm>
            <a:off x="8322123" y="2198560"/>
            <a:ext cx="2591582" cy="2606472"/>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p:spPr>
        <p:txBody>
          <a:bodyPr vert="horz" wrap="square" lIns="91440" tIns="45720" rIns="91440" bIns="45720" numCol="1" anchor="t" anchorCtr="0" compatLnSpc="1">
            <a:prstTxWarp prst="textNoShape">
              <a:avLst/>
            </a:prstTxWarp>
            <a:noAutofit/>
          </a:bodyPr>
          <a:lstStyle/>
          <a:p>
            <a:endParaRPr lang="en-US"/>
          </a:p>
        </p:txBody>
      </p:sp>
      <p:grpSp>
        <p:nvGrpSpPr>
          <p:cNvPr id="26" name="Two-tone Red">
            <a:extLst>
              <a:ext uri="{FF2B5EF4-FFF2-40B4-BE49-F238E27FC236}">
                <a16:creationId xmlns:a16="http://schemas.microsoft.com/office/drawing/2014/main" id="{8F7C8221-63D8-4DD2-BC92-1D6242192FE3}"/>
              </a:ext>
            </a:extLst>
          </p:cNvPr>
          <p:cNvGrpSpPr/>
          <p:nvPr userDrawn="1"/>
        </p:nvGrpSpPr>
        <p:grpSpPr bwMode="ltGray">
          <a:xfrm>
            <a:off x="-476753" y="5448300"/>
            <a:ext cx="12192000" cy="91440"/>
            <a:chOff x="0" y="0"/>
            <a:chExt cx="12192000" cy="137160"/>
          </a:xfrm>
        </p:grpSpPr>
        <p:sp>
          <p:nvSpPr>
            <p:cNvPr id="27" name="Rectangle 26">
              <a:extLst>
                <a:ext uri="{FF2B5EF4-FFF2-40B4-BE49-F238E27FC236}">
                  <a16:creationId xmlns:a16="http://schemas.microsoft.com/office/drawing/2014/main" id="{C81577D7-FAB7-4522-A2EB-FD50A9E3CB57}"/>
                </a:ext>
              </a:extLst>
            </p:cNvPr>
            <p:cNvSpPr/>
            <p:nvPr/>
          </p:nvSpPr>
          <p:spPr bwMode="ltGray">
            <a:xfrm>
              <a:off x="0" y="0"/>
              <a:ext cx="12192000" cy="137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8" name="Rectangle 27">
              <a:extLst>
                <a:ext uri="{FF2B5EF4-FFF2-40B4-BE49-F238E27FC236}">
                  <a16:creationId xmlns:a16="http://schemas.microsoft.com/office/drawing/2014/main" id="{2A9C5241-7D17-4996-9D23-9691F9003CCD}"/>
                </a:ext>
              </a:extLst>
            </p:cNvPr>
            <p:cNvSpPr/>
            <p:nvPr/>
          </p:nvSpPr>
          <p:spPr bwMode="ltGray">
            <a:xfrm>
              <a:off x="10665070" y="0"/>
              <a:ext cx="152693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16945460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ontent with Subtitl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13004" y="1600200"/>
            <a:ext cx="11365992" cy="1507079"/>
          </a:xfrm>
        </p:spPr>
        <p:txBody>
          <a:bodyPr/>
          <a:lstStyle>
            <a:lvl1pPr>
              <a:spcBef>
                <a:spcPts val="1200"/>
              </a:spcBef>
              <a:defRPr/>
            </a:lvl1pPr>
            <a:lvl2pPr marL="514350" indent="-227013">
              <a:buFont typeface="Arial" panose="020B0604020202020204" pitchFamily="34" charset="0"/>
              <a:buChar char="–"/>
              <a:defRPr/>
            </a:lvl2pPr>
            <a:lvl3pPr marL="857250" indent="-228600">
              <a:buFont typeface="Arial" panose="020B0604020202020204" pitchFamily="34" charset="0"/>
              <a:buChar char="–"/>
              <a:defRPr sz="1800"/>
            </a:lvl3pPr>
            <a:lvl4pPr marL="1143000" indent="-228600">
              <a:buFont typeface="Arial" panose="020B0604020202020204" pitchFamily="34" charset="0"/>
              <a:buChar char="–"/>
              <a:defRPr/>
            </a:lvl4pPr>
            <a:lvl5pPr marL="1428750" indent="-22860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413004" y="551311"/>
            <a:ext cx="11365992" cy="366254"/>
          </a:xfrm>
        </p:spPr>
        <p:txBody>
          <a:bodyPr/>
          <a:lstStyle/>
          <a:p>
            <a:r>
              <a:rPr lang="en-US"/>
              <a:t>Click to edit Master title style</a:t>
            </a:r>
            <a:endParaRPr lang="en-US" dirty="0"/>
          </a:p>
        </p:txBody>
      </p:sp>
      <p:sp>
        <p:nvSpPr>
          <p:cNvPr id="4" name="Subtitle"/>
          <p:cNvSpPr>
            <a:spLocks noGrp="1"/>
          </p:cNvSpPr>
          <p:nvPr>
            <p:ph type="body" sz="quarter" idx="12"/>
          </p:nvPr>
        </p:nvSpPr>
        <p:spPr>
          <a:xfrm>
            <a:off x="413004" y="1005840"/>
            <a:ext cx="11365992" cy="332399"/>
          </a:xfrm>
        </p:spPr>
        <p:txBody>
          <a:bodyPr lIns="0" tIns="0" rIns="0" bIns="0"/>
          <a:lstStyle>
            <a:lvl1pPr marL="0" marR="0" indent="0">
              <a:spcBef>
                <a:spcPts val="0"/>
              </a:spcBef>
              <a:spcAft>
                <a:spcPts val="0"/>
              </a:spcAft>
              <a:buNone/>
              <a:defRPr sz="2400" b="0">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28967521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8635"/>
            <a:ext cx="10972800" cy="1166815"/>
          </a:xfrm>
        </p:spPr>
        <p:txBody>
          <a:bodyPr lIns="0"/>
          <a:lstStyle>
            <a:lvl1pPr>
              <a:defRPr/>
            </a:lvl1pPr>
          </a:lstStyle>
          <a:p>
            <a:r>
              <a:rPr lang="en-US" dirty="0"/>
              <a:t>Title - Title Case, Calibri 28 </a:t>
            </a:r>
            <a:r>
              <a:rPr lang="en-US" dirty="0" err="1"/>
              <a:t>Pt</a:t>
            </a:r>
            <a:br>
              <a:rPr lang="en-US" dirty="0"/>
            </a:br>
            <a:r>
              <a:rPr lang="en-US" dirty="0"/>
              <a:t>2 Line Max</a:t>
            </a:r>
          </a:p>
        </p:txBody>
      </p:sp>
      <p:sp>
        <p:nvSpPr>
          <p:cNvPr id="7" name="Content Placeholder 2"/>
          <p:cNvSpPr>
            <a:spLocks noGrp="1"/>
          </p:cNvSpPr>
          <p:nvPr>
            <p:ph sz="half" idx="1" hasCustomPrompt="1"/>
          </p:nvPr>
        </p:nvSpPr>
        <p:spPr>
          <a:xfrm>
            <a:off x="612680" y="1532655"/>
            <a:ext cx="10966643" cy="4513783"/>
          </a:xfrm>
          <a:prstGeom prst="rect">
            <a:avLst/>
          </a:prstGeom>
        </p:spPr>
        <p:txBody>
          <a:bodyPr lIns="0"/>
          <a:lstStyle>
            <a:lvl1pPr>
              <a:lnSpc>
                <a:spcPts val="2880"/>
              </a:lnSpc>
              <a:spcBef>
                <a:spcPts val="600"/>
              </a:spcBef>
              <a:spcAft>
                <a:spcPts val="600"/>
              </a:spcAft>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4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p:cNvSpPr>
            <a:spLocks noGrp="1"/>
          </p:cNvSpPr>
          <p:nvPr>
            <p:ph type="body" sz="quarter" idx="12"/>
          </p:nvPr>
        </p:nvSpPr>
        <p:spPr>
          <a:xfrm>
            <a:off x="613582" y="5930902"/>
            <a:ext cx="10964841" cy="273051"/>
          </a:xfrm>
        </p:spPr>
        <p:txBody>
          <a:bodyPr/>
          <a:lstStyle>
            <a:lvl1pPr marL="0" indent="0">
              <a:lnSpc>
                <a:spcPct val="100000"/>
              </a:lnSpc>
              <a:spcBef>
                <a:spcPts val="0"/>
              </a:spcBef>
              <a:spcAft>
                <a:spcPts val="0"/>
              </a:spcAft>
              <a:buNone/>
              <a:defRPr sz="1000">
                <a:solidFill>
                  <a:srgbClr val="58676D"/>
                </a:solidFill>
              </a:defRPr>
            </a:lvl1pPr>
            <a:lvl2pPr marL="393690" indent="0">
              <a:lnSpc>
                <a:spcPct val="100000"/>
              </a:lnSpc>
              <a:spcBef>
                <a:spcPts val="0"/>
              </a:spcBef>
              <a:spcAft>
                <a:spcPts val="0"/>
              </a:spcAft>
              <a:buNone/>
              <a:defRPr/>
            </a:lvl2pPr>
            <a:lvl3pPr marL="749282" indent="0">
              <a:lnSpc>
                <a:spcPct val="100000"/>
              </a:lnSpc>
              <a:spcBef>
                <a:spcPts val="0"/>
              </a:spcBef>
              <a:spcAft>
                <a:spcPts val="0"/>
              </a:spcAft>
              <a:buNone/>
              <a:defRPr/>
            </a:lvl3pPr>
            <a:lvl4pPr marL="1092173" indent="0">
              <a:lnSpc>
                <a:spcPct val="100000"/>
              </a:lnSpc>
              <a:spcBef>
                <a:spcPts val="0"/>
              </a:spcBef>
              <a:spcAft>
                <a:spcPts val="0"/>
              </a:spcAft>
              <a:buNone/>
              <a:defRPr/>
            </a:lvl4pPr>
            <a:lvl5pPr marL="1371566" indent="0">
              <a:lnSpc>
                <a:spcPct val="100000"/>
              </a:lnSpc>
              <a:spcBef>
                <a:spcPts val="0"/>
              </a:spcBef>
              <a:spcAft>
                <a:spcPts val="0"/>
              </a:spcAft>
              <a:buNone/>
              <a:defRPr/>
            </a:lvl5pPr>
          </a:lstStyle>
          <a:p>
            <a:pPr lvl="0"/>
            <a:r>
              <a:rPr lang="en-US"/>
              <a:t>Edit Master text styles</a:t>
            </a:r>
          </a:p>
        </p:txBody>
      </p:sp>
    </p:spTree>
    <p:extLst>
      <p:ext uri="{BB962C8B-B14F-4D97-AF65-F5344CB8AC3E}">
        <p14:creationId xmlns:p14="http://schemas.microsoft.com/office/powerpoint/2010/main" val="292285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with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25787"/>
            <a:ext cx="10972800" cy="732508"/>
          </a:xfrm>
        </p:spPr>
        <p:txBody>
          <a:bodyPr lIns="0"/>
          <a:lstStyle>
            <a:lvl1pPr>
              <a:defRPr/>
            </a:lvl1pPr>
          </a:lstStyle>
          <a:p>
            <a:r>
              <a:rPr lang="en-US" dirty="0"/>
              <a:t>Title - Title Case, Calibri 28 </a:t>
            </a:r>
            <a:r>
              <a:rPr lang="en-US" dirty="0" err="1"/>
              <a:t>Pt</a:t>
            </a:r>
            <a:br>
              <a:rPr lang="en-US" dirty="0"/>
            </a:br>
            <a:r>
              <a:rPr lang="en-US" dirty="0"/>
              <a:t>2 Line Max</a:t>
            </a:r>
          </a:p>
        </p:txBody>
      </p:sp>
      <p:sp>
        <p:nvSpPr>
          <p:cNvPr id="7" name="Content Placeholder 2"/>
          <p:cNvSpPr>
            <a:spLocks noGrp="1"/>
          </p:cNvSpPr>
          <p:nvPr>
            <p:ph sz="half" idx="1" hasCustomPrompt="1"/>
          </p:nvPr>
        </p:nvSpPr>
        <p:spPr>
          <a:xfrm>
            <a:off x="612679" y="1532653"/>
            <a:ext cx="10966643" cy="2050882"/>
          </a:xfrm>
          <a:prstGeom prst="rect">
            <a:avLst/>
          </a:prstGeom>
        </p:spPr>
        <p:txBody>
          <a:bodyPr lIns="0"/>
          <a:lstStyle>
            <a:lvl1pPr>
              <a:lnSpc>
                <a:spcPts val="3840"/>
              </a:lnSpc>
              <a:spcBef>
                <a:spcPts val="800"/>
              </a:spcBef>
              <a:spcAft>
                <a:spcPts val="800"/>
              </a:spcAft>
              <a:defRPr sz="3200" b="0">
                <a:solidFill>
                  <a:schemeClr val="tx1"/>
                </a:solidFill>
              </a:defRPr>
            </a:lvl1pPr>
            <a:lvl2pPr>
              <a:defRPr sz="2667" b="0">
                <a:solidFill>
                  <a:schemeClr val="tx1"/>
                </a:solidFill>
              </a:defRPr>
            </a:lvl2pPr>
            <a:lvl3pPr>
              <a:defRPr sz="2400" b="0">
                <a:solidFill>
                  <a:schemeClr val="tx1"/>
                </a:solidFill>
              </a:defRPr>
            </a:lvl3pPr>
            <a:lvl4pPr>
              <a:defRPr sz="2133" b="0">
                <a:solidFill>
                  <a:schemeClr val="tx1"/>
                </a:solidFill>
              </a:defRPr>
            </a:lvl4pPr>
            <a:lvl5pPr>
              <a:defRPr sz="1867" b="0">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8"/>
          <p:cNvSpPr>
            <a:spLocks noGrp="1"/>
          </p:cNvSpPr>
          <p:nvPr>
            <p:ph type="body" sz="quarter" idx="12"/>
          </p:nvPr>
        </p:nvSpPr>
        <p:spPr>
          <a:xfrm>
            <a:off x="613581" y="5930900"/>
            <a:ext cx="10964841" cy="205121"/>
          </a:xfrm>
        </p:spPr>
        <p:txBody>
          <a:bodyPr/>
          <a:lstStyle>
            <a:lvl1pPr marL="0" indent="0">
              <a:lnSpc>
                <a:spcPct val="100000"/>
              </a:lnSpc>
              <a:spcBef>
                <a:spcPts val="0"/>
              </a:spcBef>
              <a:spcAft>
                <a:spcPts val="0"/>
              </a:spcAft>
              <a:buNone/>
              <a:defRPr sz="1333">
                <a:solidFill>
                  <a:srgbClr val="58676D"/>
                </a:solidFill>
              </a:defRPr>
            </a:lvl1pPr>
            <a:lvl2pPr marL="524920" indent="0">
              <a:lnSpc>
                <a:spcPct val="100000"/>
              </a:lnSpc>
              <a:spcBef>
                <a:spcPts val="0"/>
              </a:spcBef>
              <a:spcAft>
                <a:spcPts val="0"/>
              </a:spcAft>
              <a:buNone/>
              <a:defRPr/>
            </a:lvl2pPr>
            <a:lvl3pPr marL="999042" indent="0">
              <a:lnSpc>
                <a:spcPct val="100000"/>
              </a:lnSpc>
              <a:spcBef>
                <a:spcPts val="0"/>
              </a:spcBef>
              <a:spcAft>
                <a:spcPts val="0"/>
              </a:spcAft>
              <a:buNone/>
              <a:defRPr/>
            </a:lvl3pPr>
            <a:lvl4pPr marL="1456230" indent="0">
              <a:lnSpc>
                <a:spcPct val="100000"/>
              </a:lnSpc>
              <a:spcBef>
                <a:spcPts val="0"/>
              </a:spcBef>
              <a:spcAft>
                <a:spcPts val="0"/>
              </a:spcAft>
              <a:buNone/>
              <a:defRPr/>
            </a:lvl4pPr>
            <a:lvl5pPr marL="1828754" indent="0">
              <a:lnSpc>
                <a:spcPct val="100000"/>
              </a:lnSpc>
              <a:spcBef>
                <a:spcPts val="0"/>
              </a:spcBef>
              <a:spcAft>
                <a:spcPts val="0"/>
              </a:spcAft>
              <a:buNone/>
              <a:defRPr/>
            </a:lvl5pPr>
          </a:lstStyle>
          <a:p>
            <a:pPr lvl="0"/>
            <a:r>
              <a:rPr lang="en-US"/>
              <a:t>Edit Master text styles</a:t>
            </a:r>
          </a:p>
        </p:txBody>
      </p:sp>
      <p:sp>
        <p:nvSpPr>
          <p:cNvPr id="6" name="Slide Number Placeholder 5">
            <a:extLst>
              <a:ext uri="{FF2B5EF4-FFF2-40B4-BE49-F238E27FC236}">
                <a16:creationId xmlns:a16="http://schemas.microsoft.com/office/drawing/2014/main" id="{3172E23C-AA3D-41F2-9F58-4C2C5716FDAF}"/>
              </a:ext>
            </a:extLst>
          </p:cNvPr>
          <p:cNvSpPr>
            <a:spLocks noGrp="1"/>
          </p:cNvSpPr>
          <p:nvPr>
            <p:ph type="sldNum" sz="quarter" idx="4"/>
          </p:nvPr>
        </p:nvSpPr>
        <p:spPr>
          <a:xfrm>
            <a:off x="11196421" y="6314250"/>
            <a:ext cx="492719" cy="299129"/>
          </a:xfrm>
          <a:prstGeom prst="rect">
            <a:avLst/>
          </a:prstGeom>
        </p:spPr>
        <p:txBody>
          <a:bodyPr vert="horz" lIns="91440" tIns="45720" rIns="91440" bIns="45720" rtlCol="0" anchor="ctr"/>
          <a:lstStyle>
            <a:lvl1pPr algn="r">
              <a:defRPr sz="1067">
                <a:solidFill>
                  <a:schemeClr val="tx1"/>
                </a:solidFill>
                <a:latin typeface="Arial" charset="0"/>
                <a:ea typeface="Arial" charset="0"/>
                <a:cs typeface="Arial" charset="0"/>
              </a:defRPr>
            </a:lvl1pPr>
          </a:lstStyle>
          <a:p>
            <a:fld id="{5DCF5B18-1935-AB44-AE6E-C993FDFDD711}" type="slidenum">
              <a:rPr lang="en-US" smtClean="0"/>
              <a:pPr/>
              <a:t>‹#›</a:t>
            </a:fld>
            <a:endParaRPr lang="en-US" dirty="0"/>
          </a:p>
        </p:txBody>
      </p:sp>
    </p:spTree>
    <p:extLst>
      <p:ext uri="{BB962C8B-B14F-4D97-AF65-F5344CB8AC3E}">
        <p14:creationId xmlns:p14="http://schemas.microsoft.com/office/powerpoint/2010/main" val="152204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1"/>
        <p:cNvGrpSpPr/>
        <p:nvPr/>
      </p:nvGrpSpPr>
      <p:grpSpPr>
        <a:xfrm>
          <a:off x="0" y="0"/>
          <a:ext cx="0" cy="0"/>
          <a:chOff x="0" y="0"/>
          <a:chExt cx="0" cy="0"/>
        </a:xfrm>
      </p:grpSpPr>
      <p:sp>
        <p:nvSpPr>
          <p:cNvPr id="62" name="Google Shape;62;p7"/>
          <p:cNvSpPr txBox="1">
            <a:spLocks noGrp="1"/>
          </p:cNvSpPr>
          <p:nvPr>
            <p:ph type="body" idx="1"/>
          </p:nvPr>
        </p:nvSpPr>
        <p:spPr>
          <a:xfrm>
            <a:off x="413004" y="1371600"/>
            <a:ext cx="11365992" cy="1479379"/>
          </a:xfrm>
          <a:prstGeom prst="rect">
            <a:avLst/>
          </a:prstGeom>
          <a:noFill/>
          <a:ln>
            <a:noFill/>
          </a:ln>
        </p:spPr>
        <p:txBody>
          <a:bodyPr spcFirstLastPara="1" wrap="square" lIns="0" tIns="0" rIns="0" bIns="0" anchor="t" anchorCtr="0">
            <a:spAutoFit/>
          </a:bodyPr>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400"/>
              </a:spcBef>
              <a:spcAft>
                <a:spcPts val="0"/>
              </a:spcAft>
              <a:buSzPts val="2000"/>
              <a:buFont typeface="Arial"/>
              <a:buChar char="–"/>
              <a:defRPr/>
            </a:lvl2pPr>
            <a:lvl3pPr marL="1371600" lvl="2" indent="-342900" algn="l">
              <a:lnSpc>
                <a:spcPct val="90000"/>
              </a:lnSpc>
              <a:spcBef>
                <a:spcPts val="400"/>
              </a:spcBef>
              <a:spcAft>
                <a:spcPts val="0"/>
              </a:spcAft>
              <a:buSzPts val="1800"/>
              <a:buFont typeface="Arial"/>
              <a:buChar char="–"/>
              <a:defRPr sz="1800"/>
            </a:lvl3pPr>
            <a:lvl4pPr marL="1828800" lvl="3" indent="-330200" algn="l">
              <a:lnSpc>
                <a:spcPct val="90000"/>
              </a:lnSpc>
              <a:spcBef>
                <a:spcPts val="400"/>
              </a:spcBef>
              <a:spcAft>
                <a:spcPts val="0"/>
              </a:spcAft>
              <a:buSzPts val="1600"/>
              <a:buFont typeface="Arial"/>
              <a:buChar char="–"/>
              <a:defRPr/>
            </a:lvl4pPr>
            <a:lvl5pPr marL="2286000" lvl="4" indent="-317500" algn="l">
              <a:lnSpc>
                <a:spcPct val="90000"/>
              </a:lnSpc>
              <a:spcBef>
                <a:spcPts val="400"/>
              </a:spcBef>
              <a:spcAft>
                <a:spcPts val="0"/>
              </a:spcAft>
              <a:buSzPts val="1400"/>
              <a:buFont typeface="Arial"/>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 name="Google Shape;63;p7"/>
          <p:cNvSpPr txBox="1">
            <a:spLocks noGrp="1"/>
          </p:cNvSpPr>
          <p:nvPr>
            <p:ph type="title"/>
          </p:nvPr>
        </p:nvSpPr>
        <p:spPr>
          <a:xfrm>
            <a:off x="413004" y="551311"/>
            <a:ext cx="11365992" cy="366254"/>
          </a:xfrm>
          <a:prstGeom prst="rect">
            <a:avLst/>
          </a:prstGeom>
          <a:noFill/>
          <a:ln>
            <a:noFill/>
          </a:ln>
        </p:spPr>
        <p:txBody>
          <a:bodyPr spcFirstLastPara="1" wrap="square" lIns="0" tIns="0" rIns="0" bIns="0" anchor="ctr" anchorCtr="0">
            <a:spAutoFit/>
          </a:bodyPr>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4283899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Line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4">
            <a:extLst>
              <a:ext uri="{FF2B5EF4-FFF2-40B4-BE49-F238E27FC236}">
                <a16:creationId xmlns:a16="http://schemas.microsoft.com/office/drawing/2014/main" id="{042DFAE9-6E3F-7E4C-B711-0DAF6D841EB9}"/>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76890D62-2DC1-CD4F-AA6D-3A92C8E9E2A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5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urity - Dark Section Header">
  <p:cSld name="Security - Dark Section Header">
    <p:spTree>
      <p:nvGrpSpPr>
        <p:cNvPr id="1" name="Shape 18"/>
        <p:cNvGrpSpPr/>
        <p:nvPr/>
      </p:nvGrpSpPr>
      <p:grpSpPr>
        <a:xfrm>
          <a:off x="0" y="0"/>
          <a:ext cx="0" cy="0"/>
          <a:chOff x="0" y="0"/>
          <a:chExt cx="0" cy="0"/>
        </a:xfrm>
      </p:grpSpPr>
      <p:pic>
        <p:nvPicPr>
          <p:cNvPr id="19" name="Google Shape;19;p59"/>
          <p:cNvPicPr preferRelativeResize="0"/>
          <p:nvPr/>
        </p:nvPicPr>
        <p:blipFill rotWithShape="1">
          <a:blip r:embed="rId2">
            <a:alphaModFix/>
          </a:blip>
          <a:srcRect/>
          <a:stretch/>
        </p:blipFill>
        <p:spPr>
          <a:xfrm>
            <a:off x="-31496" y="85486"/>
            <a:ext cx="12238736" cy="6890031"/>
          </a:xfrm>
          <a:prstGeom prst="rect">
            <a:avLst/>
          </a:prstGeom>
          <a:solidFill>
            <a:schemeClr val="accent5"/>
          </a:solidFill>
          <a:ln>
            <a:noFill/>
          </a:ln>
        </p:spPr>
      </p:pic>
      <p:pic>
        <p:nvPicPr>
          <p:cNvPr id="20" name="Google Shape;20;p59" descr="A picture containing food&#10;&#10;Description automatically generated"/>
          <p:cNvPicPr preferRelativeResize="0"/>
          <p:nvPr/>
        </p:nvPicPr>
        <p:blipFill rotWithShape="1">
          <a:blip r:embed="rId3">
            <a:alphaModFix/>
          </a:blip>
          <a:srcRect l="10185" r="6667" b="1292"/>
          <a:stretch/>
        </p:blipFill>
        <p:spPr>
          <a:xfrm>
            <a:off x="0" y="1568830"/>
            <a:ext cx="12192000" cy="3104770"/>
          </a:xfrm>
          <a:prstGeom prst="rect">
            <a:avLst/>
          </a:prstGeom>
          <a:noFill/>
          <a:ln>
            <a:noFill/>
          </a:ln>
        </p:spPr>
      </p:pic>
      <p:pic>
        <p:nvPicPr>
          <p:cNvPr id="21" name="Google Shape;21;p59"/>
          <p:cNvPicPr preferRelativeResize="0"/>
          <p:nvPr/>
        </p:nvPicPr>
        <p:blipFill rotWithShape="1">
          <a:blip r:embed="rId4">
            <a:alphaModFix/>
          </a:blip>
          <a:srcRect t="465"/>
          <a:stretch/>
        </p:blipFill>
        <p:spPr>
          <a:xfrm>
            <a:off x="-31496" y="1568830"/>
            <a:ext cx="12238736" cy="3104770"/>
          </a:xfrm>
          <a:prstGeom prst="rect">
            <a:avLst/>
          </a:prstGeom>
          <a:noFill/>
          <a:ln>
            <a:noFill/>
          </a:ln>
        </p:spPr>
      </p:pic>
      <p:sp>
        <p:nvSpPr>
          <p:cNvPr id="22" name="Google Shape;22;p59"/>
          <p:cNvSpPr/>
          <p:nvPr/>
        </p:nvSpPr>
        <p:spPr>
          <a:xfrm>
            <a:off x="-34429" y="85486"/>
            <a:ext cx="12238737" cy="6870264"/>
          </a:xfrm>
          <a:prstGeom prst="rect">
            <a:avLst/>
          </a:prstGeom>
          <a:solidFill>
            <a:schemeClr val="accent5">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59"/>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24" name="Google Shape;24;p59"/>
          <p:cNvPicPr preferRelativeResize="0"/>
          <p:nvPr/>
        </p:nvPicPr>
        <p:blipFill rotWithShape="1">
          <a:blip r:embed="rId5">
            <a:alphaModFix/>
          </a:blip>
          <a:srcRect/>
          <a:stretch/>
        </p:blipFill>
        <p:spPr>
          <a:xfrm>
            <a:off x="10381892" y="6468920"/>
            <a:ext cx="1496946" cy="202290"/>
          </a:xfrm>
          <a:prstGeom prst="rect">
            <a:avLst/>
          </a:prstGeom>
          <a:noFill/>
          <a:ln>
            <a:noFill/>
          </a:ln>
        </p:spPr>
      </p:pic>
      <p:grpSp>
        <p:nvGrpSpPr>
          <p:cNvPr id="25" name="Google Shape;25;p59"/>
          <p:cNvGrpSpPr/>
          <p:nvPr/>
        </p:nvGrpSpPr>
        <p:grpSpPr>
          <a:xfrm>
            <a:off x="0" y="123"/>
            <a:ext cx="12192000" cy="88197"/>
            <a:chOff x="0" y="0"/>
            <a:chExt cx="12192000" cy="88197"/>
          </a:xfrm>
        </p:grpSpPr>
        <p:sp>
          <p:nvSpPr>
            <p:cNvPr id="26" name="Google Shape;26;p59"/>
            <p:cNvSpPr/>
            <p:nvPr/>
          </p:nvSpPr>
          <p:spPr>
            <a:xfrm>
              <a:off x="0" y="0"/>
              <a:ext cx="9865489" cy="88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59"/>
            <p:cNvSpPr/>
            <p:nvPr/>
          </p:nvSpPr>
          <p:spPr>
            <a:xfrm>
              <a:off x="9865489" y="0"/>
              <a:ext cx="2326511" cy="88197"/>
            </a:xfrm>
            <a:prstGeom prst="rect">
              <a:avLst/>
            </a:prstGeom>
            <a:solidFill>
              <a:srgbClr val="A61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8" name="Google Shape;28;p59"/>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2021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29" name="Google Shape;29;p59"/>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9"/>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l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1" name="Google Shape;31;p59"/>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2" name="Google Shape;32;p59"/>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 name="Google Shape;33;p59"/>
          <p:cNvGrpSpPr/>
          <p:nvPr/>
        </p:nvGrpSpPr>
        <p:grpSpPr>
          <a:xfrm>
            <a:off x="638002" y="1697808"/>
            <a:ext cx="1870785" cy="1870785"/>
            <a:chOff x="638002" y="1934716"/>
            <a:chExt cx="1870785" cy="1870785"/>
          </a:xfrm>
        </p:grpSpPr>
        <p:sp>
          <p:nvSpPr>
            <p:cNvPr id="34" name="Google Shape;34;p59"/>
            <p:cNvSpPr/>
            <p:nvPr/>
          </p:nvSpPr>
          <p:spPr>
            <a:xfrm>
              <a:off x="918609" y="2218152"/>
              <a:ext cx="1309573" cy="130957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5" name="Google Shape;35;p59" descr="Logo&#10;&#10;Description automatically generated"/>
            <p:cNvPicPr preferRelativeResize="0"/>
            <p:nvPr/>
          </p:nvPicPr>
          <p:blipFill rotWithShape="1">
            <a:blip r:embed="rId6">
              <a:alphaModFix/>
            </a:blip>
            <a:srcRect/>
            <a:stretch/>
          </p:blipFill>
          <p:spPr>
            <a:xfrm>
              <a:off x="638002" y="1934716"/>
              <a:ext cx="1870785" cy="1870785"/>
            </a:xfrm>
            <a:prstGeom prst="rect">
              <a:avLst/>
            </a:prstGeom>
            <a:noFill/>
            <a:ln>
              <a:noFill/>
            </a:ln>
          </p:spPr>
        </p:pic>
      </p:grpSp>
    </p:spTree>
    <p:extLst>
      <p:ext uri="{BB962C8B-B14F-4D97-AF65-F5344CB8AC3E}">
        <p14:creationId xmlns:p14="http://schemas.microsoft.com/office/powerpoint/2010/main" val="2210792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urity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404814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 Line Title - White">
  <p:cSld name="1 Line Title - White">
    <p:spTree>
      <p:nvGrpSpPr>
        <p:cNvPr id="1" name="Shape 36"/>
        <p:cNvGrpSpPr/>
        <p:nvPr/>
      </p:nvGrpSpPr>
      <p:grpSpPr>
        <a:xfrm>
          <a:off x="0" y="0"/>
          <a:ext cx="0" cy="0"/>
          <a:chOff x="0" y="0"/>
          <a:chExt cx="0" cy="0"/>
        </a:xfrm>
      </p:grpSpPr>
      <p:sp>
        <p:nvSpPr>
          <p:cNvPr id="37" name="Google Shape;37;p60"/>
          <p:cNvSpPr txBox="1">
            <a:spLocks noGrp="1"/>
          </p:cNvSpPr>
          <p:nvPr>
            <p:ph type="body" idx="1"/>
          </p:nvPr>
        </p:nvSpPr>
        <p:spPr>
          <a:xfrm>
            <a:off x="930275" y="2047009"/>
            <a:ext cx="10207778" cy="4017239"/>
          </a:xfrm>
          <a:prstGeom prst="rect">
            <a:avLst/>
          </a:prstGeom>
          <a:noFill/>
          <a:ln>
            <a:noFill/>
          </a:ln>
        </p:spPr>
        <p:txBody>
          <a:bodyPr spcFirstLastPara="1" wrap="square" lIns="0" tIns="45700" rIns="0" bIns="45700" anchor="t" anchorCtr="0">
            <a:normAutofit/>
          </a:bodyPr>
          <a:lstStyle>
            <a:lvl1pPr marL="457200" lvl="0" indent="-330200" algn="l">
              <a:lnSpc>
                <a:spcPct val="90000"/>
              </a:lnSpc>
              <a:spcBef>
                <a:spcPts val="1000"/>
              </a:spcBef>
              <a:spcAft>
                <a:spcPts val="0"/>
              </a:spcAft>
              <a:buClr>
                <a:schemeClr val="accent1"/>
              </a:buClr>
              <a:buSzPts val="1600"/>
              <a:buFont typeface="Arial"/>
              <a:buChar char="•"/>
              <a:defRPr/>
            </a:lvl1pPr>
            <a:lvl2pPr marL="914400" lvl="1" indent="-317500" algn="l">
              <a:lnSpc>
                <a:spcPct val="90000"/>
              </a:lnSpc>
              <a:spcBef>
                <a:spcPts val="500"/>
              </a:spcBef>
              <a:spcAft>
                <a:spcPts val="0"/>
              </a:spcAft>
              <a:buSzPts val="1400"/>
              <a:buFont typeface="Arial"/>
              <a:buChar char="‒"/>
              <a:defRPr/>
            </a:lvl2pPr>
            <a:lvl3pPr marL="1371600" lvl="2" indent="-304800" algn="l">
              <a:lnSpc>
                <a:spcPct val="90000"/>
              </a:lnSpc>
              <a:spcBef>
                <a:spcPts val="500"/>
              </a:spcBef>
              <a:spcAft>
                <a:spcPts val="0"/>
              </a:spcAft>
              <a:buSzPts val="1200"/>
              <a:buFont typeface="Arial"/>
              <a:buChar char="‒"/>
              <a:defRPr/>
            </a:lvl3pPr>
            <a:lvl4pPr marL="1828800" lvl="3" indent="-228600" algn="l">
              <a:lnSpc>
                <a:spcPct val="90000"/>
              </a:lnSpc>
              <a:spcBef>
                <a:spcPts val="500"/>
              </a:spcBef>
              <a:spcAft>
                <a:spcPts val="0"/>
              </a:spcAft>
              <a:buSzPts val="1800"/>
              <a:buNone/>
              <a:defRPr/>
            </a:lvl4pPr>
            <a:lvl5pPr marL="2286000" lvl="4" indent="-304800" algn="l">
              <a:lnSpc>
                <a:spcPct val="90000"/>
              </a:lnSpc>
              <a:spcBef>
                <a:spcPts val="500"/>
              </a:spcBef>
              <a:spcAft>
                <a:spcPts val="0"/>
              </a:spcAft>
              <a:buSzPts val="1200"/>
              <a:buFont typeface="Arial"/>
              <a:buChar char="‒"/>
              <a:defRPr/>
            </a:lvl5pPr>
            <a:lvl6pPr marL="2743200" lvl="5" indent="-304800" algn="l">
              <a:lnSpc>
                <a:spcPct val="90000"/>
              </a:lnSpc>
              <a:spcBef>
                <a:spcPts val="500"/>
              </a:spcBef>
              <a:spcAft>
                <a:spcPts val="0"/>
              </a:spcAft>
              <a:buSzPts val="1200"/>
              <a:buFont typeface="Arial"/>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0"/>
          <p:cNvSpPr txBox="1">
            <a:spLocks noGrp="1"/>
          </p:cNvSpPr>
          <p:nvPr>
            <p:ph type="title"/>
          </p:nvPr>
        </p:nvSpPr>
        <p:spPr>
          <a:xfrm>
            <a:off x="930275" y="793751"/>
            <a:ext cx="7342322" cy="73025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9" name="Google Shape;39;p60"/>
          <p:cNvCxnSpPr/>
          <p:nvPr/>
        </p:nvCxnSpPr>
        <p:spPr>
          <a:xfrm>
            <a:off x="620943" y="914370"/>
            <a:ext cx="0" cy="412406"/>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40705871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1 Line Title - White">
  <p:cSld name="3_1 Line Title - White">
    <p:spTree>
      <p:nvGrpSpPr>
        <p:cNvPr id="1" name="Shape 40"/>
        <p:cNvGrpSpPr/>
        <p:nvPr/>
      </p:nvGrpSpPr>
      <p:grpSpPr>
        <a:xfrm>
          <a:off x="0" y="0"/>
          <a:ext cx="0" cy="0"/>
          <a:chOff x="0" y="0"/>
          <a:chExt cx="0" cy="0"/>
        </a:xfrm>
      </p:grpSpPr>
      <p:sp>
        <p:nvSpPr>
          <p:cNvPr id="41" name="Google Shape;41;p61"/>
          <p:cNvSpPr txBox="1">
            <a:spLocks noGrp="1"/>
          </p:cNvSpPr>
          <p:nvPr>
            <p:ph type="body" idx="1"/>
          </p:nvPr>
        </p:nvSpPr>
        <p:spPr>
          <a:xfrm>
            <a:off x="5831853" y="906750"/>
            <a:ext cx="5306199" cy="5157498"/>
          </a:xfrm>
          <a:prstGeom prst="rect">
            <a:avLst/>
          </a:prstGeom>
          <a:noFill/>
          <a:ln>
            <a:noFill/>
          </a:ln>
        </p:spPr>
        <p:txBody>
          <a:bodyPr spcFirstLastPara="1" wrap="square" lIns="0" tIns="45700" rIns="0" bIns="45700" anchor="t" anchorCtr="0">
            <a:normAutofit/>
          </a:bodyPr>
          <a:lstStyle>
            <a:lvl1pPr marL="457200" lvl="0" indent="-330200" algn="l">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Font typeface="Arial"/>
              <a:buChar char="‒"/>
              <a:defRPr/>
            </a:lvl2pPr>
            <a:lvl3pPr marL="1371600" lvl="2" indent="-304800" algn="l">
              <a:lnSpc>
                <a:spcPct val="90000"/>
              </a:lnSpc>
              <a:spcBef>
                <a:spcPts val="500"/>
              </a:spcBef>
              <a:spcAft>
                <a:spcPts val="0"/>
              </a:spcAft>
              <a:buSzPts val="1200"/>
              <a:buFont typeface="Arial"/>
              <a:buChar char="‒"/>
              <a:defRPr/>
            </a:lvl3pPr>
            <a:lvl4pPr marL="1828800" lvl="3" indent="-228600" algn="l">
              <a:lnSpc>
                <a:spcPct val="90000"/>
              </a:lnSpc>
              <a:spcBef>
                <a:spcPts val="500"/>
              </a:spcBef>
              <a:spcAft>
                <a:spcPts val="0"/>
              </a:spcAft>
              <a:buSzPts val="1800"/>
              <a:buNone/>
              <a:defRPr/>
            </a:lvl4pPr>
            <a:lvl5pPr marL="2286000" lvl="4" indent="-304800" algn="l">
              <a:lnSpc>
                <a:spcPct val="90000"/>
              </a:lnSpc>
              <a:spcBef>
                <a:spcPts val="500"/>
              </a:spcBef>
              <a:spcAft>
                <a:spcPts val="0"/>
              </a:spcAft>
              <a:buSzPts val="1200"/>
              <a:buFont typeface="Arial"/>
              <a:buChar char="‒"/>
              <a:defRPr/>
            </a:lvl5pPr>
            <a:lvl6pPr marL="2743200" lvl="5" indent="-304800" algn="l">
              <a:lnSpc>
                <a:spcPct val="90000"/>
              </a:lnSpc>
              <a:spcBef>
                <a:spcPts val="500"/>
              </a:spcBef>
              <a:spcAft>
                <a:spcPts val="0"/>
              </a:spcAft>
              <a:buSzPts val="1200"/>
              <a:buFont typeface="Arial"/>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1"/>
          <p:cNvSpPr txBox="1">
            <a:spLocks noGrp="1"/>
          </p:cNvSpPr>
          <p:nvPr>
            <p:ph type="title"/>
          </p:nvPr>
        </p:nvSpPr>
        <p:spPr>
          <a:xfrm>
            <a:off x="930274" y="927070"/>
            <a:ext cx="3306445" cy="1631606"/>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3" name="Google Shape;43;p61"/>
          <p:cNvCxnSpPr/>
          <p:nvPr/>
        </p:nvCxnSpPr>
        <p:spPr>
          <a:xfrm>
            <a:off x="620943" y="906750"/>
            <a:ext cx="0" cy="1631606"/>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21045566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1 Line Title - White - Sub">
  <p:cSld name="2_1 Line Title - White - Sub">
    <p:spTree>
      <p:nvGrpSpPr>
        <p:cNvPr id="1" name="Shape 52"/>
        <p:cNvGrpSpPr/>
        <p:nvPr/>
      </p:nvGrpSpPr>
      <p:grpSpPr>
        <a:xfrm>
          <a:off x="0" y="0"/>
          <a:ext cx="0" cy="0"/>
          <a:chOff x="0" y="0"/>
          <a:chExt cx="0" cy="0"/>
        </a:xfrm>
      </p:grpSpPr>
      <p:sp>
        <p:nvSpPr>
          <p:cNvPr id="53" name="Google Shape;53;p64"/>
          <p:cNvSpPr txBox="1">
            <a:spLocks noGrp="1"/>
          </p:cNvSpPr>
          <p:nvPr>
            <p:ph type="title"/>
          </p:nvPr>
        </p:nvSpPr>
        <p:spPr>
          <a:xfrm>
            <a:off x="930275" y="793751"/>
            <a:ext cx="7342322" cy="73025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4"/>
          <p:cNvSpPr txBox="1">
            <a:spLocks noGrp="1"/>
          </p:cNvSpPr>
          <p:nvPr>
            <p:ph type="subTitle" idx="1"/>
          </p:nvPr>
        </p:nvSpPr>
        <p:spPr>
          <a:xfrm>
            <a:off x="930275" y="1657923"/>
            <a:ext cx="4647877"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64"/>
          <p:cNvSpPr txBox="1">
            <a:spLocks noGrp="1"/>
          </p:cNvSpPr>
          <p:nvPr>
            <p:ph type="body" idx="2"/>
          </p:nvPr>
        </p:nvSpPr>
        <p:spPr>
          <a:xfrm>
            <a:off x="930274" y="2524049"/>
            <a:ext cx="9140825" cy="1531935"/>
          </a:xfrm>
          <a:prstGeom prst="rect">
            <a:avLst/>
          </a:prstGeom>
          <a:noFill/>
          <a:ln>
            <a:noFill/>
          </a:ln>
        </p:spPr>
        <p:txBody>
          <a:bodyPr spcFirstLastPara="1" wrap="square" lIns="0" tIns="45700" rIns="0" bIns="45700" anchor="t" anchorCtr="0">
            <a:normAutofit/>
          </a:bodyPr>
          <a:lstStyle>
            <a:lvl1pPr marL="457200" lvl="0" indent="-330200" algn="l">
              <a:lnSpc>
                <a:spcPct val="90000"/>
              </a:lnSpc>
              <a:spcBef>
                <a:spcPts val="1000"/>
              </a:spcBef>
              <a:spcAft>
                <a:spcPts val="0"/>
              </a:spcAft>
              <a:buSzPts val="1600"/>
              <a:buChar char="•"/>
              <a:defRPr/>
            </a:lvl1pPr>
            <a:lvl2pPr marL="914400" lvl="1" indent="-317500" algn="l">
              <a:lnSpc>
                <a:spcPct val="90000"/>
              </a:lnSpc>
              <a:spcBef>
                <a:spcPts val="500"/>
              </a:spcBef>
              <a:spcAft>
                <a:spcPts val="0"/>
              </a:spcAft>
              <a:buSzPts val="1400"/>
              <a:buFont typeface="Arial"/>
              <a:buChar char="‒"/>
              <a:defRPr/>
            </a:lvl2pPr>
            <a:lvl3pPr marL="1371600" lvl="2" indent="-304800" algn="l">
              <a:lnSpc>
                <a:spcPct val="90000"/>
              </a:lnSpc>
              <a:spcBef>
                <a:spcPts val="500"/>
              </a:spcBef>
              <a:spcAft>
                <a:spcPts val="0"/>
              </a:spcAft>
              <a:buSzPts val="1200"/>
              <a:buFont typeface="Arial"/>
              <a:buChar char="‒"/>
              <a:defRPr/>
            </a:lvl3pPr>
            <a:lvl4pPr marL="1828800" lvl="3" indent="-228600" algn="l">
              <a:lnSpc>
                <a:spcPct val="90000"/>
              </a:lnSpc>
              <a:spcBef>
                <a:spcPts val="500"/>
              </a:spcBef>
              <a:spcAft>
                <a:spcPts val="0"/>
              </a:spcAft>
              <a:buSzPts val="1800"/>
              <a:buNone/>
              <a:defRPr/>
            </a:lvl4pPr>
            <a:lvl5pPr marL="2286000" lvl="4" indent="-304800" algn="l">
              <a:lnSpc>
                <a:spcPct val="90000"/>
              </a:lnSpc>
              <a:spcBef>
                <a:spcPts val="500"/>
              </a:spcBef>
              <a:spcAft>
                <a:spcPts val="0"/>
              </a:spcAft>
              <a:buSzPts val="1200"/>
              <a:buFont typeface="Arial"/>
              <a:buChar char="‒"/>
              <a:defRPr/>
            </a:lvl5pPr>
            <a:lvl6pPr marL="2743200" lvl="5" indent="-304800" algn="l">
              <a:lnSpc>
                <a:spcPct val="90000"/>
              </a:lnSpc>
              <a:spcBef>
                <a:spcPts val="500"/>
              </a:spcBef>
              <a:spcAft>
                <a:spcPts val="0"/>
              </a:spcAft>
              <a:buSzPts val="1200"/>
              <a:buFont typeface="Arial"/>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 name="Google Shape;56;p64"/>
          <p:cNvCxnSpPr/>
          <p:nvPr/>
        </p:nvCxnSpPr>
        <p:spPr>
          <a:xfrm>
            <a:off x="620943" y="914370"/>
            <a:ext cx="0" cy="412406"/>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910662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 Line Title - White - Sub - Bullets">
  <p:cSld name="1 Line Title - White - Sub - Bullets">
    <p:spTree>
      <p:nvGrpSpPr>
        <p:cNvPr id="1" name="Shape 57"/>
        <p:cNvGrpSpPr/>
        <p:nvPr/>
      </p:nvGrpSpPr>
      <p:grpSpPr>
        <a:xfrm>
          <a:off x="0" y="0"/>
          <a:ext cx="0" cy="0"/>
          <a:chOff x="0" y="0"/>
          <a:chExt cx="0" cy="0"/>
        </a:xfrm>
      </p:grpSpPr>
      <p:sp>
        <p:nvSpPr>
          <p:cNvPr id="58" name="Google Shape;58;p65"/>
          <p:cNvSpPr txBox="1">
            <a:spLocks noGrp="1"/>
          </p:cNvSpPr>
          <p:nvPr>
            <p:ph type="title"/>
          </p:nvPr>
        </p:nvSpPr>
        <p:spPr>
          <a:xfrm>
            <a:off x="930275" y="793751"/>
            <a:ext cx="7342322" cy="73025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65"/>
          <p:cNvSpPr txBox="1">
            <a:spLocks noGrp="1"/>
          </p:cNvSpPr>
          <p:nvPr>
            <p:ph type="subTitle" idx="1"/>
          </p:nvPr>
        </p:nvSpPr>
        <p:spPr>
          <a:xfrm>
            <a:off x="930275" y="1657923"/>
            <a:ext cx="4647877"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65"/>
          <p:cNvSpPr txBox="1">
            <a:spLocks noGrp="1"/>
          </p:cNvSpPr>
          <p:nvPr>
            <p:ph type="body" idx="2"/>
          </p:nvPr>
        </p:nvSpPr>
        <p:spPr>
          <a:xfrm>
            <a:off x="930275" y="2514600"/>
            <a:ext cx="4207206" cy="1438417"/>
          </a:xfrm>
          <a:prstGeom prst="rect">
            <a:avLst/>
          </a:prstGeom>
          <a:noFill/>
          <a:ln>
            <a:noFill/>
          </a:ln>
        </p:spPr>
        <p:txBody>
          <a:bodyPr spcFirstLastPara="1" wrap="square" lIns="0" tIns="45700" rIns="0" bIns="45700" anchor="t" anchorCtr="0">
            <a:noAutofit/>
          </a:bodyPr>
          <a:lstStyle>
            <a:lvl1pPr marL="457200" lvl="0" indent="-330200" algn="l">
              <a:lnSpc>
                <a:spcPct val="100000"/>
              </a:lnSpc>
              <a:spcBef>
                <a:spcPts val="1000"/>
              </a:spcBef>
              <a:spcAft>
                <a:spcPts val="0"/>
              </a:spcAft>
              <a:buClr>
                <a:schemeClr val="accent1"/>
              </a:buClr>
              <a:buSzPts val="1600"/>
              <a:buFont typeface="Arial"/>
              <a:buChar char="•"/>
              <a:defRPr sz="1600">
                <a:solidFill>
                  <a:srgbClr val="53565A"/>
                </a:solidFil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sp>
        <p:nvSpPr>
          <p:cNvPr id="61" name="Google Shape;61;p65"/>
          <p:cNvSpPr txBox="1">
            <a:spLocks noGrp="1"/>
          </p:cNvSpPr>
          <p:nvPr>
            <p:ph type="body" idx="3"/>
          </p:nvPr>
        </p:nvSpPr>
        <p:spPr>
          <a:xfrm>
            <a:off x="6096000" y="2514599"/>
            <a:ext cx="4207206" cy="1438417"/>
          </a:xfrm>
          <a:prstGeom prst="rect">
            <a:avLst/>
          </a:prstGeom>
          <a:noFill/>
          <a:ln>
            <a:noFill/>
          </a:ln>
        </p:spPr>
        <p:txBody>
          <a:bodyPr spcFirstLastPara="1" wrap="square" lIns="0" tIns="45700" rIns="0" bIns="45700" anchor="t" anchorCtr="0">
            <a:noAutofit/>
          </a:bodyPr>
          <a:lstStyle>
            <a:lvl1pPr marL="457200" lvl="0" indent="-330200" algn="l">
              <a:lnSpc>
                <a:spcPct val="100000"/>
              </a:lnSpc>
              <a:spcBef>
                <a:spcPts val="1000"/>
              </a:spcBef>
              <a:spcAft>
                <a:spcPts val="0"/>
              </a:spcAft>
              <a:buClr>
                <a:schemeClr val="accent1"/>
              </a:buClr>
              <a:buSzPts val="1600"/>
              <a:buFont typeface="Arial"/>
              <a:buChar char="•"/>
              <a:defRPr sz="1600">
                <a:solidFill>
                  <a:srgbClr val="53565A"/>
                </a:solidFil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cxnSp>
        <p:nvCxnSpPr>
          <p:cNvPr id="62" name="Google Shape;62;p65"/>
          <p:cNvCxnSpPr/>
          <p:nvPr/>
        </p:nvCxnSpPr>
        <p:spPr>
          <a:xfrm>
            <a:off x="620943" y="914370"/>
            <a:ext cx="0" cy="412406"/>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206017748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Blank Slide">
  <p:cSld name="3_Blank Slide">
    <p:spTree>
      <p:nvGrpSpPr>
        <p:cNvPr id="1" name="Shape 158"/>
        <p:cNvGrpSpPr/>
        <p:nvPr/>
      </p:nvGrpSpPr>
      <p:grpSpPr>
        <a:xfrm>
          <a:off x="0" y="0"/>
          <a:ext cx="0" cy="0"/>
          <a:chOff x="0" y="0"/>
          <a:chExt cx="0" cy="0"/>
        </a:xfrm>
      </p:grpSpPr>
      <p:sp>
        <p:nvSpPr>
          <p:cNvPr id="159" name="Google Shape;159;p77"/>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3D3D3D"/>
                </a:solidFill>
                <a:latin typeface="Arial"/>
                <a:ea typeface="Arial"/>
                <a:cs typeface="Arial"/>
                <a:sym typeface="Arial"/>
              </a:rPr>
              <a:t>‹#›</a:t>
            </a:fld>
            <a:endParaRPr sz="800" b="0" i="0" u="none" strike="noStrike" cap="none">
              <a:solidFill>
                <a:srgbClr val="3D3D3D"/>
              </a:solidFill>
              <a:latin typeface="Arial"/>
              <a:ea typeface="Arial"/>
              <a:cs typeface="Arial"/>
              <a:sym typeface="Arial"/>
            </a:endParaRPr>
          </a:p>
        </p:txBody>
      </p:sp>
      <p:pic>
        <p:nvPicPr>
          <p:cNvPr id="160" name="Google Shape;160;p77"/>
          <p:cNvPicPr preferRelativeResize="0"/>
          <p:nvPr/>
        </p:nvPicPr>
        <p:blipFill rotWithShape="1">
          <a:blip r:embed="rId2">
            <a:alphaModFix/>
          </a:blip>
          <a:srcRect/>
          <a:stretch/>
        </p:blipFill>
        <p:spPr>
          <a:xfrm>
            <a:off x="10381892" y="6468920"/>
            <a:ext cx="1496946" cy="202290"/>
          </a:xfrm>
          <a:prstGeom prst="rect">
            <a:avLst/>
          </a:prstGeom>
          <a:noFill/>
          <a:ln>
            <a:noFill/>
          </a:ln>
        </p:spPr>
      </p:pic>
    </p:spTree>
    <p:extLst>
      <p:ext uri="{BB962C8B-B14F-4D97-AF65-F5344CB8AC3E}">
        <p14:creationId xmlns:p14="http://schemas.microsoft.com/office/powerpoint/2010/main" val="37030997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Half Text - Half Image 1">
  <p:cSld name="1_Half Text - Half Image 1">
    <p:spTree>
      <p:nvGrpSpPr>
        <p:cNvPr id="1" name="Shape 161"/>
        <p:cNvGrpSpPr/>
        <p:nvPr/>
      </p:nvGrpSpPr>
      <p:grpSpPr>
        <a:xfrm>
          <a:off x="0" y="0"/>
          <a:ext cx="0" cy="0"/>
          <a:chOff x="0" y="0"/>
          <a:chExt cx="0" cy="0"/>
        </a:xfrm>
      </p:grpSpPr>
      <p:sp>
        <p:nvSpPr>
          <p:cNvPr id="162" name="Google Shape;162;p78"/>
          <p:cNvSpPr/>
          <p:nvPr/>
        </p:nvSpPr>
        <p:spPr>
          <a:xfrm>
            <a:off x="1107583" y="6468920"/>
            <a:ext cx="6651938" cy="3033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3" name="Google Shape;163;p78"/>
          <p:cNvSpPr txBox="1">
            <a:spLocks noGrp="1"/>
          </p:cNvSpPr>
          <p:nvPr>
            <p:ph type="title"/>
          </p:nvPr>
        </p:nvSpPr>
        <p:spPr>
          <a:xfrm>
            <a:off x="930275" y="793750"/>
            <a:ext cx="4647876" cy="1254969"/>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accent1"/>
              </a:buClr>
              <a:buSzPts val="4400"/>
              <a:buFont typeface="Arial"/>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78"/>
          <p:cNvSpPr txBox="1">
            <a:spLocks noGrp="1"/>
          </p:cNvSpPr>
          <p:nvPr>
            <p:ph type="subTitle" idx="1"/>
          </p:nvPr>
        </p:nvSpPr>
        <p:spPr>
          <a:xfrm>
            <a:off x="930275" y="2208497"/>
            <a:ext cx="4647877"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p78"/>
          <p:cNvSpPr txBox="1">
            <a:spLocks noGrp="1"/>
          </p:cNvSpPr>
          <p:nvPr>
            <p:ph type="body" idx="2"/>
          </p:nvPr>
        </p:nvSpPr>
        <p:spPr>
          <a:xfrm>
            <a:off x="930274" y="3100497"/>
            <a:ext cx="4647877" cy="1314953"/>
          </a:xfrm>
          <a:prstGeom prst="rect">
            <a:avLst/>
          </a:prstGeom>
          <a:noFill/>
          <a:ln>
            <a:noFill/>
          </a:ln>
        </p:spPr>
        <p:txBody>
          <a:bodyPr spcFirstLastPara="1" wrap="square" lIns="0" tIns="45700" rIns="0" bIns="45700" anchor="t" anchorCtr="0">
            <a:noAutofit/>
          </a:bodyPr>
          <a:lstStyle>
            <a:lvl1pPr marL="457200" lvl="0" indent="-330200" algn="l">
              <a:lnSpc>
                <a:spcPct val="90000"/>
              </a:lnSpc>
              <a:spcBef>
                <a:spcPts val="1000"/>
              </a:spcBef>
              <a:spcAft>
                <a:spcPts val="0"/>
              </a:spcAft>
              <a:buClr>
                <a:schemeClr val="accent1"/>
              </a:buClr>
              <a:buSzPts val="1600"/>
              <a:buFont typeface="Arial"/>
              <a:buChar char="•"/>
              <a:defRPr sz="1600">
                <a:solidFill>
                  <a:srgbClr val="53565A"/>
                </a:solidFil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cxnSp>
        <p:nvCxnSpPr>
          <p:cNvPr id="166" name="Google Shape;166;p78"/>
          <p:cNvCxnSpPr/>
          <p:nvPr/>
        </p:nvCxnSpPr>
        <p:spPr>
          <a:xfrm>
            <a:off x="611975" y="923365"/>
            <a:ext cx="0" cy="1004047"/>
          </a:xfrm>
          <a:prstGeom prst="straightConnector1">
            <a:avLst/>
          </a:prstGeom>
          <a:noFill/>
          <a:ln w="38100" cap="flat" cmpd="sng">
            <a:solidFill>
              <a:schemeClr val="accent2"/>
            </a:solidFill>
            <a:prstDash val="solid"/>
            <a:miter lim="800000"/>
            <a:headEnd type="none" w="sm" len="sm"/>
            <a:tailEnd type="none" w="sm" len="sm"/>
          </a:ln>
        </p:spPr>
      </p:cxnSp>
      <p:sp>
        <p:nvSpPr>
          <p:cNvPr id="167" name="Google Shape;167;p78"/>
          <p:cNvSpPr txBox="1"/>
          <p:nvPr/>
        </p:nvSpPr>
        <p:spPr>
          <a:xfrm>
            <a:off x="1214836" y="6500446"/>
            <a:ext cx="4831795"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3565A"/>
              </a:buClr>
              <a:buSzPts val="600"/>
              <a:buFont typeface="Arial"/>
              <a:buNone/>
            </a:pPr>
            <a:r>
              <a:rPr lang="en-US" sz="600" b="0" i="0" u="none" strike="noStrike" cap="none">
                <a:solidFill>
                  <a:srgbClr val="53565A"/>
                </a:solidFill>
                <a:latin typeface="Arial"/>
                <a:ea typeface="Arial"/>
                <a:cs typeface="Arial"/>
                <a:sym typeface="Arial"/>
              </a:rPr>
              <a:t>Broadcom Proprietary and Confidential </a:t>
            </a:r>
            <a:endParaRPr/>
          </a:p>
          <a:p>
            <a:pPr marL="0" marR="0" lvl="0" indent="0" algn="l" rtl="0">
              <a:lnSpc>
                <a:spcPct val="100000"/>
              </a:lnSpc>
              <a:spcBef>
                <a:spcPts val="0"/>
              </a:spcBef>
              <a:spcAft>
                <a:spcPts val="0"/>
              </a:spcAft>
              <a:buClr>
                <a:srgbClr val="53565A"/>
              </a:buClr>
              <a:buSzPts val="600"/>
              <a:buFont typeface="Arial"/>
              <a:buNone/>
            </a:pPr>
            <a:r>
              <a:rPr lang="en-US" sz="600" b="0" i="0" u="none" strike="noStrike" cap="none">
                <a:solidFill>
                  <a:srgbClr val="53565A"/>
                </a:solidFill>
                <a:latin typeface="Arial"/>
                <a:ea typeface="Arial"/>
                <a:cs typeface="Arial"/>
                <a:sym typeface="Arial"/>
              </a:rPr>
              <a:t>Copyright © 2021 Broadcom. All Rights Reserved. The term "Broadcom" refers to Broadcom, Inc. and/or its subsidiaries.</a:t>
            </a:r>
            <a:endParaRPr sz="600" b="0" i="0" u="none" strike="noStrike" cap="none">
              <a:solidFill>
                <a:srgbClr val="53565A"/>
              </a:solidFill>
              <a:latin typeface="Arial"/>
              <a:ea typeface="Arial"/>
              <a:cs typeface="Arial"/>
              <a:sym typeface="Arial"/>
            </a:endParaRPr>
          </a:p>
        </p:txBody>
      </p:sp>
      <p:pic>
        <p:nvPicPr>
          <p:cNvPr id="168" name="Google Shape;168;p78"/>
          <p:cNvPicPr preferRelativeResize="0"/>
          <p:nvPr/>
        </p:nvPicPr>
        <p:blipFill rotWithShape="1">
          <a:blip r:embed="rId2">
            <a:alphaModFix/>
          </a:blip>
          <a:srcRect/>
          <a:stretch/>
        </p:blipFill>
        <p:spPr>
          <a:xfrm>
            <a:off x="10381892" y="6468920"/>
            <a:ext cx="1496946" cy="202290"/>
          </a:xfrm>
          <a:prstGeom prst="rect">
            <a:avLst/>
          </a:prstGeom>
          <a:noFill/>
          <a:ln>
            <a:noFill/>
          </a:ln>
        </p:spPr>
      </p:pic>
      <p:sp>
        <p:nvSpPr>
          <p:cNvPr id="169" name="Google Shape;169;p78"/>
          <p:cNvSpPr>
            <a:spLocks noGrp="1"/>
          </p:cNvSpPr>
          <p:nvPr>
            <p:ph type="pic" idx="3"/>
          </p:nvPr>
        </p:nvSpPr>
        <p:spPr>
          <a:xfrm>
            <a:off x="6096000" y="85725"/>
            <a:ext cx="6096000" cy="6772275"/>
          </a:xfrm>
          <a:prstGeom prst="rect">
            <a:avLst/>
          </a:prstGeom>
          <a:noFill/>
          <a:ln>
            <a:noFill/>
          </a:ln>
        </p:spPr>
        <p:txBody>
          <a:bodyPr spcFirstLastPara="1" wrap="square" lIns="0" tIns="45700" rIns="0" bIns="45700" anchor="ctr" anchorCtr="0">
            <a:normAutofit/>
          </a:bodyPr>
          <a:lstStyle>
            <a:lvl1pPr marR="0" lvl="0" algn="ctr" rtl="0">
              <a:lnSpc>
                <a:spcPct val="90000"/>
              </a:lnSpc>
              <a:spcBef>
                <a:spcPts val="100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1717848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69"/>
        <p:cNvGrpSpPr/>
        <p:nvPr/>
      </p:nvGrpSpPr>
      <p:grpSpPr>
        <a:xfrm>
          <a:off x="0" y="0"/>
          <a:ext cx="0" cy="0"/>
          <a:chOff x="0" y="0"/>
          <a:chExt cx="0" cy="0"/>
        </a:xfrm>
      </p:grpSpPr>
      <p:pic>
        <p:nvPicPr>
          <p:cNvPr id="270" name="Google Shape;270;p91"/>
          <p:cNvPicPr preferRelativeResize="0"/>
          <p:nvPr/>
        </p:nvPicPr>
        <p:blipFill rotWithShape="1">
          <a:blip r:embed="rId2">
            <a:alphaModFix/>
          </a:blip>
          <a:srcRect l="22994" t="23892"/>
          <a:stretch/>
        </p:blipFill>
        <p:spPr>
          <a:xfrm flipH="1">
            <a:off x="0" y="70161"/>
            <a:ext cx="12192000" cy="6787839"/>
          </a:xfrm>
          <a:prstGeom prst="rect">
            <a:avLst/>
          </a:prstGeom>
          <a:noFill/>
          <a:ln>
            <a:noFill/>
          </a:ln>
        </p:spPr>
      </p:pic>
      <p:pic>
        <p:nvPicPr>
          <p:cNvPr id="271" name="Google Shape;271;p91" descr="A picture containing flower&#10;&#10;Description automatically generated"/>
          <p:cNvPicPr preferRelativeResize="0"/>
          <p:nvPr/>
        </p:nvPicPr>
        <p:blipFill rotWithShape="1">
          <a:blip r:embed="rId3">
            <a:alphaModFix/>
          </a:blip>
          <a:srcRect/>
          <a:stretch/>
        </p:blipFill>
        <p:spPr>
          <a:xfrm>
            <a:off x="945408" y="86180"/>
            <a:ext cx="5181600" cy="6766560"/>
          </a:xfrm>
          <a:prstGeom prst="rect">
            <a:avLst/>
          </a:prstGeom>
          <a:noFill/>
          <a:ln>
            <a:noFill/>
          </a:ln>
        </p:spPr>
      </p:pic>
      <p:sp>
        <p:nvSpPr>
          <p:cNvPr id="272" name="Google Shape;272;p91"/>
          <p:cNvSpPr txBox="1">
            <a:spLocks noGrp="1"/>
          </p:cNvSpPr>
          <p:nvPr>
            <p:ph type="title"/>
          </p:nvPr>
        </p:nvSpPr>
        <p:spPr>
          <a:xfrm>
            <a:off x="1439211" y="2944731"/>
            <a:ext cx="4007243" cy="7789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3" name="Google Shape;273;p91"/>
          <p:cNvCxnSpPr/>
          <p:nvPr/>
        </p:nvCxnSpPr>
        <p:spPr>
          <a:xfrm>
            <a:off x="1230543" y="3036760"/>
            <a:ext cx="0" cy="594911"/>
          </a:xfrm>
          <a:prstGeom prst="straightConnector1">
            <a:avLst/>
          </a:prstGeom>
          <a:noFill/>
          <a:ln w="38100" cap="flat" cmpd="sng">
            <a:solidFill>
              <a:schemeClr val="accent2"/>
            </a:solidFill>
            <a:prstDash val="solid"/>
            <a:miter lim="800000"/>
            <a:headEnd type="none" w="sm" len="sm"/>
            <a:tailEnd type="none" w="sm" len="sm"/>
          </a:ln>
        </p:spPr>
      </p:cxnSp>
      <p:pic>
        <p:nvPicPr>
          <p:cNvPr id="274" name="Google Shape;274;p91"/>
          <p:cNvPicPr preferRelativeResize="0"/>
          <p:nvPr/>
        </p:nvPicPr>
        <p:blipFill rotWithShape="1">
          <a:blip r:embed="rId4">
            <a:alphaModFix/>
          </a:blip>
          <a:srcRect/>
          <a:stretch/>
        </p:blipFill>
        <p:spPr>
          <a:xfrm>
            <a:off x="1214836" y="2061759"/>
            <a:ext cx="2285999" cy="308919"/>
          </a:xfrm>
          <a:prstGeom prst="rect">
            <a:avLst/>
          </a:prstGeom>
          <a:noFill/>
          <a:ln>
            <a:noFill/>
          </a:ln>
        </p:spPr>
      </p:pic>
      <p:sp>
        <p:nvSpPr>
          <p:cNvPr id="275" name="Google Shape;275;p91"/>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a:t>
            </a:r>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2021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158372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evOps - Light Section Header">
  <p:cSld name="DevOps - Light Section Header">
    <p:spTree>
      <p:nvGrpSpPr>
        <p:cNvPr id="1" name="Shape 282"/>
        <p:cNvGrpSpPr/>
        <p:nvPr/>
      </p:nvGrpSpPr>
      <p:grpSpPr>
        <a:xfrm>
          <a:off x="0" y="0"/>
          <a:ext cx="0" cy="0"/>
          <a:chOff x="0" y="0"/>
          <a:chExt cx="0" cy="0"/>
        </a:xfrm>
      </p:grpSpPr>
      <p:pic>
        <p:nvPicPr>
          <p:cNvPr id="283" name="Google Shape;283;p94" descr="Icon&#10;&#10;Description automatically generated"/>
          <p:cNvPicPr preferRelativeResize="0"/>
          <p:nvPr/>
        </p:nvPicPr>
        <p:blipFill rotWithShape="1">
          <a:blip r:embed="rId2">
            <a:alphaModFix/>
          </a:blip>
          <a:srcRect/>
          <a:stretch/>
        </p:blipFill>
        <p:spPr>
          <a:xfrm>
            <a:off x="686252" y="1742754"/>
            <a:ext cx="1785096" cy="1785096"/>
          </a:xfrm>
          <a:prstGeom prst="rect">
            <a:avLst/>
          </a:prstGeom>
          <a:noFill/>
          <a:ln>
            <a:noFill/>
          </a:ln>
        </p:spPr>
      </p:pic>
      <p:sp>
        <p:nvSpPr>
          <p:cNvPr id="284" name="Google Shape;284;p94"/>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accent4"/>
              </a:buClr>
              <a:buSzPts val="4400"/>
              <a:buFont typeface="Arial"/>
              <a:buNone/>
              <a:defRPr>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94"/>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4"/>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286" name="Google Shape;286;p94"/>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pic>
        <p:nvPicPr>
          <p:cNvPr id="287" name="Google Shape;287;p94" descr="A close up of a logo&#10;&#10;Description automatically generated"/>
          <p:cNvPicPr preferRelativeResize="0"/>
          <p:nvPr/>
        </p:nvPicPr>
        <p:blipFill rotWithShape="1">
          <a:blip r:embed="rId3">
            <a:alphaModFix amt="35000"/>
          </a:blip>
          <a:srcRect/>
          <a:stretch/>
        </p:blipFill>
        <p:spPr>
          <a:xfrm>
            <a:off x="8170986" y="70784"/>
            <a:ext cx="4021014" cy="5300140"/>
          </a:xfrm>
          <a:prstGeom prst="rect">
            <a:avLst/>
          </a:prstGeom>
          <a:noFill/>
          <a:ln>
            <a:noFill/>
          </a:ln>
        </p:spPr>
      </p:pic>
      <p:sp>
        <p:nvSpPr>
          <p:cNvPr id="288" name="Google Shape;288;p94"/>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9014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evOps - Dark Section Header">
  <p:cSld name="DevOps - Dark Section Header">
    <p:spTree>
      <p:nvGrpSpPr>
        <p:cNvPr id="1" name="Shape 289"/>
        <p:cNvGrpSpPr/>
        <p:nvPr/>
      </p:nvGrpSpPr>
      <p:grpSpPr>
        <a:xfrm>
          <a:off x="0" y="0"/>
          <a:ext cx="0" cy="0"/>
          <a:chOff x="0" y="0"/>
          <a:chExt cx="0" cy="0"/>
        </a:xfrm>
      </p:grpSpPr>
      <p:pic>
        <p:nvPicPr>
          <p:cNvPr id="290" name="Google Shape;290;p95"/>
          <p:cNvPicPr preferRelativeResize="0"/>
          <p:nvPr/>
        </p:nvPicPr>
        <p:blipFill rotWithShape="1">
          <a:blip r:embed="rId2">
            <a:alphaModFix/>
          </a:blip>
          <a:srcRect/>
          <a:stretch/>
        </p:blipFill>
        <p:spPr>
          <a:xfrm>
            <a:off x="0" y="6610"/>
            <a:ext cx="12192000" cy="6851390"/>
          </a:xfrm>
          <a:prstGeom prst="rect">
            <a:avLst/>
          </a:prstGeom>
          <a:noFill/>
          <a:ln>
            <a:noFill/>
          </a:ln>
        </p:spPr>
      </p:pic>
      <p:pic>
        <p:nvPicPr>
          <p:cNvPr id="291" name="Google Shape;291;p95" descr="A picture containing food&#10;&#10;Description automatically generated"/>
          <p:cNvPicPr preferRelativeResize="0"/>
          <p:nvPr/>
        </p:nvPicPr>
        <p:blipFill rotWithShape="1">
          <a:blip r:embed="rId3">
            <a:alphaModFix/>
          </a:blip>
          <a:srcRect l="10185" r="6667" b="1292"/>
          <a:stretch/>
        </p:blipFill>
        <p:spPr>
          <a:xfrm>
            <a:off x="0" y="1568830"/>
            <a:ext cx="12192000" cy="3104770"/>
          </a:xfrm>
          <a:prstGeom prst="rect">
            <a:avLst/>
          </a:prstGeom>
          <a:noFill/>
          <a:ln>
            <a:noFill/>
          </a:ln>
        </p:spPr>
      </p:pic>
      <p:sp>
        <p:nvSpPr>
          <p:cNvPr id="292" name="Google Shape;292;p95"/>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293" name="Google Shape;293;p95"/>
          <p:cNvPicPr preferRelativeResize="0"/>
          <p:nvPr/>
        </p:nvPicPr>
        <p:blipFill rotWithShape="1">
          <a:blip r:embed="rId4">
            <a:alphaModFix/>
          </a:blip>
          <a:srcRect/>
          <a:stretch/>
        </p:blipFill>
        <p:spPr>
          <a:xfrm>
            <a:off x="10381892" y="6468920"/>
            <a:ext cx="1496946" cy="202290"/>
          </a:xfrm>
          <a:prstGeom prst="rect">
            <a:avLst/>
          </a:prstGeom>
          <a:noFill/>
          <a:ln>
            <a:noFill/>
          </a:ln>
        </p:spPr>
      </p:pic>
      <p:pic>
        <p:nvPicPr>
          <p:cNvPr id="294" name="Google Shape;294;p95"/>
          <p:cNvPicPr preferRelativeResize="0"/>
          <p:nvPr/>
        </p:nvPicPr>
        <p:blipFill rotWithShape="1">
          <a:blip r:embed="rId5">
            <a:alphaModFix/>
          </a:blip>
          <a:srcRect/>
          <a:stretch/>
        </p:blipFill>
        <p:spPr>
          <a:xfrm>
            <a:off x="920590" y="1979405"/>
            <a:ext cx="1307592" cy="1307592"/>
          </a:xfrm>
          <a:prstGeom prst="rect">
            <a:avLst/>
          </a:prstGeom>
          <a:noFill/>
          <a:ln>
            <a:noFill/>
          </a:ln>
        </p:spPr>
      </p:pic>
      <p:grpSp>
        <p:nvGrpSpPr>
          <p:cNvPr id="295" name="Google Shape;295;p95"/>
          <p:cNvGrpSpPr/>
          <p:nvPr/>
        </p:nvGrpSpPr>
        <p:grpSpPr>
          <a:xfrm>
            <a:off x="0" y="123"/>
            <a:ext cx="12192000" cy="88197"/>
            <a:chOff x="0" y="0"/>
            <a:chExt cx="12192000" cy="88197"/>
          </a:xfrm>
        </p:grpSpPr>
        <p:sp>
          <p:nvSpPr>
            <p:cNvPr id="296" name="Google Shape;296;p95"/>
            <p:cNvSpPr/>
            <p:nvPr/>
          </p:nvSpPr>
          <p:spPr>
            <a:xfrm>
              <a:off x="0" y="0"/>
              <a:ext cx="9865489" cy="88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7" name="Google Shape;297;p95"/>
            <p:cNvSpPr/>
            <p:nvPr/>
          </p:nvSpPr>
          <p:spPr>
            <a:xfrm>
              <a:off x="9865489" y="0"/>
              <a:ext cx="2326511" cy="88197"/>
            </a:xfrm>
            <a:prstGeom prst="rect">
              <a:avLst/>
            </a:prstGeom>
            <a:solidFill>
              <a:srgbClr val="A61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98" name="Google Shape;298;p95"/>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2021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299" name="Google Shape;299;p95"/>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95"/>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lt1"/>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01" name="Google Shape;301;p95"/>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02" name="Google Shape;302;p95"/>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5419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urity - Light Section Header">
  <p:cSld name="Security - Light Section Header">
    <p:spTree>
      <p:nvGrpSpPr>
        <p:cNvPr id="1" name="Shape 303"/>
        <p:cNvGrpSpPr/>
        <p:nvPr/>
      </p:nvGrpSpPr>
      <p:grpSpPr>
        <a:xfrm>
          <a:off x="0" y="0"/>
          <a:ext cx="0" cy="0"/>
          <a:chOff x="0" y="0"/>
          <a:chExt cx="0" cy="0"/>
        </a:xfrm>
      </p:grpSpPr>
      <p:pic>
        <p:nvPicPr>
          <p:cNvPr id="304" name="Google Shape;304;p96" descr="Icon&#10;&#10;Description automatically generated"/>
          <p:cNvPicPr preferRelativeResize="0"/>
          <p:nvPr/>
        </p:nvPicPr>
        <p:blipFill rotWithShape="1">
          <a:blip r:embed="rId2">
            <a:alphaModFix/>
          </a:blip>
          <a:srcRect/>
          <a:stretch/>
        </p:blipFill>
        <p:spPr>
          <a:xfrm>
            <a:off x="672534" y="1724098"/>
            <a:ext cx="1798818" cy="1798818"/>
          </a:xfrm>
          <a:prstGeom prst="rect">
            <a:avLst/>
          </a:prstGeom>
          <a:noFill/>
          <a:ln>
            <a:noFill/>
          </a:ln>
        </p:spPr>
      </p:pic>
      <p:pic>
        <p:nvPicPr>
          <p:cNvPr id="305" name="Google Shape;305;p96" descr="A close up of a logo&#10;&#10;Description automatically generated"/>
          <p:cNvPicPr preferRelativeResize="0"/>
          <p:nvPr/>
        </p:nvPicPr>
        <p:blipFill rotWithShape="1">
          <a:blip r:embed="rId3">
            <a:alphaModFix amt="35000"/>
          </a:blip>
          <a:srcRect/>
          <a:stretch/>
        </p:blipFill>
        <p:spPr>
          <a:xfrm>
            <a:off x="8170986" y="70784"/>
            <a:ext cx="4021014" cy="5300140"/>
          </a:xfrm>
          <a:prstGeom prst="rect">
            <a:avLst/>
          </a:prstGeom>
          <a:noFill/>
          <a:ln>
            <a:noFill/>
          </a:ln>
        </p:spPr>
      </p:pic>
      <p:sp>
        <p:nvSpPr>
          <p:cNvPr id="306" name="Google Shape;306;p96"/>
          <p:cNvSpPr txBox="1">
            <a:spLocks noGrp="1"/>
          </p:cNvSpPr>
          <p:nvPr>
            <p:ph type="title"/>
          </p:nvPr>
        </p:nvSpPr>
        <p:spPr>
          <a:xfrm>
            <a:off x="3171451" y="1894138"/>
            <a:ext cx="7945281" cy="1534862"/>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accent5"/>
              </a:buClr>
              <a:buSzPts val="4400"/>
              <a:buFont typeface="Arial"/>
              <a:buNone/>
              <a:defRPr>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96"/>
          <p:cNvSpPr txBox="1">
            <a:spLocks noGrp="1"/>
          </p:cNvSpPr>
          <p:nvPr>
            <p:ph type="subTitle" idx="1"/>
          </p:nvPr>
        </p:nvSpPr>
        <p:spPr>
          <a:xfrm>
            <a:off x="3171452" y="3610129"/>
            <a:ext cx="7945278" cy="368522"/>
          </a:xfrm>
          <a:prstGeom prst="rect">
            <a:avLst/>
          </a:prstGeom>
          <a:noFill/>
          <a:ln>
            <a:noFill/>
          </a:ln>
        </p:spPr>
        <p:txBody>
          <a:bodyPr spcFirstLastPara="1" wrap="square" lIns="0" tIns="45700" rIns="0" bIns="45700" anchor="t" anchorCtr="0">
            <a:noAutofit/>
          </a:bodyPr>
          <a:lstStyle>
            <a:lvl1pPr lvl="0" algn="l">
              <a:lnSpc>
                <a:spcPct val="90000"/>
              </a:lnSpc>
              <a:spcBef>
                <a:spcPts val="1000"/>
              </a:spcBef>
              <a:spcAft>
                <a:spcPts val="0"/>
              </a:spcAft>
              <a:buSzPts val="2000"/>
              <a:buNone/>
              <a:defRPr sz="2000" b="1">
                <a:solidFill>
                  <a:schemeClr val="accent5"/>
                </a:solidFil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08" name="Google Shape;308;p96"/>
          <p:cNvCxnSpPr/>
          <p:nvPr/>
        </p:nvCxnSpPr>
        <p:spPr>
          <a:xfrm>
            <a:off x="2862120" y="1894138"/>
            <a:ext cx="0" cy="1534862"/>
          </a:xfrm>
          <a:prstGeom prst="straightConnector1">
            <a:avLst/>
          </a:prstGeom>
          <a:noFill/>
          <a:ln w="38100" cap="flat" cmpd="sng">
            <a:solidFill>
              <a:schemeClr val="accent2"/>
            </a:solidFill>
            <a:prstDash val="solid"/>
            <a:miter lim="800000"/>
            <a:headEnd type="none" w="sm" len="sm"/>
            <a:tailEnd type="none" w="sm" len="sm"/>
          </a:ln>
        </p:spPr>
      </p:cxnSp>
      <p:sp>
        <p:nvSpPr>
          <p:cNvPr id="309" name="Google Shape;309;p96"/>
          <p:cNvSpPr txBox="1">
            <a:spLocks noGrp="1"/>
          </p:cNvSpPr>
          <p:nvPr>
            <p:ph type="body" idx="2"/>
          </p:nvPr>
        </p:nvSpPr>
        <p:spPr>
          <a:xfrm>
            <a:off x="3171451" y="4151606"/>
            <a:ext cx="3706419" cy="196427"/>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SzPts val="1100"/>
              <a:buFont typeface="Arial"/>
              <a:buNone/>
              <a:defRPr sz="1100">
                <a:solidFill>
                  <a:schemeClr val="accent5"/>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228600" algn="l">
              <a:lnSpc>
                <a:spcPct val="90000"/>
              </a:lnSpc>
              <a:spcBef>
                <a:spcPts val="500"/>
              </a:spcBef>
              <a:spcAft>
                <a:spcPts val="0"/>
              </a:spcAft>
              <a:buSzPts val="1800"/>
              <a:buNone/>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812784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3.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36.pn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9EF2419-A954-9D48-AF09-A1589892748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53565A"/>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53565A"/>
              </a:solidFill>
              <a:latin typeface="Arial" panose="020B0604020202020204" pitchFamily="34" charset="0"/>
              <a:ea typeface="IBM Plex Sans" charset="0"/>
              <a:cs typeface="Arial" panose="020B0604020202020204" pitchFamily="34" charset="0"/>
            </a:endParaRPr>
          </a:p>
        </p:txBody>
      </p:sp>
      <p:pic>
        <p:nvPicPr>
          <p:cNvPr id="12" name="Picture 11">
            <a:extLst>
              <a:ext uri="{FF2B5EF4-FFF2-40B4-BE49-F238E27FC236}">
                <a16:creationId xmlns:a16="http://schemas.microsoft.com/office/drawing/2014/main" id="{1AF23C5C-188C-454C-BD7E-525CB670D018}"/>
              </a:ext>
            </a:extLst>
          </p:cNvPr>
          <p:cNvPicPr>
            <a:picLocks noChangeAspect="1"/>
          </p:cNvPicPr>
          <p:nvPr userDrawn="1"/>
        </p:nvPicPr>
        <p:blipFill>
          <a:blip r:embed="rId61" cstate="screen">
            <a:extLst>
              <a:ext uri="{28A0092B-C50C-407E-A947-70E740481C1C}">
                <a14:useLocalDpi xmlns:a14="http://schemas.microsoft.com/office/drawing/2010/main"/>
              </a:ext>
            </a:extLst>
          </a:blip>
          <a:srcRect/>
          <a:stretch/>
        </p:blipFill>
        <p:spPr>
          <a:xfrm>
            <a:off x="10535134" y="6314468"/>
            <a:ext cx="1489226" cy="405130"/>
          </a:xfrm>
          <a:prstGeom prst="rect">
            <a:avLst/>
          </a:prstGeom>
        </p:spPr>
      </p:pic>
      <p:sp>
        <p:nvSpPr>
          <p:cNvPr id="13" name="TextBox 12">
            <a:extLst>
              <a:ext uri="{FF2B5EF4-FFF2-40B4-BE49-F238E27FC236}">
                <a16:creationId xmlns:a16="http://schemas.microsoft.com/office/drawing/2014/main" id="{8C924780-0CC4-4B42-BC89-9892FD1DAB9F}"/>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66901C3-303C-3446-B018-1D6E41CD9B5A}"/>
              </a:ext>
            </a:extLst>
          </p:cNvPr>
          <p:cNvSpPr/>
          <p:nvPr userDrawn="1"/>
        </p:nvSpPr>
        <p:spPr>
          <a:xfrm>
            <a:off x="0" y="0"/>
            <a:ext cx="9865489" cy="88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466650-798F-0F42-A692-3F6AD639C0EF}"/>
              </a:ext>
            </a:extLst>
          </p:cNvPr>
          <p:cNvSpPr/>
          <p:nvPr userDrawn="1"/>
        </p:nvSpPr>
        <p:spPr>
          <a:xfrm>
            <a:off x="9865489" y="0"/>
            <a:ext cx="2326511" cy="8819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4">
            <a:extLst>
              <a:ext uri="{FF2B5EF4-FFF2-40B4-BE49-F238E27FC236}">
                <a16:creationId xmlns:a16="http://schemas.microsoft.com/office/drawing/2014/main" id="{2C0E7FC0-2834-BC40-B931-85D3E2114DC4}"/>
              </a:ext>
            </a:extLst>
          </p:cNvPr>
          <p:cNvSpPr>
            <a:spLocks noGrp="1"/>
          </p:cNvSpPr>
          <p:nvPr>
            <p:ph type="title"/>
          </p:nvPr>
        </p:nvSpPr>
        <p:spPr>
          <a:xfrm>
            <a:off x="838200" y="545921"/>
            <a:ext cx="10515600" cy="518381"/>
          </a:xfrm>
          <a:prstGeom prst="rect">
            <a:avLst/>
          </a:prstGeom>
        </p:spPr>
        <p:txBody>
          <a:bodyPr vert="horz" lIns="0" tIns="0" rIns="0" bIns="0" rtlCol="0" anchor="ctr">
            <a:noAutofit/>
          </a:bodyPr>
          <a:lstStyle/>
          <a:p>
            <a:r>
              <a:rPr lang="en-US" dirty="0"/>
              <a:t>Click to edit Master title style</a:t>
            </a:r>
          </a:p>
        </p:txBody>
      </p:sp>
      <p:sp>
        <p:nvSpPr>
          <p:cNvPr id="15" name="Text Placeholder 2">
            <a:extLst>
              <a:ext uri="{FF2B5EF4-FFF2-40B4-BE49-F238E27FC236}">
                <a16:creationId xmlns:a16="http://schemas.microsoft.com/office/drawing/2014/main" id="{9C0B16A3-7FC3-3547-B076-7B3DEAA569F8}"/>
              </a:ext>
            </a:extLst>
          </p:cNvPr>
          <p:cNvSpPr>
            <a:spLocks noGrp="1"/>
          </p:cNvSpPr>
          <p:nvPr>
            <p:ph type="body" idx="1"/>
          </p:nvPr>
        </p:nvSpPr>
        <p:spPr>
          <a:xfrm>
            <a:off x="838200" y="1807029"/>
            <a:ext cx="10515600" cy="4343400"/>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918103"/>
      </p:ext>
    </p:extLst>
  </p:cSld>
  <p:clrMap bg1="lt1" tx1="dk1" bg2="lt2" tx2="dk2" accent1="accent1" accent2="accent2" accent3="accent3" accent4="accent4" accent5="accent5" accent6="accent6" hlink="hlink" folHlink="folHlink"/>
  <p:sldLayoutIdLst>
    <p:sldLayoutId id="2147484200" r:id="rId1"/>
    <p:sldLayoutId id="2147484169" r:id="rId2"/>
    <p:sldLayoutId id="2147484117" r:id="rId3"/>
    <p:sldLayoutId id="2147484202" r:id="rId4"/>
    <p:sldLayoutId id="2147484187" r:id="rId5"/>
    <p:sldLayoutId id="2147484211" r:id="rId6"/>
    <p:sldLayoutId id="2147484203" r:id="rId7"/>
    <p:sldLayoutId id="2147484238" r:id="rId8"/>
    <p:sldLayoutId id="2147484212" r:id="rId9"/>
    <p:sldLayoutId id="2147484213" r:id="rId10"/>
    <p:sldLayoutId id="2147484214" r:id="rId11"/>
    <p:sldLayoutId id="2147484239" r:id="rId12"/>
    <p:sldLayoutId id="2147484215" r:id="rId13"/>
    <p:sldLayoutId id="2147484216" r:id="rId14"/>
    <p:sldLayoutId id="2147484217" r:id="rId15"/>
    <p:sldLayoutId id="2147484242" r:id="rId16"/>
    <p:sldLayoutId id="2147484218" r:id="rId17"/>
    <p:sldLayoutId id="2147484219" r:id="rId18"/>
    <p:sldLayoutId id="2147484220" r:id="rId19"/>
    <p:sldLayoutId id="2147484240" r:id="rId20"/>
    <p:sldLayoutId id="2147484221" r:id="rId21"/>
    <p:sldLayoutId id="2147484222" r:id="rId22"/>
    <p:sldLayoutId id="2147484223" r:id="rId23"/>
    <p:sldLayoutId id="2147484241" r:id="rId24"/>
    <p:sldLayoutId id="2147484146" r:id="rId25"/>
    <p:sldLayoutId id="2147484199" r:id="rId26"/>
    <p:sldLayoutId id="2147484232" r:id="rId27"/>
    <p:sldLayoutId id="2147484233" r:id="rId28"/>
    <p:sldLayoutId id="2147484198" r:id="rId29"/>
    <p:sldLayoutId id="2147484189" r:id="rId30"/>
    <p:sldLayoutId id="2147484191" r:id="rId31"/>
    <p:sldLayoutId id="2147484192" r:id="rId32"/>
    <p:sldLayoutId id="2147484193" r:id="rId33"/>
    <p:sldLayoutId id="2147484194" r:id="rId34"/>
    <p:sldLayoutId id="2147484197" r:id="rId35"/>
    <p:sldLayoutId id="2147484195" r:id="rId36"/>
    <p:sldLayoutId id="2147484196" r:id="rId37"/>
    <p:sldLayoutId id="2147484141" r:id="rId38"/>
    <p:sldLayoutId id="2147484142" r:id="rId39"/>
    <p:sldLayoutId id="2147484159" r:id="rId40"/>
    <p:sldLayoutId id="2147484147" r:id="rId41"/>
    <p:sldLayoutId id="2147484164" r:id="rId42"/>
    <p:sldLayoutId id="2147484165" r:id="rId43"/>
    <p:sldLayoutId id="2147484150" r:id="rId44"/>
    <p:sldLayoutId id="2147484151" r:id="rId45"/>
    <p:sldLayoutId id="2147484153" r:id="rId46"/>
    <p:sldLayoutId id="2147484148" r:id="rId47"/>
    <p:sldLayoutId id="2147484149" r:id="rId48"/>
    <p:sldLayoutId id="2147484166" r:id="rId49"/>
    <p:sldLayoutId id="2147484167" r:id="rId50"/>
    <p:sldLayoutId id="2147484224" r:id="rId51"/>
    <p:sldLayoutId id="2147484225" r:id="rId52"/>
    <p:sldLayoutId id="2147484226" r:id="rId53"/>
    <p:sldLayoutId id="2147484190" r:id="rId54"/>
    <p:sldLayoutId id="2147484237" r:id="rId55"/>
    <p:sldLayoutId id="2147484227" r:id="rId56"/>
    <p:sldLayoutId id="2147484245" r:id="rId57"/>
    <p:sldLayoutId id="2147484246" r:id="rId58"/>
    <p:sldLayoutId id="2147484247" r:id="rId5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0"/>
        </a:spcAft>
        <a:buClr>
          <a:schemeClr val="tx1"/>
        </a:buClr>
        <a:buFontTx/>
        <a:buNone/>
        <a:tabLst/>
        <a:defRPr sz="1600" kern="1200">
          <a:solidFill>
            <a:schemeClr val="tx2"/>
          </a:solidFill>
          <a:latin typeface="+mn-lt"/>
          <a:ea typeface="+mn-ea"/>
          <a:cs typeface="Arial" panose="020B0604020202020204" pitchFamily="34" charset="0"/>
        </a:defRPr>
      </a:lvl1pPr>
      <a:lvl2pPr marL="461963" marR="0" indent="-174625" algn="l" defTabSz="9144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sz="1400" kern="1200">
          <a:solidFill>
            <a:schemeClr val="tx2"/>
          </a:solidFill>
          <a:latin typeface="+mn-lt"/>
          <a:ea typeface="+mn-ea"/>
          <a:cs typeface="Arial" panose="020B0604020202020204" pitchFamily="34" charset="0"/>
        </a:defRPr>
      </a:lvl2pPr>
      <a:lvl3pPr marL="685800" marR="0" indent="-171450" algn="l" defTabSz="914400" rtl="0" eaLnBrk="1" fontAlgn="auto" latinLnBrk="0" hangingPunct="1">
        <a:lnSpc>
          <a:spcPct val="100000"/>
        </a:lnSpc>
        <a:spcBef>
          <a:spcPts val="300"/>
        </a:spcBef>
        <a:spcAft>
          <a:spcPts val="0"/>
        </a:spcAft>
        <a:buClr>
          <a:schemeClr val="tx1"/>
        </a:buClr>
        <a:buSzPct val="100000"/>
        <a:buFont typeface="System Font Regular"/>
        <a:buChar char="-"/>
        <a:tabLst/>
        <a:defRPr sz="1200" kern="1200">
          <a:solidFill>
            <a:schemeClr val="tx2"/>
          </a:solidFill>
          <a:latin typeface="+mn-lt"/>
          <a:ea typeface="+mn-ea"/>
          <a:cs typeface="Arial" panose="020B0604020202020204" pitchFamily="34" charset="0"/>
        </a:defRPr>
      </a:lvl3pPr>
      <a:lvl4pPr marL="919163" indent="-177800" algn="l" defTabSz="914400" rtl="0" eaLnBrk="1" latinLnBrk="0" hangingPunct="1">
        <a:lnSpc>
          <a:spcPct val="100000"/>
        </a:lnSpc>
        <a:spcBef>
          <a:spcPts val="300"/>
        </a:spcBef>
        <a:spcAft>
          <a:spcPts val="0"/>
        </a:spcAft>
        <a:buClr>
          <a:schemeClr val="tx1"/>
        </a:buClr>
        <a:buSzPct val="80000"/>
        <a:buFont typeface="Courier New" panose="02070309020205020404" pitchFamily="49" charset="0"/>
        <a:buChar char="o"/>
        <a:tabLst/>
        <a:defRPr sz="1200" kern="1200">
          <a:solidFill>
            <a:schemeClr val="tx2"/>
          </a:solidFill>
          <a:latin typeface="Arial" panose="020B0604020202020204" pitchFamily="34" charset="0"/>
          <a:ea typeface="+mn-ea"/>
          <a:cs typeface="Arial" panose="020B0604020202020204" pitchFamily="34" charset="0"/>
        </a:defRPr>
      </a:lvl4pPr>
      <a:lvl5pPr marL="1090613" marR="0" indent="-1651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sz="1200" kern="1200">
          <a:solidFill>
            <a:schemeClr val="tx2"/>
          </a:solidFill>
          <a:latin typeface="+mn-lt"/>
          <a:ea typeface="+mn-ea"/>
          <a:cs typeface="Arial" panose="020B0604020202020204" pitchFamily="34" charset="0"/>
        </a:defRPr>
      </a:lvl5pPr>
      <a:lvl6pPr marL="1604963" marR="0" indent="-228600" algn="l" defTabSz="914400" rtl="0" eaLnBrk="1" fontAlgn="auto" latinLnBrk="0" hangingPunct="1">
        <a:lnSpc>
          <a:spcPct val="100000"/>
        </a:lnSpc>
        <a:spcBef>
          <a:spcPts val="0"/>
        </a:spcBef>
        <a:spcAft>
          <a:spcPts val="600"/>
        </a:spcAft>
        <a:buClr>
          <a:schemeClr val="tx2"/>
        </a:buClr>
        <a:buSzTx/>
        <a:buFontTx/>
        <a:buChar char="‒"/>
        <a:tabLst/>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28" userDrawn="1">
          <p15:clr>
            <a:srgbClr val="F26B43"/>
          </p15:clr>
        </p15:guide>
        <p15:guide id="5" pos="336" userDrawn="1">
          <p15:clr>
            <a:srgbClr val="F26B43"/>
          </p15:clr>
        </p15:guide>
        <p15:guide id="7" orient="horz" pos="336" userDrawn="1">
          <p15:clr>
            <a:srgbClr val="F26B43"/>
          </p15:clr>
        </p15:guide>
        <p15:guide id="12" orient="horz" pos="1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9D6A3-7A25-4618-BB14-009C79BE7C4D}"/>
              </a:ext>
            </a:extLst>
          </p:cNvPr>
          <p:cNvSpPr>
            <a:spLocks noGrp="1"/>
          </p:cNvSpPr>
          <p:nvPr>
            <p:ph type="title"/>
          </p:nvPr>
        </p:nvSpPr>
        <p:spPr>
          <a:xfrm>
            <a:off x="538162" y="268698"/>
            <a:ext cx="11196638" cy="998472"/>
          </a:xfrm>
          <a:prstGeom prst="rect">
            <a:avLst/>
          </a:prstGeom>
        </p:spPr>
        <p:txBody>
          <a:bodyPr vert="horz" lIns="91440" tIns="45720" rIns="91440" bIns="45720" rtlCol="0" anchor="ctr">
            <a:noAutofit/>
          </a:bodyPr>
          <a:lstStyle/>
          <a:p>
            <a:r>
              <a:rPr lang="en-US" dirty="0"/>
              <a:t>Click to Edit Master Title Style</a:t>
            </a:r>
            <a:br>
              <a:rPr lang="en-US" dirty="0"/>
            </a:br>
            <a:r>
              <a:rPr lang="en-US" dirty="0"/>
              <a:t>Click to Edit Master Title Style</a:t>
            </a:r>
          </a:p>
        </p:txBody>
      </p:sp>
      <p:sp>
        <p:nvSpPr>
          <p:cNvPr id="3" name="Text Placeholder 2">
            <a:extLst>
              <a:ext uri="{FF2B5EF4-FFF2-40B4-BE49-F238E27FC236}">
                <a16:creationId xmlns:a16="http://schemas.microsoft.com/office/drawing/2014/main" id="{8691507C-7041-4409-81F9-176C066D944D}"/>
              </a:ext>
            </a:extLst>
          </p:cNvPr>
          <p:cNvSpPr>
            <a:spLocks noGrp="1"/>
          </p:cNvSpPr>
          <p:nvPr>
            <p:ph type="body" idx="1"/>
          </p:nvPr>
        </p:nvSpPr>
        <p:spPr>
          <a:xfrm>
            <a:off x="538162"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61E8663-E203-4F6B-A23B-AB0692D57DC0}"/>
              </a:ext>
            </a:extLst>
          </p:cNvPr>
          <p:cNvSpPr>
            <a:spLocks noGrp="1"/>
          </p:cNvSpPr>
          <p:nvPr>
            <p:ph type="sldNum" sz="quarter" idx="4"/>
          </p:nvPr>
        </p:nvSpPr>
        <p:spPr>
          <a:xfrm>
            <a:off x="143140" y="6582400"/>
            <a:ext cx="379148" cy="215444"/>
          </a:xfrm>
          <a:prstGeom prst="rect">
            <a:avLst/>
          </a:prstGeom>
        </p:spPr>
        <p:txBody>
          <a:bodyPr vert="horz" lIns="91440" tIns="45720" rIns="91440" bIns="45720" rtlCol="0" anchor="ctr">
            <a:spAutoFit/>
          </a:bodyPr>
          <a:lstStyle>
            <a:lvl1pPr algn="r">
              <a:defRPr sz="800">
                <a:solidFill>
                  <a:schemeClr val="tx1">
                    <a:tint val="75000"/>
                  </a:schemeClr>
                </a:solidFill>
              </a:defRPr>
            </a:lvl1pPr>
          </a:lstStyle>
          <a:p>
            <a:fld id="{85E2A9E7-423E-4F77-B84A-A22A4A68EF6D}" type="slidenum">
              <a:rPr lang="en-US" smtClean="0"/>
              <a:pPr/>
              <a:t>‹#›</a:t>
            </a:fld>
            <a:endParaRPr lang="en-US" dirty="0"/>
          </a:p>
        </p:txBody>
      </p:sp>
      <p:sp>
        <p:nvSpPr>
          <p:cNvPr id="31" name="Copyright">
            <a:extLst>
              <a:ext uri="{FF2B5EF4-FFF2-40B4-BE49-F238E27FC236}">
                <a16:creationId xmlns:a16="http://schemas.microsoft.com/office/drawing/2014/main" id="{08D5C5AD-084E-4A1F-8B7F-7745A32F3421}"/>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2020 Broadcom.  All Rights Reserved. The term “Broadcom” refers to Broadcom Inc. and/or its subsidiaries.</a:t>
            </a:r>
          </a:p>
        </p:txBody>
      </p:sp>
      <p:cxnSp>
        <p:nvCxnSpPr>
          <p:cNvPr id="34" name="Straight Connector 33">
            <a:extLst>
              <a:ext uri="{FF2B5EF4-FFF2-40B4-BE49-F238E27FC236}">
                <a16:creationId xmlns:a16="http://schemas.microsoft.com/office/drawing/2014/main" id="{0FF0E0FC-3268-41B9-A9D9-B8D70A411BF1}"/>
              </a:ext>
            </a:extLst>
          </p:cNvPr>
          <p:cNvCxnSpPr/>
          <p:nvPr userDrawn="1"/>
        </p:nvCxnSpPr>
        <p:spPr>
          <a:xfrm>
            <a:off x="522288" y="6624638"/>
            <a:ext cx="0" cy="13096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0" name="Two-tone Red">
            <a:extLst>
              <a:ext uri="{FF2B5EF4-FFF2-40B4-BE49-F238E27FC236}">
                <a16:creationId xmlns:a16="http://schemas.microsoft.com/office/drawing/2014/main" id="{C832B16B-D3FA-453D-A753-A61096AFD335}"/>
              </a:ext>
            </a:extLst>
          </p:cNvPr>
          <p:cNvGrpSpPr/>
          <p:nvPr userDrawn="1"/>
        </p:nvGrpSpPr>
        <p:grpSpPr bwMode="ltGray">
          <a:xfrm>
            <a:off x="0" y="0"/>
            <a:ext cx="12192000" cy="91440"/>
            <a:chOff x="0" y="0"/>
            <a:chExt cx="12192000" cy="137160"/>
          </a:xfrm>
        </p:grpSpPr>
        <p:sp>
          <p:nvSpPr>
            <p:cNvPr id="41" name="Rectangle 40">
              <a:extLst>
                <a:ext uri="{FF2B5EF4-FFF2-40B4-BE49-F238E27FC236}">
                  <a16:creationId xmlns:a16="http://schemas.microsoft.com/office/drawing/2014/main" id="{6EF028B5-EFCE-4852-BB35-BC7FCB153AFD}"/>
                </a:ext>
              </a:extLst>
            </p:cNvPr>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42" name="Rectangle 41">
              <a:extLst>
                <a:ext uri="{FF2B5EF4-FFF2-40B4-BE49-F238E27FC236}">
                  <a16:creationId xmlns:a16="http://schemas.microsoft.com/office/drawing/2014/main" id="{C4AF08C8-2278-41B9-BD3A-4C70BE27922A}"/>
                </a:ext>
              </a:extLst>
            </p:cNvPr>
            <p:cNvSpPr/>
            <p:nvPr/>
          </p:nvSpPr>
          <p:spPr bwMode="ltGray">
            <a:xfrm>
              <a:off x="10665070" y="0"/>
              <a:ext cx="1526930" cy="137160"/>
            </a:xfrm>
            <a:prstGeom prst="rect">
              <a:avLst/>
            </a:prstGeom>
            <a:solidFill>
              <a:srgbClr val="7E1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grpSp>
        <p:nvGrpSpPr>
          <p:cNvPr id="36" name="Group 35">
            <a:extLst>
              <a:ext uri="{FF2B5EF4-FFF2-40B4-BE49-F238E27FC236}">
                <a16:creationId xmlns:a16="http://schemas.microsoft.com/office/drawing/2014/main" id="{FE204CE2-23B5-4F25-B3CE-91FF266F809C}"/>
              </a:ext>
            </a:extLst>
          </p:cNvPr>
          <p:cNvGrpSpPr/>
          <p:nvPr userDrawn="1"/>
        </p:nvGrpSpPr>
        <p:grpSpPr bwMode="gray">
          <a:xfrm>
            <a:off x="10630662" y="6589538"/>
            <a:ext cx="1389888" cy="201168"/>
            <a:chOff x="2548194" y="3253594"/>
            <a:chExt cx="8721212" cy="1189010"/>
          </a:xfrm>
        </p:grpSpPr>
        <p:sp>
          <p:nvSpPr>
            <p:cNvPr id="38" name="Freeform: Shape 37">
              <a:extLst>
                <a:ext uri="{FF2B5EF4-FFF2-40B4-BE49-F238E27FC236}">
                  <a16:creationId xmlns:a16="http://schemas.microsoft.com/office/drawing/2014/main" id="{F75491E1-508A-4CA4-9FB3-09AB3E0D0777}"/>
                </a:ext>
              </a:extLst>
            </p:cNvPr>
            <p:cNvSpPr>
              <a:spLocks/>
            </p:cNvSpPr>
            <p:nvPr/>
          </p:nvSpPr>
          <p:spPr bwMode="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9" name="Freeform: Shape 38">
              <a:extLst>
                <a:ext uri="{FF2B5EF4-FFF2-40B4-BE49-F238E27FC236}">
                  <a16:creationId xmlns:a16="http://schemas.microsoft.com/office/drawing/2014/main" id="{567C2775-E11C-449D-A626-BDFA9ED69D24}"/>
                </a:ext>
              </a:extLst>
            </p:cNvPr>
            <p:cNvSpPr>
              <a:spLocks/>
            </p:cNvSpPr>
            <p:nvPr/>
          </p:nvSpPr>
          <p:spPr bwMode="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420157321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 id="2147484315" r:id="rId14"/>
    <p:sldLayoutId id="2147484316" r:id="rId15"/>
    <p:sldLayoutId id="2147484317" r:id="rId16"/>
    <p:sldLayoutId id="2147484318" r:id="rId17"/>
    <p:sldLayoutId id="2147484319" r:id="rId18"/>
    <p:sldLayoutId id="2147484320" r:id="rId19"/>
    <p:sldLayoutId id="2147484321" r:id="rId20"/>
    <p:sldLayoutId id="2147484322" r:id="rId21"/>
    <p:sldLayoutId id="2147484323" r:id="rId22"/>
    <p:sldLayoutId id="2147484324" r:id="rId23"/>
    <p:sldLayoutId id="2147484325" r:id="rId24"/>
    <p:sldLayoutId id="2147484326" r:id="rId25"/>
    <p:sldLayoutId id="2147484327" r:id="rId26"/>
    <p:sldLayoutId id="2147484328" r:id="rId27"/>
    <p:sldLayoutId id="2147484329" r:id="rId28"/>
    <p:sldLayoutId id="2147484330" r:id="rId29"/>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SzPct val="80000"/>
        <a:buFont typeface="Arial" panose="020B0604020202020204" pitchFamily="34" charset="0"/>
        <a:buChar char="•"/>
        <a:defRPr sz="1800" kern="1200">
          <a:solidFill>
            <a:schemeClr val="bg2"/>
          </a:solidFill>
          <a:latin typeface="+mn-lt"/>
          <a:ea typeface="+mn-ea"/>
          <a:cs typeface="+mn-cs"/>
        </a:defRPr>
      </a:lvl1pPr>
      <a:lvl2pPr marL="685800" indent="-228600" algn="l" defTabSz="914400" rtl="0" eaLnBrk="1" latinLnBrk="0" hangingPunct="1">
        <a:lnSpc>
          <a:spcPct val="100000"/>
        </a:lnSpc>
        <a:spcBef>
          <a:spcPts val="400"/>
        </a:spcBef>
        <a:buClr>
          <a:schemeClr val="tx2"/>
        </a:buClr>
        <a:buSzPct val="80000"/>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100000"/>
        </a:lnSpc>
        <a:spcBef>
          <a:spcPts val="400"/>
        </a:spcBef>
        <a:buClr>
          <a:schemeClr val="tx2"/>
        </a:buClr>
        <a:buSzPct val="80000"/>
        <a:buFont typeface="Arial" panose="020B0604020202020204" pitchFamily="34" charset="0"/>
        <a:buChar char="•"/>
        <a:defRPr sz="1200" kern="1200">
          <a:solidFill>
            <a:schemeClr val="bg2"/>
          </a:solidFill>
          <a:latin typeface="+mn-lt"/>
          <a:ea typeface="+mn-ea"/>
          <a:cs typeface="+mn-cs"/>
        </a:defRPr>
      </a:lvl3pPr>
      <a:lvl4pPr marL="1600200" indent="-228600" algn="l" defTabSz="914400" rtl="0" eaLnBrk="1" latinLnBrk="0" hangingPunct="1">
        <a:lnSpc>
          <a:spcPct val="100000"/>
        </a:lnSpc>
        <a:spcBef>
          <a:spcPts val="400"/>
        </a:spcBef>
        <a:buClr>
          <a:schemeClr val="tx2"/>
        </a:buClr>
        <a:buSzPct val="80000"/>
        <a:buFont typeface="Arial" panose="020B0604020202020204" pitchFamily="34" charset="0"/>
        <a:buChar char="•"/>
        <a:defRPr sz="1100" kern="1200">
          <a:solidFill>
            <a:schemeClr val="bg2"/>
          </a:solidFill>
          <a:latin typeface="+mn-lt"/>
          <a:ea typeface="+mn-ea"/>
          <a:cs typeface="+mn-cs"/>
        </a:defRPr>
      </a:lvl4pPr>
      <a:lvl5pPr marL="2057400" indent="-228600" algn="l" defTabSz="914400" rtl="0" eaLnBrk="1" latinLnBrk="0" hangingPunct="1">
        <a:lnSpc>
          <a:spcPct val="100000"/>
        </a:lnSpc>
        <a:spcBef>
          <a:spcPts val="400"/>
        </a:spcBef>
        <a:buClr>
          <a:schemeClr val="tx2"/>
        </a:buClr>
        <a:buSzPct val="80000"/>
        <a:buFont typeface="Arial" panose="020B0604020202020204" pitchFamily="34" charset="0"/>
        <a:buChar char="•"/>
        <a:defRPr sz="11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4">
          <p15:clr>
            <a:srgbClr val="F26B43"/>
          </p15:clr>
        </p15:guide>
        <p15:guide id="2" pos="3840">
          <p15:clr>
            <a:srgbClr val="F26B43"/>
          </p15:clr>
        </p15:guide>
        <p15:guide id="3" orient="horz" pos="4176">
          <p15:clr>
            <a:srgbClr val="F26B43"/>
          </p15:clr>
        </p15:guide>
        <p15:guide id="4" orient="horz" pos="4032">
          <p15:clr>
            <a:srgbClr val="F26B43"/>
          </p15:clr>
        </p15:guide>
        <p15:guide id="5" orient="horz" pos="3888">
          <p15:clr>
            <a:srgbClr val="F26B43"/>
          </p15:clr>
        </p15:guide>
        <p15:guide id="6" pos="144">
          <p15:clr>
            <a:srgbClr val="F26B43"/>
          </p15:clr>
        </p15:guide>
        <p15:guide id="7" pos="288">
          <p15:clr>
            <a:srgbClr val="F26B43"/>
          </p15:clr>
        </p15:guide>
        <p15:guide id="8" pos="408">
          <p15:clr>
            <a:srgbClr val="F26B43"/>
          </p15:clr>
        </p15:guide>
        <p15:guide id="9" pos="576">
          <p15:clr>
            <a:srgbClr val="F26B43"/>
          </p15:clr>
        </p15:guide>
        <p15:guide id="10" orient="horz" pos="576">
          <p15:clr>
            <a:srgbClr val="F26B43"/>
          </p15:clr>
        </p15:guide>
        <p15:guide id="11" orient="horz" pos="432">
          <p15:clr>
            <a:srgbClr val="F26B43"/>
          </p15:clr>
        </p15:guide>
        <p15:guide id="12" orient="horz" pos="288">
          <p15:clr>
            <a:srgbClr val="F26B43"/>
          </p15:clr>
        </p15:guide>
        <p15:guide id="13" orient="horz" pos="144">
          <p15:clr>
            <a:srgbClr val="F26B43"/>
          </p15:clr>
        </p15:guide>
        <p15:guide id="14" pos="7104">
          <p15:clr>
            <a:srgbClr val="F26B43"/>
          </p15:clr>
        </p15:guide>
        <p15:guide id="15" pos="7248">
          <p15:clr>
            <a:srgbClr val="F26B43"/>
          </p15:clr>
        </p15:guide>
        <p15:guide id="16" pos="7392">
          <p15:clr>
            <a:srgbClr val="F26B43"/>
          </p15:clr>
        </p15:guide>
        <p15:guide id="17" pos="7536">
          <p15:clr>
            <a:srgbClr val="F26B43"/>
          </p15:clr>
        </p15:guide>
        <p15:guide id="18" pos="3552">
          <p15:clr>
            <a:srgbClr val="F26B43"/>
          </p15:clr>
        </p15:guide>
        <p15:guide id="19" pos="4128">
          <p15:clr>
            <a:srgbClr val="F26B43"/>
          </p15:clr>
        </p15:guide>
        <p15:guide id="20" orient="horz" pos="2160">
          <p15:clr>
            <a:srgbClr val="F26B43"/>
          </p15:clr>
        </p15:guide>
        <p15:guide id="21" orient="horz" pos="1872">
          <p15:clr>
            <a:srgbClr val="F26B43"/>
          </p15:clr>
        </p15:guide>
        <p15:guide id="22" orient="horz" pos="2448">
          <p15:clr>
            <a:srgbClr val="F26B43"/>
          </p15:clr>
        </p15:guide>
        <p15:guide id="23" pos="3696">
          <p15:clr>
            <a:srgbClr val="F26B43"/>
          </p15:clr>
        </p15:guide>
        <p15:guide id="24" pos="3984">
          <p15:clr>
            <a:srgbClr val="F26B43"/>
          </p15:clr>
        </p15:guide>
        <p15:guide id="25" orient="horz" pos="2304">
          <p15:clr>
            <a:srgbClr val="F26B43"/>
          </p15:clr>
        </p15:guide>
        <p15:guide id="26" orient="horz" pos="20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53565A"/>
                </a:solidFill>
                <a:latin typeface="Arial"/>
                <a:ea typeface="Arial"/>
                <a:cs typeface="Arial"/>
                <a:sym typeface="Arial"/>
              </a:rPr>
              <a:t>‹#›</a:t>
            </a:fld>
            <a:endParaRPr sz="800" b="0" i="0" u="none" strike="noStrike" cap="none">
              <a:solidFill>
                <a:srgbClr val="53565A"/>
              </a:solidFill>
              <a:latin typeface="Arial"/>
              <a:ea typeface="Arial"/>
              <a:cs typeface="Arial"/>
              <a:sym typeface="Arial"/>
            </a:endParaRPr>
          </a:p>
        </p:txBody>
      </p:sp>
      <p:pic>
        <p:nvPicPr>
          <p:cNvPr id="11" name="Google Shape;11;p58"/>
          <p:cNvPicPr preferRelativeResize="0"/>
          <p:nvPr/>
        </p:nvPicPr>
        <p:blipFill rotWithShape="1">
          <a:blip r:embed="rId19">
            <a:alphaModFix/>
          </a:blip>
          <a:srcRect/>
          <a:stretch/>
        </p:blipFill>
        <p:spPr>
          <a:xfrm>
            <a:off x="10381892" y="6468920"/>
            <a:ext cx="1496946" cy="202290"/>
          </a:xfrm>
          <a:prstGeom prst="rect">
            <a:avLst/>
          </a:prstGeom>
          <a:noFill/>
          <a:ln>
            <a:noFill/>
          </a:ln>
        </p:spPr>
      </p:pic>
      <p:sp>
        <p:nvSpPr>
          <p:cNvPr id="12" name="Google Shape;12;p58"/>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3565A"/>
              </a:buClr>
              <a:buSzPts val="600"/>
              <a:buFont typeface="Arial"/>
              <a:buNone/>
            </a:pPr>
            <a:r>
              <a:rPr lang="en-US" sz="600" b="0" i="0" u="none" strike="noStrike" cap="none">
                <a:solidFill>
                  <a:srgbClr val="53565A"/>
                </a:solidFill>
                <a:latin typeface="Arial"/>
                <a:ea typeface="Arial"/>
                <a:cs typeface="Arial"/>
                <a:sym typeface="Arial"/>
              </a:rPr>
              <a:t>Broadcom Proprietary and Confidential - Copyright © 2021 Broadcom. All Rights Reserved. The term "Broadcom" refers to Broadcom, Inc. and/or its subsidiaries.</a:t>
            </a:r>
            <a:endParaRPr sz="600" b="0" i="0" u="none" strike="noStrike" cap="none">
              <a:solidFill>
                <a:srgbClr val="53565A"/>
              </a:solidFill>
              <a:latin typeface="Arial"/>
              <a:ea typeface="Arial"/>
              <a:cs typeface="Arial"/>
              <a:sym typeface="Arial"/>
            </a:endParaRPr>
          </a:p>
        </p:txBody>
      </p:sp>
      <p:grpSp>
        <p:nvGrpSpPr>
          <p:cNvPr id="13" name="Google Shape;13;p58"/>
          <p:cNvGrpSpPr/>
          <p:nvPr/>
        </p:nvGrpSpPr>
        <p:grpSpPr>
          <a:xfrm>
            <a:off x="0" y="0"/>
            <a:ext cx="12192000" cy="88197"/>
            <a:chOff x="0" y="0"/>
            <a:chExt cx="12192000" cy="88197"/>
          </a:xfrm>
        </p:grpSpPr>
        <p:sp>
          <p:nvSpPr>
            <p:cNvPr id="14" name="Google Shape;14;p58"/>
            <p:cNvSpPr/>
            <p:nvPr/>
          </p:nvSpPr>
          <p:spPr>
            <a:xfrm>
              <a:off x="0" y="0"/>
              <a:ext cx="9865489" cy="88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58"/>
            <p:cNvSpPr/>
            <p:nvPr/>
          </p:nvSpPr>
          <p:spPr>
            <a:xfrm>
              <a:off x="9865489" y="0"/>
              <a:ext cx="2326511" cy="88197"/>
            </a:xfrm>
            <a:prstGeom prst="rect">
              <a:avLst/>
            </a:prstGeom>
            <a:solidFill>
              <a:srgbClr val="A619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6" name="Google Shape;16;p58"/>
          <p:cNvSpPr txBox="1">
            <a:spLocks noGrp="1"/>
          </p:cNvSpPr>
          <p:nvPr>
            <p:ph type="body" idx="1"/>
          </p:nvPr>
        </p:nvSpPr>
        <p:spPr>
          <a:xfrm>
            <a:off x="838200" y="2057399"/>
            <a:ext cx="10515600" cy="4119563"/>
          </a:xfrm>
          <a:prstGeom prst="rect">
            <a:avLst/>
          </a:prstGeom>
          <a:noFill/>
          <a:ln>
            <a:noFill/>
          </a:ln>
        </p:spPr>
        <p:txBody>
          <a:bodyPr spcFirstLastPara="1" wrap="square" lIns="0" tIns="45700" rIns="0" bIns="45700" anchor="t" anchorCtr="0">
            <a:normAutofit/>
          </a:bodyPr>
          <a:lstStyle>
            <a:lvl1pPr marL="457200" marR="0" lvl="0" indent="-330200" algn="l" rtl="0">
              <a:lnSpc>
                <a:spcPct val="90000"/>
              </a:lnSpc>
              <a:spcBef>
                <a:spcPts val="100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200"/>
              <a:buFont typeface="Arial"/>
              <a:buNone/>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 name="Google Shape;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Arial"/>
              <a:buNone/>
              <a:defRPr sz="4400" b="0"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626071393"/>
      </p:ext>
    </p:extLst>
  </p:cSld>
  <p:clrMap bg1="lt1" tx1="dk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 id="2147484344" r:id="rId13"/>
    <p:sldLayoutId id="2147484345" r:id="rId14"/>
    <p:sldLayoutId id="2147484346" r:id="rId15"/>
    <p:sldLayoutId id="2147484347" r:id="rId16"/>
    <p:sldLayoutId id="214748434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68">
          <p15:clr>
            <a:srgbClr val="F26B43"/>
          </p15:clr>
        </p15:guide>
        <p15:guide id="4" pos="576">
          <p15:clr>
            <a:srgbClr val="F26B43"/>
          </p15:clr>
        </p15:guide>
        <p15:guide id="5" pos="384">
          <p15:clr>
            <a:srgbClr val="F26B43"/>
          </p15:clr>
        </p15:guide>
        <p15:guide id="6" orient="horz" pos="493">
          <p15:clr>
            <a:srgbClr val="F26B43"/>
          </p15:clr>
        </p15:guide>
        <p15:guide id="7" pos="2291">
          <p15:clr>
            <a:srgbClr val="F26B43"/>
          </p15:clr>
        </p15:guide>
        <p15:guide id="8" pos="4006">
          <p15:clr>
            <a:srgbClr val="F26B43"/>
          </p15:clr>
        </p15:guide>
        <p15:guide id="9" pos="5722">
          <p15:clr>
            <a:srgbClr val="F26B43"/>
          </p15:clr>
        </p15:guide>
        <p15:guide id="10" orient="horz" pos="5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hyperlink" Target="https://community.broadcom.com/mainframesoftware/events/event-description?CalendarEventKey=3ddd3559-2d20-4c41-bb7b-49f2ed7672cb&amp;CommunityKey=c66cac08-5724-4f3e-8734-56dffb11f900&amp;Home=%2fmainframesoftware%2fcommunities%2fcommunityhomeblogs" TargetMode="External"/><Relationship Id="rId5" Type="http://schemas.openxmlformats.org/officeDocument/2006/relationships/hyperlink" Target="https://validate.broadcom.com/welcome/" TargetMode="External"/><Relationship Id="rId4" Type="http://schemas.openxmlformats.org/officeDocument/2006/relationships/hyperlink" Target="https://community.broadcom.com/ideation/allideas?Page=1&amp;CategoryKeys=3901f77c-fdcc-4959-a52a-8e484746d242&amp;StatusKeys=&amp;Sort=MostRecen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Joseph.Lynn@broadcom.com" TargetMode="External"/><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register.gotowebinar.com/register/5536251472331711500" TargetMode="Externa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hyperlink" Target="https://community.broadcom.com/mainframesoftware/communities/community-home/digestviewer/viewthread?MessageKey=e415df79-de88-4def-a98a-a3d720e803c2&amp;CommunityKey=c581dd20-140f-4708-b335-eaacc07d6802&amp;tab=digestviewer#bme415df79-de88-4def-a98a-a3d720e803c2" TargetMode="External"/><Relationship Id="rId2" Type="http://schemas.openxmlformats.org/officeDocument/2006/relationships/notesSlide" Target="../notesSlides/notesSlide32.xml"/><Relationship Id="rId1" Type="http://schemas.openxmlformats.org/officeDocument/2006/relationships/slideLayout" Target="../slideLayouts/slideLayout58.xml"/><Relationship Id="rId4" Type="http://schemas.openxmlformats.org/officeDocument/2006/relationships/hyperlink" Target="https://community.broadcom.com/mainframesoftware/communities/community-home/digestviewer/viewthread?GroupId=2035&amp;MessageKey=cd68889a-3c19-47d9-9a9f-159abe5e0185&amp;CommunityKey=c66cac08-5724-4f3e-8734-56dffb11f900&amp;tab=digestview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ommunity.broadcom.com/ideation/allideas?Page=1&amp;CategoryKeys=3901f77c-fdcc-4959-a52a-8e484746d242&amp;StatusKeys=&amp;Sort=MostRecent" TargetMode="External"/><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hyperlink" Target="https://www.broadcom.com/support/education/mainframe" TargetMode="External"/><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google.com/url?q=https://support.broadcom.com/web/ecx/support-content-notification/-/external/content/release-announcements/End-of-Service-Announcement-for-Datacom-AD-for-z-OS-14.0-and-15.0/18792&amp;sa=D&amp;source=calendar&amp;ust=1649007794201573&amp;usg=AOvVaw1mikGESr3AmnOblxjISun_" TargetMode="Externa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8" Type="http://schemas.openxmlformats.org/officeDocument/2006/relationships/hyperlink" Target="https://community.broadcom.com/education/communities/community-home/digestviewer/viewthread?GroupId=2269&amp;MessageKey=34fd4d54-7260-42cd-9774-7ad1622e78bd&amp;CommunityKey=bd92ecf3-d291-44ae-87ef-f17f7697397e&amp;tab=digestviewer" TargetMode="External"/><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87.xml"/><Relationship Id="rId6" Type="http://schemas.openxmlformats.org/officeDocument/2006/relationships/hyperlink" Target="https://www.ibm.com/common/ssi/ShowDoc.wss?docURL=/common/ssi/rep_ca/7/897/ENUS221-057/index.html&amp;request_local=en&amp;request_locale=en#sodx" TargetMode="External"/><Relationship Id="rId5" Type="http://schemas.openxmlformats.org/officeDocument/2006/relationships/image" Target="../media/image73.png"/><Relationship Id="rId10" Type="http://schemas.openxmlformats.org/officeDocument/2006/relationships/hyperlink" Target="mailto:jan.cihlar@broadcom.com" TargetMode="External"/><Relationship Id="rId4" Type="http://schemas.openxmlformats.org/officeDocument/2006/relationships/hyperlink" Target="https://mainframe.broadcom.com/blog/simple-experience-managing-mainframe-software?hs_preview=QHuTzbZp-52670682676" TargetMode="External"/><Relationship Id="rId9" Type="http://schemas.openxmlformats.org/officeDocument/2006/relationships/hyperlink" Target="https://techdocs.broadcom.com/us/en/ca-mainframe-software/traditional-management/mainframe-common-maintenance-procedures/1-0/getting-started/z-osmf-requirements/mainframe-products-using-z-osmf-for-software-management.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425CEFC-DD3E-6A44-A9A8-B17817FE4163}"/>
              </a:ext>
            </a:extLst>
          </p:cNvPr>
          <p:cNvSpPr>
            <a:spLocks noGrp="1"/>
          </p:cNvSpPr>
          <p:nvPr>
            <p:ph type="subTitle" idx="1"/>
          </p:nvPr>
        </p:nvSpPr>
        <p:spPr/>
        <p:txBody>
          <a:bodyPr/>
          <a:lstStyle/>
          <a:p>
            <a:r>
              <a:rPr lang="en-US" dirty="0"/>
              <a:t>Joe Lynn</a:t>
            </a:r>
          </a:p>
        </p:txBody>
      </p:sp>
      <p:sp>
        <p:nvSpPr>
          <p:cNvPr id="3" name="Text Placeholder 2">
            <a:extLst>
              <a:ext uri="{FF2B5EF4-FFF2-40B4-BE49-F238E27FC236}">
                <a16:creationId xmlns:a16="http://schemas.microsoft.com/office/drawing/2014/main" id="{C91E94D1-010F-B448-8A19-8CAD9C273E97}"/>
              </a:ext>
            </a:extLst>
          </p:cNvPr>
          <p:cNvSpPr>
            <a:spLocks noGrp="1"/>
          </p:cNvSpPr>
          <p:nvPr>
            <p:ph type="body" idx="13"/>
          </p:nvPr>
        </p:nvSpPr>
        <p:spPr/>
        <p:txBody>
          <a:bodyPr/>
          <a:lstStyle/>
          <a:p>
            <a:r>
              <a:rPr lang="en-US" dirty="0"/>
              <a:t>Software Engineer</a:t>
            </a:r>
          </a:p>
        </p:txBody>
      </p:sp>
      <p:graphicFrame>
        <p:nvGraphicFramePr>
          <p:cNvPr id="8" name="Table 7">
            <a:extLst>
              <a:ext uri="{FF2B5EF4-FFF2-40B4-BE49-F238E27FC236}">
                <a16:creationId xmlns:a16="http://schemas.microsoft.com/office/drawing/2014/main" id="{5A9799B0-2C1E-8749-982E-9EBF2E46D319}"/>
              </a:ext>
            </a:extLst>
          </p:cNvPr>
          <p:cNvGraphicFramePr>
            <a:graphicFrameLocks noGrp="1"/>
          </p:cNvGraphicFramePr>
          <p:nvPr>
            <p:extLst>
              <p:ext uri="{D42A27DB-BD31-4B8C-83A1-F6EECF244321}">
                <p14:modId xmlns:p14="http://schemas.microsoft.com/office/powerpoint/2010/main" val="3787928255"/>
              </p:ext>
            </p:extLst>
          </p:nvPr>
        </p:nvGraphicFramePr>
        <p:xfrm>
          <a:off x="838200" y="2092450"/>
          <a:ext cx="6225330" cy="1935480"/>
        </p:xfrm>
        <a:graphic>
          <a:graphicData uri="http://schemas.openxmlformats.org/drawingml/2006/table">
            <a:tbl>
              <a:tblPr>
                <a:noFill/>
              </a:tblPr>
              <a:tblGrid>
                <a:gridCol w="6225330">
                  <a:extLst>
                    <a:ext uri="{9D8B030D-6E8A-4147-A177-3AD203B41FA5}">
                      <a16:colId xmlns:a16="http://schemas.microsoft.com/office/drawing/2014/main" val="262792795"/>
                    </a:ext>
                  </a:extLst>
                </a:gridCol>
              </a:tblGrid>
              <a:tr h="0">
                <a:tc>
                  <a:txBody>
                    <a:bodyPr/>
                    <a:lstStyle/>
                    <a:p>
                      <a:pPr marL="520700" indent="0">
                        <a:tabLst/>
                      </a:pPr>
                      <a:r>
                        <a:rPr lang="en-US" sz="4400" b="1" i="0" dirty="0">
                          <a:solidFill>
                            <a:schemeClr val="bg1"/>
                          </a:solidFill>
                          <a:latin typeface="Arial" panose="020B0604020202020204" pitchFamily="34" charset="0"/>
                          <a:cs typeface="Arial" panose="020B0604020202020204" pitchFamily="34" charset="0"/>
                        </a:rPr>
                        <a:t>Datacom™</a:t>
                      </a:r>
                    </a:p>
                    <a:p>
                      <a:pPr marL="520700" indent="0">
                        <a:tabLst/>
                      </a:pPr>
                      <a:r>
                        <a:rPr lang="en-US" sz="4400" b="1" i="0" dirty="0">
                          <a:solidFill>
                            <a:schemeClr val="bg1"/>
                          </a:solidFill>
                          <a:latin typeface="Arial" panose="020B0604020202020204" pitchFamily="34" charset="0"/>
                          <a:cs typeface="Arial" panose="020B0604020202020204" pitchFamily="34" charset="0"/>
                        </a:rPr>
                        <a:t>Buffer Pools by Area</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r h="459711">
                <a:tc>
                  <a:txBody>
                    <a:bodyPr/>
                    <a:lstStyle/>
                    <a:p>
                      <a:pPr marL="233363" indent="0">
                        <a:tabLst/>
                      </a:pPr>
                      <a:r>
                        <a:rPr lang="en-US" dirty="0">
                          <a:solidFill>
                            <a:schemeClr val="bg1"/>
                          </a:solidFill>
                        </a:rPr>
                        <a:t>April 14, 2022</a:t>
                      </a:r>
                    </a:p>
                  </a:txBody>
                  <a:tcPr marL="274320" marT="274320">
                    <a:lnL w="381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242693776"/>
                  </a:ext>
                </a:extLst>
              </a:tr>
            </a:tbl>
          </a:graphicData>
        </a:graphic>
      </p:graphicFrame>
    </p:spTree>
    <p:extLst>
      <p:ext uri="{BB962C8B-B14F-4D97-AF65-F5344CB8AC3E}">
        <p14:creationId xmlns:p14="http://schemas.microsoft.com/office/powerpoint/2010/main" val="256802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a:xfrm>
            <a:off x="538162" y="268698"/>
            <a:ext cx="11196638" cy="9984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General feature</a:t>
            </a:r>
            <a:br>
              <a:rPr lang="en-GB" sz="4000" b="0" dirty="0">
                <a:solidFill>
                  <a:schemeClr val="lt2"/>
                </a:solidFill>
              </a:rPr>
            </a:br>
            <a:r>
              <a:rPr lang="en-GB" sz="4000" b="0" dirty="0">
                <a:solidFill>
                  <a:schemeClr val="lt2"/>
                </a:solidFill>
              </a:rPr>
              <a:t>Buffer pool for an index or data area </a:t>
            </a:r>
            <a:endParaRPr sz="4000" b="0" dirty="0">
              <a:solidFill>
                <a:schemeClr val="lt2"/>
              </a:solidFill>
            </a:endParaRPr>
          </a:p>
        </p:txBody>
      </p:sp>
      <p:sp>
        <p:nvSpPr>
          <p:cNvPr id="326" name="Google Shape;326;p7"/>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1200"/>
              </a:spcBef>
              <a:spcAft>
                <a:spcPts val="0"/>
              </a:spcAft>
              <a:buSzPts val="1440"/>
              <a:buChar char="•"/>
            </a:pPr>
            <a:r>
              <a:rPr lang="en-GB" dirty="0"/>
              <a:t>Provides a new way to have a private buffer pool for an index or data area</a:t>
            </a:r>
            <a:endParaRPr dirty="0"/>
          </a:p>
          <a:p>
            <a:pPr marL="685800" lvl="1" indent="-228600" algn="l" rtl="0">
              <a:lnSpc>
                <a:spcPct val="100000"/>
              </a:lnSpc>
              <a:spcBef>
                <a:spcPts val="1200"/>
              </a:spcBef>
              <a:spcAft>
                <a:spcPts val="0"/>
              </a:spcAft>
              <a:buSzPts val="1440"/>
              <a:buChar char="•"/>
            </a:pPr>
            <a:r>
              <a:rPr lang="en-GB" dirty="0"/>
              <a:t>Available for when prioritizing an area outside of the common SYSPOOL/DATAPOOL.</a:t>
            </a:r>
            <a:endParaRPr dirty="0"/>
          </a:p>
          <a:p>
            <a:pPr marL="685800" lvl="1" indent="-228600" algn="l" rtl="0">
              <a:lnSpc>
                <a:spcPct val="100000"/>
              </a:lnSpc>
              <a:spcBef>
                <a:spcPts val="1200"/>
              </a:spcBef>
              <a:spcAft>
                <a:spcPts val="0"/>
              </a:spcAft>
              <a:buSzPts val="1440"/>
              <a:buChar char="•"/>
            </a:pPr>
            <a:r>
              <a:rPr lang="en-GB" dirty="0"/>
              <a:t>Different than using the Memory Resident Data Facility COVERED</a:t>
            </a:r>
            <a:endParaRPr dirty="0"/>
          </a:p>
          <a:p>
            <a:pPr marL="685800" lvl="1" indent="-228600" algn="l" rtl="0">
              <a:lnSpc>
                <a:spcPct val="100000"/>
              </a:lnSpc>
              <a:spcBef>
                <a:spcPts val="1200"/>
              </a:spcBef>
              <a:spcAft>
                <a:spcPts val="0"/>
              </a:spcAft>
              <a:buSzPts val="1440"/>
              <a:buChar char="•"/>
            </a:pPr>
            <a:r>
              <a:rPr lang="en-GB" dirty="0"/>
              <a:t>Different than using a common Alternate Buffer Pool with BUFFER_POOL_DEF</a:t>
            </a:r>
            <a:endParaRPr dirty="0"/>
          </a:p>
          <a:p>
            <a:pPr marL="685800" lvl="1" indent="-228600" algn="l" rtl="0">
              <a:lnSpc>
                <a:spcPct val="100000"/>
              </a:lnSpc>
              <a:spcBef>
                <a:spcPts val="1200"/>
              </a:spcBef>
              <a:spcAft>
                <a:spcPts val="0"/>
              </a:spcAft>
              <a:buSzPts val="1440"/>
              <a:buChar char="•"/>
            </a:pPr>
            <a:r>
              <a:rPr lang="en-GB" dirty="0"/>
              <a:t>Provided for every MUF environment without a MUFPLEX Coupling Facility</a:t>
            </a:r>
            <a:endParaRPr dirty="0"/>
          </a:p>
          <a:p>
            <a:pPr marL="228600" lvl="0" indent="-228600" algn="l" rtl="0">
              <a:lnSpc>
                <a:spcPct val="100000"/>
              </a:lnSpc>
              <a:spcBef>
                <a:spcPts val="1200"/>
              </a:spcBef>
              <a:spcAft>
                <a:spcPts val="0"/>
              </a:spcAft>
              <a:buSzPts val="1440"/>
              <a:buChar char="•"/>
            </a:pPr>
            <a:r>
              <a:rPr lang="en-GB" dirty="0"/>
              <a:t>New options BUFFER_POOL_INDEX and BUFFER_POOL_DATA with specific choices</a:t>
            </a:r>
            <a:endParaRPr dirty="0"/>
          </a:p>
          <a:p>
            <a:pPr marL="685800" lvl="1" indent="-228600" algn="l" rtl="0">
              <a:lnSpc>
                <a:spcPct val="100000"/>
              </a:lnSpc>
              <a:spcBef>
                <a:spcPts val="1200"/>
              </a:spcBef>
              <a:spcAft>
                <a:spcPts val="0"/>
              </a:spcAft>
              <a:buSzPts val="1440"/>
              <a:buChar char="•"/>
            </a:pPr>
            <a:r>
              <a:rPr lang="en-GB" dirty="0"/>
              <a:t>Single area buffers not within SYSPOOL, DATAPOOL, or BUFFER_POOL_DEF memory</a:t>
            </a:r>
            <a:endParaRPr dirty="0"/>
          </a:p>
          <a:p>
            <a:pPr marL="685800" lvl="1" indent="-228600" algn="l" rtl="0">
              <a:lnSpc>
                <a:spcPct val="100000"/>
              </a:lnSpc>
              <a:spcBef>
                <a:spcPts val="1200"/>
              </a:spcBef>
              <a:spcAft>
                <a:spcPts val="0"/>
              </a:spcAft>
              <a:buSzPts val="1440"/>
              <a:buChar char="•"/>
            </a:pPr>
            <a:r>
              <a:rPr lang="en-GB" dirty="0"/>
              <a:t>Not ‘redundant’ with COVERED </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title"/>
          </p:nvPr>
        </p:nvSpPr>
        <p:spPr>
          <a:xfrm>
            <a:off x="538162" y="268698"/>
            <a:ext cx="11196638" cy="9984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Buffer Pools by Area versus COVERED</a:t>
            </a:r>
            <a:endParaRPr sz="4000" b="0" dirty="0">
              <a:solidFill>
                <a:schemeClr val="lt2"/>
              </a:solidFill>
            </a:endParaRPr>
          </a:p>
        </p:txBody>
      </p:sp>
      <p:sp>
        <p:nvSpPr>
          <p:cNvPr id="332" name="Google Shape;332;p8"/>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Disadvantages with using COVERED being addressed</a:t>
            </a:r>
            <a:endParaRPr dirty="0"/>
          </a:p>
          <a:p>
            <a:pPr marL="685800" lvl="1" indent="-228600" algn="l" rtl="0">
              <a:lnSpc>
                <a:spcPct val="100000"/>
              </a:lnSpc>
              <a:spcBef>
                <a:spcPts val="1200"/>
              </a:spcBef>
              <a:spcAft>
                <a:spcPts val="0"/>
              </a:spcAft>
              <a:buSzPts val="1440"/>
              <a:buChar char="•"/>
            </a:pPr>
            <a:r>
              <a:rPr lang="en-GB" dirty="0"/>
              <a:t>Covered memory is in addition to active blocks existing in other pools (SYSPOOL, DATAPOOL, BUFFER_POOL_DEF)</a:t>
            </a:r>
            <a:endParaRPr dirty="0"/>
          </a:p>
          <a:p>
            <a:pPr marL="685800" lvl="1" indent="-228600" algn="l" rtl="0">
              <a:lnSpc>
                <a:spcPct val="100000"/>
              </a:lnSpc>
              <a:spcBef>
                <a:spcPts val="1200"/>
              </a:spcBef>
              <a:spcAft>
                <a:spcPts val="0"/>
              </a:spcAft>
              <a:buSzPts val="1440"/>
              <a:buChar char="•"/>
            </a:pPr>
            <a:r>
              <a:rPr lang="en-GB" dirty="0"/>
              <a:t>Active blocks are in other pools, can be few or many</a:t>
            </a:r>
            <a:endParaRPr dirty="0"/>
          </a:p>
          <a:p>
            <a:pPr marL="685800" lvl="1" indent="-228600" algn="l" rtl="0">
              <a:lnSpc>
                <a:spcPct val="100000"/>
              </a:lnSpc>
              <a:spcBef>
                <a:spcPts val="1200"/>
              </a:spcBef>
              <a:spcAft>
                <a:spcPts val="0"/>
              </a:spcAft>
              <a:buSzPts val="1440"/>
              <a:buChar char="•"/>
            </a:pPr>
            <a:r>
              <a:rPr lang="en-GB" dirty="0"/>
              <a:t>Requires memory copy of blocks when written from other pools</a:t>
            </a:r>
            <a:endParaRPr dirty="0"/>
          </a:p>
          <a:p>
            <a:pPr marL="685800" lvl="1" indent="-228600" algn="l" rtl="0">
              <a:lnSpc>
                <a:spcPct val="100000"/>
              </a:lnSpc>
              <a:spcBef>
                <a:spcPts val="1200"/>
              </a:spcBef>
              <a:spcAft>
                <a:spcPts val="0"/>
              </a:spcAft>
              <a:buSzPts val="1440"/>
              <a:buChar char="•"/>
            </a:pPr>
            <a:r>
              <a:rPr lang="en-GB" dirty="0"/>
              <a:t>Memory blocks restored to other pools when deleted as not active enough, then needed</a:t>
            </a:r>
            <a:endParaRPr dirty="0"/>
          </a:p>
          <a:p>
            <a:pPr marL="685800" lvl="1" indent="-228600" algn="l" rtl="0">
              <a:lnSpc>
                <a:spcPct val="100000"/>
              </a:lnSpc>
              <a:spcBef>
                <a:spcPts val="1200"/>
              </a:spcBef>
              <a:spcAft>
                <a:spcPts val="0"/>
              </a:spcAft>
              <a:buSzPts val="1440"/>
              <a:buChar char="•"/>
            </a:pPr>
            <a:r>
              <a:rPr lang="en-GB" dirty="0"/>
              <a:t>With a large SYSPOOL, DATAPOOL, or BUFFER_POOL_DEF individual blocks may be rarely needed. </a:t>
            </a:r>
            <a:endParaRPr dirty="0"/>
          </a:p>
          <a:p>
            <a:pPr marL="685800" lvl="1" indent="-228600" algn="l" rtl="0">
              <a:lnSpc>
                <a:spcPct val="100000"/>
              </a:lnSpc>
              <a:spcBef>
                <a:spcPts val="1200"/>
              </a:spcBef>
              <a:spcAft>
                <a:spcPts val="0"/>
              </a:spcAft>
              <a:buSzPts val="1440"/>
              <a:buChar char="•"/>
            </a:pPr>
            <a:r>
              <a:rPr lang="en-GB" dirty="0"/>
              <a:t>Are designed to be statically sized, not dynamically tuned </a:t>
            </a:r>
            <a:endParaRPr dirty="0"/>
          </a:p>
          <a:p>
            <a:pPr marL="685800" lvl="1" indent="-228600" algn="l" rtl="0">
              <a:lnSpc>
                <a:spcPct val="100000"/>
              </a:lnSpc>
              <a:spcBef>
                <a:spcPts val="1200"/>
              </a:spcBef>
              <a:spcAft>
                <a:spcPts val="0"/>
              </a:spcAft>
              <a:buSzPts val="1440"/>
              <a:buChar char="•"/>
            </a:pPr>
            <a:r>
              <a:rPr lang="en-GB" dirty="0"/>
              <a:t>Does not support pipelined (deferred) DASD writes, so drives more write I/O</a:t>
            </a:r>
            <a:endParaRPr dirty="0"/>
          </a:p>
          <a:p>
            <a:pPr marL="228600" lvl="0" indent="-13716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b7fb628f32_0_0"/>
          <p:cNvSpPr txBox="1">
            <a:spLocks noGrp="1"/>
          </p:cNvSpPr>
          <p:nvPr>
            <p:ph type="title"/>
          </p:nvPr>
        </p:nvSpPr>
        <p:spPr>
          <a:xfrm>
            <a:off x="522340" y="293865"/>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Buffer Pools by Area versus BUFFER_POOL_DEF</a:t>
            </a:r>
            <a:endParaRPr sz="4000" b="0" dirty="0">
              <a:solidFill>
                <a:schemeClr val="lt2"/>
              </a:solidFill>
            </a:endParaRPr>
          </a:p>
        </p:txBody>
      </p:sp>
      <p:sp>
        <p:nvSpPr>
          <p:cNvPr id="339" name="Google Shape;339;gb7fb628f32_0_0"/>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Disadvantages with using BUFFER_POOL_DEF being addressed</a:t>
            </a:r>
            <a:endParaRPr dirty="0"/>
          </a:p>
          <a:p>
            <a:pPr marL="685800" lvl="1" indent="-228600" algn="l" rtl="0">
              <a:lnSpc>
                <a:spcPct val="100000"/>
              </a:lnSpc>
              <a:spcBef>
                <a:spcPts val="1200"/>
              </a:spcBef>
              <a:spcAft>
                <a:spcPts val="0"/>
              </a:spcAft>
              <a:buSzPts val="1440"/>
              <a:buChar char="•"/>
            </a:pPr>
            <a:r>
              <a:rPr lang="en-GB" dirty="0"/>
              <a:t>Data pools are built for multiple areas and not for joining with other Dynamic System Tables</a:t>
            </a:r>
            <a:endParaRPr dirty="0"/>
          </a:p>
          <a:p>
            <a:pPr marL="685800" lvl="1" indent="-228600" algn="l" rtl="0">
              <a:lnSpc>
                <a:spcPct val="100000"/>
              </a:lnSpc>
              <a:spcBef>
                <a:spcPts val="1200"/>
              </a:spcBef>
              <a:spcAft>
                <a:spcPts val="0"/>
              </a:spcAft>
              <a:buSzPts val="1440"/>
              <a:buChar char="•"/>
            </a:pPr>
            <a:r>
              <a:rPr lang="en-GB" dirty="0"/>
              <a:t>Buffers can be added and deleted but not based upon active work for a data area</a:t>
            </a:r>
            <a:endParaRPr dirty="0"/>
          </a:p>
          <a:p>
            <a:pPr marL="685800" lvl="1" indent="-228600" algn="l" rtl="0">
              <a:lnSpc>
                <a:spcPct val="100000"/>
              </a:lnSpc>
              <a:spcBef>
                <a:spcPts val="1200"/>
              </a:spcBef>
              <a:spcAft>
                <a:spcPts val="0"/>
              </a:spcAft>
              <a:buSzPts val="1440"/>
              <a:buChar char="•"/>
            </a:pPr>
            <a:r>
              <a:rPr lang="en-GB" dirty="0"/>
              <a:t>Not suited for </a:t>
            </a:r>
            <a:r>
              <a:rPr lang="en-GB" dirty="0" err="1"/>
              <a:t>favoring</a:t>
            </a:r>
            <a:r>
              <a:rPr lang="en-GB" dirty="0"/>
              <a:t> a single data area and automatically adjusting buffers</a:t>
            </a:r>
          </a:p>
          <a:p>
            <a:pPr marL="457200" lvl="1" indent="0" algn="l" rtl="0">
              <a:lnSpc>
                <a:spcPct val="100000"/>
              </a:lnSpc>
              <a:spcBef>
                <a:spcPts val="1200"/>
              </a:spcBef>
              <a:spcAft>
                <a:spcPts val="0"/>
              </a:spcAft>
              <a:buSzPts val="1440"/>
              <a:buNone/>
            </a:pP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b7fb628f32_0_6"/>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Buffer Pools by Area versus SYSPOOL or DATAPOOL</a:t>
            </a:r>
            <a:endParaRPr sz="4000" b="0" dirty="0">
              <a:solidFill>
                <a:schemeClr val="lt2"/>
              </a:solidFill>
            </a:endParaRPr>
          </a:p>
        </p:txBody>
      </p:sp>
      <p:sp>
        <p:nvSpPr>
          <p:cNvPr id="346" name="Google Shape;346;gb7fb628f32_0_6"/>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Disadvantages with using SYSPOOL or DATAPOOL</a:t>
            </a:r>
            <a:endParaRPr dirty="0"/>
          </a:p>
          <a:p>
            <a:pPr marL="685800" lvl="1" indent="-228600" algn="l" rtl="0">
              <a:lnSpc>
                <a:spcPct val="100000"/>
              </a:lnSpc>
              <a:spcBef>
                <a:spcPts val="1200"/>
              </a:spcBef>
              <a:spcAft>
                <a:spcPts val="0"/>
              </a:spcAft>
              <a:buSzPts val="1440"/>
              <a:buChar char="•"/>
            </a:pPr>
            <a:r>
              <a:rPr lang="en-GB" dirty="0"/>
              <a:t>The data buffers are not sized for exactly this one area. Similar for index</a:t>
            </a:r>
            <a:endParaRPr dirty="0"/>
          </a:p>
          <a:p>
            <a:pPr marL="685800" lvl="1" indent="-228600" algn="l" rtl="0">
              <a:lnSpc>
                <a:spcPct val="100000"/>
              </a:lnSpc>
              <a:spcBef>
                <a:spcPts val="1200"/>
              </a:spcBef>
              <a:spcAft>
                <a:spcPts val="0"/>
              </a:spcAft>
              <a:buSzPts val="1440"/>
              <a:buChar char="•"/>
            </a:pPr>
            <a:r>
              <a:rPr lang="en-GB" dirty="0"/>
              <a:t>Buffers for this one area cannot be prioritized, Least Recently Used algorithm is used to manage all areas in DATAPOOL</a:t>
            </a:r>
            <a:endParaRPr dirty="0"/>
          </a:p>
          <a:p>
            <a:pPr marL="685800" lvl="1" indent="-228600" algn="l" rtl="0">
              <a:lnSpc>
                <a:spcPct val="100000"/>
              </a:lnSpc>
              <a:spcBef>
                <a:spcPts val="1200"/>
              </a:spcBef>
              <a:spcAft>
                <a:spcPts val="0"/>
              </a:spcAft>
              <a:buSzPts val="1440"/>
              <a:buChar char="•"/>
            </a:pPr>
            <a:r>
              <a:rPr lang="en-GB" dirty="0"/>
              <a:t>Restriction of 99,999 maximum data buffers for DATAPOOL</a:t>
            </a:r>
            <a:endParaRPr dirty="0"/>
          </a:p>
          <a:p>
            <a:pPr marL="685800" lvl="1" indent="-228600" algn="l" rtl="0">
              <a:lnSpc>
                <a:spcPct val="100000"/>
              </a:lnSpc>
              <a:spcBef>
                <a:spcPts val="1200"/>
              </a:spcBef>
              <a:spcAft>
                <a:spcPts val="0"/>
              </a:spcAft>
              <a:buSzPts val="1440"/>
              <a:buChar char="•"/>
            </a:pPr>
            <a:r>
              <a:rPr lang="en-GB" dirty="0"/>
              <a:t>Buffers can be added and deleted but not easy to actively tune to benefit an area</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b7fb628f32_0_12"/>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Buffer Pools by Area benefits</a:t>
            </a:r>
            <a:endParaRPr sz="4000" b="0" dirty="0">
              <a:solidFill>
                <a:schemeClr val="lt2"/>
              </a:solidFill>
            </a:endParaRPr>
          </a:p>
        </p:txBody>
      </p:sp>
      <p:sp>
        <p:nvSpPr>
          <p:cNvPr id="353" name="Google Shape;353;gb7fb628f32_0_12"/>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Advantages over SYSPOOL, DATAPOOL, BUFFER_POOL_DEF and COVERED</a:t>
            </a:r>
            <a:endParaRPr dirty="0"/>
          </a:p>
          <a:p>
            <a:pPr marL="685800" lvl="1" indent="-228600" algn="l" rtl="0">
              <a:lnSpc>
                <a:spcPct val="100000"/>
              </a:lnSpc>
              <a:spcBef>
                <a:spcPts val="1200"/>
              </a:spcBef>
              <a:spcAft>
                <a:spcPts val="0"/>
              </a:spcAft>
              <a:buSzPts val="1440"/>
              <a:buChar char="•"/>
            </a:pPr>
            <a:r>
              <a:rPr lang="en-GB" dirty="0"/>
              <a:t>Buffers are sized for the specific data area</a:t>
            </a:r>
            <a:endParaRPr dirty="0"/>
          </a:p>
          <a:p>
            <a:pPr marL="685800" lvl="1" indent="-228600" algn="l" rtl="0">
              <a:lnSpc>
                <a:spcPct val="100000"/>
              </a:lnSpc>
              <a:spcBef>
                <a:spcPts val="1200"/>
              </a:spcBef>
              <a:spcAft>
                <a:spcPts val="0"/>
              </a:spcAft>
              <a:buSzPts val="1440"/>
              <a:buChar char="•"/>
            </a:pPr>
            <a:r>
              <a:rPr lang="en-GB" dirty="0"/>
              <a:t>Blocks are in memory once and not redundant like COVERED</a:t>
            </a:r>
            <a:endParaRPr dirty="0"/>
          </a:p>
          <a:p>
            <a:pPr marL="685800" lvl="1" indent="-228600" algn="l" rtl="0">
              <a:lnSpc>
                <a:spcPct val="100000"/>
              </a:lnSpc>
              <a:spcBef>
                <a:spcPts val="1200"/>
              </a:spcBef>
              <a:spcAft>
                <a:spcPts val="0"/>
              </a:spcAft>
              <a:buSzPts val="1440"/>
              <a:buChar char="•"/>
            </a:pPr>
            <a:r>
              <a:rPr lang="en-GB" dirty="0"/>
              <a:t>Large quantity of buffers allowed, similar to COVERED and not other pools</a:t>
            </a:r>
            <a:endParaRPr dirty="0"/>
          </a:p>
          <a:p>
            <a:pPr marL="685800" lvl="1" indent="-228600" algn="l" rtl="0">
              <a:lnSpc>
                <a:spcPct val="100000"/>
              </a:lnSpc>
              <a:spcBef>
                <a:spcPts val="1200"/>
              </a:spcBef>
              <a:spcAft>
                <a:spcPts val="0"/>
              </a:spcAft>
              <a:buSzPts val="1440"/>
              <a:buChar char="•"/>
            </a:pPr>
            <a:r>
              <a:rPr lang="en-GB" dirty="0"/>
              <a:t>Allows an important area to have priority and control of memory and thus reduce I/O</a:t>
            </a:r>
            <a:endParaRPr dirty="0"/>
          </a:p>
          <a:p>
            <a:pPr marL="685800" lvl="1" indent="-228600" algn="l" rtl="0">
              <a:lnSpc>
                <a:spcPct val="100000"/>
              </a:lnSpc>
              <a:spcBef>
                <a:spcPts val="1200"/>
              </a:spcBef>
              <a:spcAft>
                <a:spcPts val="0"/>
              </a:spcAft>
              <a:buSzPts val="1440"/>
              <a:buChar char="•"/>
            </a:pPr>
            <a:r>
              <a:rPr lang="en-GB" dirty="0"/>
              <a:t>Easy to tune either actively by a DBA or by automation</a:t>
            </a:r>
            <a:endParaRPr dirty="0"/>
          </a:p>
          <a:p>
            <a:pPr marL="685800" lvl="1" indent="-228600" algn="l" rtl="0">
              <a:lnSpc>
                <a:spcPct val="100000"/>
              </a:lnSpc>
              <a:spcBef>
                <a:spcPts val="1200"/>
              </a:spcBef>
              <a:spcAft>
                <a:spcPts val="0"/>
              </a:spcAft>
              <a:buSzPts val="1440"/>
              <a:buChar char="•"/>
            </a:pPr>
            <a:r>
              <a:rPr lang="en-GB" dirty="0"/>
              <a:t>Five strategies for defining area sizing</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f3db300507_0_0"/>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Index areas combine high level IXX and low level</a:t>
            </a:r>
            <a:r>
              <a:rPr lang="en-GB" dirty="0"/>
              <a:t> </a:t>
            </a:r>
            <a:r>
              <a:rPr lang="en-GB" sz="4000" b="0" dirty="0">
                <a:solidFill>
                  <a:schemeClr val="lt2"/>
                </a:solidFill>
              </a:rPr>
              <a:t>DXX</a:t>
            </a:r>
            <a:endParaRPr sz="4000" b="0" dirty="0">
              <a:solidFill>
                <a:schemeClr val="lt2"/>
              </a:solidFill>
            </a:endParaRPr>
          </a:p>
        </p:txBody>
      </p:sp>
      <p:sp>
        <p:nvSpPr>
          <p:cNvPr id="360" name="Google Shape;360;gf3db300507_0_0"/>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This is similar to how COVERED works, not how SYSPOOL and BUFFER_POOL_DEF separates</a:t>
            </a:r>
            <a:endParaRPr dirty="0"/>
          </a:p>
          <a:p>
            <a:pPr marL="685800" lvl="1" indent="-228600" algn="l" rtl="0">
              <a:lnSpc>
                <a:spcPct val="100000"/>
              </a:lnSpc>
              <a:spcBef>
                <a:spcPts val="1200"/>
              </a:spcBef>
              <a:spcAft>
                <a:spcPts val="0"/>
              </a:spcAft>
              <a:buSzPts val="1440"/>
              <a:buChar char="•"/>
            </a:pPr>
            <a:r>
              <a:rPr lang="en-GB" dirty="0"/>
              <a:t>Having all index blocks in memory in one pool is more efficient</a:t>
            </a:r>
            <a:endParaRPr dirty="0"/>
          </a:p>
          <a:p>
            <a:pPr marL="685800" lvl="1" indent="-228600" algn="l" rtl="0">
              <a:lnSpc>
                <a:spcPct val="100000"/>
              </a:lnSpc>
              <a:spcBef>
                <a:spcPts val="1200"/>
              </a:spcBef>
              <a:spcAft>
                <a:spcPts val="0"/>
              </a:spcAft>
              <a:buSzPts val="1440"/>
              <a:buChar char="•"/>
            </a:pPr>
            <a:r>
              <a:rPr lang="en-GB" dirty="0"/>
              <a:t>Blocks need not be deleted and reread to move between IXX and DXX</a:t>
            </a:r>
            <a:endParaRPr dirty="0"/>
          </a:p>
          <a:p>
            <a:pPr marL="685800" lvl="1" indent="-228600" algn="l" rtl="0">
              <a:lnSpc>
                <a:spcPct val="100000"/>
              </a:lnSpc>
              <a:spcBef>
                <a:spcPts val="1200"/>
              </a:spcBef>
              <a:spcAft>
                <a:spcPts val="0"/>
              </a:spcAft>
              <a:buSzPts val="1440"/>
              <a:buChar char="•"/>
            </a:pPr>
            <a:r>
              <a:rPr lang="en-GB" dirty="0"/>
              <a:t>Allows the proper sizing as it is hard to manage if one pool for IXX and another for DXX.</a:t>
            </a:r>
            <a:endParaRPr dirty="0"/>
          </a:p>
          <a:p>
            <a:pPr marL="1371600" lvl="2" indent="-320038" algn="l" rtl="0">
              <a:lnSpc>
                <a:spcPct val="100000"/>
              </a:lnSpc>
              <a:spcBef>
                <a:spcPts val="1200"/>
              </a:spcBef>
              <a:spcAft>
                <a:spcPts val="0"/>
              </a:spcAft>
              <a:buSzPts val="1440"/>
              <a:buChar char="•"/>
            </a:pPr>
            <a:r>
              <a:rPr lang="en-GB" dirty="0"/>
              <a:t>The percent of IXX blocks varies between databases</a:t>
            </a:r>
            <a:endParaRPr dirty="0"/>
          </a:p>
          <a:p>
            <a:pPr marL="1371600" lvl="2" indent="-320038" algn="l" rtl="0">
              <a:lnSpc>
                <a:spcPct val="100000"/>
              </a:lnSpc>
              <a:spcBef>
                <a:spcPts val="1200"/>
              </a:spcBef>
              <a:spcAft>
                <a:spcPts val="0"/>
              </a:spcAft>
              <a:buSzPts val="1440"/>
              <a:buChar char="•"/>
            </a:pPr>
            <a:r>
              <a:rPr lang="en-GB" dirty="0"/>
              <a:t>The number of IXX blocks versus DXX blocks is not constant</a:t>
            </a:r>
            <a:endParaRPr dirty="0"/>
          </a:p>
          <a:p>
            <a:pPr marL="457200" lvl="1"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f3db300507_0_6"/>
          <p:cNvSpPr txBox="1">
            <a:spLocks noGrp="1"/>
          </p:cNvSpPr>
          <p:nvPr>
            <p:ph type="title"/>
          </p:nvPr>
        </p:nvSpPr>
        <p:spPr>
          <a:xfrm>
            <a:off x="538162" y="310643"/>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Arial"/>
              <a:buNone/>
            </a:pPr>
            <a:r>
              <a:rPr lang="en-GB" sz="4000" b="0" dirty="0">
                <a:solidFill>
                  <a:schemeClr val="lt2"/>
                </a:solidFill>
              </a:rPr>
              <a:t>Recap: Why</a:t>
            </a:r>
            <a:r>
              <a:rPr lang="en-GB" dirty="0"/>
              <a:t> </a:t>
            </a:r>
            <a:r>
              <a:rPr lang="en-GB" sz="4000" b="0" dirty="0">
                <a:solidFill>
                  <a:schemeClr val="lt2"/>
                </a:solidFill>
              </a:rPr>
              <a:t>another buffer pool?</a:t>
            </a:r>
            <a:endParaRPr sz="4000" b="0" dirty="0">
              <a:solidFill>
                <a:schemeClr val="lt2"/>
              </a:solidFill>
            </a:endParaRPr>
          </a:p>
        </p:txBody>
      </p:sp>
      <p:sp>
        <p:nvSpPr>
          <p:cNvPr id="367" name="Google Shape;367;gf3db300507_0_6"/>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Cost of MUF execution</a:t>
            </a:r>
            <a:endParaRPr lang="en-US" dirty="0"/>
          </a:p>
          <a:p>
            <a:pPr marL="914400" lvl="1" indent="-320040" algn="l" rtl="0">
              <a:lnSpc>
                <a:spcPct val="100000"/>
              </a:lnSpc>
              <a:spcBef>
                <a:spcPts val="0"/>
              </a:spcBef>
              <a:spcAft>
                <a:spcPts val="0"/>
              </a:spcAft>
              <a:buSzPts val="1440"/>
              <a:buChar char="•"/>
            </a:pPr>
            <a:r>
              <a:rPr lang="en-GB" dirty="0"/>
              <a:t>Benchmarking has shown CPU cost of moves from COVERED buffer to prior types of buffers can be measurable, depending on your environment.  Buffer Pools by Area eliminates these moves and should have “better” performance.</a:t>
            </a:r>
            <a:endParaRPr lang="en-US" dirty="0"/>
          </a:p>
          <a:p>
            <a:pPr marL="457200" lvl="0" indent="-320040" algn="l" rtl="0">
              <a:lnSpc>
                <a:spcPct val="100000"/>
              </a:lnSpc>
              <a:spcBef>
                <a:spcPts val="0"/>
              </a:spcBef>
              <a:spcAft>
                <a:spcPts val="0"/>
              </a:spcAft>
              <a:buSzPts val="1440"/>
              <a:buChar char="•"/>
            </a:pPr>
            <a:r>
              <a:rPr lang="en-GB" dirty="0"/>
              <a:t>Direction for the future as MUF automates more to reduce DBA efforts</a:t>
            </a:r>
            <a:endParaRPr dirty="0"/>
          </a:p>
          <a:p>
            <a:pPr marL="914400" lvl="1" indent="-320040" algn="l" rtl="0">
              <a:lnSpc>
                <a:spcPct val="100000"/>
              </a:lnSpc>
              <a:spcBef>
                <a:spcPts val="0"/>
              </a:spcBef>
              <a:spcAft>
                <a:spcPts val="0"/>
              </a:spcAft>
              <a:buSzPts val="1440"/>
              <a:buChar char="•"/>
            </a:pPr>
            <a:r>
              <a:rPr lang="en-GB" dirty="0"/>
              <a:t>This is much easier with the new Buffer Pool by Area than using either COVERED or BUFFER_POOL_DEF</a:t>
            </a:r>
          </a:p>
          <a:p>
            <a:pPr marL="914400" lvl="1" indent="-320040" algn="l" rtl="0">
              <a:lnSpc>
                <a:spcPct val="100000"/>
              </a:lnSpc>
              <a:spcBef>
                <a:spcPts val="0"/>
              </a:spcBef>
              <a:spcAft>
                <a:spcPts val="0"/>
              </a:spcAft>
              <a:buSzPts val="1440"/>
              <a:buChar char="•"/>
            </a:pPr>
            <a:endParaRPr lang="en-GB" dirty="0"/>
          </a:p>
          <a:p>
            <a:pPr marL="594360" lvl="1" indent="0" algn="l" rtl="0">
              <a:lnSpc>
                <a:spcPct val="100000"/>
              </a:lnSpc>
              <a:spcBef>
                <a:spcPts val="0"/>
              </a:spcBef>
              <a:spcAft>
                <a:spcPts val="0"/>
              </a:spcAft>
              <a:buSzPts val="1440"/>
              <a:buNone/>
            </a:pP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C8A16C-0B0B-1C45-B6BC-C9B67C2E6A80}"/>
              </a:ext>
            </a:extLst>
          </p:cNvPr>
          <p:cNvSpPr>
            <a:spLocks noGrp="1"/>
          </p:cNvSpPr>
          <p:nvPr>
            <p:ph type="subTitle" idx="1"/>
          </p:nvPr>
        </p:nvSpPr>
        <p:spPr/>
        <p:txBody>
          <a:bodyPr/>
          <a:lstStyle/>
          <a:p>
            <a:r>
              <a:rPr lang="en-US" dirty="0"/>
              <a:t>Buffer Pools by Area</a:t>
            </a:r>
          </a:p>
        </p:txBody>
      </p:sp>
      <p:graphicFrame>
        <p:nvGraphicFramePr>
          <p:cNvPr id="4" name="Table 3">
            <a:extLst>
              <a:ext uri="{FF2B5EF4-FFF2-40B4-BE49-F238E27FC236}">
                <a16:creationId xmlns:a16="http://schemas.microsoft.com/office/drawing/2014/main" id="{70AB6A9B-7EF5-334A-9722-D95B13173DCA}"/>
              </a:ext>
            </a:extLst>
          </p:cNvPr>
          <p:cNvGraphicFramePr>
            <a:graphicFrameLocks noGrp="1"/>
          </p:cNvGraphicFramePr>
          <p:nvPr>
            <p:extLst>
              <p:ext uri="{D42A27DB-BD31-4B8C-83A1-F6EECF244321}">
                <p14:modId xmlns:p14="http://schemas.microsoft.com/office/powerpoint/2010/main" val="495446214"/>
              </p:ext>
            </p:extLst>
          </p:nvPr>
        </p:nvGraphicFramePr>
        <p:xfrm>
          <a:off x="838199" y="3189157"/>
          <a:ext cx="8473581" cy="1457793"/>
        </p:xfrm>
        <a:graphic>
          <a:graphicData uri="http://schemas.openxmlformats.org/drawingml/2006/table">
            <a:tbl>
              <a:tblPr>
                <a:noFill/>
              </a:tblPr>
              <a:tblGrid>
                <a:gridCol w="8473581">
                  <a:extLst>
                    <a:ext uri="{9D8B030D-6E8A-4147-A177-3AD203B41FA5}">
                      <a16:colId xmlns:a16="http://schemas.microsoft.com/office/drawing/2014/main" val="262792795"/>
                    </a:ext>
                  </a:extLst>
                </a:gridCol>
              </a:tblGrid>
              <a:tr h="1457793">
                <a:tc>
                  <a:txBody>
                    <a:bodyPr/>
                    <a:lstStyle/>
                    <a:p>
                      <a:pPr marL="515938" indent="0">
                        <a:tabLst/>
                      </a:pPr>
                      <a:r>
                        <a:rPr lang="en-US" sz="4400" b="1" dirty="0">
                          <a:solidFill>
                            <a:schemeClr val="bg1"/>
                          </a:solidFill>
                        </a:rPr>
                        <a:t>Defining the areas</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bl>
          </a:graphicData>
        </a:graphic>
      </p:graphicFrame>
      <p:pic>
        <p:nvPicPr>
          <p:cNvPr id="7" name="Picture Placeholder 6" descr="A picture containing text, open&#10;&#10;Description automatically generated">
            <a:extLst>
              <a:ext uri="{FF2B5EF4-FFF2-40B4-BE49-F238E27FC236}">
                <a16:creationId xmlns:a16="http://schemas.microsoft.com/office/drawing/2014/main" id="{2D640E02-14D0-C64D-8660-7BDE68FFE1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710" r="46"/>
          <a:stretch/>
        </p:blipFill>
        <p:spPr>
          <a:xfrm>
            <a:off x="6910388" y="106363"/>
            <a:ext cx="5278437" cy="5116512"/>
          </a:xfrm>
        </p:spPr>
      </p:pic>
    </p:spTree>
    <p:extLst>
      <p:ext uri="{BB962C8B-B14F-4D97-AF65-F5344CB8AC3E}">
        <p14:creationId xmlns:p14="http://schemas.microsoft.com/office/powerpoint/2010/main" val="40319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e3b0327c12_0_4"/>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Defining the areas</a:t>
            </a:r>
            <a:endParaRPr dirty="0"/>
          </a:p>
        </p:txBody>
      </p:sp>
      <p:sp>
        <p:nvSpPr>
          <p:cNvPr id="379" name="Google Shape;379;ge3b0327c12_0_4"/>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BUFFER_POOL_DATA </a:t>
            </a:r>
            <a:r>
              <a:rPr lang="en-GB" i="1" dirty="0" err="1"/>
              <a:t>dbid,area-name,BYTES,number</a:t>
            </a:r>
            <a:endParaRPr i="1" dirty="0"/>
          </a:p>
          <a:p>
            <a:pPr marL="685800" lvl="1" indent="-228600" algn="l" rtl="0">
              <a:lnSpc>
                <a:spcPct val="100000"/>
              </a:lnSpc>
              <a:spcBef>
                <a:spcPts val="400"/>
              </a:spcBef>
              <a:spcAft>
                <a:spcPts val="0"/>
              </a:spcAft>
              <a:buClr>
                <a:schemeClr val="folHlink"/>
              </a:buClr>
              <a:buSzPts val="1440"/>
              <a:buChar char="•"/>
            </a:pPr>
            <a:r>
              <a:rPr lang="en-GB" sz="1400" dirty="0"/>
              <a:t>Definition for one area providing the number of bytes for the memory of the buffers</a:t>
            </a:r>
            <a:endParaRPr sz="1400" dirty="0"/>
          </a:p>
          <a:p>
            <a:pPr marL="685800" lvl="1" indent="-228600" algn="l" rtl="0">
              <a:lnSpc>
                <a:spcPct val="100000"/>
              </a:lnSpc>
              <a:spcBef>
                <a:spcPts val="400"/>
              </a:spcBef>
              <a:spcAft>
                <a:spcPts val="0"/>
              </a:spcAft>
              <a:buSzPts val="1440"/>
              <a:buChar char="•"/>
            </a:pPr>
            <a:r>
              <a:rPr lang="en-GB" dirty="0"/>
              <a:t>1 to 9 billion using just number or number with ‘K’, ‘M’, or ‘G’, except using ‘G’ may be up to 19 billion (19G)</a:t>
            </a:r>
            <a:endParaRPr dirty="0"/>
          </a:p>
          <a:p>
            <a:pPr marL="228600" lvl="0" indent="-228600" algn="l" rtl="0">
              <a:lnSpc>
                <a:spcPct val="100000"/>
              </a:lnSpc>
              <a:spcBef>
                <a:spcPts val="0"/>
              </a:spcBef>
              <a:spcAft>
                <a:spcPts val="0"/>
              </a:spcAft>
              <a:buSzPts val="1440"/>
              <a:buChar char="•"/>
            </a:pPr>
            <a:r>
              <a:rPr lang="en-GB" dirty="0"/>
              <a:t>BUFFER_POOL_DATA </a:t>
            </a:r>
            <a:r>
              <a:rPr lang="en-GB" i="1" dirty="0" err="1"/>
              <a:t>dbid,area-name,BLOCKS,number</a:t>
            </a:r>
            <a:endParaRPr i="1" dirty="0"/>
          </a:p>
          <a:p>
            <a:pPr marL="685800" lvl="1" indent="-228600" algn="l" rtl="0">
              <a:lnSpc>
                <a:spcPct val="100000"/>
              </a:lnSpc>
              <a:spcBef>
                <a:spcPts val="400"/>
              </a:spcBef>
              <a:spcAft>
                <a:spcPts val="0"/>
              </a:spcAft>
              <a:buSzPts val="1440"/>
              <a:buChar char="•"/>
            </a:pPr>
            <a:r>
              <a:rPr lang="en-GB" sz="1400" dirty="0"/>
              <a:t>Definition for one area providing the number of blocks (sized at open) for the memory of the buffers</a:t>
            </a:r>
            <a:endParaRPr sz="1400" dirty="0"/>
          </a:p>
          <a:p>
            <a:pPr marL="685800" lvl="1" indent="-228600" algn="l" rtl="0">
              <a:lnSpc>
                <a:spcPct val="100000"/>
              </a:lnSpc>
              <a:spcBef>
                <a:spcPts val="400"/>
              </a:spcBef>
              <a:spcAft>
                <a:spcPts val="0"/>
              </a:spcAft>
              <a:buClr>
                <a:schemeClr val="folHlink"/>
              </a:buClr>
              <a:buSzPts val="1440"/>
              <a:buChar char="•"/>
            </a:pPr>
            <a:r>
              <a:rPr lang="en-GB" dirty="0"/>
              <a:t>1 to 9 billion using just number or number with ‘K’, ‘M’, or ‘G’, except using ‘G’ may be up to 19 billion (19G)</a:t>
            </a:r>
            <a:endParaRPr dirty="0"/>
          </a:p>
          <a:p>
            <a:pPr marL="228600" lvl="0" indent="-228600" algn="l" rtl="0">
              <a:lnSpc>
                <a:spcPct val="100000"/>
              </a:lnSpc>
              <a:spcBef>
                <a:spcPts val="0"/>
              </a:spcBef>
              <a:spcAft>
                <a:spcPts val="0"/>
              </a:spcAft>
              <a:buClr>
                <a:schemeClr val="folHlink"/>
              </a:buClr>
              <a:buSzPts val="1440"/>
              <a:buChar char="•"/>
            </a:pPr>
            <a:r>
              <a:rPr lang="en-GB" dirty="0"/>
              <a:t>BUFFER_POOL_DATA </a:t>
            </a:r>
            <a:r>
              <a:rPr lang="en-GB" i="1" dirty="0" err="1"/>
              <a:t>dbid,area-name,INIT,number</a:t>
            </a:r>
            <a:r>
              <a:rPr lang="en-GB" i="1" dirty="0"/>
              <a:t>%</a:t>
            </a:r>
            <a:endParaRPr i="1" dirty="0"/>
          </a:p>
          <a:p>
            <a:pPr marL="685800" lvl="1" indent="-228600" algn="l" rtl="0">
              <a:lnSpc>
                <a:spcPct val="100000"/>
              </a:lnSpc>
              <a:spcBef>
                <a:spcPts val="0"/>
              </a:spcBef>
              <a:spcAft>
                <a:spcPts val="0"/>
              </a:spcAft>
              <a:buSzPts val="1440"/>
              <a:buChar char="•"/>
            </a:pPr>
            <a:r>
              <a:rPr lang="en-GB" dirty="0"/>
              <a:t>Blocks initialized at dataset open</a:t>
            </a:r>
            <a:endParaRPr dirty="0"/>
          </a:p>
          <a:p>
            <a:pPr marL="685800" lvl="1" indent="-228600" algn="l" rtl="0">
              <a:lnSpc>
                <a:spcPct val="100000"/>
              </a:lnSpc>
              <a:spcBef>
                <a:spcPts val="0"/>
              </a:spcBef>
              <a:spcAft>
                <a:spcPts val="0"/>
              </a:spcAft>
              <a:buSzPts val="1440"/>
              <a:buChar char="•"/>
            </a:pPr>
            <a:r>
              <a:rPr lang="en-GB" dirty="0"/>
              <a:t>1%-200%</a:t>
            </a:r>
            <a:endParaRPr dirty="0"/>
          </a:p>
          <a:p>
            <a:pPr marL="228600" lvl="0" indent="-228600" algn="l" rtl="0">
              <a:lnSpc>
                <a:spcPct val="100000"/>
              </a:lnSpc>
              <a:spcBef>
                <a:spcPts val="0"/>
              </a:spcBef>
              <a:spcAft>
                <a:spcPts val="0"/>
              </a:spcAft>
              <a:buClr>
                <a:schemeClr val="folHlink"/>
              </a:buClr>
              <a:buSzPts val="1440"/>
              <a:buChar char="•"/>
            </a:pPr>
            <a:r>
              <a:rPr lang="en-GB" dirty="0"/>
              <a:t>BUFFER_POOL_DATA </a:t>
            </a:r>
            <a:r>
              <a:rPr lang="en-GB" i="1" dirty="0" err="1"/>
              <a:t>dbid,area-name,HIGH,number</a:t>
            </a:r>
            <a:r>
              <a:rPr lang="en-GB" i="1" dirty="0"/>
              <a:t>%</a:t>
            </a:r>
            <a:endParaRPr i="1" dirty="0"/>
          </a:p>
          <a:p>
            <a:pPr marL="685800" lvl="1" indent="-228600" algn="l" rtl="0">
              <a:lnSpc>
                <a:spcPct val="100000"/>
              </a:lnSpc>
              <a:spcBef>
                <a:spcPts val="0"/>
              </a:spcBef>
              <a:spcAft>
                <a:spcPts val="0"/>
              </a:spcAft>
              <a:buClr>
                <a:schemeClr val="folHlink"/>
              </a:buClr>
              <a:buSzPts val="1440"/>
              <a:buChar char="•"/>
            </a:pPr>
            <a:r>
              <a:rPr lang="en-GB" sz="1400" dirty="0"/>
              <a:t>Blocks ever used, highest use</a:t>
            </a:r>
            <a:endParaRPr sz="1400" dirty="0"/>
          </a:p>
          <a:p>
            <a:pPr marL="685800" lvl="1" indent="-228600" algn="l" rtl="0">
              <a:lnSpc>
                <a:spcPct val="100000"/>
              </a:lnSpc>
              <a:spcBef>
                <a:spcPts val="0"/>
              </a:spcBef>
              <a:spcAft>
                <a:spcPts val="0"/>
              </a:spcAft>
              <a:buClr>
                <a:schemeClr val="folHlink"/>
              </a:buClr>
              <a:buSzPts val="1440"/>
              <a:buChar char="•"/>
            </a:pPr>
            <a:r>
              <a:rPr lang="en-GB" sz="1400" dirty="0"/>
              <a:t>1%-200%</a:t>
            </a:r>
            <a:endParaRPr sz="1400" dirty="0"/>
          </a:p>
          <a:p>
            <a:pPr marL="228600" lvl="0" indent="-228600" algn="l" rtl="0">
              <a:lnSpc>
                <a:spcPct val="100000"/>
              </a:lnSpc>
              <a:spcBef>
                <a:spcPts val="0"/>
              </a:spcBef>
              <a:spcAft>
                <a:spcPts val="0"/>
              </a:spcAft>
              <a:buClr>
                <a:schemeClr val="folHlink"/>
              </a:buClr>
              <a:buSzPts val="1440"/>
              <a:buChar char="•"/>
            </a:pPr>
            <a:r>
              <a:rPr lang="en-GB" dirty="0"/>
              <a:t>BUFFER_POOL_DATA </a:t>
            </a:r>
            <a:r>
              <a:rPr lang="en-GB" i="1" dirty="0" err="1"/>
              <a:t>dbid,area-name,ACTIVE,number</a:t>
            </a:r>
            <a:r>
              <a:rPr lang="en-GB" i="1" dirty="0"/>
              <a:t>%</a:t>
            </a:r>
            <a:endParaRPr i="1" dirty="0"/>
          </a:p>
          <a:p>
            <a:pPr marL="685800" lvl="1" indent="-228600" algn="l" rtl="0">
              <a:lnSpc>
                <a:spcPct val="100000"/>
              </a:lnSpc>
              <a:spcBef>
                <a:spcPts val="0"/>
              </a:spcBef>
              <a:spcAft>
                <a:spcPts val="0"/>
              </a:spcAft>
              <a:buClr>
                <a:schemeClr val="folHlink"/>
              </a:buClr>
              <a:buSzPts val="1440"/>
              <a:buChar char="•"/>
            </a:pPr>
            <a:r>
              <a:rPr lang="en-GB" sz="1400" dirty="0"/>
              <a:t>Blocks </a:t>
            </a:r>
            <a:r>
              <a:rPr lang="en-GB" dirty="0"/>
              <a:t>actively</a:t>
            </a:r>
            <a:r>
              <a:rPr lang="en-GB" sz="1400" dirty="0"/>
              <a:t> in use containing row</a:t>
            </a:r>
            <a:r>
              <a:rPr lang="en-GB" dirty="0"/>
              <a:t>s</a:t>
            </a:r>
            <a:r>
              <a:rPr lang="en-GB" sz="1400" dirty="0"/>
              <a:t> at dataset open</a:t>
            </a:r>
            <a:endParaRPr sz="1400" dirty="0"/>
          </a:p>
          <a:p>
            <a:pPr marL="685800" lvl="1" indent="-228600" algn="l" rtl="0">
              <a:lnSpc>
                <a:spcPct val="100000"/>
              </a:lnSpc>
              <a:spcBef>
                <a:spcPts val="0"/>
              </a:spcBef>
              <a:spcAft>
                <a:spcPts val="0"/>
              </a:spcAft>
              <a:buClr>
                <a:schemeClr val="folHlink"/>
              </a:buClr>
              <a:buSzPts val="1440"/>
              <a:buChar char="•"/>
            </a:pPr>
            <a:r>
              <a:rPr lang="en-GB" sz="1400" dirty="0"/>
              <a:t>1%-200%</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f3db300507_0_12"/>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Defining the areas, examples</a:t>
            </a:r>
            <a:endParaRPr dirty="0"/>
          </a:p>
        </p:txBody>
      </p:sp>
      <p:sp>
        <p:nvSpPr>
          <p:cNvPr id="386" name="Google Shape;386;gf3db300507_0_12"/>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Index</a:t>
            </a:r>
            <a:endParaRPr dirty="0"/>
          </a:p>
          <a:p>
            <a:pPr marL="914400" lvl="1" indent="-320040" algn="l" rtl="0">
              <a:lnSpc>
                <a:spcPct val="100000"/>
              </a:lnSpc>
              <a:spcBef>
                <a:spcPts val="0"/>
              </a:spcBef>
              <a:spcAft>
                <a:spcPts val="0"/>
              </a:spcAft>
              <a:buSzPts val="1440"/>
              <a:buChar char="•"/>
            </a:pPr>
            <a:r>
              <a:rPr lang="en-GB" dirty="0"/>
              <a:t>BUFFER_POOL_INDEX 002,IXX,ACTIVE,10%       </a:t>
            </a:r>
            <a:endParaRPr dirty="0"/>
          </a:p>
          <a:p>
            <a:pPr marL="914400" lvl="1" indent="-320040" algn="l" rtl="0">
              <a:lnSpc>
                <a:spcPct val="100000"/>
              </a:lnSpc>
              <a:spcBef>
                <a:spcPts val="0"/>
              </a:spcBef>
              <a:spcAft>
                <a:spcPts val="0"/>
              </a:spcAft>
              <a:buSzPts val="1440"/>
              <a:buChar char="•"/>
            </a:pPr>
            <a:r>
              <a:rPr lang="en-GB" dirty="0"/>
              <a:t>BUFFER_POOL_INDEX 015,IXX,ACTIVE,100%      </a:t>
            </a:r>
            <a:endParaRPr dirty="0"/>
          </a:p>
          <a:p>
            <a:pPr marL="914400" lvl="1" indent="-320040" algn="l" rtl="0">
              <a:lnSpc>
                <a:spcPct val="100000"/>
              </a:lnSpc>
              <a:spcBef>
                <a:spcPts val="0"/>
              </a:spcBef>
              <a:spcAft>
                <a:spcPts val="0"/>
              </a:spcAft>
              <a:buSzPts val="1440"/>
              <a:buChar char="•"/>
            </a:pPr>
            <a:r>
              <a:rPr lang="en-GB" dirty="0"/>
              <a:t>BUFFER_POOL_INDEX 360,,HIGH,200%           </a:t>
            </a:r>
            <a:endParaRPr dirty="0"/>
          </a:p>
          <a:p>
            <a:pPr marL="914400" lvl="1" indent="-320040" algn="l" rtl="0">
              <a:lnSpc>
                <a:spcPct val="100000"/>
              </a:lnSpc>
              <a:spcBef>
                <a:spcPts val="0"/>
              </a:spcBef>
              <a:spcAft>
                <a:spcPts val="0"/>
              </a:spcAft>
              <a:buSzPts val="1440"/>
              <a:buChar char="•"/>
            </a:pPr>
            <a:r>
              <a:rPr lang="en-GB" dirty="0"/>
              <a:t>BUFFER_POOL_INDEX 1497,,HIGH,80%           </a:t>
            </a:r>
            <a:endParaRPr dirty="0"/>
          </a:p>
          <a:p>
            <a:pPr marL="914400" lvl="1" indent="-320040" algn="l" rtl="0">
              <a:lnSpc>
                <a:spcPct val="100000"/>
              </a:lnSpc>
              <a:spcBef>
                <a:spcPts val="0"/>
              </a:spcBef>
              <a:spcAft>
                <a:spcPts val="0"/>
              </a:spcAft>
              <a:buSzPts val="1440"/>
              <a:buChar char="•"/>
            </a:pPr>
            <a:r>
              <a:rPr lang="en-GB" dirty="0"/>
              <a:t>BUFFER_POOL_INDEX 3310,,HIGH,50%,8192      </a:t>
            </a:r>
            <a:endParaRPr dirty="0"/>
          </a:p>
          <a:p>
            <a:pPr marL="914400" lvl="1" indent="-320040" algn="l" rtl="0">
              <a:lnSpc>
                <a:spcPct val="100000"/>
              </a:lnSpc>
              <a:spcBef>
                <a:spcPts val="0"/>
              </a:spcBef>
              <a:spcAft>
                <a:spcPts val="0"/>
              </a:spcAft>
              <a:buSzPts val="1440"/>
              <a:buChar char="•"/>
            </a:pPr>
            <a:r>
              <a:rPr lang="en-GB" dirty="0"/>
              <a:t>BUFFER_POOL_INDEX 3311,,HIGH,50%,8192      </a:t>
            </a:r>
            <a:endParaRPr dirty="0"/>
          </a:p>
          <a:p>
            <a:pPr marL="914400" lvl="1" indent="-320040" algn="l" rtl="0">
              <a:lnSpc>
                <a:spcPct val="100000"/>
              </a:lnSpc>
              <a:spcBef>
                <a:spcPts val="0"/>
              </a:spcBef>
              <a:spcAft>
                <a:spcPts val="0"/>
              </a:spcAft>
              <a:buSzPts val="1440"/>
              <a:buChar char="•"/>
            </a:pPr>
            <a:r>
              <a:rPr lang="en-GB" dirty="0"/>
              <a:t>BUFFER_POOL_INDEX 3314,,INIT,100%,8192     </a:t>
            </a:r>
            <a:endParaRPr dirty="0"/>
          </a:p>
          <a:p>
            <a:pPr marL="914400" lvl="1" indent="-320040" algn="l" rtl="0">
              <a:lnSpc>
                <a:spcPct val="100000"/>
              </a:lnSpc>
              <a:spcBef>
                <a:spcPts val="0"/>
              </a:spcBef>
              <a:spcAft>
                <a:spcPts val="0"/>
              </a:spcAft>
              <a:buSzPts val="1440"/>
              <a:buChar char="•"/>
            </a:pPr>
            <a:r>
              <a:rPr lang="en-GB" dirty="0"/>
              <a:t>BUFFER_POOL_INDEX 3315,,HIGH,80%,8192      </a:t>
            </a:r>
            <a:endParaRPr dirty="0"/>
          </a:p>
          <a:p>
            <a:pPr marL="914400" lvl="1" indent="-320040" algn="l" rtl="0">
              <a:lnSpc>
                <a:spcPct val="100000"/>
              </a:lnSpc>
              <a:spcBef>
                <a:spcPts val="0"/>
              </a:spcBef>
              <a:spcAft>
                <a:spcPts val="0"/>
              </a:spcAft>
              <a:buSzPts val="1440"/>
              <a:buChar char="•"/>
            </a:pPr>
            <a:r>
              <a:rPr lang="en-GB" dirty="0"/>
              <a:t>BUFFER_POOL_INDEX 3318,,BLOCKS,300,8192    </a:t>
            </a:r>
            <a:endParaRPr dirty="0"/>
          </a:p>
          <a:p>
            <a:pPr marL="914400" lvl="1" indent="-320040" algn="l" rtl="0">
              <a:lnSpc>
                <a:spcPct val="100000"/>
              </a:lnSpc>
              <a:spcBef>
                <a:spcPts val="0"/>
              </a:spcBef>
              <a:spcAft>
                <a:spcPts val="0"/>
              </a:spcAft>
              <a:buSzPts val="1440"/>
              <a:buChar char="•"/>
            </a:pPr>
            <a:r>
              <a:rPr lang="en-GB" dirty="0"/>
              <a:t>BUFFER_POOL_INDEX 3319,,HIGH,80%,8192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
          <p:cNvSpPr txBox="1">
            <a:spLocks noGrp="1"/>
          </p:cNvSpPr>
          <p:nvPr>
            <p:ph type="body" idx="1"/>
          </p:nvPr>
        </p:nvSpPr>
        <p:spPr>
          <a:xfrm>
            <a:off x="930275" y="2047009"/>
            <a:ext cx="10207778" cy="4017239"/>
          </a:xfrm>
          <a:prstGeom prst="rect">
            <a:avLst/>
          </a:prstGeom>
          <a:noFill/>
          <a:ln>
            <a:noFill/>
          </a:ln>
        </p:spPr>
        <p:txBody>
          <a:bodyPr spcFirstLastPara="1" wrap="square" lIns="0" tIns="45700" rIns="0" bIns="45700" anchor="t" anchorCtr="0">
            <a:normAutofit fontScale="92500"/>
          </a:bodyPr>
          <a:lstStyle/>
          <a:p>
            <a:pPr marL="285750" lvl="0" indent="-285750" algn="l" rtl="0">
              <a:lnSpc>
                <a:spcPct val="90000"/>
              </a:lnSpc>
              <a:spcBef>
                <a:spcPts val="0"/>
              </a:spcBef>
              <a:spcAft>
                <a:spcPts val="0"/>
              </a:spcAft>
              <a:buClr>
                <a:schemeClr val="accent1"/>
              </a:buClr>
              <a:buSzPct val="100000"/>
              <a:buFont typeface="Arial"/>
              <a:buChar char="•"/>
            </a:pPr>
            <a:r>
              <a:rPr lang="en-US" sz="1400" dirty="0"/>
              <a:t>Certain information in this presentation may outline CA’s general product direction.  This presentation shall not serve to (</a:t>
            </a:r>
            <a:r>
              <a:rPr lang="en-US" sz="1400" dirty="0" err="1"/>
              <a:t>i</a:t>
            </a:r>
            <a:r>
              <a:rPr lang="en-US" sz="1400" dirty="0"/>
              <a:t>) affect the rights and/or obligations of CA or its licensees under any existing or future license agreement or services agreement relating to any CA software product; or (ii) amend any product documentation or specifications for any CA software product. This presentation is based on current information and resource allocations as of April 14</a:t>
            </a:r>
            <a:r>
              <a:rPr lang="en-US" sz="1400"/>
              <a:t>, 2022 </a:t>
            </a:r>
            <a:r>
              <a:rPr lang="en-US" sz="1400" dirty="0"/>
              <a:t>and is </a:t>
            </a:r>
            <a:r>
              <a:rPr lang="en-US" sz="1400" b="1" dirty="0"/>
              <a:t>subject to change or withdrawal by CA at any time without notice</a:t>
            </a:r>
            <a:r>
              <a:rPr lang="en-US" sz="1400" dirty="0"/>
              <a:t>.  </a:t>
            </a:r>
            <a:r>
              <a:rPr lang="en-US" sz="1400" b="1" dirty="0"/>
              <a:t>The development, release and timing of any features or functionality described in this presentation remain at CA’s sole discretion</a:t>
            </a:r>
            <a:r>
              <a:rPr lang="en-US" sz="1400" dirty="0"/>
              <a:t>. </a:t>
            </a:r>
            <a:endParaRPr sz="1400" dirty="0"/>
          </a:p>
          <a:p>
            <a:pPr marL="285750" lvl="0" indent="-285750" algn="l" rtl="0">
              <a:lnSpc>
                <a:spcPct val="90000"/>
              </a:lnSpc>
              <a:spcBef>
                <a:spcPts val="1000"/>
              </a:spcBef>
              <a:spcAft>
                <a:spcPts val="0"/>
              </a:spcAft>
              <a:buClr>
                <a:schemeClr val="accent1"/>
              </a:buClr>
              <a:buSzPct val="100000"/>
              <a:buFont typeface="Arial"/>
              <a:buChar char="•"/>
            </a:pPr>
            <a:r>
              <a:rPr lang="en-US" sz="1400" dirty="0"/>
              <a:t>Notwithstanding anything in this presentation to the contrary, upon the general availability of any future CA product</a:t>
            </a:r>
            <a:r>
              <a:rPr lang="en-US" sz="1400" b="1" dirty="0"/>
              <a:t> </a:t>
            </a:r>
            <a:r>
              <a:rPr lang="en-US" sz="1400" dirty="0"/>
              <a:t>release referenced in this presentation, CA may make such release available to new licensees in the form of a regularly scheduled major product release. Such release may be made available to licensees of the product who are active subscribers to CA maintenance and support, on a when and if-available basis. The information in this presentation is not deemed to be incorporated into any contract.</a:t>
            </a:r>
            <a:endParaRPr dirty="0"/>
          </a:p>
          <a:p>
            <a:pPr marL="285750" lvl="0" indent="-285750" algn="l" rtl="0">
              <a:lnSpc>
                <a:spcPct val="90000"/>
              </a:lnSpc>
              <a:spcBef>
                <a:spcPts val="1000"/>
              </a:spcBef>
              <a:spcAft>
                <a:spcPts val="0"/>
              </a:spcAft>
              <a:buClr>
                <a:schemeClr val="accent1"/>
              </a:buClr>
              <a:buSzPct val="100000"/>
              <a:buFont typeface="Arial"/>
              <a:buChar char="•"/>
            </a:pPr>
            <a:r>
              <a:rPr lang="en-US" sz="1400" dirty="0"/>
              <a:t>Copyright © 2022 Broadcom. All rights reserved. The term “Broadcom” refers to Broadcom Inc. and/or it’s subsidiaries. Broadcom, the pulse logo, Connecting everything, CA Technologies and the CA Technologies logo are among the trademarks of Broadcom.</a:t>
            </a:r>
            <a:r>
              <a:rPr lang="en-US" sz="1400" dirty="0">
                <a:solidFill>
                  <a:srgbClr val="BD66A9"/>
                </a:solidFill>
              </a:rPr>
              <a:t> </a:t>
            </a:r>
            <a:endParaRPr sz="1400" dirty="0">
              <a:solidFill>
                <a:schemeClr val="accent2"/>
              </a:solidFill>
            </a:endParaRPr>
          </a:p>
          <a:p>
            <a:pPr marL="285750" lvl="0" indent="-285750" algn="l" rtl="0">
              <a:lnSpc>
                <a:spcPct val="90000"/>
              </a:lnSpc>
              <a:spcBef>
                <a:spcPts val="1000"/>
              </a:spcBef>
              <a:spcAft>
                <a:spcPts val="0"/>
              </a:spcAft>
              <a:buClr>
                <a:schemeClr val="accent1"/>
              </a:buClr>
              <a:buSzPct val="100000"/>
              <a:buFont typeface="Arial"/>
              <a:buChar char="•"/>
            </a:pPr>
            <a:r>
              <a:rPr lang="en-US" sz="1400" b="1" dirty="0"/>
              <a:t>THIS PRESENTATION IS FOR YOUR INFORMATIONAL PURPOSES ONLY</a:t>
            </a:r>
            <a:r>
              <a:rPr lang="en-US" sz="1400" dirty="0"/>
              <a:t>. Broadcom assumes no responsibility for the accuracy or completeness of the information. TO THE EXTENT PERMITTED BY APPLICABLE LAW, BROADCOM PROVIDES THIS DOCUMENT “AS IS” WITHOUT WARRANTY OF ANY KIND, INCLUDING, WITHOUT LIMITATION, ANY IMPLIED WARRANTIES OF MERCHANTABILITY, FITNESS FOR A PARTICULAR PURPOSE, OR NONINFRINGEMENT.  </a:t>
            </a:r>
            <a:r>
              <a:rPr lang="en-US" sz="1400" b="1" dirty="0"/>
              <a:t>In n</a:t>
            </a:r>
            <a:r>
              <a:rPr lang="en-US" sz="1400" dirty="0"/>
              <a:t>o event will Broadcom be liable for any loss or damage, direct or indirect, in connection with this presentation, including, without limitation, lost profits, lost investment, business interruption, goodwill, or lost data, even if Broadcom is expressly advised in advance of the possibility of such damages.</a:t>
            </a:r>
            <a:endParaRPr dirty="0"/>
          </a:p>
        </p:txBody>
      </p:sp>
      <p:sp>
        <p:nvSpPr>
          <p:cNvPr id="371" name="Google Shape;371;p3"/>
          <p:cNvSpPr txBox="1">
            <a:spLocks noGrp="1"/>
          </p:cNvSpPr>
          <p:nvPr>
            <p:ph type="title"/>
          </p:nvPr>
        </p:nvSpPr>
        <p:spPr>
          <a:xfrm>
            <a:off x="930275" y="793751"/>
            <a:ext cx="7342322" cy="73025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accent1"/>
              </a:buClr>
              <a:buSzPts val="4400"/>
              <a:buFont typeface="Arial"/>
              <a:buNone/>
            </a:pPr>
            <a:r>
              <a:rPr lang="en-US"/>
              <a:t>Disclaimer</a:t>
            </a:r>
            <a:endParaRPr/>
          </a:p>
        </p:txBody>
      </p:sp>
    </p:spTree>
    <p:extLst>
      <p:ext uri="{BB962C8B-B14F-4D97-AF65-F5344CB8AC3E}">
        <p14:creationId xmlns:p14="http://schemas.microsoft.com/office/powerpoint/2010/main" val="506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f3db300507_0_21"/>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Defining the areas, examples</a:t>
            </a:r>
            <a:endParaRPr dirty="0"/>
          </a:p>
        </p:txBody>
      </p:sp>
      <p:sp>
        <p:nvSpPr>
          <p:cNvPr id="393" name="Google Shape;393;gf3db300507_0_21"/>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457200" lvl="0" indent="-320040" algn="l" rtl="0">
              <a:lnSpc>
                <a:spcPct val="100000"/>
              </a:lnSpc>
              <a:spcBef>
                <a:spcPts val="0"/>
              </a:spcBef>
              <a:spcAft>
                <a:spcPts val="0"/>
              </a:spcAft>
              <a:buSzPts val="1440"/>
              <a:buChar char="•"/>
            </a:pPr>
            <a:r>
              <a:rPr lang="en-GB" dirty="0"/>
              <a:t>Data</a:t>
            </a:r>
            <a:endParaRPr dirty="0"/>
          </a:p>
          <a:p>
            <a:pPr marL="914400" lvl="1" indent="-320040" algn="l" rtl="0">
              <a:lnSpc>
                <a:spcPct val="100000"/>
              </a:lnSpc>
              <a:spcBef>
                <a:spcPts val="0"/>
              </a:spcBef>
              <a:spcAft>
                <a:spcPts val="0"/>
              </a:spcAft>
              <a:buSzPts val="1440"/>
              <a:buChar char="•"/>
            </a:pPr>
            <a:r>
              <a:rPr lang="en-GB" dirty="0"/>
              <a:t>BUFFER_POOL_DATA 2,,ACTIVE,10%                      </a:t>
            </a:r>
            <a:endParaRPr dirty="0"/>
          </a:p>
          <a:p>
            <a:pPr marL="914400" lvl="1" indent="-320040" algn="l" rtl="0">
              <a:lnSpc>
                <a:spcPct val="100000"/>
              </a:lnSpc>
              <a:spcBef>
                <a:spcPts val="0"/>
              </a:spcBef>
              <a:spcAft>
                <a:spcPts val="0"/>
              </a:spcAft>
              <a:buSzPts val="1440"/>
              <a:buChar char="•"/>
            </a:pPr>
            <a:r>
              <a:rPr lang="en-GB" dirty="0"/>
              <a:t>BUFFER_POOL_DATA 15,DDD,ACTIVE,100%                  </a:t>
            </a:r>
            <a:endParaRPr dirty="0"/>
          </a:p>
          <a:p>
            <a:pPr marL="914400" lvl="1" indent="-320040" algn="l" rtl="0">
              <a:lnSpc>
                <a:spcPct val="100000"/>
              </a:lnSpc>
              <a:spcBef>
                <a:spcPts val="0"/>
              </a:spcBef>
              <a:spcAft>
                <a:spcPts val="0"/>
              </a:spcAft>
              <a:buSzPts val="1440"/>
              <a:buChar char="•"/>
            </a:pPr>
            <a:r>
              <a:rPr lang="en-GB" dirty="0"/>
              <a:t>BUFFER_POOL_DATA 3314,,HIGH,100%                       </a:t>
            </a:r>
            <a:endParaRPr dirty="0"/>
          </a:p>
          <a:p>
            <a:pPr marL="914400" lvl="1" indent="-320040" algn="l" rtl="0">
              <a:lnSpc>
                <a:spcPct val="100000"/>
              </a:lnSpc>
              <a:spcBef>
                <a:spcPts val="0"/>
              </a:spcBef>
              <a:spcAft>
                <a:spcPts val="0"/>
              </a:spcAft>
              <a:buSzPts val="1440"/>
              <a:buChar char="•"/>
            </a:pPr>
            <a:r>
              <a:rPr lang="en-GB" dirty="0"/>
              <a:t>BUFFER_POOL_DATA 3319,,ACTIVE,85%                      </a:t>
            </a:r>
            <a:endParaRPr dirty="0"/>
          </a:p>
          <a:p>
            <a:pPr marL="914400" lvl="1" indent="-320040" algn="l" rtl="0">
              <a:lnSpc>
                <a:spcPct val="100000"/>
              </a:lnSpc>
              <a:spcBef>
                <a:spcPts val="0"/>
              </a:spcBef>
              <a:spcAft>
                <a:spcPts val="0"/>
              </a:spcAft>
              <a:buSzPts val="1440"/>
              <a:buChar char="•"/>
            </a:pPr>
            <a:r>
              <a:rPr lang="en-GB" dirty="0"/>
              <a:t>BUFFER_POOL_DATA 3312,,HIGH,125%                       </a:t>
            </a:r>
            <a:endParaRPr dirty="0"/>
          </a:p>
          <a:p>
            <a:pPr marL="914400" lvl="1" indent="-320040" algn="l" rtl="0">
              <a:lnSpc>
                <a:spcPct val="100000"/>
              </a:lnSpc>
              <a:spcBef>
                <a:spcPts val="0"/>
              </a:spcBef>
              <a:spcAft>
                <a:spcPts val="0"/>
              </a:spcAft>
              <a:buSzPts val="1440"/>
              <a:buChar char="•"/>
            </a:pPr>
            <a:r>
              <a:rPr lang="en-GB" dirty="0"/>
              <a:t>BUFFER_POOL_DATA 3310,,BYTES,10M,32K                   </a:t>
            </a:r>
            <a:endParaRPr dirty="0"/>
          </a:p>
          <a:p>
            <a:pPr marL="914400" lvl="1" indent="-320040" algn="l" rtl="0">
              <a:lnSpc>
                <a:spcPct val="100000"/>
              </a:lnSpc>
              <a:spcBef>
                <a:spcPts val="0"/>
              </a:spcBef>
              <a:spcAft>
                <a:spcPts val="0"/>
              </a:spcAft>
              <a:buSzPts val="1440"/>
              <a:buChar char="•"/>
            </a:pPr>
            <a:r>
              <a:rPr lang="en-GB" dirty="0"/>
              <a:t>BUFFER_POOL_DATA 3318,,ACTIVE,75%,27998                </a:t>
            </a:r>
            <a:endParaRPr dirty="0"/>
          </a:p>
          <a:p>
            <a:pPr marL="914400" lvl="1" indent="-320040" algn="l" rtl="0">
              <a:lnSpc>
                <a:spcPct val="100000"/>
              </a:lnSpc>
              <a:spcBef>
                <a:spcPts val="0"/>
              </a:spcBef>
              <a:spcAft>
                <a:spcPts val="0"/>
              </a:spcAft>
              <a:buSzPts val="1440"/>
              <a:buChar char="•"/>
            </a:pPr>
            <a:r>
              <a:rPr lang="en-GB" dirty="0"/>
              <a:t>BUFFER_POOL_DATA 3318,ARX,BYTES,200K,27998             </a:t>
            </a:r>
            <a:endParaRPr dirty="0"/>
          </a:p>
          <a:p>
            <a:pPr marL="914400" lvl="1" indent="-320040" algn="l" rtl="0">
              <a:lnSpc>
                <a:spcPct val="100000"/>
              </a:lnSpc>
              <a:spcBef>
                <a:spcPts val="0"/>
              </a:spcBef>
              <a:spcAft>
                <a:spcPts val="0"/>
              </a:spcAft>
              <a:buSzPts val="1440"/>
              <a:buChar char="•"/>
            </a:pPr>
            <a:r>
              <a:rPr lang="en-GB" dirty="0"/>
              <a:t>BUFFER_POOL_DATA 3318,AR3,BLOCKS,230,27998             </a:t>
            </a:r>
            <a:endParaRPr dirty="0"/>
          </a:p>
          <a:p>
            <a:pPr marL="914400" lvl="1" indent="-320040" algn="l" rtl="0">
              <a:lnSpc>
                <a:spcPct val="100000"/>
              </a:lnSpc>
              <a:spcBef>
                <a:spcPts val="0"/>
              </a:spcBef>
              <a:spcAft>
                <a:spcPts val="0"/>
              </a:spcAft>
              <a:buSzPts val="1440"/>
              <a:buChar char="•"/>
            </a:pPr>
            <a:r>
              <a:rPr lang="en-GB" dirty="0"/>
              <a:t>BUFFER_POOL_DATA 3318,AR4,BLOCKS,70,27998              </a:t>
            </a:r>
            <a:endParaRPr dirty="0"/>
          </a:p>
          <a:p>
            <a:pPr marL="914400" lvl="1" indent="-320040" algn="l" rtl="0">
              <a:lnSpc>
                <a:spcPct val="100000"/>
              </a:lnSpc>
              <a:spcBef>
                <a:spcPts val="0"/>
              </a:spcBef>
              <a:spcAft>
                <a:spcPts val="0"/>
              </a:spcAft>
              <a:buSzPts val="1440"/>
              <a:buChar char="•"/>
            </a:pPr>
            <a:r>
              <a:rPr lang="en-GB" dirty="0"/>
              <a:t>BUFFER_POOL_DATA 3319,AR1,BYTES,4M,27998               </a:t>
            </a:r>
            <a:endParaRPr dirty="0"/>
          </a:p>
          <a:p>
            <a:pPr marL="914400" lvl="1" indent="-320040" algn="l" rtl="0">
              <a:lnSpc>
                <a:spcPct val="100000"/>
              </a:lnSpc>
              <a:spcBef>
                <a:spcPts val="0"/>
              </a:spcBef>
              <a:spcAft>
                <a:spcPts val="0"/>
              </a:spcAft>
              <a:buSzPts val="1440"/>
              <a:buChar char="•"/>
            </a:pPr>
            <a:r>
              <a:rPr lang="en-GB" dirty="0"/>
              <a:t>BUFFER_POOL_DATA 3319,AR2,BLOCKS,50,27998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e3b0327c12_0_17"/>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Defining the areas</a:t>
            </a:r>
            <a:endParaRPr dirty="0"/>
          </a:p>
        </p:txBody>
      </p:sp>
      <p:sp>
        <p:nvSpPr>
          <p:cNvPr id="400" name="Google Shape;400;ge3b0327c12_0_17"/>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Common at area open for all Buffer Pool by Area definitions</a:t>
            </a:r>
            <a:endParaRPr dirty="0"/>
          </a:p>
          <a:p>
            <a:pPr marL="685800" lvl="1" indent="-228600" algn="l" rtl="0">
              <a:lnSpc>
                <a:spcPct val="100000"/>
              </a:lnSpc>
              <a:spcBef>
                <a:spcPts val="1200"/>
              </a:spcBef>
              <a:spcAft>
                <a:spcPts val="0"/>
              </a:spcAft>
              <a:buSzPts val="1440"/>
              <a:buChar char="•"/>
            </a:pPr>
            <a:r>
              <a:rPr lang="en-GB" dirty="0"/>
              <a:t>Data block counts less than 5 will be rounded up to provide minimum 5 blocks. (Not recommended)</a:t>
            </a:r>
            <a:endParaRPr dirty="0"/>
          </a:p>
          <a:p>
            <a:pPr marL="914400" lvl="1" indent="-320040" algn="l" rtl="0">
              <a:spcBef>
                <a:spcPts val="1200"/>
              </a:spcBef>
              <a:spcAft>
                <a:spcPts val="0"/>
              </a:spcAft>
              <a:buClr>
                <a:schemeClr val="folHlink"/>
              </a:buClr>
              <a:buSzPts val="1440"/>
              <a:buChar char="•"/>
            </a:pPr>
            <a:r>
              <a:rPr lang="en-GB" dirty="0"/>
              <a:t>Index block counts less than 99 will be rounded up to provide minimum 99 blocks. (Not recommended)</a:t>
            </a:r>
            <a:endParaRPr dirty="0"/>
          </a:p>
          <a:p>
            <a:pPr marL="685800" lvl="1" indent="-228600" algn="l" rtl="0">
              <a:lnSpc>
                <a:spcPct val="100000"/>
              </a:lnSpc>
              <a:spcBef>
                <a:spcPts val="1200"/>
              </a:spcBef>
              <a:spcAft>
                <a:spcPts val="0"/>
              </a:spcAft>
              <a:buSzPts val="1440"/>
              <a:buChar char="•"/>
            </a:pPr>
            <a:r>
              <a:rPr lang="en-GB" dirty="0"/>
              <a:t>Large memory size over the MUF maximum (2G default or X_COVERED_MAX_SIZE) will be rounded down</a:t>
            </a:r>
            <a:endParaRPr dirty="0"/>
          </a:p>
          <a:p>
            <a:pPr marL="685800" lvl="1" indent="-228600" algn="l" rtl="0">
              <a:lnSpc>
                <a:spcPct val="100000"/>
              </a:lnSpc>
              <a:spcBef>
                <a:spcPts val="1200"/>
              </a:spcBef>
              <a:spcAft>
                <a:spcPts val="0"/>
              </a:spcAft>
              <a:buSzPts val="1440"/>
              <a:buChar char="•"/>
            </a:pPr>
            <a:r>
              <a:rPr lang="en-GB" dirty="0"/>
              <a:t>Block counts more than blocks initialized at the time of the dataset open will be rounded down</a:t>
            </a:r>
            <a:endParaRPr dirty="0"/>
          </a:p>
          <a:p>
            <a:pPr marL="228600" lvl="0" indent="-228600" algn="l" rtl="0">
              <a:lnSpc>
                <a:spcPct val="100000"/>
              </a:lnSpc>
              <a:spcBef>
                <a:spcPts val="1200"/>
              </a:spcBef>
              <a:spcAft>
                <a:spcPts val="0"/>
              </a:spcAft>
              <a:buSzPts val="1440"/>
              <a:buChar char="•"/>
            </a:pPr>
            <a:r>
              <a:rPr lang="en-GB" dirty="0"/>
              <a:t>Currently ‘gated’ to allow maximum 10 definition statements for data areas and 10 for index areas</a:t>
            </a:r>
            <a:endParaRPr dirty="0"/>
          </a:p>
          <a:p>
            <a:pPr marL="685800" lvl="1" indent="-228600" algn="l" rtl="0">
              <a:lnSpc>
                <a:spcPct val="100000"/>
              </a:lnSpc>
              <a:spcBef>
                <a:spcPts val="1200"/>
              </a:spcBef>
              <a:spcAft>
                <a:spcPts val="0"/>
              </a:spcAft>
              <a:buSzPts val="1440"/>
              <a:buChar char="•"/>
            </a:pPr>
            <a:r>
              <a:rPr lang="en-GB" dirty="0"/>
              <a:t>Major new facility, learning period</a:t>
            </a:r>
            <a:endParaRPr dirty="0"/>
          </a:p>
          <a:p>
            <a:pPr marL="685800" lvl="1" indent="-228600" algn="l" rtl="0">
              <a:lnSpc>
                <a:spcPct val="100000"/>
              </a:lnSpc>
              <a:spcBef>
                <a:spcPts val="1200"/>
              </a:spcBef>
              <a:spcAft>
                <a:spcPts val="0"/>
              </a:spcAft>
              <a:buSzPts val="1440"/>
              <a:buChar char="•"/>
            </a:pPr>
            <a:r>
              <a:rPr lang="en-GB" dirty="0"/>
              <a:t>Does use 31-bit memory for each buffer as a ‘directory’ for managing</a:t>
            </a:r>
            <a:endParaRPr dirty="0"/>
          </a:p>
          <a:p>
            <a:pPr marL="685800" lvl="1" indent="-228600" algn="l" rtl="0">
              <a:lnSpc>
                <a:spcPct val="100000"/>
              </a:lnSpc>
              <a:spcBef>
                <a:spcPts val="1200"/>
              </a:spcBef>
              <a:spcAft>
                <a:spcPts val="0"/>
              </a:spcAft>
              <a:buSzPts val="1440"/>
              <a:buChar char="•"/>
            </a:pPr>
            <a:r>
              <a:rPr lang="en-GB" dirty="0"/>
              <a:t>If the definition statement omits the area name, it may allow more than 10 data and/or index areas</a:t>
            </a:r>
          </a:p>
          <a:p>
            <a:pPr marL="228600" indent="-228600"/>
            <a:r>
              <a:rPr lang="en-GB" dirty="0"/>
              <a:t>Important note: DBIDs and area names are not edited as currently existing</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C8A16C-0B0B-1C45-B6BC-C9B67C2E6A80}"/>
              </a:ext>
            </a:extLst>
          </p:cNvPr>
          <p:cNvSpPr>
            <a:spLocks noGrp="1"/>
          </p:cNvSpPr>
          <p:nvPr>
            <p:ph type="subTitle" idx="1"/>
          </p:nvPr>
        </p:nvSpPr>
        <p:spPr/>
        <p:txBody>
          <a:bodyPr/>
          <a:lstStyle/>
          <a:p>
            <a:r>
              <a:rPr lang="en-US" dirty="0"/>
              <a:t>Buffer Pools by Area</a:t>
            </a:r>
          </a:p>
        </p:txBody>
      </p:sp>
      <p:graphicFrame>
        <p:nvGraphicFramePr>
          <p:cNvPr id="4" name="Table 3">
            <a:extLst>
              <a:ext uri="{FF2B5EF4-FFF2-40B4-BE49-F238E27FC236}">
                <a16:creationId xmlns:a16="http://schemas.microsoft.com/office/drawing/2014/main" id="{70AB6A9B-7EF5-334A-9722-D95B13173DCA}"/>
              </a:ext>
            </a:extLst>
          </p:cNvPr>
          <p:cNvGraphicFramePr>
            <a:graphicFrameLocks noGrp="1"/>
          </p:cNvGraphicFramePr>
          <p:nvPr>
            <p:extLst>
              <p:ext uri="{D42A27DB-BD31-4B8C-83A1-F6EECF244321}">
                <p14:modId xmlns:p14="http://schemas.microsoft.com/office/powerpoint/2010/main" val="67403579"/>
              </p:ext>
            </p:extLst>
          </p:nvPr>
        </p:nvGraphicFramePr>
        <p:xfrm>
          <a:off x="838199" y="3189157"/>
          <a:ext cx="8473581" cy="1457793"/>
        </p:xfrm>
        <a:graphic>
          <a:graphicData uri="http://schemas.openxmlformats.org/drawingml/2006/table">
            <a:tbl>
              <a:tblPr>
                <a:noFill/>
              </a:tblPr>
              <a:tblGrid>
                <a:gridCol w="8473581">
                  <a:extLst>
                    <a:ext uri="{9D8B030D-6E8A-4147-A177-3AD203B41FA5}">
                      <a16:colId xmlns:a16="http://schemas.microsoft.com/office/drawing/2014/main" val="262792795"/>
                    </a:ext>
                  </a:extLst>
                </a:gridCol>
              </a:tblGrid>
              <a:tr h="1457793">
                <a:tc>
                  <a:txBody>
                    <a:bodyPr/>
                    <a:lstStyle/>
                    <a:p>
                      <a:pPr marL="515938" indent="0">
                        <a:tabLst/>
                      </a:pPr>
                      <a:r>
                        <a:rPr lang="en-US" sz="4400" b="1" dirty="0">
                          <a:solidFill>
                            <a:schemeClr val="bg1"/>
                          </a:solidFill>
                        </a:rPr>
                        <a:t>Dynamic adjustments</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bl>
          </a:graphicData>
        </a:graphic>
      </p:graphicFrame>
      <p:pic>
        <p:nvPicPr>
          <p:cNvPr id="7" name="Picture Placeholder 6" descr="A picture containing text, open&#10;&#10;Description automatically generated">
            <a:extLst>
              <a:ext uri="{FF2B5EF4-FFF2-40B4-BE49-F238E27FC236}">
                <a16:creationId xmlns:a16="http://schemas.microsoft.com/office/drawing/2014/main" id="{2D640E02-14D0-C64D-8660-7BDE68FFE1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710" r="46"/>
          <a:stretch/>
        </p:blipFill>
        <p:spPr>
          <a:xfrm>
            <a:off x="6910388" y="106363"/>
            <a:ext cx="5278437" cy="5116512"/>
          </a:xfrm>
        </p:spPr>
      </p:pic>
    </p:spTree>
    <p:extLst>
      <p:ext uri="{BB962C8B-B14F-4D97-AF65-F5344CB8AC3E}">
        <p14:creationId xmlns:p14="http://schemas.microsoft.com/office/powerpoint/2010/main" val="183146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e3b0327c12_0_27"/>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a:solidFill>
                  <a:schemeClr val="lt2"/>
                </a:solidFill>
              </a:rPr>
              <a:t>Tuning after the area is open - New Size</a:t>
            </a:r>
            <a:endParaRPr/>
          </a:p>
        </p:txBody>
      </p:sp>
      <p:sp>
        <p:nvSpPr>
          <p:cNvPr id="412" name="Google Shape;412;ge3b0327c12_0_27"/>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Tuning commands may be used by any console-like API</a:t>
            </a:r>
            <a:endParaRPr dirty="0"/>
          </a:p>
          <a:p>
            <a:pPr marL="228600" lvl="0" indent="-228600" algn="l" rtl="0">
              <a:lnSpc>
                <a:spcPct val="100000"/>
              </a:lnSpc>
              <a:spcBef>
                <a:spcPts val="0"/>
              </a:spcBef>
              <a:spcAft>
                <a:spcPts val="0"/>
              </a:spcAft>
              <a:buSzPts val="1440"/>
              <a:buChar char="•"/>
            </a:pPr>
            <a:r>
              <a:rPr lang="en-GB" dirty="0"/>
              <a:t>BUFFER_POOL_NEW_SIZE </a:t>
            </a:r>
            <a:r>
              <a:rPr lang="en-GB" i="1" dirty="0" err="1"/>
              <a:t>DATA,dbid,area</a:t>
            </a:r>
            <a:r>
              <a:rPr lang="en-GB" i="1" dirty="0"/>
              <a:t>-</a:t>
            </a:r>
            <a:r>
              <a:rPr lang="en-GB" i="1" dirty="0" err="1"/>
              <a:t>name,class,new</a:t>
            </a:r>
            <a:r>
              <a:rPr lang="en-GB" i="1" dirty="0"/>
              <a:t>-size</a:t>
            </a:r>
            <a:endParaRPr i="1" dirty="0"/>
          </a:p>
          <a:p>
            <a:pPr marL="685800" lvl="1" indent="-228600" algn="l" rtl="0">
              <a:lnSpc>
                <a:spcPct val="100000"/>
              </a:lnSpc>
              <a:spcBef>
                <a:spcPts val="1200"/>
              </a:spcBef>
              <a:spcAft>
                <a:spcPts val="0"/>
              </a:spcAft>
              <a:buSzPts val="1440"/>
              <a:buChar char="•"/>
            </a:pPr>
            <a:r>
              <a:rPr lang="en-GB" dirty="0"/>
              <a:t>Example: BUFFER_POOL_NEW_SIZE DATA,15,DDD,ACTIVE,50%</a:t>
            </a:r>
            <a:endParaRPr dirty="0"/>
          </a:p>
          <a:p>
            <a:pPr marL="685800" lvl="1" indent="-228600" algn="l" rtl="0">
              <a:lnSpc>
                <a:spcPct val="100000"/>
              </a:lnSpc>
              <a:spcBef>
                <a:spcPts val="1200"/>
              </a:spcBef>
              <a:spcAft>
                <a:spcPts val="0"/>
              </a:spcAft>
              <a:buSzPts val="1440"/>
              <a:buChar char="•"/>
            </a:pPr>
            <a:r>
              <a:rPr lang="en-GB" dirty="0"/>
              <a:t>Example: BUFFER_POOL_NEW_SIZE DATA,2,DD1,INIT,110% </a:t>
            </a:r>
            <a:endParaRPr dirty="0"/>
          </a:p>
          <a:p>
            <a:pPr marL="685800" lvl="1" indent="-228600" algn="l" rtl="0">
              <a:lnSpc>
                <a:spcPct val="100000"/>
              </a:lnSpc>
              <a:spcBef>
                <a:spcPts val="1200"/>
              </a:spcBef>
              <a:spcAft>
                <a:spcPts val="0"/>
              </a:spcAft>
              <a:buSzPts val="1440"/>
              <a:buChar char="•"/>
            </a:pPr>
            <a:r>
              <a:rPr lang="en-GB" dirty="0"/>
              <a:t>Example: BUFFER_POOL_NEW_SIZE DATA,100,ABC,BYTES,4G </a:t>
            </a:r>
            <a:endParaRPr dirty="0"/>
          </a:p>
          <a:p>
            <a:pPr marL="457200" lvl="0" indent="-320040" algn="l" rtl="0">
              <a:lnSpc>
                <a:spcPct val="100000"/>
              </a:lnSpc>
              <a:spcBef>
                <a:spcPts val="0"/>
              </a:spcBef>
              <a:spcAft>
                <a:spcPts val="0"/>
              </a:spcAft>
              <a:buSzPts val="1440"/>
              <a:buChar char="•"/>
            </a:pPr>
            <a:r>
              <a:rPr lang="en-GB" dirty="0"/>
              <a:t>Real testing examples:</a:t>
            </a:r>
            <a:endParaRPr dirty="0"/>
          </a:p>
          <a:p>
            <a:pPr marL="914400" lvl="1" indent="-320040" algn="l" rtl="0">
              <a:lnSpc>
                <a:spcPct val="100000"/>
              </a:lnSpc>
              <a:spcBef>
                <a:spcPts val="0"/>
              </a:spcBef>
              <a:spcAft>
                <a:spcPts val="0"/>
              </a:spcAft>
              <a:buSzPts val="1440"/>
              <a:buChar char="•"/>
            </a:pPr>
            <a:r>
              <a:rPr lang="en-GB" dirty="0"/>
              <a:t>SUBTASK_AUTO 161,BUFFER_POOL_NEW_SIZE DATA,2,DD1,ACTIVE,100% </a:t>
            </a:r>
            <a:endParaRPr dirty="0"/>
          </a:p>
          <a:p>
            <a:pPr marL="914400" lvl="1" indent="-320040" algn="l" rtl="0">
              <a:lnSpc>
                <a:spcPct val="100000"/>
              </a:lnSpc>
              <a:spcBef>
                <a:spcPts val="0"/>
              </a:spcBef>
              <a:spcAft>
                <a:spcPts val="0"/>
              </a:spcAft>
              <a:buSzPts val="1440"/>
              <a:buChar char="•"/>
            </a:pPr>
            <a:r>
              <a:rPr lang="en-GB" dirty="0"/>
              <a:t>SUBTASK_AUTO 149,BUFFER_POOL_NEW_SIZE DATA,2,DD1,ACTIVE,200% </a:t>
            </a:r>
            <a:endParaRPr dirty="0"/>
          </a:p>
          <a:p>
            <a:pPr marL="914400" lvl="1" indent="-320040" algn="l" rtl="0">
              <a:lnSpc>
                <a:spcPct val="100000"/>
              </a:lnSpc>
              <a:spcBef>
                <a:spcPts val="0"/>
              </a:spcBef>
              <a:spcAft>
                <a:spcPts val="0"/>
              </a:spcAft>
              <a:buSzPts val="1440"/>
              <a:buChar char="•"/>
            </a:pPr>
            <a:r>
              <a:rPr lang="en-GB" dirty="0"/>
              <a:t>SUBTASK_AUTO 138,BUFFER_POOL_NEW_SIZE DATA,2,DD1,ACTIVE,50%  </a:t>
            </a:r>
            <a:endParaRPr dirty="0"/>
          </a:p>
          <a:p>
            <a:pPr marL="914400" lvl="1" indent="-320040" algn="l" rtl="0">
              <a:lnSpc>
                <a:spcPct val="100000"/>
              </a:lnSpc>
              <a:spcBef>
                <a:spcPts val="0"/>
              </a:spcBef>
              <a:spcAft>
                <a:spcPts val="0"/>
              </a:spcAft>
              <a:buSzPts val="1440"/>
              <a:buChar char="•"/>
            </a:pPr>
            <a:r>
              <a:rPr lang="en-GB" dirty="0"/>
              <a:t>SUBTASK_AUTO 161,BUFFER_POOL_NEW_SIZE DATA,15,DDD,ACTIVE,150%</a:t>
            </a:r>
            <a:endParaRPr dirty="0"/>
          </a:p>
          <a:p>
            <a:pPr marL="914400" lvl="1" indent="-320040" algn="l" rtl="0">
              <a:lnSpc>
                <a:spcPct val="100000"/>
              </a:lnSpc>
              <a:spcBef>
                <a:spcPts val="0"/>
              </a:spcBef>
              <a:spcAft>
                <a:spcPts val="0"/>
              </a:spcAft>
              <a:buSzPts val="1440"/>
              <a:buChar char="•"/>
            </a:pPr>
            <a:r>
              <a:rPr lang="en-GB" dirty="0"/>
              <a:t>SUBTASK_AUTO 149,BUFFER_POOL_NEW_SIZE DATA,15,DDD,ACTIVE,75% </a:t>
            </a:r>
            <a:endParaRPr dirty="0"/>
          </a:p>
          <a:p>
            <a:pPr marL="914400" lvl="1" indent="-320040" algn="l" rtl="0">
              <a:lnSpc>
                <a:spcPct val="100000"/>
              </a:lnSpc>
              <a:spcBef>
                <a:spcPts val="0"/>
              </a:spcBef>
              <a:spcAft>
                <a:spcPts val="0"/>
              </a:spcAft>
              <a:buSzPts val="1440"/>
              <a:buChar char="•"/>
            </a:pPr>
            <a:r>
              <a:rPr lang="en-GB" dirty="0"/>
              <a:t>SUBTASK_AUTO 138,BUFFER_POOL_NEW_SIZE DATA,15,DDD,ACTIVE,50% </a:t>
            </a:r>
            <a:endParaRPr dirty="0"/>
          </a:p>
          <a:p>
            <a:pPr marL="914400" lvl="1" indent="-320040" algn="l" rtl="0">
              <a:lnSpc>
                <a:spcPct val="100000"/>
              </a:lnSpc>
              <a:spcBef>
                <a:spcPts val="0"/>
              </a:spcBef>
              <a:spcAft>
                <a:spcPts val="0"/>
              </a:spcAft>
              <a:buSzPts val="1440"/>
              <a:buChar char="•"/>
            </a:pPr>
            <a:r>
              <a:rPr lang="en-GB" dirty="0"/>
              <a:t>DBUTLTY COMM OPTION=CONSOLE,</a:t>
            </a:r>
            <a:endParaRPr dirty="0"/>
          </a:p>
          <a:p>
            <a:pPr marL="1371600" lvl="2" indent="-320039" algn="l" rtl="0">
              <a:lnSpc>
                <a:spcPct val="100000"/>
              </a:lnSpc>
              <a:spcBef>
                <a:spcPts val="0"/>
              </a:spcBef>
              <a:spcAft>
                <a:spcPts val="0"/>
              </a:spcAft>
              <a:buSzPts val="1440"/>
              <a:buChar char="•"/>
            </a:pPr>
            <a:r>
              <a:rPr lang="en-GB" dirty="0"/>
              <a:t>OPTION2=’</a:t>
            </a:r>
            <a:r>
              <a:rPr lang="en-GB" sz="1400" dirty="0"/>
              <a:t>BUFFER_POOL_NEW_SIZE DATA,2,DD1,ACTIVE,25%’</a:t>
            </a:r>
            <a:endParaRPr dirty="0"/>
          </a:p>
          <a:p>
            <a:pPr marL="685800" lvl="0" indent="-137159"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2469fdc9fc_0_0"/>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a:solidFill>
                  <a:schemeClr val="lt2"/>
                </a:solidFill>
              </a:rPr>
              <a:t>Tuning after the area is open - New Size</a:t>
            </a:r>
            <a:endParaRPr/>
          </a:p>
        </p:txBody>
      </p:sp>
      <p:sp>
        <p:nvSpPr>
          <p:cNvPr id="419" name="Google Shape;419;g12469fdc9fc_0_0"/>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a:t>Example messages showing New Size changes:</a:t>
            </a:r>
            <a:endParaRPr/>
          </a:p>
          <a:p>
            <a:pPr marL="914400" lvl="1" indent="-320040" algn="l" rtl="0">
              <a:lnSpc>
                <a:spcPct val="100000"/>
              </a:lnSpc>
              <a:spcBef>
                <a:spcPts val="0"/>
              </a:spcBef>
              <a:spcAft>
                <a:spcPts val="0"/>
              </a:spcAft>
              <a:buSzPts val="1440"/>
              <a:buChar char="•"/>
            </a:pPr>
            <a:r>
              <a:rPr lang="en-GB"/>
              <a:t>DB01421I - BUFFER_POOL_DATA NEW_SIZE 15 DDD ACTIVE FROM 2,690 TO 1,345 BLOCKS  </a:t>
            </a:r>
            <a:endParaRPr/>
          </a:p>
          <a:p>
            <a:pPr marL="914400" lvl="1" indent="-320040" algn="l" rtl="0">
              <a:lnSpc>
                <a:spcPct val="100000"/>
              </a:lnSpc>
              <a:spcBef>
                <a:spcPts val="0"/>
              </a:spcBef>
              <a:spcAft>
                <a:spcPts val="0"/>
              </a:spcAft>
              <a:buSzPts val="1440"/>
              <a:buChar char="•"/>
            </a:pPr>
            <a:r>
              <a:rPr lang="en-GB"/>
              <a:t>DB01421I - BUFFER_POOL_DATA NEW_SIZE 2 DD1 ACTIVE FROM 449 TO 2,248 BLOCKS     </a:t>
            </a:r>
            <a:endParaRPr/>
          </a:p>
          <a:p>
            <a:pPr marL="914400" lvl="1" indent="-320040" algn="l" rtl="0">
              <a:lnSpc>
                <a:spcPct val="100000"/>
              </a:lnSpc>
              <a:spcBef>
                <a:spcPts val="0"/>
              </a:spcBef>
              <a:spcAft>
                <a:spcPts val="0"/>
              </a:spcAft>
              <a:buSzPts val="1440"/>
              <a:buChar char="•"/>
            </a:pPr>
            <a:r>
              <a:rPr lang="en-GB"/>
              <a:t>DB01421I - BUFFER_POOL_DATA NEW_SIZE 15 DDD ACTIVE FROM 1,345 TO 2,017 BLOCKS  </a:t>
            </a:r>
            <a:endParaRPr/>
          </a:p>
          <a:p>
            <a:pPr marL="914400" lvl="1" indent="-320040" algn="l" rtl="0">
              <a:lnSpc>
                <a:spcPct val="100000"/>
              </a:lnSpc>
              <a:spcBef>
                <a:spcPts val="0"/>
              </a:spcBef>
              <a:spcAft>
                <a:spcPts val="0"/>
              </a:spcAft>
              <a:buSzPts val="1440"/>
              <a:buChar char="•"/>
            </a:pPr>
            <a:r>
              <a:rPr lang="en-GB"/>
              <a:t>DB01421I - BUFFER_POOL_DATA NEW_SIZE 2 DD1 ACTIVE FROM 2,248 TO 8,992 BLOCKS   </a:t>
            </a:r>
            <a:endParaRPr/>
          </a:p>
          <a:p>
            <a:pPr marL="914400" lvl="1" indent="-320040" algn="l" rtl="0">
              <a:lnSpc>
                <a:spcPct val="100000"/>
              </a:lnSpc>
              <a:spcBef>
                <a:spcPts val="0"/>
              </a:spcBef>
              <a:spcAft>
                <a:spcPts val="0"/>
              </a:spcAft>
              <a:buSzPts val="1440"/>
              <a:buChar char="•"/>
            </a:pPr>
            <a:r>
              <a:rPr lang="en-GB"/>
              <a:t>DB01421I - BUFFER_POOL_DATA NEW_SIZE 15 DDD ACTIVE FROM 2,017 TO 4,035 BLOCKS  </a:t>
            </a:r>
            <a:endParaRPr/>
          </a:p>
          <a:p>
            <a:pPr marL="914400" lvl="1" indent="-320040" algn="l" rtl="0">
              <a:lnSpc>
                <a:spcPct val="100000"/>
              </a:lnSpc>
              <a:spcBef>
                <a:spcPts val="0"/>
              </a:spcBef>
              <a:spcAft>
                <a:spcPts val="0"/>
              </a:spcAft>
              <a:buSzPts val="1440"/>
              <a:buChar char="•"/>
            </a:pPr>
            <a:r>
              <a:rPr lang="en-GB"/>
              <a:t>DB01421I - BUFFER_POOL_DATA NEW_SIZE 2 DD1 ACTIVE FROM 8,992 TO 4,496 BLOCKS   </a:t>
            </a:r>
            <a:endParaRPr/>
          </a:p>
          <a:p>
            <a:pPr marL="914400" lvl="1" indent="-320040" algn="l" rtl="0">
              <a:lnSpc>
                <a:spcPct val="100000"/>
              </a:lnSpc>
              <a:spcBef>
                <a:spcPts val="0"/>
              </a:spcBef>
              <a:spcAft>
                <a:spcPts val="0"/>
              </a:spcAft>
              <a:buSzPts val="1440"/>
              <a:buChar char="•"/>
            </a:pPr>
            <a:r>
              <a:rPr lang="en-GB"/>
              <a:t>DB01421I - BUFFER_POOL_DATA NEW_SIZE 2 DD1 ACTIVE FROM 4,548 TO 2,274 BLOCKS   </a:t>
            </a:r>
            <a:endParaRPr/>
          </a:p>
          <a:p>
            <a:pPr marL="914400" lvl="1" indent="-320040" algn="l" rtl="0">
              <a:lnSpc>
                <a:spcPct val="100000"/>
              </a:lnSpc>
              <a:spcBef>
                <a:spcPts val="0"/>
              </a:spcBef>
              <a:spcAft>
                <a:spcPts val="0"/>
              </a:spcAft>
              <a:buSzPts val="1440"/>
              <a:buChar char="•"/>
            </a:pPr>
            <a:r>
              <a:rPr lang="en-GB"/>
              <a:t>DB01421I - BUFFER_POOL_DATA NEW_SIZE 15 DDD ACTIVE FROM 4,018 TO 1,340 BLOCKS  </a:t>
            </a:r>
            <a:endParaRPr/>
          </a:p>
          <a:p>
            <a:pPr marL="914400" lvl="1" indent="-320040" algn="l" rtl="0">
              <a:lnSpc>
                <a:spcPct val="100000"/>
              </a:lnSpc>
              <a:spcBef>
                <a:spcPts val="0"/>
              </a:spcBef>
              <a:spcAft>
                <a:spcPts val="0"/>
              </a:spcAft>
              <a:buSzPts val="1440"/>
              <a:buChar char="•"/>
            </a:pPr>
            <a:r>
              <a:rPr lang="en-GB"/>
              <a:t>DB01421I - BUFFER_POOL_DATA NEW_SIZE 15 DDD ACTIVE FROM 1,340 TO 2,010 BLOCKS  </a:t>
            </a:r>
            <a:endParaRPr/>
          </a:p>
          <a:p>
            <a:pPr marL="914400" lvl="1" indent="-320040" algn="l" rtl="0">
              <a:lnSpc>
                <a:spcPct val="100000"/>
              </a:lnSpc>
              <a:spcBef>
                <a:spcPts val="0"/>
              </a:spcBef>
              <a:spcAft>
                <a:spcPts val="0"/>
              </a:spcAft>
              <a:buSzPts val="1440"/>
              <a:buChar char="•"/>
            </a:pPr>
            <a:r>
              <a:rPr lang="en-GB"/>
              <a:t>DB01421I - BUFFER_POOL_DATA NEW_SIZE 2 DD1 ACTIVE FROM 2,274 TO 9,068 BLOCKS   </a:t>
            </a:r>
            <a:endParaRPr/>
          </a:p>
          <a:p>
            <a:pPr marL="914400" lvl="1" indent="-320040" algn="l" rtl="0">
              <a:lnSpc>
                <a:spcPct val="100000"/>
              </a:lnSpc>
              <a:spcBef>
                <a:spcPts val="0"/>
              </a:spcBef>
              <a:spcAft>
                <a:spcPts val="0"/>
              </a:spcAft>
              <a:buSzPts val="1440"/>
              <a:buChar char="•"/>
            </a:pPr>
            <a:r>
              <a:rPr lang="en-GB"/>
              <a:t>DB01421I - BUFFER_POOL_DATA NEW_SIZE 15 DDD ACTIVE FROM 2,010 TO 4,021 BLOCKS  </a:t>
            </a:r>
            <a:endParaRPr/>
          </a:p>
          <a:p>
            <a:pPr marL="914400" lvl="1" indent="-320040" algn="l" rtl="0">
              <a:lnSpc>
                <a:spcPct val="100000"/>
              </a:lnSpc>
              <a:spcBef>
                <a:spcPts val="0"/>
              </a:spcBef>
              <a:spcAft>
                <a:spcPts val="0"/>
              </a:spcAft>
              <a:buSzPts val="1440"/>
              <a:buChar char="•"/>
            </a:pPr>
            <a:r>
              <a:rPr lang="en-GB"/>
              <a:t>DB01421I - BUFFER_POOL_DATA NEW_SIZE 2 DD1 ACTIVE FROM 9,068 TO 4,534 BLOCKS   </a:t>
            </a:r>
            <a:endParaRPr/>
          </a:p>
          <a:p>
            <a:pPr marL="914400" lvl="1" indent="-320040" algn="l" rtl="0">
              <a:lnSpc>
                <a:spcPct val="100000"/>
              </a:lnSpc>
              <a:spcBef>
                <a:spcPts val="0"/>
              </a:spcBef>
              <a:spcAft>
                <a:spcPts val="0"/>
              </a:spcAft>
              <a:buSzPts val="1440"/>
              <a:buChar char="•"/>
            </a:pPr>
            <a:r>
              <a:rPr lang="en-GB"/>
              <a:t>DB01421I - BUFFER_POOL_DATA NEW_SIZE 15 DDD ACTIVE FROM 4,023 TO 1,341 BLOCKS  </a:t>
            </a:r>
            <a:endParaRPr/>
          </a:p>
          <a:p>
            <a:pPr marL="914400" lvl="1" indent="-320040" algn="l" rtl="0">
              <a:lnSpc>
                <a:spcPct val="100000"/>
              </a:lnSpc>
              <a:spcBef>
                <a:spcPts val="0"/>
              </a:spcBef>
              <a:spcAft>
                <a:spcPts val="0"/>
              </a:spcAft>
              <a:buSzPts val="1440"/>
              <a:buChar char="•"/>
            </a:pPr>
            <a:r>
              <a:rPr lang="en-GB"/>
              <a:t>DB01421I - BUFFER_POOL_DATA NEW_SIZE 2 DD1 ACTIVE FROM 4,535 TO 2,267 BLOCKS   </a:t>
            </a:r>
            <a:endParaRPr/>
          </a:p>
          <a:p>
            <a:pPr marL="914400" lvl="1" indent="-320040" algn="l" rtl="0">
              <a:lnSpc>
                <a:spcPct val="100000"/>
              </a:lnSpc>
              <a:spcBef>
                <a:spcPts val="0"/>
              </a:spcBef>
              <a:spcAft>
                <a:spcPts val="0"/>
              </a:spcAft>
              <a:buSzPts val="1440"/>
              <a:buChar char="•"/>
            </a:pPr>
            <a:r>
              <a:rPr lang="en-GB"/>
              <a:t>DB01421I - BUFFER_POOL_DATA NEW_SIZE 15 DDD ACTIVE FROM 1,341 TO 2,016 BLOCKS  </a:t>
            </a:r>
            <a:endParaRPr/>
          </a:p>
          <a:p>
            <a:pPr marL="914400" lvl="1" indent="-320040" algn="l" rtl="0">
              <a:lnSpc>
                <a:spcPct val="100000"/>
              </a:lnSpc>
              <a:spcBef>
                <a:spcPts val="0"/>
              </a:spcBef>
              <a:spcAft>
                <a:spcPts val="0"/>
              </a:spcAft>
              <a:buSzPts val="1440"/>
              <a:buChar char="•"/>
            </a:pPr>
            <a:r>
              <a:rPr lang="en-GB"/>
              <a:t>DB01421I - BUFFER_POOL_DATA NEW_SIZE 2 DD1 ACTIVE FROM 2,267 TO 9,070 BLOCKS   </a:t>
            </a:r>
            <a:endParaRPr/>
          </a:p>
          <a:p>
            <a:pPr marL="685800" lvl="0" indent="-137159" algn="l" rtl="0">
              <a:lnSpc>
                <a:spcPct val="100000"/>
              </a:lnSpc>
              <a:spcBef>
                <a:spcPts val="1200"/>
              </a:spcBef>
              <a:spcAft>
                <a:spcPts val="0"/>
              </a:spcAft>
              <a:buSzPts val="144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f3db300507_0_27"/>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a:solidFill>
                  <a:schemeClr val="lt2"/>
                </a:solidFill>
              </a:rPr>
              <a:t>Tuning after the area is open - Resize</a:t>
            </a:r>
            <a:endParaRPr/>
          </a:p>
        </p:txBody>
      </p:sp>
      <p:sp>
        <p:nvSpPr>
          <p:cNvPr id="426" name="Google Shape;426;gf3db300507_0_27"/>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1200"/>
              </a:spcBef>
              <a:spcAft>
                <a:spcPts val="0"/>
              </a:spcAft>
              <a:buSzPts val="1440"/>
              <a:buChar char="•"/>
            </a:pPr>
            <a:r>
              <a:rPr lang="en-GB" dirty="0"/>
              <a:t>BUFFER_POOL_RESIZE </a:t>
            </a:r>
            <a:r>
              <a:rPr lang="en-GB" i="1" dirty="0"/>
              <a:t>1-5000</a:t>
            </a:r>
            <a:endParaRPr i="1" dirty="0"/>
          </a:p>
          <a:p>
            <a:pPr marL="685800" lvl="1" indent="-228600" algn="l" rtl="0">
              <a:lnSpc>
                <a:spcPct val="100000"/>
              </a:lnSpc>
              <a:spcBef>
                <a:spcPts val="1200"/>
              </a:spcBef>
              <a:spcAft>
                <a:spcPts val="0"/>
              </a:spcAft>
              <a:buSzPts val="1440"/>
              <a:buChar char="•"/>
            </a:pPr>
            <a:r>
              <a:rPr lang="en-GB" dirty="0"/>
              <a:t>May be a single DBID or a range of DBIDs</a:t>
            </a:r>
            <a:endParaRPr dirty="0"/>
          </a:p>
          <a:p>
            <a:pPr marL="685800" lvl="1" indent="-228600" algn="l" rtl="0">
              <a:lnSpc>
                <a:spcPct val="100000"/>
              </a:lnSpc>
              <a:spcBef>
                <a:spcPts val="1200"/>
              </a:spcBef>
              <a:spcAft>
                <a:spcPts val="0"/>
              </a:spcAft>
              <a:buSzPts val="1440"/>
              <a:buChar char="•"/>
            </a:pPr>
            <a:r>
              <a:rPr lang="en-GB" dirty="0"/>
              <a:t>Available with open areas using percentages, INIT/HIGH/ACTIVE</a:t>
            </a:r>
            <a:endParaRPr dirty="0"/>
          </a:p>
          <a:p>
            <a:pPr marL="685800" lvl="1" indent="-228600" algn="l" rtl="0">
              <a:lnSpc>
                <a:spcPct val="100000"/>
              </a:lnSpc>
              <a:spcBef>
                <a:spcPts val="1200"/>
              </a:spcBef>
              <a:spcAft>
                <a:spcPts val="0"/>
              </a:spcAft>
              <a:buSzPts val="1440"/>
              <a:buChar char="•"/>
            </a:pPr>
            <a:r>
              <a:rPr lang="en-GB" dirty="0"/>
              <a:t>Each area in the DBID(s) buffers compared to the current INIT/HIGH/ACTIVE</a:t>
            </a:r>
            <a:endParaRPr dirty="0"/>
          </a:p>
          <a:p>
            <a:pPr marL="685800" lvl="1" indent="-228600" algn="l" rtl="0">
              <a:lnSpc>
                <a:spcPct val="100000"/>
              </a:lnSpc>
              <a:spcBef>
                <a:spcPts val="1200"/>
              </a:spcBef>
              <a:spcAft>
                <a:spcPts val="0"/>
              </a:spcAft>
              <a:buSzPts val="1440"/>
              <a:buChar char="•"/>
            </a:pPr>
            <a:r>
              <a:rPr lang="en-GB" dirty="0"/>
              <a:t>Buffers are added or removed as needed to reach the set percent </a:t>
            </a:r>
            <a:endParaRPr dirty="0"/>
          </a:p>
          <a:p>
            <a:pPr marL="685800" lvl="1" indent="-228600" algn="l" rtl="0">
              <a:lnSpc>
                <a:spcPct val="100000"/>
              </a:lnSpc>
              <a:spcBef>
                <a:spcPts val="1200"/>
              </a:spcBef>
              <a:spcAft>
                <a:spcPts val="0"/>
              </a:spcAft>
              <a:buSzPts val="1440"/>
              <a:buChar char="•"/>
            </a:pPr>
            <a:r>
              <a:rPr lang="en-GB" dirty="0"/>
              <a:t>Example: DB01421I - BUFFER_POOL_DATA RESIZE 3318 AR3 ACTIVE FROM 24 TO 209 BLOCKS</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12469fdc9fc_0_7"/>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Tuning after the area is open - RESIZE</a:t>
            </a:r>
            <a:endParaRPr dirty="0"/>
          </a:p>
        </p:txBody>
      </p:sp>
      <p:sp>
        <p:nvSpPr>
          <p:cNvPr id="433" name="Google Shape;433;g12469fdc9fc_0_7"/>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Example messages showing RESIZE changes:</a:t>
            </a:r>
            <a:endParaRPr dirty="0"/>
          </a:p>
          <a:p>
            <a:pPr marL="914400" lvl="1" indent="-320040" algn="l" rtl="0">
              <a:lnSpc>
                <a:spcPct val="100000"/>
              </a:lnSpc>
              <a:spcBef>
                <a:spcPts val="0"/>
              </a:spcBef>
              <a:spcAft>
                <a:spcPts val="0"/>
              </a:spcAft>
              <a:buSzPts val="1440"/>
              <a:buChar char="•"/>
            </a:pPr>
            <a:r>
              <a:rPr lang="en-GB" dirty="0"/>
              <a:t>DB01421I - BUFFER_POOL_DATA RESIZE 15 DDD ACTIVE FROM 4,033 TO 4,039 BLOCKS </a:t>
            </a:r>
            <a:endParaRPr dirty="0"/>
          </a:p>
          <a:p>
            <a:pPr marL="914400" lvl="1" indent="-320040" algn="l" rtl="0">
              <a:lnSpc>
                <a:spcPct val="100000"/>
              </a:lnSpc>
              <a:spcBef>
                <a:spcPts val="0"/>
              </a:spcBef>
              <a:spcAft>
                <a:spcPts val="0"/>
              </a:spcAft>
              <a:buSzPts val="1440"/>
              <a:buChar char="•"/>
            </a:pPr>
            <a:r>
              <a:rPr lang="en-GB" dirty="0"/>
              <a:t>DB01421I - BUFFER_POOL_DATA RESIZE 3312 AR1 HIGH FROM 662 TO 917 BLOCKS     </a:t>
            </a:r>
            <a:endParaRPr dirty="0"/>
          </a:p>
          <a:p>
            <a:pPr marL="914400" lvl="1" indent="-320040" algn="l" rtl="0">
              <a:lnSpc>
                <a:spcPct val="100000"/>
              </a:lnSpc>
              <a:spcBef>
                <a:spcPts val="0"/>
              </a:spcBef>
              <a:spcAft>
                <a:spcPts val="0"/>
              </a:spcAft>
              <a:buSzPts val="1440"/>
              <a:buChar char="•"/>
            </a:pPr>
            <a:r>
              <a:rPr lang="en-GB" dirty="0"/>
              <a:t>DB01421I - BUFFER_POOL_DATA RESIZE 3314 AR1 HIGH FROM 669 TO 559 BLOCKS     </a:t>
            </a:r>
            <a:endParaRPr dirty="0"/>
          </a:p>
          <a:p>
            <a:pPr marL="914400" lvl="1" indent="-320040" algn="l" rtl="0">
              <a:lnSpc>
                <a:spcPct val="100000"/>
              </a:lnSpc>
              <a:spcBef>
                <a:spcPts val="0"/>
              </a:spcBef>
              <a:spcAft>
                <a:spcPts val="0"/>
              </a:spcAft>
              <a:buSzPts val="1440"/>
              <a:buChar char="•"/>
            </a:pPr>
            <a:r>
              <a:rPr lang="en-GB" dirty="0"/>
              <a:t>DB01421I - BUFFER_POOL_DATA RESIZE 3319 AR3 ACTIVE FROM 51 TO 52 BLOCKS     </a:t>
            </a:r>
            <a:endParaRPr dirty="0"/>
          </a:p>
          <a:p>
            <a:pPr marL="914400" lvl="1" indent="-320040" algn="l" rtl="0">
              <a:lnSpc>
                <a:spcPct val="100000"/>
              </a:lnSpc>
              <a:spcBef>
                <a:spcPts val="0"/>
              </a:spcBef>
              <a:spcAft>
                <a:spcPts val="0"/>
              </a:spcAft>
              <a:buSzPts val="1440"/>
              <a:buChar char="•"/>
            </a:pPr>
            <a:r>
              <a:rPr lang="en-GB" dirty="0"/>
              <a:t>DB01421I - BUFFER_POOL_INDEX RESIZE 15 IXX ACTIVE FROM 567 TO 568 BLOCKS    </a:t>
            </a:r>
            <a:endParaRPr dirty="0"/>
          </a:p>
          <a:p>
            <a:pPr marL="914400" lvl="1" indent="-320040" algn="l" rtl="0">
              <a:lnSpc>
                <a:spcPct val="100000"/>
              </a:lnSpc>
              <a:spcBef>
                <a:spcPts val="0"/>
              </a:spcBef>
              <a:spcAft>
                <a:spcPts val="0"/>
              </a:spcAft>
              <a:buSzPts val="1440"/>
              <a:buChar char="•"/>
            </a:pPr>
            <a:r>
              <a:rPr lang="en-GB" dirty="0"/>
              <a:t>DB01421I - BUFFER_POOL_INDEX RESIZE 3310 IXX HIGH FROM 150 TO 180 BLOCKS    </a:t>
            </a:r>
            <a:endParaRPr dirty="0"/>
          </a:p>
          <a:p>
            <a:pPr marL="914400" lvl="1" indent="-320040" algn="l" rtl="0">
              <a:lnSpc>
                <a:spcPct val="100000"/>
              </a:lnSpc>
              <a:spcBef>
                <a:spcPts val="0"/>
              </a:spcBef>
              <a:spcAft>
                <a:spcPts val="0"/>
              </a:spcAft>
              <a:buSzPts val="1440"/>
              <a:buChar char="•"/>
            </a:pPr>
            <a:r>
              <a:rPr lang="en-GB" dirty="0"/>
              <a:t>DB01421I - BUFFER_POOL_INDEX RESIZE 3313 IXX HIGH FROM 149 TO 174 BLOCKS    </a:t>
            </a:r>
            <a:endParaRPr dirty="0"/>
          </a:p>
          <a:p>
            <a:pPr marL="914400" lvl="1" indent="-320040" algn="l" rtl="0">
              <a:lnSpc>
                <a:spcPct val="100000"/>
              </a:lnSpc>
              <a:spcBef>
                <a:spcPts val="0"/>
              </a:spcBef>
              <a:spcAft>
                <a:spcPts val="0"/>
              </a:spcAft>
              <a:buSzPts val="1440"/>
              <a:buChar char="•"/>
            </a:pPr>
            <a:r>
              <a:rPr lang="en-GB" dirty="0"/>
              <a:t>DB01421I - BUFFER_POOL_INDEX RESIZE 3315 IXX HIGH FROM 245 TO 268 BLOCKS    </a:t>
            </a:r>
            <a:endParaRPr dirty="0"/>
          </a:p>
          <a:p>
            <a:pPr marL="914400" lvl="1" indent="-320040" algn="l" rtl="0">
              <a:lnSpc>
                <a:spcPct val="100000"/>
              </a:lnSpc>
              <a:spcBef>
                <a:spcPts val="0"/>
              </a:spcBef>
              <a:spcAft>
                <a:spcPts val="0"/>
              </a:spcAft>
              <a:buSzPts val="1440"/>
              <a:buChar char="•"/>
            </a:pPr>
            <a:r>
              <a:rPr lang="en-GB" dirty="0"/>
              <a:t>DB01421I - BUFFER_POOL_INDEX RESIZE 3319 IXX HIGH FROM 355 TO 369 BLOCKS    </a:t>
            </a:r>
            <a:endParaRPr dirty="0"/>
          </a:p>
          <a:p>
            <a:pPr marL="914400" lvl="1" indent="-320040" algn="l" rtl="0">
              <a:lnSpc>
                <a:spcPct val="100000"/>
              </a:lnSpc>
              <a:spcBef>
                <a:spcPts val="0"/>
              </a:spcBef>
              <a:spcAft>
                <a:spcPts val="0"/>
              </a:spcAft>
              <a:buSzPts val="1440"/>
              <a:buChar char="•"/>
            </a:pPr>
            <a:r>
              <a:rPr lang="en-GB" dirty="0"/>
              <a:t>DB01421I - BUFFER_POOL_DATA RESIZE 15 DDD ACTIVE FROM 2,013 TO 2,008 BLOCKS </a:t>
            </a:r>
            <a:endParaRPr dirty="0"/>
          </a:p>
          <a:p>
            <a:pPr marL="914400" lvl="1" indent="-320040" algn="l" rtl="0">
              <a:lnSpc>
                <a:spcPct val="100000"/>
              </a:lnSpc>
              <a:spcBef>
                <a:spcPts val="0"/>
              </a:spcBef>
              <a:spcAft>
                <a:spcPts val="0"/>
              </a:spcAft>
              <a:buSzPts val="1440"/>
              <a:buChar char="•"/>
            </a:pPr>
            <a:r>
              <a:rPr lang="en-GB" dirty="0"/>
              <a:t>DB01421I - BUFFER_POOL_DATA RESIZE 3314 AR1 HIGH FROM 559 TO 720 BLOCKS     </a:t>
            </a:r>
            <a:endParaRPr dirty="0"/>
          </a:p>
          <a:p>
            <a:pPr marL="914400" lvl="1" indent="-320040" algn="l" rtl="0">
              <a:lnSpc>
                <a:spcPct val="100000"/>
              </a:lnSpc>
              <a:spcBef>
                <a:spcPts val="0"/>
              </a:spcBef>
              <a:spcAft>
                <a:spcPts val="0"/>
              </a:spcAft>
              <a:buSzPts val="1440"/>
              <a:buChar char="•"/>
            </a:pPr>
            <a:r>
              <a:rPr lang="en-GB" dirty="0"/>
              <a:t>DB01421I - BUFFER_POOL_DATA RESIZE 3319 AR3 ACTIVE FROM 52 TO 51 BLOCKS     </a:t>
            </a:r>
            <a:endParaRPr dirty="0"/>
          </a:p>
          <a:p>
            <a:pPr marL="914400" lvl="1" indent="-320040" algn="l" rtl="0">
              <a:lnSpc>
                <a:spcPct val="100000"/>
              </a:lnSpc>
              <a:spcBef>
                <a:spcPts val="0"/>
              </a:spcBef>
              <a:spcAft>
                <a:spcPts val="0"/>
              </a:spcAft>
              <a:buSzPts val="1440"/>
              <a:buChar char="•"/>
            </a:pPr>
            <a:r>
              <a:rPr lang="en-GB" dirty="0"/>
              <a:t>DB01421I - BUFFER_POOL_DATA RESIZE 3312 AR1 HIGH FROM 917 TO 918 BLOCKS     </a:t>
            </a:r>
            <a:endParaRPr dirty="0"/>
          </a:p>
          <a:p>
            <a:pPr marL="914400" lvl="1" indent="-320040" algn="l" rtl="0">
              <a:lnSpc>
                <a:spcPct val="100000"/>
              </a:lnSpc>
              <a:spcBef>
                <a:spcPts val="0"/>
              </a:spcBef>
              <a:spcAft>
                <a:spcPts val="0"/>
              </a:spcAft>
              <a:buSzPts val="1440"/>
              <a:buChar char="•"/>
            </a:pPr>
            <a:r>
              <a:rPr lang="en-GB" dirty="0"/>
              <a:t>DB01421I - BUFFER_POOL_DATA RESIZE 3312 AR1 HIGH FROM 918 TO 1,007 BLOCKS   </a:t>
            </a:r>
            <a:endParaRPr dirty="0"/>
          </a:p>
          <a:p>
            <a:pPr marL="914400" lvl="1" indent="-320040" algn="l" rtl="0">
              <a:lnSpc>
                <a:spcPct val="100000"/>
              </a:lnSpc>
              <a:spcBef>
                <a:spcPts val="0"/>
              </a:spcBef>
              <a:spcAft>
                <a:spcPts val="0"/>
              </a:spcAft>
              <a:buSzPts val="1440"/>
              <a:buChar char="•"/>
            </a:pPr>
            <a:r>
              <a:rPr lang="en-GB" dirty="0"/>
              <a:t>DB01421I - BUFFER_POOL_INDEX RESIZE 360 IXX HIGH FROM 348 TO 658 BLOCKS     </a:t>
            </a:r>
            <a:endParaRPr dirty="0"/>
          </a:p>
          <a:p>
            <a:pPr marL="914400" lvl="1" indent="-320040" algn="l" rtl="0">
              <a:lnSpc>
                <a:spcPct val="100000"/>
              </a:lnSpc>
              <a:spcBef>
                <a:spcPts val="0"/>
              </a:spcBef>
              <a:spcAft>
                <a:spcPts val="0"/>
              </a:spcAft>
              <a:buSzPts val="1440"/>
              <a:buChar char="•"/>
            </a:pPr>
            <a:r>
              <a:rPr lang="en-GB" dirty="0"/>
              <a:t>DB01421I - BUFFER_POOL_INDEX RESIZE 3315 IXX HIGH FROM 268 TO 272 BLOCKS      </a:t>
            </a:r>
            <a:endParaRPr dirty="0"/>
          </a:p>
          <a:p>
            <a:pPr marL="685800" lvl="0" indent="-137159"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C8A16C-0B0B-1C45-B6BC-C9B67C2E6A80}"/>
              </a:ext>
            </a:extLst>
          </p:cNvPr>
          <p:cNvSpPr>
            <a:spLocks noGrp="1"/>
          </p:cNvSpPr>
          <p:nvPr>
            <p:ph type="subTitle" idx="1"/>
          </p:nvPr>
        </p:nvSpPr>
        <p:spPr/>
        <p:txBody>
          <a:bodyPr/>
          <a:lstStyle/>
          <a:p>
            <a:r>
              <a:rPr lang="en-US" dirty="0"/>
              <a:t>Buffer Pools by Area</a:t>
            </a:r>
          </a:p>
        </p:txBody>
      </p:sp>
      <p:graphicFrame>
        <p:nvGraphicFramePr>
          <p:cNvPr id="4" name="Table 3">
            <a:extLst>
              <a:ext uri="{FF2B5EF4-FFF2-40B4-BE49-F238E27FC236}">
                <a16:creationId xmlns:a16="http://schemas.microsoft.com/office/drawing/2014/main" id="{70AB6A9B-7EF5-334A-9722-D95B13173DCA}"/>
              </a:ext>
            </a:extLst>
          </p:cNvPr>
          <p:cNvGraphicFramePr>
            <a:graphicFrameLocks noGrp="1"/>
          </p:cNvGraphicFramePr>
          <p:nvPr>
            <p:extLst>
              <p:ext uri="{D42A27DB-BD31-4B8C-83A1-F6EECF244321}">
                <p14:modId xmlns:p14="http://schemas.microsoft.com/office/powerpoint/2010/main" val="1285469927"/>
              </p:ext>
            </p:extLst>
          </p:nvPr>
        </p:nvGraphicFramePr>
        <p:xfrm>
          <a:off x="838199" y="3189157"/>
          <a:ext cx="8473581" cy="1457793"/>
        </p:xfrm>
        <a:graphic>
          <a:graphicData uri="http://schemas.openxmlformats.org/drawingml/2006/table">
            <a:tbl>
              <a:tblPr>
                <a:noFill/>
              </a:tblPr>
              <a:tblGrid>
                <a:gridCol w="8473581">
                  <a:extLst>
                    <a:ext uri="{9D8B030D-6E8A-4147-A177-3AD203B41FA5}">
                      <a16:colId xmlns:a16="http://schemas.microsoft.com/office/drawing/2014/main" val="262792795"/>
                    </a:ext>
                  </a:extLst>
                </a:gridCol>
              </a:tblGrid>
              <a:tr h="1457793">
                <a:tc>
                  <a:txBody>
                    <a:bodyPr/>
                    <a:lstStyle/>
                    <a:p>
                      <a:pPr marL="515938" indent="0">
                        <a:tabLst/>
                      </a:pPr>
                      <a:r>
                        <a:rPr lang="en-US" sz="4400" b="1" dirty="0">
                          <a:solidFill>
                            <a:schemeClr val="bg1"/>
                          </a:solidFill>
                        </a:rPr>
                        <a:t>Reporting and</a:t>
                      </a:r>
                    </a:p>
                    <a:p>
                      <a:pPr marL="515938" indent="0">
                        <a:tabLst/>
                      </a:pPr>
                      <a:r>
                        <a:rPr lang="en-US" sz="4400" b="1" dirty="0">
                          <a:solidFill>
                            <a:schemeClr val="bg1"/>
                          </a:solidFill>
                        </a:rPr>
                        <a:t>Dynamic System Table</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bl>
          </a:graphicData>
        </a:graphic>
      </p:graphicFrame>
      <p:pic>
        <p:nvPicPr>
          <p:cNvPr id="7" name="Picture Placeholder 6" descr="A picture containing text, open&#10;&#10;Description automatically generated">
            <a:extLst>
              <a:ext uri="{FF2B5EF4-FFF2-40B4-BE49-F238E27FC236}">
                <a16:creationId xmlns:a16="http://schemas.microsoft.com/office/drawing/2014/main" id="{2D640E02-14D0-C64D-8660-7BDE68FFE1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710" r="46"/>
          <a:stretch/>
        </p:blipFill>
        <p:spPr>
          <a:xfrm>
            <a:off x="6910388" y="106363"/>
            <a:ext cx="5278437" cy="5116512"/>
          </a:xfrm>
        </p:spPr>
      </p:pic>
    </p:spTree>
    <p:extLst>
      <p:ext uri="{BB962C8B-B14F-4D97-AF65-F5344CB8AC3E}">
        <p14:creationId xmlns:p14="http://schemas.microsoft.com/office/powerpoint/2010/main" val="3285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e3b0327c12_0_53"/>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Reporting for areas that have been opened</a:t>
            </a:r>
            <a:endParaRPr dirty="0"/>
          </a:p>
        </p:txBody>
      </p:sp>
      <p:sp>
        <p:nvSpPr>
          <p:cNvPr id="445" name="Google Shape;445;ge3b0327c12_0_53"/>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a:t>MUF EOJ report (ALL_INFO_REPORT PXXDST)</a:t>
            </a:r>
            <a:endParaRPr/>
          </a:p>
          <a:p>
            <a:pPr marL="228600" lvl="0" indent="-137160" algn="l" rtl="0">
              <a:lnSpc>
                <a:spcPct val="100000"/>
              </a:lnSpc>
              <a:spcBef>
                <a:spcPts val="1200"/>
              </a:spcBef>
              <a:spcAft>
                <a:spcPts val="0"/>
              </a:spcAft>
              <a:buSzPts val="1440"/>
              <a:buNone/>
            </a:pPr>
            <a:endParaRPr/>
          </a:p>
        </p:txBody>
      </p:sp>
      <p:pic>
        <p:nvPicPr>
          <p:cNvPr id="447" name="Google Shape;447;ge3b0327c12_0_53"/>
          <p:cNvPicPr preferRelativeResize="0"/>
          <p:nvPr/>
        </p:nvPicPr>
        <p:blipFill rotWithShape="1">
          <a:blip r:embed="rId3">
            <a:alphaModFix/>
          </a:blip>
          <a:srcRect/>
          <a:stretch/>
        </p:blipFill>
        <p:spPr>
          <a:xfrm>
            <a:off x="804088" y="2420075"/>
            <a:ext cx="7115175" cy="3162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e3b0327c12_0_60"/>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a:solidFill>
                  <a:schemeClr val="lt2"/>
                </a:solidFill>
              </a:rPr>
              <a:t>Reporting</a:t>
            </a:r>
            <a:endParaRPr/>
          </a:p>
        </p:txBody>
      </p:sp>
      <p:sp>
        <p:nvSpPr>
          <p:cNvPr id="453" name="Google Shape;453;ge3b0327c12_0_60"/>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a:t>MUF EOJ report (ALL_INFO_REPORT PXXDST)</a:t>
            </a:r>
            <a:endParaRPr/>
          </a:p>
          <a:p>
            <a:pPr marL="228600" lvl="0" indent="-137160" algn="l" rtl="0">
              <a:lnSpc>
                <a:spcPct val="100000"/>
              </a:lnSpc>
              <a:spcBef>
                <a:spcPts val="1200"/>
              </a:spcBef>
              <a:spcAft>
                <a:spcPts val="0"/>
              </a:spcAft>
              <a:buSzPts val="1440"/>
              <a:buNone/>
            </a:pPr>
            <a:endParaRPr/>
          </a:p>
        </p:txBody>
      </p:sp>
      <p:pic>
        <p:nvPicPr>
          <p:cNvPr id="455" name="Google Shape;455;ge3b0327c12_0_60"/>
          <p:cNvPicPr preferRelativeResize="0"/>
          <p:nvPr/>
        </p:nvPicPr>
        <p:blipFill rotWithShape="1">
          <a:blip r:embed="rId3">
            <a:alphaModFix/>
          </a:blip>
          <a:srcRect/>
          <a:stretch/>
        </p:blipFill>
        <p:spPr>
          <a:xfrm>
            <a:off x="914388" y="2719113"/>
            <a:ext cx="4543425" cy="3286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Abstract </a:t>
            </a:r>
            <a:endParaRPr sz="4000" b="0" dirty="0">
              <a:solidFill>
                <a:schemeClr val="lt2"/>
              </a:solidFill>
            </a:endParaRPr>
          </a:p>
        </p:txBody>
      </p:sp>
      <p:sp>
        <p:nvSpPr>
          <p:cNvPr id="300" name="Google Shape;300;p3"/>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US" b="0" i="0" dirty="0">
                <a:solidFill>
                  <a:srgbClr val="222222"/>
                </a:solidFill>
                <a:effectLst/>
                <a:latin typeface="Arial" panose="020B0604020202020204" pitchFamily="34" charset="0"/>
              </a:rPr>
              <a:t>The recent GA publication of Buffer Pools by Area for index buffers completes the overall delivery of the Buffer Pools by Area feature.  It is an improved method for allocating and managing Datacom buffers in the Multi-User Facility</a:t>
            </a:r>
          </a:p>
          <a:p>
            <a:pPr marL="228600" lvl="0" indent="-228600" algn="l" rtl="0">
              <a:lnSpc>
                <a:spcPct val="100000"/>
              </a:lnSpc>
              <a:spcBef>
                <a:spcPts val="0"/>
              </a:spcBef>
              <a:spcAft>
                <a:spcPts val="0"/>
              </a:spcAft>
              <a:buSzPts val="1440"/>
              <a:buChar char="•"/>
            </a:pPr>
            <a:r>
              <a:rPr lang="en-US" b="0" i="0" dirty="0">
                <a:solidFill>
                  <a:srgbClr val="222222"/>
                </a:solidFill>
                <a:effectLst/>
                <a:latin typeface="Arial" panose="020B0604020202020204" pitchFamily="34" charset="0"/>
              </a:rPr>
              <a:t>This session will help you to understand the feature, how to configure it at MUF startup and why it has advantages over other buffer allocation methods available for Datacom</a:t>
            </a:r>
          </a:p>
          <a:p>
            <a:pPr marL="228600" lvl="0" indent="-228600" algn="l" rtl="0">
              <a:lnSpc>
                <a:spcPct val="100000"/>
              </a:lnSpc>
              <a:spcBef>
                <a:spcPts val="0"/>
              </a:spcBef>
              <a:spcAft>
                <a:spcPts val="0"/>
              </a:spcAft>
              <a:buSzPts val="1440"/>
              <a:buChar char="•"/>
            </a:pPr>
            <a:r>
              <a:rPr lang="en-US" dirty="0">
                <a:solidFill>
                  <a:srgbClr val="222222"/>
                </a:solidFill>
                <a:latin typeface="Arial" panose="020B0604020202020204" pitchFamily="34" charset="0"/>
              </a:rPr>
              <a:t>Buffer Pool by Area </a:t>
            </a:r>
            <a:r>
              <a:rPr lang="en-GB" dirty="0"/>
              <a:t>is a significant feature unto itself, but it is also the first part of a larger initiative of autonomic buffer tuning</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e3b0327c12_0_68"/>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Reporting</a:t>
            </a:r>
            <a:endParaRPr dirty="0"/>
          </a:p>
        </p:txBody>
      </p:sp>
      <p:sp>
        <p:nvSpPr>
          <p:cNvPr id="461" name="Google Shape;461;ge3b0327c12_0_68"/>
          <p:cNvSpPr txBox="1">
            <a:spLocks noGrp="1"/>
          </p:cNvSpPr>
          <p:nvPr>
            <p:ph type="body" idx="1"/>
          </p:nvPr>
        </p:nvSpPr>
        <p:spPr>
          <a:xfrm>
            <a:off x="538162" y="191367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a:t>MUF EOJ report (ALL_INFO_REPORT PXXDST)</a:t>
            </a:r>
            <a:endParaRPr/>
          </a:p>
          <a:p>
            <a:pPr marL="228600" lvl="0" indent="-137160" algn="l" rtl="0">
              <a:lnSpc>
                <a:spcPct val="100000"/>
              </a:lnSpc>
              <a:spcBef>
                <a:spcPts val="1200"/>
              </a:spcBef>
              <a:spcAft>
                <a:spcPts val="0"/>
              </a:spcAft>
              <a:buSzPts val="1440"/>
              <a:buNone/>
            </a:pPr>
            <a:endParaRPr/>
          </a:p>
        </p:txBody>
      </p:sp>
      <p:pic>
        <p:nvPicPr>
          <p:cNvPr id="463" name="Google Shape;463;ge3b0327c12_0_68"/>
          <p:cNvPicPr preferRelativeResize="0"/>
          <p:nvPr/>
        </p:nvPicPr>
        <p:blipFill rotWithShape="1">
          <a:blip r:embed="rId3">
            <a:alphaModFix/>
          </a:blip>
          <a:srcRect/>
          <a:stretch/>
        </p:blipFill>
        <p:spPr>
          <a:xfrm>
            <a:off x="747488" y="2401750"/>
            <a:ext cx="2638425" cy="3486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e3b0327c12_0_77"/>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Dynamic System Table</a:t>
            </a:r>
            <a:endParaRPr dirty="0"/>
          </a:p>
        </p:txBody>
      </p:sp>
      <p:sp>
        <p:nvSpPr>
          <p:cNvPr id="469" name="Google Shape;469;ge3b0327c12_0_77"/>
          <p:cNvSpPr txBox="1">
            <a:spLocks noGrp="1"/>
          </p:cNvSpPr>
          <p:nvPr>
            <p:ph type="body" idx="1"/>
          </p:nvPr>
        </p:nvSpPr>
        <p:spPr>
          <a:xfrm>
            <a:off x="538162" y="191367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MUF_BFR_POOL_AREA (MPA)</a:t>
            </a:r>
            <a:endParaRPr dirty="0"/>
          </a:p>
          <a:p>
            <a:pPr marL="685800" lvl="1" indent="-228600" algn="l" rtl="0">
              <a:lnSpc>
                <a:spcPct val="100000"/>
              </a:lnSpc>
              <a:spcBef>
                <a:spcPts val="0"/>
              </a:spcBef>
              <a:spcAft>
                <a:spcPts val="0"/>
              </a:spcAft>
              <a:buSzPts val="1440"/>
              <a:buChar char="•"/>
            </a:pPr>
            <a:r>
              <a:rPr lang="en-GB" dirty="0"/>
              <a:t>DBID</a:t>
            </a:r>
            <a:endParaRPr dirty="0"/>
          </a:p>
          <a:p>
            <a:pPr marL="685800" lvl="1" indent="-228600" algn="l" rtl="0">
              <a:lnSpc>
                <a:spcPct val="100000"/>
              </a:lnSpc>
              <a:spcBef>
                <a:spcPts val="0"/>
              </a:spcBef>
              <a:spcAft>
                <a:spcPts val="0"/>
              </a:spcAft>
              <a:buSzPts val="1440"/>
              <a:buChar char="•"/>
            </a:pPr>
            <a:r>
              <a:rPr lang="en-GB" dirty="0"/>
              <a:t>AREA_NAME</a:t>
            </a:r>
            <a:endParaRPr dirty="0"/>
          </a:p>
          <a:p>
            <a:pPr marL="685800" lvl="1" indent="-228600" algn="l" rtl="0">
              <a:lnSpc>
                <a:spcPct val="100000"/>
              </a:lnSpc>
              <a:spcBef>
                <a:spcPts val="0"/>
              </a:spcBef>
              <a:spcAft>
                <a:spcPts val="0"/>
              </a:spcAft>
              <a:buSzPts val="1440"/>
              <a:buChar char="•"/>
            </a:pPr>
            <a:r>
              <a:rPr lang="en-GB" dirty="0"/>
              <a:t>TYPE (DATA)</a:t>
            </a:r>
            <a:endParaRPr dirty="0"/>
          </a:p>
          <a:p>
            <a:pPr marL="685800" lvl="1" indent="-228600" algn="l" rtl="0">
              <a:lnSpc>
                <a:spcPct val="100000"/>
              </a:lnSpc>
              <a:spcBef>
                <a:spcPts val="0"/>
              </a:spcBef>
              <a:spcAft>
                <a:spcPts val="0"/>
              </a:spcAft>
              <a:buSzPts val="1440"/>
              <a:buChar char="•"/>
            </a:pPr>
            <a:r>
              <a:rPr lang="en-GB" dirty="0"/>
              <a:t>REQ_SIZE size requested</a:t>
            </a:r>
            <a:endParaRPr dirty="0"/>
          </a:p>
          <a:p>
            <a:pPr marL="685800" lvl="1" indent="-228600" algn="l" rtl="0">
              <a:lnSpc>
                <a:spcPct val="100000"/>
              </a:lnSpc>
              <a:spcBef>
                <a:spcPts val="0"/>
              </a:spcBef>
              <a:spcAft>
                <a:spcPts val="0"/>
              </a:spcAft>
              <a:buSzPts val="1440"/>
              <a:buChar char="•"/>
            </a:pPr>
            <a:r>
              <a:rPr lang="en-GB" dirty="0"/>
              <a:t>CLASS (BYTES/BLOCKS/INIT/HIGH/ACTIVE)</a:t>
            </a:r>
            <a:endParaRPr dirty="0"/>
          </a:p>
          <a:p>
            <a:pPr marL="685800" lvl="1" indent="-228600" algn="l" rtl="0">
              <a:lnSpc>
                <a:spcPct val="100000"/>
              </a:lnSpc>
              <a:spcBef>
                <a:spcPts val="0"/>
              </a:spcBef>
              <a:spcAft>
                <a:spcPts val="0"/>
              </a:spcAft>
              <a:buSzPts val="1440"/>
              <a:buChar char="•"/>
            </a:pPr>
            <a:r>
              <a:rPr lang="en-GB" dirty="0"/>
              <a:t>BUFFER_SIZE</a:t>
            </a:r>
            <a:endParaRPr dirty="0"/>
          </a:p>
          <a:p>
            <a:pPr marL="685800" lvl="1" indent="-228600" algn="l" rtl="0">
              <a:lnSpc>
                <a:spcPct val="100000"/>
              </a:lnSpc>
              <a:spcBef>
                <a:spcPts val="0"/>
              </a:spcBef>
              <a:spcAft>
                <a:spcPts val="0"/>
              </a:spcAft>
              <a:buSzPts val="1440"/>
              <a:buChar char="•"/>
            </a:pPr>
            <a:r>
              <a:rPr lang="en-GB" dirty="0"/>
              <a:t>BLOCKS_INIT at time of query blocks initialized</a:t>
            </a:r>
            <a:endParaRPr dirty="0"/>
          </a:p>
          <a:p>
            <a:pPr marL="685800" lvl="1" indent="-228600" algn="l" rtl="0">
              <a:lnSpc>
                <a:spcPct val="100000"/>
              </a:lnSpc>
              <a:spcBef>
                <a:spcPts val="0"/>
              </a:spcBef>
              <a:spcAft>
                <a:spcPts val="0"/>
              </a:spcAft>
              <a:buSzPts val="1440"/>
              <a:buChar char="•"/>
            </a:pPr>
            <a:r>
              <a:rPr lang="en-GB" dirty="0"/>
              <a:t>POOL_SIZE memory pool size (buffer size * blocks in pool)</a:t>
            </a:r>
            <a:endParaRPr dirty="0"/>
          </a:p>
          <a:p>
            <a:pPr marL="685800" lvl="1" indent="-228600" algn="l" rtl="0">
              <a:lnSpc>
                <a:spcPct val="100000"/>
              </a:lnSpc>
              <a:spcBef>
                <a:spcPts val="0"/>
              </a:spcBef>
              <a:spcAft>
                <a:spcPts val="0"/>
              </a:spcAft>
              <a:buSzPts val="1440"/>
              <a:buChar char="•"/>
            </a:pPr>
            <a:r>
              <a:rPr lang="en-GB" dirty="0"/>
              <a:t>POOL_BLOCKS number of blocks in the pool</a:t>
            </a:r>
            <a:endParaRPr dirty="0"/>
          </a:p>
          <a:p>
            <a:pPr marL="685800" lvl="1" indent="-228600" algn="l" rtl="0">
              <a:lnSpc>
                <a:spcPct val="100000"/>
              </a:lnSpc>
              <a:spcBef>
                <a:spcPts val="0"/>
              </a:spcBef>
              <a:spcAft>
                <a:spcPts val="0"/>
              </a:spcAft>
              <a:buSzPts val="1440"/>
              <a:buChar char="•"/>
            </a:pPr>
            <a:r>
              <a:rPr lang="en-GB" dirty="0"/>
              <a:t>POOL_PCT percent of pool blocks to blocks initialized</a:t>
            </a:r>
            <a:endParaRPr dirty="0"/>
          </a:p>
          <a:p>
            <a:pPr marL="685800" lvl="1" indent="-228600" algn="l" rtl="0">
              <a:lnSpc>
                <a:spcPct val="100000"/>
              </a:lnSpc>
              <a:spcBef>
                <a:spcPts val="0"/>
              </a:spcBef>
              <a:spcAft>
                <a:spcPts val="0"/>
              </a:spcAft>
              <a:buSzPts val="1440"/>
              <a:buChar char="•"/>
            </a:pPr>
            <a:r>
              <a:rPr lang="en-GB" dirty="0"/>
              <a:t>HIGH_BLOCKS at time of query highest blocks used</a:t>
            </a:r>
            <a:endParaRPr dirty="0"/>
          </a:p>
          <a:p>
            <a:pPr marL="685800" lvl="1" indent="-228600" algn="l" rtl="0">
              <a:lnSpc>
                <a:spcPct val="100000"/>
              </a:lnSpc>
              <a:spcBef>
                <a:spcPts val="0"/>
              </a:spcBef>
              <a:spcAft>
                <a:spcPts val="0"/>
              </a:spcAft>
              <a:buSzPts val="1440"/>
              <a:buChar char="•"/>
            </a:pPr>
            <a:r>
              <a:rPr lang="en-GB" dirty="0"/>
              <a:t>HIGH_PCT percent of high blocks to blocks initialized</a:t>
            </a:r>
            <a:endParaRPr dirty="0"/>
          </a:p>
          <a:p>
            <a:pPr marL="685800" lvl="1" indent="-228600" algn="l" rtl="0">
              <a:lnSpc>
                <a:spcPct val="100000"/>
              </a:lnSpc>
              <a:spcBef>
                <a:spcPts val="0"/>
              </a:spcBef>
              <a:spcAft>
                <a:spcPts val="0"/>
              </a:spcAft>
              <a:buSzPts val="1440"/>
              <a:buChar char="•"/>
            </a:pPr>
            <a:r>
              <a:rPr lang="en-GB" dirty="0"/>
              <a:t>ACTIVE_BLOCKS at time of query actively blocks used</a:t>
            </a:r>
            <a:endParaRPr dirty="0"/>
          </a:p>
          <a:p>
            <a:pPr marL="685800" lvl="1" indent="-228600" algn="l" rtl="0">
              <a:lnSpc>
                <a:spcPct val="100000"/>
              </a:lnSpc>
              <a:spcBef>
                <a:spcPts val="0"/>
              </a:spcBef>
              <a:spcAft>
                <a:spcPts val="0"/>
              </a:spcAft>
              <a:buSzPts val="1440"/>
              <a:buChar char="•"/>
            </a:pPr>
            <a:r>
              <a:rPr lang="en-GB" dirty="0"/>
              <a:t>ACTIVE_PCT at time of query current active blocks</a:t>
            </a:r>
            <a:endParaRPr dirty="0"/>
          </a:p>
          <a:p>
            <a:pPr marL="685800" lvl="1" indent="-228600" algn="l" rtl="0">
              <a:lnSpc>
                <a:spcPct val="100000"/>
              </a:lnSpc>
              <a:spcBef>
                <a:spcPts val="0"/>
              </a:spcBef>
              <a:spcAft>
                <a:spcPts val="0"/>
              </a:spcAft>
              <a:buSzPts val="1440"/>
              <a:buChar char="•"/>
            </a:pPr>
            <a:r>
              <a:rPr lang="en-GB" dirty="0"/>
              <a:t>REMOVED_BLOCKS blocks removed not as oldest</a:t>
            </a:r>
            <a:endParaRPr dirty="0"/>
          </a:p>
          <a:p>
            <a:pPr marL="685800" lvl="1" indent="-228600" algn="l" rtl="0">
              <a:lnSpc>
                <a:spcPct val="100000"/>
              </a:lnSpc>
              <a:spcBef>
                <a:spcPts val="0"/>
              </a:spcBef>
              <a:spcAft>
                <a:spcPts val="0"/>
              </a:spcAft>
              <a:buSzPts val="1440"/>
              <a:buChar char="•"/>
            </a:pPr>
            <a:r>
              <a:rPr lang="en-GB" dirty="0"/>
              <a:t>REMOVED_PCT percent of blocks removed to reads</a:t>
            </a:r>
            <a:endParaRPr dirty="0"/>
          </a:p>
          <a:p>
            <a:pPr marL="685800" lvl="1" indent="-228600" algn="l" rtl="0">
              <a:lnSpc>
                <a:spcPct val="100000"/>
              </a:lnSpc>
              <a:spcBef>
                <a:spcPts val="0"/>
              </a:spcBef>
              <a:spcAft>
                <a:spcPts val="0"/>
              </a:spcAft>
              <a:buSzPts val="1440"/>
              <a:buChar char="•"/>
            </a:pPr>
            <a:r>
              <a:rPr lang="en-GB" dirty="0"/>
              <a:t>BUFFER_USED_1 (_2, _3, _4, _5) blocks used once, twice, etc.</a:t>
            </a:r>
            <a:endParaRPr dirty="0"/>
          </a:p>
          <a:p>
            <a:pPr marL="685800" lvl="1" indent="-228600" algn="l" rtl="0">
              <a:lnSpc>
                <a:spcPct val="100000"/>
              </a:lnSpc>
              <a:spcBef>
                <a:spcPts val="0"/>
              </a:spcBef>
              <a:spcAft>
                <a:spcPts val="0"/>
              </a:spcAft>
              <a:buSzPts val="1440"/>
              <a:buChar char="•"/>
            </a:pPr>
            <a:r>
              <a:rPr lang="en-GB" dirty="0"/>
              <a:t>GENERATION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C8A16C-0B0B-1C45-B6BC-C9B67C2E6A80}"/>
              </a:ext>
            </a:extLst>
          </p:cNvPr>
          <p:cNvSpPr>
            <a:spLocks noGrp="1"/>
          </p:cNvSpPr>
          <p:nvPr>
            <p:ph type="subTitle" idx="1"/>
          </p:nvPr>
        </p:nvSpPr>
        <p:spPr/>
        <p:txBody>
          <a:bodyPr/>
          <a:lstStyle/>
          <a:p>
            <a:r>
              <a:rPr lang="en-US" dirty="0"/>
              <a:t>Buffer Pools by Area</a:t>
            </a:r>
          </a:p>
        </p:txBody>
      </p:sp>
      <p:graphicFrame>
        <p:nvGraphicFramePr>
          <p:cNvPr id="4" name="Table 3">
            <a:extLst>
              <a:ext uri="{FF2B5EF4-FFF2-40B4-BE49-F238E27FC236}">
                <a16:creationId xmlns:a16="http://schemas.microsoft.com/office/drawing/2014/main" id="{70AB6A9B-7EF5-334A-9722-D95B13173DCA}"/>
              </a:ext>
            </a:extLst>
          </p:cNvPr>
          <p:cNvGraphicFramePr>
            <a:graphicFrameLocks noGrp="1"/>
          </p:cNvGraphicFramePr>
          <p:nvPr>
            <p:extLst>
              <p:ext uri="{D42A27DB-BD31-4B8C-83A1-F6EECF244321}">
                <p14:modId xmlns:p14="http://schemas.microsoft.com/office/powerpoint/2010/main" val="1247914523"/>
              </p:ext>
            </p:extLst>
          </p:nvPr>
        </p:nvGraphicFramePr>
        <p:xfrm>
          <a:off x="838199" y="3189157"/>
          <a:ext cx="8473581" cy="1457793"/>
        </p:xfrm>
        <a:graphic>
          <a:graphicData uri="http://schemas.openxmlformats.org/drawingml/2006/table">
            <a:tbl>
              <a:tblPr>
                <a:noFill/>
              </a:tblPr>
              <a:tblGrid>
                <a:gridCol w="8473581">
                  <a:extLst>
                    <a:ext uri="{9D8B030D-6E8A-4147-A177-3AD203B41FA5}">
                      <a16:colId xmlns:a16="http://schemas.microsoft.com/office/drawing/2014/main" val="262792795"/>
                    </a:ext>
                  </a:extLst>
                </a:gridCol>
              </a:tblGrid>
              <a:tr h="1457793">
                <a:tc>
                  <a:txBody>
                    <a:bodyPr/>
                    <a:lstStyle/>
                    <a:p>
                      <a:pPr marL="515938" indent="0">
                        <a:tabLst/>
                      </a:pPr>
                      <a:r>
                        <a:rPr lang="en-US" sz="4400" b="1" dirty="0">
                          <a:solidFill>
                            <a:schemeClr val="bg1"/>
                          </a:solidFill>
                        </a:rPr>
                        <a:t>Messages</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bl>
          </a:graphicData>
        </a:graphic>
      </p:graphicFrame>
      <p:pic>
        <p:nvPicPr>
          <p:cNvPr id="7" name="Picture Placeholder 6" descr="A picture containing text, open&#10;&#10;Description automatically generated">
            <a:extLst>
              <a:ext uri="{FF2B5EF4-FFF2-40B4-BE49-F238E27FC236}">
                <a16:creationId xmlns:a16="http://schemas.microsoft.com/office/drawing/2014/main" id="{2D640E02-14D0-C64D-8660-7BDE68FFE1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710" r="46"/>
          <a:stretch/>
        </p:blipFill>
        <p:spPr>
          <a:xfrm>
            <a:off x="6910388" y="106363"/>
            <a:ext cx="5278437" cy="5116512"/>
          </a:xfrm>
        </p:spPr>
      </p:pic>
    </p:spTree>
    <p:extLst>
      <p:ext uri="{BB962C8B-B14F-4D97-AF65-F5344CB8AC3E}">
        <p14:creationId xmlns:p14="http://schemas.microsoft.com/office/powerpoint/2010/main" val="233454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e3b0327c12_0_41"/>
          <p:cNvSpPr txBox="1">
            <a:spLocks noGrp="1"/>
          </p:cNvSpPr>
          <p:nvPr>
            <p:ph type="title"/>
          </p:nvPr>
        </p:nvSpPr>
        <p:spPr>
          <a:xfrm>
            <a:off x="538162" y="268698"/>
            <a:ext cx="11196600" cy="998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Clr>
                <a:schemeClr val="dk1"/>
              </a:buClr>
              <a:buSzPts val="1100"/>
              <a:buFont typeface="Arial"/>
              <a:buNone/>
            </a:pPr>
            <a:r>
              <a:rPr lang="en-GB" sz="4000" b="0" dirty="0">
                <a:solidFill>
                  <a:schemeClr val="lt2"/>
                </a:solidFill>
              </a:rPr>
              <a:t>Messages: DB01420I, DB01421I</a:t>
            </a:r>
            <a:endParaRPr sz="4000" b="0" dirty="0">
              <a:solidFill>
                <a:schemeClr val="lt2"/>
              </a:solidFill>
            </a:endParaRPr>
          </a:p>
        </p:txBody>
      </p:sp>
      <p:sp>
        <p:nvSpPr>
          <p:cNvPr id="481" name="Google Shape;481;ge3b0327c12_0_41"/>
          <p:cNvSpPr txBox="1">
            <a:spLocks noGrp="1"/>
          </p:cNvSpPr>
          <p:nvPr>
            <p:ph type="body" idx="1"/>
          </p:nvPr>
        </p:nvSpPr>
        <p:spPr>
          <a:xfrm>
            <a:off x="538162"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DB01420I - BUFFER_POOL_DATA OPENED 3318 AR2 BLOCKS-5 B_SIZE-28000 CL-ACTIVE</a:t>
            </a:r>
            <a:endParaRPr dirty="0"/>
          </a:p>
          <a:p>
            <a:pPr marL="685800" lvl="1" indent="-228600" algn="l" rtl="0">
              <a:lnSpc>
                <a:spcPct val="100000"/>
              </a:lnSpc>
              <a:spcBef>
                <a:spcPts val="0"/>
              </a:spcBef>
              <a:spcAft>
                <a:spcPts val="0"/>
              </a:spcAft>
              <a:buSzPts val="1440"/>
              <a:buChar char="•"/>
            </a:pPr>
            <a:r>
              <a:rPr lang="en-GB" dirty="0"/>
              <a:t>Provides the number of blocks allocated for the area at the dataset open</a:t>
            </a:r>
            <a:endParaRPr dirty="0"/>
          </a:p>
          <a:p>
            <a:pPr marL="685800" lvl="1" indent="-228600" algn="l" rtl="0">
              <a:lnSpc>
                <a:spcPct val="100000"/>
              </a:lnSpc>
              <a:spcBef>
                <a:spcPts val="1200"/>
              </a:spcBef>
              <a:spcAft>
                <a:spcPts val="0"/>
              </a:spcAft>
              <a:buSzPts val="1440"/>
              <a:buChar char="•"/>
            </a:pPr>
            <a:r>
              <a:rPr lang="en-GB" dirty="0"/>
              <a:t>Provides the buffer size of each block for the area</a:t>
            </a:r>
            <a:endParaRPr dirty="0"/>
          </a:p>
          <a:p>
            <a:pPr marL="685800" lvl="1" indent="-228600" algn="l" rtl="0">
              <a:lnSpc>
                <a:spcPct val="100000"/>
              </a:lnSpc>
              <a:spcBef>
                <a:spcPts val="1200"/>
              </a:spcBef>
              <a:spcAft>
                <a:spcPts val="0"/>
              </a:spcAft>
              <a:buSzPts val="1440"/>
              <a:buChar char="•"/>
            </a:pPr>
            <a:r>
              <a:rPr lang="en-GB" dirty="0"/>
              <a:t>Provides the class being used: BYTES/BLOCKS/INIT/HIGH/ACTIVE</a:t>
            </a:r>
            <a:endParaRPr dirty="0"/>
          </a:p>
          <a:p>
            <a:pPr marL="228600" lvl="0" indent="-228600" algn="l" rtl="0">
              <a:lnSpc>
                <a:spcPct val="100000"/>
              </a:lnSpc>
              <a:spcBef>
                <a:spcPts val="1200"/>
              </a:spcBef>
              <a:spcAft>
                <a:spcPts val="0"/>
              </a:spcAft>
              <a:buSzPts val="1440"/>
              <a:buChar char="•"/>
            </a:pPr>
            <a:r>
              <a:rPr lang="en-GB" dirty="0"/>
              <a:t>DB01421I - BUFFER_POOL_DATA </a:t>
            </a:r>
            <a:r>
              <a:rPr lang="en-GB" dirty="0" err="1"/>
              <a:t>new_size</a:t>
            </a:r>
            <a:r>
              <a:rPr lang="en-GB" dirty="0"/>
              <a:t>/resize 2 DD1 ACTIVE FROM 2,303 TO 2,282 BLOCKS</a:t>
            </a:r>
            <a:endParaRPr dirty="0"/>
          </a:p>
          <a:p>
            <a:pPr marL="685800" lvl="1" indent="-228600" algn="l" rtl="0">
              <a:lnSpc>
                <a:spcPct val="100000"/>
              </a:lnSpc>
              <a:spcBef>
                <a:spcPts val="1200"/>
              </a:spcBef>
              <a:spcAft>
                <a:spcPts val="0"/>
              </a:spcAft>
              <a:buSzPts val="1440"/>
              <a:buChar char="•"/>
            </a:pPr>
            <a:r>
              <a:rPr lang="en-GB" dirty="0"/>
              <a:t>Provides the adjustment from command NEW_SIZE </a:t>
            </a:r>
            <a:endParaRPr dirty="0"/>
          </a:p>
          <a:p>
            <a:pPr marL="685800" lvl="1" indent="-228600" algn="l" rtl="0">
              <a:lnSpc>
                <a:spcPct val="100000"/>
              </a:lnSpc>
              <a:spcBef>
                <a:spcPts val="1200"/>
              </a:spcBef>
              <a:spcAft>
                <a:spcPts val="0"/>
              </a:spcAft>
              <a:buSzPts val="1440"/>
              <a:buChar char="•"/>
            </a:pPr>
            <a:r>
              <a:rPr lang="en-GB" dirty="0"/>
              <a:t>Provides the class of BYTES/BLOCKS/INIT/HIGH/ACTIVE</a:t>
            </a:r>
            <a:endParaRPr dirty="0"/>
          </a:p>
          <a:p>
            <a:pPr marL="685800" lvl="1" indent="-228600" algn="l" rtl="0">
              <a:lnSpc>
                <a:spcPct val="100000"/>
              </a:lnSpc>
              <a:spcBef>
                <a:spcPts val="1200"/>
              </a:spcBef>
              <a:spcAft>
                <a:spcPts val="0"/>
              </a:spcAft>
              <a:buSzPts val="1440"/>
              <a:buChar char="•"/>
            </a:pPr>
            <a:r>
              <a:rPr lang="en-GB" dirty="0"/>
              <a:t>Provides the number of blocks at start of command and number after command</a:t>
            </a:r>
            <a:endParaRPr dirty="0"/>
          </a:p>
          <a:p>
            <a:pPr marL="228600" lvl="0" indent="-13716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43DF48-5C66-EC40-A090-EE3AADBA4973}"/>
              </a:ext>
            </a:extLst>
          </p:cNvPr>
          <p:cNvSpPr>
            <a:spLocks noGrp="1"/>
          </p:cNvSpPr>
          <p:nvPr>
            <p:ph type="title"/>
          </p:nvPr>
        </p:nvSpPr>
        <p:spPr/>
        <p:txBody>
          <a:bodyPr/>
          <a:lstStyle/>
          <a:p>
            <a:r>
              <a:rPr lang="en-US" sz="4000" b="0" dirty="0">
                <a:solidFill>
                  <a:schemeClr val="lt2"/>
                </a:solidFill>
              </a:rPr>
              <a:t>Questions</a:t>
            </a:r>
          </a:p>
        </p:txBody>
      </p:sp>
      <p:pic>
        <p:nvPicPr>
          <p:cNvPr id="8" name="Google Shape;488;p39" descr="Grammar &amp; Usage - Excelsior College OWL">
            <a:extLst>
              <a:ext uri="{FF2B5EF4-FFF2-40B4-BE49-F238E27FC236}">
                <a16:creationId xmlns:a16="http://schemas.microsoft.com/office/drawing/2014/main" id="{AB90643E-21B8-40FD-A88C-1915E162F8AD}"/>
              </a:ext>
            </a:extLst>
          </p:cNvPr>
          <p:cNvPicPr preferRelativeResize="0">
            <a:picLocks noGrp="1"/>
          </p:cNvPicPr>
          <p:nvPr>
            <p:ph type="body" idx="1"/>
          </p:nvPr>
        </p:nvPicPr>
        <p:blipFill rotWithShape="1">
          <a:blip r:embed="rId2">
            <a:alphaModFix/>
          </a:blip>
          <a:srcRect/>
          <a:stretch/>
        </p:blipFill>
        <p:spPr>
          <a:xfrm>
            <a:off x="6164263" y="1252538"/>
            <a:ext cx="4352925" cy="4352925"/>
          </a:xfrm>
          <a:prstGeom prst="rect">
            <a:avLst/>
          </a:prstGeom>
          <a:noFill/>
          <a:ln>
            <a:noFill/>
          </a:ln>
        </p:spPr>
      </p:pic>
    </p:spTree>
    <p:extLst>
      <p:ext uri="{BB962C8B-B14F-4D97-AF65-F5344CB8AC3E}">
        <p14:creationId xmlns:p14="http://schemas.microsoft.com/office/powerpoint/2010/main" val="275692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137160" indent="0" algn="l">
              <a:buNone/>
            </a:pPr>
            <a:r>
              <a:rPr lang="en-US" b="0" i="0" dirty="0">
                <a:solidFill>
                  <a:srgbClr val="222222"/>
                </a:solidFill>
                <a:effectLst/>
                <a:latin typeface="Arial" panose="020B0604020202020204" pitchFamily="34" charset="0"/>
              </a:rPr>
              <a:t>4. Have you begun to test BUFFER_POOL_DATA and BUFFER_POOL_INDEX in your test/development/QA environment(s):</a:t>
            </a:r>
          </a:p>
          <a:p>
            <a:pPr marL="137160" indent="0" algn="l">
              <a:buNone/>
            </a:pPr>
            <a:r>
              <a:rPr lang="en-US" b="0" i="0" dirty="0">
                <a:solidFill>
                  <a:srgbClr val="222222"/>
                </a:solidFill>
                <a:effectLst/>
                <a:latin typeface="Arial" panose="020B0604020202020204" pitchFamily="34" charset="0"/>
              </a:rPr>
              <a:t>a.  Yes</a:t>
            </a:r>
          </a:p>
          <a:p>
            <a:pPr marL="137160" indent="0" algn="l">
              <a:buNone/>
            </a:pPr>
            <a:r>
              <a:rPr lang="en-US" b="0" i="0" dirty="0">
                <a:solidFill>
                  <a:srgbClr val="222222"/>
                </a:solidFill>
                <a:effectLst/>
                <a:latin typeface="Arial" panose="020B0604020202020204" pitchFamily="34" charset="0"/>
              </a:rPr>
              <a:t>b.  No</a:t>
            </a: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297008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137160" indent="0" algn="l">
              <a:buNone/>
            </a:pPr>
            <a:r>
              <a:rPr lang="en-US" b="0" i="0" dirty="0">
                <a:solidFill>
                  <a:srgbClr val="222222"/>
                </a:solidFill>
                <a:effectLst/>
                <a:latin typeface="Arial" panose="020B0604020202020204" pitchFamily="34" charset="0"/>
              </a:rPr>
              <a:t>5.  </a:t>
            </a:r>
            <a:r>
              <a:rPr lang="en-US" dirty="0">
                <a:solidFill>
                  <a:srgbClr val="222222"/>
                </a:solidFill>
                <a:latin typeface="Arial" panose="020B0604020202020204" pitchFamily="34" charset="0"/>
              </a:rPr>
              <a:t>I</a:t>
            </a:r>
            <a:r>
              <a:rPr lang="en-US" b="0" i="0" dirty="0">
                <a:solidFill>
                  <a:srgbClr val="222222"/>
                </a:solidFill>
                <a:effectLst/>
                <a:latin typeface="Arial" panose="020B0604020202020204" pitchFamily="34" charset="0"/>
              </a:rPr>
              <a:t> plan to implement BUFFER_POOL_DATA and/or BUFFER_POOL_INDEX in my </a:t>
            </a:r>
            <a:r>
              <a:rPr lang="en-US" b="0" i="0" u="sng" dirty="0">
                <a:solidFill>
                  <a:srgbClr val="222222"/>
                </a:solidFill>
                <a:effectLst/>
                <a:latin typeface="Arial" panose="020B0604020202020204" pitchFamily="34" charset="0"/>
              </a:rPr>
              <a:t>production MUF(s)</a:t>
            </a:r>
            <a:r>
              <a:rPr lang="en-US" b="0" i="0" dirty="0">
                <a:solidFill>
                  <a:srgbClr val="222222"/>
                </a:solidFill>
                <a:effectLst/>
                <a:latin typeface="Arial" panose="020B0604020202020204" pitchFamily="34" charset="0"/>
              </a:rPr>
              <a:t> in about:</a:t>
            </a:r>
          </a:p>
          <a:p>
            <a:pPr marL="137160" indent="0" algn="l">
              <a:buNone/>
            </a:pPr>
            <a:r>
              <a:rPr lang="en-US" b="0" i="0" dirty="0">
                <a:effectLst/>
                <a:latin typeface="Arial" panose="020B0604020202020204" pitchFamily="34" charset="0"/>
              </a:rPr>
              <a:t>a.  0-3 months</a:t>
            </a:r>
          </a:p>
          <a:p>
            <a:pPr marL="137160" indent="0" algn="l">
              <a:buNone/>
            </a:pPr>
            <a:r>
              <a:rPr lang="en-US" b="0" i="0" dirty="0">
                <a:effectLst/>
                <a:latin typeface="Arial" panose="020B0604020202020204" pitchFamily="34" charset="0"/>
              </a:rPr>
              <a:t>b.  4-6 months</a:t>
            </a:r>
          </a:p>
          <a:p>
            <a:pPr marL="137160" indent="0" algn="l">
              <a:buNone/>
            </a:pPr>
            <a:r>
              <a:rPr lang="en-US" b="0" i="0" dirty="0">
                <a:effectLst/>
                <a:latin typeface="Arial" panose="020B0604020202020204" pitchFamily="34" charset="0"/>
              </a:rPr>
              <a:t>c.  7-12 months</a:t>
            </a:r>
          </a:p>
          <a:p>
            <a:pPr marL="137160" indent="0" algn="l">
              <a:buNone/>
            </a:pPr>
            <a:r>
              <a:rPr lang="en-US" b="0" i="0" dirty="0">
                <a:effectLst/>
                <a:latin typeface="Arial" panose="020B0604020202020204" pitchFamily="34" charset="0"/>
              </a:rPr>
              <a:t>d.  &gt;12 months</a:t>
            </a:r>
          </a:p>
          <a:p>
            <a:pPr marL="137160" indent="0" algn="l">
              <a:buNone/>
            </a:pPr>
            <a:r>
              <a:rPr lang="en-US" b="0" i="0" dirty="0">
                <a:effectLst/>
                <a:latin typeface="Arial" panose="020B0604020202020204" pitchFamily="34" charset="0"/>
              </a:rPr>
              <a:t>e.  unsure</a:t>
            </a:r>
          </a:p>
          <a:p>
            <a:pPr marL="137160" indent="0" algn="l">
              <a:buNone/>
            </a:pPr>
            <a:r>
              <a:rPr lang="en-US" b="0" i="0" dirty="0">
                <a:effectLst/>
                <a:latin typeface="Arial" panose="020B0604020202020204" pitchFamily="34" charset="0"/>
              </a:rPr>
              <a:t>f.  don't plan to implement</a:t>
            </a: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162068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1200"/>
              </a:spcBef>
              <a:spcAft>
                <a:spcPts val="0"/>
              </a:spcAft>
              <a:buSzPts val="1440"/>
              <a:buAutoNum type="arabicPeriod" startAt="6"/>
            </a:pPr>
            <a:r>
              <a:rPr lang="en-US" b="0" i="0" dirty="0">
                <a:solidFill>
                  <a:srgbClr val="222222"/>
                </a:solidFill>
                <a:effectLst/>
                <a:latin typeface="Arial" panose="020B0604020202020204" pitchFamily="34" charset="0"/>
              </a:rPr>
              <a:t>If you would like someone to reach out to you individually to discuss further how Buffer Pool by Area might benefit your organization, please provide your name and email address:</a:t>
            </a:r>
          </a:p>
          <a:p>
            <a:pPr marL="0" lvl="0" indent="0" algn="l" rtl="0">
              <a:lnSpc>
                <a:spcPct val="100000"/>
              </a:lnSpc>
              <a:spcBef>
                <a:spcPts val="1200"/>
              </a:spcBef>
              <a:spcAft>
                <a:spcPts val="0"/>
              </a:spcAft>
              <a:buSzPts val="1440"/>
              <a:buNone/>
            </a:pPr>
            <a:r>
              <a:rPr lang="en-US" dirty="0">
                <a:solidFill>
                  <a:srgbClr val="222222"/>
                </a:solidFill>
                <a:latin typeface="Arial" panose="020B0604020202020204" pitchFamily="34" charset="0"/>
              </a:rPr>
              <a:t>______________________________________________________________</a:t>
            </a:r>
            <a:endParaRPr lang="en-US" b="0" i="0" dirty="0">
              <a:effectLst/>
              <a:latin typeface="Arial" panose="020B0604020202020204" pitchFamily="34" charset="0"/>
            </a:endParaRP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28395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4257" y="2727018"/>
            <a:ext cx="9762507" cy="778969"/>
          </a:xfrm>
        </p:spPr>
        <p:txBody>
          <a:bodyPr/>
          <a:lstStyle/>
          <a:p>
            <a:r>
              <a:rPr lang="en-US" dirty="0"/>
              <a:t>Keeping You Informed</a:t>
            </a:r>
          </a:p>
        </p:txBody>
      </p:sp>
    </p:spTree>
    <p:extLst>
      <p:ext uri="{BB962C8B-B14F-4D97-AF65-F5344CB8AC3E}">
        <p14:creationId xmlns:p14="http://schemas.microsoft.com/office/powerpoint/2010/main" val="403341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8277" y="776624"/>
            <a:ext cx="11365992" cy="546398"/>
          </a:xfrm>
        </p:spPr>
        <p:txBody>
          <a:bodyPr/>
          <a:lstStyle/>
          <a:p>
            <a:pPr marL="76200" indent="0">
              <a:buNone/>
            </a:pPr>
            <a:r>
              <a:rPr lang="en-US" dirty="0"/>
              <a:t>We’re Interested In Your Thoughts </a:t>
            </a:r>
          </a:p>
        </p:txBody>
      </p:sp>
      <p:sp>
        <p:nvSpPr>
          <p:cNvPr id="2" name="Title 1"/>
          <p:cNvSpPr>
            <a:spLocks noGrp="1"/>
          </p:cNvSpPr>
          <p:nvPr>
            <p:ph type="title"/>
          </p:nvPr>
        </p:nvSpPr>
        <p:spPr/>
        <p:txBody>
          <a:bodyPr/>
          <a:lstStyle/>
          <a:p>
            <a:r>
              <a:rPr lang="en-US" dirty="0"/>
              <a:t>Partnering with You – How you Can Get Involved</a:t>
            </a:r>
            <a:br>
              <a:rPr lang="en-US" dirty="0"/>
            </a:br>
            <a:endParaRPr lang="en-US" dirty="0"/>
          </a:p>
        </p:txBody>
      </p:sp>
      <p:pic>
        <p:nvPicPr>
          <p:cNvPr id="5" name="Picture 4"/>
          <p:cNvPicPr>
            <a:picLocks noChangeAspect="1"/>
          </p:cNvPicPr>
          <p:nvPr/>
        </p:nvPicPr>
        <p:blipFill>
          <a:blip r:embed="rId3"/>
          <a:stretch>
            <a:fillRect/>
          </a:stretch>
        </p:blipFill>
        <p:spPr>
          <a:xfrm>
            <a:off x="152400" y="1323022"/>
            <a:ext cx="11887200" cy="2581275"/>
          </a:xfrm>
          <a:prstGeom prst="rect">
            <a:avLst/>
          </a:prstGeom>
        </p:spPr>
      </p:pic>
      <p:sp>
        <p:nvSpPr>
          <p:cNvPr id="9" name="TextBox 8"/>
          <p:cNvSpPr txBox="1"/>
          <p:nvPr/>
        </p:nvSpPr>
        <p:spPr>
          <a:xfrm>
            <a:off x="175474" y="3989030"/>
            <a:ext cx="11471598" cy="923330"/>
          </a:xfrm>
          <a:prstGeom prst="rect">
            <a:avLst/>
          </a:prstGeom>
          <a:noFill/>
        </p:spPr>
        <p:txBody>
          <a:bodyPr wrap="square" rtlCol="0">
            <a:spAutoFit/>
          </a:bodyPr>
          <a:lstStyle/>
          <a:p>
            <a:pPr algn="ctr"/>
            <a:r>
              <a:rPr lang="en-US" dirty="0">
                <a:solidFill>
                  <a:schemeClr val="bg2"/>
                </a:solidFill>
              </a:rPr>
              <a:t>Join us on our </a:t>
            </a:r>
            <a:r>
              <a:rPr lang="en-US" b="1" dirty="0">
                <a:solidFill>
                  <a:schemeClr val="bg2"/>
                </a:solidFill>
              </a:rPr>
              <a:t>journey</a:t>
            </a:r>
            <a:r>
              <a:rPr lang="en-US" dirty="0">
                <a:solidFill>
                  <a:schemeClr val="bg2"/>
                </a:solidFill>
              </a:rPr>
              <a:t> to achieve our ongoing </a:t>
            </a:r>
            <a:r>
              <a:rPr lang="en-US" b="1" dirty="0">
                <a:solidFill>
                  <a:schemeClr val="bg2"/>
                </a:solidFill>
              </a:rPr>
              <a:t>vision</a:t>
            </a:r>
            <a:r>
              <a:rPr lang="en-US" dirty="0">
                <a:solidFill>
                  <a:schemeClr val="bg2"/>
                </a:solidFill>
              </a:rPr>
              <a:t>, we are </a:t>
            </a:r>
            <a:r>
              <a:rPr lang="en-US" b="1" dirty="0">
                <a:solidFill>
                  <a:schemeClr val="bg2"/>
                </a:solidFill>
              </a:rPr>
              <a:t>actively seeking feedback and suggestions from our customers</a:t>
            </a:r>
            <a:r>
              <a:rPr lang="en-US" dirty="0">
                <a:solidFill>
                  <a:schemeClr val="bg2"/>
                </a:solidFill>
              </a:rPr>
              <a:t>.  We want to hear your voice! </a:t>
            </a:r>
          </a:p>
          <a:p>
            <a:pPr algn="ctr"/>
            <a:endParaRPr lang="en-US" dirty="0"/>
          </a:p>
        </p:txBody>
      </p:sp>
      <p:sp>
        <p:nvSpPr>
          <p:cNvPr id="11" name="Content Placeholder 2">
            <a:extLst>
              <a:ext uri="{FF2B5EF4-FFF2-40B4-BE49-F238E27FC236}">
                <a16:creationId xmlns:a16="http://schemas.microsoft.com/office/drawing/2014/main" id="{EBB727AD-F0D9-4B8B-A8F0-EA56CDF57F29}"/>
              </a:ext>
            </a:extLst>
          </p:cNvPr>
          <p:cNvSpPr txBox="1">
            <a:spLocks/>
          </p:cNvSpPr>
          <p:nvPr/>
        </p:nvSpPr>
        <p:spPr>
          <a:xfrm>
            <a:off x="46794" y="4715163"/>
            <a:ext cx="3939922" cy="1598324"/>
          </a:xfrm>
          <a:prstGeom prst="rect">
            <a:avLst/>
          </a:prstGeom>
          <a:solidFill>
            <a:schemeClr val="bg1">
              <a:lumMod val="95000"/>
            </a:schemeClr>
          </a:solidFill>
          <a:ln>
            <a:solidFill>
              <a:schemeClr val="tx1"/>
            </a:solidFill>
          </a:ln>
        </p:spPr>
        <p:txBody>
          <a:bodyPr tIns="121920"/>
          <a:lstStyle>
            <a:lvl1pPr marL="342900" indent="-342900" algn="l" defTabSz="457200" rtl="0" eaLnBrk="1" latinLnBrk="0" hangingPunct="1">
              <a:lnSpc>
                <a:spcPts val="2880"/>
              </a:lnSpc>
              <a:spcBef>
                <a:spcPts val="600"/>
              </a:spcBef>
              <a:spcAft>
                <a:spcPts val="600"/>
              </a:spcAft>
              <a:buClr>
                <a:schemeClr val="tx1"/>
              </a:buClr>
              <a:buSzPct val="110000"/>
              <a:buFont typeface="Arial" panose="020B0604020202020204" pitchFamily="34" charset="0"/>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baseline="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defRPr sz="1800" b="0" kern="1200" baseline="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tabLst/>
              <a:defRPr sz="14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676" indent="-302676">
              <a:lnSpc>
                <a:spcPct val="100000"/>
              </a:lnSpc>
              <a:spcBef>
                <a:spcPts val="0"/>
              </a:spcBef>
            </a:pPr>
            <a:r>
              <a:rPr lang="en-US" sz="1800" dirty="0">
                <a:solidFill>
                  <a:schemeClr val="bg2"/>
                </a:solidFill>
              </a:rPr>
              <a:t>Submit your ideas on Datacom/CADRE </a:t>
            </a:r>
            <a:r>
              <a:rPr lang="en-US" sz="1800" dirty="0">
                <a:hlinkClick r:id="rId4"/>
              </a:rPr>
              <a:t>community.broadcom.com</a:t>
            </a:r>
            <a:endParaRPr lang="en-US" sz="1800" dirty="0"/>
          </a:p>
          <a:p>
            <a:pPr marL="302676" indent="-302676">
              <a:lnSpc>
                <a:spcPct val="100000"/>
              </a:lnSpc>
              <a:spcBef>
                <a:spcPts val="0"/>
              </a:spcBef>
            </a:pPr>
            <a:r>
              <a:rPr lang="en-US" sz="1800" dirty="0">
                <a:solidFill>
                  <a:schemeClr val="bg2"/>
                </a:solidFill>
              </a:rPr>
              <a:t>Vote and comment on ideas that are important to you</a:t>
            </a:r>
          </a:p>
        </p:txBody>
      </p:sp>
      <p:sp>
        <p:nvSpPr>
          <p:cNvPr id="12" name="Content Placeholder 3">
            <a:extLst>
              <a:ext uri="{FF2B5EF4-FFF2-40B4-BE49-F238E27FC236}">
                <a16:creationId xmlns:a16="http://schemas.microsoft.com/office/drawing/2014/main" id="{7F42C2A6-012E-4D70-B14E-B452722AF99B}"/>
              </a:ext>
            </a:extLst>
          </p:cNvPr>
          <p:cNvSpPr txBox="1">
            <a:spLocks/>
          </p:cNvSpPr>
          <p:nvPr/>
        </p:nvSpPr>
        <p:spPr>
          <a:xfrm>
            <a:off x="4073236" y="4715376"/>
            <a:ext cx="3939922" cy="1598112"/>
          </a:xfrm>
          <a:prstGeom prst="rect">
            <a:avLst/>
          </a:prstGeom>
          <a:solidFill>
            <a:schemeClr val="bg1">
              <a:lumMod val="95000"/>
            </a:schemeClr>
          </a:solidFill>
          <a:ln>
            <a:solidFill>
              <a:schemeClr val="tx1"/>
            </a:solidFill>
          </a:ln>
        </p:spPr>
        <p:txBody>
          <a:bodyPr tIns="121920"/>
          <a:lstStyle>
            <a:defPPr>
              <a:defRPr lang="en-US"/>
            </a:defPPr>
            <a:lvl1pPr marL="227013" indent="-227013">
              <a:lnSpc>
                <a:spcPct val="100000"/>
              </a:lnSpc>
              <a:spcBef>
                <a:spcPts val="0"/>
              </a:spcBef>
              <a:spcAft>
                <a:spcPts val="600"/>
              </a:spcAft>
              <a:buClr>
                <a:schemeClr val="tx1"/>
              </a:buClr>
              <a:buSzPct val="110000"/>
              <a:buFont typeface="Arial" panose="020B0604020202020204" pitchFamily="34" charset="0"/>
              <a:buChar char="•"/>
              <a:defRPr sz="1600" b="0"/>
            </a:lvl1pPr>
            <a:lvl2pPr marL="679450" indent="-285750">
              <a:lnSpc>
                <a:spcPts val="2200"/>
              </a:lnSpc>
              <a:spcBef>
                <a:spcPts val="0"/>
              </a:spcBef>
              <a:spcAft>
                <a:spcPts val="600"/>
              </a:spcAft>
              <a:buClr>
                <a:schemeClr val="tx1"/>
              </a:buClr>
              <a:buFont typeface="Arial"/>
              <a:buChar char="–"/>
              <a:defRPr sz="2000" b="0" baseline="0"/>
            </a:lvl2pPr>
            <a:lvl3pPr marL="977900" indent="-228600">
              <a:lnSpc>
                <a:spcPts val="2200"/>
              </a:lnSpc>
              <a:spcBef>
                <a:spcPts val="0"/>
              </a:spcBef>
              <a:spcAft>
                <a:spcPts val="600"/>
              </a:spcAft>
              <a:buClr>
                <a:schemeClr val="tx1"/>
              </a:buClr>
              <a:buFont typeface="Arial" panose="020B0604020202020204" pitchFamily="34" charset="0"/>
              <a:buChar char="•"/>
              <a:defRPr b="0" baseline="0"/>
            </a:lvl3pPr>
            <a:lvl4pPr marL="1320800" marR="0" indent="-228600" fontAlgn="auto">
              <a:lnSpc>
                <a:spcPts val="2200"/>
              </a:lnSpc>
              <a:spcBef>
                <a:spcPts val="0"/>
              </a:spcBef>
              <a:spcAft>
                <a:spcPts val="600"/>
              </a:spcAft>
              <a:buClr>
                <a:schemeClr val="tx1"/>
              </a:buClr>
              <a:buSzTx/>
              <a:buFont typeface="Arial"/>
              <a:buChar char="–"/>
              <a:tabLst/>
              <a:defRPr sz="1600" b="0"/>
            </a:lvl4pPr>
            <a:lvl5pPr marL="1600200" indent="-228600">
              <a:lnSpc>
                <a:spcPts val="2200"/>
              </a:lnSpc>
              <a:spcBef>
                <a:spcPts val="0"/>
              </a:spcBef>
              <a:spcAft>
                <a:spcPts val="600"/>
              </a:spcAft>
              <a:buClr>
                <a:schemeClr val="tx1"/>
              </a:buClr>
              <a:buFont typeface="Arial" panose="020B0604020202020204" pitchFamily="34" charset="0"/>
              <a:buChar char="•"/>
              <a:tabLst/>
              <a:defRPr sz="1400" b="0" baseline="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spcAft>
                <a:spcPts val="0"/>
              </a:spcAft>
            </a:pPr>
            <a:r>
              <a:rPr lang="en-US" sz="1800" dirty="0">
                <a:solidFill>
                  <a:schemeClr val="bg2"/>
                </a:solidFill>
              </a:rPr>
              <a:t>Join our </a:t>
            </a:r>
            <a:r>
              <a:rPr lang="en-US" sz="1800" dirty="0">
                <a:hlinkClick r:id="rId5"/>
              </a:rPr>
              <a:t>validation program </a:t>
            </a:r>
            <a:r>
              <a:rPr lang="en-US" sz="1800" dirty="0">
                <a:solidFill>
                  <a:schemeClr val="bg2"/>
                </a:solidFill>
              </a:rPr>
              <a:t>to influence our product direction</a:t>
            </a:r>
          </a:p>
          <a:p>
            <a:pPr marL="537620" lvl="1" indent="-234945">
              <a:lnSpc>
                <a:spcPct val="100000"/>
              </a:lnSpc>
              <a:spcAft>
                <a:spcPts val="0"/>
              </a:spcAft>
            </a:pPr>
            <a:r>
              <a:rPr lang="en-US" sz="1800" dirty="0">
                <a:solidFill>
                  <a:schemeClr val="bg2"/>
                </a:solidFill>
              </a:rPr>
              <a:t>End-of-Sprint review meetings</a:t>
            </a:r>
          </a:p>
          <a:p>
            <a:pPr marL="537620" lvl="1" indent="-234945">
              <a:lnSpc>
                <a:spcPct val="100000"/>
              </a:lnSpc>
              <a:spcAft>
                <a:spcPts val="0"/>
              </a:spcAft>
            </a:pPr>
            <a:r>
              <a:rPr lang="en-US" sz="1800" dirty="0">
                <a:solidFill>
                  <a:schemeClr val="bg2"/>
                </a:solidFill>
              </a:rPr>
              <a:t>Early access to new features and enhancements </a:t>
            </a:r>
          </a:p>
        </p:txBody>
      </p:sp>
      <p:sp>
        <p:nvSpPr>
          <p:cNvPr id="13" name="Content Placeholder 3">
            <a:extLst>
              <a:ext uri="{FF2B5EF4-FFF2-40B4-BE49-F238E27FC236}">
                <a16:creationId xmlns:a16="http://schemas.microsoft.com/office/drawing/2014/main" id="{7F42C2A6-012E-4D70-B14E-B452722AF99B}"/>
              </a:ext>
            </a:extLst>
          </p:cNvPr>
          <p:cNvSpPr txBox="1">
            <a:spLocks/>
          </p:cNvSpPr>
          <p:nvPr/>
        </p:nvSpPr>
        <p:spPr>
          <a:xfrm>
            <a:off x="8099678" y="4715163"/>
            <a:ext cx="3939922" cy="1598325"/>
          </a:xfrm>
          <a:prstGeom prst="rect">
            <a:avLst/>
          </a:prstGeom>
          <a:solidFill>
            <a:schemeClr val="bg1">
              <a:lumMod val="95000"/>
            </a:schemeClr>
          </a:solidFill>
          <a:ln>
            <a:solidFill>
              <a:schemeClr val="tx1"/>
            </a:solidFill>
          </a:ln>
        </p:spPr>
        <p:txBody>
          <a:bodyPr tIns="121920"/>
          <a:lstStyle>
            <a:defPPr>
              <a:defRPr lang="en-US"/>
            </a:defPPr>
            <a:lvl1pPr marL="227013" indent="-227013">
              <a:lnSpc>
                <a:spcPct val="100000"/>
              </a:lnSpc>
              <a:spcBef>
                <a:spcPts val="0"/>
              </a:spcBef>
              <a:spcAft>
                <a:spcPts val="600"/>
              </a:spcAft>
              <a:buClr>
                <a:schemeClr val="tx1"/>
              </a:buClr>
              <a:buSzPct val="110000"/>
              <a:buFont typeface="Arial" panose="020B0604020202020204" pitchFamily="34" charset="0"/>
              <a:buChar char="•"/>
              <a:defRPr sz="1600" b="0"/>
            </a:lvl1pPr>
            <a:lvl2pPr marL="679450" indent="-285750">
              <a:lnSpc>
                <a:spcPts val="2200"/>
              </a:lnSpc>
              <a:spcBef>
                <a:spcPts val="0"/>
              </a:spcBef>
              <a:spcAft>
                <a:spcPts val="600"/>
              </a:spcAft>
              <a:buClr>
                <a:schemeClr val="tx1"/>
              </a:buClr>
              <a:buFont typeface="Arial"/>
              <a:buChar char="–"/>
              <a:defRPr sz="2000" b="0" baseline="0"/>
            </a:lvl2pPr>
            <a:lvl3pPr marL="977900" indent="-228600">
              <a:lnSpc>
                <a:spcPts val="2200"/>
              </a:lnSpc>
              <a:spcBef>
                <a:spcPts val="0"/>
              </a:spcBef>
              <a:spcAft>
                <a:spcPts val="600"/>
              </a:spcAft>
              <a:buClr>
                <a:schemeClr val="tx1"/>
              </a:buClr>
              <a:buFont typeface="Arial" panose="020B0604020202020204" pitchFamily="34" charset="0"/>
              <a:buChar char="•"/>
              <a:defRPr b="0" baseline="0"/>
            </a:lvl3pPr>
            <a:lvl4pPr marL="1320800" marR="0" indent="-228600" fontAlgn="auto">
              <a:lnSpc>
                <a:spcPts val="2200"/>
              </a:lnSpc>
              <a:spcBef>
                <a:spcPts val="0"/>
              </a:spcBef>
              <a:spcAft>
                <a:spcPts val="600"/>
              </a:spcAft>
              <a:buClr>
                <a:schemeClr val="tx1"/>
              </a:buClr>
              <a:buSzTx/>
              <a:buFont typeface="Arial"/>
              <a:buChar char="–"/>
              <a:tabLst/>
              <a:defRPr sz="1600" b="0"/>
            </a:lvl4pPr>
            <a:lvl5pPr marL="1600200" indent="-228600">
              <a:lnSpc>
                <a:spcPts val="2200"/>
              </a:lnSpc>
              <a:spcBef>
                <a:spcPts val="0"/>
              </a:spcBef>
              <a:spcAft>
                <a:spcPts val="600"/>
              </a:spcAft>
              <a:buClr>
                <a:schemeClr val="tx1"/>
              </a:buClr>
              <a:buFont typeface="Arial" panose="020B0604020202020204" pitchFamily="34" charset="0"/>
              <a:buChar char="•"/>
              <a:tabLst/>
              <a:defRPr sz="1400" b="0" baseline="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spcAft>
                <a:spcPts val="0"/>
              </a:spcAft>
            </a:pPr>
            <a:r>
              <a:rPr lang="en-US" sz="1800" dirty="0">
                <a:solidFill>
                  <a:schemeClr val="bg2"/>
                </a:solidFill>
              </a:rPr>
              <a:t>Attend our monthly </a:t>
            </a:r>
            <a:r>
              <a:rPr lang="en-US" sz="1800" dirty="0">
                <a:hlinkClick r:id="rId6"/>
              </a:rPr>
              <a:t>webcasts</a:t>
            </a:r>
            <a:r>
              <a:rPr lang="en-US" sz="1800" dirty="0"/>
              <a:t> </a:t>
            </a:r>
            <a:r>
              <a:rPr lang="en-US" sz="1800" dirty="0">
                <a:solidFill>
                  <a:schemeClr val="bg2"/>
                </a:solidFill>
              </a:rPr>
              <a:t>– check out the Communities site for upcoming sessions</a:t>
            </a:r>
          </a:p>
          <a:p>
            <a:pPr lvl="1">
              <a:spcAft>
                <a:spcPts val="0"/>
              </a:spcAft>
            </a:pPr>
            <a:r>
              <a:rPr lang="en-US" sz="1800" dirty="0">
                <a:solidFill>
                  <a:schemeClr val="bg2"/>
                </a:solidFill>
              </a:rPr>
              <a:t>2</a:t>
            </a:r>
            <a:r>
              <a:rPr lang="en-US" sz="1800" baseline="30000" dirty="0">
                <a:solidFill>
                  <a:schemeClr val="bg2"/>
                </a:solidFill>
              </a:rPr>
              <a:t>nd</a:t>
            </a:r>
            <a:r>
              <a:rPr lang="en-US" sz="1800" dirty="0">
                <a:solidFill>
                  <a:schemeClr val="bg2"/>
                </a:solidFill>
              </a:rPr>
              <a:t> Thursday each month </a:t>
            </a:r>
          </a:p>
          <a:p>
            <a:pPr>
              <a:spcAft>
                <a:spcPts val="0"/>
              </a:spcAft>
            </a:pPr>
            <a:r>
              <a:rPr lang="en-US" sz="1800" b="1" i="1" dirty="0">
                <a:solidFill>
                  <a:schemeClr val="accent2"/>
                </a:solidFill>
              </a:rPr>
              <a:t>NEW: Quarterly Office Hours </a:t>
            </a:r>
          </a:p>
        </p:txBody>
      </p:sp>
    </p:spTree>
    <p:extLst>
      <p:ext uri="{BB962C8B-B14F-4D97-AF65-F5344CB8AC3E}">
        <p14:creationId xmlns:p14="http://schemas.microsoft.com/office/powerpoint/2010/main" val="321203905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Biography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40"/>
              <a:buNone/>
            </a:pPr>
            <a:r>
              <a:rPr lang="en-GB" dirty="0"/>
              <a:t>Joe has worked on the Datacom/DB development team since 1975 in a variety of development roles and currently leads development for the database engine </a:t>
            </a:r>
            <a:endParaRPr dirty="0"/>
          </a:p>
          <a:p>
            <a:pPr marL="0" lvl="0" indent="0" algn="l" rtl="0">
              <a:lnSpc>
                <a:spcPct val="100000"/>
              </a:lnSpc>
              <a:spcBef>
                <a:spcPts val="1200"/>
              </a:spcBef>
              <a:spcAft>
                <a:spcPts val="0"/>
              </a:spcAft>
              <a:buSzPts val="1440"/>
              <a:buNone/>
            </a:pPr>
            <a:endParaRPr dirty="0"/>
          </a:p>
          <a:p>
            <a:pPr marL="0" lvl="0" indent="0" algn="l" rtl="0">
              <a:lnSpc>
                <a:spcPct val="100000"/>
              </a:lnSpc>
              <a:spcBef>
                <a:spcPts val="1200"/>
              </a:spcBef>
              <a:spcAft>
                <a:spcPts val="0"/>
              </a:spcAft>
              <a:buSzPts val="1440"/>
              <a:buNone/>
            </a:pPr>
            <a:r>
              <a:rPr lang="en-GB" dirty="0"/>
              <a:t>Contact info:  </a:t>
            </a:r>
            <a:r>
              <a:rPr lang="en-GB" dirty="0">
                <a:hlinkClick r:id="rId3"/>
              </a:rPr>
              <a:t>Joseph.Lynn@broadcom.com</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13004" y="1260764"/>
            <a:ext cx="11365992" cy="1479379"/>
          </a:xfrm>
        </p:spPr>
        <p:txBody>
          <a:bodyPr/>
          <a:lstStyle/>
          <a:p>
            <a:pPr marL="76200" indent="0">
              <a:buNone/>
            </a:pPr>
            <a:r>
              <a:rPr lang="en-US" sz="2800" b="1" dirty="0"/>
              <a:t>What is Design Thinking and Why Should I Care?  </a:t>
            </a:r>
            <a:endParaRPr lang="en-US" sz="2800" b="1" dirty="0">
              <a:hlinkClick r:id="rId2"/>
            </a:endParaRPr>
          </a:p>
          <a:p>
            <a:pPr marL="76200" indent="0">
              <a:buNone/>
            </a:pPr>
            <a:endParaRPr lang="en-US" dirty="0">
              <a:hlinkClick r:id="rId2"/>
            </a:endParaRPr>
          </a:p>
          <a:p>
            <a:pPr marL="76200" indent="0">
              <a:buNone/>
            </a:pPr>
            <a:endParaRPr lang="en-US" dirty="0">
              <a:hlinkClick r:id="rId2"/>
            </a:endParaRPr>
          </a:p>
          <a:p>
            <a:pPr marL="76200" indent="0">
              <a:buNone/>
            </a:pPr>
            <a:endParaRPr lang="en-US" dirty="0">
              <a:hlinkClick r:id="rId2"/>
            </a:endParaRPr>
          </a:p>
          <a:p>
            <a:pPr marL="76200" indent="0">
              <a:buNone/>
            </a:pPr>
            <a:endParaRPr lang="en-US" dirty="0">
              <a:hlinkClick r:id="rId2"/>
            </a:endParaRPr>
          </a:p>
          <a:p>
            <a:pPr marL="76200" indent="0">
              <a:buNone/>
            </a:pPr>
            <a:endParaRPr lang="en-US" dirty="0">
              <a:hlinkClick r:id="rId2"/>
            </a:endParaRPr>
          </a:p>
          <a:p>
            <a:pPr marL="76200" indent="0">
              <a:buNone/>
            </a:pPr>
            <a:endParaRPr lang="en-US" dirty="0">
              <a:hlinkClick r:id="rId2"/>
            </a:endParaRPr>
          </a:p>
          <a:p>
            <a:pPr marL="76200" indent="0">
              <a:buNone/>
            </a:pPr>
            <a:endParaRPr lang="en-US" b="1" dirty="0">
              <a:hlinkClick r:id="rId2"/>
            </a:endParaRPr>
          </a:p>
          <a:p>
            <a:pPr marL="76200" indent="0">
              <a:buNone/>
            </a:pPr>
            <a:r>
              <a:rPr lang="en-US" b="1" dirty="0">
                <a:hlinkClick r:id="rId2"/>
              </a:rPr>
              <a:t>REGISTER HERE!</a:t>
            </a:r>
            <a:endParaRPr lang="en-US" b="1" dirty="0"/>
          </a:p>
        </p:txBody>
      </p:sp>
      <p:sp>
        <p:nvSpPr>
          <p:cNvPr id="3" name="Title 2"/>
          <p:cNvSpPr>
            <a:spLocks noGrp="1"/>
          </p:cNvSpPr>
          <p:nvPr>
            <p:ph type="title"/>
          </p:nvPr>
        </p:nvSpPr>
        <p:spPr/>
        <p:txBody>
          <a:bodyPr/>
          <a:lstStyle/>
          <a:p>
            <a:r>
              <a:rPr lang="en-US" sz="3600" dirty="0"/>
              <a:t>Database Webcast: Thursday, April 21 @ 11:00 (ET)</a:t>
            </a:r>
          </a:p>
        </p:txBody>
      </p:sp>
      <p:pic>
        <p:nvPicPr>
          <p:cNvPr id="4" name="Picture 3"/>
          <p:cNvPicPr>
            <a:picLocks noChangeAspect="1"/>
          </p:cNvPicPr>
          <p:nvPr/>
        </p:nvPicPr>
        <p:blipFill>
          <a:blip r:embed="rId3"/>
          <a:stretch>
            <a:fillRect/>
          </a:stretch>
        </p:blipFill>
        <p:spPr>
          <a:xfrm>
            <a:off x="413004" y="2000453"/>
            <a:ext cx="9458325" cy="3305175"/>
          </a:xfrm>
          <a:prstGeom prst="rect">
            <a:avLst/>
          </a:prstGeom>
        </p:spPr>
      </p:pic>
    </p:spTree>
    <p:extLst>
      <p:ext uri="{BB962C8B-B14F-4D97-AF65-F5344CB8AC3E}">
        <p14:creationId xmlns:p14="http://schemas.microsoft.com/office/powerpoint/2010/main" val="952715613"/>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13004" y="1371600"/>
            <a:ext cx="11365992" cy="2724411"/>
          </a:xfrm>
        </p:spPr>
        <p:txBody>
          <a:bodyPr/>
          <a:lstStyle/>
          <a:p>
            <a:r>
              <a:rPr lang="en-US" dirty="0"/>
              <a:t>Improving the Ideas program</a:t>
            </a:r>
          </a:p>
          <a:p>
            <a:r>
              <a:rPr lang="en-US" dirty="0">
                <a:hlinkClick r:id="rId3"/>
              </a:rPr>
              <a:t>A Broadcom mainframe-wide initiative</a:t>
            </a:r>
            <a:r>
              <a:rPr lang="en-US" dirty="0"/>
              <a:t> announced in 2021</a:t>
            </a:r>
          </a:p>
          <a:p>
            <a:r>
              <a:rPr lang="en-US" dirty="0">
                <a:hlinkClick r:id="rId4"/>
              </a:rPr>
              <a:t>Datacom’s plan</a:t>
            </a:r>
            <a:r>
              <a:rPr lang="en-US" dirty="0"/>
              <a:t> is underway</a:t>
            </a:r>
          </a:p>
          <a:p>
            <a:pPr lvl="1"/>
            <a:r>
              <a:rPr lang="en-US" sz="2400" dirty="0"/>
              <a:t>Regular checks for new ideas, posting to the Datacom CADRE Community</a:t>
            </a:r>
          </a:p>
          <a:p>
            <a:pPr lvl="1"/>
            <a:r>
              <a:rPr lang="en-US" sz="2400" dirty="0"/>
              <a:t>Broadcom review of Ideas regularly</a:t>
            </a:r>
          </a:p>
          <a:p>
            <a:pPr lvl="1"/>
            <a:r>
              <a:rPr lang="en-US" sz="2400" dirty="0"/>
              <a:t>Determining which Ideas are the most valuable</a:t>
            </a:r>
          </a:p>
          <a:p>
            <a:pPr lvl="1"/>
            <a:r>
              <a:rPr lang="en-US" sz="2400" dirty="0"/>
              <a:t>Closing others as “Not Top Priority” to let us focus on the ones that have more potential</a:t>
            </a:r>
          </a:p>
          <a:p>
            <a:endParaRPr lang="en-US" dirty="0"/>
          </a:p>
        </p:txBody>
      </p:sp>
      <p:sp>
        <p:nvSpPr>
          <p:cNvPr id="3" name="Title 2"/>
          <p:cNvSpPr>
            <a:spLocks noGrp="1"/>
          </p:cNvSpPr>
          <p:nvPr>
            <p:ph type="title"/>
          </p:nvPr>
        </p:nvSpPr>
        <p:spPr/>
        <p:txBody>
          <a:bodyPr/>
          <a:lstStyle/>
          <a:p>
            <a:r>
              <a:rPr lang="en-US" dirty="0"/>
              <a:t>Communities – Ideas Update</a:t>
            </a:r>
          </a:p>
        </p:txBody>
      </p:sp>
    </p:spTree>
    <p:extLst>
      <p:ext uri="{BB962C8B-B14F-4D97-AF65-F5344CB8AC3E}">
        <p14:creationId xmlns:p14="http://schemas.microsoft.com/office/powerpoint/2010/main" val="248499303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 – Community Navigation </a:t>
            </a:r>
          </a:p>
        </p:txBody>
      </p:sp>
      <p:sp>
        <p:nvSpPr>
          <p:cNvPr id="13" name="TextBox 12"/>
          <p:cNvSpPr txBox="1"/>
          <p:nvPr/>
        </p:nvSpPr>
        <p:spPr>
          <a:xfrm>
            <a:off x="274810" y="1266618"/>
            <a:ext cx="2840130" cy="861774"/>
          </a:xfrm>
          <a:prstGeom prst="rect">
            <a:avLst/>
          </a:prstGeom>
          <a:noFill/>
          <a:ln w="285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a:hlinkClick r:id="rId3"/>
              </a:rPr>
              <a:t>c</a:t>
            </a:r>
            <a:r>
              <a:rPr kumimoji="0" lang="en-US" sz="1600" b="1" i="0" u="none" strike="noStrike" kern="1200" cap="none" spc="0" normalizeH="0" baseline="0" noProof="0" dirty="0">
                <a:ln>
                  <a:noFill/>
                </a:ln>
                <a:solidFill>
                  <a:prstClr val="black"/>
                </a:solidFill>
                <a:effectLst/>
                <a:uLnTx/>
                <a:uFillTx/>
                <a:latin typeface="Arial" panose="020B0604020202020204"/>
                <a:hlinkClick r:id="rId3"/>
              </a:rPr>
              <a:t>ommunity.broadcom.com</a:t>
            </a:r>
            <a:endParaRPr kumimoji="0" lang="en-US" sz="1600" b="1" i="0" u="none" strike="noStrike" kern="1200" cap="none" spc="0" normalizeH="0" baseline="0" noProof="0" dirty="0">
              <a:ln>
                <a:noFill/>
              </a:ln>
              <a:solidFill>
                <a:prstClr val="black"/>
              </a:solidFill>
              <a:effectLst/>
              <a:uLnTx/>
              <a:uFillTx/>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p:cNvPicPr>
            <a:picLocks noChangeAspect="1"/>
          </p:cNvPicPr>
          <p:nvPr/>
        </p:nvPicPr>
        <p:blipFill>
          <a:blip r:embed="rId4"/>
          <a:stretch>
            <a:fillRect/>
          </a:stretch>
        </p:blipFill>
        <p:spPr>
          <a:xfrm>
            <a:off x="3343139" y="1164185"/>
            <a:ext cx="8857507" cy="1241085"/>
          </a:xfrm>
          <a:prstGeom prst="rect">
            <a:avLst/>
          </a:prstGeom>
          <a:ln>
            <a:solidFill>
              <a:schemeClr val="tx1"/>
            </a:solidFill>
          </a:ln>
        </p:spPr>
      </p:pic>
      <p:sp>
        <p:nvSpPr>
          <p:cNvPr id="10" name="Oval 9"/>
          <p:cNvSpPr/>
          <p:nvPr/>
        </p:nvSpPr>
        <p:spPr>
          <a:xfrm>
            <a:off x="6769464" y="1752276"/>
            <a:ext cx="1288382" cy="332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Oval 16"/>
          <p:cNvSpPr/>
          <p:nvPr/>
        </p:nvSpPr>
        <p:spPr>
          <a:xfrm>
            <a:off x="10358033" y="1195901"/>
            <a:ext cx="1642798" cy="477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TextBox 18"/>
          <p:cNvSpPr txBox="1"/>
          <p:nvPr/>
        </p:nvSpPr>
        <p:spPr>
          <a:xfrm>
            <a:off x="7802719" y="155357"/>
            <a:ext cx="3398174" cy="861774"/>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prstClr val="black"/>
              </a:solidFill>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panose="020B0604020202020204"/>
              </a:rPr>
              <a:t>Sign-in required to access Ideas </a:t>
            </a:r>
            <a:endParaRPr kumimoji="0" lang="en-US" sz="1600" b="1" i="0" u="none" strike="noStrike" kern="1200" cap="none" spc="0" normalizeH="0" baseline="0" noProof="0" dirty="0">
              <a:ln>
                <a:noFill/>
              </a:ln>
              <a:solidFill>
                <a:prstClr val="black"/>
              </a:solidFill>
              <a:effectLst/>
              <a:uLnTx/>
              <a:uFillTx/>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Picture 33"/>
          <p:cNvPicPr>
            <a:picLocks noChangeAspect="1"/>
          </p:cNvPicPr>
          <p:nvPr/>
        </p:nvPicPr>
        <p:blipFill>
          <a:blip r:embed="rId5"/>
          <a:stretch>
            <a:fillRect/>
          </a:stretch>
        </p:blipFill>
        <p:spPr>
          <a:xfrm>
            <a:off x="143140" y="2793953"/>
            <a:ext cx="7420313" cy="3033652"/>
          </a:xfrm>
          <a:prstGeom prst="rect">
            <a:avLst/>
          </a:prstGeom>
          <a:ln>
            <a:solidFill>
              <a:schemeClr val="tx1"/>
            </a:solidFill>
          </a:ln>
        </p:spPr>
      </p:pic>
      <p:pic>
        <p:nvPicPr>
          <p:cNvPr id="35" name="Picture 34"/>
          <p:cNvPicPr>
            <a:picLocks noChangeAspect="1"/>
          </p:cNvPicPr>
          <p:nvPr/>
        </p:nvPicPr>
        <p:blipFill>
          <a:blip r:embed="rId6"/>
          <a:stretch>
            <a:fillRect/>
          </a:stretch>
        </p:blipFill>
        <p:spPr>
          <a:xfrm>
            <a:off x="8167914" y="2536489"/>
            <a:ext cx="3470808" cy="4045286"/>
          </a:xfrm>
          <a:prstGeom prst="rect">
            <a:avLst/>
          </a:prstGeom>
          <a:ln>
            <a:solidFill>
              <a:schemeClr val="tx1"/>
            </a:solidFill>
          </a:ln>
        </p:spPr>
      </p:pic>
      <p:sp>
        <p:nvSpPr>
          <p:cNvPr id="36" name="Right Arrow 35"/>
          <p:cNvSpPr/>
          <p:nvPr/>
        </p:nvSpPr>
        <p:spPr>
          <a:xfrm rot="1912786">
            <a:off x="9720870" y="1126257"/>
            <a:ext cx="604461" cy="3081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7563453" y="4156722"/>
            <a:ext cx="604461" cy="3081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7679483">
            <a:off x="7506084" y="1232312"/>
            <a:ext cx="762243" cy="3013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299252" y="5078795"/>
            <a:ext cx="1865243" cy="516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Oval 39"/>
          <p:cNvSpPr/>
          <p:nvPr/>
        </p:nvSpPr>
        <p:spPr>
          <a:xfrm>
            <a:off x="5817705" y="5160911"/>
            <a:ext cx="1467678" cy="6666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Oval 40"/>
          <p:cNvSpPr/>
          <p:nvPr/>
        </p:nvSpPr>
        <p:spPr>
          <a:xfrm>
            <a:off x="8057846" y="6085068"/>
            <a:ext cx="1288382" cy="332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614566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140651"/>
            <a:ext cx="10515600" cy="704550"/>
          </a:xfrm>
        </p:spPr>
        <p:txBody>
          <a:bodyPr>
            <a:normAutofit/>
          </a:bodyPr>
          <a:lstStyle/>
          <a:p>
            <a:r>
              <a:rPr lang="en-US" sz="3800" b="1" dirty="0"/>
              <a:t>Education</a:t>
            </a:r>
          </a:p>
        </p:txBody>
      </p:sp>
      <p:sp>
        <p:nvSpPr>
          <p:cNvPr id="3" name="TextBox 2"/>
          <p:cNvSpPr txBox="1"/>
          <p:nvPr/>
        </p:nvSpPr>
        <p:spPr>
          <a:xfrm>
            <a:off x="3369366" y="337930"/>
            <a:ext cx="8398566" cy="175432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68C28"/>
                </a:solidFill>
                <a:effectLst/>
                <a:uLnTx/>
                <a:uFillTx/>
                <a:latin typeface="Arial"/>
                <a:ea typeface="+mn-ea"/>
                <a:cs typeface="+mn-cs"/>
              </a:rPr>
              <a:t>Web-based training is provided at no cost for customers active on maintenance.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E3C"/>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E3C"/>
                </a:solidFill>
                <a:effectLst/>
                <a:uLnTx/>
                <a:uFillTx/>
                <a:latin typeface="Arial"/>
                <a:ea typeface="+mn-ea"/>
                <a:cs typeface="+mn-cs"/>
              </a:rPr>
              <a:t>Customers: To learn more about the training options and to take web-based training, visit </a:t>
            </a:r>
            <a:r>
              <a:rPr kumimoji="0" lang="en-US" sz="1800" b="0" i="0" u="none" strike="noStrike" kern="1200" cap="none" spc="0" normalizeH="0" baseline="0" noProof="0" dirty="0">
                <a:ln>
                  <a:noFill/>
                </a:ln>
                <a:solidFill>
                  <a:srgbClr val="3A3E3C"/>
                </a:solidFill>
                <a:effectLst/>
                <a:uLnTx/>
                <a:uFillTx/>
                <a:latin typeface="Arial"/>
                <a:ea typeface="+mn-ea"/>
                <a:cs typeface="+mn-cs"/>
                <a:hlinkClick r:id="rId3"/>
              </a:rPr>
              <a:t>Mainframe Education </a:t>
            </a:r>
            <a:r>
              <a:rPr kumimoji="0" lang="en-US" sz="1800" b="0" i="0" u="none" strike="noStrike" kern="1200" cap="none" spc="0" normalizeH="0" baseline="0" noProof="0" dirty="0">
                <a:ln>
                  <a:noFill/>
                </a:ln>
                <a:solidFill>
                  <a:srgbClr val="3A3E3C"/>
                </a:solidFill>
                <a:effectLst/>
                <a:uLnTx/>
                <a:uFillTx/>
                <a:latin typeface="Arial"/>
                <a:ea typeface="+mn-ea"/>
                <a:cs typeface="+mn-cs"/>
              </a:rPr>
              <a:t>and click TRAINING LOGIN.  After logging in, search by course name or course code.</a:t>
            </a:r>
          </a:p>
        </p:txBody>
      </p:sp>
      <p:pic>
        <p:nvPicPr>
          <p:cNvPr id="4" name="Picture 3"/>
          <p:cNvPicPr>
            <a:picLocks noChangeAspect="1"/>
          </p:cNvPicPr>
          <p:nvPr/>
        </p:nvPicPr>
        <p:blipFill>
          <a:blip r:embed="rId4"/>
          <a:stretch>
            <a:fillRect/>
          </a:stretch>
        </p:blipFill>
        <p:spPr>
          <a:xfrm>
            <a:off x="506892" y="791363"/>
            <a:ext cx="1948071" cy="1300893"/>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506892" y="2289535"/>
            <a:ext cx="7232073" cy="2958152"/>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7812857" y="2890928"/>
            <a:ext cx="4268308" cy="1755365"/>
          </a:xfrm>
          <a:prstGeom prst="rect">
            <a:avLst/>
          </a:prstGeom>
          <a:ln>
            <a:solidFill>
              <a:schemeClr val="tx1"/>
            </a:solidFill>
          </a:ln>
        </p:spPr>
      </p:pic>
      <p:pic>
        <p:nvPicPr>
          <p:cNvPr id="10" name="Picture 9"/>
          <p:cNvPicPr>
            <a:picLocks noChangeAspect="1"/>
          </p:cNvPicPr>
          <p:nvPr/>
        </p:nvPicPr>
        <p:blipFill>
          <a:blip r:embed="rId7"/>
          <a:stretch>
            <a:fillRect/>
          </a:stretch>
        </p:blipFill>
        <p:spPr>
          <a:xfrm>
            <a:off x="506892" y="5311405"/>
            <a:ext cx="7232073" cy="1093220"/>
          </a:xfrm>
          <a:prstGeom prst="rect">
            <a:avLst/>
          </a:prstGeom>
          <a:ln>
            <a:solidFill>
              <a:schemeClr val="tx1"/>
            </a:solidFill>
          </a:ln>
        </p:spPr>
      </p:pic>
    </p:spTree>
    <p:extLst>
      <p:ext uri="{BB962C8B-B14F-4D97-AF65-F5344CB8AC3E}">
        <p14:creationId xmlns:p14="http://schemas.microsoft.com/office/powerpoint/2010/main" val="3621983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27320" y="512538"/>
            <a:ext cx="5777883" cy="998472"/>
          </a:xfrm>
        </p:spPr>
        <p:txBody>
          <a:bodyPr/>
          <a:lstStyle/>
          <a:p>
            <a:r>
              <a:rPr lang="en-US" dirty="0"/>
              <a:t>Mainframe Vitality Program</a:t>
            </a:r>
            <a:br>
              <a:rPr lang="en-US" dirty="0"/>
            </a:br>
            <a:r>
              <a:rPr lang="en-US" sz="1800" b="0" dirty="0">
                <a:solidFill>
                  <a:schemeClr val="tx1">
                    <a:lumMod val="65000"/>
                    <a:lumOff val="35000"/>
                  </a:schemeClr>
                </a:solidFill>
              </a:rPr>
              <a:t>We partner with you to resolve skill gaps</a:t>
            </a:r>
            <a:br>
              <a:rPr lang="en-US" sz="1800" b="0" dirty="0">
                <a:solidFill>
                  <a:schemeClr val="tx1">
                    <a:lumMod val="65000"/>
                    <a:lumOff val="35000"/>
                  </a:schemeClr>
                </a:solidFill>
              </a:rPr>
            </a:br>
            <a:endParaRPr lang="en-US" sz="1800" b="0" dirty="0">
              <a:solidFill>
                <a:schemeClr val="tx1">
                  <a:lumMod val="65000"/>
                  <a:lumOff val="35000"/>
                </a:schemeClr>
              </a:solidFill>
            </a:endParaRPr>
          </a:p>
        </p:txBody>
      </p:sp>
      <p:sp>
        <p:nvSpPr>
          <p:cNvPr id="5" name="Content Placeholder 4"/>
          <p:cNvSpPr>
            <a:spLocks noGrp="1"/>
          </p:cNvSpPr>
          <p:nvPr>
            <p:ph idx="1"/>
          </p:nvPr>
        </p:nvSpPr>
        <p:spPr/>
        <p:txBody>
          <a:bodyPr/>
          <a:lstStyle/>
          <a:p>
            <a:r>
              <a:rPr lang="en-US" dirty="0"/>
              <a:t>Attract talent, grow &amp; retain skills for a long-term career in Mainframe</a:t>
            </a:r>
          </a:p>
          <a:p>
            <a:r>
              <a:rPr lang="en-US" dirty="0"/>
              <a:t>Multi-dimensional learning environment</a:t>
            </a:r>
          </a:p>
          <a:p>
            <a:r>
              <a:rPr lang="en-US" dirty="0"/>
              <a:t>Onsite and online instructor-led training</a:t>
            </a:r>
          </a:p>
          <a:p>
            <a:r>
              <a:rPr lang="en-US" dirty="0"/>
              <a:t>Your expert and our expert collaborating to train Mainframe talent </a:t>
            </a:r>
          </a:p>
          <a:p>
            <a:r>
              <a:rPr lang="en-US" dirty="0"/>
              <a:t>Low cost for Broadcom customers</a:t>
            </a:r>
          </a:p>
          <a:p>
            <a:endParaRPr lang="en-US" dirty="0"/>
          </a:p>
          <a:p>
            <a:endParaRPr lang="en-US" dirty="0"/>
          </a:p>
        </p:txBody>
      </p:sp>
    </p:spTree>
    <p:extLst>
      <p:ext uri="{BB962C8B-B14F-4D97-AF65-F5344CB8AC3E}">
        <p14:creationId xmlns:p14="http://schemas.microsoft.com/office/powerpoint/2010/main" val="3053255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hlinkClick r:id="rId2"/>
              </a:rPr>
              <a:t>EOS Announcement: August 31, 2022 </a:t>
            </a:r>
            <a:endParaRPr lang="en-US" dirty="0"/>
          </a:p>
        </p:txBody>
      </p:sp>
      <p:pic>
        <p:nvPicPr>
          <p:cNvPr id="5" name="Picture 4"/>
          <p:cNvPicPr>
            <a:picLocks noChangeAspect="1"/>
          </p:cNvPicPr>
          <p:nvPr/>
        </p:nvPicPr>
        <p:blipFill>
          <a:blip r:embed="rId3"/>
          <a:stretch>
            <a:fillRect/>
          </a:stretch>
        </p:blipFill>
        <p:spPr>
          <a:xfrm>
            <a:off x="905178" y="1403928"/>
            <a:ext cx="10820034" cy="4645890"/>
          </a:xfrm>
          <a:prstGeom prst="rect">
            <a:avLst/>
          </a:prstGeom>
          <a:ln>
            <a:solidFill>
              <a:schemeClr val="tx2"/>
            </a:solidFill>
          </a:ln>
        </p:spPr>
      </p:pic>
    </p:spTree>
    <p:extLst>
      <p:ext uri="{BB962C8B-B14F-4D97-AF65-F5344CB8AC3E}">
        <p14:creationId xmlns:p14="http://schemas.microsoft.com/office/powerpoint/2010/main" val="7830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p:nvPr/>
        </p:nvSpPr>
        <p:spPr>
          <a:xfrm>
            <a:off x="0" y="133300"/>
            <a:ext cx="12192000" cy="477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txBox="1"/>
          <p:nvPr/>
        </p:nvSpPr>
        <p:spPr>
          <a:xfrm>
            <a:off x="603225" y="54050"/>
            <a:ext cx="100605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400" b="1">
                <a:solidFill>
                  <a:schemeClr val="lt1"/>
                </a:solidFill>
              </a:rPr>
              <a:t>CSM EOL announcement in March 2022</a:t>
            </a:r>
            <a:r>
              <a:rPr lang="en-US" sz="2400">
                <a:solidFill>
                  <a:schemeClr val="lt1"/>
                </a:solidFill>
              </a:rPr>
              <a:t>   +12 months support</a:t>
            </a:r>
            <a:endParaRPr>
              <a:solidFill>
                <a:schemeClr val="lt1"/>
              </a:solidFill>
            </a:endParaRPr>
          </a:p>
        </p:txBody>
      </p:sp>
      <p:sp>
        <p:nvSpPr>
          <p:cNvPr id="103" name="Google Shape;103;p15"/>
          <p:cNvSpPr/>
          <p:nvPr/>
        </p:nvSpPr>
        <p:spPr>
          <a:xfrm>
            <a:off x="10663750" y="133300"/>
            <a:ext cx="1528200" cy="477000"/>
          </a:xfrm>
          <a:prstGeom prst="rect">
            <a:avLst/>
          </a:prstGeom>
          <a:solidFill>
            <a:srgbClr val="AB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 name="Google Shape;104;p15"/>
          <p:cNvPicPr preferRelativeResize="0"/>
          <p:nvPr/>
        </p:nvPicPr>
        <p:blipFill>
          <a:blip r:embed="rId3">
            <a:alphaModFix/>
          </a:blip>
          <a:stretch>
            <a:fillRect/>
          </a:stretch>
        </p:blipFill>
        <p:spPr>
          <a:xfrm>
            <a:off x="126245" y="63045"/>
            <a:ext cx="476975" cy="476975"/>
          </a:xfrm>
          <a:prstGeom prst="rect">
            <a:avLst/>
          </a:prstGeom>
          <a:noFill/>
          <a:ln>
            <a:noFill/>
          </a:ln>
        </p:spPr>
      </p:pic>
      <p:sp>
        <p:nvSpPr>
          <p:cNvPr id="105" name="Google Shape;105;p15"/>
          <p:cNvSpPr/>
          <p:nvPr/>
        </p:nvSpPr>
        <p:spPr>
          <a:xfrm>
            <a:off x="0" y="5380660"/>
            <a:ext cx="12192000" cy="101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p:nvPr/>
        </p:nvSpPr>
        <p:spPr>
          <a:xfrm>
            <a:off x="1355878" y="5638297"/>
            <a:ext cx="29139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b="1">
                <a:solidFill>
                  <a:schemeClr val="lt1"/>
                </a:solidFill>
              </a:rPr>
              <a:t>Broadcom</a:t>
            </a:r>
            <a:r>
              <a:rPr lang="en-US" sz="2400">
                <a:solidFill>
                  <a:schemeClr val="lt1"/>
                </a:solidFill>
              </a:rPr>
              <a:t> </a:t>
            </a:r>
            <a:r>
              <a:rPr lang="en-US" sz="2400" u="sng">
                <a:solidFill>
                  <a:schemeClr val="lt1"/>
                </a:solidFill>
                <a:hlinkClick r:id="rId4">
                  <a:extLst>
                    <a:ext uri="{A12FA001-AC4F-418D-AE19-62706E023703}">
                      <ahyp:hlinkClr xmlns:ahyp="http://schemas.microsoft.com/office/drawing/2018/hyperlinkcolor" val="tx"/>
                    </a:ext>
                  </a:extLst>
                </a:hlinkClick>
              </a:rPr>
              <a:t>blog</a:t>
            </a:r>
            <a:endParaRPr>
              <a:solidFill>
                <a:schemeClr val="lt1"/>
              </a:solidFill>
            </a:endParaRPr>
          </a:p>
        </p:txBody>
      </p:sp>
      <p:pic>
        <p:nvPicPr>
          <p:cNvPr id="107" name="Google Shape;107;p15"/>
          <p:cNvPicPr preferRelativeResize="0"/>
          <p:nvPr/>
        </p:nvPicPr>
        <p:blipFill>
          <a:blip r:embed="rId5">
            <a:alphaModFix/>
          </a:blip>
          <a:stretch>
            <a:fillRect/>
          </a:stretch>
        </p:blipFill>
        <p:spPr>
          <a:xfrm>
            <a:off x="440650" y="5548013"/>
            <a:ext cx="697725" cy="697725"/>
          </a:xfrm>
          <a:prstGeom prst="rect">
            <a:avLst/>
          </a:prstGeom>
          <a:noFill/>
          <a:ln>
            <a:noFill/>
          </a:ln>
        </p:spPr>
      </p:pic>
      <p:sp>
        <p:nvSpPr>
          <p:cNvPr id="108" name="Google Shape;108;p15"/>
          <p:cNvSpPr txBox="1"/>
          <p:nvPr/>
        </p:nvSpPr>
        <p:spPr>
          <a:xfrm>
            <a:off x="7352700" y="5638285"/>
            <a:ext cx="4037400" cy="51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2400" b="1">
                <a:solidFill>
                  <a:schemeClr val="lt1"/>
                </a:solidFill>
              </a:rPr>
              <a:t>IBM</a:t>
            </a:r>
            <a:r>
              <a:rPr lang="en-US" sz="2400">
                <a:solidFill>
                  <a:schemeClr val="lt1"/>
                </a:solidFill>
              </a:rPr>
              <a:t> </a:t>
            </a:r>
            <a:r>
              <a:rPr lang="en-US" sz="2400" u="sng">
                <a:solidFill>
                  <a:schemeClr val="lt1"/>
                </a:solidFill>
                <a:hlinkClick r:id="rId6">
                  <a:extLst>
                    <a:ext uri="{A12FA001-AC4F-418D-AE19-62706E023703}">
                      <ahyp:hlinkClr xmlns:ahyp="http://schemas.microsoft.com/office/drawing/2018/hyperlinkcolor" val="tx"/>
                    </a:ext>
                  </a:extLst>
                </a:hlinkClick>
              </a:rPr>
              <a:t>statement of direction</a:t>
            </a:r>
            <a:endParaRPr>
              <a:solidFill>
                <a:schemeClr val="lt1"/>
              </a:solidFill>
            </a:endParaRPr>
          </a:p>
        </p:txBody>
      </p:sp>
      <p:pic>
        <p:nvPicPr>
          <p:cNvPr id="109" name="Google Shape;109;p15"/>
          <p:cNvPicPr preferRelativeResize="0"/>
          <p:nvPr/>
        </p:nvPicPr>
        <p:blipFill>
          <a:blip r:embed="rId7">
            <a:alphaModFix/>
          </a:blip>
          <a:stretch>
            <a:fillRect/>
          </a:stretch>
        </p:blipFill>
        <p:spPr>
          <a:xfrm>
            <a:off x="6338625" y="5513700"/>
            <a:ext cx="766350" cy="766350"/>
          </a:xfrm>
          <a:prstGeom prst="rect">
            <a:avLst/>
          </a:prstGeom>
          <a:noFill/>
          <a:ln>
            <a:noFill/>
          </a:ln>
        </p:spPr>
      </p:pic>
      <p:sp>
        <p:nvSpPr>
          <p:cNvPr id="110" name="Google Shape;110;p15"/>
          <p:cNvSpPr/>
          <p:nvPr/>
        </p:nvSpPr>
        <p:spPr>
          <a:xfrm>
            <a:off x="181820" y="845375"/>
            <a:ext cx="5686200" cy="43083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txBox="1"/>
          <p:nvPr/>
        </p:nvSpPr>
        <p:spPr>
          <a:xfrm>
            <a:off x="318495" y="962300"/>
            <a:ext cx="5208900" cy="3714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b="1">
                <a:solidFill>
                  <a:schemeClr val="dk1"/>
                </a:solidFill>
              </a:rPr>
              <a:t>z/OSMF</a:t>
            </a:r>
            <a:r>
              <a:rPr lang="en-US" sz="2400">
                <a:solidFill>
                  <a:schemeClr val="dk1"/>
                </a:solidFill>
              </a:rPr>
              <a:t> new cross-vendor standard</a:t>
            </a:r>
            <a:endParaRPr sz="1900">
              <a:solidFill>
                <a:schemeClr val="dk1"/>
              </a:solidFill>
            </a:endParaRPr>
          </a:p>
          <a:p>
            <a:pPr marL="457200" marR="0" lvl="0" indent="-381000" algn="l" rtl="0">
              <a:lnSpc>
                <a:spcPct val="115000"/>
              </a:lnSpc>
              <a:spcBef>
                <a:spcPts val="1000"/>
              </a:spcBef>
              <a:spcAft>
                <a:spcPts val="0"/>
              </a:spcAft>
              <a:buClr>
                <a:schemeClr val="dk2"/>
              </a:buClr>
              <a:buSzPts val="2400"/>
              <a:buChar char="•"/>
            </a:pPr>
            <a:r>
              <a:rPr lang="en-US" sz="1900">
                <a:solidFill>
                  <a:schemeClr val="dk1"/>
                </a:solidFill>
              </a:rPr>
              <a:t>Product acquisition &amp; installation</a:t>
            </a:r>
            <a:endParaRPr sz="1900">
              <a:solidFill>
                <a:schemeClr val="dk1"/>
              </a:solidFill>
            </a:endParaRPr>
          </a:p>
          <a:p>
            <a:pPr marL="914400" marR="0" lvl="1" indent="-355600" algn="l" rtl="0">
              <a:lnSpc>
                <a:spcPct val="115000"/>
              </a:lnSpc>
              <a:spcBef>
                <a:spcPts val="0"/>
              </a:spcBef>
              <a:spcAft>
                <a:spcPts val="0"/>
              </a:spcAft>
              <a:buClr>
                <a:schemeClr val="dk2"/>
              </a:buClr>
              <a:buSzPts val="2000"/>
              <a:buChar char="–"/>
            </a:pPr>
            <a:r>
              <a:rPr lang="en-US" sz="1900">
                <a:solidFill>
                  <a:schemeClr val="dk1"/>
                </a:solidFill>
              </a:rPr>
              <a:t>z/OSMF Portable Software Instances</a:t>
            </a:r>
            <a:endParaRPr sz="1900">
              <a:solidFill>
                <a:schemeClr val="dk1"/>
              </a:solidFill>
            </a:endParaRPr>
          </a:p>
          <a:p>
            <a:pPr marL="457200" marR="0" lvl="0" indent="-381000" algn="l" rtl="0">
              <a:lnSpc>
                <a:spcPct val="115000"/>
              </a:lnSpc>
              <a:spcBef>
                <a:spcPts val="0"/>
              </a:spcBef>
              <a:spcAft>
                <a:spcPts val="0"/>
              </a:spcAft>
              <a:buClr>
                <a:schemeClr val="dk2"/>
              </a:buClr>
              <a:buSzPts val="2400"/>
              <a:buChar char="•"/>
            </a:pPr>
            <a:r>
              <a:rPr lang="en-US" sz="1900">
                <a:solidFill>
                  <a:schemeClr val="dk1"/>
                </a:solidFill>
              </a:rPr>
              <a:t>Product configuration</a:t>
            </a:r>
            <a:endParaRPr sz="1900">
              <a:solidFill>
                <a:schemeClr val="dk1"/>
              </a:solidFill>
            </a:endParaRPr>
          </a:p>
          <a:p>
            <a:pPr marL="914400" marR="0" lvl="1" indent="-355600" algn="l" rtl="0">
              <a:lnSpc>
                <a:spcPct val="115000"/>
              </a:lnSpc>
              <a:spcBef>
                <a:spcPts val="0"/>
              </a:spcBef>
              <a:spcAft>
                <a:spcPts val="0"/>
              </a:spcAft>
              <a:buClr>
                <a:schemeClr val="dk2"/>
              </a:buClr>
              <a:buSzPts val="2000"/>
              <a:buChar char="–"/>
            </a:pPr>
            <a:r>
              <a:rPr lang="en-US" sz="1900">
                <a:solidFill>
                  <a:schemeClr val="dk1"/>
                </a:solidFill>
              </a:rPr>
              <a:t>z/OSMF Workflows</a:t>
            </a:r>
            <a:endParaRPr sz="1900">
              <a:solidFill>
                <a:schemeClr val="dk1"/>
              </a:solidFill>
            </a:endParaRPr>
          </a:p>
          <a:p>
            <a:pPr marL="457200" marR="0" lvl="0" indent="-381000" algn="l" rtl="0">
              <a:lnSpc>
                <a:spcPct val="115000"/>
              </a:lnSpc>
              <a:spcBef>
                <a:spcPts val="0"/>
              </a:spcBef>
              <a:spcAft>
                <a:spcPts val="0"/>
              </a:spcAft>
              <a:buClr>
                <a:schemeClr val="dk2"/>
              </a:buClr>
              <a:buSzPts val="2400"/>
              <a:buChar char="•"/>
            </a:pPr>
            <a:r>
              <a:rPr lang="en-US" sz="1900">
                <a:solidFill>
                  <a:schemeClr val="dk1"/>
                </a:solidFill>
              </a:rPr>
              <a:t>Maintenance acquisition</a:t>
            </a:r>
            <a:endParaRPr sz="1900">
              <a:solidFill>
                <a:schemeClr val="dk1"/>
              </a:solidFill>
            </a:endParaRPr>
          </a:p>
          <a:p>
            <a:pPr marL="914400" marR="0" lvl="1" indent="-355600" algn="l" rtl="0">
              <a:lnSpc>
                <a:spcPct val="115000"/>
              </a:lnSpc>
              <a:spcBef>
                <a:spcPts val="0"/>
              </a:spcBef>
              <a:spcAft>
                <a:spcPts val="0"/>
              </a:spcAft>
              <a:buClr>
                <a:schemeClr val="dk2"/>
              </a:buClr>
              <a:buSzPts val="2000"/>
              <a:buChar char="–"/>
            </a:pPr>
            <a:r>
              <a:rPr lang="en-US" sz="1900">
                <a:solidFill>
                  <a:schemeClr val="dk1"/>
                </a:solidFill>
              </a:rPr>
              <a:t>SMP/E Internet Service Retrieval </a:t>
            </a:r>
            <a:endParaRPr sz="1900">
              <a:solidFill>
                <a:schemeClr val="dk1"/>
              </a:solidFill>
            </a:endParaRPr>
          </a:p>
          <a:p>
            <a:pPr marL="457200" marR="0" lvl="0" indent="-381000" algn="l" rtl="0">
              <a:lnSpc>
                <a:spcPct val="115000"/>
              </a:lnSpc>
              <a:spcBef>
                <a:spcPts val="0"/>
              </a:spcBef>
              <a:spcAft>
                <a:spcPts val="0"/>
              </a:spcAft>
              <a:buClr>
                <a:schemeClr val="dk2"/>
              </a:buClr>
              <a:buSzPts val="2400"/>
              <a:buChar char="•"/>
            </a:pPr>
            <a:r>
              <a:rPr lang="en-US" sz="1900">
                <a:solidFill>
                  <a:schemeClr val="dk1"/>
                </a:solidFill>
              </a:rPr>
              <a:t>Maintenance installation</a:t>
            </a:r>
            <a:endParaRPr sz="1900">
              <a:solidFill>
                <a:schemeClr val="dk1"/>
              </a:solidFill>
            </a:endParaRPr>
          </a:p>
          <a:p>
            <a:pPr marL="914400" marR="0" lvl="1" indent="-355600" algn="l" rtl="0">
              <a:lnSpc>
                <a:spcPct val="115000"/>
              </a:lnSpc>
              <a:spcBef>
                <a:spcPts val="0"/>
              </a:spcBef>
              <a:spcAft>
                <a:spcPts val="0"/>
              </a:spcAft>
              <a:buClr>
                <a:schemeClr val="dk2"/>
              </a:buClr>
              <a:buSzPts val="2000"/>
              <a:buChar char="–"/>
            </a:pPr>
            <a:r>
              <a:rPr lang="en-US" sz="1900">
                <a:solidFill>
                  <a:schemeClr val="dk1"/>
                </a:solidFill>
              </a:rPr>
              <a:t>Software Update module in z/OSMF</a:t>
            </a:r>
            <a:endParaRPr sz="1900">
              <a:solidFill>
                <a:schemeClr val="dk1"/>
              </a:solidFill>
            </a:endParaRPr>
          </a:p>
        </p:txBody>
      </p:sp>
      <p:sp>
        <p:nvSpPr>
          <p:cNvPr id="112" name="Google Shape;112;p15"/>
          <p:cNvSpPr/>
          <p:nvPr/>
        </p:nvSpPr>
        <p:spPr>
          <a:xfrm>
            <a:off x="6096000" y="846900"/>
            <a:ext cx="5919300" cy="43083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txBox="1"/>
          <p:nvPr/>
        </p:nvSpPr>
        <p:spPr>
          <a:xfrm>
            <a:off x="6291275" y="962300"/>
            <a:ext cx="5686200" cy="4199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a:solidFill>
                  <a:schemeClr val="dk1"/>
                </a:solidFill>
              </a:rPr>
              <a:t>Care to </a:t>
            </a:r>
            <a:r>
              <a:rPr lang="en-US" sz="2400" b="1">
                <a:solidFill>
                  <a:schemeClr val="dk1"/>
                </a:solidFill>
              </a:rPr>
              <a:t>learn more</a:t>
            </a:r>
            <a:r>
              <a:rPr lang="en-US" sz="2400">
                <a:solidFill>
                  <a:schemeClr val="dk1"/>
                </a:solidFill>
              </a:rPr>
              <a:t>? </a:t>
            </a:r>
            <a:endParaRPr sz="1900"/>
          </a:p>
          <a:p>
            <a:pPr marL="0" lvl="0" indent="0" algn="l" rtl="0">
              <a:lnSpc>
                <a:spcPct val="115000"/>
              </a:lnSpc>
              <a:spcBef>
                <a:spcPts val="1000"/>
              </a:spcBef>
              <a:spcAft>
                <a:spcPts val="0"/>
              </a:spcAft>
              <a:buNone/>
            </a:pPr>
            <a:r>
              <a:rPr lang="en-US" sz="1900"/>
              <a:t>New training available on </a:t>
            </a:r>
            <a:r>
              <a:rPr lang="en-US" sz="1900" u="sng">
                <a:solidFill>
                  <a:schemeClr val="dk1"/>
                </a:solidFill>
                <a:hlinkClick r:id="rId8">
                  <a:extLst>
                    <a:ext uri="{A12FA001-AC4F-418D-AE19-62706E023703}">
                      <ahyp:hlinkClr xmlns:ahyp="http://schemas.microsoft.com/office/drawing/2018/hyperlinkcolor" val="tx"/>
                    </a:ext>
                  </a:extLst>
                </a:hlinkClick>
              </a:rPr>
              <a:t>Learning@Broadcom</a:t>
            </a:r>
            <a:r>
              <a:rPr lang="en-US" sz="1900">
                <a:solidFill>
                  <a:schemeClr val="dk1"/>
                </a:solidFill>
              </a:rPr>
              <a:t>!</a:t>
            </a:r>
            <a:endParaRPr sz="1900">
              <a:solidFill>
                <a:schemeClr val="dk1"/>
              </a:solidFill>
            </a:endParaRPr>
          </a:p>
          <a:p>
            <a:pPr marL="457200" lvl="0" indent="-381000" algn="l" rtl="0">
              <a:lnSpc>
                <a:spcPct val="115000"/>
              </a:lnSpc>
              <a:spcBef>
                <a:spcPts val="1000"/>
              </a:spcBef>
              <a:spcAft>
                <a:spcPts val="0"/>
              </a:spcAft>
              <a:buClr>
                <a:schemeClr val="dk2"/>
              </a:buClr>
              <a:buSzPts val="2400"/>
              <a:buChar char="•"/>
            </a:pPr>
            <a:r>
              <a:rPr lang="en-US" sz="1900">
                <a:solidFill>
                  <a:schemeClr val="dk1"/>
                </a:solidFill>
              </a:rPr>
              <a:t>Strategy Overview</a:t>
            </a:r>
            <a:endParaRPr sz="1900">
              <a:solidFill>
                <a:schemeClr val="dk1"/>
              </a:solidFill>
            </a:endParaRPr>
          </a:p>
          <a:p>
            <a:pPr marL="457200" lvl="0" indent="-381000" algn="l" rtl="0">
              <a:lnSpc>
                <a:spcPct val="115000"/>
              </a:lnSpc>
              <a:spcBef>
                <a:spcPts val="0"/>
              </a:spcBef>
              <a:spcAft>
                <a:spcPts val="0"/>
              </a:spcAft>
              <a:buClr>
                <a:schemeClr val="dk2"/>
              </a:buClr>
              <a:buSzPts val="2400"/>
              <a:buChar char="•"/>
            </a:pPr>
            <a:r>
              <a:rPr lang="en-US" sz="1900">
                <a:solidFill>
                  <a:schemeClr val="dk1"/>
                </a:solidFill>
              </a:rPr>
              <a:t>Impact on CSM users</a:t>
            </a:r>
            <a:endParaRPr/>
          </a:p>
          <a:p>
            <a:pPr marL="457200" lvl="0" indent="-381000" algn="l" rtl="0">
              <a:lnSpc>
                <a:spcPct val="115000"/>
              </a:lnSpc>
              <a:spcBef>
                <a:spcPts val="0"/>
              </a:spcBef>
              <a:spcAft>
                <a:spcPts val="0"/>
              </a:spcAft>
              <a:buClr>
                <a:schemeClr val="dk2"/>
              </a:buClr>
              <a:buSzPts val="2400"/>
              <a:buChar char="•"/>
            </a:pPr>
            <a:r>
              <a:rPr lang="en-US" sz="1900">
                <a:solidFill>
                  <a:schemeClr val="dk1"/>
                </a:solidFill>
              </a:rPr>
              <a:t>Process in z/OSMF demos</a:t>
            </a:r>
            <a:endParaRPr sz="1900">
              <a:solidFill>
                <a:schemeClr val="dk1"/>
              </a:solidFill>
            </a:endParaRPr>
          </a:p>
          <a:p>
            <a:pPr marL="457200" lvl="0" indent="-381000" algn="l" rtl="0">
              <a:lnSpc>
                <a:spcPct val="115000"/>
              </a:lnSpc>
              <a:spcBef>
                <a:spcPts val="0"/>
              </a:spcBef>
              <a:spcAft>
                <a:spcPts val="0"/>
              </a:spcAft>
              <a:buClr>
                <a:schemeClr val="dk2"/>
              </a:buClr>
              <a:buSzPts val="2400"/>
              <a:buChar char="•"/>
            </a:pPr>
            <a:r>
              <a:rPr lang="en-US" sz="1900">
                <a:solidFill>
                  <a:schemeClr val="dk1"/>
                </a:solidFill>
              </a:rPr>
              <a:t>CSM to z/OSMF migration utility</a:t>
            </a:r>
            <a:endParaRPr sz="1900">
              <a:solidFill>
                <a:schemeClr val="dk1"/>
              </a:solidFill>
            </a:endParaRPr>
          </a:p>
          <a:p>
            <a:pPr marL="457200" lvl="0" indent="-381000" algn="l" rtl="0">
              <a:lnSpc>
                <a:spcPct val="115000"/>
              </a:lnSpc>
              <a:spcBef>
                <a:spcPts val="0"/>
              </a:spcBef>
              <a:spcAft>
                <a:spcPts val="0"/>
              </a:spcAft>
              <a:buClr>
                <a:schemeClr val="dk2"/>
              </a:buClr>
              <a:buSzPts val="2400"/>
              <a:buChar char="•"/>
            </a:pPr>
            <a:r>
              <a:rPr lang="en-US" sz="1900">
                <a:solidFill>
                  <a:schemeClr val="dk1"/>
                </a:solidFill>
              </a:rPr>
              <a:t>Broadcom MF </a:t>
            </a:r>
            <a:r>
              <a:rPr lang="en-US" sz="1900" u="sng">
                <a:solidFill>
                  <a:schemeClr val="dk1"/>
                </a:solidFill>
                <a:hlinkClick r:id="rId9">
                  <a:extLst>
                    <a:ext uri="{A12FA001-AC4F-418D-AE19-62706E023703}">
                      <ahyp:hlinkClr xmlns:ahyp="http://schemas.microsoft.com/office/drawing/2018/hyperlinkcolor" val="tx"/>
                    </a:ext>
                  </a:extLst>
                </a:hlinkClick>
              </a:rPr>
              <a:t>products using z/OSMF</a:t>
            </a:r>
            <a:r>
              <a:rPr lang="en-US" sz="1900">
                <a:solidFill>
                  <a:schemeClr val="dk1"/>
                </a:solidFill>
              </a:rPr>
              <a:t> for Software Management</a:t>
            </a:r>
            <a:endParaRPr sz="1900">
              <a:solidFill>
                <a:schemeClr val="dk1"/>
              </a:solidFill>
            </a:endParaRPr>
          </a:p>
          <a:p>
            <a:pPr marL="0" lvl="0" indent="0" algn="l" rtl="0">
              <a:lnSpc>
                <a:spcPct val="115000"/>
              </a:lnSpc>
              <a:spcBef>
                <a:spcPts val="0"/>
              </a:spcBef>
              <a:spcAft>
                <a:spcPts val="0"/>
              </a:spcAft>
              <a:buNone/>
            </a:pPr>
            <a:endParaRPr sz="1900">
              <a:solidFill>
                <a:schemeClr val="dk1"/>
              </a:solidFill>
            </a:endParaRPr>
          </a:p>
          <a:p>
            <a:pPr marL="0" lvl="0" indent="0" algn="l" rtl="0">
              <a:lnSpc>
                <a:spcPct val="115000"/>
              </a:lnSpc>
              <a:spcBef>
                <a:spcPts val="0"/>
              </a:spcBef>
              <a:spcAft>
                <a:spcPts val="0"/>
              </a:spcAft>
              <a:buNone/>
            </a:pPr>
            <a:r>
              <a:rPr lang="en-US" sz="1900">
                <a:solidFill>
                  <a:schemeClr val="dk1"/>
                </a:solidFill>
              </a:rPr>
              <a:t>Questions? Reach out! </a:t>
            </a:r>
            <a:r>
              <a:rPr lang="en-US" sz="1900" u="sng">
                <a:hlinkClick r:id="rId10"/>
              </a:rPr>
              <a:t>jan.cihlar@broadcom.com</a:t>
            </a:r>
            <a:r>
              <a:rPr lang="en-US" sz="1900">
                <a:solidFill>
                  <a:schemeClr val="dk1"/>
                </a:solidFill>
              </a:rPr>
              <a:t> </a:t>
            </a:r>
            <a:endParaRPr sz="1900">
              <a:solidFill>
                <a:schemeClr val="dk1"/>
              </a:solidFill>
            </a:endParaRPr>
          </a:p>
        </p:txBody>
      </p:sp>
    </p:spTree>
    <p:extLst>
      <p:ext uri="{BB962C8B-B14F-4D97-AF65-F5344CB8AC3E}">
        <p14:creationId xmlns:p14="http://schemas.microsoft.com/office/powerpoint/2010/main" val="225910052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DA287-6864-C54C-BB2D-C9EDA130FAA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38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Agenda </a:t>
            </a:r>
            <a:endParaRPr sz="4000" b="0" dirty="0">
              <a:solidFill>
                <a:schemeClr val="lt2"/>
              </a:solidFill>
            </a:endParaRPr>
          </a:p>
        </p:txBody>
      </p:sp>
      <p:sp>
        <p:nvSpPr>
          <p:cNvPr id="314" name="Google Shape;314;p5"/>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40"/>
              <a:buChar char="•"/>
            </a:pPr>
            <a:r>
              <a:rPr lang="en-GB" dirty="0"/>
              <a:t>What’s new? Why would it provide value?</a:t>
            </a:r>
            <a:endParaRPr dirty="0"/>
          </a:p>
          <a:p>
            <a:pPr marL="228600" lvl="0" indent="-228600" algn="l" rtl="0">
              <a:lnSpc>
                <a:spcPct val="100000"/>
              </a:lnSpc>
              <a:spcBef>
                <a:spcPts val="1200"/>
              </a:spcBef>
              <a:spcAft>
                <a:spcPts val="0"/>
              </a:spcAft>
              <a:buSzPts val="1440"/>
              <a:buChar char="•"/>
            </a:pPr>
            <a:r>
              <a:rPr lang="en-GB" dirty="0"/>
              <a:t>Defining the areas with Buffer Pools by Area</a:t>
            </a:r>
            <a:endParaRPr dirty="0">
              <a:solidFill>
                <a:srgbClr val="FF0000"/>
              </a:solidFill>
            </a:endParaRPr>
          </a:p>
          <a:p>
            <a:pPr marL="228600" lvl="0" indent="-228600" algn="l" rtl="0">
              <a:lnSpc>
                <a:spcPct val="100000"/>
              </a:lnSpc>
              <a:spcBef>
                <a:spcPts val="1200"/>
              </a:spcBef>
              <a:spcAft>
                <a:spcPts val="0"/>
              </a:spcAft>
              <a:buSzPts val="1440"/>
              <a:buChar char="•"/>
            </a:pPr>
            <a:r>
              <a:rPr lang="en-GB" dirty="0"/>
              <a:t>Dynamic adjustments</a:t>
            </a:r>
            <a:endParaRPr dirty="0"/>
          </a:p>
          <a:p>
            <a:pPr marL="228600" lvl="0" indent="-228600" algn="l" rtl="0">
              <a:lnSpc>
                <a:spcPct val="100000"/>
              </a:lnSpc>
              <a:spcBef>
                <a:spcPts val="1200"/>
              </a:spcBef>
              <a:spcAft>
                <a:spcPts val="0"/>
              </a:spcAft>
              <a:buSzPts val="1440"/>
              <a:buChar char="•"/>
            </a:pPr>
            <a:r>
              <a:rPr lang="en-GB" dirty="0"/>
              <a:t>Reporting and Dynamic System Table</a:t>
            </a:r>
            <a:endParaRPr dirty="0"/>
          </a:p>
          <a:p>
            <a:pPr marL="228600" lvl="0" indent="-228600" algn="l" rtl="0">
              <a:lnSpc>
                <a:spcPct val="100000"/>
              </a:lnSpc>
              <a:spcBef>
                <a:spcPts val="1200"/>
              </a:spcBef>
              <a:spcAft>
                <a:spcPts val="0"/>
              </a:spcAft>
              <a:buSzPts val="1440"/>
              <a:buChar char="•"/>
            </a:pPr>
            <a:r>
              <a:rPr lang="en-GB" dirty="0"/>
              <a:t>Messages</a:t>
            </a:r>
            <a:endParaRPr dirty="0"/>
          </a:p>
          <a:p>
            <a:pPr marL="228600" lvl="0" indent="-137160" algn="l" rtl="0">
              <a:lnSpc>
                <a:spcPct val="100000"/>
              </a:lnSpc>
              <a:spcBef>
                <a:spcPts val="1200"/>
              </a:spcBef>
              <a:spcAft>
                <a:spcPts val="0"/>
              </a:spcAft>
              <a:buSzPts val="144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40"/>
              <a:buNone/>
            </a:pPr>
            <a:r>
              <a:rPr lang="en-US" b="0" i="0" dirty="0">
                <a:solidFill>
                  <a:srgbClr val="222222"/>
                </a:solidFill>
                <a:effectLst/>
                <a:latin typeface="Arial" panose="020B0604020202020204" pitchFamily="34" charset="0"/>
              </a:rPr>
              <a:t>1.  What buffer management parameters do you use in your </a:t>
            </a:r>
            <a:r>
              <a:rPr lang="en-US" b="0" i="0" u="sng" dirty="0">
                <a:solidFill>
                  <a:srgbClr val="222222"/>
                </a:solidFill>
                <a:effectLst/>
                <a:latin typeface="Arial" panose="020B0604020202020204" pitchFamily="34" charset="0"/>
              </a:rPr>
              <a:t>production MUF(s)</a:t>
            </a:r>
            <a:r>
              <a:rPr lang="en-US" b="0" i="0" dirty="0">
                <a:solidFill>
                  <a:srgbClr val="222222"/>
                </a:solidFill>
                <a:effectLst/>
                <a:latin typeface="Arial" panose="020B0604020202020204" pitchFamily="34" charset="0"/>
              </a:rPr>
              <a:t> today (</a:t>
            </a:r>
            <a:r>
              <a:rPr lang="en-US" b="0" i="1" dirty="0">
                <a:solidFill>
                  <a:srgbClr val="222222"/>
                </a:solidFill>
                <a:effectLst/>
                <a:latin typeface="Arial" panose="020B0604020202020204" pitchFamily="34" charset="0"/>
              </a:rPr>
              <a:t>check all that apply</a:t>
            </a:r>
            <a:r>
              <a:rPr lang="en-US" b="0" i="0" dirty="0">
                <a:solidFill>
                  <a:srgbClr val="222222"/>
                </a:solidFill>
                <a:effectLst/>
                <a:latin typeface="Arial" panose="020B0604020202020204" pitchFamily="34" charset="0"/>
              </a:rPr>
              <a:t>)?</a:t>
            </a:r>
          </a:p>
          <a:p>
            <a:pPr marL="137160" indent="0" algn="l">
              <a:buNone/>
            </a:pPr>
            <a:r>
              <a:rPr lang="en-US" b="0" i="0" dirty="0">
                <a:effectLst/>
                <a:latin typeface="Arial" panose="020B0604020202020204" pitchFamily="34" charset="0"/>
              </a:rPr>
              <a:t>a.  SYSPOOL (System Buffers) and DATAPOOL (Data Buffers)</a:t>
            </a:r>
          </a:p>
          <a:p>
            <a:pPr marL="137160" indent="0" algn="l">
              <a:buNone/>
            </a:pPr>
            <a:r>
              <a:rPr lang="en-US" b="0" i="0" dirty="0">
                <a:effectLst/>
                <a:latin typeface="Arial" panose="020B0604020202020204" pitchFamily="34" charset="0"/>
              </a:rPr>
              <a:t>b.  FLEXPOOL (Dynamic Buffers)</a:t>
            </a:r>
          </a:p>
          <a:p>
            <a:pPr marL="137160" indent="0" algn="l">
              <a:buNone/>
            </a:pPr>
            <a:r>
              <a:rPr lang="en-US" b="0" i="0" dirty="0">
                <a:effectLst/>
                <a:latin typeface="Arial" panose="020B0604020202020204" pitchFamily="34" charset="0"/>
              </a:rPr>
              <a:t>c.  BUFFER_POOL_DEF (Alternate Buffer Pools)</a:t>
            </a:r>
          </a:p>
          <a:p>
            <a:pPr marL="137160" indent="0" algn="l">
              <a:buNone/>
            </a:pPr>
            <a:r>
              <a:rPr lang="en-US" b="0" i="0" dirty="0">
                <a:effectLst/>
                <a:latin typeface="Arial" panose="020B0604020202020204" pitchFamily="34" charset="0"/>
              </a:rPr>
              <a:t>d.  BUFFER_POOL_DATA and/or BUFFER_POOL_INDEX (Buffer Pools by Area)</a:t>
            </a: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339326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40"/>
              <a:buNone/>
            </a:pPr>
            <a:r>
              <a:rPr lang="en-US" b="0" i="0" dirty="0">
                <a:solidFill>
                  <a:srgbClr val="222222"/>
                </a:solidFill>
                <a:effectLst/>
                <a:latin typeface="Arial" panose="020B0604020202020204" pitchFamily="34" charset="0"/>
              </a:rPr>
              <a:t>2.  If you specify FLEXPOOL at production MUF startup, </a:t>
            </a:r>
            <a:r>
              <a:rPr lang="en-US" b="0" i="0" u="sng" dirty="0">
                <a:solidFill>
                  <a:srgbClr val="222222"/>
                </a:solidFill>
                <a:effectLst/>
                <a:latin typeface="Arial" panose="020B0604020202020204" pitchFamily="34" charset="0"/>
              </a:rPr>
              <a:t>do you actually use this feature</a:t>
            </a:r>
            <a:r>
              <a:rPr lang="en-US" b="0" i="0" dirty="0">
                <a:solidFill>
                  <a:srgbClr val="222222"/>
                </a:solidFill>
                <a:effectLst/>
                <a:latin typeface="Arial" panose="020B0604020202020204" pitchFamily="34" charset="0"/>
              </a:rPr>
              <a:t> to adjust buffer pools during the day or week?</a:t>
            </a:r>
          </a:p>
          <a:p>
            <a:pPr marL="137160" indent="0" algn="l">
              <a:buNone/>
            </a:pPr>
            <a:r>
              <a:rPr lang="en-US" b="0" i="0" dirty="0">
                <a:solidFill>
                  <a:srgbClr val="222222"/>
                </a:solidFill>
                <a:effectLst/>
                <a:latin typeface="Arial" panose="020B0604020202020204" pitchFamily="34" charset="0"/>
              </a:rPr>
              <a:t>a. Yes</a:t>
            </a:r>
          </a:p>
          <a:p>
            <a:pPr marL="137160" indent="0" algn="l">
              <a:buNone/>
            </a:pPr>
            <a:r>
              <a:rPr lang="en-US" b="0" i="0" dirty="0">
                <a:solidFill>
                  <a:srgbClr val="222222"/>
                </a:solidFill>
                <a:effectLst/>
                <a:latin typeface="Arial" panose="020B0604020202020204" pitchFamily="34" charset="0"/>
              </a:rPr>
              <a:t>b. No</a:t>
            </a:r>
          </a:p>
          <a:p>
            <a:pPr marL="137160" indent="0" algn="l">
              <a:buNone/>
            </a:pPr>
            <a:r>
              <a:rPr lang="en-US" b="0" i="0" dirty="0">
                <a:solidFill>
                  <a:srgbClr val="222222"/>
                </a:solidFill>
                <a:effectLst/>
                <a:latin typeface="Arial" panose="020B0604020202020204" pitchFamily="34" charset="0"/>
              </a:rPr>
              <a:t>c. Unsure</a:t>
            </a: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177772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
          <p:cNvSpPr txBox="1">
            <a:spLocks noGrp="1"/>
          </p:cNvSpPr>
          <p:nvPr>
            <p:ph type="title"/>
          </p:nvPr>
        </p:nvSpPr>
        <p:spPr>
          <a:xfrm>
            <a:off x="538162" y="268698"/>
            <a:ext cx="11196638" cy="998472"/>
          </a:xfrm>
          <a:prstGeom prst="rect">
            <a:avLst/>
          </a:prstGeom>
          <a:noFill/>
          <a:ln>
            <a:noFill/>
          </a:ln>
        </p:spPr>
        <p:txBody>
          <a:bodyPr spcFirstLastPara="1" vert="horz" wrap="square" lIns="91425" tIns="45700" rIns="91425" bIns="45700" rtlCol="0" anchor="ctr" anchorCtr="0">
            <a:noAutofit/>
          </a:bodyPr>
          <a:lstStyle/>
          <a:p>
            <a:pPr>
              <a:buSzPts val="2800"/>
              <a:buFont typeface="Arial"/>
            </a:pPr>
            <a:r>
              <a:rPr lang="en-GB" sz="4000" b="0" dirty="0">
                <a:solidFill>
                  <a:schemeClr val="lt2"/>
                </a:solidFill>
              </a:rPr>
              <a:t>Poll question </a:t>
            </a:r>
            <a:endParaRPr sz="4000" b="0" dirty="0">
              <a:solidFill>
                <a:schemeClr val="lt2"/>
              </a:solidFill>
            </a:endParaRPr>
          </a:p>
        </p:txBody>
      </p:sp>
      <p:sp>
        <p:nvSpPr>
          <p:cNvPr id="307" name="Google Shape;307;p4"/>
          <p:cNvSpPr txBox="1">
            <a:spLocks noGrp="1"/>
          </p:cNvSpPr>
          <p:nvPr>
            <p:ph type="body" idx="1"/>
          </p:nvPr>
        </p:nvSpPr>
        <p:spPr>
          <a:xfrm>
            <a:off x="538162" y="1825625"/>
            <a:ext cx="10515600" cy="4351338"/>
          </a:xfrm>
          <a:prstGeom prst="rect">
            <a:avLst/>
          </a:prstGeom>
          <a:noFill/>
          <a:ln>
            <a:noFill/>
          </a:ln>
        </p:spPr>
        <p:txBody>
          <a:bodyPr spcFirstLastPara="1" wrap="square" lIns="91425" tIns="45700" rIns="91425" bIns="45700" anchor="t" anchorCtr="0">
            <a:noAutofit/>
          </a:bodyPr>
          <a:lstStyle/>
          <a:p>
            <a:pPr marL="137160" indent="0" algn="l">
              <a:buNone/>
            </a:pPr>
            <a:r>
              <a:rPr lang="en-US" b="0" i="0" dirty="0">
                <a:solidFill>
                  <a:srgbClr val="222222"/>
                </a:solidFill>
                <a:effectLst/>
                <a:latin typeface="Arial" panose="020B0604020202020204" pitchFamily="34" charset="0"/>
              </a:rPr>
              <a:t>3.  What do you do to prioritize your highest priority applications (those that "pay the bills") in your organization?  (</a:t>
            </a:r>
            <a:r>
              <a:rPr lang="en-US" b="0" i="1" dirty="0">
                <a:solidFill>
                  <a:srgbClr val="222222"/>
                </a:solidFill>
                <a:effectLst/>
                <a:latin typeface="Arial" panose="020B0604020202020204" pitchFamily="34" charset="0"/>
              </a:rPr>
              <a:t>check all that apply</a:t>
            </a:r>
            <a:r>
              <a:rPr lang="en-US" b="0" i="0" dirty="0">
                <a:solidFill>
                  <a:srgbClr val="222222"/>
                </a:solidFill>
                <a:effectLst/>
                <a:latin typeface="Arial" panose="020B0604020202020204" pitchFamily="34" charset="0"/>
              </a:rPr>
              <a:t>)</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marL="137160" indent="0" algn="l">
              <a:buNone/>
            </a:pPr>
            <a:r>
              <a:rPr lang="en-US" b="0" i="0" dirty="0">
                <a:solidFill>
                  <a:srgbClr val="222222"/>
                </a:solidFill>
                <a:effectLst/>
                <a:latin typeface="Arial" panose="020B0604020202020204" pitchFamily="34" charset="0"/>
              </a:rPr>
              <a:t>a. Prioritize in my scheduling system</a:t>
            </a:r>
          </a:p>
          <a:p>
            <a:pPr marL="137160" indent="0" algn="l">
              <a:buNone/>
            </a:pPr>
            <a:r>
              <a:rPr lang="en-US" b="0" i="0" dirty="0">
                <a:solidFill>
                  <a:srgbClr val="222222"/>
                </a:solidFill>
                <a:effectLst/>
                <a:latin typeface="Arial" panose="020B0604020202020204" pitchFamily="34" charset="0"/>
              </a:rPr>
              <a:t>b. Prioritize in Workload Manager</a:t>
            </a:r>
          </a:p>
          <a:p>
            <a:pPr marL="137160" indent="0" algn="l">
              <a:buNone/>
            </a:pPr>
            <a:r>
              <a:rPr lang="en-US" b="0" i="0" dirty="0">
                <a:solidFill>
                  <a:srgbClr val="222222"/>
                </a:solidFill>
                <a:effectLst/>
                <a:latin typeface="Arial" panose="020B0604020202020204" pitchFamily="34" charset="0"/>
              </a:rPr>
              <a:t>c. Prioritize in CICS</a:t>
            </a:r>
          </a:p>
          <a:p>
            <a:pPr marL="137160" indent="0" algn="l">
              <a:buNone/>
            </a:pPr>
            <a:r>
              <a:rPr lang="en-US" b="0" i="0" dirty="0">
                <a:solidFill>
                  <a:srgbClr val="222222"/>
                </a:solidFill>
                <a:effectLst/>
                <a:latin typeface="Arial" panose="020B0604020202020204" pitchFamily="34" charset="0"/>
              </a:rPr>
              <a:t>d. Set priority in the URTs I use for those applications</a:t>
            </a:r>
          </a:p>
          <a:p>
            <a:pPr marL="137160" indent="0" algn="l">
              <a:buNone/>
            </a:pPr>
            <a:r>
              <a:rPr lang="en-US" b="0" i="0" dirty="0">
                <a:solidFill>
                  <a:srgbClr val="222222"/>
                </a:solidFill>
                <a:effectLst/>
                <a:latin typeface="Arial" panose="020B0604020202020204" pitchFamily="34" charset="0"/>
              </a:rPr>
              <a:t>e. Use FLEXPOOL to add buffers while executing the applications</a:t>
            </a:r>
          </a:p>
          <a:p>
            <a:pPr marL="137160" indent="0" algn="l">
              <a:buNone/>
            </a:pPr>
            <a:r>
              <a:rPr lang="en-US" b="0" i="0" dirty="0">
                <a:solidFill>
                  <a:srgbClr val="222222"/>
                </a:solidFill>
                <a:effectLst/>
                <a:latin typeface="Arial" panose="020B0604020202020204" pitchFamily="34" charset="0"/>
              </a:rPr>
              <a:t>f. Other</a:t>
            </a:r>
          </a:p>
          <a:p>
            <a:pPr marL="0" lvl="0" indent="0" algn="l" rtl="0">
              <a:lnSpc>
                <a:spcPct val="100000"/>
              </a:lnSpc>
              <a:spcBef>
                <a:spcPts val="1200"/>
              </a:spcBef>
              <a:spcAft>
                <a:spcPts val="0"/>
              </a:spcAft>
              <a:buSzPts val="1440"/>
              <a:buNone/>
            </a:pPr>
            <a:endParaRPr dirty="0"/>
          </a:p>
          <a:p>
            <a:pPr marL="228600" lvl="0" indent="-137160" algn="l" rtl="0">
              <a:lnSpc>
                <a:spcPct val="100000"/>
              </a:lnSpc>
              <a:spcBef>
                <a:spcPts val="1200"/>
              </a:spcBef>
              <a:spcAft>
                <a:spcPts val="0"/>
              </a:spcAft>
              <a:buSzPts val="1440"/>
              <a:buNone/>
            </a:pPr>
            <a:endParaRPr dirty="0"/>
          </a:p>
        </p:txBody>
      </p:sp>
    </p:spTree>
    <p:extLst>
      <p:ext uri="{BB962C8B-B14F-4D97-AF65-F5344CB8AC3E}">
        <p14:creationId xmlns:p14="http://schemas.microsoft.com/office/powerpoint/2010/main" val="218126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AC8A16C-0B0B-1C45-B6BC-C9B67C2E6A80}"/>
              </a:ext>
            </a:extLst>
          </p:cNvPr>
          <p:cNvSpPr>
            <a:spLocks noGrp="1"/>
          </p:cNvSpPr>
          <p:nvPr>
            <p:ph type="subTitle" idx="1"/>
          </p:nvPr>
        </p:nvSpPr>
        <p:spPr/>
        <p:txBody>
          <a:bodyPr/>
          <a:lstStyle/>
          <a:p>
            <a:r>
              <a:rPr lang="en-US" dirty="0"/>
              <a:t>Why would it provide value?</a:t>
            </a:r>
          </a:p>
        </p:txBody>
      </p:sp>
      <p:graphicFrame>
        <p:nvGraphicFramePr>
          <p:cNvPr id="4" name="Table 3">
            <a:extLst>
              <a:ext uri="{FF2B5EF4-FFF2-40B4-BE49-F238E27FC236}">
                <a16:creationId xmlns:a16="http://schemas.microsoft.com/office/drawing/2014/main" id="{70AB6A9B-7EF5-334A-9722-D95B13173DCA}"/>
              </a:ext>
            </a:extLst>
          </p:cNvPr>
          <p:cNvGraphicFramePr>
            <a:graphicFrameLocks noGrp="1"/>
          </p:cNvGraphicFramePr>
          <p:nvPr/>
        </p:nvGraphicFramePr>
        <p:xfrm>
          <a:off x="838199" y="3189157"/>
          <a:ext cx="8473581" cy="1457793"/>
        </p:xfrm>
        <a:graphic>
          <a:graphicData uri="http://schemas.openxmlformats.org/drawingml/2006/table">
            <a:tbl>
              <a:tblPr>
                <a:noFill/>
              </a:tblPr>
              <a:tblGrid>
                <a:gridCol w="8473581">
                  <a:extLst>
                    <a:ext uri="{9D8B030D-6E8A-4147-A177-3AD203B41FA5}">
                      <a16:colId xmlns:a16="http://schemas.microsoft.com/office/drawing/2014/main" val="262792795"/>
                    </a:ext>
                  </a:extLst>
                </a:gridCol>
              </a:tblGrid>
              <a:tr h="1457793">
                <a:tc>
                  <a:txBody>
                    <a:bodyPr/>
                    <a:lstStyle/>
                    <a:p>
                      <a:pPr marL="515938" indent="0">
                        <a:tabLst/>
                      </a:pPr>
                      <a:r>
                        <a:rPr lang="en-US" sz="4400" b="1" dirty="0">
                          <a:solidFill>
                            <a:schemeClr val="bg1"/>
                          </a:solidFill>
                        </a:rPr>
                        <a:t>What’s new?</a:t>
                      </a:r>
                    </a:p>
                  </a:txBody>
                  <a:tcPr marL="0" marR="0" marT="0" marB="0" anchor="ctr">
                    <a:lnL w="38100"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79320794"/>
                  </a:ext>
                </a:extLst>
              </a:tr>
            </a:tbl>
          </a:graphicData>
        </a:graphic>
      </p:graphicFrame>
      <p:pic>
        <p:nvPicPr>
          <p:cNvPr id="7" name="Picture Placeholder 6" descr="A picture containing text, open&#10;&#10;Description automatically generated">
            <a:extLst>
              <a:ext uri="{FF2B5EF4-FFF2-40B4-BE49-F238E27FC236}">
                <a16:creationId xmlns:a16="http://schemas.microsoft.com/office/drawing/2014/main" id="{2D640E02-14D0-C64D-8660-7BDE68FFE1F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23710" r="46"/>
          <a:stretch/>
        </p:blipFill>
        <p:spPr>
          <a:xfrm>
            <a:off x="6910388" y="106363"/>
            <a:ext cx="5278437" cy="5116512"/>
          </a:xfrm>
        </p:spPr>
      </p:pic>
    </p:spTree>
    <p:extLst>
      <p:ext uri="{BB962C8B-B14F-4D97-AF65-F5344CB8AC3E}">
        <p14:creationId xmlns:p14="http://schemas.microsoft.com/office/powerpoint/2010/main" val="25786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Background">
  <a:themeElements>
    <a:clrScheme name="Broadcom Mainframe">
      <a:dk1>
        <a:srgbClr val="53565A"/>
      </a:dk1>
      <a:lt1>
        <a:srgbClr val="FFFFFF"/>
      </a:lt1>
      <a:dk2>
        <a:srgbClr val="111820"/>
      </a:dk2>
      <a:lt2>
        <a:srgbClr val="0098C7"/>
      </a:lt2>
      <a:accent1>
        <a:srgbClr val="CC092F"/>
      </a:accent1>
      <a:accent2>
        <a:srgbClr val="E68C28"/>
      </a:accent2>
      <a:accent3>
        <a:srgbClr val="007B8B"/>
      </a:accent3>
      <a:accent4>
        <a:srgbClr val="6C4B94"/>
      </a:accent4>
      <a:accent5>
        <a:srgbClr val="005B8A"/>
      </a:accent5>
      <a:accent6>
        <a:srgbClr val="F3BA16"/>
      </a:accent6>
      <a:hlink>
        <a:srgbClr val="0098C7"/>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BROADCOM 1/19/20">
      <a:dk1>
        <a:sysClr val="windowText" lastClr="000000"/>
      </a:dk1>
      <a:lt1>
        <a:sysClr val="window" lastClr="FFFFFF"/>
      </a:lt1>
      <a:dk2>
        <a:srgbClr val="CC092F"/>
      </a:dk2>
      <a:lt2>
        <a:srgbClr val="5A5A5A"/>
      </a:lt2>
      <a:accent1>
        <a:srgbClr val="0098C7"/>
      </a:accent1>
      <a:accent2>
        <a:srgbClr val="007B8C"/>
      </a:accent2>
      <a:accent3>
        <a:srgbClr val="F3BA16"/>
      </a:accent3>
      <a:accent4>
        <a:srgbClr val="6C4B94"/>
      </a:accent4>
      <a:accent5>
        <a:srgbClr val="97999B"/>
      </a:accent5>
      <a:accent6>
        <a:srgbClr val="9DA03C"/>
      </a:accent6>
      <a:hlink>
        <a:srgbClr val="0098C7"/>
      </a:hlink>
      <a:folHlink>
        <a:srgbClr val="E68C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Background">
  <a:themeElements>
    <a:clrScheme name="Custom 3">
      <a:dk1>
        <a:srgbClr val="3A3E3C"/>
      </a:dk1>
      <a:lt1>
        <a:srgbClr val="FFFFFF"/>
      </a:lt1>
      <a:dk2>
        <a:srgbClr val="BBBCBC"/>
      </a:dk2>
      <a:lt2>
        <a:srgbClr val="97999B"/>
      </a:lt2>
      <a:accent1>
        <a:srgbClr val="007B8C"/>
      </a:accent1>
      <a:accent2>
        <a:srgbClr val="CC092F"/>
      </a:accent2>
      <a:accent3>
        <a:srgbClr val="E68C28"/>
      </a:accent3>
      <a:accent4>
        <a:srgbClr val="6C4B93"/>
      </a:accent4>
      <a:accent5>
        <a:srgbClr val="005C8A"/>
      </a:accent5>
      <a:accent6>
        <a:srgbClr val="F3BA16"/>
      </a:accent6>
      <a:hlink>
        <a:srgbClr val="007B8C"/>
      </a:hlink>
      <a:folHlink>
        <a:srgbClr val="3E3B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 xmlns="1980a0f6-d8bc-4ba0-a269-067b28ec2aee"/>
    <Client xmlns="1980a0f6-d8bc-4ba0-a269-067b28ec2aee">Enter Choice #1</Client>
    <AE xmlns="1980a0f6-d8bc-4ba0-a269-067b28ec2aee" xsi:nil="true"/>
    <Document_x0020_Type xmlns="1980a0f6-d8bc-4ba0-a269-067b28ec2aee" xsi:nil="true"/>
    <Industry xmlns="1980a0f6-d8bc-4ba0-a269-067b28ec2aee"/>
    <ValueProposition xmlns="1980a0f6-d8bc-4ba0-a269-067b28ec2aee"/>
    <DateDelivered xmlns="1980a0f6-d8bc-4ba0-a269-067b28ec2aee" xsi:nil="true"/>
    <SharedWithUsers xmlns="f117bbf7-a402-42ed-814c-2def9418f98a">
      <UserInfo>
        <DisplayName>Fleming, Anne</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B6F176F28AFA4F8B70D4E438318186" ma:contentTypeVersion="27" ma:contentTypeDescription="Create a new document." ma:contentTypeScope="" ma:versionID="ac4ddbdf4748204943b606592f5a0424">
  <xsd:schema xmlns:xsd="http://www.w3.org/2001/XMLSchema" xmlns:xs="http://www.w3.org/2001/XMLSchema" xmlns:p="http://schemas.microsoft.com/office/2006/metadata/properties" xmlns:ns2="1980a0f6-d8bc-4ba0-a269-067b28ec2aee" xmlns:ns3="f117bbf7-a402-42ed-814c-2def9418f98a" targetNamespace="http://schemas.microsoft.com/office/2006/metadata/properties" ma:root="true" ma:fieldsID="48cafa8adda270d656c54b925032d3e1" ns2:_="" ns3:_="">
    <xsd:import namespace="1980a0f6-d8bc-4ba0-a269-067b28ec2aee"/>
    <xsd:import namespace="f117bbf7-a402-42ed-814c-2def9418f9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Client" minOccurs="0"/>
                <xsd:element ref="ns2:DateDelivered" minOccurs="0"/>
                <xsd:element ref="ns2:AE" minOccurs="0"/>
                <xsd:element ref="ns2:Service" minOccurs="0"/>
                <xsd:element ref="ns2:ValueProposition" minOccurs="0"/>
                <xsd:element ref="ns2:Industry"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Document_x0020_Typ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0a0f6-d8bc-4ba0-a269-067b28ec2a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Client" ma:index="12" nillable="true" ma:displayName="Client" ma:default="Enter Choice #1" ma:format="Dropdown" ma:internalName="Client">
      <xsd:simpleType>
        <xsd:restriction base="dms:Text">
          <xsd:maxLength value="255"/>
        </xsd:restriction>
      </xsd:simpleType>
    </xsd:element>
    <xsd:element name="DateDelivered" ma:index="13" nillable="true" ma:displayName="Date Delivered" ma:format="DateOnly" ma:internalName="DateDelivered">
      <xsd:simpleType>
        <xsd:restriction base="dms:DateTime"/>
      </xsd:simpleType>
    </xsd:element>
    <xsd:element name="AE" ma:index="14" nillable="true" ma:displayName="AE" ma:format="Dropdown" ma:internalName="AE">
      <xsd:simpleType>
        <xsd:restriction base="dms:Choice">
          <xsd:enumeration value="Alan Kroske"/>
          <xsd:enumeration value="Anette Falkner"/>
          <xsd:enumeration value="Brad Kurusz"/>
          <xsd:enumeration value="Bruce Borrman"/>
          <xsd:enumeration value="Charlie Ferbet"/>
          <xsd:enumeration value="Chris Haenni"/>
          <xsd:enumeration value="Christine Presti"/>
          <xsd:enumeration value="Cindy Yorke"/>
          <xsd:enumeration value="Corey Terman"/>
          <xsd:enumeration value="Dave Caldwell"/>
          <xsd:enumeration value="Dave Oler"/>
          <xsd:enumeration value="David Schulze"/>
          <xsd:enumeration value="Dick O'Connor"/>
          <xsd:enumeration value="Dixie Anderson"/>
          <xsd:enumeration value="Elliott Ballmann"/>
          <xsd:enumeration value="Jan Martemucci"/>
          <xsd:enumeration value="Janet Weiner"/>
          <xsd:enumeration value="Jill Steckel"/>
          <xsd:enumeration value="Joe Bierowski"/>
          <xsd:enumeration value="Joe Lodes"/>
          <xsd:enumeration value="Jordan Wood"/>
          <xsd:enumeration value="Justin Aarsvold"/>
          <xsd:enumeration value="Kate Walsh"/>
          <xsd:enumeration value="Kelly Cross"/>
          <xsd:enumeration value="Kelly Whitney"/>
          <xsd:enumeration value="Kristin Fahey"/>
          <xsd:enumeration value="Lin Campanile"/>
          <xsd:enumeration value="Lynne Halligan"/>
          <xsd:enumeration value="Mark Houska"/>
          <xsd:enumeration value="Mark Stried"/>
          <xsd:enumeration value="Mary Casey"/>
          <xsd:enumeration value="Maureen Merli"/>
          <xsd:enumeration value="Michael Bauer"/>
          <xsd:enumeration value="Michelle Novoa"/>
          <xsd:enumeration value="Mike McClernon"/>
          <xsd:enumeration value="Moira FitzPatrick"/>
          <xsd:enumeration value="Nancy Casazza"/>
          <xsd:enumeration value="Nicky Truong"/>
          <xsd:enumeration value="Nicole Anderson"/>
          <xsd:enumeration value="Noelle Boesenberg"/>
          <xsd:enumeration value="Paul Rich"/>
          <xsd:enumeration value="Peggy Garcia"/>
          <xsd:enumeration value="Peggy Jordan"/>
          <xsd:enumeration value="Reista Schad"/>
          <xsd:enumeration value="Sam Carrow"/>
          <xsd:enumeration value="Scott Oliker"/>
          <xsd:enumeration value="Sern Andersen"/>
          <xsd:enumeration value="Sharon Altsheler"/>
          <xsd:enumeration value="Steve Asher"/>
          <xsd:enumeration value="Steve McKee"/>
          <xsd:enumeration value="Terry Purcell"/>
          <xsd:enumeration value="Tim Bruins"/>
          <xsd:enumeration value="Tom O'Rourke"/>
          <xsd:enumeration value="Tom Ryder"/>
          <xsd:enumeration value="Tom Wilson"/>
        </xsd:restriction>
      </xsd:simpleType>
    </xsd:element>
    <xsd:element name="Service" ma:index="15" nillable="true" ma:displayName="Service" ma:format="Dropdown" ma:internalName="Service">
      <xsd:complexType>
        <xsd:complexContent>
          <xsd:extension base="dms:MultiChoice">
            <xsd:sequence>
              <xsd:element name="Value" maxOccurs="unbounded" minOccurs="0" nillable="true">
                <xsd:simpleType>
                  <xsd:restriction base="dms:Choice">
                    <xsd:enumeration value="Design Studio"/>
                    <xsd:enumeration value="Sourcing"/>
                    <xsd:enumeration value="Event Management"/>
                    <xsd:enumeration value="Creative Communications"/>
                    <xsd:enumeration value="Production"/>
                    <xsd:enumeration value="Air Ticketing &amp; Guest Services"/>
                    <xsd:enumeration value="Registration &amp; Housing"/>
                    <xsd:enumeration value="Event Technology"/>
                    <xsd:enumeration value="On-Site Support"/>
                    <xsd:enumeration value="Billing &amp; Reconciliation"/>
                    <xsd:enumeration value="Data Analysis &amp; Reporting"/>
                    <xsd:enumeration value="SMM"/>
                    <xsd:enumeration value="Global Meetings"/>
                  </xsd:restriction>
                </xsd:simpleType>
              </xsd:element>
            </xsd:sequence>
          </xsd:extension>
        </xsd:complexContent>
      </xsd:complexType>
    </xsd:element>
    <xsd:element name="ValueProposition" ma:index="16" nillable="true" ma:displayName="Value Proposition" ma:format="Dropdown" ma:internalName="ValueProposition">
      <xsd:complexType>
        <xsd:complexContent>
          <xsd:extension base="dms:MultiChoice">
            <xsd:sequence>
              <xsd:element name="Value" maxOccurs="unbounded" minOccurs="0" nillable="true">
                <xsd:simpleType>
                  <xsd:restriction base="dms:Choice">
                    <xsd:enumeration value="Behavioral Science &amp; Innovation"/>
                    <xsd:enumeration value="Buying Power &amp; Cost Savings"/>
                    <xsd:enumeration value="Data-Driven Insights"/>
                    <xsd:enumeration value="Destination Knowledge"/>
                    <xsd:enumeration value="Experience Design"/>
                    <xsd:enumeration value="Integrated Technology"/>
                    <xsd:enumeration value="Our People"/>
                    <xsd:enumeration value="Risk Mitigation &amp; Emergency Preparedness"/>
                    <xsd:enumeration value="Scalability &amp; Flexibility"/>
                  </xsd:restriction>
                </xsd:simpleType>
              </xsd:element>
            </xsd:sequence>
          </xsd:extension>
        </xsd:complexContent>
      </xsd:complexType>
    </xsd:element>
    <xsd:element name="Industry" ma:index="17"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Automotive"/>
                    <xsd:enumeration value="Financial/Insurance"/>
                    <xsd:enumeration value="Pharmaceutical"/>
                    <xsd:enumeration value="Technology"/>
                    <xsd:enumeration value="Diversified"/>
                    <xsd:enumeration value="Manufacturing"/>
                    <xsd:enumeration value="Multiple"/>
                  </xsd:restriction>
                </xsd:simpleType>
              </xsd:element>
            </xsd:sequence>
          </xsd:extension>
        </xsd:complexContent>
      </xsd:complex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Document_x0020_Type" ma:index="25" nillable="true" ma:displayName="Presentation_Type" ma:format="Dropdown" ma:internalName="Document_x0020_Type">
      <xsd:simpleType>
        <xsd:restriction base="dms:Choice">
          <xsd:enumeration value="Template"/>
          <xsd:enumeration value="Master"/>
          <xsd:enumeration value="Specialty"/>
          <xsd:enumeration value="Ebook"/>
          <xsd:enumeration value="InfoSheet"/>
          <xsd:enumeration value="StandUp"/>
          <xsd:enumeration value="LeaveBehind"/>
          <xsd:enumeration value="RFP_Response"/>
          <xsd:enumeration value="Schematic"/>
        </xsd:restriction>
      </xsd:simpleType>
    </xsd:element>
    <xsd:element name="MediaServiceLocation" ma:index="26" nillable="true" ma:displayName="Location" ma:internalName="MediaServiceLocation"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17bbf7-a402-42ed-814c-2def9418f98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F84D3-BCA8-441E-8E5F-CD49F016CD6D}">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f117bbf7-a402-42ed-814c-2def9418f98a"/>
    <ds:schemaRef ds:uri="1980a0f6-d8bc-4ba0-a269-067b28ec2aee"/>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7FA35EC-5041-4935-8B94-19C410F89B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0a0f6-d8bc-4ba0-a269-067b28ec2aee"/>
    <ds:schemaRef ds:uri="f117bbf7-a402-42ed-814c-2def9418f9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44B142-3B7A-4904-B5A2-0A1865D592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5636</TotalTime>
  <Words>4125</Words>
  <Application>Microsoft Office PowerPoint</Application>
  <PresentationFormat>Widescreen</PresentationFormat>
  <Paragraphs>360</Paragraphs>
  <Slides>47</Slides>
  <Notes>36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47</vt:i4>
      </vt:variant>
    </vt:vector>
  </HeadingPairs>
  <TitlesOfParts>
    <vt:vector size="55" baseType="lpstr">
      <vt:lpstr>Arial</vt:lpstr>
      <vt:lpstr>Calibri</vt:lpstr>
      <vt:lpstr>Courier New</vt:lpstr>
      <vt:lpstr>System Font Regular</vt:lpstr>
      <vt:lpstr>Wingdings</vt:lpstr>
      <vt:lpstr>White Background</vt:lpstr>
      <vt:lpstr>4_Office Theme</vt:lpstr>
      <vt:lpstr>1_White Background</vt:lpstr>
      <vt:lpstr>PowerPoint Presentation</vt:lpstr>
      <vt:lpstr>Disclaimer</vt:lpstr>
      <vt:lpstr>Abstract </vt:lpstr>
      <vt:lpstr>Biography </vt:lpstr>
      <vt:lpstr>Agenda </vt:lpstr>
      <vt:lpstr>Poll question </vt:lpstr>
      <vt:lpstr>Poll question </vt:lpstr>
      <vt:lpstr>Poll question </vt:lpstr>
      <vt:lpstr>PowerPoint Presentation</vt:lpstr>
      <vt:lpstr>General feature Buffer pool for an index or data area </vt:lpstr>
      <vt:lpstr>Buffer Pools by Area versus COVERED</vt:lpstr>
      <vt:lpstr>Buffer Pools by Area versus BUFFER_POOL_DEF</vt:lpstr>
      <vt:lpstr>Buffer Pools by Area versus SYSPOOL or DATAPOOL</vt:lpstr>
      <vt:lpstr>Buffer Pools by Area benefits</vt:lpstr>
      <vt:lpstr>Index areas combine high level IXX and low level DXX</vt:lpstr>
      <vt:lpstr>Recap: Why another buffer pool?</vt:lpstr>
      <vt:lpstr>PowerPoint Presentation</vt:lpstr>
      <vt:lpstr>Defining the areas</vt:lpstr>
      <vt:lpstr>Defining the areas, examples</vt:lpstr>
      <vt:lpstr>Defining the areas, examples</vt:lpstr>
      <vt:lpstr>Defining the areas</vt:lpstr>
      <vt:lpstr>PowerPoint Presentation</vt:lpstr>
      <vt:lpstr>Tuning after the area is open - New Size</vt:lpstr>
      <vt:lpstr>Tuning after the area is open - New Size</vt:lpstr>
      <vt:lpstr>Tuning after the area is open - Resize</vt:lpstr>
      <vt:lpstr>Tuning after the area is open - RESIZE</vt:lpstr>
      <vt:lpstr>PowerPoint Presentation</vt:lpstr>
      <vt:lpstr>Reporting for areas that have been opened</vt:lpstr>
      <vt:lpstr>Reporting</vt:lpstr>
      <vt:lpstr>Reporting</vt:lpstr>
      <vt:lpstr>Dynamic System Table</vt:lpstr>
      <vt:lpstr>PowerPoint Presentation</vt:lpstr>
      <vt:lpstr>Messages: DB01420I, DB01421I</vt:lpstr>
      <vt:lpstr>Questions</vt:lpstr>
      <vt:lpstr>Poll question </vt:lpstr>
      <vt:lpstr>Poll question </vt:lpstr>
      <vt:lpstr>Poll question </vt:lpstr>
      <vt:lpstr>Keeping You Informed</vt:lpstr>
      <vt:lpstr>Partnering with You – How you Can Get Involved </vt:lpstr>
      <vt:lpstr>Database Webcast: Thursday, April 21 @ 11:00 (ET)</vt:lpstr>
      <vt:lpstr>Communities – Ideas Update</vt:lpstr>
      <vt:lpstr>Ideas – Community Navigation </vt:lpstr>
      <vt:lpstr>Education</vt:lpstr>
      <vt:lpstr>Mainframe Vitality Program We partner with you to resolve skill gaps </vt:lpstr>
      <vt:lpstr>EOS Announcement: August 31, 2022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Template</dc:subject>
  <dc:creator>Ginny Redgate</dc:creator>
  <cp:keywords>Broadcom</cp:keywords>
  <cp:lastModifiedBy>Dale Russell</cp:lastModifiedBy>
  <cp:revision>130</cp:revision>
  <dcterms:created xsi:type="dcterms:W3CDTF">2021-01-12T18:27:50Z</dcterms:created>
  <dcterms:modified xsi:type="dcterms:W3CDTF">2022-04-14T16:17:12Z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0x01010024B6F176F28AFA4F8B70D4E438318186</vt:lpwstr>
  </property>
</Properties>
</file>