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63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1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2811D-69B4-4A24-8B5A-D86E30159D7E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D7D0-F25E-48F3-AB55-94EE583D9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585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2811D-69B4-4A24-8B5A-D86E30159D7E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D7D0-F25E-48F3-AB55-94EE583D9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605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2811D-69B4-4A24-8B5A-D86E30159D7E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D7D0-F25E-48F3-AB55-94EE583D9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672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2811D-69B4-4A24-8B5A-D86E30159D7E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D7D0-F25E-48F3-AB55-94EE583D9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13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2811D-69B4-4A24-8B5A-D86E30159D7E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D7D0-F25E-48F3-AB55-94EE583D9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564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2811D-69B4-4A24-8B5A-D86E30159D7E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D7D0-F25E-48F3-AB55-94EE583D9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95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2811D-69B4-4A24-8B5A-D86E30159D7E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D7D0-F25E-48F3-AB55-94EE583D9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300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2811D-69B4-4A24-8B5A-D86E30159D7E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D7D0-F25E-48F3-AB55-94EE583D9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17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2811D-69B4-4A24-8B5A-D86E30159D7E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D7D0-F25E-48F3-AB55-94EE583D9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133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2811D-69B4-4A24-8B5A-D86E30159D7E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D7D0-F25E-48F3-AB55-94EE583D9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103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2811D-69B4-4A24-8B5A-D86E30159D7E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D7D0-F25E-48F3-AB55-94EE583D9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359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2811D-69B4-4A24-8B5A-D86E30159D7E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8D7D0-F25E-48F3-AB55-94EE583D9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430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va.microsoft.com/en-us/training-courses/getting-started-with-powershell-3-0-jump-start-8276" TargetMode="External"/><Relationship Id="rId2" Type="http://schemas.openxmlformats.org/officeDocument/2006/relationships/hyperlink" Target="https://support.symantec.com/en_US/article.HOWTO9912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hub.com/Tiberriver256/PoshAltiris" TargetMode="External"/><Relationship Id="rId5" Type="http://schemas.openxmlformats.org/officeDocument/2006/relationships/hyperlink" Target="https://www.symantec.com/connect/articles/start-altiris-task-powershell-using-poshaltiris" TargetMode="External"/><Relationship Id="rId4" Type="http://schemas.openxmlformats.org/officeDocument/2006/relationships/hyperlink" Target="https://www.symantec.com/connect/articles/altiris-asdk-powershell-modul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support.symantec.com/en_US/article.HOWTO9912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What is the ASDK?</a:t>
            </a:r>
            <a:endParaRPr lang="en-US" dirty="0"/>
          </a:p>
          <a:p>
            <a:r>
              <a:rPr lang="en-US" dirty="0">
                <a:hlinkClick r:id="rId3"/>
              </a:rPr>
              <a:t>PowerShell Learning</a:t>
            </a:r>
            <a:endParaRPr lang="en-US" dirty="0"/>
          </a:p>
          <a:p>
            <a:r>
              <a:rPr lang="en-US" dirty="0">
                <a:hlinkClick r:id="rId4"/>
              </a:rPr>
              <a:t>Intro to </a:t>
            </a:r>
            <a:r>
              <a:rPr lang="en-US" dirty="0" err="1">
                <a:hlinkClick r:id="rId4"/>
              </a:rPr>
              <a:t>PoshAltiris</a:t>
            </a:r>
            <a:r>
              <a:rPr lang="en-US" dirty="0">
                <a:hlinkClick r:id="rId4"/>
              </a:rPr>
              <a:t> (How to install, etc.)</a:t>
            </a:r>
            <a:endParaRPr lang="en-US" dirty="0"/>
          </a:p>
          <a:p>
            <a:r>
              <a:rPr lang="en-US" dirty="0">
                <a:hlinkClick r:id="rId5"/>
              </a:rPr>
              <a:t>How to run an Altiris task from PowerShell using the </a:t>
            </a:r>
            <a:r>
              <a:rPr lang="en-US" dirty="0" err="1">
                <a:hlinkClick r:id="rId5"/>
              </a:rPr>
              <a:t>PoshAltiris</a:t>
            </a:r>
            <a:r>
              <a:rPr lang="en-US" dirty="0">
                <a:hlinkClick r:id="rId5"/>
              </a:rPr>
              <a:t> PowerShell Module</a:t>
            </a:r>
            <a:endParaRPr lang="en-US" dirty="0"/>
          </a:p>
          <a:p>
            <a:r>
              <a:rPr lang="en-US" dirty="0">
                <a:hlinkClick r:id="rId6"/>
              </a:rPr>
              <a:t>GitHub Repository for </a:t>
            </a:r>
            <a:r>
              <a:rPr lang="en-US" dirty="0" err="1">
                <a:hlinkClick r:id="rId6"/>
              </a:rPr>
              <a:t>PoshAltiris</a:t>
            </a:r>
            <a:endParaRPr lang="en-US" dirty="0"/>
          </a:p>
          <a:p>
            <a:r>
              <a:rPr lang="en-US" dirty="0"/>
              <a:t>My contact info:</a:t>
            </a:r>
          </a:p>
          <a:p>
            <a:pPr lvl="1"/>
            <a:r>
              <a:rPr lang="en-US" dirty="0"/>
              <a:t>Symantec Connect: tiberriver256</a:t>
            </a:r>
          </a:p>
          <a:p>
            <a:pPr lvl="1"/>
            <a:r>
              <a:rPr lang="en-US" dirty="0"/>
              <a:t>Twitter: @tiberriver256</a:t>
            </a:r>
          </a:p>
          <a:p>
            <a:pPr lvl="1"/>
            <a:r>
              <a:rPr lang="en-US" dirty="0"/>
              <a:t>Email: Micah.Rairdon@gmail.com</a:t>
            </a:r>
          </a:p>
        </p:txBody>
      </p:sp>
    </p:spTree>
    <p:extLst>
      <p:ext uri="{BB962C8B-B14F-4D97-AF65-F5344CB8AC3E}">
        <p14:creationId xmlns:p14="http://schemas.microsoft.com/office/powerpoint/2010/main" val="2006102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Altiris ASDK – PowerShell Module</a:t>
            </a:r>
          </a:p>
        </p:txBody>
      </p:sp>
    </p:spTree>
    <p:extLst>
      <p:ext uri="{BB962C8B-B14F-4D97-AF65-F5344CB8AC3E}">
        <p14:creationId xmlns:p14="http://schemas.microsoft.com/office/powerpoint/2010/main" val="2457111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the ASDK?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2115627"/>
            <a:ext cx="107061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“Target users are the IT personnel of NS customers, such as IT administrators (not solution developers), who want to automate or customize the functionality of NS.” – </a:t>
            </a:r>
            <a:r>
              <a:rPr lang="en-US" dirty="0">
                <a:hlinkClick r:id="rId2"/>
              </a:rPr>
              <a:t>Symantec HOWTO9912</a:t>
            </a:r>
            <a:endParaRPr lang="en-US" dirty="0"/>
          </a:p>
        </p:txBody>
      </p:sp>
      <p:pic>
        <p:nvPicPr>
          <p:cNvPr id="1026" name="Picture 2" descr="Image result for automate all the thing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127" y="1690688"/>
            <a:ext cx="5060949" cy="3795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2655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the ASDK?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83096" y="1457739"/>
            <a:ext cx="1095954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Web Services (ASMX)</a:t>
            </a:r>
          </a:p>
          <a:p>
            <a:pPr algn="ctr"/>
            <a:r>
              <a:rPr lang="en-US" sz="2800" dirty="0"/>
              <a:t>+</a:t>
            </a:r>
          </a:p>
          <a:p>
            <a:pPr algn="ctr"/>
            <a:r>
              <a:rPr lang="en-US" sz="2800" dirty="0"/>
              <a:t>DLLs(Optional) or Executables (Deprecated)</a:t>
            </a:r>
          </a:p>
          <a:p>
            <a:pPr algn="ctr"/>
            <a:r>
              <a:rPr lang="en-US" sz="2800" dirty="0"/>
              <a:t>+</a:t>
            </a:r>
          </a:p>
          <a:p>
            <a:pPr algn="ctr"/>
            <a:r>
              <a:rPr lang="en-US" sz="2800" dirty="0"/>
              <a:t>Help Documentation</a:t>
            </a:r>
          </a:p>
          <a:p>
            <a:pPr algn="ctr"/>
            <a:r>
              <a:rPr lang="en-US" sz="2800" dirty="0"/>
              <a:t>+</a:t>
            </a:r>
          </a:p>
          <a:p>
            <a:pPr algn="ctr"/>
            <a:r>
              <a:rPr lang="en-US" sz="2800" dirty="0"/>
              <a:t>A little bit of developer foo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=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Automation Magic</a:t>
            </a:r>
          </a:p>
        </p:txBody>
      </p:sp>
    </p:spTree>
    <p:extLst>
      <p:ext uri="{BB962C8B-B14F-4D97-AF65-F5344CB8AC3E}">
        <p14:creationId xmlns:p14="http://schemas.microsoft.com/office/powerpoint/2010/main" val="1466453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Problem</a:t>
            </a:r>
          </a:p>
        </p:txBody>
      </p:sp>
      <p:pic>
        <p:nvPicPr>
          <p:cNvPr id="2050" name="Picture 2" descr="https://i.imgflip.com/1c3au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444" y="1690688"/>
            <a:ext cx="6868077" cy="456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6225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PowerShell to save the day!</a:t>
            </a:r>
          </a:p>
        </p:txBody>
      </p:sp>
      <p:pic>
        <p:nvPicPr>
          <p:cNvPr id="4100" name="Picture 4" descr="http://3.bp.blogspot.com/-sxCbkLS6wgQ/Us9666fRnCI/AAAAAAABiaI/1OFsIsu-xkE/w1200-h630-p-nu/PowerShellHeroes2014_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781" y="2126627"/>
            <a:ext cx="6912437" cy="362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8116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PowerShell?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3096" y="1457739"/>
            <a:ext cx="1095954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Get-Command</a:t>
            </a:r>
          </a:p>
          <a:p>
            <a:pPr algn="ctr"/>
            <a:r>
              <a:rPr lang="en-US" sz="2800" dirty="0"/>
              <a:t>+</a:t>
            </a:r>
          </a:p>
          <a:p>
            <a:pPr algn="ctr"/>
            <a:r>
              <a:rPr lang="en-US" sz="2800" dirty="0"/>
              <a:t>Get-Help</a:t>
            </a:r>
          </a:p>
          <a:p>
            <a:pPr algn="ctr"/>
            <a:r>
              <a:rPr lang="en-US" sz="2800" dirty="0"/>
              <a:t>+</a:t>
            </a:r>
          </a:p>
          <a:p>
            <a:pPr algn="ctr"/>
            <a:r>
              <a:rPr lang="en-US" sz="2800" dirty="0"/>
              <a:t>Get-Member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=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Set-</a:t>
            </a:r>
            <a:r>
              <a:rPr lang="en-US" sz="2800" dirty="0" err="1"/>
              <a:t>AutomationAwesomeness</a:t>
            </a:r>
            <a:r>
              <a:rPr lang="en-US" sz="2800" dirty="0"/>
              <a:t> –Identity “Me” –Rate “Fast”</a:t>
            </a:r>
          </a:p>
        </p:txBody>
      </p:sp>
    </p:spTree>
    <p:extLst>
      <p:ext uri="{BB962C8B-B14F-4D97-AF65-F5344CB8AC3E}">
        <p14:creationId xmlns:p14="http://schemas.microsoft.com/office/powerpoint/2010/main" val="1919263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66203"/>
            <a:ext cx="10515600" cy="1325563"/>
          </a:xfrm>
        </p:spPr>
        <p:txBody>
          <a:bodyPr/>
          <a:lstStyle/>
          <a:p>
            <a:pPr algn="ctr"/>
            <a:r>
              <a:rPr lang="en-US" dirty="0" err="1"/>
              <a:t>PoshAltiris</a:t>
            </a:r>
            <a:r>
              <a:rPr lang="en-US" dirty="0"/>
              <a:t> Demo</a:t>
            </a:r>
          </a:p>
        </p:txBody>
      </p:sp>
    </p:spTree>
    <p:extLst>
      <p:ext uri="{BB962C8B-B14F-4D97-AF65-F5344CB8AC3E}">
        <p14:creationId xmlns:p14="http://schemas.microsoft.com/office/powerpoint/2010/main" val="2594026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124</Words>
  <Application>Microsoft Office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Resources</vt:lpstr>
      <vt:lpstr>Altiris ASDK – PowerShell Module</vt:lpstr>
      <vt:lpstr>What is the ASDK?</vt:lpstr>
      <vt:lpstr>What is the ASDK?</vt:lpstr>
      <vt:lpstr>Problem</vt:lpstr>
      <vt:lpstr>PowerShell to save the day!</vt:lpstr>
      <vt:lpstr>What is PowerShell?</vt:lpstr>
      <vt:lpstr>PoshAltiris Demo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Altiris ASDK – PowerShell Module</dc:title>
  <dc:creator>Micah Rairdon</dc:creator>
  <cp:lastModifiedBy>Micah Rairdon</cp:lastModifiedBy>
  <cp:revision>7</cp:revision>
  <dcterms:created xsi:type="dcterms:W3CDTF">2016-10-10T14:26:21Z</dcterms:created>
  <dcterms:modified xsi:type="dcterms:W3CDTF">2016-10-14T18:41:10Z</dcterms:modified>
</cp:coreProperties>
</file>