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714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32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847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13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29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062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916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97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1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78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46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5A76-7782-4519-9FDA-CE64643A31DF}" type="datetimeFigureOut">
              <a:rPr lang="ko-KR" altLang="en-US" smtClean="0"/>
              <a:t>2019-06-17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B753-1C1B-44C7-A786-78E9557F0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834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" y="3245"/>
            <a:ext cx="3966727" cy="681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4139952" y="260648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300" dirty="0" smtClean="0"/>
              <a:t>I want to set up the job to perform in the following order</a:t>
            </a:r>
            <a:r>
              <a:rPr lang="en-US" altLang="ko-KR" sz="1300" dirty="0" smtClean="0"/>
              <a:t>. (in</a:t>
            </a:r>
            <a:r>
              <a:rPr lang="ko-KR" altLang="en-US" sz="1300" dirty="0" smtClean="0"/>
              <a:t> </a:t>
            </a:r>
            <a:r>
              <a:rPr lang="en-US" altLang="ko-KR" sz="1300" dirty="0" smtClean="0"/>
              <a:t>the case of left flows)</a:t>
            </a:r>
            <a:endParaRPr lang="en-US" altLang="ko-KR" sz="1300" dirty="0" smtClean="0"/>
          </a:p>
          <a:p>
            <a:endParaRPr lang="en-US" altLang="ko-KR" sz="1300" dirty="0" smtClean="0"/>
          </a:p>
          <a:p>
            <a:r>
              <a:rPr lang="en-US" altLang="ko-KR" sz="1300" dirty="0" smtClean="0"/>
              <a:t>APP1</a:t>
            </a:r>
            <a:r>
              <a:rPr lang="en-US" altLang="ko-KR" sz="1300" dirty="0"/>
              <a:t> </a:t>
            </a:r>
            <a:r>
              <a:rPr lang="en-US" altLang="ko-KR" sz="1300" dirty="0" smtClean="0"/>
              <a:t>-</a:t>
            </a:r>
            <a:r>
              <a:rPr lang="en-US" altLang="ko-KR" sz="1300" dirty="0" smtClean="0"/>
              <a:t> </a:t>
            </a:r>
            <a:r>
              <a:rPr lang="en-US" altLang="ko-KR" sz="1300" dirty="0" smtClean="0"/>
              <a:t>Perform JOB1 (JOB performed for 1 minute)</a:t>
            </a:r>
          </a:p>
          <a:p>
            <a:r>
              <a:rPr lang="en-US" altLang="ko-KR" sz="1300" dirty="0" smtClean="0"/>
              <a:t>APP2</a:t>
            </a:r>
            <a:r>
              <a:rPr lang="en-US" altLang="ko-KR" sz="1300" dirty="0"/>
              <a:t> </a:t>
            </a:r>
            <a:r>
              <a:rPr lang="en-US" altLang="ko-KR" sz="1300" dirty="0" smtClean="0"/>
              <a:t>-</a:t>
            </a:r>
            <a:r>
              <a:rPr lang="en-US" altLang="ko-KR" sz="1300" dirty="0" smtClean="0"/>
              <a:t> </a:t>
            </a:r>
            <a:r>
              <a:rPr lang="en-US" altLang="ko-KR" sz="1300" dirty="0" smtClean="0"/>
              <a:t>As soon as JOB1 succeeds, JOB2 (JOB performed </a:t>
            </a:r>
            <a:endParaRPr lang="en-US" altLang="ko-KR" sz="1300" dirty="0" smtClean="0"/>
          </a:p>
          <a:p>
            <a:r>
              <a:rPr lang="en-US" altLang="ko-KR" sz="1300" dirty="0"/>
              <a:t> </a:t>
            </a:r>
            <a:r>
              <a:rPr lang="en-US" altLang="ko-KR" sz="1300" dirty="0" smtClean="0"/>
              <a:t>       </a:t>
            </a:r>
            <a:r>
              <a:rPr lang="en-US" altLang="ko-KR" sz="1300" dirty="0" smtClean="0"/>
              <a:t>for </a:t>
            </a:r>
            <a:r>
              <a:rPr lang="en-US" altLang="ko-KR" sz="1300" dirty="0" smtClean="0"/>
              <a:t>5 minutes) is performed.</a:t>
            </a:r>
          </a:p>
          <a:p>
            <a:r>
              <a:rPr lang="en-US" altLang="ko-KR" sz="1300" dirty="0" smtClean="0"/>
              <a:t>APP3</a:t>
            </a:r>
            <a:r>
              <a:rPr lang="en-US" altLang="ko-KR" sz="1300" dirty="0"/>
              <a:t> </a:t>
            </a:r>
            <a:r>
              <a:rPr lang="en-US" altLang="ko-KR" sz="1300" dirty="0" smtClean="0"/>
              <a:t>-</a:t>
            </a:r>
            <a:r>
              <a:rPr lang="en-US" altLang="ko-KR" sz="1300" dirty="0" smtClean="0"/>
              <a:t> </a:t>
            </a:r>
            <a:r>
              <a:rPr lang="en-US" altLang="ko-KR" sz="1300" dirty="0" smtClean="0"/>
              <a:t>After JOB2 succeeds, JOB3 waits until 11 o'clock </a:t>
            </a:r>
            <a:endParaRPr lang="en-US" altLang="ko-KR" sz="1300" dirty="0" smtClean="0"/>
          </a:p>
          <a:p>
            <a:r>
              <a:rPr lang="en-US" altLang="ko-KR" sz="1300" dirty="0"/>
              <a:t> </a:t>
            </a:r>
            <a:r>
              <a:rPr lang="en-US" altLang="ko-KR" sz="1300" dirty="0" smtClean="0"/>
              <a:t>       </a:t>
            </a:r>
            <a:r>
              <a:rPr lang="en-US" altLang="ko-KR" sz="1300" dirty="0" smtClean="0"/>
              <a:t>and </a:t>
            </a:r>
            <a:r>
              <a:rPr lang="en-US" altLang="ko-KR" sz="1300" dirty="0" smtClean="0"/>
              <a:t>executes.</a:t>
            </a:r>
          </a:p>
          <a:p>
            <a:endParaRPr lang="en-US" altLang="ko-KR" sz="1300" dirty="0" smtClean="0"/>
          </a:p>
          <a:p>
            <a:r>
              <a:rPr lang="en-US" altLang="ko-KR" sz="1300" b="1" dirty="0" smtClean="0">
                <a:solidFill>
                  <a:srgbClr val="FF0000"/>
                </a:solidFill>
              </a:rPr>
              <a:t>However, in this case, the following phenomenon appears</a:t>
            </a:r>
            <a:r>
              <a:rPr lang="en-US" altLang="ko-KR" sz="1300" dirty="0" smtClean="0"/>
              <a:t>.</a:t>
            </a:r>
          </a:p>
          <a:p>
            <a:r>
              <a:rPr lang="en-US" altLang="ko-KR" sz="1300" b="1" dirty="0">
                <a:solidFill>
                  <a:srgbClr val="FF0000"/>
                </a:solidFill>
              </a:rPr>
              <a:t>Did I misconfigure something?</a:t>
            </a:r>
            <a:endParaRPr lang="en-US" altLang="ko-KR" sz="1300" b="1" dirty="0" smtClean="0">
              <a:solidFill>
                <a:srgbClr val="FF0000"/>
              </a:solidFill>
            </a:endParaRPr>
          </a:p>
          <a:p>
            <a:r>
              <a:rPr lang="en-US" altLang="ko-KR" sz="1300" dirty="0" smtClean="0"/>
              <a:t>APP1 </a:t>
            </a:r>
            <a:r>
              <a:rPr lang="en-US" altLang="ko-KR" sz="1300" dirty="0" smtClean="0"/>
              <a:t>– </a:t>
            </a:r>
            <a:r>
              <a:rPr lang="en-US" altLang="ko-KR" sz="1300" dirty="0" err="1" smtClean="0"/>
              <a:t>Performd</a:t>
            </a:r>
            <a:r>
              <a:rPr lang="en-US" altLang="ko-KR" sz="1300" dirty="0" smtClean="0"/>
              <a:t> at AM10:00</a:t>
            </a:r>
            <a:endParaRPr lang="en-US" altLang="ko-KR" sz="1300" dirty="0" smtClean="0"/>
          </a:p>
          <a:p>
            <a:r>
              <a:rPr lang="en-US" altLang="ko-KR" sz="1300" dirty="0" smtClean="0"/>
              <a:t>APP2 - Not performed</a:t>
            </a:r>
          </a:p>
          <a:p>
            <a:r>
              <a:rPr lang="en-US" altLang="ko-KR" sz="1300" dirty="0" smtClean="0"/>
              <a:t>APP3 - WAIT (ExtJob2: EXTWAIT, Job3: PREDWAIT)</a:t>
            </a:r>
          </a:p>
          <a:p>
            <a:endParaRPr lang="en-US" altLang="ko-KR" sz="1300" dirty="0" smtClean="0"/>
          </a:p>
          <a:p>
            <a:r>
              <a:rPr lang="en-US" altLang="ko-KR" sz="1300" b="1" dirty="0" smtClean="0"/>
              <a:t>[My questions]</a:t>
            </a:r>
          </a:p>
          <a:p>
            <a:r>
              <a:rPr lang="en-US" altLang="ko-KR" sz="1300" b="1" dirty="0" smtClean="0">
                <a:solidFill>
                  <a:srgbClr val="FF0000"/>
                </a:solidFill>
              </a:rPr>
              <a:t>Q1] </a:t>
            </a:r>
            <a:r>
              <a:rPr lang="en-US" altLang="ko-KR" sz="1300" dirty="0" smtClean="0"/>
              <a:t>Is it possible to set APP2 and APP3 to be </a:t>
            </a:r>
            <a:endParaRPr lang="en-US" altLang="ko-KR" sz="1300" dirty="0" smtClean="0"/>
          </a:p>
          <a:p>
            <a:r>
              <a:rPr lang="en-US" altLang="ko-KR" sz="1300" dirty="0"/>
              <a:t> </a:t>
            </a:r>
            <a:r>
              <a:rPr lang="en-US" altLang="ko-KR" sz="1300" dirty="0" smtClean="0"/>
              <a:t>    </a:t>
            </a:r>
            <a:r>
              <a:rPr lang="en-US" altLang="ko-KR" sz="1300" dirty="0" smtClean="0"/>
              <a:t>executed </a:t>
            </a:r>
            <a:r>
              <a:rPr lang="en-US" altLang="ko-KR" sz="1300" dirty="0" smtClean="0"/>
              <a:t>sequentially after executing APP1?</a:t>
            </a:r>
          </a:p>
          <a:p>
            <a:r>
              <a:rPr lang="en-US" altLang="ko-KR" sz="1300" b="1" dirty="0" smtClean="0">
                <a:solidFill>
                  <a:srgbClr val="FF0000"/>
                </a:solidFill>
              </a:rPr>
              <a:t>Q2] </a:t>
            </a:r>
            <a:r>
              <a:rPr lang="en-US" altLang="ko-KR" sz="1300" dirty="0" smtClean="0"/>
              <a:t>Is it possible to set Schedule setting and </a:t>
            </a:r>
            <a:r>
              <a:rPr lang="en-US" altLang="ko-KR" sz="1300" dirty="0" smtClean="0"/>
              <a:t>  </a:t>
            </a:r>
          </a:p>
          <a:p>
            <a:r>
              <a:rPr lang="en-US" altLang="ko-KR" sz="1300" dirty="0"/>
              <a:t> </a:t>
            </a:r>
            <a:r>
              <a:rPr lang="en-US" altLang="ko-KR" sz="1300" dirty="0" smtClean="0"/>
              <a:t>     </a:t>
            </a:r>
            <a:r>
              <a:rPr lang="en-US" altLang="ko-KR" sz="1300" dirty="0" err="1" smtClean="0"/>
              <a:t>d</a:t>
            </a:r>
            <a:r>
              <a:rPr lang="en-US" altLang="ko-KR" sz="1300" dirty="0" err="1" smtClean="0"/>
              <a:t>ependancy</a:t>
            </a:r>
            <a:r>
              <a:rPr lang="en-US" altLang="ko-KR" sz="1300" dirty="0" smtClean="0"/>
              <a:t> </a:t>
            </a:r>
            <a:r>
              <a:rPr lang="en-US" altLang="ko-KR" sz="1300" dirty="0" smtClean="0"/>
              <a:t>between APPs?</a:t>
            </a:r>
          </a:p>
          <a:p>
            <a:r>
              <a:rPr lang="en-US" altLang="ko-KR" sz="1300" b="1" dirty="0" smtClean="0">
                <a:solidFill>
                  <a:srgbClr val="FF0000"/>
                </a:solidFill>
              </a:rPr>
              <a:t>Q3] </a:t>
            </a:r>
            <a:r>
              <a:rPr lang="en-US" altLang="ko-KR" sz="1300" dirty="0" smtClean="0"/>
              <a:t>What does it use for APP / JOB Schedule and   </a:t>
            </a:r>
          </a:p>
          <a:p>
            <a:r>
              <a:rPr lang="en-US" altLang="ko-KR" sz="1300" dirty="0"/>
              <a:t> </a:t>
            </a:r>
            <a:r>
              <a:rPr lang="en-US" altLang="ko-KR" sz="1300" dirty="0" smtClean="0"/>
              <a:t>    Event Schedule?</a:t>
            </a:r>
          </a:p>
          <a:p>
            <a:r>
              <a:rPr lang="en-US" altLang="ko-KR" sz="1300" dirty="0" smtClean="0"/>
              <a:t>   </a:t>
            </a:r>
            <a:r>
              <a:rPr lang="en-US" altLang="ko-KR" sz="1300" dirty="0" smtClean="0"/>
              <a:t>  </a:t>
            </a:r>
            <a:r>
              <a:rPr lang="en-US" altLang="ko-KR" sz="1300" dirty="0" smtClean="0"/>
              <a:t>If </a:t>
            </a:r>
            <a:r>
              <a:rPr lang="en-US" altLang="ko-KR" sz="1300" dirty="0" smtClean="0"/>
              <a:t>I </a:t>
            </a:r>
            <a:r>
              <a:rPr lang="en-US" altLang="ko-KR" sz="1300" dirty="0" smtClean="0"/>
              <a:t>set only APP / JOB schedule, then the APP / </a:t>
            </a:r>
          </a:p>
          <a:p>
            <a:r>
              <a:rPr lang="en-US" altLang="ko-KR" sz="1300" dirty="0"/>
              <a:t> </a:t>
            </a:r>
            <a:r>
              <a:rPr lang="en-US" altLang="ko-KR" sz="1300" dirty="0" smtClean="0"/>
              <a:t>  </a:t>
            </a:r>
            <a:r>
              <a:rPr lang="en-US" altLang="ko-KR" sz="1300" dirty="0" smtClean="0"/>
              <a:t>  </a:t>
            </a:r>
            <a:r>
              <a:rPr lang="en-US" altLang="ko-KR" sz="1300" dirty="0" smtClean="0"/>
              <a:t>JOB will not run at that time, </a:t>
            </a:r>
          </a:p>
          <a:p>
            <a:r>
              <a:rPr lang="en-US" altLang="ko-KR" sz="1300" dirty="0" smtClean="0"/>
              <a:t>   </a:t>
            </a:r>
            <a:r>
              <a:rPr lang="en-US" altLang="ko-KR" sz="1300" dirty="0" smtClean="0"/>
              <a:t>  </a:t>
            </a:r>
            <a:r>
              <a:rPr lang="en-US" altLang="ko-KR" sz="1300" dirty="0" smtClean="0"/>
              <a:t>and if </a:t>
            </a:r>
            <a:r>
              <a:rPr lang="en-US" altLang="ko-KR" sz="1300" dirty="0"/>
              <a:t>I</a:t>
            </a:r>
            <a:r>
              <a:rPr lang="en-US" altLang="ko-KR" sz="1300" dirty="0" smtClean="0"/>
              <a:t> </a:t>
            </a:r>
            <a:r>
              <a:rPr lang="en-US" altLang="ko-KR" sz="1300" dirty="0" smtClean="0"/>
              <a:t>set the event schedule without setting </a:t>
            </a:r>
          </a:p>
          <a:p>
            <a:r>
              <a:rPr lang="en-US" altLang="ko-KR" sz="1300" dirty="0"/>
              <a:t> </a:t>
            </a:r>
            <a:r>
              <a:rPr lang="en-US" altLang="ko-KR" sz="1300" dirty="0" smtClean="0"/>
              <a:t>   </a:t>
            </a:r>
            <a:r>
              <a:rPr lang="en-US" altLang="ko-KR" sz="1300" dirty="0" smtClean="0"/>
              <a:t> APP </a:t>
            </a:r>
            <a:r>
              <a:rPr lang="en-US" altLang="ko-KR" sz="1300" dirty="0" smtClean="0"/>
              <a:t>/ JOB schedule, no event schedule will be </a:t>
            </a:r>
          </a:p>
          <a:p>
            <a:r>
              <a:rPr lang="en-US" altLang="ko-KR" sz="1300" dirty="0"/>
              <a:t> </a:t>
            </a:r>
            <a:r>
              <a:rPr lang="en-US" altLang="ko-KR" sz="1300" dirty="0" smtClean="0"/>
              <a:t>   </a:t>
            </a:r>
            <a:r>
              <a:rPr lang="en-US" altLang="ko-KR" sz="1300" dirty="0" smtClean="0"/>
              <a:t> performed</a:t>
            </a:r>
            <a:r>
              <a:rPr lang="en-US" altLang="ko-KR" sz="1300" dirty="0" smtClean="0"/>
              <a:t>.</a:t>
            </a:r>
            <a:endParaRPr lang="en-US" altLang="ko-KR" sz="1300" dirty="0"/>
          </a:p>
        </p:txBody>
      </p:sp>
    </p:spTree>
    <p:extLst>
      <p:ext uri="{BB962C8B-B14F-4D97-AF65-F5344CB8AC3E}">
        <p14:creationId xmlns:p14="http://schemas.microsoft.com/office/powerpoint/2010/main" val="402433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206</Words>
  <Application>Microsoft Office PowerPoint</Application>
  <PresentationFormat>화면 슬라이드 쇼(4:3)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CYBER</dc:creator>
  <cp:lastModifiedBy>CYBER</cp:lastModifiedBy>
  <cp:revision>13</cp:revision>
  <dcterms:created xsi:type="dcterms:W3CDTF">2019-06-17T07:57:01Z</dcterms:created>
  <dcterms:modified xsi:type="dcterms:W3CDTF">2019-06-17T08:33:51Z</dcterms:modified>
</cp:coreProperties>
</file>