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1"/>
  </p:sldMasterIdLst>
  <p:notesMasterIdLst>
    <p:notesMasterId r:id="rId16"/>
  </p:notesMasterIdLst>
  <p:handoutMasterIdLst>
    <p:handoutMasterId r:id="rId17"/>
  </p:handoutMasterIdLst>
  <p:sldIdLst>
    <p:sldId id="302" r:id="rId2"/>
    <p:sldId id="396" r:id="rId3"/>
    <p:sldId id="397" r:id="rId4"/>
    <p:sldId id="398" r:id="rId5"/>
    <p:sldId id="399" r:id="rId6"/>
    <p:sldId id="400" r:id="rId7"/>
    <p:sldId id="401" r:id="rId8"/>
    <p:sldId id="402" r:id="rId9"/>
    <p:sldId id="403" r:id="rId10"/>
    <p:sldId id="404" r:id="rId11"/>
    <p:sldId id="405" r:id="rId12"/>
    <p:sldId id="406" r:id="rId13"/>
    <p:sldId id="407" r:id="rId14"/>
    <p:sldId id="303" r:id="rId15"/>
  </p:sldIdLst>
  <p:sldSz cx="9144000" cy="6858000" type="screen4x3"/>
  <p:notesSz cx="6858000" cy="9144000"/>
  <p:custDataLst>
    <p:tags r:id="rId18"/>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096" algn="ctr" rtl="0" fontAlgn="base">
      <a:spcBef>
        <a:spcPct val="0"/>
      </a:spcBef>
      <a:spcAft>
        <a:spcPct val="0"/>
      </a:spcAft>
      <a:defRPr sz="2400" kern="1200">
        <a:solidFill>
          <a:schemeClr val="tx1"/>
        </a:solidFill>
        <a:latin typeface="Arial" charset="0"/>
        <a:ea typeface="+mn-ea"/>
        <a:cs typeface="+mn-cs"/>
      </a:defRPr>
    </a:lvl2pPr>
    <a:lvl3pPr marL="914192" algn="ctr" rtl="0" fontAlgn="base">
      <a:spcBef>
        <a:spcPct val="0"/>
      </a:spcBef>
      <a:spcAft>
        <a:spcPct val="0"/>
      </a:spcAft>
      <a:defRPr sz="2400" kern="1200">
        <a:solidFill>
          <a:schemeClr val="tx1"/>
        </a:solidFill>
        <a:latin typeface="Arial" charset="0"/>
        <a:ea typeface="+mn-ea"/>
        <a:cs typeface="+mn-cs"/>
      </a:defRPr>
    </a:lvl3pPr>
    <a:lvl4pPr marL="1371288" algn="ctr" rtl="0" fontAlgn="base">
      <a:spcBef>
        <a:spcPct val="0"/>
      </a:spcBef>
      <a:spcAft>
        <a:spcPct val="0"/>
      </a:spcAft>
      <a:defRPr sz="2400" kern="1200">
        <a:solidFill>
          <a:schemeClr val="tx1"/>
        </a:solidFill>
        <a:latin typeface="Arial" charset="0"/>
        <a:ea typeface="+mn-ea"/>
        <a:cs typeface="+mn-cs"/>
      </a:defRPr>
    </a:lvl4pPr>
    <a:lvl5pPr marL="1828385" algn="ctr" rtl="0" fontAlgn="base">
      <a:spcBef>
        <a:spcPct val="0"/>
      </a:spcBef>
      <a:spcAft>
        <a:spcPct val="0"/>
      </a:spcAft>
      <a:defRPr sz="2400" kern="1200">
        <a:solidFill>
          <a:schemeClr val="tx1"/>
        </a:solidFill>
        <a:latin typeface="Arial" charset="0"/>
        <a:ea typeface="+mn-ea"/>
        <a:cs typeface="+mn-cs"/>
      </a:defRPr>
    </a:lvl5pPr>
    <a:lvl6pPr marL="2285480" algn="l" defTabSz="914192" rtl="0" eaLnBrk="1" latinLnBrk="0" hangingPunct="1">
      <a:defRPr sz="2400" kern="1200">
        <a:solidFill>
          <a:schemeClr val="tx1"/>
        </a:solidFill>
        <a:latin typeface="Arial" charset="0"/>
        <a:ea typeface="+mn-ea"/>
        <a:cs typeface="+mn-cs"/>
      </a:defRPr>
    </a:lvl6pPr>
    <a:lvl7pPr marL="2742577" algn="l" defTabSz="914192" rtl="0" eaLnBrk="1" latinLnBrk="0" hangingPunct="1">
      <a:defRPr sz="2400" kern="1200">
        <a:solidFill>
          <a:schemeClr val="tx1"/>
        </a:solidFill>
        <a:latin typeface="Arial" charset="0"/>
        <a:ea typeface="+mn-ea"/>
        <a:cs typeface="+mn-cs"/>
      </a:defRPr>
    </a:lvl7pPr>
    <a:lvl8pPr marL="3199673" algn="l" defTabSz="914192" rtl="0" eaLnBrk="1" latinLnBrk="0" hangingPunct="1">
      <a:defRPr sz="2400" kern="1200">
        <a:solidFill>
          <a:schemeClr val="tx1"/>
        </a:solidFill>
        <a:latin typeface="Arial" charset="0"/>
        <a:ea typeface="+mn-ea"/>
        <a:cs typeface="+mn-cs"/>
      </a:defRPr>
    </a:lvl8pPr>
    <a:lvl9pPr marL="3656769" algn="l" defTabSz="914192"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2833802-FEF1-4C79-8D5D-14CF1EAF98D9}">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84384" autoAdjust="0"/>
  </p:normalViewPr>
  <p:slideViewPr>
    <p:cSldViewPr>
      <p:cViewPr varScale="1">
        <p:scale>
          <a:sx n="62" d="100"/>
          <a:sy n="62" d="100"/>
        </p:scale>
        <p:origin x="-1147" y="-82"/>
      </p:cViewPr>
      <p:guideLst>
        <p:guide orient="horz" pos="2159"/>
        <p:guide orient="horz" pos="3888"/>
        <p:guide orient="horz" pos="192"/>
        <p:guide orient="horz" pos="768"/>
        <p:guide pos="2882"/>
        <p:guide pos="240"/>
        <p:guide pos="552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9" d="100"/>
          <a:sy n="59" d="100"/>
        </p:scale>
        <p:origin x="-2630" y="-82"/>
      </p:cViewPr>
      <p:guideLst>
        <p:guide orient="horz" pos="2880"/>
        <p:guide orient="horz" pos="179"/>
        <p:guide pos="2160"/>
        <p:guide pos="204"/>
        <p:guide pos="411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latin typeface="+mn-lt"/>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8ED21EF-1646-431D-87E1-4372984CC9F4}" type="datetimeFigureOut">
              <a:rPr lang="en-US">
                <a:latin typeface="+mn-lt"/>
              </a:rPr>
              <a:pPr>
                <a:defRPr/>
              </a:pPr>
              <a:t>12/2/2010</a:t>
            </a:fld>
            <a:endParaRPr lang="en-US" dirty="0">
              <a:latin typeface="+mn-lt"/>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latin typeface="+mn-lt"/>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F812EFC-5DA8-4918-AF48-019594BE3609}" type="slidenum">
              <a:rPr lang="en-US">
                <a:latin typeface="+mn-lt"/>
              </a:rPr>
              <a:pPr>
                <a:defRPr/>
              </a:pPr>
              <a:t>‹#›</a:t>
            </a:fld>
            <a:endParaRPr lang="en-US" dirty="0">
              <a:latin typeface="+mn-lt"/>
            </a:endParaRPr>
          </a:p>
        </p:txBody>
      </p:sp>
    </p:spTree>
    <p:extLst>
      <p:ext uri="{BB962C8B-B14F-4D97-AF65-F5344CB8AC3E}">
        <p14:creationId xmlns:p14="http://schemas.microsoft.com/office/powerpoint/2010/main" val="1256343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9080" y="8534400"/>
            <a:ext cx="12065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Rectangle 5"/>
          <p:cNvSpPr>
            <a:spLocks noGrp="1" noChangeArrowheads="1"/>
          </p:cNvSpPr>
          <p:nvPr>
            <p:ph type="body" sz="quarter" idx="3"/>
          </p:nvPr>
        </p:nvSpPr>
        <p:spPr bwMode="auto">
          <a:xfrm>
            <a:off x="323851" y="3200401"/>
            <a:ext cx="6210299" cy="523108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46" name="Rectangle 6"/>
          <p:cNvSpPr>
            <a:spLocks noGrp="1" noChangeArrowheads="1"/>
          </p:cNvSpPr>
          <p:nvPr>
            <p:ph type="ftr" sz="quarter" idx="4"/>
          </p:nvPr>
        </p:nvSpPr>
        <p:spPr bwMode="auto">
          <a:xfrm>
            <a:off x="1001110" y="8590782"/>
            <a:ext cx="3535264" cy="27432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endParaRPr lang="en-US" dirty="0"/>
          </a:p>
        </p:txBody>
      </p:sp>
      <p:sp>
        <p:nvSpPr>
          <p:cNvPr id="10247" name="Rectangle 7"/>
          <p:cNvSpPr>
            <a:spLocks noGrp="1" noChangeArrowheads="1"/>
          </p:cNvSpPr>
          <p:nvPr>
            <p:ph type="sldNum" sz="quarter" idx="5"/>
          </p:nvPr>
        </p:nvSpPr>
        <p:spPr bwMode="auto">
          <a:xfrm>
            <a:off x="323850" y="8590782"/>
            <a:ext cx="527488" cy="2694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fld id="{CEA96130-80FE-450A-9D6E-2375B464A403}" type="slidenum">
              <a:rPr lang="en-US" smtClean="0"/>
              <a:pPr>
                <a:defRPr/>
              </a:pPr>
              <a:t>‹#›</a:t>
            </a:fld>
            <a:endParaRPr lang="en-US" dirty="0"/>
          </a:p>
        </p:txBody>
      </p:sp>
      <p:sp>
        <p:nvSpPr>
          <p:cNvPr id="8" name="Slide Image Placeholder 7"/>
          <p:cNvSpPr>
            <a:spLocks noGrp="1" noRot="1" noChangeAspect="1"/>
          </p:cNvSpPr>
          <p:nvPr>
            <p:ph type="sldImg" idx="2"/>
          </p:nvPr>
        </p:nvSpPr>
        <p:spPr>
          <a:xfrm>
            <a:off x="1558415" y="284163"/>
            <a:ext cx="3741171" cy="2805878"/>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05087679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20000"/>
      </a:spcBef>
      <a:spcAft>
        <a:spcPct val="20000"/>
      </a:spcAft>
      <a:defRPr sz="1200" kern="1200">
        <a:solidFill>
          <a:schemeClr val="tx1"/>
        </a:solidFill>
        <a:latin typeface="+mn-lt"/>
        <a:ea typeface="+mn-ea"/>
        <a:cs typeface="+mn-cs"/>
      </a:defRPr>
    </a:lvl1pPr>
    <a:lvl2pPr marL="457096" algn="l" rtl="0" eaLnBrk="0" fontAlgn="base" hangingPunct="0">
      <a:lnSpc>
        <a:spcPct val="90000"/>
      </a:lnSpc>
      <a:spcBef>
        <a:spcPct val="20000"/>
      </a:spcBef>
      <a:spcAft>
        <a:spcPct val="20000"/>
      </a:spcAft>
      <a:defRPr sz="1200" kern="1200">
        <a:solidFill>
          <a:schemeClr val="tx1"/>
        </a:solidFill>
        <a:latin typeface="+mn-lt"/>
        <a:ea typeface="+mn-ea"/>
        <a:cs typeface="+mn-cs"/>
      </a:defRPr>
    </a:lvl2pPr>
    <a:lvl3pPr marL="914192" algn="l" rtl="0" eaLnBrk="0" fontAlgn="base" hangingPunct="0">
      <a:lnSpc>
        <a:spcPct val="90000"/>
      </a:lnSpc>
      <a:spcBef>
        <a:spcPct val="20000"/>
      </a:spcBef>
      <a:spcAft>
        <a:spcPct val="20000"/>
      </a:spcAft>
      <a:defRPr sz="1200" kern="1200">
        <a:solidFill>
          <a:schemeClr val="tx1"/>
        </a:solidFill>
        <a:latin typeface="+mn-lt"/>
        <a:ea typeface="+mn-ea"/>
        <a:cs typeface="+mn-cs"/>
      </a:defRPr>
    </a:lvl3pPr>
    <a:lvl4pPr marL="1371288" algn="l" rtl="0" eaLnBrk="0" fontAlgn="base" hangingPunct="0">
      <a:lnSpc>
        <a:spcPct val="90000"/>
      </a:lnSpc>
      <a:spcBef>
        <a:spcPct val="20000"/>
      </a:spcBef>
      <a:spcAft>
        <a:spcPct val="20000"/>
      </a:spcAft>
      <a:defRPr sz="1200" kern="1200">
        <a:solidFill>
          <a:schemeClr val="tx1"/>
        </a:solidFill>
        <a:latin typeface="+mn-lt"/>
        <a:ea typeface="+mn-ea"/>
        <a:cs typeface="+mn-cs"/>
      </a:defRPr>
    </a:lvl4pPr>
    <a:lvl5pPr marL="1828385" algn="l" rtl="0" eaLnBrk="0" fontAlgn="base" hangingPunct="0">
      <a:lnSpc>
        <a:spcPct val="90000"/>
      </a:lnSpc>
      <a:spcBef>
        <a:spcPct val="20000"/>
      </a:spcBef>
      <a:spcAft>
        <a:spcPct val="20000"/>
      </a:spcAft>
      <a:defRPr sz="1200" kern="1200">
        <a:solidFill>
          <a:schemeClr val="tx1"/>
        </a:solidFill>
        <a:latin typeface="+mn-lt"/>
        <a:ea typeface="+mn-ea"/>
        <a:cs typeface="+mn-cs"/>
      </a:defRPr>
    </a:lvl5pPr>
    <a:lvl6pPr marL="2285480" algn="l" defTabSz="914192" rtl="0" eaLnBrk="1" latinLnBrk="0" hangingPunct="1">
      <a:defRPr sz="1200" kern="1200">
        <a:solidFill>
          <a:schemeClr val="tx1"/>
        </a:solidFill>
        <a:latin typeface="+mn-lt"/>
        <a:ea typeface="+mn-ea"/>
        <a:cs typeface="+mn-cs"/>
      </a:defRPr>
    </a:lvl6pPr>
    <a:lvl7pPr marL="2742577" algn="l" defTabSz="914192" rtl="0" eaLnBrk="1" latinLnBrk="0" hangingPunct="1">
      <a:defRPr sz="1200" kern="1200">
        <a:solidFill>
          <a:schemeClr val="tx1"/>
        </a:solidFill>
        <a:latin typeface="+mn-lt"/>
        <a:ea typeface="+mn-ea"/>
        <a:cs typeface="+mn-cs"/>
      </a:defRPr>
    </a:lvl7pPr>
    <a:lvl8pPr marL="3199673" algn="l" defTabSz="914192" rtl="0" eaLnBrk="1" latinLnBrk="0" hangingPunct="1">
      <a:defRPr sz="1200" kern="1200">
        <a:solidFill>
          <a:schemeClr val="tx1"/>
        </a:solidFill>
        <a:latin typeface="+mn-lt"/>
        <a:ea typeface="+mn-ea"/>
        <a:cs typeface="+mn-cs"/>
      </a:defRPr>
    </a:lvl8pPr>
    <a:lvl9pPr marL="3656769" algn="l" defTabSz="91419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3365A8-E5C2-4FA1-97B3-55CBE120B83F}" type="slidenum">
              <a:rPr lang="en-US"/>
              <a:pPr/>
              <a:t>3</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a:t>Show of hands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7" name="Group 16"/>
          <p:cNvGrpSpPr/>
          <p:nvPr userDrawn="1"/>
        </p:nvGrpSpPr>
        <p:grpSpPr>
          <a:xfrm>
            <a:off x="227015" y="6323678"/>
            <a:ext cx="8691371" cy="301752"/>
            <a:chOff x="227015" y="6323678"/>
            <a:chExt cx="8691371" cy="301752"/>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0" name="Round Same Side Corner Rectangle 19"/>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gr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a:solidFill>
                  <a:schemeClr val="tx1"/>
                </a:solidFill>
              </a:defRPr>
            </a:lvl1pPr>
          </a:lstStyle>
          <a:p>
            <a:r>
              <a:rPr lang="en-US" dirty="0" smtClean="0"/>
              <a:t>Click to add title</a:t>
            </a:r>
            <a:endParaRPr lang="en-US" dirty="0"/>
          </a:p>
        </p:txBody>
      </p:sp>
      <p:sp>
        <p:nvSpPr>
          <p:cNvPr id="3076" name="Rectangle 4"/>
          <p:cNvSpPr>
            <a:spLocks noGrp="1" noChangeArrowheads="1"/>
          </p:cNvSpPr>
          <p:nvPr>
            <p:ph type="subTitle" idx="1" hasCustomPrompt="1"/>
          </p:nvPr>
        </p:nvSpPr>
        <p:spPr bwMode="black">
          <a:xfrm>
            <a:off x="685800" y="5181600"/>
            <a:ext cx="6172200" cy="381000"/>
          </a:xfrm>
        </p:spPr>
        <p:txBody>
          <a:bodyPr anchor="t" anchorCtr="0"/>
          <a:lstStyle>
            <a:lvl1pPr marL="0" indent="0">
              <a:buFontTx/>
              <a:buNone/>
              <a:defRPr sz="2400" b="1" baseline="0"/>
            </a:lvl1pPr>
          </a:lstStyle>
          <a:p>
            <a:r>
              <a:rPr lang="en-US" dirty="0" smtClean="0"/>
              <a:t>Click to add presenter’s name</a:t>
            </a:r>
            <a:endParaRPr lang="en-US" dirty="0"/>
          </a:p>
        </p:txBody>
      </p:sp>
      <p:sp>
        <p:nvSpPr>
          <p:cNvPr id="19" name="Text Placeholder 18"/>
          <p:cNvSpPr>
            <a:spLocks noGrp="1"/>
          </p:cNvSpPr>
          <p:nvPr>
            <p:ph type="body" sz="quarter" idx="10" hasCustomPrompt="1"/>
          </p:nvPr>
        </p:nvSpPr>
        <p:spPr>
          <a:xfrm>
            <a:off x="685800" y="5600075"/>
            <a:ext cx="61722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lgn="l" rtl="0" eaLnBrk="1" fontAlgn="base" hangingPunct="1">
              <a:lnSpc>
                <a:spcPct val="90000"/>
              </a:lnSpc>
              <a:spcBef>
                <a:spcPct val="0"/>
              </a:spcBef>
              <a:spcAft>
                <a:spcPts val="1200"/>
              </a:spcAft>
              <a:buClr>
                <a:schemeClr val="bg2">
                  <a:lumMod val="50000"/>
                </a:schemeClr>
              </a:buClr>
              <a:buFontTx/>
              <a:buNone/>
              <a:defRPr lang="en-US" sz="2000" b="0" baseline="0" dirty="0" smtClean="0">
                <a:solidFill>
                  <a:schemeClr val="bg2">
                    <a:lumMod val="50000"/>
                  </a:schemeClr>
                </a:solidFill>
                <a:latin typeface="+mn-lt"/>
                <a:ea typeface="+mn-ea"/>
                <a:cs typeface="+mn-cs"/>
              </a:defRPr>
            </a:lvl1pPr>
          </a:lstStyle>
          <a:p>
            <a:pPr lvl="0"/>
            <a:r>
              <a:rPr lang="en-US" dirty="0" smtClean="0"/>
              <a:t>Click to add presenter’s title</a:t>
            </a:r>
            <a:endParaRPr lang="en-US" dirty="0"/>
          </a:p>
        </p:txBody>
      </p:sp>
      <p:sp>
        <p:nvSpPr>
          <p:cNvPr id="22" name="Date Placeholder 3"/>
          <p:cNvSpPr>
            <a:spLocks noGrp="1"/>
          </p:cNvSpPr>
          <p:nvPr>
            <p:ph type="dt" sz="half" idx="2"/>
          </p:nvPr>
        </p:nvSpPr>
        <p:spPr>
          <a:xfrm>
            <a:off x="7224010" y="5181601"/>
            <a:ext cx="1219200" cy="30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a:defRPr lang="en-US" sz="1600" b="0" baseline="0" smtClean="0">
                <a:solidFill>
                  <a:schemeClr val="bg2">
                    <a:lumMod val="50000"/>
                  </a:schemeClr>
                </a:solidFill>
                <a:latin typeface="+mn-lt"/>
                <a:ea typeface="+mn-ea"/>
                <a:cs typeface="+mn-cs"/>
              </a:defRPr>
            </a:lvl1pPr>
          </a:lstStyle>
          <a:p>
            <a:pPr>
              <a:lnSpc>
                <a:spcPct val="90000"/>
              </a:lnSpc>
              <a:spcAft>
                <a:spcPts val="1200"/>
              </a:spcAft>
              <a:buClr>
                <a:schemeClr val="bg2">
                  <a:lumMod val="50000"/>
                </a:schemeClr>
              </a:buClr>
            </a:pPr>
            <a:endParaRPr lang="en-US" dirty="0"/>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pic>
        <p:nvPicPr>
          <p:cNvPr id="1064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A918C"/>
                </a:solidFill>
                <a:miter lim="800000"/>
                <a:headEnd/>
                <a:tailEnd/>
              </a14:hiddenLine>
            </a:ext>
            <a:ext uri="{AF507438-7753-43E0-B8FC-AC1667EBCBE1}">
              <a14:hiddenEffects xmlns:a14="http://schemas.microsoft.com/office/drawing/2010/main">
                <a:effectLst>
                  <a:outerShdw dist="35921" dir="2700000" algn="ctr" rotWithShape="0">
                    <a:srgbClr val="9A918C"/>
                  </a:outerShdw>
                </a:effectLst>
              </a14:hiddenEffects>
            </a:ext>
          </a:extLst>
        </p:spPr>
      </p:pic>
      <p:pic>
        <p:nvPicPr>
          <p:cNvPr id="1064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2"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7"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8"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09"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0"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1"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2"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3"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4"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5"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6"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7"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8"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19"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20"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21"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22"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23"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24"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3" name="Text Placeholder 22"/>
          <p:cNvSpPr>
            <a:spLocks noGrp="1"/>
          </p:cNvSpPr>
          <p:nvPr>
            <p:ph type="body" sz="quarter" idx="14" hasCustomPrompt="1"/>
          </p:nvPr>
        </p:nvSpPr>
        <p:spPr>
          <a:xfrm>
            <a:off x="1037581" y="1130451"/>
            <a:ext cx="7058026" cy="3033903"/>
          </a:xfrm>
        </p:spPr>
        <p:txBody>
          <a:bodyPr/>
          <a:lstStyle>
            <a:lvl1pPr marL="0" indent="0">
              <a:lnSpc>
                <a:spcPct val="120000"/>
              </a:lnSpc>
              <a:spcAft>
                <a:spcPts val="0"/>
              </a:spcAft>
              <a:buNone/>
              <a:defRPr sz="3200" baseline="0"/>
            </a:lvl1pPr>
          </a:lstStyle>
          <a:p>
            <a:pPr lvl="0"/>
            <a:r>
              <a:rPr lang="en-US" dirty="0" smtClean="0"/>
              <a:t>This is a sample quote slide.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9" name="Text Placeholder 8"/>
          <p:cNvSpPr>
            <a:spLocks noGrp="1" noChangeAspect="1"/>
          </p:cNvSpPr>
          <p:nvPr>
            <p:ph type="body" sz="quarter" idx="16" hasCustomPrompt="1"/>
          </p:nvPr>
        </p:nvSpPr>
        <p:spPr>
          <a:xfrm>
            <a:off x="5410200" y="2957960"/>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503420" y="112130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
        <p:nvSpPr>
          <p:cNvPr id="25" name="Text Placeholder 24"/>
          <p:cNvSpPr>
            <a:spLocks noGrp="1"/>
          </p:cNvSpPr>
          <p:nvPr>
            <p:ph type="body" sz="quarter" idx="15" hasCustomPrompt="1"/>
          </p:nvPr>
        </p:nvSpPr>
        <p:spPr>
          <a:xfrm>
            <a:off x="4100060" y="4267200"/>
            <a:ext cx="3716592" cy="914400"/>
          </a:xfrm>
        </p:spPr>
        <p:txBody>
          <a:bodyPr/>
          <a:lstStyle>
            <a:lvl1pPr marL="0" indent="0">
              <a:buNone/>
              <a:defRPr sz="20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Photo">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381000" y="4191000"/>
            <a:ext cx="3221292" cy="914400"/>
          </a:xfrm>
        </p:spPr>
        <p:txBody>
          <a:bodyPr/>
          <a:lstStyle>
            <a:lvl1pPr marL="0" indent="0">
              <a:buNone/>
              <a:defRPr sz="18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23" name="Text Placeholder 22"/>
          <p:cNvSpPr>
            <a:spLocks noGrp="1"/>
          </p:cNvSpPr>
          <p:nvPr>
            <p:ph type="body" sz="quarter" idx="14" hasCustomPrompt="1"/>
          </p:nvPr>
        </p:nvSpPr>
        <p:spPr>
          <a:xfrm>
            <a:off x="4152900" y="1162050"/>
            <a:ext cx="4238625" cy="3886200"/>
          </a:xfrm>
        </p:spPr>
        <p:txBody>
          <a:bodyPr/>
          <a:lstStyle>
            <a:lvl1pPr marL="0" indent="0">
              <a:lnSpc>
                <a:spcPct val="120000"/>
              </a:lnSpc>
              <a:spcAft>
                <a:spcPts val="0"/>
              </a:spcAft>
              <a:buNone/>
              <a:defRPr sz="3000" baseline="0"/>
            </a:lvl1pPr>
          </a:lstStyle>
          <a:p>
            <a:pPr lvl="0"/>
            <a:r>
              <a:rPr lang="en-US" dirty="0" smtClean="0"/>
              <a:t>This is a sample quote slide with photo.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27" name="Picture Placeholder 26"/>
          <p:cNvSpPr>
            <a:spLocks noGrp="1"/>
          </p:cNvSpPr>
          <p:nvPr>
            <p:ph type="pic" sz="quarter" idx="16" hasCustomPrompt="1"/>
          </p:nvPr>
        </p:nvSpPr>
        <p:spPr>
          <a:xfrm>
            <a:off x="381000" y="1371600"/>
            <a:ext cx="2290482" cy="2667000"/>
          </a:xfrm>
          <a:prstGeom prst="roundRect">
            <a:avLst>
              <a:gd name="adj" fmla="val 6273"/>
            </a:avLst>
          </a:prstGeom>
          <a:ln w="12700">
            <a:solidFill>
              <a:schemeClr val="bg2"/>
            </a:solidFill>
          </a:ln>
        </p:spPr>
        <p:txBody>
          <a:bodyPr anchor="ctr" anchorCtr="0"/>
          <a:lstStyle>
            <a:lvl1pPr marL="0" indent="0" algn="ctr">
              <a:buNone/>
              <a:defRPr/>
            </a:lvl1pPr>
          </a:lstStyle>
          <a:p>
            <a:r>
              <a:rPr lang="en-US" dirty="0" smtClean="0"/>
              <a:t>Insert Photo Here</a:t>
            </a:r>
            <a:endParaRPr lang="en-US" dirty="0"/>
          </a:p>
        </p:txBody>
      </p:sp>
      <p:sp>
        <p:nvSpPr>
          <p:cNvPr id="9" name="Text Placeholder 8"/>
          <p:cNvSpPr>
            <a:spLocks noGrp="1" noChangeAspect="1"/>
          </p:cNvSpPr>
          <p:nvPr>
            <p:ph type="body" sz="quarter" idx="17" hasCustomPrompt="1"/>
          </p:nvPr>
        </p:nvSpPr>
        <p:spPr>
          <a:xfrm>
            <a:off x="5230368" y="4518285"/>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3675888" y="118414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hank You - Ex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562600"/>
            <a:ext cx="7659688" cy="7157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Copyright © 2010 Symantec Corporation. All rights reserved. </a:t>
            </a:r>
            <a:r>
              <a:rPr lang="en-US" sz="800" dirty="0" smtClean="0">
                <a:latin typeface="Calibri" pitchFamily="34" charset="0"/>
              </a:rPr>
              <a:t>Symantec and the Symantec Logo are trademarks or registered trademarks of Symantec Corporation or its affiliates in the U.S. and other countries.  Other names may be trademarks of their respective owners.</a:t>
            </a:r>
          </a:p>
          <a:p>
            <a:pPr marL="0" indent="0" algn="l">
              <a:lnSpc>
                <a:spcPct val="90000"/>
              </a:lnSpc>
              <a:buNone/>
            </a:pPr>
            <a:endParaRPr lang="en-US" sz="800" dirty="0" smtClean="0">
              <a:latin typeface="Calibri" pitchFamily="34" charset="0"/>
            </a:endParaRPr>
          </a:p>
          <a:p>
            <a:pPr marL="0" indent="0" algn="l">
              <a:lnSpc>
                <a:spcPct val="90000"/>
              </a:lnSpc>
              <a:buNone/>
            </a:pPr>
            <a:r>
              <a:rPr lang="en-US" sz="800" dirty="0" smtClean="0">
                <a:latin typeface="Calibri"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pic>
        <p:nvPicPr>
          <p:cNvPr id="14" name="Picture 13" descr="SYM_Horiz_RGB.png"/>
          <p:cNvPicPr>
            <a:picLocks noChangeAspect="1"/>
          </p:cNvPicPr>
          <p:nvPr userDrawn="1"/>
        </p:nvPicPr>
        <p:blipFill>
          <a:blip r:embed="rId2"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pic>
        <p:nvPicPr>
          <p:cNvPr id="1085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A918C"/>
                </a:solidFill>
                <a:miter lim="800000"/>
                <a:headEnd/>
                <a:tailEnd/>
              </a14:hiddenLine>
            </a:ext>
            <a:ext uri="{AF507438-7753-43E0-B8FC-AC1667EBCBE1}">
              <a14:hiddenEffects xmlns:a14="http://schemas.microsoft.com/office/drawing/2010/main">
                <a:effectLst>
                  <a:outerShdw dist="35921" dir="2700000" algn="ctr" rotWithShape="0">
                    <a:srgbClr val="9A918C"/>
                  </a:outerShdw>
                </a:effectLst>
              </a14:hiddenEffects>
            </a:ext>
          </a:extLst>
        </p:spPr>
      </p:pic>
      <p:pic>
        <p:nvPicPr>
          <p:cNvPr id="10854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4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5"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6"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8"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59"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0"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1"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2"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3"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4"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5"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6"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7"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8"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69"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70"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71"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8572"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hank You - In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867400"/>
            <a:ext cx="7659688" cy="4109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SYMANTEC PROPRIETARY/CONFIDENTIAL – INTERNAL USE ONLY</a:t>
            </a:r>
            <a:br>
              <a:rPr lang="en-US" sz="800" b="1" dirty="0" smtClean="0">
                <a:latin typeface="Calibri" pitchFamily="34" charset="0"/>
              </a:rPr>
            </a:br>
            <a:r>
              <a:rPr lang="en-US" sz="800" b="0" dirty="0" smtClean="0">
                <a:latin typeface="Calibri" pitchFamily="34" charset="0"/>
              </a:rPr>
              <a:t>Copyright © 2010 Symantec Corporation. All rights reserved.</a:t>
            </a:r>
          </a:p>
        </p:txBody>
      </p:sp>
      <p:pic>
        <p:nvPicPr>
          <p:cNvPr id="14" name="Picture 13" descr="SYM_Horiz_RGB.png"/>
          <p:cNvPicPr>
            <a:picLocks noChangeAspect="1"/>
          </p:cNvPicPr>
          <p:nvPr userDrawn="1"/>
        </p:nvPicPr>
        <p:blipFill>
          <a:blip r:embed="rId2"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pic>
        <p:nvPicPr>
          <p:cNvPr id="10957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A918C"/>
                </a:solidFill>
                <a:miter lim="800000"/>
                <a:headEnd/>
                <a:tailEnd/>
              </a14:hiddenLine>
            </a:ext>
            <a:ext uri="{AF507438-7753-43E0-B8FC-AC1667EBCBE1}">
              <a14:hiddenEffects xmlns:a14="http://schemas.microsoft.com/office/drawing/2010/main">
                <a:effectLst>
                  <a:outerShdw dist="35921" dir="2700000" algn="ctr" rotWithShape="0">
                    <a:srgbClr val="9A918C"/>
                  </a:outerShdw>
                </a:effectLst>
              </a14:hiddenEffects>
            </a:ext>
          </a:extLst>
        </p:spPr>
      </p:pic>
      <p:pic>
        <p:nvPicPr>
          <p:cNvPr id="10957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79"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0"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1"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2"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3"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4"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6"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7"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8"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8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90"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91"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92"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93"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94"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95"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9596"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00200"/>
            <a:ext cx="8382000" cy="45720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2" hasCustomPrompt="1"/>
          </p:nvPr>
        </p:nvSpPr>
        <p:spPr>
          <a:xfrm>
            <a:off x="381000" y="1084944"/>
            <a:ext cx="8382000" cy="403485"/>
          </a:xfrm>
        </p:spPr>
        <p:txBody>
          <a:bodyPr/>
          <a:lstStyle>
            <a:lvl1pPr>
              <a:buNone/>
              <a:defRPr b="1">
                <a:solidFill>
                  <a:schemeClr val="bg2"/>
                </a:solidFill>
                <a:latin typeface="+mj-lt"/>
              </a:defRPr>
            </a:lvl1pPr>
            <a:lvl2pPr>
              <a:buNone/>
              <a:defRPr/>
            </a:lvl2pPr>
            <a:lvl3pPr>
              <a:buNone/>
              <a:defRPr/>
            </a:lvl3pPr>
            <a:lvl4pPr>
              <a:buNone/>
              <a:defRPr/>
            </a:lvl4pPr>
            <a:lvl5pPr>
              <a:buNone/>
              <a:defRPr/>
            </a:lvl5pPr>
          </a:lstStyle>
          <a:p>
            <a:pPr lvl="0"/>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76400"/>
            <a:ext cx="407670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Content Placeholder 2"/>
          <p:cNvSpPr>
            <a:spLocks noGrp="1"/>
          </p:cNvSpPr>
          <p:nvPr>
            <p:ph idx="12" hasCustomPrompt="1"/>
          </p:nvPr>
        </p:nvSpPr>
        <p:spPr>
          <a:xfrm>
            <a:off x="4701540" y="1676400"/>
            <a:ext cx="406146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3" hasCustomPrompt="1"/>
          </p:nvPr>
        </p:nvSpPr>
        <p:spPr>
          <a:xfrm>
            <a:off x="381000" y="1219200"/>
            <a:ext cx="4093564"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
        <p:nvSpPr>
          <p:cNvPr id="8" name="Text Placeholder 6"/>
          <p:cNvSpPr>
            <a:spLocks noGrp="1"/>
          </p:cNvSpPr>
          <p:nvPr>
            <p:ph type="body" sz="quarter" idx="14" hasCustomPrompt="1"/>
          </p:nvPr>
        </p:nvSpPr>
        <p:spPr>
          <a:xfrm>
            <a:off x="4701540" y="1219200"/>
            <a:ext cx="4061460"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p:spTree>
      <p:nvGrpSpPr>
        <p:cNvPr id="1" name=""/>
        <p:cNvGrpSpPr/>
        <p:nvPr/>
      </p:nvGrpSpPr>
      <p:grpSpPr>
        <a:xfrm>
          <a:off x="0" y="0"/>
          <a:ext cx="0" cy="0"/>
          <a:chOff x="0" y="0"/>
          <a:chExt cx="0" cy="0"/>
        </a:xfrm>
      </p:grpSpPr>
      <p:sp>
        <p:nvSpPr>
          <p:cNvPr id="14" name="Round Same Side Corner Rectangle 13"/>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7" name="Round Same Side Corner Rectangle 16"/>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userDrawn="1">
            <p:ph type="ctrTitle" hasCustomPrompt="1"/>
          </p:nvPr>
        </p:nvSpPr>
        <p:spPr bwMode="gray">
          <a:xfrm>
            <a:off x="685800" y="3810000"/>
            <a:ext cx="7772400" cy="914400"/>
          </a:xfrm>
        </p:spPr>
        <p:txBody>
          <a:bodyPr/>
          <a:lstStyle>
            <a:lvl1pPr>
              <a:defRPr sz="3400" baseline="0">
                <a:solidFill>
                  <a:schemeClr val="tx1"/>
                </a:solidFill>
              </a:defRPr>
            </a:lvl1pPr>
          </a:lstStyle>
          <a:p>
            <a:r>
              <a:rPr lang="en-US" dirty="0" smtClean="0"/>
              <a:t>Click to add transition statement here</a:t>
            </a:r>
            <a:endParaRPr lang="en-US" dirty="0"/>
          </a:p>
        </p:txBody>
      </p:sp>
      <p:sp>
        <p:nvSpPr>
          <p:cNvPr id="12" name="Rectangle 4"/>
          <p:cNvSpPr>
            <a:spLocks noGrp="1" noChangeArrowheads="1"/>
          </p:cNvSpPr>
          <p:nvPr userDrawn="1">
            <p:ph type="subTitle" idx="1" hasCustomPrompt="1"/>
          </p:nvPr>
        </p:nvSpPr>
        <p:spPr bwMode="black">
          <a:xfrm>
            <a:off x="685800" y="5029200"/>
            <a:ext cx="7772400" cy="381000"/>
          </a:xfrm>
        </p:spPr>
        <p:txBody>
          <a:bodyPr anchor="t" anchorCtr="0"/>
          <a:lstStyle>
            <a:lvl1pPr marL="0" indent="0">
              <a:buFontTx/>
              <a:buNone/>
              <a:defRPr sz="2400" b="1" baseline="0">
                <a:solidFill>
                  <a:schemeClr val="bg2"/>
                </a:solidFill>
              </a:defRPr>
            </a:lvl1pPr>
          </a:lstStyle>
          <a:p>
            <a:r>
              <a:rPr lang="en-US" dirty="0" smtClean="0"/>
              <a:t>Click to add subtitle here</a:t>
            </a:r>
            <a:endParaRPr lang="en-US" dirty="0"/>
          </a:p>
        </p:txBody>
      </p:sp>
      <p:pic>
        <p:nvPicPr>
          <p:cNvPr id="10" name="Picture 9" descr="SYM_Horiz_RGB.png"/>
          <p:cNvPicPr>
            <a:picLocks noChangeAspect="1"/>
          </p:cNvPicPr>
          <p:nvPr userDrawn="1"/>
        </p:nvPicPr>
        <p:blipFill>
          <a:blip r:embed="rId2" cstate="print"/>
          <a:stretch>
            <a:fillRect/>
          </a:stretch>
        </p:blipFill>
        <p:spPr>
          <a:xfrm>
            <a:off x="7016496" y="6311302"/>
            <a:ext cx="1207008" cy="317873"/>
          </a:xfrm>
          <a:prstGeom prst="rect">
            <a:avLst/>
          </a:prstGeom>
        </p:spPr>
      </p:pic>
      <p:pic>
        <p:nvPicPr>
          <p:cNvPr id="1075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9A918C"/>
                </a:solidFill>
                <a:miter lim="800000"/>
                <a:headEnd/>
                <a:tailEnd/>
              </a14:hiddenLine>
            </a:ext>
            <a:ext uri="{AF507438-7753-43E0-B8FC-AC1667EBCBE1}">
              <a14:hiddenEffects xmlns:a14="http://schemas.microsoft.com/office/drawing/2010/main">
                <a:effectLst>
                  <a:outerShdw dist="35921" dir="2700000" algn="ctr" rotWithShape="0">
                    <a:srgbClr val="9A918C"/>
                  </a:outerShdw>
                </a:effectLst>
              </a14:hiddenEffects>
            </a:ext>
          </a:extLst>
        </p:spPr>
      </p:pic>
      <p:pic>
        <p:nvPicPr>
          <p:cNvPr id="10752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2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0"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1"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2"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3"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4"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5"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7"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8"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39"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0"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1"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2"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3" name="Picture 2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4" name="Picture 2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5"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6"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7" name="Picture 2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48" name="Picture 2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with Background Pic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98305" name="Picture 1"/>
          <p:cNvPicPr>
            <a:picLocks noChangeAspect="1" noChangeArrowheads="1"/>
          </p:cNvPicPr>
          <p:nvPr/>
        </p:nvPicPr>
        <p:blipFill>
          <a:blip r:embed="rId3" cstate="screen"/>
          <a:srcRect/>
          <a:stretch>
            <a:fillRect/>
          </a:stretch>
        </p:blipFill>
        <p:spPr bwMode="auto">
          <a:xfrm>
            <a:off x="0" y="5300662"/>
            <a:ext cx="9156700" cy="1566863"/>
          </a:xfrm>
          <a:prstGeom prst="rect">
            <a:avLst/>
          </a:prstGeom>
          <a:noFill/>
          <a:ln w="9525">
            <a:noFill/>
            <a:miter lim="800000"/>
            <a:headEnd/>
            <a:tailEnd/>
          </a:ln>
          <a:effectLst/>
        </p:spPr>
      </p:pic>
      <p:sp>
        <p:nvSpPr>
          <p:cNvPr id="11" name="Round Same Side Corner Rectangle 10"/>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 name="Round Same Side Corner Rectangle 11"/>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 name="Title 1"/>
          <p:cNvSpPr>
            <a:spLocks noGrp="1"/>
          </p:cNvSpPr>
          <p:nvPr>
            <p:ph type="title" hasCustomPrompt="1"/>
          </p:nvPr>
        </p:nvSpPr>
        <p:spPr>
          <a:xfrm>
            <a:off x="381000" y="5334000"/>
            <a:ext cx="8382000" cy="838200"/>
          </a:xfrm>
        </p:spPr>
        <p:txBody>
          <a:bodyPr/>
          <a:lstStyle>
            <a:lvl1pPr>
              <a:defRPr sz="2400"/>
            </a:lvl1pPr>
          </a:lstStyle>
          <a:p>
            <a:r>
              <a:rPr lang="en-US" dirty="0" smtClean="0"/>
              <a:t>Click to add transition statement here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pic>
        <p:nvPicPr>
          <p:cNvPr id="13" name="Picture 12" descr="SYM_Horiz_RGB.png"/>
          <p:cNvPicPr>
            <a:picLocks noChangeAspect="1"/>
          </p:cNvPicPr>
          <p:nvPr/>
        </p:nvPicPr>
        <p:blipFill>
          <a:blip r:embed="rId4" cstate="print"/>
          <a:stretch>
            <a:fillRect/>
          </a:stretch>
        </p:blipFill>
        <p:spPr>
          <a:xfrm>
            <a:off x="7016496" y="6311302"/>
            <a:ext cx="1207008" cy="317873"/>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219201"/>
            <a:ext cx="8382001" cy="4953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hart with Subtitle">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600200"/>
            <a:ext cx="8382001" cy="4572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p:txBody>
          <a:bodyPr/>
          <a:lstStyle/>
          <a:p>
            <a:r>
              <a:rPr lang="en-US" smtClean="0"/>
              <a:t>Click icon to add table</a:t>
            </a:r>
            <a:endParaRPr lang="en-US"/>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9" name="Round Same Side Corner Rectangle 8"/>
          <p:cNvSpPr/>
          <p:nvPr/>
        </p:nvSpPr>
        <p:spPr bwMode="auto">
          <a:xfrm rot="16200000">
            <a:off x="3389251" y="3161442"/>
            <a:ext cx="301752" cy="6626223"/>
          </a:xfrm>
          <a:prstGeom prst="round2SameRect">
            <a:avLst>
              <a:gd name="adj1" fmla="val 50000"/>
              <a:gd name="adj2" fmla="val 0"/>
            </a:avLst>
          </a:prstGeom>
          <a:solidFill>
            <a:srgbClr val="FDBB30"/>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ound Same Side Corner Rectangle 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293" name="Rectangle 2"/>
          <p:cNvSpPr>
            <a:spLocks noGrp="1" noChangeArrowheads="1"/>
          </p:cNvSpPr>
          <p:nvPr>
            <p:ph type="title"/>
          </p:nvPr>
        </p:nvSpPr>
        <p:spPr bwMode="black">
          <a:xfrm>
            <a:off x="381000" y="246744"/>
            <a:ext cx="8382000" cy="8382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lvl="0"/>
            <a:r>
              <a:rPr lang="en-US" dirty="0" smtClean="0"/>
              <a:t>Click to add title </a:t>
            </a:r>
            <a:br>
              <a:rPr lang="en-US" dirty="0" smtClean="0"/>
            </a:br>
            <a:r>
              <a:rPr lang="en-US" dirty="0" smtClean="0"/>
              <a:t>two-line title wraps upward</a:t>
            </a:r>
          </a:p>
        </p:txBody>
      </p:sp>
      <p:sp>
        <p:nvSpPr>
          <p:cNvPr id="12294" name="Rectangle 3"/>
          <p:cNvSpPr>
            <a:spLocks noGrp="1" noChangeArrowheads="1"/>
          </p:cNvSpPr>
          <p:nvPr>
            <p:ph type="body" idx="1"/>
          </p:nvPr>
        </p:nvSpPr>
        <p:spPr bwMode="auto">
          <a:xfrm>
            <a:off x="381000" y="1219200"/>
            <a:ext cx="8382000" cy="49530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030"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pic>
        <p:nvPicPr>
          <p:cNvPr id="11" name="Picture 10" descr="SYM_Horiz_RGB.png"/>
          <p:cNvPicPr>
            <a:picLocks noChangeAspect="1"/>
          </p:cNvPicPr>
          <p:nvPr/>
        </p:nvPicPr>
        <p:blipFill>
          <a:blip r:embed="rId17" cstate="print"/>
          <a:stretch>
            <a:fillRect/>
          </a:stretch>
        </p:blipFill>
        <p:spPr>
          <a:xfrm>
            <a:off x="7016496" y="6311302"/>
            <a:ext cx="1207008" cy="317873"/>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800" b="1" baseline="0">
          <a:solidFill>
            <a:schemeClr val="tx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096" algn="l" rtl="0" eaLnBrk="1" fontAlgn="base" hangingPunct="1">
        <a:spcBef>
          <a:spcPct val="0"/>
        </a:spcBef>
        <a:spcAft>
          <a:spcPct val="0"/>
        </a:spcAft>
        <a:defRPr sz="2800" b="1">
          <a:solidFill>
            <a:schemeClr val="bg1"/>
          </a:solidFill>
          <a:latin typeface="Arial" charset="0"/>
        </a:defRPr>
      </a:lvl6pPr>
      <a:lvl7pPr marL="914192" algn="l" rtl="0" eaLnBrk="1" fontAlgn="base" hangingPunct="1">
        <a:spcBef>
          <a:spcPct val="0"/>
        </a:spcBef>
        <a:spcAft>
          <a:spcPct val="0"/>
        </a:spcAft>
        <a:defRPr sz="2800" b="1">
          <a:solidFill>
            <a:schemeClr val="bg1"/>
          </a:solidFill>
          <a:latin typeface="Arial" charset="0"/>
        </a:defRPr>
      </a:lvl7pPr>
      <a:lvl8pPr marL="1371288" algn="l" rtl="0" eaLnBrk="1" fontAlgn="base" hangingPunct="1">
        <a:spcBef>
          <a:spcPct val="0"/>
        </a:spcBef>
        <a:spcAft>
          <a:spcPct val="0"/>
        </a:spcAft>
        <a:defRPr sz="2800" b="1">
          <a:solidFill>
            <a:schemeClr val="bg1"/>
          </a:solidFill>
          <a:latin typeface="Arial" charset="0"/>
        </a:defRPr>
      </a:lvl8pPr>
      <a:lvl9pPr marL="1828385" algn="l" rtl="0" eaLnBrk="1" fontAlgn="base" hangingPunct="1">
        <a:spcBef>
          <a:spcPct val="0"/>
        </a:spcBef>
        <a:spcAft>
          <a:spcPct val="0"/>
        </a:spcAft>
        <a:defRPr sz="2800" b="1">
          <a:solidFill>
            <a:schemeClr val="bg1"/>
          </a:solidFill>
          <a:latin typeface="Arial" charset="0"/>
        </a:defRPr>
      </a:lvl9pPr>
    </p:titleStyle>
    <p:bodyStyle>
      <a:lvl1pPr marL="233310" indent="-233310" algn="l" rtl="0" eaLnBrk="1" fontAlgn="base" hangingPunct="1">
        <a:lnSpc>
          <a:spcPct val="90000"/>
        </a:lnSpc>
        <a:spcBef>
          <a:spcPct val="0"/>
        </a:spcBef>
        <a:spcAft>
          <a:spcPts val="1200"/>
        </a:spcAft>
        <a:buClr>
          <a:schemeClr val="bg2">
            <a:lumMod val="50000"/>
          </a:schemeClr>
        </a:buClr>
        <a:buChar char="•"/>
        <a:defRPr sz="2400">
          <a:solidFill>
            <a:schemeClr val="bg2">
              <a:lumMod val="50000"/>
            </a:schemeClr>
          </a:solidFill>
          <a:latin typeface="+mn-lt"/>
          <a:ea typeface="+mn-ea"/>
          <a:cs typeface="+mn-cs"/>
        </a:defRPr>
      </a:lvl1pPr>
      <a:lvl2pPr marL="517525" indent="-233363" algn="l" rtl="0" eaLnBrk="1" fontAlgn="base" hangingPunct="1">
        <a:lnSpc>
          <a:spcPct val="90000"/>
        </a:lnSpc>
        <a:spcBef>
          <a:spcPct val="0"/>
        </a:spcBef>
        <a:spcAft>
          <a:spcPts val="1000"/>
        </a:spcAft>
        <a:buClr>
          <a:schemeClr val="bg2">
            <a:lumMod val="50000"/>
          </a:schemeClr>
        </a:buClr>
        <a:buFont typeface="Arial" charset="0"/>
        <a:buChar char="–"/>
        <a:defRPr sz="2000">
          <a:solidFill>
            <a:schemeClr val="bg2">
              <a:lumMod val="50000"/>
            </a:schemeClr>
          </a:solidFill>
          <a:latin typeface="+mn-lt"/>
        </a:defRPr>
      </a:lvl2pPr>
      <a:lvl3pPr marL="688975" indent="-171450" algn="l" rtl="0" eaLnBrk="1" fontAlgn="base" hangingPunct="1">
        <a:lnSpc>
          <a:spcPct val="90000"/>
        </a:lnSpc>
        <a:spcBef>
          <a:spcPct val="0"/>
        </a:spcBef>
        <a:spcAft>
          <a:spcPts val="800"/>
        </a:spcAft>
        <a:buClr>
          <a:schemeClr val="bg2">
            <a:lumMod val="50000"/>
          </a:schemeClr>
        </a:buClr>
        <a:buChar char="•"/>
        <a:tabLst/>
        <a:defRPr sz="1600">
          <a:solidFill>
            <a:schemeClr val="bg2">
              <a:lumMod val="50000"/>
            </a:schemeClr>
          </a:solidFill>
          <a:latin typeface="+mn-lt"/>
        </a:defRPr>
      </a:lvl3pPr>
      <a:lvl4pPr marL="854075" indent="-165100" algn="l" rtl="0" eaLnBrk="1" fontAlgn="base" hangingPunct="1">
        <a:lnSpc>
          <a:spcPct val="90000"/>
        </a:lnSpc>
        <a:spcBef>
          <a:spcPct val="0"/>
        </a:spcBef>
        <a:spcAft>
          <a:spcPts val="600"/>
        </a:spcAft>
        <a:buClr>
          <a:schemeClr val="bg2">
            <a:lumMod val="50000"/>
          </a:schemeClr>
        </a:buClr>
        <a:buChar char="–"/>
        <a:defRPr sz="1400">
          <a:solidFill>
            <a:schemeClr val="bg2">
              <a:lumMod val="50000"/>
            </a:schemeClr>
          </a:solidFill>
          <a:latin typeface="+mn-lt"/>
        </a:defRPr>
      </a:lvl4pPr>
      <a:lvl5pPr marL="974725" indent="-120650" algn="l" rtl="0" eaLnBrk="1" fontAlgn="base" hangingPunct="1">
        <a:lnSpc>
          <a:spcPct val="90000"/>
        </a:lnSpc>
        <a:spcBef>
          <a:spcPct val="0"/>
        </a:spcBef>
        <a:spcAft>
          <a:spcPts val="600"/>
        </a:spcAft>
        <a:buClr>
          <a:schemeClr val="bg2">
            <a:lumMod val="50000"/>
          </a:schemeClr>
        </a:buClr>
        <a:buFont typeface="Arial" pitchFamily="34" charset="0"/>
        <a:buChar char="•"/>
        <a:defRPr sz="1200">
          <a:solidFill>
            <a:schemeClr val="bg2">
              <a:lumMod val="50000"/>
            </a:schemeClr>
          </a:solidFill>
          <a:latin typeface="+mn-lt"/>
        </a:defRPr>
      </a:lvl5pPr>
      <a:lvl6pPr marL="2118832"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6pPr>
      <a:lvl7pPr marL="2575927"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7pPr>
      <a:lvl8pPr marL="3033024"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8pPr>
      <a:lvl9pPr marL="3490120"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5"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7" algn="l" defTabSz="914192" rtl="0" eaLnBrk="1" latinLnBrk="0" hangingPunct="1">
        <a:defRPr sz="1800" kern="1200">
          <a:solidFill>
            <a:schemeClr val="tx1"/>
          </a:solidFill>
          <a:latin typeface="+mn-lt"/>
          <a:ea typeface="+mn-ea"/>
          <a:cs typeface="+mn-cs"/>
        </a:defRPr>
      </a:lvl7pPr>
      <a:lvl8pPr marL="3199673" algn="l" defTabSz="914192" rtl="0" eaLnBrk="1" latinLnBrk="0" hangingPunct="1">
        <a:defRPr sz="1800" kern="1200">
          <a:solidFill>
            <a:schemeClr val="tx1"/>
          </a:solidFill>
          <a:latin typeface="+mn-lt"/>
          <a:ea typeface="+mn-ea"/>
          <a:cs typeface="+mn-cs"/>
        </a:defRPr>
      </a:lvl8pPr>
      <a:lvl9pPr marL="3656769" algn="l" defTabSz="9141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pPr>
              <a:defRPr/>
            </a:pPr>
            <a:r>
              <a:rPr lang="en-US" dirty="0" smtClean="0"/>
              <a:t>New York DLP User Group</a:t>
            </a:r>
            <a:endParaRPr lang="en-US" dirty="0"/>
          </a:p>
        </p:txBody>
      </p:sp>
      <p:sp>
        <p:nvSpPr>
          <p:cNvPr id="2" name="Slide Number Placeholder 1"/>
          <p:cNvSpPr>
            <a:spLocks noGrp="1"/>
          </p:cNvSpPr>
          <p:nvPr>
            <p:ph type="sldNum" sz="quarter" idx="4"/>
          </p:nvPr>
        </p:nvSpPr>
        <p:spPr/>
        <p:txBody>
          <a:bodyPr/>
          <a:lstStyle/>
          <a:p>
            <a:pPr>
              <a:defRPr/>
            </a:pPr>
            <a:fld id="{46082381-925A-4C25-AB18-0C99AD89CFC0}" type="slidenum">
              <a:rPr lang="en-US" smtClean="0"/>
              <a:pPr>
                <a:defRPr/>
              </a:pPr>
              <a:t>1</a:t>
            </a:fld>
            <a:endParaRPr lang="en-US" dirty="0"/>
          </a:p>
        </p:txBody>
      </p:sp>
      <p:sp>
        <p:nvSpPr>
          <p:cNvPr id="3" name="Title 2"/>
          <p:cNvSpPr>
            <a:spLocks noGrp="1"/>
          </p:cNvSpPr>
          <p:nvPr>
            <p:ph type="ctrTitle"/>
          </p:nvPr>
        </p:nvSpPr>
        <p:spPr/>
        <p:txBody>
          <a:bodyPr/>
          <a:lstStyle/>
          <a:p>
            <a:r>
              <a:rPr lang="en-US" dirty="0" smtClean="0"/>
              <a:t>HSBC:  Our </a:t>
            </a:r>
            <a:r>
              <a:rPr lang="en-US" dirty="0"/>
              <a:t>DLP Story</a:t>
            </a:r>
            <a:endParaRPr lang="en-US" dirty="0"/>
          </a:p>
        </p:txBody>
      </p:sp>
      <p:sp>
        <p:nvSpPr>
          <p:cNvPr id="4" name="Subtitle 3"/>
          <p:cNvSpPr>
            <a:spLocks noGrp="1"/>
          </p:cNvSpPr>
          <p:nvPr>
            <p:ph type="subTitle" idx="1"/>
          </p:nvPr>
        </p:nvSpPr>
        <p:spPr/>
        <p:txBody>
          <a:bodyPr/>
          <a:lstStyle/>
          <a:p>
            <a:r>
              <a:rPr lang="en-US" dirty="0"/>
              <a:t>Jeremy </a:t>
            </a:r>
            <a:r>
              <a:rPr lang="en-US" dirty="0" err="1" smtClean="0"/>
              <a:t>Ensweiler</a:t>
            </a:r>
            <a:endParaRPr lang="en-US" dirty="0" smtClean="0"/>
          </a:p>
          <a:p>
            <a:r>
              <a:rPr lang="en-US" dirty="0" smtClean="0"/>
              <a:t>HSBC</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Present – Data-at-Rest</a:t>
            </a:r>
          </a:p>
        </p:txBody>
      </p:sp>
      <p:sp>
        <p:nvSpPr>
          <p:cNvPr id="14339" name="Rectangle 3"/>
          <p:cNvSpPr>
            <a:spLocks noGrp="1" noChangeArrowheads="1"/>
          </p:cNvSpPr>
          <p:nvPr>
            <p:ph type="body" idx="1"/>
          </p:nvPr>
        </p:nvSpPr>
        <p:spPr/>
        <p:txBody>
          <a:bodyPr/>
          <a:lstStyle/>
          <a:p>
            <a:r>
              <a:rPr lang="en-US"/>
              <a:t>Windows Servers / LAN Shares</a:t>
            </a:r>
          </a:p>
          <a:p>
            <a:r>
              <a:rPr lang="en-US"/>
              <a:t>Targeted scans at key locations</a:t>
            </a:r>
          </a:p>
          <a:p>
            <a:pPr lvl="1"/>
            <a:r>
              <a:rPr lang="en-US"/>
              <a:t>Privileged Access</a:t>
            </a:r>
          </a:p>
          <a:p>
            <a:pPr lvl="1"/>
            <a:r>
              <a:rPr lang="en-US"/>
              <a:t>Non-Privileged Access</a:t>
            </a:r>
          </a:p>
          <a:p>
            <a:r>
              <a:rPr lang="en-US"/>
              <a:t>Identify and remediate unsecured file shares and then scan</a:t>
            </a:r>
          </a:p>
          <a:p>
            <a:pPr lvl="1">
              <a:buFontTx/>
              <a:buNone/>
            </a:pPr>
            <a:endParaRPr lang="en-US"/>
          </a:p>
        </p:txBody>
      </p:sp>
    </p:spTree>
    <p:extLst>
      <p:ext uri="{BB962C8B-B14F-4D97-AF65-F5344CB8AC3E}">
        <p14:creationId xmlns:p14="http://schemas.microsoft.com/office/powerpoint/2010/main" val="302665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Questions</a:t>
            </a:r>
          </a:p>
        </p:txBody>
      </p:sp>
      <p:sp>
        <p:nvSpPr>
          <p:cNvPr id="10243" name="Rectangle 3"/>
          <p:cNvSpPr>
            <a:spLocks noGrp="1" noChangeArrowheads="1"/>
          </p:cNvSpPr>
          <p:nvPr>
            <p:ph type="body" idx="1"/>
          </p:nvPr>
        </p:nvSpPr>
        <p:spPr/>
        <p:txBody>
          <a:bodyPr/>
          <a:lstStyle/>
          <a:p>
            <a:pPr algn="ctr">
              <a:buFontTx/>
              <a:buNone/>
            </a:pPr>
            <a:endParaRPr lang="en-US"/>
          </a:p>
          <a:p>
            <a:pPr algn="ctr">
              <a:buFontTx/>
              <a:buNone/>
            </a:pPr>
            <a:endParaRPr lang="en-US"/>
          </a:p>
          <a:p>
            <a:pPr algn="ctr">
              <a:buFontTx/>
              <a:buNone/>
            </a:pPr>
            <a:r>
              <a:rPr lang="en-US"/>
              <a:t>Does your company use DAR?</a:t>
            </a:r>
          </a:p>
          <a:p>
            <a:pPr algn="ctr">
              <a:buFontTx/>
              <a:buNone/>
            </a:pPr>
            <a:endParaRPr lang="en-US"/>
          </a:p>
          <a:p>
            <a:pPr algn="ctr">
              <a:buFontTx/>
              <a:buNone/>
            </a:pPr>
            <a:r>
              <a:rPr lang="en-US"/>
              <a:t>What do you scan?</a:t>
            </a:r>
          </a:p>
        </p:txBody>
      </p:sp>
    </p:spTree>
    <p:extLst>
      <p:ext uri="{BB962C8B-B14F-4D97-AF65-F5344CB8AC3E}">
        <p14:creationId xmlns:p14="http://schemas.microsoft.com/office/powerpoint/2010/main" val="249076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Future</a:t>
            </a:r>
          </a:p>
        </p:txBody>
      </p:sp>
      <p:sp>
        <p:nvSpPr>
          <p:cNvPr id="13315" name="Rectangle 3"/>
          <p:cNvSpPr>
            <a:spLocks noGrp="1" noChangeArrowheads="1"/>
          </p:cNvSpPr>
          <p:nvPr>
            <p:ph type="body" idx="1"/>
          </p:nvPr>
        </p:nvSpPr>
        <p:spPr/>
        <p:txBody>
          <a:bodyPr/>
          <a:lstStyle/>
          <a:p>
            <a:r>
              <a:rPr lang="en-US"/>
              <a:t>Data Insight</a:t>
            </a:r>
          </a:p>
          <a:p>
            <a:r>
              <a:rPr lang="en-US"/>
              <a:t>Exact Data Matching</a:t>
            </a:r>
          </a:p>
          <a:p>
            <a:r>
              <a:rPr lang="en-US"/>
              <a:t>Automated Notifications</a:t>
            </a:r>
          </a:p>
          <a:p>
            <a:r>
              <a:rPr lang="en-US"/>
              <a:t>Additional DIM</a:t>
            </a:r>
          </a:p>
        </p:txBody>
      </p:sp>
    </p:spTree>
    <p:extLst>
      <p:ext uri="{BB962C8B-B14F-4D97-AF65-F5344CB8AC3E}">
        <p14:creationId xmlns:p14="http://schemas.microsoft.com/office/powerpoint/2010/main" val="3489806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Question</a:t>
            </a:r>
          </a:p>
        </p:txBody>
      </p:sp>
      <p:sp>
        <p:nvSpPr>
          <p:cNvPr id="19459" name="Rectangle 3"/>
          <p:cNvSpPr>
            <a:spLocks noGrp="1" noChangeArrowheads="1"/>
          </p:cNvSpPr>
          <p:nvPr>
            <p:ph type="body" idx="1"/>
          </p:nvPr>
        </p:nvSpPr>
        <p:spPr/>
        <p:txBody>
          <a:bodyPr/>
          <a:lstStyle/>
          <a:p>
            <a:pPr algn="ctr">
              <a:buFontTx/>
              <a:buNone/>
            </a:pPr>
            <a:endParaRPr lang="en-US"/>
          </a:p>
          <a:p>
            <a:pPr algn="ctr">
              <a:buFontTx/>
              <a:buNone/>
            </a:pPr>
            <a:r>
              <a:rPr lang="en-US"/>
              <a:t>Does your company use:</a:t>
            </a:r>
          </a:p>
          <a:p>
            <a:pPr algn="ctr">
              <a:buFontTx/>
              <a:buNone/>
            </a:pPr>
            <a:r>
              <a:rPr lang="en-US"/>
              <a:t>EDM?</a:t>
            </a:r>
          </a:p>
          <a:p>
            <a:pPr algn="ctr">
              <a:buFontTx/>
              <a:buNone/>
            </a:pPr>
            <a:r>
              <a:rPr lang="en-US"/>
              <a:t>IDM?</a:t>
            </a:r>
          </a:p>
          <a:p>
            <a:pPr algn="ctr">
              <a:buFontTx/>
              <a:buNone/>
            </a:pPr>
            <a:r>
              <a:rPr lang="en-US"/>
              <a:t>Automated Notifications?</a:t>
            </a:r>
          </a:p>
          <a:p>
            <a:pPr algn="ctr">
              <a:buFontTx/>
              <a:buNone/>
            </a:pPr>
            <a:r>
              <a:rPr lang="en-US"/>
              <a:t>Email Prevent?</a:t>
            </a:r>
          </a:p>
          <a:p>
            <a:pPr algn="ctr">
              <a:buFontTx/>
              <a:buNone/>
            </a:pPr>
            <a:r>
              <a:rPr lang="en-US"/>
              <a:t>Network Prevent?</a:t>
            </a:r>
          </a:p>
        </p:txBody>
      </p:sp>
    </p:spTree>
    <p:extLst>
      <p:ext uri="{BB962C8B-B14F-4D97-AF65-F5344CB8AC3E}">
        <p14:creationId xmlns:p14="http://schemas.microsoft.com/office/powerpoint/2010/main" val="3222659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NY DLP User Group</a:t>
            </a:r>
            <a:endParaRPr lang="en-US" dirty="0"/>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14</a:t>
            </a:fld>
            <a:endParaRPr lang="en-US" dirty="0"/>
          </a:p>
        </p:txBody>
      </p:sp>
      <p:sp>
        <p:nvSpPr>
          <p:cNvPr id="6" name="Title 5"/>
          <p:cNvSpPr>
            <a:spLocks noGrp="1"/>
          </p:cNvSpPr>
          <p:nvPr>
            <p:ph type="ctrTitle"/>
          </p:nvPr>
        </p:nvSpPr>
        <p:spPr>
          <a:xfrm>
            <a:off x="685800" y="2438400"/>
            <a:ext cx="7772400" cy="914400"/>
          </a:xfrm>
        </p:spPr>
        <p:txBody>
          <a:bodyPr/>
          <a:lstStyle/>
          <a:p>
            <a:r>
              <a:rPr lang="en-US" dirty="0" smtClean="0"/>
              <a:t>Thank You.</a:t>
            </a:r>
            <a:endParaRPr lang="en-US" dirty="0"/>
          </a:p>
        </p:txBody>
      </p:sp>
      <p:sp>
        <p:nvSpPr>
          <p:cNvPr id="7" name="Subtitle 6"/>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Agenda</a:t>
            </a:r>
          </a:p>
        </p:txBody>
      </p:sp>
      <p:sp>
        <p:nvSpPr>
          <p:cNvPr id="3075" name="Rectangle 3"/>
          <p:cNvSpPr>
            <a:spLocks noGrp="1" noChangeArrowheads="1"/>
          </p:cNvSpPr>
          <p:nvPr>
            <p:ph type="body" idx="1"/>
          </p:nvPr>
        </p:nvSpPr>
        <p:spPr/>
        <p:txBody>
          <a:bodyPr/>
          <a:lstStyle/>
          <a:p>
            <a:r>
              <a:rPr lang="en-US"/>
              <a:t>History</a:t>
            </a:r>
          </a:p>
          <a:p>
            <a:endParaRPr lang="en-US"/>
          </a:p>
          <a:p>
            <a:r>
              <a:rPr lang="en-US"/>
              <a:t>Present</a:t>
            </a:r>
          </a:p>
          <a:p>
            <a:endParaRPr lang="en-US"/>
          </a:p>
          <a:p>
            <a:r>
              <a:rPr lang="en-US"/>
              <a:t>Future</a:t>
            </a:r>
          </a:p>
          <a:p>
            <a:endParaRPr lang="en-US"/>
          </a:p>
          <a:p>
            <a:r>
              <a:rPr lang="en-US"/>
              <a:t>Questions &amp; Discussion</a:t>
            </a:r>
          </a:p>
        </p:txBody>
      </p:sp>
    </p:spTree>
    <p:extLst>
      <p:ext uri="{BB962C8B-B14F-4D97-AF65-F5344CB8AC3E}">
        <p14:creationId xmlns:p14="http://schemas.microsoft.com/office/powerpoint/2010/main" val="316778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Questions</a:t>
            </a:r>
          </a:p>
        </p:txBody>
      </p:sp>
      <p:sp>
        <p:nvSpPr>
          <p:cNvPr id="5123" name="Rectangle 3"/>
          <p:cNvSpPr>
            <a:spLocks noGrp="1" noChangeArrowheads="1"/>
          </p:cNvSpPr>
          <p:nvPr>
            <p:ph type="body" idx="1"/>
          </p:nvPr>
        </p:nvSpPr>
        <p:spPr/>
        <p:txBody>
          <a:bodyPr/>
          <a:lstStyle/>
          <a:p>
            <a:pPr algn="ctr">
              <a:buFontTx/>
              <a:buNone/>
            </a:pPr>
            <a:endParaRPr lang="en-US"/>
          </a:p>
          <a:p>
            <a:pPr algn="ctr">
              <a:buFontTx/>
              <a:buNone/>
            </a:pPr>
            <a:r>
              <a:rPr lang="en-US"/>
              <a:t>Who started DLP </a:t>
            </a:r>
          </a:p>
          <a:p>
            <a:pPr algn="ctr">
              <a:buFontTx/>
              <a:buNone/>
            </a:pPr>
            <a:r>
              <a:rPr lang="en-US"/>
              <a:t>with a focus on something </a:t>
            </a:r>
          </a:p>
          <a:p>
            <a:pPr algn="ctr">
              <a:buFontTx/>
              <a:buNone/>
            </a:pPr>
            <a:r>
              <a:rPr lang="en-US"/>
              <a:t>other than email?</a:t>
            </a:r>
          </a:p>
          <a:p>
            <a:pPr algn="ctr">
              <a:buFontTx/>
              <a:buNone/>
            </a:pPr>
            <a:endParaRPr lang="en-US"/>
          </a:p>
          <a:p>
            <a:pPr algn="ctr">
              <a:buFontTx/>
              <a:buNone/>
            </a:pPr>
            <a:r>
              <a:rPr lang="en-US"/>
              <a:t>What application version </a:t>
            </a:r>
          </a:p>
          <a:p>
            <a:pPr algn="ctr">
              <a:buFontTx/>
              <a:buNone/>
            </a:pPr>
            <a:r>
              <a:rPr lang="en-US"/>
              <a:t>does your company use?</a:t>
            </a:r>
          </a:p>
        </p:txBody>
      </p:sp>
    </p:spTree>
    <p:extLst>
      <p:ext uri="{BB962C8B-B14F-4D97-AF65-F5344CB8AC3E}">
        <p14:creationId xmlns:p14="http://schemas.microsoft.com/office/powerpoint/2010/main" val="278802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History</a:t>
            </a:r>
          </a:p>
        </p:txBody>
      </p:sp>
      <p:sp>
        <p:nvSpPr>
          <p:cNvPr id="4099" name="Rectangle 3"/>
          <p:cNvSpPr>
            <a:spLocks noGrp="1" noChangeArrowheads="1"/>
          </p:cNvSpPr>
          <p:nvPr>
            <p:ph type="body" idx="1"/>
          </p:nvPr>
        </p:nvSpPr>
        <p:spPr/>
        <p:txBody>
          <a:bodyPr/>
          <a:lstStyle/>
          <a:p>
            <a:r>
              <a:rPr lang="en-US" sz="2800"/>
              <a:t>North America</a:t>
            </a:r>
          </a:p>
          <a:p>
            <a:r>
              <a:rPr lang="en-US" sz="2800"/>
              <a:t>Evaluated vendor in 2006/7</a:t>
            </a:r>
          </a:p>
          <a:p>
            <a:r>
              <a:rPr lang="en-US" sz="2800"/>
              <a:t>New evaluation of three vendors in 2008 </a:t>
            </a:r>
          </a:p>
          <a:p>
            <a:pPr lvl="1"/>
            <a:r>
              <a:rPr lang="en-US" sz="2400"/>
              <a:t>Including Symantec</a:t>
            </a:r>
          </a:p>
          <a:p>
            <a:r>
              <a:rPr lang="en-US" sz="2800"/>
              <a:t>Thorough testing of two vendors in 2008/9</a:t>
            </a:r>
          </a:p>
          <a:p>
            <a:pPr lvl="1"/>
            <a:r>
              <a:rPr lang="en-US" sz="2400"/>
              <a:t>Including Symantec</a:t>
            </a:r>
          </a:p>
          <a:p>
            <a:r>
              <a:rPr lang="en-US" sz="2800"/>
              <a:t>Selected and deployed Symantec DLP in 2009</a:t>
            </a:r>
          </a:p>
          <a:p>
            <a:r>
              <a:rPr lang="en-US" sz="2800"/>
              <a:t>Began DIM 2010</a:t>
            </a:r>
          </a:p>
        </p:txBody>
      </p:sp>
    </p:spTree>
    <p:extLst>
      <p:ext uri="{BB962C8B-B14F-4D97-AF65-F5344CB8AC3E}">
        <p14:creationId xmlns:p14="http://schemas.microsoft.com/office/powerpoint/2010/main" val="4079580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Questions</a:t>
            </a:r>
          </a:p>
        </p:txBody>
      </p:sp>
      <p:sp>
        <p:nvSpPr>
          <p:cNvPr id="8195" name="Rectangle 3"/>
          <p:cNvSpPr>
            <a:spLocks noGrp="1" noChangeArrowheads="1"/>
          </p:cNvSpPr>
          <p:nvPr>
            <p:ph type="body" idx="1"/>
          </p:nvPr>
        </p:nvSpPr>
        <p:spPr/>
        <p:txBody>
          <a:bodyPr/>
          <a:lstStyle/>
          <a:p>
            <a:pPr algn="ctr">
              <a:buFontTx/>
              <a:buNone/>
            </a:pPr>
            <a:r>
              <a:rPr lang="en-US"/>
              <a:t>Does your company have </a:t>
            </a:r>
          </a:p>
          <a:p>
            <a:pPr algn="ctr">
              <a:buFontTx/>
              <a:buNone/>
            </a:pPr>
            <a:r>
              <a:rPr lang="en-US"/>
              <a:t>a policy/standard that requires </a:t>
            </a:r>
          </a:p>
          <a:p>
            <a:pPr algn="ctr">
              <a:buFontTx/>
              <a:buNone/>
            </a:pPr>
            <a:r>
              <a:rPr lang="en-US"/>
              <a:t>external email monitoring?</a:t>
            </a:r>
          </a:p>
          <a:p>
            <a:pPr algn="ctr">
              <a:buFontTx/>
              <a:buNone/>
            </a:pPr>
            <a:endParaRPr lang="en-US"/>
          </a:p>
          <a:p>
            <a:pPr algn="ctr">
              <a:buFontTx/>
              <a:buNone/>
            </a:pPr>
            <a:endParaRPr lang="en-US"/>
          </a:p>
          <a:p>
            <a:pPr algn="ctr">
              <a:buFontTx/>
              <a:buNone/>
            </a:pPr>
            <a:r>
              <a:rPr lang="en-US"/>
              <a:t>What are your drivers </a:t>
            </a:r>
          </a:p>
          <a:p>
            <a:pPr algn="ctr">
              <a:buFontTx/>
              <a:buNone/>
            </a:pPr>
            <a:r>
              <a:rPr lang="en-US"/>
              <a:t>for detection criteria?</a:t>
            </a:r>
          </a:p>
        </p:txBody>
      </p:sp>
    </p:spTree>
    <p:extLst>
      <p:ext uri="{BB962C8B-B14F-4D97-AF65-F5344CB8AC3E}">
        <p14:creationId xmlns:p14="http://schemas.microsoft.com/office/powerpoint/2010/main" val="137875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History</a:t>
            </a:r>
          </a:p>
        </p:txBody>
      </p:sp>
      <p:sp>
        <p:nvSpPr>
          <p:cNvPr id="12291" name="Rectangle 3"/>
          <p:cNvSpPr>
            <a:spLocks noGrp="1" noChangeArrowheads="1"/>
          </p:cNvSpPr>
          <p:nvPr>
            <p:ph type="body" idx="1"/>
          </p:nvPr>
        </p:nvSpPr>
        <p:spPr/>
        <p:txBody>
          <a:bodyPr/>
          <a:lstStyle/>
          <a:p>
            <a:r>
              <a:rPr lang="en-US"/>
              <a:t>DIM violation handling workflow</a:t>
            </a:r>
          </a:p>
          <a:p>
            <a:pPr lvl="1"/>
            <a:r>
              <a:rPr lang="en-US" sz="2000"/>
              <a:t>Events (Policy Violations): Violations sent to business recipient</a:t>
            </a:r>
          </a:p>
          <a:p>
            <a:pPr lvl="1"/>
            <a:r>
              <a:rPr lang="en-US" sz="2000"/>
              <a:t>Incidents (Potential Breaches): Violations sent to personal / non-business recipient</a:t>
            </a:r>
          </a:p>
          <a:p>
            <a:r>
              <a:rPr lang="en-US"/>
              <a:t>Key Responsible Parties</a:t>
            </a:r>
          </a:p>
          <a:p>
            <a:pPr lvl="1"/>
            <a:r>
              <a:rPr lang="en-US" sz="2000"/>
              <a:t>Incident Management</a:t>
            </a:r>
          </a:p>
          <a:p>
            <a:pPr lvl="1"/>
            <a:r>
              <a:rPr lang="en-US" sz="2000"/>
              <a:t>Investigations</a:t>
            </a:r>
          </a:p>
          <a:p>
            <a:pPr lvl="1"/>
            <a:r>
              <a:rPr lang="en-US" sz="2000"/>
              <a:t>Business Unit Information Security Officers</a:t>
            </a:r>
          </a:p>
        </p:txBody>
      </p:sp>
    </p:spTree>
    <p:extLst>
      <p:ext uri="{BB962C8B-B14F-4D97-AF65-F5344CB8AC3E}">
        <p14:creationId xmlns:p14="http://schemas.microsoft.com/office/powerpoint/2010/main" val="196256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Question</a:t>
            </a:r>
          </a:p>
        </p:txBody>
      </p:sp>
      <p:sp>
        <p:nvSpPr>
          <p:cNvPr id="20483" name="Rectangle 3"/>
          <p:cNvSpPr>
            <a:spLocks noGrp="1" noChangeArrowheads="1"/>
          </p:cNvSpPr>
          <p:nvPr>
            <p:ph type="body" idx="1"/>
          </p:nvPr>
        </p:nvSpPr>
        <p:spPr/>
        <p:txBody>
          <a:bodyPr/>
          <a:lstStyle/>
          <a:p>
            <a:pPr algn="ctr">
              <a:buFontTx/>
              <a:buNone/>
            </a:pPr>
            <a:endParaRPr lang="en-US"/>
          </a:p>
          <a:p>
            <a:pPr algn="ctr">
              <a:buFontTx/>
              <a:buNone/>
            </a:pPr>
            <a:endParaRPr lang="en-US"/>
          </a:p>
          <a:p>
            <a:pPr algn="ctr">
              <a:buFontTx/>
              <a:buNone/>
            </a:pPr>
            <a:r>
              <a:rPr lang="en-US"/>
              <a:t>Are additional controls </a:t>
            </a:r>
          </a:p>
          <a:p>
            <a:pPr algn="ctr">
              <a:buFontTx/>
              <a:buNone/>
            </a:pPr>
            <a:r>
              <a:rPr lang="en-US"/>
              <a:t>in place for individuals with </a:t>
            </a:r>
          </a:p>
          <a:p>
            <a:pPr algn="ctr">
              <a:buFontTx/>
              <a:buNone/>
            </a:pPr>
            <a:r>
              <a:rPr lang="en-US"/>
              <a:t>DLP system access?</a:t>
            </a:r>
          </a:p>
        </p:txBody>
      </p:sp>
    </p:spTree>
    <p:extLst>
      <p:ext uri="{BB962C8B-B14F-4D97-AF65-F5344CB8AC3E}">
        <p14:creationId xmlns:p14="http://schemas.microsoft.com/office/powerpoint/2010/main" val="2903302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Present – Data-in-Motion</a:t>
            </a:r>
          </a:p>
        </p:txBody>
      </p:sp>
      <p:sp>
        <p:nvSpPr>
          <p:cNvPr id="9219" name="Rectangle 3"/>
          <p:cNvSpPr>
            <a:spLocks noGrp="1" noChangeArrowheads="1"/>
          </p:cNvSpPr>
          <p:nvPr>
            <p:ph type="body" idx="1"/>
          </p:nvPr>
        </p:nvSpPr>
        <p:spPr/>
        <p:txBody>
          <a:bodyPr/>
          <a:lstStyle/>
          <a:p>
            <a:r>
              <a:rPr lang="en-US"/>
              <a:t>Passive outbound, unencrypted, email</a:t>
            </a:r>
          </a:p>
          <a:p>
            <a:r>
              <a:rPr lang="en-US"/>
              <a:t>Initial Detection Policies</a:t>
            </a:r>
          </a:p>
          <a:p>
            <a:pPr lvl="1"/>
            <a:r>
              <a:rPr lang="en-US"/>
              <a:t>Personally Identifiable Information (PII)</a:t>
            </a:r>
          </a:p>
          <a:p>
            <a:pPr lvl="1"/>
            <a:r>
              <a:rPr lang="en-US"/>
              <a:t>GLBA</a:t>
            </a:r>
          </a:p>
          <a:p>
            <a:pPr lvl="1"/>
            <a:r>
              <a:rPr lang="en-US"/>
              <a:t>Symantec Data Identifiers and RegEx</a:t>
            </a:r>
          </a:p>
          <a:p>
            <a:r>
              <a:rPr lang="en-US"/>
              <a:t>Attempted Workplace Violence</a:t>
            </a:r>
          </a:p>
          <a:p>
            <a:r>
              <a:rPr lang="en-US"/>
              <a:t>Additional Detection Policies</a:t>
            </a:r>
          </a:p>
          <a:p>
            <a:r>
              <a:rPr lang="en-US"/>
              <a:t>Reduce Escalation Threshold</a:t>
            </a:r>
          </a:p>
        </p:txBody>
      </p:sp>
    </p:spTree>
    <p:extLst>
      <p:ext uri="{BB962C8B-B14F-4D97-AF65-F5344CB8AC3E}">
        <p14:creationId xmlns:p14="http://schemas.microsoft.com/office/powerpoint/2010/main" val="923745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Questions</a:t>
            </a:r>
          </a:p>
        </p:txBody>
      </p:sp>
      <p:sp>
        <p:nvSpPr>
          <p:cNvPr id="15363" name="Rectangle 3"/>
          <p:cNvSpPr>
            <a:spLocks noGrp="1" noChangeArrowheads="1"/>
          </p:cNvSpPr>
          <p:nvPr>
            <p:ph type="body" idx="1"/>
          </p:nvPr>
        </p:nvSpPr>
        <p:spPr/>
        <p:txBody>
          <a:bodyPr/>
          <a:lstStyle/>
          <a:p>
            <a:pPr algn="ctr">
              <a:buFontTx/>
              <a:buNone/>
            </a:pPr>
            <a:endParaRPr lang="en-US"/>
          </a:p>
          <a:p>
            <a:pPr algn="ctr">
              <a:buFontTx/>
              <a:buNone/>
            </a:pPr>
            <a:r>
              <a:rPr lang="en-US"/>
              <a:t>Does your </a:t>
            </a:r>
          </a:p>
          <a:p>
            <a:pPr algn="ctr">
              <a:buFontTx/>
              <a:buNone/>
            </a:pPr>
            <a:r>
              <a:rPr lang="en-US"/>
              <a:t>company use severity to </a:t>
            </a:r>
          </a:p>
          <a:p>
            <a:pPr algn="ctr">
              <a:buFontTx/>
              <a:buNone/>
            </a:pPr>
            <a:r>
              <a:rPr lang="en-US"/>
              <a:t>determine workflow?</a:t>
            </a:r>
          </a:p>
          <a:p>
            <a:pPr algn="ctr">
              <a:buFontTx/>
              <a:buNone/>
            </a:pPr>
            <a:endParaRPr lang="en-US"/>
          </a:p>
          <a:p>
            <a:pPr algn="ctr">
              <a:buFontTx/>
              <a:buNone/>
            </a:pPr>
            <a:r>
              <a:rPr lang="en-US"/>
              <a:t>Does your company </a:t>
            </a:r>
          </a:p>
          <a:p>
            <a:pPr algn="ctr">
              <a:buFontTx/>
              <a:buNone/>
            </a:pPr>
            <a:r>
              <a:rPr lang="en-US"/>
              <a:t>exclude individuals from DIM?</a:t>
            </a:r>
          </a:p>
        </p:txBody>
      </p:sp>
    </p:spTree>
    <p:extLst>
      <p:ext uri="{BB962C8B-B14F-4D97-AF65-F5344CB8AC3E}">
        <p14:creationId xmlns:p14="http://schemas.microsoft.com/office/powerpoint/2010/main" val="23729981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ymantec">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sz="2400" i="0" u="none" strike="noStrike" cap="none" normalizeH="0" baseline="0" dirty="0" err="1" smtClean="0">
            <a:ln>
              <a:noFill/>
            </a:ln>
            <a:solidFill>
              <a:schemeClr val="bg1"/>
            </a:solidFill>
            <a:effectLst/>
            <a:latin typeface="+mn-lt"/>
          </a:defRPr>
        </a:defPPr>
      </a:lstStyle>
    </a:spDef>
    <a:lnDef>
      <a:spPr bwMode="auto">
        <a:solidFill>
          <a:schemeClr val="accent1"/>
        </a:solidFill>
        <a:ln w="19050" cap="flat" cmpd="sng" algn="ctr">
          <a:solidFill>
            <a:schemeClr val="bg2"/>
          </a:solidFill>
          <a:prstDash val="solid"/>
          <a:round/>
          <a:headEnd type="none" w="med" len="med"/>
          <a:tailEnd type="none" w="med" len="med"/>
        </a:ln>
        <a:effectLst/>
      </a:spPr>
      <a:bodyPr/>
      <a:lstStyle/>
    </a:lnDef>
    <a:txDef>
      <a:spPr bwMode="ltGray">
        <a:noFill/>
        <a:ln w="9525">
          <a:noFill/>
          <a:miter lim="800000"/>
          <a:headEnd/>
          <a:tailEnd/>
        </a:ln>
      </a:spPr>
      <a:bodyPr wrap="square" lIns="91419" tIns="45710" rIns="91419" bIns="45710" rtlCol="0" anchor="t" anchorCtr="0">
        <a:noAutofit/>
      </a:bodyPr>
      <a:lstStyle>
        <a:defPPr>
          <a:lnSpc>
            <a:spcPct val="90000"/>
          </a:lnSpc>
          <a:spcBef>
            <a:spcPts val="0"/>
          </a:spcBef>
          <a:spcAft>
            <a:spcPts val="800"/>
          </a:spcAft>
          <a:defRPr sz="2000" dirty="0" err="1" smtClean="0">
            <a:solidFill>
              <a:schemeClr val="bg2">
                <a:lumMod val="50000"/>
              </a:schemeClr>
            </a:solidFill>
            <a:latin typeface="Calibri" pitchFamily="34" charset="0"/>
          </a:defRPr>
        </a:defPPr>
      </a:lstStyle>
    </a:txDef>
  </a:objectDefaults>
  <a:extraClrSchemeLst>
    <a:extraClrScheme>
      <a:clrScheme name="Symantec Color Scheme">
        <a:dk1>
          <a:srgbClr val="000000"/>
        </a:dk1>
        <a:lt1>
          <a:srgbClr val="FFFFFF"/>
        </a:lt1>
        <a:dk2>
          <a:srgbClr val="000000"/>
        </a:dk2>
        <a:lt2>
          <a:srgbClr val="8C919A"/>
        </a:lt2>
        <a:accent1>
          <a:srgbClr val="848561"/>
        </a:accent1>
        <a:accent2>
          <a:srgbClr val="E6BA00"/>
        </a:accent2>
        <a:accent3>
          <a:srgbClr val="4D6883"/>
        </a:accent3>
        <a:accent4>
          <a:srgbClr val="F27F1A"/>
        </a:accent4>
        <a:accent5>
          <a:srgbClr val="A30609"/>
        </a:accent5>
        <a:accent6>
          <a:srgbClr val="7F6377"/>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custClrLst>
    <a:custClr name="Red">
      <a:srgbClr val="B32317"/>
    </a:custClr>
    <a:custClr name="Blue">
      <a:srgbClr val="3B3B69"/>
    </a:custClr>
    <a:custClr name="Yellow">
      <a:srgbClr val="E0991A"/>
    </a:custClr>
    <a:custClr name="Taupe">
      <a:srgbClr val="867C50"/>
    </a:custClr>
    <a:custClr name="Teal">
      <a:srgbClr val="31565D"/>
    </a:custClr>
  </a:custClrLst>
</a:theme>
</file>

<file path=ppt/theme/theme2.xml><?xml version="1.0" encoding="utf-8"?>
<a:theme xmlns:a="http://schemas.openxmlformats.org/drawingml/2006/main" name="Office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281</Words>
  <Application>Microsoft Office PowerPoint</Application>
  <PresentationFormat>On-screen Show (4:3)</PresentationFormat>
  <Paragraphs>101</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Symantec</vt:lpstr>
      <vt:lpstr>HSBC:  Our DLP Story</vt:lpstr>
      <vt:lpstr>Agenda</vt:lpstr>
      <vt:lpstr>Questions</vt:lpstr>
      <vt:lpstr>History</vt:lpstr>
      <vt:lpstr>Questions</vt:lpstr>
      <vt:lpstr>History</vt:lpstr>
      <vt:lpstr>Question</vt:lpstr>
      <vt:lpstr>Present – Data-in-Motion</vt:lpstr>
      <vt:lpstr>Questions</vt:lpstr>
      <vt:lpstr>Present – Data-at-Rest</vt:lpstr>
      <vt:lpstr>Questions</vt:lpstr>
      <vt:lpstr>Future</vt:lpstr>
      <vt:lpstr>Question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2010-12-02T21:05:49Z</dcterms:created>
  <dcterms:modified xsi:type="dcterms:W3CDTF">2010-12-02T21:14:47Z</dcterms:modified>
</cp:coreProperties>
</file>