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1"/>
  </p:sldMasterIdLst>
  <p:notesMasterIdLst>
    <p:notesMasterId r:id="rId8"/>
  </p:notesMasterIdLst>
  <p:handoutMasterIdLst>
    <p:handoutMasterId r:id="rId9"/>
  </p:handoutMasterIdLst>
  <p:sldIdLst>
    <p:sldId id="413" r:id="rId2"/>
    <p:sldId id="415" r:id="rId3"/>
    <p:sldId id="430" r:id="rId4"/>
    <p:sldId id="432" r:id="rId5"/>
    <p:sldId id="433" r:id="rId6"/>
    <p:sldId id="422" r:id="rId7"/>
  </p:sldIdLst>
  <p:sldSz cx="9144000" cy="6858000" type="screen4x3"/>
  <p:notesSz cx="6858000" cy="9144000"/>
  <p:custDataLst>
    <p:tags r:id="rId10"/>
  </p:custDataLst>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096" algn="ctr" rtl="0" fontAlgn="base">
      <a:spcBef>
        <a:spcPct val="0"/>
      </a:spcBef>
      <a:spcAft>
        <a:spcPct val="0"/>
      </a:spcAft>
      <a:defRPr sz="2400" kern="1200">
        <a:solidFill>
          <a:schemeClr val="tx1"/>
        </a:solidFill>
        <a:latin typeface="Arial" charset="0"/>
        <a:ea typeface="+mn-ea"/>
        <a:cs typeface="+mn-cs"/>
      </a:defRPr>
    </a:lvl2pPr>
    <a:lvl3pPr marL="914192" algn="ctr" rtl="0" fontAlgn="base">
      <a:spcBef>
        <a:spcPct val="0"/>
      </a:spcBef>
      <a:spcAft>
        <a:spcPct val="0"/>
      </a:spcAft>
      <a:defRPr sz="2400" kern="1200">
        <a:solidFill>
          <a:schemeClr val="tx1"/>
        </a:solidFill>
        <a:latin typeface="Arial" charset="0"/>
        <a:ea typeface="+mn-ea"/>
        <a:cs typeface="+mn-cs"/>
      </a:defRPr>
    </a:lvl3pPr>
    <a:lvl4pPr marL="1371288" algn="ctr" rtl="0" fontAlgn="base">
      <a:spcBef>
        <a:spcPct val="0"/>
      </a:spcBef>
      <a:spcAft>
        <a:spcPct val="0"/>
      </a:spcAft>
      <a:defRPr sz="2400" kern="1200">
        <a:solidFill>
          <a:schemeClr val="tx1"/>
        </a:solidFill>
        <a:latin typeface="Arial" charset="0"/>
        <a:ea typeface="+mn-ea"/>
        <a:cs typeface="+mn-cs"/>
      </a:defRPr>
    </a:lvl4pPr>
    <a:lvl5pPr marL="1828385" algn="ctr" rtl="0" fontAlgn="base">
      <a:spcBef>
        <a:spcPct val="0"/>
      </a:spcBef>
      <a:spcAft>
        <a:spcPct val="0"/>
      </a:spcAft>
      <a:defRPr sz="2400" kern="1200">
        <a:solidFill>
          <a:schemeClr val="tx1"/>
        </a:solidFill>
        <a:latin typeface="Arial" charset="0"/>
        <a:ea typeface="+mn-ea"/>
        <a:cs typeface="+mn-cs"/>
      </a:defRPr>
    </a:lvl5pPr>
    <a:lvl6pPr marL="2285480" algn="l" defTabSz="914192" rtl="0" eaLnBrk="1" latinLnBrk="0" hangingPunct="1">
      <a:defRPr sz="2400" kern="1200">
        <a:solidFill>
          <a:schemeClr val="tx1"/>
        </a:solidFill>
        <a:latin typeface="Arial" charset="0"/>
        <a:ea typeface="+mn-ea"/>
        <a:cs typeface="+mn-cs"/>
      </a:defRPr>
    </a:lvl6pPr>
    <a:lvl7pPr marL="2742577" algn="l" defTabSz="914192" rtl="0" eaLnBrk="1" latinLnBrk="0" hangingPunct="1">
      <a:defRPr sz="2400" kern="1200">
        <a:solidFill>
          <a:schemeClr val="tx1"/>
        </a:solidFill>
        <a:latin typeface="Arial" charset="0"/>
        <a:ea typeface="+mn-ea"/>
        <a:cs typeface="+mn-cs"/>
      </a:defRPr>
    </a:lvl7pPr>
    <a:lvl8pPr marL="3199673" algn="l" defTabSz="914192" rtl="0" eaLnBrk="1" latinLnBrk="0" hangingPunct="1">
      <a:defRPr sz="2400" kern="1200">
        <a:solidFill>
          <a:schemeClr val="tx1"/>
        </a:solidFill>
        <a:latin typeface="Arial" charset="0"/>
        <a:ea typeface="+mn-ea"/>
        <a:cs typeface="+mn-cs"/>
      </a:defRPr>
    </a:lvl8pPr>
    <a:lvl9pPr marL="3656769" algn="l" defTabSz="914192"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72833802-FEF1-4C79-8D5D-14CF1EAF98D9}">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9" autoAdjust="0"/>
    <p:restoredTop sz="71136" autoAdjust="0"/>
  </p:normalViewPr>
  <p:slideViewPr>
    <p:cSldViewPr>
      <p:cViewPr varScale="1">
        <p:scale>
          <a:sx n="51" d="100"/>
          <a:sy n="51" d="100"/>
        </p:scale>
        <p:origin x="-1698" y="-90"/>
      </p:cViewPr>
      <p:guideLst>
        <p:guide orient="horz" pos="2159"/>
        <p:guide orient="horz" pos="3888"/>
        <p:guide orient="horz" pos="192"/>
        <p:guide orient="horz" pos="768"/>
        <p:guide pos="2882"/>
        <p:guide pos="240"/>
        <p:guide pos="552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95" d="100"/>
          <a:sy n="95" d="100"/>
        </p:scale>
        <p:origin x="-3582" y="-102"/>
      </p:cViewPr>
      <p:guideLst>
        <p:guide orient="horz" pos="2880"/>
        <p:guide orient="horz" pos="179"/>
        <p:guide pos="2160"/>
        <p:guide pos="204"/>
        <p:guide pos="41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latin typeface="Calibr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8ED21EF-1646-431D-87E1-4372984CC9F4}" type="datetimeFigureOut">
              <a:rPr lang="en-US">
                <a:latin typeface="Calibri" pitchFamily="34" charset="0"/>
              </a:rPr>
              <a:pPr>
                <a:defRPr/>
              </a:pPr>
              <a:t>4/23/2012</a:t>
            </a:fld>
            <a:endParaRPr lang="en-US" dirty="0">
              <a:latin typeface="Calibri"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latin typeface="Calibri"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F812EFC-5DA8-4918-AF48-019594BE3609}" type="slidenum">
              <a:rPr lang="en-US">
                <a:latin typeface="Calibri" pitchFamily="34" charset="0"/>
              </a:rPr>
              <a:pPr>
                <a:defRPr/>
              </a:pPr>
              <a:t>‹#›</a:t>
            </a:fld>
            <a:endParaRPr lang="en-US" dirty="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5" name="Rectangle 5"/>
          <p:cNvSpPr>
            <a:spLocks noGrp="1" noChangeArrowheads="1"/>
          </p:cNvSpPr>
          <p:nvPr>
            <p:ph type="body" sz="quarter" idx="3"/>
          </p:nvPr>
        </p:nvSpPr>
        <p:spPr bwMode="auto">
          <a:xfrm>
            <a:off x="323851" y="3200401"/>
            <a:ext cx="6210299" cy="5231080"/>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46" name="Rectangle 6"/>
          <p:cNvSpPr>
            <a:spLocks noGrp="1" noChangeArrowheads="1"/>
          </p:cNvSpPr>
          <p:nvPr>
            <p:ph type="ftr" sz="quarter" idx="4"/>
          </p:nvPr>
        </p:nvSpPr>
        <p:spPr bwMode="auto">
          <a:xfrm>
            <a:off x="1001110" y="8590782"/>
            <a:ext cx="3535264" cy="27432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Calibri" pitchFamily="34" charset="0"/>
              </a:defRPr>
            </a:lvl1pPr>
          </a:lstStyle>
          <a:p>
            <a:pPr>
              <a:defRPr/>
            </a:pPr>
            <a:endParaRPr lang="en-US" dirty="0"/>
          </a:p>
        </p:txBody>
      </p:sp>
      <p:sp>
        <p:nvSpPr>
          <p:cNvPr id="10247" name="Rectangle 7"/>
          <p:cNvSpPr>
            <a:spLocks noGrp="1" noChangeArrowheads="1"/>
          </p:cNvSpPr>
          <p:nvPr>
            <p:ph type="sldNum" sz="quarter" idx="5"/>
          </p:nvPr>
        </p:nvSpPr>
        <p:spPr bwMode="auto">
          <a:xfrm>
            <a:off x="323850" y="8590782"/>
            <a:ext cx="527488" cy="2694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Calibri" pitchFamily="34" charset="0"/>
              </a:defRPr>
            </a:lvl1pPr>
          </a:lstStyle>
          <a:p>
            <a:pPr>
              <a:defRPr/>
            </a:pPr>
            <a:fld id="{CEA96130-80FE-450A-9D6E-2375B464A403}" type="slidenum">
              <a:rPr lang="en-US" smtClean="0"/>
              <a:pPr>
                <a:defRPr/>
              </a:pPr>
              <a:t>‹#›</a:t>
            </a:fld>
            <a:endParaRPr lang="en-US" dirty="0"/>
          </a:p>
        </p:txBody>
      </p:sp>
      <p:sp>
        <p:nvSpPr>
          <p:cNvPr id="8" name="Slide Image Placeholder 7"/>
          <p:cNvSpPr>
            <a:spLocks noGrp="1" noRot="1" noChangeAspect="1"/>
          </p:cNvSpPr>
          <p:nvPr>
            <p:ph type="sldImg" idx="2"/>
          </p:nvPr>
        </p:nvSpPr>
        <p:spPr>
          <a:xfrm>
            <a:off x="1558415" y="284163"/>
            <a:ext cx="3741171" cy="2805878"/>
          </a:xfrm>
          <a:prstGeom prst="rect">
            <a:avLst/>
          </a:prstGeom>
          <a:noFill/>
          <a:ln w="12700">
            <a:solidFill>
              <a:prstClr val="black"/>
            </a:solidFill>
          </a:ln>
        </p:spPr>
        <p:txBody>
          <a:bodyPr vert="horz" lIns="91440" tIns="45720" rIns="91440" bIns="45720" rtlCol="0" anchor="ctr"/>
          <a:lstStyle/>
          <a:p>
            <a:endParaRPr lang="en-US"/>
          </a:p>
        </p:txBody>
      </p:sp>
      <p:pic>
        <p:nvPicPr>
          <p:cNvPr id="10" name="Picture 9" descr="Symantec.jpg"/>
          <p:cNvPicPr>
            <a:picLocks noChangeAspect="1"/>
          </p:cNvPicPr>
          <p:nvPr/>
        </p:nvPicPr>
        <p:blipFill>
          <a:blip r:embed="rId2">
            <a:grayscl/>
          </a:blip>
          <a:stretch>
            <a:fillRect/>
          </a:stretch>
        </p:blipFill>
        <p:spPr>
          <a:xfrm>
            <a:off x="5296394" y="8545297"/>
            <a:ext cx="1237755" cy="340695"/>
          </a:xfrm>
          <a:prstGeom prst="rect">
            <a:avLst/>
          </a:prstGeom>
        </p:spPr>
      </p:pic>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20000"/>
      </a:spcBef>
      <a:spcAft>
        <a:spcPct val="20000"/>
      </a:spcAft>
      <a:defRPr sz="1200" kern="1200">
        <a:solidFill>
          <a:schemeClr val="tx1"/>
        </a:solidFill>
        <a:latin typeface="Calibri" pitchFamily="34" charset="0"/>
        <a:ea typeface="+mn-ea"/>
        <a:cs typeface="+mn-cs"/>
      </a:defRPr>
    </a:lvl1pPr>
    <a:lvl2pPr marL="457096" algn="l" rtl="0" eaLnBrk="0" fontAlgn="base" hangingPunct="0">
      <a:lnSpc>
        <a:spcPct val="90000"/>
      </a:lnSpc>
      <a:spcBef>
        <a:spcPct val="20000"/>
      </a:spcBef>
      <a:spcAft>
        <a:spcPct val="20000"/>
      </a:spcAft>
      <a:defRPr sz="1200" kern="1200">
        <a:solidFill>
          <a:schemeClr val="tx1"/>
        </a:solidFill>
        <a:latin typeface="Calibri" pitchFamily="34" charset="0"/>
        <a:ea typeface="+mn-ea"/>
        <a:cs typeface="+mn-cs"/>
      </a:defRPr>
    </a:lvl2pPr>
    <a:lvl3pPr marL="914192" algn="l" rtl="0" eaLnBrk="0" fontAlgn="base" hangingPunct="0">
      <a:lnSpc>
        <a:spcPct val="90000"/>
      </a:lnSpc>
      <a:spcBef>
        <a:spcPct val="20000"/>
      </a:spcBef>
      <a:spcAft>
        <a:spcPct val="20000"/>
      </a:spcAft>
      <a:defRPr sz="1200" kern="1200">
        <a:solidFill>
          <a:schemeClr val="tx1"/>
        </a:solidFill>
        <a:latin typeface="Calibri" pitchFamily="34" charset="0"/>
        <a:ea typeface="+mn-ea"/>
        <a:cs typeface="+mn-cs"/>
      </a:defRPr>
    </a:lvl3pPr>
    <a:lvl4pPr marL="1371288" algn="l" rtl="0" eaLnBrk="0" fontAlgn="base" hangingPunct="0">
      <a:lnSpc>
        <a:spcPct val="90000"/>
      </a:lnSpc>
      <a:spcBef>
        <a:spcPct val="20000"/>
      </a:spcBef>
      <a:spcAft>
        <a:spcPct val="20000"/>
      </a:spcAft>
      <a:defRPr sz="1200" kern="1200">
        <a:solidFill>
          <a:schemeClr val="tx1"/>
        </a:solidFill>
        <a:latin typeface="Calibri" pitchFamily="34" charset="0"/>
        <a:ea typeface="+mn-ea"/>
        <a:cs typeface="+mn-cs"/>
      </a:defRPr>
    </a:lvl4pPr>
    <a:lvl5pPr marL="1828385" algn="l" rtl="0" eaLnBrk="0" fontAlgn="base" hangingPunct="0">
      <a:lnSpc>
        <a:spcPct val="90000"/>
      </a:lnSpc>
      <a:spcBef>
        <a:spcPct val="20000"/>
      </a:spcBef>
      <a:spcAft>
        <a:spcPct val="20000"/>
      </a:spcAft>
      <a:defRPr sz="1200" kern="1200">
        <a:solidFill>
          <a:schemeClr val="tx1"/>
        </a:solidFill>
        <a:latin typeface="Calibri" pitchFamily="34" charset="0"/>
        <a:ea typeface="+mn-ea"/>
        <a:cs typeface="+mn-cs"/>
      </a:defRPr>
    </a:lvl5pPr>
    <a:lvl6pPr marL="2285480" algn="l" defTabSz="914192" rtl="0" eaLnBrk="1" latinLnBrk="0" hangingPunct="1">
      <a:defRPr sz="1200" kern="1200">
        <a:solidFill>
          <a:schemeClr val="tx1"/>
        </a:solidFill>
        <a:latin typeface="+mn-lt"/>
        <a:ea typeface="+mn-ea"/>
        <a:cs typeface="+mn-cs"/>
      </a:defRPr>
    </a:lvl6pPr>
    <a:lvl7pPr marL="2742577" algn="l" defTabSz="914192" rtl="0" eaLnBrk="1" latinLnBrk="0" hangingPunct="1">
      <a:defRPr sz="1200" kern="1200">
        <a:solidFill>
          <a:schemeClr val="tx1"/>
        </a:solidFill>
        <a:latin typeface="+mn-lt"/>
        <a:ea typeface="+mn-ea"/>
        <a:cs typeface="+mn-cs"/>
      </a:defRPr>
    </a:lvl7pPr>
    <a:lvl8pPr marL="3199673" algn="l" defTabSz="914192" rtl="0" eaLnBrk="1" latinLnBrk="0" hangingPunct="1">
      <a:defRPr sz="1200" kern="1200">
        <a:solidFill>
          <a:schemeClr val="tx1"/>
        </a:solidFill>
        <a:latin typeface="+mn-lt"/>
        <a:ea typeface="+mn-ea"/>
        <a:cs typeface="+mn-cs"/>
      </a:defRPr>
    </a:lvl8pPr>
    <a:lvl9pPr marL="3656769" algn="l" defTabSz="91419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2</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mlDrawing" Target="../drawings/vmlDrawing3.v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mlDrawing" Target="../drawings/vmlDrawing4.v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7" name="Group 16"/>
          <p:cNvGrpSpPr/>
          <p:nvPr userDrawn="1"/>
        </p:nvGrpSpPr>
        <p:grpSpPr>
          <a:xfrm>
            <a:off x="227015" y="6323678"/>
            <a:ext cx="8691371" cy="301752"/>
            <a:chOff x="227015" y="6323678"/>
            <a:chExt cx="8691371" cy="301752"/>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0" name="Round Same Side Corner Rectangle 19"/>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gr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p:ph type="ctrTitle" hasCustomPrompt="1"/>
          </p:nvPr>
        </p:nvSpPr>
        <p:spPr bwMode="gray">
          <a:xfrm>
            <a:off x="685800" y="3810000"/>
            <a:ext cx="7772400" cy="914400"/>
          </a:xfrm>
        </p:spPr>
        <p:txBody>
          <a:bodyPr/>
          <a:lstStyle>
            <a:lvl1pPr>
              <a:defRPr sz="3400">
                <a:solidFill>
                  <a:schemeClr val="tx1"/>
                </a:solidFill>
              </a:defRPr>
            </a:lvl1pPr>
          </a:lstStyle>
          <a:p>
            <a:r>
              <a:rPr lang="en-US" dirty="0" smtClean="0"/>
              <a:t>Click to add title</a:t>
            </a:r>
            <a:endParaRPr lang="en-US" dirty="0"/>
          </a:p>
        </p:txBody>
      </p:sp>
      <p:sp>
        <p:nvSpPr>
          <p:cNvPr id="3076" name="Rectangle 4"/>
          <p:cNvSpPr>
            <a:spLocks noGrp="1" noChangeArrowheads="1"/>
          </p:cNvSpPr>
          <p:nvPr>
            <p:ph type="subTitle" idx="1" hasCustomPrompt="1"/>
          </p:nvPr>
        </p:nvSpPr>
        <p:spPr bwMode="black">
          <a:xfrm>
            <a:off x="685800" y="5181600"/>
            <a:ext cx="6172200" cy="381000"/>
          </a:xfrm>
        </p:spPr>
        <p:txBody>
          <a:bodyPr anchor="t" anchorCtr="0"/>
          <a:lstStyle>
            <a:lvl1pPr marL="0" indent="0">
              <a:buFontTx/>
              <a:buNone/>
              <a:defRPr sz="2400" b="1" baseline="0"/>
            </a:lvl1pPr>
          </a:lstStyle>
          <a:p>
            <a:r>
              <a:rPr lang="en-US" dirty="0" smtClean="0"/>
              <a:t>Click to add presenter’s name</a:t>
            </a:r>
            <a:endParaRPr lang="en-US" dirty="0"/>
          </a:p>
        </p:txBody>
      </p:sp>
      <p:sp>
        <p:nvSpPr>
          <p:cNvPr id="19" name="Text Placeholder 18"/>
          <p:cNvSpPr>
            <a:spLocks noGrp="1"/>
          </p:cNvSpPr>
          <p:nvPr>
            <p:ph type="body" sz="quarter" idx="10" hasCustomPrompt="1"/>
          </p:nvPr>
        </p:nvSpPr>
        <p:spPr>
          <a:xfrm>
            <a:off x="685800" y="5600075"/>
            <a:ext cx="6172200" cy="381000"/>
          </a:xfrm>
          <a:noFill/>
          <a:ln w="9525">
            <a:noFill/>
            <a:miter lim="800000"/>
            <a:headEnd/>
            <a:tailEnd/>
          </a:ln>
        </p:spPr>
        <p:txBody>
          <a:bodyPr vert="horz" wrap="square" lIns="91419" tIns="45710" rIns="91419" bIns="45710" numCol="1" anchor="t" anchorCtr="0" compatLnSpc="1">
            <a:prstTxWarp prst="textNoShape">
              <a:avLst/>
            </a:prstTxWarp>
          </a:bodyPr>
          <a:lstStyle>
            <a:lvl1pPr marL="0" indent="0" algn="l" rtl="0" eaLnBrk="1" fontAlgn="base" hangingPunct="1">
              <a:lnSpc>
                <a:spcPct val="90000"/>
              </a:lnSpc>
              <a:spcBef>
                <a:spcPct val="0"/>
              </a:spcBef>
              <a:spcAft>
                <a:spcPts val="1200"/>
              </a:spcAft>
              <a:buClr>
                <a:schemeClr val="bg2">
                  <a:lumMod val="50000"/>
                </a:schemeClr>
              </a:buClr>
              <a:buFontTx/>
              <a:buNone/>
              <a:defRPr lang="en-US" sz="2000" b="0" baseline="0" dirty="0" smtClean="0">
                <a:solidFill>
                  <a:schemeClr val="bg2">
                    <a:lumMod val="50000"/>
                  </a:schemeClr>
                </a:solidFill>
                <a:latin typeface="+mn-lt"/>
                <a:ea typeface="+mn-ea"/>
                <a:cs typeface="+mn-cs"/>
              </a:defRPr>
            </a:lvl1pPr>
          </a:lstStyle>
          <a:p>
            <a:pPr lvl="0"/>
            <a:r>
              <a:rPr lang="en-US" dirty="0" smtClean="0"/>
              <a:t>Click to add presenter’s title</a:t>
            </a:r>
            <a:endParaRPr lang="en-US" dirty="0"/>
          </a:p>
        </p:txBody>
      </p:sp>
      <p:sp>
        <p:nvSpPr>
          <p:cNvPr id="22" name="Date Placeholder 3"/>
          <p:cNvSpPr>
            <a:spLocks noGrp="1"/>
          </p:cNvSpPr>
          <p:nvPr>
            <p:ph type="dt" sz="half" idx="2"/>
          </p:nvPr>
        </p:nvSpPr>
        <p:spPr>
          <a:xfrm>
            <a:off x="7224010" y="5181601"/>
            <a:ext cx="1219200" cy="3048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a:defRPr lang="en-US" sz="1600" b="0" baseline="0" smtClean="0">
                <a:solidFill>
                  <a:schemeClr val="bg2">
                    <a:lumMod val="50000"/>
                  </a:schemeClr>
                </a:solidFill>
                <a:latin typeface="+mn-lt"/>
                <a:ea typeface="+mn-ea"/>
                <a:cs typeface="+mn-cs"/>
              </a:defRPr>
            </a:lvl1pPr>
          </a:lstStyle>
          <a:p>
            <a:pPr>
              <a:lnSpc>
                <a:spcPct val="90000"/>
              </a:lnSpc>
              <a:spcAft>
                <a:spcPts val="1200"/>
              </a:spcAft>
              <a:buClr>
                <a:schemeClr val="bg2">
                  <a:lumMod val="50000"/>
                </a:schemeClr>
              </a:buClr>
            </a:pPr>
            <a:endParaRPr lang="en-US" dirty="0"/>
          </a:p>
        </p:txBody>
      </p:sp>
      <p:pic>
        <p:nvPicPr>
          <p:cNvPr id="14" name="Picture 13" descr="SYM_Horiz_RGB.png"/>
          <p:cNvPicPr>
            <a:picLocks noChangeAspect="1"/>
          </p:cNvPicPr>
          <p:nvPr/>
        </p:nvPicPr>
        <p:blipFill>
          <a:blip r:embed="rId3" cstate="print"/>
          <a:stretch>
            <a:fillRect/>
          </a:stretch>
        </p:blipFill>
        <p:spPr>
          <a:xfrm>
            <a:off x="807190" y="762000"/>
            <a:ext cx="2430467" cy="64008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3" name="Text Placeholder 22"/>
          <p:cNvSpPr>
            <a:spLocks noGrp="1"/>
          </p:cNvSpPr>
          <p:nvPr>
            <p:ph type="body" sz="quarter" idx="14" hasCustomPrompt="1"/>
          </p:nvPr>
        </p:nvSpPr>
        <p:spPr>
          <a:xfrm>
            <a:off x="1037581" y="1130451"/>
            <a:ext cx="7058026" cy="3033903"/>
          </a:xfrm>
        </p:spPr>
        <p:txBody>
          <a:bodyPr/>
          <a:lstStyle>
            <a:lvl1pPr marL="0" indent="0">
              <a:lnSpc>
                <a:spcPct val="120000"/>
              </a:lnSpc>
              <a:spcAft>
                <a:spcPts val="0"/>
              </a:spcAft>
              <a:buNone/>
              <a:defRPr sz="3200" baseline="0"/>
            </a:lvl1pPr>
          </a:lstStyle>
          <a:p>
            <a:pPr lvl="0"/>
            <a:r>
              <a:rPr lang="en-US" dirty="0" smtClean="0"/>
              <a:t>This is a sample quote slide.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9" name="Text Placeholder 8"/>
          <p:cNvSpPr>
            <a:spLocks noGrp="1" noChangeAspect="1"/>
          </p:cNvSpPr>
          <p:nvPr>
            <p:ph type="body" sz="quarter" idx="16" hasCustomPrompt="1"/>
          </p:nvPr>
        </p:nvSpPr>
        <p:spPr>
          <a:xfrm>
            <a:off x="5410200" y="2957960"/>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503420" y="112130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
        <p:nvSpPr>
          <p:cNvPr id="25" name="Text Placeholder 24"/>
          <p:cNvSpPr>
            <a:spLocks noGrp="1"/>
          </p:cNvSpPr>
          <p:nvPr>
            <p:ph type="body" sz="quarter" idx="15" hasCustomPrompt="1"/>
          </p:nvPr>
        </p:nvSpPr>
        <p:spPr>
          <a:xfrm>
            <a:off x="4100060" y="4267200"/>
            <a:ext cx="3716592" cy="914400"/>
          </a:xfrm>
        </p:spPr>
        <p:txBody>
          <a:bodyPr/>
          <a:lstStyle>
            <a:lvl1pPr marL="0" indent="0">
              <a:buNone/>
              <a:defRPr sz="20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Photo">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381000" y="4191000"/>
            <a:ext cx="3221292" cy="914400"/>
          </a:xfrm>
        </p:spPr>
        <p:txBody>
          <a:bodyPr/>
          <a:lstStyle>
            <a:lvl1pPr marL="0" indent="0">
              <a:buNone/>
              <a:defRPr sz="18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
        <p:nvSpPr>
          <p:cNvPr id="23" name="Text Placeholder 22"/>
          <p:cNvSpPr>
            <a:spLocks noGrp="1"/>
          </p:cNvSpPr>
          <p:nvPr>
            <p:ph type="body" sz="quarter" idx="14" hasCustomPrompt="1"/>
          </p:nvPr>
        </p:nvSpPr>
        <p:spPr>
          <a:xfrm>
            <a:off x="4152900" y="1162050"/>
            <a:ext cx="4238625" cy="3886200"/>
          </a:xfrm>
        </p:spPr>
        <p:txBody>
          <a:bodyPr/>
          <a:lstStyle>
            <a:lvl1pPr marL="0" indent="0">
              <a:lnSpc>
                <a:spcPct val="120000"/>
              </a:lnSpc>
              <a:spcAft>
                <a:spcPts val="0"/>
              </a:spcAft>
              <a:buNone/>
              <a:defRPr sz="3000" baseline="0"/>
            </a:lvl1pPr>
          </a:lstStyle>
          <a:p>
            <a:pPr lvl="0"/>
            <a:r>
              <a:rPr lang="en-US" dirty="0" smtClean="0"/>
              <a:t>This is a sample quote slide with photo.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27" name="Picture Placeholder 26"/>
          <p:cNvSpPr>
            <a:spLocks noGrp="1"/>
          </p:cNvSpPr>
          <p:nvPr>
            <p:ph type="pic" sz="quarter" idx="16" hasCustomPrompt="1"/>
          </p:nvPr>
        </p:nvSpPr>
        <p:spPr>
          <a:xfrm>
            <a:off x="381000" y="1371600"/>
            <a:ext cx="2290482" cy="2667000"/>
          </a:xfrm>
          <a:prstGeom prst="roundRect">
            <a:avLst>
              <a:gd name="adj" fmla="val 6273"/>
            </a:avLst>
          </a:prstGeom>
          <a:ln w="12700">
            <a:solidFill>
              <a:schemeClr val="bg2"/>
            </a:solidFill>
          </a:ln>
        </p:spPr>
        <p:txBody>
          <a:bodyPr anchor="ctr" anchorCtr="0"/>
          <a:lstStyle>
            <a:lvl1pPr marL="0" indent="0" algn="ctr">
              <a:buNone/>
              <a:defRPr/>
            </a:lvl1pPr>
          </a:lstStyle>
          <a:p>
            <a:r>
              <a:rPr lang="en-US" dirty="0" smtClean="0"/>
              <a:t>Insert Photo Here</a:t>
            </a:r>
            <a:endParaRPr lang="en-US" dirty="0"/>
          </a:p>
        </p:txBody>
      </p:sp>
      <p:sp>
        <p:nvSpPr>
          <p:cNvPr id="9" name="Text Placeholder 8"/>
          <p:cNvSpPr>
            <a:spLocks noGrp="1" noChangeAspect="1"/>
          </p:cNvSpPr>
          <p:nvPr>
            <p:ph type="body" sz="quarter" idx="17" hasCustomPrompt="1"/>
          </p:nvPr>
        </p:nvSpPr>
        <p:spPr>
          <a:xfrm>
            <a:off x="5230368" y="4518285"/>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3675888" y="118414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hank You - Ex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562600"/>
            <a:ext cx="7659688" cy="7157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Copyright © 2010 Symantec Corporation. All rights reserved. </a:t>
            </a:r>
            <a:r>
              <a:rPr lang="en-US" sz="800" dirty="0" smtClean="0">
                <a:latin typeface="Calibri" pitchFamily="34" charset="0"/>
              </a:rPr>
              <a:t>Symantec and the Symantec Logo are trademarks or registered trademarks of Symantec Corporation or its affiliates in the U.S. and other countries.  Other names may be trademarks of their respective owners.</a:t>
            </a:r>
          </a:p>
          <a:p>
            <a:pPr marL="0" indent="0" algn="l">
              <a:lnSpc>
                <a:spcPct val="90000"/>
              </a:lnSpc>
              <a:buNone/>
            </a:pPr>
            <a:endParaRPr lang="en-US" sz="800" dirty="0" smtClean="0">
              <a:latin typeface="Calibri" pitchFamily="34" charset="0"/>
            </a:endParaRPr>
          </a:p>
          <a:p>
            <a:pPr marL="0" indent="0" algn="l">
              <a:lnSpc>
                <a:spcPct val="90000"/>
              </a:lnSpc>
              <a:buNone/>
            </a:pPr>
            <a:r>
              <a:rPr lang="en-US" sz="800" dirty="0" smtClean="0">
                <a:latin typeface="Calibri" pitchFamily="34" charset="0"/>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pic>
        <p:nvPicPr>
          <p:cNvPr id="14" name="Picture 13" descr="SYM_Horiz_RGB.png"/>
          <p:cNvPicPr>
            <a:picLocks noChangeAspect="1"/>
          </p:cNvPicPr>
          <p:nvPr userDrawn="1"/>
        </p:nvPicPr>
        <p:blipFill>
          <a:blip r:embed="rId3"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hank You - In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867400"/>
            <a:ext cx="7659688" cy="4109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SYMANTEC PROPRIETARY/CONFIDENTIAL – INTERNAL USE ONLY</a:t>
            </a:r>
            <a:br>
              <a:rPr lang="en-US" sz="800" b="1" dirty="0" smtClean="0">
                <a:latin typeface="Calibri" pitchFamily="34" charset="0"/>
              </a:rPr>
            </a:br>
            <a:r>
              <a:rPr lang="en-US" sz="800" b="0" dirty="0" smtClean="0">
                <a:latin typeface="Calibri" pitchFamily="34" charset="0"/>
              </a:rPr>
              <a:t>Copyright © 2010 Symantec Corporation. All rights reserved.</a:t>
            </a:r>
          </a:p>
        </p:txBody>
      </p:sp>
      <p:pic>
        <p:nvPicPr>
          <p:cNvPr id="14" name="Picture 13" descr="SYM_Horiz_RGB.png"/>
          <p:cNvPicPr>
            <a:picLocks noChangeAspect="1"/>
          </p:cNvPicPr>
          <p:nvPr userDrawn="1"/>
        </p:nvPicPr>
        <p:blipFill>
          <a:blip r:embed="rId3"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00200"/>
            <a:ext cx="8382000" cy="45720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2" hasCustomPrompt="1"/>
          </p:nvPr>
        </p:nvSpPr>
        <p:spPr>
          <a:xfrm>
            <a:off x="381000" y="1084944"/>
            <a:ext cx="8382000" cy="403485"/>
          </a:xfrm>
        </p:spPr>
        <p:txBody>
          <a:bodyPr/>
          <a:lstStyle>
            <a:lvl1pPr>
              <a:buNone/>
              <a:defRPr b="1">
                <a:solidFill>
                  <a:schemeClr val="bg2"/>
                </a:solidFill>
                <a:latin typeface="+mj-lt"/>
              </a:defRPr>
            </a:lvl1pPr>
            <a:lvl2pPr>
              <a:buNone/>
              <a:defRPr/>
            </a:lvl2pPr>
            <a:lvl3pPr>
              <a:buNone/>
              <a:defRPr/>
            </a:lvl3pPr>
            <a:lvl4pPr>
              <a:buNone/>
              <a:defRPr/>
            </a:lvl4pPr>
            <a:lvl5pPr>
              <a:buNone/>
              <a:defRPr/>
            </a:lvl5pPr>
          </a:lstStyle>
          <a:p>
            <a:pPr lvl="0"/>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76400"/>
            <a:ext cx="407670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Content Placeholder 2"/>
          <p:cNvSpPr>
            <a:spLocks noGrp="1"/>
          </p:cNvSpPr>
          <p:nvPr>
            <p:ph idx="12" hasCustomPrompt="1"/>
          </p:nvPr>
        </p:nvSpPr>
        <p:spPr>
          <a:xfrm>
            <a:off x="4701540" y="1676400"/>
            <a:ext cx="406146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3" hasCustomPrompt="1"/>
          </p:nvPr>
        </p:nvSpPr>
        <p:spPr>
          <a:xfrm>
            <a:off x="381000" y="1219200"/>
            <a:ext cx="4093564"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
        <p:nvSpPr>
          <p:cNvPr id="8" name="Text Placeholder 6"/>
          <p:cNvSpPr>
            <a:spLocks noGrp="1"/>
          </p:cNvSpPr>
          <p:nvPr>
            <p:ph type="body" sz="quarter" idx="14" hasCustomPrompt="1"/>
          </p:nvPr>
        </p:nvSpPr>
        <p:spPr>
          <a:xfrm>
            <a:off x="4701540" y="1219200"/>
            <a:ext cx="4061460"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ransition">
    <p:spTree>
      <p:nvGrpSpPr>
        <p:cNvPr id="1" name=""/>
        <p:cNvGrpSpPr/>
        <p:nvPr/>
      </p:nvGrpSpPr>
      <p:grpSpPr>
        <a:xfrm>
          <a:off x="0" y="0"/>
          <a:ext cx="0" cy="0"/>
          <a:chOff x="0" y="0"/>
          <a:chExt cx="0" cy="0"/>
        </a:xfrm>
      </p:grpSpPr>
      <p:sp>
        <p:nvSpPr>
          <p:cNvPr id="14" name="Round Same Side Corner Rectangle 13"/>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7" name="Round Same Side Corner Rectangle 16"/>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userDrawn="1">
            <p:ph type="ctrTitle" hasCustomPrompt="1"/>
          </p:nvPr>
        </p:nvSpPr>
        <p:spPr bwMode="gray">
          <a:xfrm>
            <a:off x="685800" y="3810000"/>
            <a:ext cx="7772400" cy="914400"/>
          </a:xfrm>
        </p:spPr>
        <p:txBody>
          <a:bodyPr/>
          <a:lstStyle>
            <a:lvl1pPr>
              <a:defRPr sz="3400" baseline="0">
                <a:solidFill>
                  <a:schemeClr val="tx1"/>
                </a:solidFill>
              </a:defRPr>
            </a:lvl1pPr>
          </a:lstStyle>
          <a:p>
            <a:r>
              <a:rPr lang="en-US" dirty="0" smtClean="0"/>
              <a:t>Click to add transition statement here</a:t>
            </a:r>
            <a:endParaRPr lang="en-US" dirty="0"/>
          </a:p>
        </p:txBody>
      </p:sp>
      <p:sp>
        <p:nvSpPr>
          <p:cNvPr id="12" name="Rectangle 4"/>
          <p:cNvSpPr>
            <a:spLocks noGrp="1" noChangeArrowheads="1"/>
          </p:cNvSpPr>
          <p:nvPr userDrawn="1">
            <p:ph type="subTitle" idx="1" hasCustomPrompt="1"/>
          </p:nvPr>
        </p:nvSpPr>
        <p:spPr bwMode="black">
          <a:xfrm>
            <a:off x="685800" y="5029200"/>
            <a:ext cx="7772400" cy="381000"/>
          </a:xfrm>
        </p:spPr>
        <p:txBody>
          <a:bodyPr anchor="t" anchorCtr="0"/>
          <a:lstStyle>
            <a:lvl1pPr marL="0" indent="0">
              <a:buFontTx/>
              <a:buNone/>
              <a:defRPr sz="2400" b="1" baseline="0">
                <a:solidFill>
                  <a:schemeClr val="bg2"/>
                </a:solidFill>
              </a:defRPr>
            </a:lvl1pPr>
          </a:lstStyle>
          <a:p>
            <a:r>
              <a:rPr lang="en-US" dirty="0" smtClean="0"/>
              <a:t>Click to add subtitle here</a:t>
            </a:r>
            <a:endParaRPr lang="en-US" dirty="0"/>
          </a:p>
        </p:txBody>
      </p:sp>
      <p:pic>
        <p:nvPicPr>
          <p:cNvPr id="10" name="Picture 9" descr="SYM_Horiz_RGB.png"/>
          <p:cNvPicPr>
            <a:picLocks noChangeAspect="1"/>
          </p:cNvPicPr>
          <p:nvPr userDrawn="1"/>
        </p:nvPicPr>
        <p:blipFill>
          <a:blip r:embed="rId3" cstate="print"/>
          <a:stretch>
            <a:fillRect/>
          </a:stretch>
        </p:blipFill>
        <p:spPr>
          <a:xfrm>
            <a:off x="7016496" y="6311302"/>
            <a:ext cx="1207008" cy="31787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ransition with Background Pictu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98305" name="Picture 1"/>
          <p:cNvPicPr>
            <a:picLocks noChangeAspect="1" noChangeArrowheads="1"/>
          </p:cNvPicPr>
          <p:nvPr/>
        </p:nvPicPr>
        <p:blipFill>
          <a:blip r:embed="rId3" cstate="screen"/>
          <a:srcRect/>
          <a:stretch>
            <a:fillRect/>
          </a:stretch>
        </p:blipFill>
        <p:spPr bwMode="auto">
          <a:xfrm>
            <a:off x="0" y="5300662"/>
            <a:ext cx="9156700" cy="1566863"/>
          </a:xfrm>
          <a:prstGeom prst="rect">
            <a:avLst/>
          </a:prstGeom>
          <a:noFill/>
          <a:ln w="9525">
            <a:noFill/>
            <a:miter lim="800000"/>
            <a:headEnd/>
            <a:tailEnd/>
          </a:ln>
          <a:effectLst/>
        </p:spPr>
      </p:pic>
      <p:sp>
        <p:nvSpPr>
          <p:cNvPr id="11" name="Round Same Side Corner Rectangle 10"/>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 name="Round Same Side Corner Rectangle 11"/>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 name="Title 1"/>
          <p:cNvSpPr>
            <a:spLocks noGrp="1"/>
          </p:cNvSpPr>
          <p:nvPr>
            <p:ph type="title" hasCustomPrompt="1"/>
          </p:nvPr>
        </p:nvSpPr>
        <p:spPr>
          <a:xfrm>
            <a:off x="381000" y="5334000"/>
            <a:ext cx="8382000" cy="838200"/>
          </a:xfrm>
        </p:spPr>
        <p:txBody>
          <a:bodyPr/>
          <a:lstStyle>
            <a:lvl1pPr>
              <a:defRPr sz="2400"/>
            </a:lvl1pPr>
          </a:lstStyle>
          <a:p>
            <a:r>
              <a:rPr lang="en-US" dirty="0" smtClean="0"/>
              <a:t>Click to add transition statement here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pic>
        <p:nvPicPr>
          <p:cNvPr id="13" name="Picture 12" descr="SYM_Horiz_RGB.png"/>
          <p:cNvPicPr>
            <a:picLocks noChangeAspect="1"/>
          </p:cNvPicPr>
          <p:nvPr/>
        </p:nvPicPr>
        <p:blipFill>
          <a:blip r:embed="rId4" cstate="print"/>
          <a:stretch>
            <a:fillRect/>
          </a:stretch>
        </p:blipFill>
        <p:spPr>
          <a:xfrm>
            <a:off x="7016496" y="6311302"/>
            <a:ext cx="1207008" cy="317873"/>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219201"/>
            <a:ext cx="8382001" cy="4953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hart with Subtitle">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600200"/>
            <a:ext cx="8382001" cy="4572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p:txBody>
          <a:bodyPr/>
          <a:lstStyle/>
          <a:p>
            <a:r>
              <a:rPr lang="en-US" smtClean="0"/>
              <a:t>Click icon to add table</a:t>
            </a:r>
            <a:endParaRPr lang="en-US"/>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9" name="Round Same Side Corner Rectangle 8"/>
          <p:cNvSpPr/>
          <p:nvPr/>
        </p:nvSpPr>
        <p:spPr bwMode="auto">
          <a:xfrm rot="16200000">
            <a:off x="3389251" y="3161442"/>
            <a:ext cx="301752" cy="6626223"/>
          </a:xfrm>
          <a:prstGeom prst="round2SameRect">
            <a:avLst>
              <a:gd name="adj1" fmla="val 50000"/>
              <a:gd name="adj2" fmla="val 0"/>
            </a:avLst>
          </a:prstGeom>
          <a:solidFill>
            <a:srgbClr val="FDBB30"/>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ound Same Side Corner Rectangle 9"/>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293" name="Rectangle 2"/>
          <p:cNvSpPr>
            <a:spLocks noGrp="1" noChangeArrowheads="1"/>
          </p:cNvSpPr>
          <p:nvPr>
            <p:ph type="title"/>
          </p:nvPr>
        </p:nvSpPr>
        <p:spPr bwMode="black">
          <a:xfrm>
            <a:off x="381000" y="246744"/>
            <a:ext cx="8382000" cy="8382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p>
            <a:pPr lvl="0"/>
            <a:r>
              <a:rPr lang="en-US" dirty="0" smtClean="0"/>
              <a:t>Click to add title </a:t>
            </a:r>
            <a:br>
              <a:rPr lang="en-US" dirty="0" smtClean="0"/>
            </a:br>
            <a:r>
              <a:rPr lang="en-US" dirty="0" smtClean="0"/>
              <a:t>two-line title wraps upward</a:t>
            </a:r>
          </a:p>
        </p:txBody>
      </p:sp>
      <p:sp>
        <p:nvSpPr>
          <p:cNvPr id="12294" name="Rectangle 3"/>
          <p:cNvSpPr>
            <a:spLocks noGrp="1" noChangeArrowheads="1"/>
          </p:cNvSpPr>
          <p:nvPr>
            <p:ph type="body" idx="1"/>
          </p:nvPr>
        </p:nvSpPr>
        <p:spPr bwMode="auto">
          <a:xfrm>
            <a:off x="381000" y="1219200"/>
            <a:ext cx="8382000" cy="49530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030"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pic>
        <p:nvPicPr>
          <p:cNvPr id="11" name="Picture 10" descr="SYM_Horiz_RGB.png"/>
          <p:cNvPicPr>
            <a:picLocks noChangeAspect="1"/>
          </p:cNvPicPr>
          <p:nvPr/>
        </p:nvPicPr>
        <p:blipFill>
          <a:blip r:embed="rId17" cstate="print"/>
          <a:stretch>
            <a:fillRect/>
          </a:stretch>
        </p:blipFill>
        <p:spPr>
          <a:xfrm>
            <a:off x="7016496" y="6311302"/>
            <a:ext cx="1207008" cy="317873"/>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2800" b="1" baseline="0">
          <a:solidFill>
            <a:schemeClr val="tx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096" algn="l" rtl="0" eaLnBrk="1" fontAlgn="base" hangingPunct="1">
        <a:spcBef>
          <a:spcPct val="0"/>
        </a:spcBef>
        <a:spcAft>
          <a:spcPct val="0"/>
        </a:spcAft>
        <a:defRPr sz="2800" b="1">
          <a:solidFill>
            <a:schemeClr val="bg1"/>
          </a:solidFill>
          <a:latin typeface="Arial" charset="0"/>
        </a:defRPr>
      </a:lvl6pPr>
      <a:lvl7pPr marL="914192" algn="l" rtl="0" eaLnBrk="1" fontAlgn="base" hangingPunct="1">
        <a:spcBef>
          <a:spcPct val="0"/>
        </a:spcBef>
        <a:spcAft>
          <a:spcPct val="0"/>
        </a:spcAft>
        <a:defRPr sz="2800" b="1">
          <a:solidFill>
            <a:schemeClr val="bg1"/>
          </a:solidFill>
          <a:latin typeface="Arial" charset="0"/>
        </a:defRPr>
      </a:lvl7pPr>
      <a:lvl8pPr marL="1371288" algn="l" rtl="0" eaLnBrk="1" fontAlgn="base" hangingPunct="1">
        <a:spcBef>
          <a:spcPct val="0"/>
        </a:spcBef>
        <a:spcAft>
          <a:spcPct val="0"/>
        </a:spcAft>
        <a:defRPr sz="2800" b="1">
          <a:solidFill>
            <a:schemeClr val="bg1"/>
          </a:solidFill>
          <a:latin typeface="Arial" charset="0"/>
        </a:defRPr>
      </a:lvl8pPr>
      <a:lvl9pPr marL="1828385" algn="l" rtl="0" eaLnBrk="1" fontAlgn="base" hangingPunct="1">
        <a:spcBef>
          <a:spcPct val="0"/>
        </a:spcBef>
        <a:spcAft>
          <a:spcPct val="0"/>
        </a:spcAft>
        <a:defRPr sz="2800" b="1">
          <a:solidFill>
            <a:schemeClr val="bg1"/>
          </a:solidFill>
          <a:latin typeface="Arial" charset="0"/>
        </a:defRPr>
      </a:lvl9pPr>
    </p:titleStyle>
    <p:bodyStyle>
      <a:lvl1pPr marL="233310" indent="-233310" algn="l" rtl="0" eaLnBrk="1" fontAlgn="base" hangingPunct="1">
        <a:lnSpc>
          <a:spcPct val="90000"/>
        </a:lnSpc>
        <a:spcBef>
          <a:spcPct val="0"/>
        </a:spcBef>
        <a:spcAft>
          <a:spcPts val="1200"/>
        </a:spcAft>
        <a:buClr>
          <a:schemeClr val="bg2">
            <a:lumMod val="50000"/>
          </a:schemeClr>
        </a:buClr>
        <a:buChar char="•"/>
        <a:defRPr sz="2400">
          <a:solidFill>
            <a:schemeClr val="bg2">
              <a:lumMod val="50000"/>
            </a:schemeClr>
          </a:solidFill>
          <a:latin typeface="+mn-lt"/>
          <a:ea typeface="+mn-ea"/>
          <a:cs typeface="+mn-cs"/>
        </a:defRPr>
      </a:lvl1pPr>
      <a:lvl2pPr marL="517525" indent="-233363" algn="l" rtl="0" eaLnBrk="1" fontAlgn="base" hangingPunct="1">
        <a:lnSpc>
          <a:spcPct val="90000"/>
        </a:lnSpc>
        <a:spcBef>
          <a:spcPct val="0"/>
        </a:spcBef>
        <a:spcAft>
          <a:spcPts val="1000"/>
        </a:spcAft>
        <a:buClr>
          <a:schemeClr val="bg2">
            <a:lumMod val="50000"/>
          </a:schemeClr>
        </a:buClr>
        <a:buFont typeface="Arial" charset="0"/>
        <a:buChar char="–"/>
        <a:defRPr sz="2000">
          <a:solidFill>
            <a:schemeClr val="bg2">
              <a:lumMod val="50000"/>
            </a:schemeClr>
          </a:solidFill>
          <a:latin typeface="+mn-lt"/>
        </a:defRPr>
      </a:lvl2pPr>
      <a:lvl3pPr marL="688975" indent="-171450" algn="l" rtl="0" eaLnBrk="1" fontAlgn="base" hangingPunct="1">
        <a:lnSpc>
          <a:spcPct val="90000"/>
        </a:lnSpc>
        <a:spcBef>
          <a:spcPct val="0"/>
        </a:spcBef>
        <a:spcAft>
          <a:spcPts val="800"/>
        </a:spcAft>
        <a:buClr>
          <a:schemeClr val="bg2">
            <a:lumMod val="50000"/>
          </a:schemeClr>
        </a:buClr>
        <a:buChar char="•"/>
        <a:tabLst/>
        <a:defRPr sz="1600">
          <a:solidFill>
            <a:schemeClr val="bg2">
              <a:lumMod val="50000"/>
            </a:schemeClr>
          </a:solidFill>
          <a:latin typeface="+mn-lt"/>
        </a:defRPr>
      </a:lvl3pPr>
      <a:lvl4pPr marL="854075" indent="-165100" algn="l" rtl="0" eaLnBrk="1" fontAlgn="base" hangingPunct="1">
        <a:lnSpc>
          <a:spcPct val="90000"/>
        </a:lnSpc>
        <a:spcBef>
          <a:spcPct val="0"/>
        </a:spcBef>
        <a:spcAft>
          <a:spcPts val="600"/>
        </a:spcAft>
        <a:buClr>
          <a:schemeClr val="bg2">
            <a:lumMod val="50000"/>
          </a:schemeClr>
        </a:buClr>
        <a:buChar char="–"/>
        <a:defRPr sz="1400">
          <a:solidFill>
            <a:schemeClr val="bg2">
              <a:lumMod val="50000"/>
            </a:schemeClr>
          </a:solidFill>
          <a:latin typeface="+mn-lt"/>
        </a:defRPr>
      </a:lvl4pPr>
      <a:lvl5pPr marL="974725" indent="-120650" algn="l" rtl="0" eaLnBrk="1" fontAlgn="base" hangingPunct="1">
        <a:lnSpc>
          <a:spcPct val="90000"/>
        </a:lnSpc>
        <a:spcBef>
          <a:spcPct val="0"/>
        </a:spcBef>
        <a:spcAft>
          <a:spcPts val="600"/>
        </a:spcAft>
        <a:buClr>
          <a:schemeClr val="bg2">
            <a:lumMod val="50000"/>
          </a:schemeClr>
        </a:buClr>
        <a:buFont typeface="Arial" pitchFamily="34" charset="0"/>
        <a:buChar char="•"/>
        <a:defRPr sz="1200">
          <a:solidFill>
            <a:schemeClr val="bg2">
              <a:lumMod val="50000"/>
            </a:schemeClr>
          </a:solidFill>
          <a:latin typeface="+mn-lt"/>
        </a:defRPr>
      </a:lvl5pPr>
      <a:lvl6pPr marL="2118832"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6pPr>
      <a:lvl7pPr marL="2575927"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7pPr>
      <a:lvl8pPr marL="3033024"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8pPr>
      <a:lvl9pPr marL="3490120"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5"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7" algn="l" defTabSz="914192" rtl="0" eaLnBrk="1" latinLnBrk="0" hangingPunct="1">
        <a:defRPr sz="1800" kern="1200">
          <a:solidFill>
            <a:schemeClr val="tx1"/>
          </a:solidFill>
          <a:latin typeface="+mn-lt"/>
          <a:ea typeface="+mn-ea"/>
          <a:cs typeface="+mn-cs"/>
        </a:defRPr>
      </a:lvl7pPr>
      <a:lvl8pPr marL="3199673" algn="l" defTabSz="914192" rtl="0" eaLnBrk="1" latinLnBrk="0" hangingPunct="1">
        <a:defRPr sz="1800" kern="1200">
          <a:solidFill>
            <a:schemeClr val="tx1"/>
          </a:solidFill>
          <a:latin typeface="+mn-lt"/>
          <a:ea typeface="+mn-ea"/>
          <a:cs typeface="+mn-cs"/>
        </a:defRPr>
      </a:lvl8pPr>
      <a:lvl9pPr marL="3656769" algn="l" defTabSz="9141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www.symantec.com/connect/rewards"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mailto:andrew_nicholson@symantec.com"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a:defRPr/>
            </a:pPr>
            <a:fld id="{46082381-925A-4C25-AB18-0C99AD89CFC0}" type="slidenum">
              <a:rPr lang="en-US" smtClean="0"/>
              <a:pPr>
                <a:defRPr/>
              </a:pPr>
              <a:t>1</a:t>
            </a:fld>
            <a:endParaRPr lang="en-US" dirty="0"/>
          </a:p>
        </p:txBody>
      </p:sp>
      <p:sp>
        <p:nvSpPr>
          <p:cNvPr id="3" name="Title 2"/>
          <p:cNvSpPr>
            <a:spLocks noGrp="1"/>
          </p:cNvSpPr>
          <p:nvPr>
            <p:ph type="ctrTitle"/>
          </p:nvPr>
        </p:nvSpPr>
        <p:spPr/>
        <p:txBody>
          <a:bodyPr/>
          <a:lstStyle/>
          <a:p>
            <a:r>
              <a:rPr lang="en-US" dirty="0" smtClean="0"/>
              <a:t>SF Bay Area DLP User </a:t>
            </a:r>
            <a:r>
              <a:rPr lang="en-US" dirty="0" smtClean="0"/>
              <a:t>Group Meeting</a:t>
            </a:r>
            <a:endParaRPr lang="en-US" dirty="0"/>
          </a:p>
        </p:txBody>
      </p:sp>
      <p:sp>
        <p:nvSpPr>
          <p:cNvPr id="4" name="Subtitle 3"/>
          <p:cNvSpPr>
            <a:spLocks noGrp="1"/>
          </p:cNvSpPr>
          <p:nvPr>
            <p:ph type="subTitle" idx="1"/>
          </p:nvPr>
        </p:nvSpPr>
        <p:spPr/>
        <p:txBody>
          <a:bodyPr/>
          <a:lstStyle/>
          <a:p>
            <a:r>
              <a:rPr lang="en-US" dirty="0" smtClean="0"/>
              <a:t>Tuesday, April 24</a:t>
            </a:r>
            <a:endParaRPr lang="en-US" dirty="0" smtClean="0"/>
          </a:p>
        </p:txBody>
      </p:sp>
      <p:sp>
        <p:nvSpPr>
          <p:cNvPr id="5" name="Footer Placeholder 6"/>
          <p:cNvSpPr>
            <a:spLocks noGrp="1"/>
          </p:cNvSpPr>
          <p:nvPr>
            <p:ph type="ftr" sz="quarter" idx="4294967295"/>
          </p:nvPr>
        </p:nvSpPr>
        <p:spPr>
          <a:xfrm>
            <a:off x="381000" y="6324600"/>
            <a:ext cx="4183063" cy="304800"/>
          </a:xfrm>
          <a:prstGeom prst="rect">
            <a:avLst/>
          </a:prstGeom>
          <a:noFill/>
        </p:spPr>
        <p:txBody>
          <a:bodyPr/>
          <a:lstStyle/>
          <a:p>
            <a:pPr algn="l"/>
            <a:r>
              <a:rPr lang="en-US" sz="1400" dirty="0" smtClean="0">
                <a:solidFill>
                  <a:schemeClr val="tx1"/>
                </a:solidFill>
                <a:latin typeface="+mj-lt"/>
                <a:cs typeface="Arial" pitchFamily="34" charset="0"/>
              </a:rPr>
              <a:t>Symantec User Group Meeting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381000" y="152400"/>
            <a:ext cx="8382000" cy="838200"/>
          </a:xfrm>
        </p:spPr>
        <p:txBody>
          <a:bodyPr/>
          <a:lstStyle/>
          <a:p>
            <a:r>
              <a:rPr lang="en-US" dirty="0" smtClean="0"/>
              <a:t>Today’s Agenda</a:t>
            </a:r>
          </a:p>
        </p:txBody>
      </p:sp>
      <p:sp>
        <p:nvSpPr>
          <p:cNvPr id="16388" name="Rectangle 3"/>
          <p:cNvSpPr>
            <a:spLocks noGrp="1" noChangeArrowheads="1"/>
          </p:cNvSpPr>
          <p:nvPr>
            <p:ph idx="1"/>
          </p:nvPr>
        </p:nvSpPr>
        <p:spPr/>
        <p:txBody>
          <a:bodyPr/>
          <a:lstStyle/>
          <a:p>
            <a:pPr>
              <a:buNone/>
            </a:pPr>
            <a:r>
              <a:rPr lang="en-IE" dirty="0" smtClean="0"/>
              <a:t>12:00 pm </a:t>
            </a:r>
            <a:r>
              <a:rPr lang="en-IE" dirty="0" smtClean="0"/>
              <a:t>– Lunch</a:t>
            </a:r>
          </a:p>
          <a:p>
            <a:pPr>
              <a:buNone/>
            </a:pPr>
            <a:r>
              <a:rPr lang="en-IE" dirty="0" smtClean="0"/>
              <a:t>12:30 </a:t>
            </a:r>
            <a:r>
              <a:rPr lang="en-IE" dirty="0" smtClean="0"/>
              <a:t>pm - Announcements &amp; </a:t>
            </a:r>
            <a:r>
              <a:rPr lang="en-IE" dirty="0" smtClean="0"/>
              <a:t>Introductions</a:t>
            </a:r>
          </a:p>
          <a:p>
            <a:pPr>
              <a:buNone/>
            </a:pPr>
            <a:r>
              <a:rPr lang="en-IE" dirty="0" smtClean="0"/>
              <a:t>12:45 </a:t>
            </a:r>
            <a:r>
              <a:rPr lang="en-IE" dirty="0" smtClean="0"/>
              <a:t>pm - Presentation by Chirag Shah, </a:t>
            </a:r>
            <a:r>
              <a:rPr lang="en-IE" dirty="0" smtClean="0"/>
              <a:t>eBay</a:t>
            </a:r>
          </a:p>
          <a:p>
            <a:pPr>
              <a:buNone/>
            </a:pPr>
            <a:r>
              <a:rPr lang="en-IE" dirty="0" smtClean="0"/>
              <a:t>01:30 </a:t>
            </a:r>
            <a:r>
              <a:rPr lang="en-IE" dirty="0" smtClean="0"/>
              <a:t>pm - DLP for Tablets by Mario Espinoza, </a:t>
            </a:r>
            <a:r>
              <a:rPr lang="en-IE" dirty="0" smtClean="0"/>
              <a:t>Symantec</a:t>
            </a:r>
          </a:p>
          <a:p>
            <a:pPr>
              <a:buNone/>
            </a:pPr>
            <a:r>
              <a:rPr lang="en-IE" dirty="0" smtClean="0"/>
              <a:t>02:45 </a:t>
            </a:r>
            <a:r>
              <a:rPr lang="en-IE" dirty="0" smtClean="0"/>
              <a:t>pm - Discussion / Q &amp; </a:t>
            </a:r>
            <a:r>
              <a:rPr lang="en-IE" dirty="0" smtClean="0"/>
              <a:t>A</a:t>
            </a:r>
          </a:p>
          <a:p>
            <a:pPr>
              <a:buNone/>
            </a:pPr>
            <a:r>
              <a:rPr lang="en-IE" dirty="0" smtClean="0"/>
              <a:t>03:30 </a:t>
            </a:r>
            <a:r>
              <a:rPr lang="en-IE" dirty="0" smtClean="0"/>
              <a:t>pm - Planning &amp; Prizes</a:t>
            </a:r>
            <a:endParaRPr lang="en-US" dirty="0" smtClean="0"/>
          </a:p>
        </p:txBody>
      </p:sp>
      <p:sp>
        <p:nvSpPr>
          <p:cNvPr id="6" name="Slide Number Placeholder 5"/>
          <p:cNvSpPr>
            <a:spLocks noGrp="1"/>
          </p:cNvSpPr>
          <p:nvPr>
            <p:ph type="sldNum" sz="quarter" idx="11"/>
          </p:nvPr>
        </p:nvSpPr>
        <p:spPr/>
        <p:txBody>
          <a:bodyPr/>
          <a:lstStyle/>
          <a:p>
            <a:fld id="{446C9BED-6FD4-4BA4-B6B0-4A26058AC9EF}" type="slidenum">
              <a:rPr lang="en-US" smtClean="0"/>
              <a:pPr/>
              <a:t>2</a:t>
            </a:fld>
            <a:endParaRPr lang="en-US" dirty="0"/>
          </a:p>
        </p:txBody>
      </p:sp>
      <p:sp>
        <p:nvSpPr>
          <p:cNvPr id="5" name="Footer Placeholder 6"/>
          <p:cNvSpPr>
            <a:spLocks noGrp="1"/>
          </p:cNvSpPr>
          <p:nvPr>
            <p:ph type="ftr" sz="quarter" idx="4294967295"/>
          </p:nvPr>
        </p:nvSpPr>
        <p:spPr>
          <a:xfrm>
            <a:off x="381000" y="6324600"/>
            <a:ext cx="4183063" cy="304800"/>
          </a:xfrm>
          <a:prstGeom prst="rect">
            <a:avLst/>
          </a:prstGeom>
          <a:noFill/>
        </p:spPr>
        <p:txBody>
          <a:bodyPr/>
          <a:lstStyle/>
          <a:p>
            <a:pPr algn="l"/>
            <a:r>
              <a:rPr lang="en-US" sz="1400" dirty="0" smtClean="0">
                <a:solidFill>
                  <a:schemeClr val="tx1"/>
                </a:solidFill>
                <a:latin typeface="+mj-lt"/>
                <a:cs typeface="Arial" pitchFamily="34" charset="0"/>
              </a:rPr>
              <a:t>Symantec User Group Meeting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Introductions</a:t>
            </a:r>
            <a:endParaRPr lang="en-US" dirty="0"/>
          </a:p>
        </p:txBody>
      </p:sp>
      <p:sp>
        <p:nvSpPr>
          <p:cNvPr id="3" name="Content Placeholder 2"/>
          <p:cNvSpPr>
            <a:spLocks noGrp="1"/>
          </p:cNvSpPr>
          <p:nvPr>
            <p:ph idx="1"/>
          </p:nvPr>
        </p:nvSpPr>
        <p:spPr>
          <a:xfrm>
            <a:off x="381000" y="1219200"/>
            <a:ext cx="8382000" cy="2895600"/>
          </a:xfrm>
        </p:spPr>
        <p:txBody>
          <a:bodyPr/>
          <a:lstStyle/>
          <a:p>
            <a:r>
              <a:rPr lang="en-US" dirty="0" smtClean="0"/>
              <a:t>Name</a:t>
            </a:r>
          </a:p>
          <a:p>
            <a:r>
              <a:rPr lang="en-US" dirty="0" smtClean="0"/>
              <a:t>Company</a:t>
            </a:r>
          </a:p>
          <a:p>
            <a:r>
              <a:rPr lang="en-US" dirty="0" smtClean="0"/>
              <a:t>Role</a:t>
            </a:r>
          </a:p>
          <a:p>
            <a:r>
              <a:rPr lang="en-US" dirty="0" smtClean="0"/>
              <a:t>What Symantec products do you use? </a:t>
            </a:r>
          </a:p>
          <a:p>
            <a:r>
              <a:rPr lang="en-US" dirty="0" smtClean="0"/>
              <a:t>What do you want to get out of today’s meeting?</a:t>
            </a:r>
          </a:p>
          <a:p>
            <a:endParaRPr lang="en-US" dirty="0"/>
          </a:p>
        </p:txBody>
      </p:sp>
      <p:sp>
        <p:nvSpPr>
          <p:cNvPr id="5" name="Slide Number Placeholder 4"/>
          <p:cNvSpPr>
            <a:spLocks noGrp="1"/>
          </p:cNvSpPr>
          <p:nvPr>
            <p:ph type="sldNum" sz="quarter" idx="11"/>
          </p:nvPr>
        </p:nvSpPr>
        <p:spPr/>
        <p:txBody>
          <a:bodyPr/>
          <a:lstStyle/>
          <a:p>
            <a:fld id="{446C9BED-6FD4-4BA4-B6B0-4A26058AC9EF}" type="slidenum">
              <a:rPr lang="en-US" smtClean="0"/>
              <a:pPr/>
              <a:t>3</a:t>
            </a:fld>
            <a:endParaRPr lang="en-US" dirty="0"/>
          </a:p>
        </p:txBody>
      </p:sp>
      <p:sp>
        <p:nvSpPr>
          <p:cNvPr id="6" name="Footer Placeholder 6"/>
          <p:cNvSpPr>
            <a:spLocks noGrp="1"/>
          </p:cNvSpPr>
          <p:nvPr>
            <p:ph type="ftr" sz="quarter" idx="4294967295"/>
          </p:nvPr>
        </p:nvSpPr>
        <p:spPr>
          <a:xfrm>
            <a:off x="381000" y="6324600"/>
            <a:ext cx="4183063" cy="304800"/>
          </a:xfrm>
          <a:prstGeom prst="rect">
            <a:avLst/>
          </a:prstGeom>
          <a:noFill/>
        </p:spPr>
        <p:txBody>
          <a:bodyPr/>
          <a:lstStyle/>
          <a:p>
            <a:pPr algn="l"/>
            <a:r>
              <a:rPr lang="en-US" sz="1400" dirty="0" smtClean="0">
                <a:solidFill>
                  <a:schemeClr val="tx1"/>
                </a:solidFill>
                <a:latin typeface="+mj-lt"/>
                <a:cs typeface="Arial" pitchFamily="34" charset="0"/>
              </a:rPr>
              <a:t>Symantec User Group Meeting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4</a:t>
            </a:fld>
            <a:endParaRPr lang="en-US" dirty="0"/>
          </a:p>
        </p:txBody>
      </p:sp>
      <p:sp>
        <p:nvSpPr>
          <p:cNvPr id="4" name="Title 3"/>
          <p:cNvSpPr>
            <a:spLocks noGrp="1"/>
          </p:cNvSpPr>
          <p:nvPr>
            <p:ph type="ctrTitle"/>
          </p:nvPr>
        </p:nvSpPr>
        <p:spPr>
          <a:xfrm>
            <a:off x="381000" y="152400"/>
            <a:ext cx="7772400" cy="914400"/>
          </a:xfrm>
        </p:spPr>
        <p:txBody>
          <a:bodyPr/>
          <a:lstStyle/>
          <a:p>
            <a:r>
              <a:rPr lang="en-US" sz="2800" dirty="0" smtClean="0"/>
              <a:t>2012 Meeting Schedule – Mark your calendars!</a:t>
            </a:r>
            <a:endParaRPr lang="en-US" sz="2800" dirty="0"/>
          </a:p>
        </p:txBody>
      </p:sp>
      <p:sp>
        <p:nvSpPr>
          <p:cNvPr id="6" name="TextBox 5"/>
          <p:cNvSpPr txBox="1"/>
          <p:nvPr/>
        </p:nvSpPr>
        <p:spPr bwMode="ltGray">
          <a:xfrm>
            <a:off x="685800" y="1371600"/>
            <a:ext cx="7924800" cy="4648200"/>
          </a:xfrm>
          <a:prstGeom prst="rect">
            <a:avLst/>
          </a:prstGeom>
          <a:noFill/>
          <a:ln w="9525">
            <a:noFill/>
            <a:miter lim="800000"/>
            <a:headEnd/>
            <a:tailEnd/>
          </a:ln>
        </p:spPr>
        <p:txBody>
          <a:bodyPr wrap="none" lIns="91419" tIns="45710" rIns="91419" bIns="45710" rtlCol="0" anchor="t" anchorCtr="0">
            <a:noAutofit/>
          </a:bodyPr>
          <a:lstStyle/>
          <a:p>
            <a:pPr algn="l">
              <a:lnSpc>
                <a:spcPct val="150000"/>
              </a:lnSpc>
              <a:buClr>
                <a:srgbClr val="678BA8"/>
              </a:buClr>
              <a:buFont typeface="Arial" pitchFamily="34" charset="0"/>
              <a:buChar char="•"/>
            </a:pPr>
            <a:r>
              <a:rPr lang="en-US" b="1" dirty="0" smtClean="0">
                <a:solidFill>
                  <a:schemeClr val="bg2">
                    <a:lumMod val="50000"/>
                  </a:schemeClr>
                </a:solidFill>
                <a:latin typeface="+mn-lt"/>
              </a:rPr>
              <a:t>Vision Conference: May 7 – 10 </a:t>
            </a:r>
          </a:p>
          <a:p>
            <a:pPr algn="l">
              <a:lnSpc>
                <a:spcPct val="150000"/>
              </a:lnSpc>
              <a:buClr>
                <a:srgbClr val="678BA8"/>
              </a:buClr>
              <a:buFont typeface="Arial" pitchFamily="34" charset="0"/>
              <a:buChar char="•"/>
            </a:pPr>
            <a:r>
              <a:rPr lang="en-US" b="1" dirty="0" smtClean="0">
                <a:solidFill>
                  <a:schemeClr val="bg2">
                    <a:lumMod val="50000"/>
                  </a:schemeClr>
                </a:solidFill>
                <a:latin typeface="+mn-lt"/>
              </a:rPr>
              <a:t>User Group Meeting: </a:t>
            </a:r>
            <a:r>
              <a:rPr lang="en-US" b="1" dirty="0" smtClean="0">
                <a:solidFill>
                  <a:schemeClr val="bg2">
                    <a:lumMod val="50000"/>
                  </a:schemeClr>
                </a:solidFill>
                <a:latin typeface="+mn-lt"/>
              </a:rPr>
              <a:t>Tuesday, July 17 @ Cisco</a:t>
            </a:r>
            <a:endParaRPr lang="en-US" b="1" dirty="0" smtClean="0">
              <a:solidFill>
                <a:schemeClr val="bg2">
                  <a:lumMod val="50000"/>
                </a:schemeClr>
              </a:solidFill>
              <a:latin typeface="+mn-lt"/>
            </a:endParaRPr>
          </a:p>
          <a:p>
            <a:pPr algn="l">
              <a:lnSpc>
                <a:spcPct val="150000"/>
              </a:lnSpc>
              <a:buClr>
                <a:srgbClr val="678BA8"/>
              </a:buClr>
              <a:buFont typeface="Arial" pitchFamily="34" charset="0"/>
              <a:buChar char="•"/>
            </a:pPr>
            <a:r>
              <a:rPr lang="en-US" b="1" dirty="0" smtClean="0">
                <a:solidFill>
                  <a:schemeClr val="bg2">
                    <a:lumMod val="50000"/>
                  </a:schemeClr>
                </a:solidFill>
                <a:latin typeface="+mn-lt"/>
              </a:rPr>
              <a:t>User Group Meeting: </a:t>
            </a:r>
            <a:r>
              <a:rPr lang="en-US" b="1" dirty="0" smtClean="0">
                <a:solidFill>
                  <a:schemeClr val="bg2">
                    <a:lumMod val="50000"/>
                  </a:schemeClr>
                </a:solidFill>
                <a:latin typeface="+mn-lt"/>
              </a:rPr>
              <a:t>Tuesday, October 16 @ eBay</a:t>
            </a:r>
            <a:endParaRPr lang="en-US" b="1" dirty="0" smtClean="0">
              <a:solidFill>
                <a:schemeClr val="bg2">
                  <a:lumMod val="50000"/>
                </a:schemeClr>
              </a:solidFill>
              <a:latin typeface="+mn-lt"/>
            </a:endParaRPr>
          </a:p>
          <a:p>
            <a:pPr algn="l">
              <a:lnSpc>
                <a:spcPct val="150000"/>
              </a:lnSpc>
              <a:buClr>
                <a:srgbClr val="678BA8"/>
              </a:buClr>
            </a:pPr>
            <a:endParaRPr lang="en-US" dirty="0" smtClean="0">
              <a:solidFill>
                <a:schemeClr val="bg2">
                  <a:lumMod val="50000"/>
                </a:schemeClr>
              </a:solidFill>
              <a:latin typeface="+mn-lt"/>
            </a:endParaRPr>
          </a:p>
          <a:p>
            <a:pPr algn="l">
              <a:lnSpc>
                <a:spcPct val="150000"/>
              </a:lnSpc>
              <a:buClr>
                <a:srgbClr val="678BA8"/>
              </a:buClr>
            </a:pPr>
            <a:endParaRPr lang="en-US" dirty="0" smtClean="0">
              <a:solidFill>
                <a:schemeClr val="bg2">
                  <a:lumMod val="50000"/>
                </a:schemeClr>
              </a:solidFill>
              <a:latin typeface="+mn-lt"/>
            </a:endParaRPr>
          </a:p>
          <a:p>
            <a:pPr algn="l">
              <a:lnSpc>
                <a:spcPct val="150000"/>
              </a:lnSpc>
              <a:buClr>
                <a:srgbClr val="678BA8"/>
              </a:buClr>
              <a:buFont typeface="Arial" pitchFamily="34" charset="0"/>
              <a:buChar char="•"/>
            </a:pPr>
            <a:r>
              <a:rPr lang="en-US" b="1" dirty="0" smtClean="0">
                <a:solidFill>
                  <a:srgbClr val="FF0000"/>
                </a:solidFill>
                <a:latin typeface="+mn-lt"/>
              </a:rPr>
              <a:t> </a:t>
            </a:r>
            <a:r>
              <a:rPr lang="en-US" b="1" dirty="0" smtClean="0">
                <a:solidFill>
                  <a:srgbClr val="FF0000"/>
                </a:solidFill>
                <a:latin typeface="+mn-lt"/>
              </a:rPr>
              <a:t>Volunteers to give a presentation?</a:t>
            </a:r>
          </a:p>
          <a:p>
            <a:pPr lvl="1" algn="l">
              <a:lnSpc>
                <a:spcPct val="150000"/>
              </a:lnSpc>
              <a:buClr>
                <a:srgbClr val="678BA8"/>
              </a:buClr>
              <a:buFont typeface="Arial" pitchFamily="34" charset="0"/>
              <a:buChar char="•"/>
            </a:pPr>
            <a:r>
              <a:rPr lang="en-US" b="1" dirty="0" smtClean="0">
                <a:solidFill>
                  <a:srgbClr val="FF0000"/>
                </a:solidFill>
                <a:latin typeface="+mn-lt"/>
              </a:rPr>
              <a:t> Receive 300 Connect points!</a:t>
            </a:r>
          </a:p>
          <a:p>
            <a:pPr lvl="1">
              <a:lnSpc>
                <a:spcPct val="150000"/>
              </a:lnSpc>
              <a:buClr>
                <a:srgbClr val="678BA8"/>
              </a:buClr>
            </a:pPr>
            <a:r>
              <a:rPr lang="en-US" dirty="0" smtClean="0">
                <a:solidFill>
                  <a:schemeClr val="bg2">
                    <a:lumMod val="50000"/>
                  </a:schemeClr>
                </a:solidFill>
                <a:latin typeface="+mn-lt"/>
              </a:rPr>
              <a:t/>
            </a:r>
            <a:br>
              <a:rPr lang="en-US" dirty="0" smtClean="0">
                <a:solidFill>
                  <a:schemeClr val="bg2">
                    <a:lumMod val="50000"/>
                  </a:schemeClr>
                </a:solidFill>
                <a:latin typeface="+mn-lt"/>
              </a:rPr>
            </a:br>
            <a:endParaRPr lang="en-US" b="1" dirty="0" smtClean="0">
              <a:solidFill>
                <a:srgbClr val="FF0000"/>
              </a:solidFill>
              <a:latin typeface="+mn-lt"/>
            </a:endParaRPr>
          </a:p>
          <a:p>
            <a:pPr algn="l">
              <a:lnSpc>
                <a:spcPct val="150000"/>
              </a:lnSpc>
              <a:buClr>
                <a:srgbClr val="678BA8"/>
              </a:buClr>
              <a:buFont typeface="Arial" pitchFamily="34" charset="0"/>
              <a:buChar char="•"/>
            </a:pPr>
            <a:endParaRPr lang="en-US" dirty="0" smtClean="0">
              <a:solidFill>
                <a:schemeClr val="bg2">
                  <a:lumMod val="50000"/>
                </a:schemeClr>
              </a:solidFill>
              <a:latin typeface="+mn-lt"/>
            </a:endParaRPr>
          </a:p>
          <a:p>
            <a:pPr algn="l">
              <a:lnSpc>
                <a:spcPct val="150000"/>
              </a:lnSpc>
              <a:buClr>
                <a:srgbClr val="678BA8"/>
              </a:buClr>
            </a:pPr>
            <a:endParaRPr lang="en-US" sz="2000" dirty="0" err="1" smtClean="0">
              <a:solidFill>
                <a:schemeClr val="bg2">
                  <a:lumMod val="50000"/>
                </a:schemeClr>
              </a:solidFill>
              <a:latin typeface="Calibri" pitchFamily="34" charset="0"/>
            </a:endParaRPr>
          </a:p>
        </p:txBody>
      </p:sp>
      <p:sp>
        <p:nvSpPr>
          <p:cNvPr id="5" name="Footer Placeholder 6"/>
          <p:cNvSpPr>
            <a:spLocks noGrp="1"/>
          </p:cNvSpPr>
          <p:nvPr>
            <p:ph type="ftr" sz="quarter" idx="4294967295"/>
          </p:nvPr>
        </p:nvSpPr>
        <p:spPr>
          <a:xfrm>
            <a:off x="381000" y="6324600"/>
            <a:ext cx="4183063" cy="304800"/>
          </a:xfrm>
          <a:prstGeom prst="rect">
            <a:avLst/>
          </a:prstGeom>
          <a:noFill/>
        </p:spPr>
        <p:txBody>
          <a:bodyPr/>
          <a:lstStyle/>
          <a:p>
            <a:pPr algn="l"/>
            <a:r>
              <a:rPr lang="en-US" sz="1400" dirty="0" smtClean="0">
                <a:solidFill>
                  <a:schemeClr val="tx1"/>
                </a:solidFill>
                <a:latin typeface="+mj-lt"/>
                <a:cs typeface="Arial" pitchFamily="34" charset="0"/>
              </a:rPr>
              <a:t>Symantec User Group Meeting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5</a:t>
            </a:fld>
            <a:endParaRPr lang="en-US" dirty="0"/>
          </a:p>
        </p:txBody>
      </p:sp>
      <p:sp>
        <p:nvSpPr>
          <p:cNvPr id="4" name="Title 3"/>
          <p:cNvSpPr>
            <a:spLocks noGrp="1"/>
          </p:cNvSpPr>
          <p:nvPr>
            <p:ph type="ctrTitle"/>
          </p:nvPr>
        </p:nvSpPr>
        <p:spPr>
          <a:xfrm>
            <a:off x="381000" y="152400"/>
            <a:ext cx="7772400" cy="914400"/>
          </a:xfrm>
        </p:spPr>
        <p:txBody>
          <a:bodyPr/>
          <a:lstStyle/>
          <a:p>
            <a:r>
              <a:rPr lang="en-US" sz="2800" dirty="0" smtClean="0"/>
              <a:t>Today’s Prizes: </a:t>
            </a:r>
            <a:endParaRPr lang="en-US" sz="2800" dirty="0"/>
          </a:p>
        </p:txBody>
      </p:sp>
      <p:sp>
        <p:nvSpPr>
          <p:cNvPr id="6" name="TextBox 5"/>
          <p:cNvSpPr txBox="1"/>
          <p:nvPr/>
        </p:nvSpPr>
        <p:spPr bwMode="ltGray">
          <a:xfrm>
            <a:off x="609600" y="1143000"/>
            <a:ext cx="8001000" cy="5029200"/>
          </a:xfrm>
          <a:prstGeom prst="rect">
            <a:avLst/>
          </a:prstGeom>
          <a:noFill/>
          <a:ln w="9525">
            <a:noFill/>
            <a:miter lim="800000"/>
            <a:headEnd/>
            <a:tailEnd/>
          </a:ln>
        </p:spPr>
        <p:txBody>
          <a:bodyPr wrap="none" lIns="91419" tIns="45710" rIns="91419" bIns="45710" rtlCol="0" anchor="t" anchorCtr="0">
            <a:noAutofit/>
          </a:bodyPr>
          <a:lstStyle/>
          <a:p>
            <a:pPr algn="l" eaLnBrk="1" hangingPunct="1"/>
            <a:r>
              <a:rPr lang="en-US" sz="2200" dirty="0" smtClean="0">
                <a:solidFill>
                  <a:schemeClr val="bg2">
                    <a:lumMod val="50000"/>
                  </a:schemeClr>
                </a:solidFill>
                <a:latin typeface="+mn-lt"/>
              </a:rPr>
              <a:t>Drawing #1: 			100 Connect Points		</a:t>
            </a:r>
          </a:p>
          <a:p>
            <a:pPr algn="l" eaLnBrk="1" hangingPunct="1"/>
            <a:r>
              <a:rPr lang="en-US" sz="2200" dirty="0" smtClean="0">
                <a:solidFill>
                  <a:schemeClr val="bg2">
                    <a:lumMod val="50000"/>
                  </a:schemeClr>
                </a:solidFill>
                <a:latin typeface="+mn-lt"/>
              </a:rPr>
              <a:t>Drawing #2: 			125 Connect Points 		</a:t>
            </a:r>
          </a:p>
          <a:p>
            <a:pPr algn="l" eaLnBrk="1" hangingPunct="1"/>
            <a:r>
              <a:rPr lang="en-US" sz="2200" dirty="0" smtClean="0">
                <a:solidFill>
                  <a:schemeClr val="bg2">
                    <a:lumMod val="50000"/>
                  </a:schemeClr>
                </a:solidFill>
                <a:latin typeface="+mn-lt"/>
              </a:rPr>
              <a:t>Drawing #3: 			150 Connect Points</a:t>
            </a:r>
          </a:p>
          <a:p>
            <a:pPr algn="l" eaLnBrk="1" hangingPunct="1"/>
            <a:r>
              <a:rPr lang="en-US" sz="2200" dirty="0" smtClean="0">
                <a:solidFill>
                  <a:schemeClr val="bg2">
                    <a:lumMod val="50000"/>
                  </a:schemeClr>
                </a:solidFill>
                <a:latin typeface="+mn-lt"/>
              </a:rPr>
              <a:t>Member </a:t>
            </a:r>
            <a:r>
              <a:rPr lang="en-US" sz="2200" dirty="0" smtClean="0">
                <a:solidFill>
                  <a:schemeClr val="bg2">
                    <a:lumMod val="50000"/>
                  </a:schemeClr>
                </a:solidFill>
                <a:latin typeface="+mn-lt"/>
              </a:rPr>
              <a:t>Presentation:		300 Connect Points 	</a:t>
            </a:r>
            <a:r>
              <a:rPr lang="en-US" sz="2200" dirty="0" smtClean="0">
                <a:solidFill>
                  <a:schemeClr val="bg2">
                    <a:lumMod val="50000"/>
                  </a:schemeClr>
                </a:solidFill>
                <a:latin typeface="+mn-lt"/>
              </a:rPr>
              <a:t>Chirag Shah</a:t>
            </a:r>
            <a:endParaRPr lang="en-US" sz="2200" dirty="0" smtClean="0">
              <a:solidFill>
                <a:schemeClr val="bg2">
                  <a:lumMod val="50000"/>
                </a:schemeClr>
              </a:solidFill>
              <a:latin typeface="+mn-lt"/>
            </a:endParaRPr>
          </a:p>
          <a:p>
            <a:r>
              <a:rPr lang="en-US" dirty="0" smtClean="0">
                <a:solidFill>
                  <a:schemeClr val="bg2">
                    <a:lumMod val="50000"/>
                  </a:schemeClr>
                </a:solidFill>
                <a:latin typeface="+mn-lt"/>
              </a:rPr>
              <a:t/>
            </a:r>
            <a:br>
              <a:rPr lang="en-US" dirty="0" smtClean="0">
                <a:solidFill>
                  <a:schemeClr val="bg2">
                    <a:lumMod val="50000"/>
                  </a:schemeClr>
                </a:solidFill>
                <a:latin typeface="+mn-lt"/>
              </a:rPr>
            </a:br>
            <a:endParaRPr lang="en-US" dirty="0" smtClean="0">
              <a:solidFill>
                <a:schemeClr val="bg2">
                  <a:lumMod val="50000"/>
                </a:schemeClr>
              </a:solidFill>
              <a:latin typeface="+mn-lt"/>
            </a:endParaRPr>
          </a:p>
          <a:p>
            <a:r>
              <a:rPr lang="en-US" sz="2600" b="1" dirty="0" smtClean="0">
                <a:solidFill>
                  <a:schemeClr val="bg2">
                    <a:lumMod val="50000"/>
                  </a:schemeClr>
                </a:solidFill>
                <a:latin typeface="+mn-lt"/>
              </a:rPr>
              <a:t/>
            </a:r>
            <a:br>
              <a:rPr lang="en-US" sz="2600" b="1" dirty="0" smtClean="0">
                <a:solidFill>
                  <a:schemeClr val="bg2">
                    <a:lumMod val="50000"/>
                  </a:schemeClr>
                </a:solidFill>
                <a:latin typeface="+mn-lt"/>
              </a:rPr>
            </a:br>
            <a:r>
              <a:rPr lang="en-US" sz="2600" b="1" dirty="0" smtClean="0">
                <a:solidFill>
                  <a:schemeClr val="bg2">
                    <a:lumMod val="50000"/>
                  </a:schemeClr>
                </a:solidFill>
                <a:latin typeface="+mn-lt"/>
              </a:rPr>
              <a:t>We reward participation by User Group members!</a:t>
            </a:r>
            <a:r>
              <a:rPr lang="en-US" sz="2200" dirty="0" smtClean="0">
                <a:solidFill>
                  <a:schemeClr val="bg2">
                    <a:lumMod val="50000"/>
                  </a:schemeClr>
                </a:solidFill>
                <a:latin typeface="+mn-lt"/>
              </a:rPr>
              <a:t/>
            </a:r>
            <a:br>
              <a:rPr lang="en-US" sz="2200" dirty="0" smtClean="0">
                <a:solidFill>
                  <a:schemeClr val="bg2">
                    <a:lumMod val="50000"/>
                  </a:schemeClr>
                </a:solidFill>
                <a:latin typeface="+mn-lt"/>
              </a:rPr>
            </a:br>
            <a:r>
              <a:rPr lang="en-US" sz="2200" dirty="0" smtClean="0">
                <a:solidFill>
                  <a:schemeClr val="bg2">
                    <a:lumMod val="50000"/>
                  </a:schemeClr>
                </a:solidFill>
                <a:latin typeface="+mj-lt"/>
              </a:rPr>
              <a:t>Host a meeting:			200 Connect Points</a:t>
            </a:r>
            <a:br>
              <a:rPr lang="en-US" sz="2200" dirty="0" smtClean="0">
                <a:solidFill>
                  <a:schemeClr val="bg2">
                    <a:lumMod val="50000"/>
                  </a:schemeClr>
                </a:solidFill>
                <a:latin typeface="+mj-lt"/>
              </a:rPr>
            </a:br>
            <a:r>
              <a:rPr lang="en-US" sz="2200" dirty="0" smtClean="0">
                <a:solidFill>
                  <a:schemeClr val="bg2">
                    <a:lumMod val="50000"/>
                  </a:schemeClr>
                </a:solidFill>
                <a:latin typeface="+mj-lt"/>
              </a:rPr>
              <a:t>Give presentation: 		300 Connect Points</a:t>
            </a:r>
          </a:p>
          <a:p>
            <a:endParaRPr lang="en-US" sz="2200" dirty="0" smtClean="0">
              <a:solidFill>
                <a:schemeClr val="bg2">
                  <a:lumMod val="50000"/>
                </a:schemeClr>
              </a:solidFill>
              <a:latin typeface="+mn-lt"/>
            </a:endParaRPr>
          </a:p>
          <a:p>
            <a:r>
              <a:rPr lang="en-US" sz="2200" dirty="0" smtClean="0">
                <a:solidFill>
                  <a:schemeClr val="bg2">
                    <a:lumMod val="50000"/>
                  </a:schemeClr>
                </a:solidFill>
                <a:latin typeface="+mn-lt"/>
              </a:rPr>
              <a:t>Redeem Connect Points for gift certificates to Amazon, iTunes, etc.</a:t>
            </a:r>
            <a:r>
              <a:rPr lang="en-US" sz="2200" dirty="0" smtClean="0">
                <a:latin typeface="+mn-lt"/>
              </a:rPr>
              <a:t/>
            </a:r>
            <a:br>
              <a:rPr lang="en-US" sz="2200" dirty="0" smtClean="0">
                <a:latin typeface="+mn-lt"/>
              </a:rPr>
            </a:br>
            <a:r>
              <a:rPr lang="en-US" sz="2200" dirty="0" smtClean="0">
                <a:latin typeface="+mn-lt"/>
                <a:hlinkClick r:id="rId2"/>
              </a:rPr>
              <a:t>www.symantec.com/connect/rewards</a:t>
            </a:r>
            <a:r>
              <a:rPr lang="en-US" sz="2200" dirty="0" smtClean="0">
                <a:latin typeface="+mn-lt"/>
              </a:rPr>
              <a:t/>
            </a:r>
            <a:br>
              <a:rPr lang="en-US" sz="2200" dirty="0" smtClean="0">
                <a:latin typeface="+mn-lt"/>
              </a:rPr>
            </a:br>
            <a:r>
              <a:rPr lang="en-US" b="1" dirty="0" smtClean="0">
                <a:solidFill>
                  <a:schemeClr val="bg2">
                    <a:lumMod val="50000"/>
                  </a:schemeClr>
                </a:solidFill>
                <a:latin typeface="+mj-lt"/>
              </a:rPr>
              <a:t>100 points = $15 gift certificate</a:t>
            </a:r>
          </a:p>
          <a:p>
            <a:endParaRPr lang="en-US" sz="2200" dirty="0" smtClean="0">
              <a:solidFill>
                <a:schemeClr val="bg2">
                  <a:lumMod val="50000"/>
                </a:schemeClr>
              </a:solidFill>
              <a:latin typeface="+mj-lt"/>
            </a:endParaRPr>
          </a:p>
          <a:p>
            <a:endParaRPr lang="en-US" dirty="0" smtClean="0">
              <a:solidFill>
                <a:schemeClr val="bg2">
                  <a:lumMod val="50000"/>
                </a:schemeClr>
              </a:solidFill>
              <a:latin typeface="+mn-lt"/>
            </a:endParaRPr>
          </a:p>
          <a:p>
            <a:pPr>
              <a:lnSpc>
                <a:spcPct val="90000"/>
              </a:lnSpc>
              <a:spcBef>
                <a:spcPts val="0"/>
              </a:spcBef>
              <a:spcAft>
                <a:spcPts val="800"/>
              </a:spcAft>
            </a:pPr>
            <a:endParaRPr lang="en-US" sz="2000" dirty="0" err="1" smtClean="0">
              <a:solidFill>
                <a:schemeClr val="bg2">
                  <a:lumMod val="50000"/>
                </a:schemeClr>
              </a:solidFill>
              <a:latin typeface="+mn-lt"/>
            </a:endParaRPr>
          </a:p>
        </p:txBody>
      </p:sp>
      <p:sp>
        <p:nvSpPr>
          <p:cNvPr id="5" name="Footer Placeholder 6"/>
          <p:cNvSpPr>
            <a:spLocks noGrp="1"/>
          </p:cNvSpPr>
          <p:nvPr>
            <p:ph type="ftr" sz="quarter" idx="4294967295"/>
          </p:nvPr>
        </p:nvSpPr>
        <p:spPr>
          <a:xfrm>
            <a:off x="381000" y="6324600"/>
            <a:ext cx="4183063" cy="304800"/>
          </a:xfrm>
          <a:prstGeom prst="rect">
            <a:avLst/>
          </a:prstGeom>
          <a:noFill/>
        </p:spPr>
        <p:txBody>
          <a:bodyPr/>
          <a:lstStyle/>
          <a:p>
            <a:pPr algn="l"/>
            <a:r>
              <a:rPr lang="en-US" sz="1400" dirty="0" smtClean="0">
                <a:solidFill>
                  <a:schemeClr val="tx1"/>
                </a:solidFill>
                <a:latin typeface="+mj-lt"/>
                <a:cs typeface="Arial" pitchFamily="34" charset="0"/>
              </a:rPr>
              <a:t>Symantec User Group Meeting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6</a:t>
            </a:fld>
            <a:endParaRPr lang="en-US" dirty="0"/>
          </a:p>
        </p:txBody>
      </p:sp>
      <p:sp>
        <p:nvSpPr>
          <p:cNvPr id="4" name="Subtitle 3"/>
          <p:cNvSpPr>
            <a:spLocks noGrp="1"/>
          </p:cNvSpPr>
          <p:nvPr>
            <p:ph type="subTitle" idx="1"/>
          </p:nvPr>
        </p:nvSpPr>
        <p:spPr>
          <a:xfrm>
            <a:off x="685800" y="3810000"/>
            <a:ext cx="6172200" cy="1752600"/>
          </a:xfrm>
        </p:spPr>
        <p:txBody>
          <a:bodyPr/>
          <a:lstStyle/>
          <a:p>
            <a:pPr marL="284163" indent="-284163">
              <a:lnSpc>
                <a:spcPct val="95000"/>
              </a:lnSpc>
              <a:spcAft>
                <a:spcPct val="35000"/>
              </a:spcAft>
              <a:buClr>
                <a:srgbClr val="678BA8"/>
              </a:buClr>
            </a:pPr>
            <a:r>
              <a:rPr lang="en-US" dirty="0" smtClean="0"/>
              <a:t>Andy Nicholson</a:t>
            </a:r>
          </a:p>
          <a:p>
            <a:pPr marL="284163" indent="-284163">
              <a:lnSpc>
                <a:spcPct val="95000"/>
              </a:lnSpc>
              <a:spcAft>
                <a:spcPct val="35000"/>
              </a:spcAft>
              <a:buClr>
                <a:srgbClr val="678BA8"/>
              </a:buClr>
            </a:pPr>
            <a:r>
              <a:rPr lang="en-US" dirty="0" smtClean="0"/>
              <a:t>User Group Program</a:t>
            </a:r>
          </a:p>
          <a:p>
            <a:pPr marL="284163" indent="-284163">
              <a:lnSpc>
                <a:spcPct val="95000"/>
              </a:lnSpc>
              <a:spcAft>
                <a:spcPct val="35000"/>
              </a:spcAft>
              <a:buClr>
                <a:srgbClr val="678BA8"/>
              </a:buClr>
            </a:pPr>
            <a:r>
              <a:rPr lang="en-US" dirty="0" smtClean="0">
                <a:hlinkClick r:id="rId3"/>
              </a:rPr>
              <a:t>andrew_nicholson@symantec.com</a:t>
            </a:r>
            <a:r>
              <a:rPr lang="en-US" dirty="0" smtClean="0"/>
              <a:t>    </a:t>
            </a:r>
          </a:p>
          <a:p>
            <a:pPr marL="284163" indent="-284163">
              <a:lnSpc>
                <a:spcPct val="95000"/>
              </a:lnSpc>
              <a:spcAft>
                <a:spcPct val="35000"/>
              </a:spcAft>
              <a:buClr>
                <a:srgbClr val="678BA8"/>
              </a:buClr>
            </a:pPr>
            <a:r>
              <a:rPr lang="en-US" dirty="0" smtClean="0"/>
              <a:t>Office: (801) 995-7682; Mobile: (801) 361-5368</a:t>
            </a:r>
            <a:endParaRPr lang="en-US" dirty="0"/>
          </a:p>
        </p:txBody>
      </p:sp>
      <p:sp>
        <p:nvSpPr>
          <p:cNvPr id="5" name="Footer Placeholder 6"/>
          <p:cNvSpPr>
            <a:spLocks noGrp="1"/>
          </p:cNvSpPr>
          <p:nvPr>
            <p:ph type="ftr" sz="quarter" idx="4294967295"/>
          </p:nvPr>
        </p:nvSpPr>
        <p:spPr>
          <a:xfrm>
            <a:off x="381000" y="6324600"/>
            <a:ext cx="4183063" cy="304800"/>
          </a:xfrm>
          <a:prstGeom prst="rect">
            <a:avLst/>
          </a:prstGeom>
          <a:noFill/>
        </p:spPr>
        <p:txBody>
          <a:bodyPr/>
          <a:lstStyle/>
          <a:p>
            <a:pPr algn="l"/>
            <a:r>
              <a:rPr lang="en-US" sz="1400" dirty="0" smtClean="0">
                <a:solidFill>
                  <a:schemeClr val="tx1"/>
                </a:solidFill>
                <a:latin typeface="+mj-lt"/>
                <a:cs typeface="Arial" pitchFamily="34" charset="0"/>
              </a:rPr>
              <a:t>Symantec User Group Meeting</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new-identity-Symantec_Corp_PPT_Template_White_Background_v3">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sz="2400" i="0" u="none" strike="noStrike" cap="none" normalizeH="0" baseline="0" dirty="0" err="1" smtClean="0">
            <a:ln>
              <a:noFill/>
            </a:ln>
            <a:solidFill>
              <a:schemeClr val="bg1"/>
            </a:solidFill>
            <a:effectLst/>
            <a:latin typeface="+mn-lt"/>
          </a:defRPr>
        </a:defPPr>
      </a:lstStyle>
    </a:spDef>
    <a:lnDef>
      <a:spPr bwMode="auto">
        <a:solidFill>
          <a:schemeClr val="accent1"/>
        </a:solidFill>
        <a:ln w="19050" cap="flat" cmpd="sng" algn="ctr">
          <a:solidFill>
            <a:schemeClr val="bg2"/>
          </a:solidFill>
          <a:prstDash val="solid"/>
          <a:round/>
          <a:headEnd type="none" w="med" len="med"/>
          <a:tailEnd type="none" w="med" len="med"/>
        </a:ln>
        <a:effectLst/>
      </a:spPr>
      <a:bodyPr/>
      <a:lstStyle/>
    </a:lnDef>
    <a:txDef>
      <a:spPr bwMode="ltGray">
        <a:noFill/>
        <a:ln w="9525">
          <a:noFill/>
          <a:miter lim="800000"/>
          <a:headEnd/>
          <a:tailEnd/>
        </a:ln>
      </a:spPr>
      <a:bodyPr wrap="square" lIns="91419" tIns="45710" rIns="91419" bIns="45710" rtlCol="0" anchor="t" anchorCtr="0">
        <a:noAutofit/>
      </a:bodyPr>
      <a:lstStyle>
        <a:defPPr>
          <a:lnSpc>
            <a:spcPct val="90000"/>
          </a:lnSpc>
          <a:spcBef>
            <a:spcPts val="0"/>
          </a:spcBef>
          <a:spcAft>
            <a:spcPts val="800"/>
          </a:spcAft>
          <a:defRPr sz="2000" dirty="0" err="1" smtClean="0">
            <a:solidFill>
              <a:schemeClr val="bg2">
                <a:lumMod val="50000"/>
              </a:schemeClr>
            </a:solidFill>
            <a:latin typeface="Calibri" pitchFamily="34" charset="0"/>
          </a:defRPr>
        </a:defPPr>
      </a:lstStyle>
    </a:txDef>
  </a:objectDefaults>
  <a:extraClrSchemeLst>
    <a:extraClrScheme>
      <a:clrScheme name="Symantec Color Scheme">
        <a:dk1>
          <a:srgbClr val="000000"/>
        </a:dk1>
        <a:lt1>
          <a:srgbClr val="FFFFFF"/>
        </a:lt1>
        <a:dk2>
          <a:srgbClr val="000000"/>
        </a:dk2>
        <a:lt2>
          <a:srgbClr val="8C919A"/>
        </a:lt2>
        <a:accent1>
          <a:srgbClr val="848561"/>
        </a:accent1>
        <a:accent2>
          <a:srgbClr val="E6BA00"/>
        </a:accent2>
        <a:accent3>
          <a:srgbClr val="4D6883"/>
        </a:accent3>
        <a:accent4>
          <a:srgbClr val="F27F1A"/>
        </a:accent4>
        <a:accent5>
          <a:srgbClr val="A30609"/>
        </a:accent5>
        <a:accent6>
          <a:srgbClr val="7F6377"/>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custClrLst>
    <a:custClr name="Red">
      <a:srgbClr val="B32317"/>
    </a:custClr>
    <a:custClr name="Blue">
      <a:srgbClr val="3B3B69"/>
    </a:custClr>
    <a:custClr name="Yellow">
      <a:srgbClr val="E0991A"/>
    </a:custClr>
    <a:custClr name="Taupe">
      <a:srgbClr val="867C50"/>
    </a:custClr>
    <a:custClr name="Teal">
      <a:srgbClr val="31565D"/>
    </a:custClr>
  </a:custClr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186</Words>
  <Application>Microsoft Office PowerPoint</Application>
  <PresentationFormat>On-screen Show (4:3)</PresentationFormat>
  <Paragraphs>53</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new-identity-Symantec_Corp_PPT_Template_White_Background_v3</vt:lpstr>
      <vt:lpstr>SF Bay Area DLP User Group Meeting</vt:lpstr>
      <vt:lpstr>Today’s Agenda</vt:lpstr>
      <vt:lpstr>Introductions</vt:lpstr>
      <vt:lpstr>2012 Meeting Schedule – Mark your calendars!</vt:lpstr>
      <vt:lpstr>Today’s Prizes: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2010-10-06T17:13:54Z</dcterms:created>
  <dcterms:modified xsi:type="dcterms:W3CDTF">2012-04-23T16:52:49Z</dcterms:modified>
</cp:coreProperties>
</file>