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napToGrid="0">
      <p:cViewPr varScale="1">
        <p:scale>
          <a:sx n="61" d="100"/>
          <a:sy n="61" d="100"/>
        </p:scale>
        <p:origin x="27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9FD9-809D-4CCD-A7D3-F1633FE6D7CB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A40B-E613-4E69-B40E-CDF8EF09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9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9FD9-809D-4CCD-A7D3-F1633FE6D7CB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A40B-E613-4E69-B40E-CDF8EF09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9FD9-809D-4CCD-A7D3-F1633FE6D7CB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A40B-E613-4E69-B40E-CDF8EF09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3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9FD9-809D-4CCD-A7D3-F1633FE6D7CB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A40B-E613-4E69-B40E-CDF8EF09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5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9FD9-809D-4CCD-A7D3-F1633FE6D7CB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A40B-E613-4E69-B40E-CDF8EF09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7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9FD9-809D-4CCD-A7D3-F1633FE6D7CB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A40B-E613-4E69-B40E-CDF8EF09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9FD9-809D-4CCD-A7D3-F1633FE6D7CB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A40B-E613-4E69-B40E-CDF8EF09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1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9FD9-809D-4CCD-A7D3-F1633FE6D7CB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A40B-E613-4E69-B40E-CDF8EF09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3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9FD9-809D-4CCD-A7D3-F1633FE6D7CB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A40B-E613-4E69-B40E-CDF8EF09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96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9FD9-809D-4CCD-A7D3-F1633FE6D7CB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A40B-E613-4E69-B40E-CDF8EF09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78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9FD9-809D-4CCD-A7D3-F1633FE6D7CB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A40B-E613-4E69-B40E-CDF8EF09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65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29FD9-809D-4CCD-A7D3-F1633FE6D7CB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2A40B-E613-4E69-B40E-CDF8EF09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05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3.jpg@01D2755E.618E0A4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9938784" y="4697181"/>
            <a:ext cx="153888" cy="1538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082381-925A-4C25-AB18-0C99AD89CFC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Title 2"/>
          <p:cNvSpPr>
            <a:spLocks noGrp="1"/>
          </p:cNvSpPr>
          <p:nvPr>
            <p:ph type="ctrTitle"/>
          </p:nvPr>
        </p:nvSpPr>
        <p:spPr>
          <a:xfrm>
            <a:off x="1389888" y="1633728"/>
            <a:ext cx="8818467" cy="2682240"/>
          </a:xfrm>
        </p:spPr>
        <p:txBody>
          <a:bodyPr>
            <a:normAutofit/>
          </a:bodyPr>
          <a:lstStyle/>
          <a:p>
            <a:r>
              <a:rPr lang="en-US" dirty="0" smtClean="0"/>
              <a:t>KCEPM JCCC Presentation</a:t>
            </a:r>
            <a:br>
              <a:rPr lang="en-US" dirty="0" smtClean="0"/>
            </a:br>
            <a:r>
              <a:rPr lang="en-US" dirty="0" smtClean="0"/>
              <a:t>“ITP in Altiris”</a:t>
            </a:r>
            <a:br>
              <a:rPr lang="en-US" dirty="0" smtClean="0"/>
            </a:br>
            <a:r>
              <a:rPr lang="en-US" sz="4400" dirty="0" smtClean="0"/>
              <a:t>Presentation by Ziggy Jarczyk</a:t>
            </a:r>
            <a:endParaRPr lang="en-US" sz="4400" dirty="0"/>
          </a:p>
        </p:txBody>
      </p:sp>
      <p:sp>
        <p:nvSpPr>
          <p:cNvPr id="10" name="Subtitle 3"/>
          <p:cNvSpPr>
            <a:spLocks noGrp="1"/>
          </p:cNvSpPr>
          <p:nvPr>
            <p:ph type="subTitle" idx="1"/>
          </p:nvPr>
        </p:nvSpPr>
        <p:spPr>
          <a:xfrm>
            <a:off x="3236055" y="4851069"/>
            <a:ext cx="6172200" cy="381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Wednesday, February 9, 2017</a:t>
            </a: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4294967295"/>
          </p:nvPr>
        </p:nvSpPr>
        <p:spPr>
          <a:xfrm>
            <a:off x="344424" y="6269736"/>
            <a:ext cx="4183063" cy="304800"/>
          </a:xfrm>
          <a:prstGeom prst="rect">
            <a:avLst/>
          </a:prstGeom>
          <a:noFill/>
        </p:spPr>
        <p:txBody>
          <a:bodyPr/>
          <a:lstStyle/>
          <a:p>
            <a:pPr algn="l"/>
            <a:r>
              <a:rPr lang="en-US" sz="14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Symantec User Group Meeting</a:t>
            </a:r>
          </a:p>
        </p:txBody>
      </p:sp>
      <p:sp>
        <p:nvSpPr>
          <p:cNvPr id="12" name="AutoShape 2" descr="home-community"/>
          <p:cNvSpPr>
            <a:spLocks noChangeAspect="1" noChangeArrowheads="1"/>
          </p:cNvSpPr>
          <p:nvPr/>
        </p:nvSpPr>
        <p:spPr bwMode="auto">
          <a:xfrm>
            <a:off x="155574" y="-144463"/>
            <a:ext cx="4782185" cy="4782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055" y="269690"/>
            <a:ext cx="5242507" cy="136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658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ITP Field in SMP: Finished Product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7322" y="5957697"/>
            <a:ext cx="3038475" cy="790575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43908" y="2206733"/>
            <a:ext cx="111044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Edit asset record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990150"/>
            <a:ext cx="10739790" cy="112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135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3797" y="5952046"/>
            <a:ext cx="3038475" cy="790575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43908" y="2206733"/>
            <a:ext cx="111044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Open to all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916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087947"/>
            <a:ext cx="10515600" cy="1234630"/>
          </a:xfrm>
        </p:spPr>
        <p:txBody>
          <a:bodyPr/>
          <a:lstStyle/>
          <a:p>
            <a:r>
              <a:rPr lang="en-US" dirty="0" smtClean="0"/>
              <a:t>What is ITP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542032"/>
            <a:ext cx="10515600" cy="3108707"/>
          </a:xfrm>
        </p:spPr>
        <p:txBody>
          <a:bodyPr/>
          <a:lstStyle/>
          <a:p>
            <a:r>
              <a:rPr lang="en-US" dirty="0" smtClean="0"/>
              <a:t>ITP is our in house application that is used: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By users to enter needs and wants for next fiscal year.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Centrally track orders for users and departments with Requisition, PO, Receive Date, purchase code.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To assist with tracking “buckets” per roll-up organization.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Not as a replacement for Banner or Purchasing department.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7322" y="5952046"/>
            <a:ext cx="303847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100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28411"/>
            <a:ext cx="10515600" cy="1234630"/>
          </a:xfrm>
        </p:spPr>
        <p:txBody>
          <a:bodyPr/>
          <a:lstStyle/>
          <a:p>
            <a:r>
              <a:rPr lang="en-US" dirty="0" smtClean="0"/>
              <a:t>Example: Login	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99" y="1664962"/>
            <a:ext cx="10343695" cy="38945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3797" y="5952046"/>
            <a:ext cx="303847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993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36971"/>
            <a:ext cx="10515600" cy="1234630"/>
          </a:xfrm>
        </p:spPr>
        <p:txBody>
          <a:bodyPr/>
          <a:lstStyle/>
          <a:p>
            <a:r>
              <a:rPr lang="en-US" dirty="0" smtClean="0"/>
              <a:t>Example: New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7322" y="5952046"/>
            <a:ext cx="3038475" cy="7905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955" y="1349783"/>
            <a:ext cx="7962710" cy="4788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710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36971"/>
            <a:ext cx="10515600" cy="1234630"/>
          </a:xfrm>
        </p:spPr>
        <p:txBody>
          <a:bodyPr/>
          <a:lstStyle/>
          <a:p>
            <a:r>
              <a:rPr lang="en-US" dirty="0" smtClean="0"/>
              <a:t>Example: Ordering/Receiving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7322" y="5952046"/>
            <a:ext cx="3038475" cy="790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" y="2033587"/>
            <a:ext cx="11191875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151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ITP Field in SMP: Asset Type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Create ITP field for Asset Type</a:t>
            </a:r>
            <a:endParaRPr lang="en-US" sz="2000" dirty="0"/>
          </a:p>
          <a:p>
            <a:r>
              <a:rPr lang="en-US" dirty="0"/>
              <a:t>This step was done so that all resource types have the ability to track ITP number associated to it.</a:t>
            </a:r>
          </a:p>
          <a:p>
            <a:pPr lvl="1"/>
            <a:r>
              <a:rPr lang="en-US" dirty="0"/>
              <a:t>Click </a:t>
            </a:r>
            <a:r>
              <a:rPr lang="en-US" b="1" dirty="0"/>
              <a:t>Settings | All Settings. </a:t>
            </a:r>
            <a:endParaRPr lang="en-US" dirty="0"/>
          </a:p>
          <a:p>
            <a:pPr lvl="1"/>
            <a:r>
              <a:rPr lang="en-US" dirty="0"/>
              <a:t>Expand </a:t>
            </a:r>
            <a:r>
              <a:rPr lang="en-US" b="1" dirty="0"/>
              <a:t>Settings | Notification Server | Resource Data Class settings | Data Classes.</a:t>
            </a:r>
            <a:endParaRPr lang="en-US" dirty="0"/>
          </a:p>
          <a:p>
            <a:pPr lvl="1"/>
            <a:r>
              <a:rPr lang="en-US" dirty="0"/>
              <a:t>Right-click </a:t>
            </a:r>
            <a:r>
              <a:rPr lang="en-US" b="1" dirty="0"/>
              <a:t>CMDB Data Classes </a:t>
            </a:r>
            <a:r>
              <a:rPr lang="en-US" dirty="0"/>
              <a:t>and select </a:t>
            </a:r>
            <a:r>
              <a:rPr lang="en-US" b="1" dirty="0"/>
              <a:t>New | Editable Data Class Type</a:t>
            </a:r>
            <a:endParaRPr lang="en-US" dirty="0"/>
          </a:p>
          <a:p>
            <a:pPr lvl="1"/>
            <a:r>
              <a:rPr lang="en-US" dirty="0"/>
              <a:t>Name it </a:t>
            </a:r>
            <a:r>
              <a:rPr lang="en-US" b="1" dirty="0"/>
              <a:t>JCCC ITP.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7322" y="5952046"/>
            <a:ext cx="303847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274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ITP Field in SMP:  Why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There is no way to track which actual asset was ordered on which ITP number.</a:t>
            </a:r>
          </a:p>
          <a:p>
            <a:endParaRPr lang="en-US" dirty="0"/>
          </a:p>
          <a:p>
            <a:r>
              <a:rPr lang="en-US" dirty="0" smtClean="0"/>
              <a:t>In order to quickly and </a:t>
            </a:r>
            <a:r>
              <a:rPr lang="en-US" dirty="0" smtClean="0"/>
              <a:t>accurately </a:t>
            </a:r>
            <a:r>
              <a:rPr lang="en-US" dirty="0" smtClean="0"/>
              <a:t>see which ITP an asset was requested, replaced, and ordered on.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7322" y="5952046"/>
            <a:ext cx="303847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965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ITP Field in SMP: Add Attribute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3797" y="5939409"/>
            <a:ext cx="3038475" cy="790575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38200" y="1903351"/>
            <a:ext cx="1110441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257300" marR="0" lvl="2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Add new attribute…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set it as: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3" name="Picture 1" descr="cid:image003.jpg@01D2755E.618E0A4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2563524"/>
            <a:ext cx="10320884" cy="3296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886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ITP Field in SMP: Add to Data Class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3797" y="5952046"/>
            <a:ext cx="3038475" cy="790575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38200" y="2045976"/>
            <a:ext cx="11104417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Expand </a:t>
            </a:r>
            <a:r>
              <a:rPr lang="en-US" sz="2400" b="1" dirty="0"/>
              <a:t>Settings | Notification Server | Resource Types | Asset Types | Generic Asset Types.</a:t>
            </a:r>
            <a:endParaRPr lang="en-US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/>
              <a:t>Click on Asset.</a:t>
            </a:r>
            <a:endParaRPr lang="en-US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Click</a:t>
            </a:r>
            <a:r>
              <a:rPr lang="en-US" sz="2400" b="1" dirty="0"/>
              <a:t> Add data classes </a:t>
            </a:r>
            <a:r>
              <a:rPr lang="en-US" sz="2400" dirty="0"/>
              <a:t>in</a:t>
            </a:r>
            <a:r>
              <a:rPr lang="en-US" sz="2400" b="1" dirty="0"/>
              <a:t> </a:t>
            </a:r>
            <a:r>
              <a:rPr lang="en-US" sz="2400" dirty="0"/>
              <a:t>the</a:t>
            </a:r>
            <a:r>
              <a:rPr lang="en-US" sz="2400" b="1" dirty="0"/>
              <a:t> </a:t>
            </a:r>
            <a:r>
              <a:rPr lang="en-US" sz="2400" dirty="0"/>
              <a:t>lower</a:t>
            </a:r>
            <a:r>
              <a:rPr lang="en-US" sz="2400" b="1" dirty="0"/>
              <a:t> </a:t>
            </a:r>
            <a:r>
              <a:rPr lang="en-US" sz="2400" dirty="0"/>
              <a:t>pane</a:t>
            </a:r>
            <a:r>
              <a:rPr lang="en-US" sz="2400" b="1" dirty="0"/>
              <a:t>.</a:t>
            </a:r>
            <a:endParaRPr lang="en-US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Expand</a:t>
            </a:r>
            <a:r>
              <a:rPr lang="en-US" sz="2400" b="1" dirty="0"/>
              <a:t> Data Classes | CMDB Data Classes.</a:t>
            </a:r>
            <a:endParaRPr lang="en-US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Checkmark</a:t>
            </a:r>
            <a:r>
              <a:rPr lang="en-US" sz="2400" b="1" dirty="0"/>
              <a:t> JCCC ITP.</a:t>
            </a:r>
            <a:endParaRPr lang="en-US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Click</a:t>
            </a:r>
            <a:r>
              <a:rPr lang="en-US" sz="2400" b="1" dirty="0"/>
              <a:t> Save Changes.</a:t>
            </a:r>
            <a:endParaRPr lang="en-US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Click</a:t>
            </a:r>
            <a:r>
              <a:rPr lang="en-US" sz="2400" b="1" dirty="0"/>
              <a:t> Save Changes</a:t>
            </a:r>
            <a:r>
              <a:rPr lang="en-US" sz="2400" dirty="0"/>
              <a:t> again.</a:t>
            </a:r>
          </a:p>
        </p:txBody>
      </p:sp>
    </p:spTree>
    <p:extLst>
      <p:ext uri="{BB962C8B-B14F-4D97-AF65-F5344CB8AC3E}">
        <p14:creationId xmlns:p14="http://schemas.microsoft.com/office/powerpoint/2010/main" val="3980682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291</Words>
  <Application>Microsoft Office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KCEPM JCCC Presentation “ITP in Altiris” Presentation by Ziggy Jarczyk</vt:lpstr>
      <vt:lpstr>What is ITP </vt:lpstr>
      <vt:lpstr>Example: Login </vt:lpstr>
      <vt:lpstr>Example: New </vt:lpstr>
      <vt:lpstr>Example: Ordering/Receiving </vt:lpstr>
      <vt:lpstr>ITP Field in SMP: Asset Type</vt:lpstr>
      <vt:lpstr>ITP Field in SMP:  Why</vt:lpstr>
      <vt:lpstr>ITP Field in SMP: Add Attribute</vt:lpstr>
      <vt:lpstr>ITP Field in SMP: Add to Data Class</vt:lpstr>
      <vt:lpstr>ITP Field in SMP: Finished Product</vt:lpstr>
      <vt:lpstr>Questions and Discussion</vt:lpstr>
    </vt:vector>
  </TitlesOfParts>
  <Company>Johnson County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KCEPM JCCC Presentation “ITP” Presentation by Ziggy Jarczyk</dc:title>
  <dc:creator>Ziggy Jarczyk</dc:creator>
  <cp:lastModifiedBy>Ziggy Jarczyk</cp:lastModifiedBy>
  <cp:revision>5</cp:revision>
  <dcterms:created xsi:type="dcterms:W3CDTF">2017-02-02T20:14:13Z</dcterms:created>
  <dcterms:modified xsi:type="dcterms:W3CDTF">2017-02-09T15:54:19Z</dcterms:modified>
</cp:coreProperties>
</file>