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notesSlides/notesSlide27.xml" ContentType="application/vnd.openxmlformats-officedocument.presentationml.notesSlide+xml"/>
  <Override PartName="/ppt/tags/tag35.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4" r:id="rId5"/>
  </p:sldMasterIdLst>
  <p:notesMasterIdLst>
    <p:notesMasterId r:id="rId34"/>
  </p:notesMasterIdLst>
  <p:handoutMasterIdLst>
    <p:handoutMasterId r:id="rId35"/>
  </p:handoutMasterIdLst>
  <p:sldIdLst>
    <p:sldId id="257" r:id="rId6"/>
    <p:sldId id="609" r:id="rId7"/>
    <p:sldId id="322" r:id="rId8"/>
    <p:sldId id="597" r:id="rId9"/>
    <p:sldId id="342" r:id="rId10"/>
    <p:sldId id="611" r:id="rId11"/>
    <p:sldId id="612" r:id="rId12"/>
    <p:sldId id="613" r:id="rId13"/>
    <p:sldId id="614" r:id="rId14"/>
    <p:sldId id="615" r:id="rId15"/>
    <p:sldId id="616" r:id="rId16"/>
    <p:sldId id="617" r:id="rId17"/>
    <p:sldId id="618" r:id="rId18"/>
    <p:sldId id="619" r:id="rId19"/>
    <p:sldId id="620" r:id="rId20"/>
    <p:sldId id="621" r:id="rId21"/>
    <p:sldId id="622" r:id="rId22"/>
    <p:sldId id="623" r:id="rId23"/>
    <p:sldId id="624" r:id="rId24"/>
    <p:sldId id="625" r:id="rId25"/>
    <p:sldId id="626" r:id="rId26"/>
    <p:sldId id="627" r:id="rId27"/>
    <p:sldId id="628" r:id="rId28"/>
    <p:sldId id="629" r:id="rId29"/>
    <p:sldId id="630" r:id="rId30"/>
    <p:sldId id="631" r:id="rId31"/>
    <p:sldId id="632" r:id="rId32"/>
    <p:sldId id="633" r:id="rId33"/>
  </p:sldIdLst>
  <p:sldSz cx="9144000" cy="5143500" type="screen16x9"/>
  <p:notesSz cx="9144000" cy="6858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re Module Slides" id="{4203B1C5-0269-4060-891F-D88BC42F224C}">
          <p14:sldIdLst>
            <p14:sldId id="257"/>
            <p14:sldId id="609"/>
            <p14:sldId id="322"/>
            <p14:sldId id="597"/>
            <p14:sldId id="342"/>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633"/>
          </p14:sldIdLst>
        </p14:section>
        <p14:section name="Optional Content Slides" id="{B1E2A706-9004-4C5E-A25B-B246A900C079}">
          <p14:sldIdLst/>
        </p14:section>
        <p14:section name="Additional Content Slides" id="{87F4518C-CE6C-4CF4-B8E0-27BE191D980E}">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tza Ruddy" initials="" lastIdx="3" clrIdx="0"/>
  <p:cmAuthor id="1" name="Vogler, Mark G" initials="VMG" lastIdx="8" clrIdx="1">
    <p:extLst>
      <p:ext uri="{19B8F6BF-5375-455C-9EA6-DF929625EA0E}">
        <p15:presenceInfo xmlns:p15="http://schemas.microsoft.com/office/powerpoint/2012/main" userId="S-1-5-21-2129867641-919698055-327642922-393012" providerId="AD"/>
      </p:ext>
    </p:extLst>
  </p:cmAuthor>
  <p:cmAuthor id="2" name="Merenyi, Sue" initials="MS" lastIdx="5" clrIdx="2">
    <p:extLst>
      <p:ext uri="{19B8F6BF-5375-455C-9EA6-DF929625EA0E}">
        <p15:presenceInfo xmlns:p15="http://schemas.microsoft.com/office/powerpoint/2012/main" userId="S-1-5-21-2129867641-919698055-327642922-277170" providerId="AD"/>
      </p:ext>
    </p:extLst>
  </p:cmAuthor>
  <p:cmAuthor id="3" name="Beriau, Bernie R" initials="BBR" lastIdx="2" clrIdx="3">
    <p:extLst>
      <p:ext uri="{19B8F6BF-5375-455C-9EA6-DF929625EA0E}">
        <p15:presenceInfo xmlns:p15="http://schemas.microsoft.com/office/powerpoint/2012/main" userId="S-1-5-21-2129867641-919698055-327642922-10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6DF"/>
    <a:srgbClr val="D5D5DB"/>
    <a:srgbClr val="39364C"/>
    <a:srgbClr val="19272C"/>
    <a:srgbClr val="D5D5DC"/>
    <a:srgbClr val="FFFFFF"/>
    <a:srgbClr val="063F34"/>
    <a:srgbClr val="97A5AB"/>
    <a:srgbClr val="23343A"/>
    <a:srgbClr val="586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0643" autoAdjust="0"/>
  </p:normalViewPr>
  <p:slideViewPr>
    <p:cSldViewPr snapToGrid="0">
      <p:cViewPr varScale="1">
        <p:scale>
          <a:sx n="151" d="100"/>
          <a:sy n="151" d="100"/>
        </p:scale>
        <p:origin x="432" y="138"/>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12108"/>
    </p:cViewPr>
  </p:sorterViewPr>
  <p:notesViewPr>
    <p:cSldViewPr snapToGrid="0" showGuides="1">
      <p:cViewPr varScale="1">
        <p:scale>
          <a:sx n="112" d="100"/>
          <a:sy n="112" d="100"/>
        </p:scale>
        <p:origin x="241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39E9D8-FB85-48D9-9BE0-E471BB1EFF55}" type="slidenum">
              <a:rPr lang="en-US" smtClean="0">
                <a:latin typeface="Arial" panose="020B0604020202020204" pitchFamily="34" charset="0"/>
              </a:rPr>
              <a:t>‹#›</a:t>
            </a:fld>
            <a:endParaRPr lang="en-US" dirty="0">
              <a:latin typeface="Arial" panose="020B0604020202020204" pitchFamily="34" charset="0"/>
            </a:endParaRPr>
          </a:p>
        </p:txBody>
      </p:sp>
      <p:pic>
        <p:nvPicPr>
          <p:cNvPr id="6" name="Picture 5" descr="ca_r_1cr_grey.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6007137" y="158496"/>
            <a:ext cx="485113" cy="402336"/>
          </a:xfrm>
          <a:prstGeom prst="rect">
            <a:avLst/>
          </a:prstGeom>
        </p:spPr>
      </p:pic>
    </p:spTree>
    <p:extLst>
      <p:ext uri="{BB962C8B-B14F-4D97-AF65-F5344CB8AC3E}">
        <p14:creationId xmlns:p14="http://schemas.microsoft.com/office/powerpoint/2010/main" val="3853141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Confidential">
            <a:extLst>
              <a:ext uri="{FF2B5EF4-FFF2-40B4-BE49-F238E27FC236}">
                <a16:creationId xmlns:a16="http://schemas.microsoft.com/office/drawing/2014/main" id="{E6E19272-159F-4E86-ACAB-093CEEF9CD0A}"/>
              </a:ext>
            </a:extLst>
          </p:cNvPr>
          <p:cNvSpPr>
            <a:spLocks noChangeArrowheads="1"/>
          </p:cNvSpPr>
          <p:nvPr/>
        </p:nvSpPr>
        <p:spPr bwMode="auto">
          <a:xfrm>
            <a:off x="365760" y="6487160"/>
            <a:ext cx="7815580" cy="187960"/>
          </a:xfrm>
          <a:prstGeom prst="rect">
            <a:avLst/>
          </a:prstGeom>
          <a:noFill/>
          <a:ln w="9525">
            <a:noFill/>
            <a:miter lim="800000"/>
            <a:headEnd/>
            <a:tailEnd/>
          </a:ln>
          <a:effectLst/>
        </p:spPr>
        <p:txBody>
          <a:bodyPr wrap="none" lIns="96661" tIns="48331" rIns="96661" bIns="48331"/>
          <a:lstStyle/>
          <a:p>
            <a:pPr algn="l" eaLnBrk="0" hangingPunct="0">
              <a:lnSpc>
                <a:spcPts val="1057"/>
              </a:lnSpc>
              <a:buFont typeface="Wingdings" pitchFamily="2" charset="2"/>
              <a:buNone/>
              <a:defRPr/>
            </a:pPr>
            <a:r>
              <a:rPr lang="en-US" sz="800" dirty="0">
                <a:solidFill>
                  <a:srgbClr val="000000"/>
                </a:solidFill>
                <a:latin typeface="+mn-lt"/>
                <a:cs typeface="Arial" panose="020B0604020202020204" pitchFamily="34" charset="0"/>
              </a:rPr>
              <a:t>BROADCOM CONFIDENTIAL AND PROPRIETARY INFORMATION. UNAUTHORIZED COPYING OR DISTRIBUTION PROHIBITED</a:t>
            </a:r>
            <a:r>
              <a:rPr lang="en-US" sz="900" dirty="0">
                <a:solidFill>
                  <a:srgbClr val="000000"/>
                </a:solidFill>
                <a:latin typeface="Calibri" pitchFamily="34" charset="0"/>
                <a:cs typeface="Times New Roman" pitchFamily="18" charset="0"/>
              </a:rPr>
              <a:t>.</a:t>
            </a:r>
          </a:p>
        </p:txBody>
      </p:sp>
      <p:sp>
        <p:nvSpPr>
          <p:cNvPr id="16" name="Footer">
            <a:extLst>
              <a:ext uri="{FF2B5EF4-FFF2-40B4-BE49-F238E27FC236}">
                <a16:creationId xmlns:a16="http://schemas.microsoft.com/office/drawing/2014/main" id="{EADA3498-FD4D-4F1E-8850-BC9519911EC3}"/>
              </a:ext>
            </a:extLst>
          </p:cNvPr>
          <p:cNvSpPr>
            <a:spLocks noGrp="1" noChangeArrowheads="1"/>
          </p:cNvSpPr>
          <p:nvPr>
            <p:ph type="ftr" sz="quarter" idx="4"/>
          </p:nvPr>
        </p:nvSpPr>
        <p:spPr bwMode="auto">
          <a:xfrm>
            <a:off x="365760" y="6167120"/>
            <a:ext cx="7815580" cy="3200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200" i="1">
                <a:latin typeface="Arial" panose="020B0604020202020204" pitchFamily="34" charset="0"/>
                <a:cs typeface="Arial" panose="020B0604020202020204" pitchFamily="34" charset="0"/>
              </a:defRPr>
            </a:lvl1pPr>
          </a:lstStyle>
          <a:p>
            <a:pPr>
              <a:defRPr/>
            </a:pPr>
            <a:r>
              <a:rPr lang="en-US" dirty="0"/>
              <a:t>Test Macros 22</a:t>
            </a:r>
          </a:p>
        </p:txBody>
      </p:sp>
      <p:sp>
        <p:nvSpPr>
          <p:cNvPr id="15" name="Notes">
            <a:extLst>
              <a:ext uri="{FF2B5EF4-FFF2-40B4-BE49-F238E27FC236}">
                <a16:creationId xmlns:a16="http://schemas.microsoft.com/office/drawing/2014/main" id="{E5932481-DD32-469F-A2C4-3BCA8C5AC758}"/>
              </a:ext>
            </a:extLst>
          </p:cNvPr>
          <p:cNvSpPr>
            <a:spLocks noGrp="1" noChangeArrowheads="1"/>
          </p:cNvSpPr>
          <p:nvPr>
            <p:ph type="body" sz="quarter" idx="3"/>
          </p:nvPr>
        </p:nvSpPr>
        <p:spPr bwMode="auto">
          <a:xfrm>
            <a:off x="4526280" y="548640"/>
            <a:ext cx="4251960" cy="5527040"/>
          </a:xfrm>
          <a:prstGeom prst="rect">
            <a:avLst/>
          </a:prstGeom>
          <a:noFill/>
          <a:ln w="9525">
            <a:solidFill>
              <a:schemeClr val="tx1"/>
            </a:solid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Slide"/>
          <p:cNvSpPr>
            <a:spLocks noGrp="1" noRot="1" noChangeAspect="1"/>
          </p:cNvSpPr>
          <p:nvPr>
            <p:ph type="sldImg" idx="2"/>
          </p:nvPr>
        </p:nvSpPr>
        <p:spPr>
          <a:xfrm>
            <a:off x="365760" y="548640"/>
            <a:ext cx="4069080" cy="2288857"/>
          </a:xfrm>
          <a:prstGeom prst="rect">
            <a:avLst/>
          </a:prstGeom>
          <a:noFill/>
          <a:ln w="12700">
            <a:solidFill>
              <a:prstClr val="black"/>
            </a:solidFill>
          </a:ln>
        </p:spPr>
        <p:txBody>
          <a:bodyPr vert="horz" lIns="91440" tIns="45720" rIns="91440" bIns="45720" rtlCol="0" anchor="ctr"/>
          <a:lstStyle/>
          <a:p>
            <a:endParaRPr lang="en-US" dirty="0"/>
          </a:p>
        </p:txBody>
      </p:sp>
      <p:sp>
        <p:nvSpPr>
          <p:cNvPr id="17" name="Number">
            <a:extLst>
              <a:ext uri="{FF2B5EF4-FFF2-40B4-BE49-F238E27FC236}">
                <a16:creationId xmlns:a16="http://schemas.microsoft.com/office/drawing/2014/main" id="{C5744C4F-D529-4056-A494-128B00284387}"/>
              </a:ext>
            </a:extLst>
          </p:cNvPr>
          <p:cNvSpPr>
            <a:spLocks noGrp="1" noChangeArrowheads="1"/>
          </p:cNvSpPr>
          <p:nvPr>
            <p:ph type="sldNum" sz="quarter" idx="5"/>
          </p:nvPr>
        </p:nvSpPr>
        <p:spPr bwMode="auto">
          <a:xfrm>
            <a:off x="7863840" y="91440"/>
            <a:ext cx="914400" cy="3657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r>
              <a:rPr lang="en-US" dirty="0"/>
              <a:t>11 - </a:t>
            </a:r>
            <a:fld id="{5136C02C-95EE-41CE-96D9-6CC47E1D2C96}" type="slidenum">
              <a:rPr lang="en-US" smtClean="0"/>
              <a:pPr/>
              <a:t>‹#›</a:t>
            </a:fld>
            <a:endParaRPr lang="en-US" dirty="0"/>
          </a:p>
        </p:txBody>
      </p:sp>
      <p:sp>
        <p:nvSpPr>
          <p:cNvPr id="14" name="Header">
            <a:extLst>
              <a:ext uri="{FF2B5EF4-FFF2-40B4-BE49-F238E27FC236}">
                <a16:creationId xmlns:a16="http://schemas.microsoft.com/office/drawing/2014/main" id="{36DA05C4-AB78-4D52-990A-A4D65BEFE3E7}"/>
              </a:ext>
            </a:extLst>
          </p:cNvPr>
          <p:cNvSpPr>
            <a:spLocks noGrp="1" noChangeArrowheads="1"/>
          </p:cNvSpPr>
          <p:nvPr>
            <p:ph type="hdr" sz="quarter"/>
          </p:nvPr>
        </p:nvSpPr>
        <p:spPr bwMode="auto">
          <a:xfrm>
            <a:off x="365760" y="91440"/>
            <a:ext cx="7498080" cy="3657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200" i="1">
                <a:latin typeface="Arial" panose="020B0604020202020204" pitchFamily="34" charset="0"/>
                <a:cs typeface="Arial" panose="020B0604020202020204" pitchFamily="34" charset="0"/>
              </a:defRPr>
            </a:lvl1pPr>
          </a:lstStyle>
          <a:p>
            <a:r>
              <a:rPr lang="en-US" dirty="0"/>
              <a:t>Test Modules 22</a:t>
            </a:r>
          </a:p>
        </p:txBody>
      </p:sp>
      <p:pic>
        <p:nvPicPr>
          <p:cNvPr id="3" name="Picture 2">
            <a:extLst>
              <a:ext uri="{FF2B5EF4-FFF2-40B4-BE49-F238E27FC236}">
                <a16:creationId xmlns:a16="http://schemas.microsoft.com/office/drawing/2014/main" id="{3AA4429F-02BD-42C5-92BA-05F32FC35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880" y="6163056"/>
            <a:ext cx="682752" cy="512064"/>
          </a:xfrm>
          <a:prstGeom prst="rect">
            <a:avLst/>
          </a:prstGeom>
        </p:spPr>
      </p:pic>
    </p:spTree>
    <p:extLst>
      <p:ext uri="{BB962C8B-B14F-4D97-AF65-F5344CB8AC3E}">
        <p14:creationId xmlns:p14="http://schemas.microsoft.com/office/powerpoint/2010/main" val="3747058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b="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b="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b="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b="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a:extLst>
              <a:ext uri="{FF2B5EF4-FFF2-40B4-BE49-F238E27FC236}">
                <a16:creationId xmlns:a16="http://schemas.microsoft.com/office/drawing/2014/main" id="{3A6B60D6-2816-490C-B922-3B177964BCBD}"/>
              </a:ext>
            </a:extLst>
          </p:cNvPr>
          <p:cNvSpPr>
            <a:spLocks noGrp="1"/>
          </p:cNvSpPr>
          <p:nvPr>
            <p:ph type="ftr" sz="quarter" idx="4"/>
          </p:nvPr>
        </p:nvSpPr>
        <p:spPr>
          <a:xfrm>
            <a:off x="365760" y="6167120"/>
            <a:ext cx="7815580" cy="320040"/>
          </a:xfrm>
        </p:spPr>
        <p:txBody>
          <a:bodyPr/>
          <a:lstStyle/>
          <a:p>
            <a:r>
              <a:rPr lang="en-US" dirty="0"/>
              <a:t>Test Macros 22</a:t>
            </a:r>
          </a:p>
        </p:txBody>
      </p:sp>
      <p:sp>
        <p:nvSpPr>
          <p:cNvPr id="3" name="Notes"/>
          <p:cNvSpPr>
            <a:spLocks noGrp="1"/>
          </p:cNvSpPr>
          <p:nvPr>
            <p:ph type="body" idx="1"/>
          </p:nvPr>
        </p:nvSpPr>
        <p:spPr>
          <a:xfrm>
            <a:off x="4526280" y="548640"/>
            <a:ext cx="4251960" cy="5527040"/>
          </a:xfrm>
        </p:spPr>
        <p:txBody>
          <a:bodyPr/>
          <a:lstStyle/>
          <a:p>
            <a:r>
              <a:rPr lang="en-US" dirty="0"/>
              <a:t>&lt;audio&gt;</a:t>
            </a:r>
          </a:p>
          <a:p>
            <a:r>
              <a:rPr lang="en-US" sz="1200" kern="1200" dirty="0">
                <a:solidFill>
                  <a:schemeClr val="tx1"/>
                </a:solidFill>
                <a:effectLst/>
                <a:latin typeface="Arial" panose="020B0604020202020204" pitchFamily="34" charset="0"/>
                <a:ea typeface="+mn-ea"/>
                <a:cs typeface="+mn-cs"/>
              </a:rPr>
              <a:t>Welcome to the &lt;Product&gt;,</a:t>
            </a:r>
            <a:r>
              <a:rPr lang="en-US" sz="1200" kern="1200" baseline="0" dirty="0">
                <a:solidFill>
                  <a:schemeClr val="tx1"/>
                </a:solidFill>
                <a:effectLst/>
                <a:latin typeface="Arial" panose="020B0604020202020204" pitchFamily="34" charset="0"/>
                <a:ea typeface="+mn-ea"/>
                <a:cs typeface="+mn-cs"/>
              </a:rPr>
              <a:t> &lt;Topic&gt; video.</a:t>
            </a:r>
          </a:p>
          <a:p>
            <a:r>
              <a:rPr lang="en-US" sz="1200" kern="1200" dirty="0">
                <a:solidFill>
                  <a:schemeClr val="tx1"/>
                </a:solidFill>
                <a:effectLst/>
                <a:latin typeface="Arial" panose="020B0604020202020204" pitchFamily="34" charset="0"/>
                <a:ea typeface="+mn-ea"/>
                <a:cs typeface="+mn-cs"/>
              </a:rPr>
              <a:t>&lt;/audio&gt;</a:t>
            </a:r>
          </a:p>
          <a:p>
            <a:endParaRPr lang="en-US" dirty="0"/>
          </a:p>
        </p:txBody>
      </p:sp>
      <p:sp>
        <p:nvSpPr>
          <p:cNvPr id="2" name="Slide"/>
          <p:cNvSpPr>
            <a:spLocks noGrp="1" noRot="1" noChangeAspect="1"/>
          </p:cNvSpPr>
          <p:nvPr>
            <p:ph type="sldImg"/>
          </p:nvPr>
        </p:nvSpPr>
        <p:spPr>
          <a:xfrm>
            <a:off x="365125" y="549275"/>
            <a:ext cx="4068763" cy="2289175"/>
          </a:xfrm>
        </p:spPr>
      </p:sp>
      <p:sp>
        <p:nvSpPr>
          <p:cNvPr id="4" name="Number"/>
          <p:cNvSpPr>
            <a:spLocks noGrp="1"/>
          </p:cNvSpPr>
          <p:nvPr>
            <p:ph type="sldNum" sz="quarter" idx="10"/>
          </p:nvPr>
        </p:nvSpPr>
        <p:spPr>
          <a:xfrm>
            <a:off x="7863840" y="91440"/>
            <a:ext cx="914400"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11 - </a:t>
            </a:r>
            <a:fld id="{496813F0-5826-41CB-9028-7E44861C4CB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t>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Header">
            <a:extLst>
              <a:ext uri="{FF2B5EF4-FFF2-40B4-BE49-F238E27FC236}">
                <a16:creationId xmlns:a16="http://schemas.microsoft.com/office/drawing/2014/main" id="{E3CD2EF9-D0A5-43E8-999B-05BB3A97942B}"/>
              </a:ext>
            </a:extLst>
          </p:cNvPr>
          <p:cNvSpPr>
            <a:spLocks noGrp="1"/>
          </p:cNvSpPr>
          <p:nvPr>
            <p:ph type="hdr" sz="quarter"/>
          </p:nvPr>
        </p:nvSpPr>
        <p:spPr>
          <a:xfrm>
            <a:off x="365760" y="91440"/>
            <a:ext cx="7498080" cy="365760"/>
          </a:xfrm>
        </p:spPr>
        <p:txBody>
          <a:bodyPr/>
          <a:lstStyle/>
          <a:p>
            <a:r>
              <a:rPr lang="en-US" dirty="0"/>
              <a:t>Test Modules 22</a:t>
            </a:r>
          </a:p>
        </p:txBody>
      </p:sp>
    </p:spTree>
    <p:extLst>
      <p:ext uri="{BB962C8B-B14F-4D97-AF65-F5344CB8AC3E}">
        <p14:creationId xmlns:p14="http://schemas.microsoft.com/office/powerpoint/2010/main" val="2596861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10</a:t>
            </a:fld>
            <a:endParaRPr lang="en-US"/>
          </a:p>
        </p:txBody>
      </p:sp>
    </p:spTree>
    <p:extLst>
      <p:ext uri="{BB962C8B-B14F-4D97-AF65-F5344CB8AC3E}">
        <p14:creationId xmlns:p14="http://schemas.microsoft.com/office/powerpoint/2010/main" val="1486629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11</a:t>
            </a:fld>
            <a:endParaRPr lang="en-US"/>
          </a:p>
        </p:txBody>
      </p:sp>
    </p:spTree>
    <p:extLst>
      <p:ext uri="{BB962C8B-B14F-4D97-AF65-F5344CB8AC3E}">
        <p14:creationId xmlns:p14="http://schemas.microsoft.com/office/powerpoint/2010/main" val="1506419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12</a:t>
            </a:fld>
            <a:endParaRPr lang="en-US"/>
          </a:p>
        </p:txBody>
      </p:sp>
    </p:spTree>
    <p:extLst>
      <p:ext uri="{BB962C8B-B14F-4D97-AF65-F5344CB8AC3E}">
        <p14:creationId xmlns:p14="http://schemas.microsoft.com/office/powerpoint/2010/main" val="1590818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13</a:t>
            </a:fld>
            <a:endParaRPr lang="en-US"/>
          </a:p>
        </p:txBody>
      </p:sp>
    </p:spTree>
    <p:extLst>
      <p:ext uri="{BB962C8B-B14F-4D97-AF65-F5344CB8AC3E}">
        <p14:creationId xmlns:p14="http://schemas.microsoft.com/office/powerpoint/2010/main" val="2841492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14</a:t>
            </a:fld>
            <a:endParaRPr lang="en-US"/>
          </a:p>
        </p:txBody>
      </p:sp>
    </p:spTree>
    <p:extLst>
      <p:ext uri="{BB962C8B-B14F-4D97-AF65-F5344CB8AC3E}">
        <p14:creationId xmlns:p14="http://schemas.microsoft.com/office/powerpoint/2010/main" val="2711450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15</a:t>
            </a:fld>
            <a:endParaRPr lang="en-US"/>
          </a:p>
        </p:txBody>
      </p:sp>
    </p:spTree>
    <p:extLst>
      <p:ext uri="{BB962C8B-B14F-4D97-AF65-F5344CB8AC3E}">
        <p14:creationId xmlns:p14="http://schemas.microsoft.com/office/powerpoint/2010/main" val="4254872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16</a:t>
            </a:fld>
            <a:endParaRPr lang="en-US"/>
          </a:p>
        </p:txBody>
      </p:sp>
    </p:spTree>
    <p:extLst>
      <p:ext uri="{BB962C8B-B14F-4D97-AF65-F5344CB8AC3E}">
        <p14:creationId xmlns:p14="http://schemas.microsoft.com/office/powerpoint/2010/main" val="2967313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17</a:t>
            </a:fld>
            <a:endParaRPr lang="en-US"/>
          </a:p>
        </p:txBody>
      </p:sp>
    </p:spTree>
    <p:extLst>
      <p:ext uri="{BB962C8B-B14F-4D97-AF65-F5344CB8AC3E}">
        <p14:creationId xmlns:p14="http://schemas.microsoft.com/office/powerpoint/2010/main" val="3922386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18</a:t>
            </a:fld>
            <a:endParaRPr lang="en-US"/>
          </a:p>
        </p:txBody>
      </p:sp>
    </p:spTree>
    <p:extLst>
      <p:ext uri="{BB962C8B-B14F-4D97-AF65-F5344CB8AC3E}">
        <p14:creationId xmlns:p14="http://schemas.microsoft.com/office/powerpoint/2010/main" val="692625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19</a:t>
            </a:fld>
            <a:endParaRPr lang="en-US"/>
          </a:p>
        </p:txBody>
      </p:sp>
    </p:spTree>
    <p:extLst>
      <p:ext uri="{BB962C8B-B14F-4D97-AF65-F5344CB8AC3E}">
        <p14:creationId xmlns:p14="http://schemas.microsoft.com/office/powerpoint/2010/main" val="115012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a:extLst>
              <a:ext uri="{FF2B5EF4-FFF2-40B4-BE49-F238E27FC236}">
                <a16:creationId xmlns:a16="http://schemas.microsoft.com/office/drawing/2014/main" id="{C25F8240-7198-42D4-A6EA-8D09FC8A0633}"/>
              </a:ext>
            </a:extLst>
          </p:cNvPr>
          <p:cNvSpPr>
            <a:spLocks noGrp="1"/>
          </p:cNvSpPr>
          <p:nvPr>
            <p:ph type="ftr" sz="quarter" idx="4"/>
          </p:nvPr>
        </p:nvSpPr>
        <p:spPr>
          <a:xfrm>
            <a:off x="365760" y="6167120"/>
            <a:ext cx="7815580" cy="320040"/>
          </a:xfrm>
        </p:spPr>
        <p:txBody>
          <a:bodyPr/>
          <a:lstStyle/>
          <a:p>
            <a:r>
              <a:rPr lang="en-US" dirty="0"/>
              <a:t>Test Macros 22</a:t>
            </a:r>
          </a:p>
        </p:txBody>
      </p:sp>
      <p:sp>
        <p:nvSpPr>
          <p:cNvPr id="3" name="Notes"/>
          <p:cNvSpPr>
            <a:spLocks noGrp="1"/>
          </p:cNvSpPr>
          <p:nvPr>
            <p:ph type="body" idx="1"/>
          </p:nvPr>
        </p:nvSpPr>
        <p:spPr>
          <a:xfrm>
            <a:off x="4526280" y="548640"/>
            <a:ext cx="4251960" cy="5527040"/>
          </a:xfrm>
        </p:spPr>
        <p:txBody>
          <a:bodyPr/>
          <a:lstStyle/>
          <a:p>
            <a:endParaRPr lang="en-US" dirty="0"/>
          </a:p>
        </p:txBody>
      </p:sp>
      <p:sp>
        <p:nvSpPr>
          <p:cNvPr id="2" name="Slide"/>
          <p:cNvSpPr>
            <a:spLocks noGrp="1" noRot="1" noChangeAspect="1"/>
          </p:cNvSpPr>
          <p:nvPr>
            <p:ph type="sldImg"/>
          </p:nvPr>
        </p:nvSpPr>
        <p:spPr>
          <a:xfrm>
            <a:off x="365125" y="549275"/>
            <a:ext cx="4068763" cy="2289175"/>
          </a:xfrm>
        </p:spPr>
      </p:sp>
      <p:sp>
        <p:nvSpPr>
          <p:cNvPr id="4" name="Number"/>
          <p:cNvSpPr>
            <a:spLocks noGrp="1"/>
          </p:cNvSpPr>
          <p:nvPr>
            <p:ph type="sldNum" sz="quarter" idx="5"/>
          </p:nvPr>
        </p:nvSpPr>
        <p:spPr>
          <a:xfrm>
            <a:off x="7863840" y="91440"/>
            <a:ext cx="914400" cy="365760"/>
          </a:xfrm>
        </p:spPr>
        <p:txBody>
          <a:bodyPr/>
          <a:lstStyle/>
          <a:p>
            <a:r>
              <a:rPr lang="en-US" dirty="0"/>
              <a:t>11 - </a:t>
            </a:r>
            <a:fld id="{E5C21FFC-C8F1-4337-9827-3CE92FFF371C}" type="slidenum">
              <a:rPr lang="en-US" smtClean="0"/>
              <a:t>2</a:t>
            </a:fld>
            <a:endParaRPr lang="en-US" dirty="0"/>
          </a:p>
        </p:txBody>
      </p:sp>
      <p:sp>
        <p:nvSpPr>
          <p:cNvPr id="5" name="Header">
            <a:extLst>
              <a:ext uri="{FF2B5EF4-FFF2-40B4-BE49-F238E27FC236}">
                <a16:creationId xmlns:a16="http://schemas.microsoft.com/office/drawing/2014/main" id="{52BE5C74-CE34-41FD-BC0D-69C9A4C3512E}"/>
              </a:ext>
            </a:extLst>
          </p:cNvPr>
          <p:cNvSpPr>
            <a:spLocks noGrp="1"/>
          </p:cNvSpPr>
          <p:nvPr>
            <p:ph type="hdr" sz="quarter"/>
          </p:nvPr>
        </p:nvSpPr>
        <p:spPr>
          <a:xfrm>
            <a:off x="365760" y="91440"/>
            <a:ext cx="7498080" cy="365760"/>
          </a:xfrm>
        </p:spPr>
        <p:txBody>
          <a:bodyPr/>
          <a:lstStyle/>
          <a:p>
            <a:r>
              <a:rPr lang="en-US" dirty="0"/>
              <a:t>Test Modules 22</a:t>
            </a:r>
          </a:p>
        </p:txBody>
      </p:sp>
    </p:spTree>
    <p:extLst>
      <p:ext uri="{BB962C8B-B14F-4D97-AF65-F5344CB8AC3E}">
        <p14:creationId xmlns:p14="http://schemas.microsoft.com/office/powerpoint/2010/main" val="3780921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20</a:t>
            </a:fld>
            <a:endParaRPr lang="en-US"/>
          </a:p>
        </p:txBody>
      </p:sp>
    </p:spTree>
    <p:extLst>
      <p:ext uri="{BB962C8B-B14F-4D97-AF65-F5344CB8AC3E}">
        <p14:creationId xmlns:p14="http://schemas.microsoft.com/office/powerpoint/2010/main" val="2431726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21</a:t>
            </a:fld>
            <a:endParaRPr lang="en-US"/>
          </a:p>
        </p:txBody>
      </p:sp>
    </p:spTree>
    <p:extLst>
      <p:ext uri="{BB962C8B-B14F-4D97-AF65-F5344CB8AC3E}">
        <p14:creationId xmlns:p14="http://schemas.microsoft.com/office/powerpoint/2010/main" val="2497716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22</a:t>
            </a:fld>
            <a:endParaRPr lang="en-US"/>
          </a:p>
        </p:txBody>
      </p:sp>
    </p:spTree>
    <p:extLst>
      <p:ext uri="{BB962C8B-B14F-4D97-AF65-F5344CB8AC3E}">
        <p14:creationId xmlns:p14="http://schemas.microsoft.com/office/powerpoint/2010/main" val="423898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23</a:t>
            </a:fld>
            <a:endParaRPr lang="en-US"/>
          </a:p>
        </p:txBody>
      </p:sp>
    </p:spTree>
    <p:extLst>
      <p:ext uri="{BB962C8B-B14F-4D97-AF65-F5344CB8AC3E}">
        <p14:creationId xmlns:p14="http://schemas.microsoft.com/office/powerpoint/2010/main" val="1966015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24</a:t>
            </a:fld>
            <a:endParaRPr lang="en-US"/>
          </a:p>
        </p:txBody>
      </p:sp>
    </p:spTree>
    <p:extLst>
      <p:ext uri="{BB962C8B-B14F-4D97-AF65-F5344CB8AC3E}">
        <p14:creationId xmlns:p14="http://schemas.microsoft.com/office/powerpoint/2010/main" val="4243364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25</a:t>
            </a:fld>
            <a:endParaRPr lang="en-US"/>
          </a:p>
        </p:txBody>
      </p:sp>
    </p:spTree>
    <p:extLst>
      <p:ext uri="{BB962C8B-B14F-4D97-AF65-F5344CB8AC3E}">
        <p14:creationId xmlns:p14="http://schemas.microsoft.com/office/powerpoint/2010/main" val="3320158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26</a:t>
            </a:fld>
            <a:endParaRPr lang="en-US"/>
          </a:p>
        </p:txBody>
      </p:sp>
    </p:spTree>
    <p:extLst>
      <p:ext uri="{BB962C8B-B14F-4D97-AF65-F5344CB8AC3E}">
        <p14:creationId xmlns:p14="http://schemas.microsoft.com/office/powerpoint/2010/main" val="4063969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27</a:t>
            </a:fld>
            <a:endParaRPr lang="en-US"/>
          </a:p>
        </p:txBody>
      </p:sp>
    </p:spTree>
    <p:extLst>
      <p:ext uri="{BB962C8B-B14F-4D97-AF65-F5344CB8AC3E}">
        <p14:creationId xmlns:p14="http://schemas.microsoft.com/office/powerpoint/2010/main" val="1589781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28</a:t>
            </a:fld>
            <a:endParaRPr lang="en-US"/>
          </a:p>
        </p:txBody>
      </p:sp>
    </p:spTree>
    <p:extLst>
      <p:ext uri="{BB962C8B-B14F-4D97-AF65-F5344CB8AC3E}">
        <p14:creationId xmlns:p14="http://schemas.microsoft.com/office/powerpoint/2010/main" val="3444943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Reading</a:t>
            </a:r>
            <a:r>
              <a:rPr lang="en-US" baseline="0" dirty="0"/>
              <a:t> from left to right, Background/Problems were viewed, the developers made suggestions and requirements, proposed the solution items and outlined the benefits.</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27719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a:extLst>
              <a:ext uri="{FF2B5EF4-FFF2-40B4-BE49-F238E27FC236}">
                <a16:creationId xmlns:a16="http://schemas.microsoft.com/office/drawing/2014/main" id="{4CD5F245-0C7D-455D-AF73-9763A7634787}"/>
              </a:ext>
            </a:extLst>
          </p:cNvPr>
          <p:cNvSpPr>
            <a:spLocks noGrp="1"/>
          </p:cNvSpPr>
          <p:nvPr>
            <p:ph type="ftr" sz="quarter" idx="4"/>
          </p:nvPr>
        </p:nvSpPr>
        <p:spPr>
          <a:xfrm>
            <a:off x="365760" y="6167120"/>
            <a:ext cx="7815580" cy="320040"/>
          </a:xfrm>
        </p:spPr>
        <p:txBody>
          <a:bodyPr/>
          <a:lstStyle/>
          <a:p>
            <a:r>
              <a:rPr lang="en-US" dirty="0"/>
              <a:t>Test Macros 22</a:t>
            </a:r>
          </a:p>
        </p:txBody>
      </p:sp>
      <p:sp>
        <p:nvSpPr>
          <p:cNvPr id="3" name="Notes"/>
          <p:cNvSpPr>
            <a:spLocks noGrp="1"/>
          </p:cNvSpPr>
          <p:nvPr>
            <p:ph type="body" idx="1"/>
          </p:nvPr>
        </p:nvSpPr>
        <p:spPr>
          <a:xfrm>
            <a:off x="4526280" y="548640"/>
            <a:ext cx="4251960" cy="5527040"/>
          </a:xfrm>
          <a:prstGeom prst="rect">
            <a:avLst/>
          </a:prstGeom>
        </p:spPr>
        <p:txBody>
          <a:bodyPr/>
          <a:lstStyle/>
          <a:p>
            <a:r>
              <a:rPr lang="en-US" dirty="0"/>
              <a:t>&lt;audio&gt;</a:t>
            </a:r>
          </a:p>
          <a:p>
            <a:endParaRPr lang="en-US" dirty="0"/>
          </a:p>
          <a:p>
            <a:endParaRPr lang="en-US" dirty="0"/>
          </a:p>
          <a:p>
            <a:r>
              <a:rPr lang="en-US" dirty="0"/>
              <a:t>&lt;/audio&gt;</a:t>
            </a:r>
          </a:p>
          <a:p>
            <a:endParaRPr lang="en-US" dirty="0"/>
          </a:p>
        </p:txBody>
      </p:sp>
      <p:sp>
        <p:nvSpPr>
          <p:cNvPr id="2" name="Slide"/>
          <p:cNvSpPr>
            <a:spLocks noGrp="1" noRot="1" noChangeAspect="1"/>
          </p:cNvSpPr>
          <p:nvPr>
            <p:ph type="sldImg"/>
          </p:nvPr>
        </p:nvSpPr>
        <p:spPr>
          <a:xfrm>
            <a:off x="365125" y="549275"/>
            <a:ext cx="4068763" cy="2289175"/>
          </a:xfrm>
        </p:spPr>
      </p:sp>
      <p:sp>
        <p:nvSpPr>
          <p:cNvPr id="4" name="Number"/>
          <p:cNvSpPr>
            <a:spLocks noGrp="1"/>
          </p:cNvSpPr>
          <p:nvPr>
            <p:ph type="sldNum" sz="quarter" idx="10"/>
          </p:nvPr>
        </p:nvSpPr>
        <p:spPr>
          <a:xfrm>
            <a:off x="7863840" y="91440"/>
            <a:ext cx="914400" cy="36576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11 - </a:t>
            </a:r>
            <a:fld id="{CB0F6BA3-F8ED-4279-AD23-E3B5CA73AF8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Header">
            <a:extLst>
              <a:ext uri="{FF2B5EF4-FFF2-40B4-BE49-F238E27FC236}">
                <a16:creationId xmlns:a16="http://schemas.microsoft.com/office/drawing/2014/main" id="{7E0D8B4F-2EDA-405E-9C0C-5053AF918372}"/>
              </a:ext>
            </a:extLst>
          </p:cNvPr>
          <p:cNvSpPr>
            <a:spLocks noGrp="1"/>
          </p:cNvSpPr>
          <p:nvPr>
            <p:ph type="hdr" sz="quarter"/>
          </p:nvPr>
        </p:nvSpPr>
        <p:spPr>
          <a:xfrm>
            <a:off x="365760" y="91440"/>
            <a:ext cx="7498080" cy="365760"/>
          </a:xfrm>
        </p:spPr>
        <p:txBody>
          <a:bodyPr/>
          <a:lstStyle/>
          <a:p>
            <a:r>
              <a:rPr lang="en-US" dirty="0"/>
              <a:t>Test Modules 22</a:t>
            </a:r>
          </a:p>
        </p:txBody>
      </p:sp>
    </p:spTree>
    <p:extLst>
      <p:ext uri="{BB962C8B-B14F-4D97-AF65-F5344CB8AC3E}">
        <p14:creationId xmlns:p14="http://schemas.microsoft.com/office/powerpoint/2010/main" val="2966424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5</a:t>
            </a:fld>
            <a:endParaRPr lang="en-US"/>
          </a:p>
        </p:txBody>
      </p:sp>
    </p:spTree>
    <p:extLst>
      <p:ext uri="{BB962C8B-B14F-4D97-AF65-F5344CB8AC3E}">
        <p14:creationId xmlns:p14="http://schemas.microsoft.com/office/powerpoint/2010/main" val="1401583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6</a:t>
            </a:fld>
            <a:endParaRPr lang="en-US"/>
          </a:p>
        </p:txBody>
      </p:sp>
    </p:spTree>
    <p:extLst>
      <p:ext uri="{BB962C8B-B14F-4D97-AF65-F5344CB8AC3E}">
        <p14:creationId xmlns:p14="http://schemas.microsoft.com/office/powerpoint/2010/main" val="577803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7</a:t>
            </a:fld>
            <a:endParaRPr lang="en-US"/>
          </a:p>
        </p:txBody>
      </p:sp>
    </p:spTree>
    <p:extLst>
      <p:ext uri="{BB962C8B-B14F-4D97-AF65-F5344CB8AC3E}">
        <p14:creationId xmlns:p14="http://schemas.microsoft.com/office/powerpoint/2010/main" val="3638219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8</a:t>
            </a:fld>
            <a:endParaRPr lang="en-US"/>
          </a:p>
        </p:txBody>
      </p:sp>
    </p:spTree>
    <p:extLst>
      <p:ext uri="{BB962C8B-B14F-4D97-AF65-F5344CB8AC3E}">
        <p14:creationId xmlns:p14="http://schemas.microsoft.com/office/powerpoint/2010/main" val="2023181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549275"/>
            <a:ext cx="4067175" cy="2287588"/>
          </a:xfrm>
        </p:spPr>
      </p:sp>
      <p:sp>
        <p:nvSpPr>
          <p:cNvPr id="3" name="Notes Placeholder 2"/>
          <p:cNvSpPr>
            <a:spLocks noGrp="1"/>
          </p:cNvSpPr>
          <p:nvPr>
            <p:ph type="body" idx="1"/>
          </p:nvPr>
        </p:nvSpPr>
        <p:spPr/>
        <p:txBody>
          <a:bodyPr/>
          <a:lstStyle/>
          <a:p>
            <a:r>
              <a:rPr lang="en-US" dirty="0"/>
              <a:t>Because CA purchased MANY</a:t>
            </a:r>
            <a:r>
              <a:rPr lang="en-US" baseline="0" dirty="0"/>
              <a:t> software products over the years from multiple companies, their methodologies for source management and product delivery were very diverse.  All had some pro’s and con’s, but after analysis and demonstrations by the experts, the best part of all the different utilities, tools and techniques were identified and marked for inclusion into the application to be used.</a:t>
            </a:r>
            <a:endParaRPr lang="en-US" dirty="0"/>
          </a:p>
        </p:txBody>
      </p:sp>
      <p:sp>
        <p:nvSpPr>
          <p:cNvPr id="4" name="Slide Number Placeholder 3"/>
          <p:cNvSpPr>
            <a:spLocks noGrp="1"/>
          </p:cNvSpPr>
          <p:nvPr>
            <p:ph type="sldNum" sz="quarter" idx="10"/>
          </p:nvPr>
        </p:nvSpPr>
        <p:spPr/>
        <p:txBody>
          <a:bodyPr/>
          <a:lstStyle/>
          <a:p>
            <a:fld id="{9C4C1465-76C8-4610-B968-E64CE47E0FA7}" type="slidenum">
              <a:rPr lang="en-US" smtClean="0"/>
              <a:pPr/>
              <a:t>9</a:t>
            </a:fld>
            <a:endParaRPr lang="en-US"/>
          </a:p>
        </p:txBody>
      </p:sp>
    </p:spTree>
    <p:extLst>
      <p:ext uri="{BB962C8B-B14F-4D97-AF65-F5344CB8AC3E}">
        <p14:creationId xmlns:p14="http://schemas.microsoft.com/office/powerpoint/2010/main" val="227535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Red ">
    <p:spTree>
      <p:nvGrpSpPr>
        <p:cNvPr id="1" name=""/>
        <p:cNvGrpSpPr/>
        <p:nvPr/>
      </p:nvGrpSpPr>
      <p:grpSpPr>
        <a:xfrm>
          <a:off x="0" y="0"/>
          <a:ext cx="0" cy="0"/>
          <a:chOff x="0" y="0"/>
          <a:chExt cx="0" cy="0"/>
        </a:xfrm>
      </p:grpSpPr>
      <p:pic>
        <p:nvPicPr>
          <p:cNvPr id="3075" name="Picture 3" descr="G:\_55906_Brand_Integration\_PPT_Template\R4_20151119\Images\Title_Circuitry_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0" y="0"/>
            <a:ext cx="9144000" cy="3744516"/>
          </a:xfrm>
          <a:prstGeom prst="rect">
            <a:avLst/>
          </a:prstGeom>
          <a:noFill/>
          <a:extLst>
            <a:ext uri="{909E8E84-426E-40DD-AFC4-6F175D3DCCD1}">
              <a14:hiddenFill xmlns:a14="http://schemas.microsoft.com/office/drawing/2010/main">
                <a:solidFill>
                  <a:srgbClr val="FFFFFF"/>
                </a:solidFill>
              </a14:hiddenFill>
            </a:ext>
          </a:extLst>
        </p:spPr>
      </p:pic>
      <p:sp>
        <p:nvSpPr>
          <p:cNvPr id="2" name="White block"/>
          <p:cNvSpPr/>
          <p:nvPr/>
        </p:nvSpPr>
        <p:spPr bwMode="white">
          <a:xfrm>
            <a:off x="0" y="3757612"/>
            <a:ext cx="9144000" cy="138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90000"/>
              </a:lnSpc>
              <a:spcBef>
                <a:spcPts val="45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 Placeholder 16"/>
          <p:cNvSpPr>
            <a:spLocks noGrp="1"/>
          </p:cNvSpPr>
          <p:nvPr>
            <p:ph type="body" sz="quarter" idx="12" hasCustomPrompt="1"/>
          </p:nvPr>
        </p:nvSpPr>
        <p:spPr bwMode="white">
          <a:xfrm>
            <a:off x="308610" y="3107472"/>
            <a:ext cx="5589270" cy="392415"/>
          </a:xfrm>
          <a:effectLst/>
        </p:spPr>
        <p:txBody>
          <a:bodyPr vert="horz" wrap="square" lIns="0" tIns="0" rIns="0" bIns="0" rtlCol="0" anchor="b">
            <a:spAutoFit/>
          </a:bodyPr>
          <a:lstStyle>
            <a:lvl1pPr marL="0" indent="0">
              <a:lnSpc>
                <a:spcPct val="85000"/>
              </a:lnSpc>
              <a:buNone/>
              <a:defRPr lang="en-US" sz="3000" b="1" cap="none" baseline="0" dirty="0" smtClean="0">
                <a:solidFill>
                  <a:schemeClr val="bg1"/>
                </a:solidFill>
                <a:effectLst/>
                <a:latin typeface="+mj-lt"/>
              </a:defRPr>
            </a:lvl1pPr>
          </a:lstStyle>
          <a:p>
            <a:pPr marL="0" lvl="0" indent="0"/>
            <a:r>
              <a:rPr lang="en-US" dirty="0"/>
              <a:t>Presentation Title</a:t>
            </a:r>
          </a:p>
        </p:txBody>
      </p:sp>
      <p:sp>
        <p:nvSpPr>
          <p:cNvPr id="12" name="Text Placeholder 3"/>
          <p:cNvSpPr>
            <a:spLocks noGrp="1"/>
          </p:cNvSpPr>
          <p:nvPr>
            <p:ph type="body" sz="quarter" idx="13"/>
          </p:nvPr>
        </p:nvSpPr>
        <p:spPr>
          <a:xfrm>
            <a:off x="308610" y="4221313"/>
            <a:ext cx="5589270" cy="207749"/>
          </a:xfrm>
        </p:spPr>
        <p:txBody>
          <a:bodyPr/>
          <a:lstStyle>
            <a:lvl1pPr marL="0" indent="0">
              <a:spcBef>
                <a:spcPts val="0"/>
              </a:spcBef>
              <a:buNone/>
              <a:defRPr sz="1500" b="0"/>
            </a:lvl1pPr>
          </a:lstStyle>
          <a:p>
            <a:pPr lvl="0"/>
            <a:r>
              <a:rPr lang="en-US"/>
              <a:t>Edit Master text styles</a:t>
            </a:r>
          </a:p>
        </p:txBody>
      </p:sp>
      <p:sp>
        <p:nvSpPr>
          <p:cNvPr id="11" name="Subtitle 2"/>
          <p:cNvSpPr>
            <a:spLocks noGrp="1"/>
          </p:cNvSpPr>
          <p:nvPr>
            <p:ph type="subTitle" idx="1" hasCustomPrompt="1"/>
          </p:nvPr>
        </p:nvSpPr>
        <p:spPr>
          <a:xfrm>
            <a:off x="308610" y="3899700"/>
            <a:ext cx="5589270" cy="249299"/>
          </a:xfrm>
        </p:spPr>
        <p:txBody>
          <a:bodyPr lIns="0" tIns="0" rIns="0" bIns="0"/>
          <a:lstStyle>
            <a:lvl1pPr marL="0" marR="0" indent="0" algn="l">
              <a:spcBef>
                <a:spcPts val="0"/>
              </a:spcBef>
              <a:spcAft>
                <a:spcPts val="0"/>
              </a:spcAft>
              <a:buNone/>
              <a:defRPr sz="1800" b="1">
                <a:solidFill>
                  <a:schemeClr val="tx1"/>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Presenter Name</a:t>
            </a:r>
          </a:p>
        </p:txBody>
      </p:sp>
      <p:pic>
        <p:nvPicPr>
          <p:cNvPr id="21" name="BRCM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2288" y="4167907"/>
            <a:ext cx="2007393" cy="272038"/>
          </a:xfrm>
          <a:prstGeom prst="rect">
            <a:avLst/>
          </a:prstGeom>
        </p:spPr>
      </p:pic>
      <p:grpSp>
        <p:nvGrpSpPr>
          <p:cNvPr id="22" name="Two-tone Gray"/>
          <p:cNvGrpSpPr/>
          <p:nvPr/>
        </p:nvGrpSpPr>
        <p:grpSpPr bwMode="ltGray">
          <a:xfrm>
            <a:off x="0" y="3757613"/>
            <a:ext cx="9144000" cy="0"/>
            <a:chOff x="0" y="5010150"/>
            <a:chExt cx="12192000" cy="0"/>
          </a:xfrm>
        </p:grpSpPr>
        <p:cxnSp>
          <p:nvCxnSpPr>
            <p:cNvPr id="23" name="Straight Connector 22"/>
            <p:cNvCxnSpPr/>
            <p:nvPr/>
          </p:nvCxnSpPr>
          <p:spPr bwMode="ltGray">
            <a:xfrm>
              <a:off x="0" y="5010150"/>
              <a:ext cx="1218895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ltGray">
            <a:xfrm>
              <a:off x="9622631" y="5010150"/>
              <a:ext cx="2569369"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3" name="Picture 3" descr="G:\_55906_Brand_Integration\_PPT_Template\R4_20151119\Images\Title_Circuitry_Red.jpg">
            <a:extLst>
              <a:ext uri="{FF2B5EF4-FFF2-40B4-BE49-F238E27FC236}">
                <a16:creationId xmlns:a16="http://schemas.microsoft.com/office/drawing/2014/main" id="{0C96AB02-95EF-4EE4-88ED-D66F1C666B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gray">
          <a:xfrm>
            <a:off x="0" y="0"/>
            <a:ext cx="9144000" cy="3744516"/>
          </a:xfrm>
          <a:prstGeom prst="rect">
            <a:avLst/>
          </a:prstGeom>
          <a:noFill/>
          <a:extLst>
            <a:ext uri="{909E8E84-426E-40DD-AFC4-6F175D3DCCD1}">
              <a14:hiddenFill xmlns:a14="http://schemas.microsoft.com/office/drawing/2010/main">
                <a:solidFill>
                  <a:srgbClr val="FFFFFF"/>
                </a:solidFill>
              </a14:hiddenFill>
            </a:ext>
          </a:extLst>
        </p:spPr>
      </p:pic>
      <p:sp>
        <p:nvSpPr>
          <p:cNvPr id="14" name="White block">
            <a:extLst>
              <a:ext uri="{FF2B5EF4-FFF2-40B4-BE49-F238E27FC236}">
                <a16:creationId xmlns:a16="http://schemas.microsoft.com/office/drawing/2014/main" id="{577DA118-FDA9-4DE2-BD95-A53BF7A5BD7E}"/>
              </a:ext>
            </a:extLst>
          </p:cNvPr>
          <p:cNvSpPr/>
          <p:nvPr userDrawn="1"/>
        </p:nvSpPr>
        <p:spPr bwMode="white">
          <a:xfrm>
            <a:off x="0" y="3757612"/>
            <a:ext cx="9144000" cy="138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90000"/>
              </a:lnSpc>
              <a:spcBef>
                <a:spcPts val="45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Arial"/>
              <a:ea typeface="+mn-ea"/>
              <a:cs typeface="+mn-cs"/>
            </a:endParaRPr>
          </a:p>
        </p:txBody>
      </p:sp>
      <p:sp>
        <p:nvSpPr>
          <p:cNvPr id="15" name="Copyright">
            <a:extLst>
              <a:ext uri="{FF2B5EF4-FFF2-40B4-BE49-F238E27FC236}">
                <a16:creationId xmlns:a16="http://schemas.microsoft.com/office/drawing/2014/main" id="{72D00F27-EB0D-4B38-91BB-231ACCBEBE4D}"/>
              </a:ext>
            </a:extLst>
          </p:cNvPr>
          <p:cNvSpPr txBox="1">
            <a:spLocks/>
          </p:cNvSpPr>
          <p:nvPr userDrawn="1"/>
        </p:nvSpPr>
        <p:spPr>
          <a:xfrm>
            <a:off x="308610" y="4972050"/>
            <a:ext cx="4103688" cy="92333"/>
          </a:xfrm>
          <a:prstGeom prst="rect">
            <a:avLst/>
          </a:prstGeom>
          <a:noFill/>
        </p:spPr>
        <p:txBody>
          <a:bodyPr wrap="none" lIns="0" tIns="0" rIns="0" bIns="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D4D4F"/>
                </a:solidFill>
                <a:effectLst/>
                <a:uLnTx/>
                <a:uFillTx/>
                <a:latin typeface="Arial"/>
                <a:ea typeface="+mn-ea"/>
                <a:cs typeface="+mn-cs"/>
              </a:rPr>
              <a:t>Copyright © 2019 Broadcom.  All Rights Reserved. The term “Broadcom” refers to Broadcom Inc. and/or its subsidiaries.</a:t>
            </a:r>
          </a:p>
        </p:txBody>
      </p:sp>
      <p:grpSp>
        <p:nvGrpSpPr>
          <p:cNvPr id="18" name="Two-tone Gray">
            <a:extLst>
              <a:ext uri="{FF2B5EF4-FFF2-40B4-BE49-F238E27FC236}">
                <a16:creationId xmlns:a16="http://schemas.microsoft.com/office/drawing/2014/main" id="{A409DCE1-3310-4BC7-80C2-566C602B7CA4}"/>
              </a:ext>
            </a:extLst>
          </p:cNvPr>
          <p:cNvGrpSpPr/>
          <p:nvPr userDrawn="1"/>
        </p:nvGrpSpPr>
        <p:grpSpPr bwMode="ltGray">
          <a:xfrm>
            <a:off x="0" y="3757613"/>
            <a:ext cx="9144000" cy="0"/>
            <a:chOff x="0" y="5010150"/>
            <a:chExt cx="12192000" cy="0"/>
          </a:xfrm>
        </p:grpSpPr>
        <p:cxnSp>
          <p:nvCxnSpPr>
            <p:cNvPr id="19" name="Straight Connector 18">
              <a:extLst>
                <a:ext uri="{FF2B5EF4-FFF2-40B4-BE49-F238E27FC236}">
                  <a16:creationId xmlns:a16="http://schemas.microsoft.com/office/drawing/2014/main" id="{751FD985-534D-482F-828F-47DA6D68D9DC}"/>
                </a:ext>
              </a:extLst>
            </p:cNvPr>
            <p:cNvCxnSpPr/>
            <p:nvPr userDrawn="1"/>
          </p:nvCxnSpPr>
          <p:spPr bwMode="ltGray">
            <a:xfrm>
              <a:off x="0" y="5010150"/>
              <a:ext cx="1218895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1CED58-3DAB-43D0-92A2-448863AFB08E}"/>
                </a:ext>
              </a:extLst>
            </p:cNvPr>
            <p:cNvCxnSpPr/>
            <p:nvPr userDrawn="1"/>
          </p:nvCxnSpPr>
          <p:spPr bwMode="ltGray">
            <a:xfrm>
              <a:off x="9622631" y="5010150"/>
              <a:ext cx="2569369"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89BA2627-8B6E-47A1-A15C-A69F9CA33965}"/>
              </a:ext>
            </a:extLst>
          </p:cNvPr>
          <p:cNvPicPr>
            <a:picLocks noChangeAspect="1"/>
          </p:cNvPicPr>
          <p:nvPr userDrawn="1"/>
        </p:nvPicPr>
        <p:blipFill>
          <a:blip r:embed="rId5"/>
          <a:stretch>
            <a:fillRect/>
          </a:stretch>
        </p:blipFill>
        <p:spPr>
          <a:xfrm>
            <a:off x="6825996" y="3981086"/>
            <a:ext cx="2009394" cy="664056"/>
          </a:xfrm>
          <a:prstGeom prst="rect">
            <a:avLst/>
          </a:prstGeom>
        </p:spPr>
      </p:pic>
    </p:spTree>
    <p:custDataLst>
      <p:tags r:id="rId1"/>
    </p:custDataLst>
    <p:extLst>
      <p:ext uri="{BB962C8B-B14F-4D97-AF65-F5344CB8AC3E}">
        <p14:creationId xmlns:p14="http://schemas.microsoft.com/office/powerpoint/2010/main" val="166487134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ntent with Subtitle">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09753" y="1200150"/>
            <a:ext cx="8524494" cy="1151084"/>
          </a:xfrm>
        </p:spPr>
        <p:txBody>
          <a:bodyPr/>
          <a:lstStyle>
            <a:lvl1pPr>
              <a:spcBef>
                <a:spcPts val="900"/>
              </a:spcBef>
              <a:defRPr/>
            </a:lvl1pPr>
            <a:lvl2pPr marL="385763" indent="-170260">
              <a:buFont typeface="Arial" panose="020B0604020202020204" pitchFamily="34" charset="0"/>
              <a:buChar char="–"/>
              <a:defRPr/>
            </a:lvl2pPr>
            <a:lvl3pPr marL="642938" indent="-171450">
              <a:buFont typeface="Arial" panose="020B0604020202020204" pitchFamily="34" charset="0"/>
              <a:buChar char="•"/>
              <a:defRPr sz="1400"/>
            </a:lvl3pPr>
            <a:lvl4pPr marL="857250" indent="-171450">
              <a:buFont typeface="Arial" panose="020B0604020202020204" pitchFamily="34" charset="0"/>
              <a:buChar char="–"/>
              <a:defRPr sz="1200"/>
            </a:lvl4pPr>
            <a:lvl5pPr marL="1071563" indent="-171450">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309753" y="393192"/>
            <a:ext cx="8524494" cy="274691"/>
          </a:xfrm>
        </p:spPr>
        <p:txBody>
          <a:bodyPr/>
          <a:lstStyle/>
          <a:p>
            <a:r>
              <a:rPr lang="en-US"/>
              <a:t>Click to edit Master title style</a:t>
            </a:r>
            <a:endParaRPr lang="en-US" dirty="0"/>
          </a:p>
        </p:txBody>
      </p:sp>
      <p:sp>
        <p:nvSpPr>
          <p:cNvPr id="4" name="Subtitle"/>
          <p:cNvSpPr>
            <a:spLocks noGrp="1"/>
          </p:cNvSpPr>
          <p:nvPr>
            <p:ph type="body" sz="quarter" idx="12"/>
          </p:nvPr>
        </p:nvSpPr>
        <p:spPr>
          <a:xfrm>
            <a:off x="309753" y="692389"/>
            <a:ext cx="8524494" cy="249299"/>
          </a:xfrm>
        </p:spPr>
        <p:txBody>
          <a:bodyPr lIns="0" tIns="0" rIns="0" bIns="0"/>
          <a:lstStyle>
            <a:lvl1pPr marL="0" marR="0" indent="0">
              <a:spcBef>
                <a:spcPts val="0"/>
              </a:spcBef>
              <a:spcAft>
                <a:spcPts val="0"/>
              </a:spcAft>
              <a:buNone/>
              <a:defRPr sz="1800" b="0">
                <a:solidFill>
                  <a:schemeClr val="bg2"/>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Edit Master text styles</a:t>
            </a:r>
          </a:p>
        </p:txBody>
      </p:sp>
    </p:spTree>
    <p:custDataLst>
      <p:tags r:id="rId1"/>
    </p:custDataLst>
    <p:extLst>
      <p:ext uri="{BB962C8B-B14F-4D97-AF65-F5344CB8AC3E}">
        <p14:creationId xmlns:p14="http://schemas.microsoft.com/office/powerpoint/2010/main" val="67082670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309753" y="393863"/>
            <a:ext cx="8524494" cy="313932"/>
          </a:xfrm>
        </p:spPr>
        <p:txBody>
          <a:bodyPr/>
          <a:lstStyle>
            <a:lvl1pPr>
              <a:defRPr sz="2400"/>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27537607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Title Slide 2">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
          <a:xfrm>
            <a:off x="533628" y="644652"/>
            <a:ext cx="6456114" cy="1102519"/>
          </a:xfrm>
          <a:prstGeom prst="rect">
            <a:avLst/>
          </a:prstGeom>
        </p:spPr>
        <p:txBody>
          <a:bodyPr>
            <a:noAutofit/>
          </a:bodyPr>
          <a:lstStyle>
            <a:lvl1pPr marL="0" algn="l" defTabSz="342900" rtl="0" eaLnBrk="1" latinLnBrk="0" hangingPunct="1">
              <a:lnSpc>
                <a:spcPct val="90000"/>
              </a:lnSpc>
              <a:spcBef>
                <a:spcPct val="0"/>
              </a:spcBef>
              <a:buNone/>
              <a:defRPr lang="en-US" sz="2700" b="0" kern="1200" dirty="0">
                <a:solidFill>
                  <a:schemeClr val="tx1"/>
                </a:solidFill>
                <a:latin typeface="+mj-lt"/>
                <a:ea typeface="+mj-ea"/>
                <a:cs typeface="+mj-cs"/>
              </a:defRPr>
            </a:lvl1pPr>
          </a:lstStyle>
          <a:p>
            <a:r>
              <a:rPr lang="en-US" dirty="0"/>
              <a:t>Always In Title Case; </a:t>
            </a:r>
            <a:br>
              <a:rPr lang="en-US" dirty="0"/>
            </a:br>
            <a:r>
              <a:rPr lang="en-US" dirty="0"/>
              <a:t>2 Lines Preferred</a:t>
            </a:r>
          </a:p>
        </p:txBody>
      </p:sp>
      <p:sp>
        <p:nvSpPr>
          <p:cNvPr id="3" name="Subtitle 2"/>
          <p:cNvSpPr>
            <a:spLocks noGrp="1"/>
          </p:cNvSpPr>
          <p:nvPr>
            <p:ph type="subTitle" idx="1" hasCustomPrompt="1"/>
          </p:nvPr>
        </p:nvSpPr>
        <p:spPr bwMode="black">
          <a:xfrm>
            <a:off x="533627" y="2154172"/>
            <a:ext cx="6456116" cy="571499"/>
          </a:xfrm>
          <a:prstGeom prst="rect">
            <a:avLst/>
          </a:prstGeom>
        </p:spPr>
        <p:txBody>
          <a:bodyPr>
            <a:noAutofit/>
          </a:bodyPr>
          <a:lstStyle>
            <a:lvl1pPr marL="0" indent="0" algn="l" defTabSz="342900" rtl="0" eaLnBrk="1" latinLnBrk="0" hangingPunct="1">
              <a:lnSpc>
                <a:spcPct val="90000"/>
              </a:lnSpc>
              <a:spcBef>
                <a:spcPct val="0"/>
              </a:spcBef>
              <a:buNone/>
              <a:defRPr lang="en-US" sz="1350" b="0" kern="1200" dirty="0">
                <a:solidFill>
                  <a:schemeClr val="tx1"/>
                </a:solidFill>
                <a:latin typeface="+mj-lt"/>
                <a:ea typeface="+mj-ea"/>
                <a:cs typeface="+mj-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Subtitle or presenter name [sentence or title case as needed </a:t>
            </a:r>
            <a:br>
              <a:rPr lang="en-US" dirty="0"/>
            </a:br>
            <a:r>
              <a:rPr lang="en-US" dirty="0"/>
              <a:t>Calibri 18 pt]</a:t>
            </a:r>
          </a:p>
        </p:txBody>
      </p:sp>
      <p:sp>
        <p:nvSpPr>
          <p:cNvPr id="11" name="Text Placeholder 12"/>
          <p:cNvSpPr>
            <a:spLocks noGrp="1"/>
          </p:cNvSpPr>
          <p:nvPr>
            <p:ph type="body" sz="quarter" idx="11" hasCustomPrompt="1"/>
          </p:nvPr>
        </p:nvSpPr>
        <p:spPr bwMode="black">
          <a:xfrm>
            <a:off x="533628" y="3307598"/>
            <a:ext cx="6456116" cy="255151"/>
          </a:xfrm>
          <a:prstGeom prst="rect">
            <a:avLst/>
          </a:prstGeom>
        </p:spPr>
        <p:txBody>
          <a:bodyPr>
            <a:noAutofit/>
          </a:bodyPr>
          <a:lstStyle>
            <a:lvl1pPr marL="0" indent="0">
              <a:buNone/>
              <a:defRPr sz="900" b="1">
                <a:solidFill>
                  <a:schemeClr val="tx1"/>
                </a:solidFill>
              </a:defRPr>
            </a:lvl1pPr>
          </a:lstStyle>
          <a:p>
            <a:pPr lvl="0"/>
            <a:r>
              <a:rPr lang="en-US" dirty="0"/>
              <a:t>Insert Date Here</a:t>
            </a:r>
            <a:endParaRPr lang="lt-LT" dirty="0"/>
          </a:p>
        </p:txBody>
      </p:sp>
    </p:spTree>
    <p:extLst>
      <p:ext uri="{BB962C8B-B14F-4D97-AF65-F5344CB8AC3E}">
        <p14:creationId xmlns:p14="http://schemas.microsoft.com/office/powerpoint/2010/main" val="96053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865"/>
            <a:ext cx="8229600" cy="313932"/>
          </a:xfrm>
        </p:spPr>
        <p:txBody>
          <a:bodyPr/>
          <a:lstStyle>
            <a:lvl1pPr>
              <a:defRPr/>
            </a:lvl1pPr>
          </a:lstStyle>
          <a:p>
            <a:r>
              <a:rPr lang="en-US" dirty="0"/>
              <a:t>Title - Title Case, Calibri 28 pt bold</a:t>
            </a:r>
          </a:p>
        </p:txBody>
      </p:sp>
      <p:sp>
        <p:nvSpPr>
          <p:cNvPr id="5" name="Text Placeholder 4"/>
          <p:cNvSpPr>
            <a:spLocks noGrp="1"/>
          </p:cNvSpPr>
          <p:nvPr>
            <p:ph type="body" sz="quarter" idx="10"/>
          </p:nvPr>
        </p:nvSpPr>
        <p:spPr>
          <a:xfrm>
            <a:off x="453176" y="1001678"/>
            <a:ext cx="8170124" cy="11510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1"/>
          </p:nvPr>
        </p:nvSpPr>
        <p:spPr>
          <a:xfrm>
            <a:off x="444498" y="514348"/>
            <a:ext cx="8178803" cy="289322"/>
          </a:xfrm>
        </p:spPr>
        <p:txBody>
          <a:bodyPr vert="horz" lIns="91440" tIns="45720" rIns="91440" bIns="45720" rtlCol="0" anchor="t">
            <a:noAutofit/>
          </a:bodyPr>
          <a:lstStyle>
            <a:lvl1pPr algn="l" defTabSz="342900" rtl="0" eaLnBrk="1" latinLnBrk="0" hangingPunct="1">
              <a:lnSpc>
                <a:spcPct val="90000"/>
              </a:lnSpc>
              <a:spcBef>
                <a:spcPct val="0"/>
              </a:spcBef>
              <a:buNone/>
              <a:defRPr lang="en-US" sz="1500" b="0" kern="1200" smtClean="0">
                <a:solidFill>
                  <a:schemeClr val="tx1"/>
                </a:solidFill>
                <a:latin typeface="+mj-lt"/>
                <a:ea typeface="+mj-ea"/>
                <a:cs typeface="+mj-cs"/>
              </a:defRPr>
            </a:lvl1pPr>
            <a:lvl2pPr algn="l" defTabSz="342900" rtl="0" eaLnBrk="1" latinLnBrk="0" hangingPunct="1">
              <a:lnSpc>
                <a:spcPct val="90000"/>
              </a:lnSpc>
              <a:spcBef>
                <a:spcPct val="0"/>
              </a:spcBef>
              <a:buNone/>
              <a:defRPr lang="en-US" sz="2100" b="0" kern="1200" smtClean="0">
                <a:solidFill>
                  <a:schemeClr val="tx1"/>
                </a:solidFill>
                <a:latin typeface="+mj-lt"/>
                <a:ea typeface="+mj-ea"/>
                <a:cs typeface="+mj-cs"/>
              </a:defRPr>
            </a:lvl2pPr>
            <a:lvl3pPr algn="l" defTabSz="342900" rtl="0" eaLnBrk="1" latinLnBrk="0" hangingPunct="1">
              <a:lnSpc>
                <a:spcPct val="90000"/>
              </a:lnSpc>
              <a:spcBef>
                <a:spcPct val="0"/>
              </a:spcBef>
              <a:buNone/>
              <a:defRPr lang="en-US" sz="2100" b="0" kern="1200" smtClean="0">
                <a:solidFill>
                  <a:schemeClr val="tx1"/>
                </a:solidFill>
                <a:latin typeface="+mj-lt"/>
                <a:ea typeface="+mj-ea"/>
                <a:cs typeface="+mj-cs"/>
              </a:defRPr>
            </a:lvl3pPr>
            <a:lvl4pPr algn="l" defTabSz="342900" rtl="0" eaLnBrk="1" latinLnBrk="0" hangingPunct="1">
              <a:lnSpc>
                <a:spcPct val="90000"/>
              </a:lnSpc>
              <a:spcBef>
                <a:spcPct val="0"/>
              </a:spcBef>
              <a:buNone/>
              <a:defRPr lang="en-US" sz="2100" b="0" kern="1200" smtClean="0">
                <a:solidFill>
                  <a:schemeClr val="tx1"/>
                </a:solidFill>
                <a:latin typeface="+mj-lt"/>
                <a:ea typeface="+mj-ea"/>
                <a:cs typeface="+mj-cs"/>
              </a:defRPr>
            </a:lvl4pPr>
            <a:lvl5pPr algn="l" defTabSz="342900" rtl="0" eaLnBrk="1" latinLnBrk="0" hangingPunct="1">
              <a:lnSpc>
                <a:spcPct val="90000"/>
              </a:lnSpc>
              <a:spcBef>
                <a:spcPct val="0"/>
              </a:spcBef>
              <a:buNone/>
              <a:defRPr lang="en-US" sz="2100" b="0" kern="1200" dirty="0" smtClean="0">
                <a:solidFill>
                  <a:schemeClr val="tx1"/>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1956686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09753" y="393863"/>
            <a:ext cx="8524494" cy="313932"/>
          </a:xfrm>
          <a:prstGeom prst="rect">
            <a:avLst/>
          </a:prstGeom>
        </p:spPr>
        <p:txBody>
          <a:bodyPr vert="horz" wrap="square" lIns="0" tIns="0" rIns="0" bIns="0" rtlCol="0" anchor="ctr">
            <a:spAutoFit/>
          </a:bodyPr>
          <a:lstStyle/>
          <a:p>
            <a:r>
              <a:rPr lang="en-US"/>
              <a:t>Click to edit Master title style</a:t>
            </a:r>
            <a:endParaRPr lang="en-US" dirty="0"/>
          </a:p>
        </p:txBody>
      </p:sp>
      <p:sp>
        <p:nvSpPr>
          <p:cNvPr id="3" name="Text Placeholder 2"/>
          <p:cNvSpPr>
            <a:spLocks noGrp="1"/>
          </p:cNvSpPr>
          <p:nvPr>
            <p:ph type="body" idx="1"/>
          </p:nvPr>
        </p:nvSpPr>
        <p:spPr>
          <a:xfrm>
            <a:off x="309753" y="1028701"/>
            <a:ext cx="8524494" cy="115108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Two-tone Red"/>
          <p:cNvGrpSpPr/>
          <p:nvPr/>
        </p:nvGrpSpPr>
        <p:grpSpPr bwMode="ltGray">
          <a:xfrm>
            <a:off x="0" y="0"/>
            <a:ext cx="9144000" cy="102870"/>
            <a:chOff x="0" y="0"/>
            <a:chExt cx="12192000" cy="137160"/>
          </a:xfrm>
        </p:grpSpPr>
        <p:sp>
          <p:nvSpPr>
            <p:cNvPr id="7" name="Rectangle 6"/>
            <p:cNvSpPr/>
            <p:nvPr/>
          </p:nvSpPr>
          <p:spPr bwMode="ltGray">
            <a:xfrm>
              <a:off x="0" y="0"/>
              <a:ext cx="12192000" cy="137160"/>
            </a:xfrm>
            <a:prstGeom prst="rect">
              <a:avLst/>
            </a:prstGeom>
            <a:solidFill>
              <a:srgbClr val="CC0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50"/>
                </a:spcBef>
              </a:pPr>
              <a:endParaRPr lang="en-US" sz="1500" b="1" dirty="0"/>
            </a:p>
          </p:txBody>
        </p:sp>
        <p:sp>
          <p:nvSpPr>
            <p:cNvPr id="10" name="Rectangle 9"/>
            <p:cNvSpPr/>
            <p:nvPr/>
          </p:nvSpPr>
          <p:spPr bwMode="ltGray">
            <a:xfrm>
              <a:off x="10665070" y="0"/>
              <a:ext cx="1526930" cy="137160"/>
            </a:xfrm>
            <a:prstGeom prst="rect">
              <a:avLst/>
            </a:prstGeom>
            <a:solidFill>
              <a:srgbClr val="AB1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50"/>
                </a:spcBef>
              </a:pPr>
              <a:endParaRPr lang="en-US" sz="1500" b="1" dirty="0"/>
            </a:p>
          </p:txBody>
        </p:sp>
      </p:grpSp>
      <p:sp>
        <p:nvSpPr>
          <p:cNvPr id="11" name="Copyright">
            <a:extLst>
              <a:ext uri="{FF2B5EF4-FFF2-40B4-BE49-F238E27FC236}">
                <a16:creationId xmlns:a16="http://schemas.microsoft.com/office/drawing/2014/main" id="{61E59F4F-AD93-41F4-BA27-EE8142C0C0DF}"/>
              </a:ext>
            </a:extLst>
          </p:cNvPr>
          <p:cNvSpPr txBox="1">
            <a:spLocks/>
          </p:cNvSpPr>
          <p:nvPr userDrawn="1"/>
        </p:nvSpPr>
        <p:spPr>
          <a:xfrm>
            <a:off x="308610" y="4972050"/>
            <a:ext cx="4103688" cy="92333"/>
          </a:xfrm>
          <a:prstGeom prst="rect">
            <a:avLst/>
          </a:prstGeom>
          <a:noFill/>
        </p:spPr>
        <p:txBody>
          <a:bodyPr wrap="none" lIns="0" tIns="0" rIns="0" bIns="0" rtlCol="0" anchor="t">
            <a:spAutoFit/>
          </a:bodyPr>
          <a:lstStyle/>
          <a:p>
            <a:r>
              <a:rPr lang="en-US" sz="600" dirty="0">
                <a:solidFill>
                  <a:srgbClr val="4D4D4F"/>
                </a:solidFill>
              </a:rPr>
              <a:t>Copyright © 2019 Broadcom.  All Rights Reserved. The term “Broadcom” refers to Broadcom Inc. and/or its subsidiaries.</a:t>
            </a:r>
          </a:p>
        </p:txBody>
      </p:sp>
      <p:pic>
        <p:nvPicPr>
          <p:cNvPr id="12" name="Picture 11">
            <a:extLst>
              <a:ext uri="{FF2B5EF4-FFF2-40B4-BE49-F238E27FC236}">
                <a16:creationId xmlns:a16="http://schemas.microsoft.com/office/drawing/2014/main" id="{A4E9F534-00C1-4160-BE0F-E37372D0A929}"/>
              </a:ext>
            </a:extLst>
          </p:cNvPr>
          <p:cNvPicPr>
            <a:picLocks noChangeAspect="1"/>
          </p:cNvPicPr>
          <p:nvPr userDrawn="1"/>
        </p:nvPicPr>
        <p:blipFill>
          <a:blip r:embed="rId8"/>
          <a:stretch>
            <a:fillRect/>
          </a:stretch>
        </p:blipFill>
        <p:spPr>
          <a:xfrm>
            <a:off x="7810500" y="4646419"/>
            <a:ext cx="1131570" cy="373957"/>
          </a:xfrm>
          <a:prstGeom prst="rect">
            <a:avLst/>
          </a:prstGeom>
        </p:spPr>
      </p:pic>
    </p:spTree>
    <p:custDataLst>
      <p:tags r:id="rId7"/>
    </p:custDataLst>
    <p:extLst>
      <p:ext uri="{BB962C8B-B14F-4D97-AF65-F5344CB8AC3E}">
        <p14:creationId xmlns:p14="http://schemas.microsoft.com/office/powerpoint/2010/main" val="755964436"/>
      </p:ext>
    </p:extLst>
  </p:cSld>
  <p:clrMap bg1="lt1" tx1="dk1" bg2="lt2" tx2="dk2" accent1="accent1" accent2="accent2" accent3="accent3" accent4="accent4" accent5="accent5" accent6="accent6" hlink="hlink" folHlink="folHlink"/>
  <p:sldLayoutIdLst>
    <p:sldLayoutId id="2147484005" r:id="rId1"/>
    <p:sldLayoutId id="2147484008" r:id="rId2"/>
    <p:sldLayoutId id="2147484010" r:id="rId3"/>
    <p:sldLayoutId id="2147484011" r:id="rId4"/>
    <p:sldLayoutId id="2147484012" r:id="rId5"/>
  </p:sldLayoutIdLst>
  <p:transition spd="med">
    <p:fade/>
  </p:transition>
  <p:hf sldNum="0" hdr="0" ftr="0" dt="0"/>
  <p:txStyles>
    <p:titleStyle>
      <a:lvl1pPr marL="0" marR="0" indent="0" algn="l" defTabSz="685800" rtl="0" eaLnBrk="1" latinLnBrk="0" hangingPunct="1">
        <a:lnSpc>
          <a:spcPct val="85000"/>
        </a:lnSpc>
        <a:spcBef>
          <a:spcPct val="0"/>
        </a:spcBef>
        <a:spcAft>
          <a:spcPts val="0"/>
        </a:spcAft>
        <a:buNone/>
        <a:defRPr sz="2400" b="1" kern="1200" cap="none" baseline="0">
          <a:solidFill>
            <a:schemeClr val="tx2"/>
          </a:solidFill>
          <a:latin typeface="+mj-lt"/>
          <a:ea typeface="+mj-ea"/>
          <a:cs typeface="Arial" pitchFamily="34" charset="0"/>
        </a:defRPr>
      </a:lvl1pPr>
    </p:titleStyle>
    <p:bodyStyle>
      <a:lvl1pPr marL="171450" marR="0" indent="-171450" algn="l" defTabSz="685800" rtl="0" eaLnBrk="1" latinLnBrk="0" hangingPunct="1">
        <a:lnSpc>
          <a:spcPct val="90000"/>
        </a:lnSpc>
        <a:spcBef>
          <a:spcPts val="900"/>
        </a:spcBef>
        <a:spcAft>
          <a:spcPts val="0"/>
        </a:spcAft>
        <a:buClr>
          <a:schemeClr val="tx2"/>
        </a:buClr>
        <a:buFont typeface="Arial" panose="020B0604020202020204" pitchFamily="34" charset="0"/>
        <a:buChar char="•"/>
        <a:defRPr sz="1800" b="0" kern="1200">
          <a:solidFill>
            <a:schemeClr val="tx1"/>
          </a:solidFill>
          <a:latin typeface="+mn-lt"/>
          <a:ea typeface="+mn-ea"/>
          <a:cs typeface="Arial" pitchFamily="34" charset="0"/>
        </a:defRPr>
      </a:lvl1pPr>
      <a:lvl2pPr marL="385763" marR="0" indent="-170260" algn="l" defTabSz="685800" rtl="0" eaLnBrk="1" latinLnBrk="0" hangingPunct="1">
        <a:lnSpc>
          <a:spcPct val="90000"/>
        </a:lnSpc>
        <a:spcBef>
          <a:spcPts val="300"/>
        </a:spcBef>
        <a:spcAft>
          <a:spcPts val="0"/>
        </a:spcAft>
        <a:buClr>
          <a:schemeClr val="tx2"/>
        </a:buClr>
        <a:buFont typeface="Arial" panose="020B0604020202020204" pitchFamily="34" charset="0"/>
        <a:buChar char="–"/>
        <a:defRPr sz="1600" b="0" kern="1200">
          <a:solidFill>
            <a:schemeClr val="tx1"/>
          </a:solidFill>
          <a:latin typeface="+mn-lt"/>
          <a:ea typeface="+mn-ea"/>
          <a:cs typeface="Arial" pitchFamily="34" charset="0"/>
        </a:defRPr>
      </a:lvl2pPr>
      <a:lvl3pPr marL="642938" marR="0" indent="-171450" algn="l" defTabSz="685800" rtl="0" eaLnBrk="1" latinLnBrk="0" hangingPunct="1">
        <a:lnSpc>
          <a:spcPct val="90000"/>
        </a:lnSpc>
        <a:spcBef>
          <a:spcPts val="300"/>
        </a:spcBef>
        <a:spcAft>
          <a:spcPts val="0"/>
        </a:spcAft>
        <a:buClr>
          <a:schemeClr val="tx2"/>
        </a:buClr>
        <a:buFont typeface="Arial" panose="020B0604020202020204" pitchFamily="34" charset="0"/>
        <a:buChar char="•"/>
        <a:defRPr sz="1400" b="0" kern="1200">
          <a:solidFill>
            <a:schemeClr val="tx1"/>
          </a:solidFill>
          <a:latin typeface="+mn-lt"/>
          <a:ea typeface="+mn-ea"/>
          <a:cs typeface="Arial" pitchFamily="34" charset="0"/>
        </a:defRPr>
      </a:lvl3pPr>
      <a:lvl4pPr marL="857250" marR="0" indent="-171450" algn="l" defTabSz="685800" rtl="0" eaLnBrk="1" latinLnBrk="0" hangingPunct="1">
        <a:lnSpc>
          <a:spcPct val="90000"/>
        </a:lnSpc>
        <a:spcBef>
          <a:spcPts val="300"/>
        </a:spcBef>
        <a:spcAft>
          <a:spcPts val="0"/>
        </a:spcAft>
        <a:buClr>
          <a:schemeClr val="tx2"/>
        </a:buClr>
        <a:buFont typeface="Arial" panose="020B0604020202020204" pitchFamily="34" charset="0"/>
        <a:buChar char="–"/>
        <a:defRPr sz="1200" b="0" kern="1200">
          <a:solidFill>
            <a:schemeClr val="tx1"/>
          </a:solidFill>
          <a:latin typeface="+mn-lt"/>
          <a:ea typeface="+mn-ea"/>
          <a:cs typeface="Arial" pitchFamily="34" charset="0"/>
        </a:defRPr>
      </a:lvl4pPr>
      <a:lvl5pPr marL="1071563" marR="0" indent="-171450" algn="l" defTabSz="685800" rtl="0" eaLnBrk="1" latinLnBrk="0" hangingPunct="1">
        <a:lnSpc>
          <a:spcPct val="90000"/>
        </a:lnSpc>
        <a:spcBef>
          <a:spcPts val="300"/>
        </a:spcBef>
        <a:spcAft>
          <a:spcPts val="0"/>
        </a:spcAft>
        <a:buClr>
          <a:schemeClr val="tx2"/>
        </a:buClr>
        <a:buFont typeface="Arial" panose="020B0604020202020204" pitchFamily="34" charset="0"/>
        <a:buChar char="•"/>
        <a:defRPr sz="1200" b="0" kern="1200">
          <a:solidFill>
            <a:schemeClr val="tx1"/>
          </a:solidFill>
          <a:latin typeface="+mn-lt"/>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308610" y="2715057"/>
            <a:ext cx="5589270" cy="784830"/>
          </a:xfrm>
        </p:spPr>
        <p:txBody>
          <a:bodyPr/>
          <a:lstStyle/>
          <a:p>
            <a:r>
              <a:rPr lang="en-US" dirty="0"/>
              <a:t>Endevor Eclipse Usage step-by-step</a:t>
            </a:r>
          </a:p>
        </p:txBody>
      </p:sp>
      <p:sp>
        <p:nvSpPr>
          <p:cNvPr id="2" name="Subtitle 1"/>
          <p:cNvSpPr>
            <a:spLocks noGrp="1"/>
          </p:cNvSpPr>
          <p:nvPr>
            <p:ph type="subTitle" idx="1"/>
          </p:nvPr>
        </p:nvSpPr>
        <p:spPr>
          <a:xfrm>
            <a:off x="308610" y="3899700"/>
            <a:ext cx="5589270" cy="498598"/>
          </a:xfrm>
        </p:spPr>
        <p:txBody>
          <a:bodyPr/>
          <a:lstStyle/>
          <a:p>
            <a:r>
              <a:rPr lang="en-US" dirty="0"/>
              <a:t>Bernie </a:t>
            </a:r>
            <a:r>
              <a:rPr lang="en-US" dirty="0" err="1"/>
              <a:t>Beriau</a:t>
            </a:r>
            <a:endParaRPr lang="en-US" dirty="0"/>
          </a:p>
          <a:p>
            <a:r>
              <a:rPr lang="en-US" dirty="0"/>
              <a:t>July 2019</a:t>
            </a:r>
            <a:endParaRPr lang="en-US" dirty="0">
              <a:solidFill>
                <a:srgbClr val="D40931"/>
              </a:solidFill>
            </a:endParaRPr>
          </a:p>
        </p:txBody>
      </p:sp>
    </p:spTree>
    <p:custDataLst>
      <p:tags r:id="rId1"/>
    </p:custDataLst>
    <p:extLst>
      <p:ext uri="{BB962C8B-B14F-4D97-AF65-F5344CB8AC3E}">
        <p14:creationId xmlns:p14="http://schemas.microsoft.com/office/powerpoint/2010/main" val="85395137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a Repository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1"/>
            <a:ext cx="7218589" cy="548173"/>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Look at the SCM Log and Repository View for success</a:t>
            </a:r>
          </a:p>
          <a:p>
            <a:pPr lvl="1">
              <a:lnSpc>
                <a:spcPct val="100000"/>
              </a:lnSpc>
            </a:pPr>
            <a:r>
              <a:rPr lang="en-US" sz="1400" dirty="0"/>
              <a:t>Note the Caret to the left of the repository</a:t>
            </a:r>
          </a:p>
        </p:txBody>
      </p:sp>
      <p:pic>
        <p:nvPicPr>
          <p:cNvPr id="5" name="Picture 4">
            <a:extLst>
              <a:ext uri="{FF2B5EF4-FFF2-40B4-BE49-F238E27FC236}">
                <a16:creationId xmlns:a16="http://schemas.microsoft.com/office/drawing/2014/main" id="{65F9F07A-8470-4DE0-8904-234F1684D94B}"/>
              </a:ext>
            </a:extLst>
          </p:cNvPr>
          <p:cNvPicPr>
            <a:picLocks noChangeAspect="1"/>
          </p:cNvPicPr>
          <p:nvPr/>
        </p:nvPicPr>
        <p:blipFill>
          <a:blip r:embed="rId4"/>
          <a:stretch>
            <a:fillRect/>
          </a:stretch>
        </p:blipFill>
        <p:spPr>
          <a:xfrm>
            <a:off x="309752" y="1396632"/>
            <a:ext cx="7468997" cy="3373296"/>
          </a:xfrm>
          <a:prstGeom prst="rect">
            <a:avLst/>
          </a:prstGeom>
        </p:spPr>
      </p:pic>
      <p:sp>
        <p:nvSpPr>
          <p:cNvPr id="6" name="Oval 5">
            <a:extLst>
              <a:ext uri="{FF2B5EF4-FFF2-40B4-BE49-F238E27FC236}">
                <a16:creationId xmlns:a16="http://schemas.microsoft.com/office/drawing/2014/main" id="{2E0D3713-5C0C-41E4-ADDE-043A3703109A}"/>
              </a:ext>
            </a:extLst>
          </p:cNvPr>
          <p:cNvSpPr/>
          <p:nvPr/>
        </p:nvSpPr>
        <p:spPr>
          <a:xfrm>
            <a:off x="309752" y="2355850"/>
            <a:ext cx="712597" cy="215900"/>
          </a:xfrm>
          <a:prstGeom prst="ellipse">
            <a:avLst/>
          </a:prstGeom>
          <a:noFill/>
          <a:ln w="12700" cap="rnd">
            <a:solidFill>
              <a:schemeClr val="tx2"/>
            </a:solid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8668821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a Project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1"/>
            <a:ext cx="7218589" cy="548173"/>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Obtain the list of </a:t>
            </a:r>
            <a:r>
              <a:rPr lang="en-US" sz="1800" dirty="0" err="1"/>
              <a:t>Endevor</a:t>
            </a:r>
            <a:r>
              <a:rPr lang="en-US" sz="1800" dirty="0"/>
              <a:t> Systems</a:t>
            </a:r>
          </a:p>
          <a:p>
            <a:pPr lvl="1">
              <a:lnSpc>
                <a:spcPct val="100000"/>
              </a:lnSpc>
            </a:pPr>
            <a:r>
              <a:rPr lang="en-US" sz="1400" dirty="0"/>
              <a:t>Drill down to the </a:t>
            </a:r>
            <a:r>
              <a:rPr lang="en-US" sz="1400" dirty="0" err="1"/>
              <a:t>Endevor</a:t>
            </a:r>
            <a:r>
              <a:rPr lang="en-US" sz="1400" dirty="0"/>
              <a:t> inventory you want to work with</a:t>
            </a:r>
          </a:p>
        </p:txBody>
      </p:sp>
      <p:pic>
        <p:nvPicPr>
          <p:cNvPr id="3" name="Picture 2">
            <a:extLst>
              <a:ext uri="{FF2B5EF4-FFF2-40B4-BE49-F238E27FC236}">
                <a16:creationId xmlns:a16="http://schemas.microsoft.com/office/drawing/2014/main" id="{77A1D561-E127-4CDD-94FB-7161C3801ED1}"/>
              </a:ext>
            </a:extLst>
          </p:cNvPr>
          <p:cNvPicPr>
            <a:picLocks noChangeAspect="1"/>
          </p:cNvPicPr>
          <p:nvPr/>
        </p:nvPicPr>
        <p:blipFill>
          <a:blip r:embed="rId4"/>
          <a:stretch>
            <a:fillRect/>
          </a:stretch>
        </p:blipFill>
        <p:spPr>
          <a:xfrm>
            <a:off x="309753" y="1396631"/>
            <a:ext cx="5544947" cy="3373298"/>
          </a:xfrm>
          <a:prstGeom prst="rect">
            <a:avLst/>
          </a:prstGeom>
        </p:spPr>
      </p:pic>
      <p:sp>
        <p:nvSpPr>
          <p:cNvPr id="7" name="Oval 6">
            <a:extLst>
              <a:ext uri="{FF2B5EF4-FFF2-40B4-BE49-F238E27FC236}">
                <a16:creationId xmlns:a16="http://schemas.microsoft.com/office/drawing/2014/main" id="{5779AC39-9A6A-46DF-A525-106DFED41FE0}"/>
              </a:ext>
            </a:extLst>
          </p:cNvPr>
          <p:cNvSpPr/>
          <p:nvPr/>
        </p:nvSpPr>
        <p:spPr>
          <a:xfrm>
            <a:off x="209550" y="2432050"/>
            <a:ext cx="901700" cy="596900"/>
          </a:xfrm>
          <a:prstGeom prst="ellipse">
            <a:avLst/>
          </a:prstGeom>
          <a:noFill/>
          <a:ln w="12700" cap="rnd">
            <a:solidFill>
              <a:schemeClr val="tx2"/>
            </a:solid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E74A57-F40A-4CF8-9054-5A425D15FE04}"/>
              </a:ext>
            </a:extLst>
          </p:cNvPr>
          <p:cNvSpPr txBox="1"/>
          <p:nvPr/>
        </p:nvSpPr>
        <p:spPr>
          <a:xfrm>
            <a:off x="6597650" y="687504"/>
            <a:ext cx="2025650" cy="1714315"/>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The inventory in this case is:</a:t>
            </a:r>
          </a:p>
          <a:p>
            <a:pPr>
              <a:lnSpc>
                <a:spcPct val="90000"/>
              </a:lnSpc>
              <a:spcBef>
                <a:spcPts val="600"/>
              </a:spcBef>
            </a:pPr>
            <a:r>
              <a:rPr lang="en-US" sz="1200" dirty="0"/>
              <a:t>System: ESCM888</a:t>
            </a:r>
          </a:p>
          <a:p>
            <a:pPr>
              <a:lnSpc>
                <a:spcPct val="90000"/>
              </a:lnSpc>
              <a:spcBef>
                <a:spcPts val="600"/>
              </a:spcBef>
            </a:pPr>
            <a:r>
              <a:rPr lang="en-US" sz="1200" dirty="0"/>
              <a:t>Subsystem: BRB</a:t>
            </a:r>
          </a:p>
          <a:p>
            <a:pPr>
              <a:lnSpc>
                <a:spcPct val="90000"/>
              </a:lnSpc>
              <a:spcBef>
                <a:spcPts val="600"/>
              </a:spcBef>
            </a:pPr>
            <a:r>
              <a:rPr lang="en-US" sz="1200" dirty="0"/>
              <a:t>Environment: DEV</a:t>
            </a:r>
          </a:p>
          <a:p>
            <a:pPr>
              <a:lnSpc>
                <a:spcPct val="90000"/>
              </a:lnSpc>
              <a:spcBef>
                <a:spcPts val="600"/>
              </a:spcBef>
            </a:pPr>
            <a:endParaRPr lang="en-US" sz="1200" dirty="0"/>
          </a:p>
          <a:p>
            <a:pPr>
              <a:lnSpc>
                <a:spcPct val="90000"/>
              </a:lnSpc>
              <a:spcBef>
                <a:spcPts val="600"/>
              </a:spcBef>
            </a:pPr>
            <a:r>
              <a:rPr lang="en-US" sz="1200" dirty="0"/>
              <a:t>Note the + sign next to the Stage #1.  This indicates the ENTRY stage.</a:t>
            </a:r>
          </a:p>
        </p:txBody>
      </p:sp>
    </p:spTree>
    <p:custDataLst>
      <p:tags r:id="rId1"/>
    </p:custDataLst>
    <p:extLst>
      <p:ext uri="{BB962C8B-B14F-4D97-AF65-F5344CB8AC3E}">
        <p14:creationId xmlns:p14="http://schemas.microsoft.com/office/powerpoint/2010/main" val="346182036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a Project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4" y="767981"/>
            <a:ext cx="6191900" cy="375019"/>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Add a Project</a:t>
            </a:r>
            <a:endParaRPr lang="en-US" sz="1400" dirty="0"/>
          </a:p>
        </p:txBody>
      </p:sp>
      <p:sp>
        <p:nvSpPr>
          <p:cNvPr id="8" name="TextBox 7">
            <a:extLst>
              <a:ext uri="{FF2B5EF4-FFF2-40B4-BE49-F238E27FC236}">
                <a16:creationId xmlns:a16="http://schemas.microsoft.com/office/drawing/2014/main" id="{94E74A57-F40A-4CF8-9054-5A425D15FE04}"/>
              </a:ext>
            </a:extLst>
          </p:cNvPr>
          <p:cNvSpPr txBox="1"/>
          <p:nvPr/>
        </p:nvSpPr>
        <p:spPr>
          <a:xfrm>
            <a:off x="6597650" y="687504"/>
            <a:ext cx="2025650" cy="984885"/>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Right Mouse click the Entry Stage and see </a:t>
            </a:r>
          </a:p>
          <a:p>
            <a:pPr>
              <a:lnSpc>
                <a:spcPct val="90000"/>
              </a:lnSpc>
              <a:spcBef>
                <a:spcPts val="600"/>
              </a:spcBef>
            </a:pPr>
            <a:r>
              <a:rPr lang="en-US" sz="1200" dirty="0"/>
              <a:t>ADD PROJECT</a:t>
            </a:r>
          </a:p>
          <a:p>
            <a:pPr>
              <a:lnSpc>
                <a:spcPct val="90000"/>
              </a:lnSpc>
              <a:spcBef>
                <a:spcPts val="600"/>
              </a:spcBef>
            </a:pPr>
            <a:r>
              <a:rPr lang="en-US" sz="1200" dirty="0"/>
              <a:t>Then Left Mouse Click to invoke the wizard</a:t>
            </a:r>
          </a:p>
        </p:txBody>
      </p:sp>
      <p:pic>
        <p:nvPicPr>
          <p:cNvPr id="5" name="Picture 4">
            <a:extLst>
              <a:ext uri="{FF2B5EF4-FFF2-40B4-BE49-F238E27FC236}">
                <a16:creationId xmlns:a16="http://schemas.microsoft.com/office/drawing/2014/main" id="{18852D94-137F-4309-B9A9-B6197305294C}"/>
              </a:ext>
            </a:extLst>
          </p:cNvPr>
          <p:cNvPicPr>
            <a:picLocks noChangeAspect="1"/>
          </p:cNvPicPr>
          <p:nvPr/>
        </p:nvPicPr>
        <p:blipFill>
          <a:blip r:embed="rId4"/>
          <a:stretch>
            <a:fillRect/>
          </a:stretch>
        </p:blipFill>
        <p:spPr>
          <a:xfrm>
            <a:off x="309753" y="1223477"/>
            <a:ext cx="6097024" cy="3546451"/>
          </a:xfrm>
          <a:prstGeom prst="rect">
            <a:avLst/>
          </a:prstGeom>
        </p:spPr>
      </p:pic>
    </p:spTree>
    <p:custDataLst>
      <p:tags r:id="rId1"/>
    </p:custDataLst>
    <p:extLst>
      <p:ext uri="{BB962C8B-B14F-4D97-AF65-F5344CB8AC3E}">
        <p14:creationId xmlns:p14="http://schemas.microsoft.com/office/powerpoint/2010/main" val="126500061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a Project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4" y="767981"/>
            <a:ext cx="6252412" cy="313933"/>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Define the Project Filters</a:t>
            </a:r>
            <a:endParaRPr lang="en-US" sz="1400" dirty="0"/>
          </a:p>
        </p:txBody>
      </p:sp>
      <p:sp>
        <p:nvSpPr>
          <p:cNvPr id="8" name="TextBox 7">
            <a:extLst>
              <a:ext uri="{FF2B5EF4-FFF2-40B4-BE49-F238E27FC236}">
                <a16:creationId xmlns:a16="http://schemas.microsoft.com/office/drawing/2014/main" id="{94E74A57-F40A-4CF8-9054-5A425D15FE04}"/>
              </a:ext>
            </a:extLst>
          </p:cNvPr>
          <p:cNvSpPr txBox="1"/>
          <p:nvPr/>
        </p:nvSpPr>
        <p:spPr>
          <a:xfrm>
            <a:off x="6597650" y="687504"/>
            <a:ext cx="2025650" cy="2788456"/>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Enter details about this project:</a:t>
            </a:r>
          </a:p>
          <a:p>
            <a:pPr>
              <a:lnSpc>
                <a:spcPct val="90000"/>
              </a:lnSpc>
              <a:spcBef>
                <a:spcPts val="600"/>
              </a:spcBef>
            </a:pPr>
            <a:r>
              <a:rPr lang="en-US" sz="1200" dirty="0"/>
              <a:t>NAME: Something useful perhaps?</a:t>
            </a:r>
          </a:p>
          <a:p>
            <a:pPr>
              <a:lnSpc>
                <a:spcPct val="90000"/>
              </a:lnSpc>
              <a:spcBef>
                <a:spcPts val="600"/>
              </a:spcBef>
            </a:pPr>
            <a:r>
              <a:rPr lang="en-US" sz="1200" dirty="0"/>
              <a:t>COMMENT: Used for ALL </a:t>
            </a:r>
            <a:r>
              <a:rPr lang="en-US" sz="1200" dirty="0" err="1"/>
              <a:t>Endevor</a:t>
            </a:r>
            <a:r>
              <a:rPr lang="en-US" sz="1200" dirty="0"/>
              <a:t> Actions</a:t>
            </a:r>
          </a:p>
          <a:p>
            <a:pPr>
              <a:lnSpc>
                <a:spcPct val="90000"/>
              </a:lnSpc>
              <a:spcBef>
                <a:spcPts val="600"/>
              </a:spcBef>
            </a:pPr>
            <a:r>
              <a:rPr lang="en-US" sz="1200" dirty="0"/>
              <a:t>CCID: Denotes the Change Control ID</a:t>
            </a:r>
          </a:p>
          <a:p>
            <a:pPr>
              <a:lnSpc>
                <a:spcPct val="90000"/>
              </a:lnSpc>
              <a:spcBef>
                <a:spcPts val="600"/>
              </a:spcBef>
            </a:pPr>
            <a:r>
              <a:rPr lang="en-US" sz="1200" dirty="0"/>
              <a:t>Make sure to uncheck the Show Elements from Project Location Only box</a:t>
            </a:r>
          </a:p>
          <a:p>
            <a:pPr>
              <a:lnSpc>
                <a:spcPct val="90000"/>
              </a:lnSpc>
              <a:spcBef>
                <a:spcPts val="600"/>
              </a:spcBef>
            </a:pPr>
            <a:endParaRPr lang="en-US" sz="1200" dirty="0"/>
          </a:p>
          <a:p>
            <a:pPr>
              <a:lnSpc>
                <a:spcPct val="90000"/>
              </a:lnSpc>
              <a:spcBef>
                <a:spcPts val="600"/>
              </a:spcBef>
            </a:pPr>
            <a:r>
              <a:rPr lang="en-US" sz="1200" dirty="0"/>
              <a:t>Click FINISH and watch the Log.</a:t>
            </a:r>
          </a:p>
        </p:txBody>
      </p:sp>
      <p:pic>
        <p:nvPicPr>
          <p:cNvPr id="6" name="Picture 5">
            <a:extLst>
              <a:ext uri="{FF2B5EF4-FFF2-40B4-BE49-F238E27FC236}">
                <a16:creationId xmlns:a16="http://schemas.microsoft.com/office/drawing/2014/main" id="{D7016876-FB98-4794-89CC-E953E12577B1}"/>
              </a:ext>
            </a:extLst>
          </p:cNvPr>
          <p:cNvPicPr>
            <a:picLocks noChangeAspect="1"/>
          </p:cNvPicPr>
          <p:nvPr/>
        </p:nvPicPr>
        <p:blipFill>
          <a:blip r:embed="rId4"/>
          <a:stretch>
            <a:fillRect/>
          </a:stretch>
        </p:blipFill>
        <p:spPr>
          <a:xfrm>
            <a:off x="1" y="1162391"/>
            <a:ext cx="6515100" cy="3607538"/>
          </a:xfrm>
          <a:prstGeom prst="rect">
            <a:avLst/>
          </a:prstGeom>
        </p:spPr>
      </p:pic>
      <p:sp>
        <p:nvSpPr>
          <p:cNvPr id="7" name="Oval 6">
            <a:extLst>
              <a:ext uri="{FF2B5EF4-FFF2-40B4-BE49-F238E27FC236}">
                <a16:creationId xmlns:a16="http://schemas.microsoft.com/office/drawing/2014/main" id="{07136F54-7C58-483D-9547-4F7EA39DF59C}"/>
              </a:ext>
            </a:extLst>
          </p:cNvPr>
          <p:cNvSpPr/>
          <p:nvPr/>
        </p:nvSpPr>
        <p:spPr>
          <a:xfrm>
            <a:off x="2025651" y="2864224"/>
            <a:ext cx="697378" cy="363070"/>
          </a:xfrm>
          <a:prstGeom prst="ellipse">
            <a:avLst/>
          </a:prstGeom>
          <a:noFill/>
          <a:ln w="12700" cap="rnd">
            <a:solidFill>
              <a:schemeClr val="tx2"/>
            </a:solid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420DAB2A-B665-4C45-8BF9-F61F1A94037A}"/>
              </a:ext>
            </a:extLst>
          </p:cNvPr>
          <p:cNvCxnSpPr>
            <a:cxnSpLocks/>
          </p:cNvCxnSpPr>
          <p:nvPr/>
        </p:nvCxnSpPr>
        <p:spPr>
          <a:xfrm flipH="1">
            <a:off x="2723032" y="2528253"/>
            <a:ext cx="3827553" cy="443547"/>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2851133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a Project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4" y="767982"/>
            <a:ext cx="6252412"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Success?</a:t>
            </a:r>
            <a:endParaRPr lang="en-US" sz="1400" dirty="0"/>
          </a:p>
        </p:txBody>
      </p:sp>
      <p:pic>
        <p:nvPicPr>
          <p:cNvPr id="5" name="Picture 4">
            <a:extLst>
              <a:ext uri="{FF2B5EF4-FFF2-40B4-BE49-F238E27FC236}">
                <a16:creationId xmlns:a16="http://schemas.microsoft.com/office/drawing/2014/main" id="{1BBBC5E9-1220-48DB-8B44-758C85CAA4CD}"/>
              </a:ext>
            </a:extLst>
          </p:cNvPr>
          <p:cNvPicPr>
            <a:picLocks noChangeAspect="1"/>
          </p:cNvPicPr>
          <p:nvPr/>
        </p:nvPicPr>
        <p:blipFill>
          <a:blip r:embed="rId4"/>
          <a:stretch>
            <a:fillRect/>
          </a:stretch>
        </p:blipFill>
        <p:spPr>
          <a:xfrm>
            <a:off x="309753" y="1081914"/>
            <a:ext cx="7462648" cy="3688014"/>
          </a:xfrm>
          <a:prstGeom prst="rect">
            <a:avLst/>
          </a:prstGeom>
        </p:spPr>
      </p:pic>
      <p:sp>
        <p:nvSpPr>
          <p:cNvPr id="6" name="TextBox 5">
            <a:extLst>
              <a:ext uri="{FF2B5EF4-FFF2-40B4-BE49-F238E27FC236}">
                <a16:creationId xmlns:a16="http://schemas.microsoft.com/office/drawing/2014/main" id="{EE8D0A5D-BE8F-4F3B-BD0D-C9C4820B2E4F}"/>
              </a:ext>
            </a:extLst>
          </p:cNvPr>
          <p:cNvSpPr txBox="1"/>
          <p:nvPr/>
        </p:nvSpPr>
        <p:spPr>
          <a:xfrm>
            <a:off x="7920318" y="921124"/>
            <a:ext cx="913928" cy="2403735"/>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The Project will be defined and a caret to the left of the project will indicate a view will be available.</a:t>
            </a:r>
          </a:p>
          <a:p>
            <a:pPr>
              <a:lnSpc>
                <a:spcPct val="90000"/>
              </a:lnSpc>
              <a:spcBef>
                <a:spcPts val="600"/>
              </a:spcBef>
            </a:pPr>
            <a:r>
              <a:rPr lang="en-US" sz="1200" dirty="0"/>
              <a:t>Left Mouse Click on the caret to expand the view.</a:t>
            </a:r>
          </a:p>
        </p:txBody>
      </p:sp>
      <p:sp>
        <p:nvSpPr>
          <p:cNvPr id="7" name="Oval 6">
            <a:extLst>
              <a:ext uri="{FF2B5EF4-FFF2-40B4-BE49-F238E27FC236}">
                <a16:creationId xmlns:a16="http://schemas.microsoft.com/office/drawing/2014/main" id="{AA09D0B1-B495-4340-BCF4-E25A2C9CD370}"/>
              </a:ext>
            </a:extLst>
          </p:cNvPr>
          <p:cNvSpPr/>
          <p:nvPr/>
        </p:nvSpPr>
        <p:spPr>
          <a:xfrm>
            <a:off x="221876" y="1620371"/>
            <a:ext cx="1586753" cy="248770"/>
          </a:xfrm>
          <a:prstGeom prst="ellipse">
            <a:avLst/>
          </a:prstGeom>
          <a:noFill/>
          <a:ln w="12700" cap="rnd">
            <a:solidFill>
              <a:schemeClr val="tx2"/>
            </a:solid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0610004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View Elements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Once Project defined, the elements will be displayed in the Element View </a:t>
            </a:r>
            <a:endParaRPr lang="en-US" sz="1400" dirty="0"/>
          </a:p>
        </p:txBody>
      </p:sp>
      <p:pic>
        <p:nvPicPr>
          <p:cNvPr id="5" name="Picture 4">
            <a:extLst>
              <a:ext uri="{FF2B5EF4-FFF2-40B4-BE49-F238E27FC236}">
                <a16:creationId xmlns:a16="http://schemas.microsoft.com/office/drawing/2014/main" id="{A187C402-C8CF-4264-A675-433477DF4935}"/>
              </a:ext>
            </a:extLst>
          </p:cNvPr>
          <p:cNvPicPr>
            <a:picLocks noChangeAspect="1"/>
          </p:cNvPicPr>
          <p:nvPr/>
        </p:nvPicPr>
        <p:blipFill>
          <a:blip r:embed="rId4"/>
          <a:stretch>
            <a:fillRect/>
          </a:stretch>
        </p:blipFill>
        <p:spPr>
          <a:xfrm>
            <a:off x="309753" y="1162392"/>
            <a:ext cx="7476094" cy="3607536"/>
          </a:xfrm>
          <a:prstGeom prst="rect">
            <a:avLst/>
          </a:prstGeom>
        </p:spPr>
      </p:pic>
      <p:sp>
        <p:nvSpPr>
          <p:cNvPr id="6" name="TextBox 5">
            <a:extLst>
              <a:ext uri="{FF2B5EF4-FFF2-40B4-BE49-F238E27FC236}">
                <a16:creationId xmlns:a16="http://schemas.microsoft.com/office/drawing/2014/main" id="{D78B19FF-E792-4659-8749-70E99F57E9A2}"/>
              </a:ext>
            </a:extLst>
          </p:cNvPr>
          <p:cNvSpPr txBox="1"/>
          <p:nvPr/>
        </p:nvSpPr>
        <p:spPr>
          <a:xfrm>
            <a:off x="7866529" y="1270747"/>
            <a:ext cx="967717" cy="984885"/>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Click on the Element View</a:t>
            </a:r>
          </a:p>
          <a:p>
            <a:pPr>
              <a:lnSpc>
                <a:spcPct val="90000"/>
              </a:lnSpc>
              <a:spcBef>
                <a:spcPts val="600"/>
              </a:spcBef>
            </a:pPr>
            <a:r>
              <a:rPr lang="en-US" sz="1200" dirty="0"/>
              <a:t>Tab to see the </a:t>
            </a:r>
          </a:p>
          <a:p>
            <a:pPr>
              <a:lnSpc>
                <a:spcPct val="90000"/>
              </a:lnSpc>
              <a:spcBef>
                <a:spcPts val="600"/>
              </a:spcBef>
            </a:pPr>
            <a:r>
              <a:rPr lang="en-US" sz="1200" dirty="0"/>
              <a:t>Elements in the inventory</a:t>
            </a:r>
          </a:p>
        </p:txBody>
      </p:sp>
    </p:spTree>
    <p:custDataLst>
      <p:tags r:id="rId1"/>
    </p:custDataLst>
    <p:extLst>
      <p:ext uri="{BB962C8B-B14F-4D97-AF65-F5344CB8AC3E}">
        <p14:creationId xmlns:p14="http://schemas.microsoft.com/office/powerpoint/2010/main" val="231657213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Elements to Project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Expand the Project</a:t>
            </a:r>
            <a:endParaRPr lang="en-US" sz="1400" dirty="0"/>
          </a:p>
        </p:txBody>
      </p:sp>
      <p:pic>
        <p:nvPicPr>
          <p:cNvPr id="5" name="Picture 4">
            <a:extLst>
              <a:ext uri="{FF2B5EF4-FFF2-40B4-BE49-F238E27FC236}">
                <a16:creationId xmlns:a16="http://schemas.microsoft.com/office/drawing/2014/main" id="{A187C402-C8CF-4264-A675-433477DF4935}"/>
              </a:ext>
            </a:extLst>
          </p:cNvPr>
          <p:cNvPicPr>
            <a:picLocks noChangeAspect="1"/>
          </p:cNvPicPr>
          <p:nvPr/>
        </p:nvPicPr>
        <p:blipFill>
          <a:blip r:embed="rId4"/>
          <a:stretch>
            <a:fillRect/>
          </a:stretch>
        </p:blipFill>
        <p:spPr>
          <a:xfrm>
            <a:off x="309753" y="1162392"/>
            <a:ext cx="7476094" cy="3607536"/>
          </a:xfrm>
          <a:prstGeom prst="rect">
            <a:avLst/>
          </a:prstGeom>
        </p:spPr>
      </p:pic>
      <p:sp>
        <p:nvSpPr>
          <p:cNvPr id="6" name="TextBox 5">
            <a:extLst>
              <a:ext uri="{FF2B5EF4-FFF2-40B4-BE49-F238E27FC236}">
                <a16:creationId xmlns:a16="http://schemas.microsoft.com/office/drawing/2014/main" id="{D78B19FF-E792-4659-8749-70E99F57E9A2}"/>
              </a:ext>
            </a:extLst>
          </p:cNvPr>
          <p:cNvSpPr txBox="1"/>
          <p:nvPr/>
        </p:nvSpPr>
        <p:spPr>
          <a:xfrm>
            <a:off x="7866529" y="1270747"/>
            <a:ext cx="967717" cy="997196"/>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Click the caret to the left of the Project to view the folders to work in</a:t>
            </a:r>
          </a:p>
        </p:txBody>
      </p:sp>
      <p:sp>
        <p:nvSpPr>
          <p:cNvPr id="3" name="Oval 2">
            <a:extLst>
              <a:ext uri="{FF2B5EF4-FFF2-40B4-BE49-F238E27FC236}">
                <a16:creationId xmlns:a16="http://schemas.microsoft.com/office/drawing/2014/main" id="{AB98F03E-FC7D-47D5-BF61-DE7B10097E07}"/>
              </a:ext>
            </a:extLst>
          </p:cNvPr>
          <p:cNvSpPr/>
          <p:nvPr/>
        </p:nvSpPr>
        <p:spPr>
          <a:xfrm>
            <a:off x="201706" y="1721225"/>
            <a:ext cx="410135" cy="161364"/>
          </a:xfrm>
          <a:prstGeom prst="ellipse">
            <a:avLst/>
          </a:prstGeom>
          <a:noFill/>
          <a:ln w="12700" cap="rnd">
            <a:solidFill>
              <a:schemeClr val="tx2"/>
            </a:solid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2800224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Elements to Project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Expand the Project</a:t>
            </a:r>
            <a:endParaRPr lang="en-US" sz="1400" dirty="0"/>
          </a:p>
        </p:txBody>
      </p:sp>
      <p:sp>
        <p:nvSpPr>
          <p:cNvPr id="6" name="TextBox 5">
            <a:extLst>
              <a:ext uri="{FF2B5EF4-FFF2-40B4-BE49-F238E27FC236}">
                <a16:creationId xmlns:a16="http://schemas.microsoft.com/office/drawing/2014/main" id="{D78B19FF-E792-4659-8749-70E99F57E9A2}"/>
              </a:ext>
            </a:extLst>
          </p:cNvPr>
          <p:cNvSpPr txBox="1"/>
          <p:nvPr/>
        </p:nvSpPr>
        <p:spPr>
          <a:xfrm>
            <a:off x="7866529" y="1270747"/>
            <a:ext cx="967717" cy="2646878"/>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Note the LOCAL folder has no caret to the left of it.</a:t>
            </a:r>
          </a:p>
          <a:p>
            <a:pPr>
              <a:lnSpc>
                <a:spcPct val="90000"/>
              </a:lnSpc>
              <a:spcBef>
                <a:spcPts val="600"/>
              </a:spcBef>
            </a:pPr>
            <a:r>
              <a:rPr lang="en-US" sz="1200" dirty="0"/>
              <a:t>This means that it is empty and ready for action.</a:t>
            </a:r>
          </a:p>
          <a:p>
            <a:pPr>
              <a:lnSpc>
                <a:spcPct val="90000"/>
              </a:lnSpc>
              <a:spcBef>
                <a:spcPts val="600"/>
              </a:spcBef>
            </a:pPr>
            <a:r>
              <a:rPr lang="en-US" sz="1200" dirty="0"/>
              <a:t>The next step is to find the element to be modified for source change.</a:t>
            </a:r>
          </a:p>
        </p:txBody>
      </p:sp>
      <p:pic>
        <p:nvPicPr>
          <p:cNvPr id="7" name="Picture 6">
            <a:extLst>
              <a:ext uri="{FF2B5EF4-FFF2-40B4-BE49-F238E27FC236}">
                <a16:creationId xmlns:a16="http://schemas.microsoft.com/office/drawing/2014/main" id="{6E677AF4-58A7-4CFB-A61D-D77F58A1C8A4}"/>
              </a:ext>
            </a:extLst>
          </p:cNvPr>
          <p:cNvPicPr>
            <a:picLocks noChangeAspect="1"/>
          </p:cNvPicPr>
          <p:nvPr/>
        </p:nvPicPr>
        <p:blipFill>
          <a:blip r:embed="rId4"/>
          <a:stretch>
            <a:fillRect/>
          </a:stretch>
        </p:blipFill>
        <p:spPr>
          <a:xfrm>
            <a:off x="309753" y="1081914"/>
            <a:ext cx="7482818" cy="3688014"/>
          </a:xfrm>
          <a:prstGeom prst="rect">
            <a:avLst/>
          </a:prstGeom>
        </p:spPr>
      </p:pic>
    </p:spTree>
    <p:custDataLst>
      <p:tags r:id="rId1"/>
    </p:custDataLst>
    <p:extLst>
      <p:ext uri="{BB962C8B-B14F-4D97-AF65-F5344CB8AC3E}">
        <p14:creationId xmlns:p14="http://schemas.microsoft.com/office/powerpoint/2010/main" val="422018847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Elements to Project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Select the element</a:t>
            </a:r>
            <a:endParaRPr lang="en-US" sz="1400" dirty="0"/>
          </a:p>
        </p:txBody>
      </p:sp>
      <p:sp>
        <p:nvSpPr>
          <p:cNvPr id="6" name="TextBox 5">
            <a:extLst>
              <a:ext uri="{FF2B5EF4-FFF2-40B4-BE49-F238E27FC236}">
                <a16:creationId xmlns:a16="http://schemas.microsoft.com/office/drawing/2014/main" id="{D78B19FF-E792-4659-8749-70E99F57E9A2}"/>
              </a:ext>
            </a:extLst>
          </p:cNvPr>
          <p:cNvSpPr txBox="1"/>
          <p:nvPr/>
        </p:nvSpPr>
        <p:spPr>
          <a:xfrm>
            <a:off x="7923679" y="286497"/>
            <a:ext cx="967717" cy="3631763"/>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The caret for Quick-Access filter options will display a filter.  </a:t>
            </a:r>
          </a:p>
          <a:p>
            <a:pPr>
              <a:lnSpc>
                <a:spcPct val="90000"/>
              </a:lnSpc>
              <a:spcBef>
                <a:spcPts val="600"/>
              </a:spcBef>
            </a:pPr>
            <a:r>
              <a:rPr lang="en-US" sz="1200" dirty="0"/>
              <a:t>This filter is set for TYPE SAMPLE.</a:t>
            </a:r>
          </a:p>
          <a:p>
            <a:pPr>
              <a:lnSpc>
                <a:spcPct val="90000"/>
              </a:lnSpc>
              <a:spcBef>
                <a:spcPts val="600"/>
              </a:spcBef>
            </a:pPr>
            <a:r>
              <a:rPr lang="en-US" sz="1200" dirty="0"/>
              <a:t>The element list is only SAMPLE types.</a:t>
            </a:r>
          </a:p>
          <a:p>
            <a:pPr>
              <a:lnSpc>
                <a:spcPct val="90000"/>
              </a:lnSpc>
              <a:spcBef>
                <a:spcPts val="600"/>
              </a:spcBef>
            </a:pPr>
            <a:r>
              <a:rPr lang="en-US" sz="1200" dirty="0"/>
              <a:t>Hovering over the element will display the name.</a:t>
            </a:r>
          </a:p>
          <a:p>
            <a:pPr>
              <a:lnSpc>
                <a:spcPct val="90000"/>
              </a:lnSpc>
              <a:spcBef>
                <a:spcPts val="600"/>
              </a:spcBef>
            </a:pPr>
            <a:r>
              <a:rPr lang="en-US" sz="1200" dirty="0"/>
              <a:t>Right mouse click allows for ADD TO PROJECT.</a:t>
            </a:r>
          </a:p>
        </p:txBody>
      </p:sp>
      <p:pic>
        <p:nvPicPr>
          <p:cNvPr id="3" name="Picture 2">
            <a:extLst>
              <a:ext uri="{FF2B5EF4-FFF2-40B4-BE49-F238E27FC236}">
                <a16:creationId xmlns:a16="http://schemas.microsoft.com/office/drawing/2014/main" id="{7B13A95A-0574-4FF6-91A0-2286FF8C830C}"/>
              </a:ext>
            </a:extLst>
          </p:cNvPr>
          <p:cNvPicPr>
            <a:picLocks noChangeAspect="1"/>
          </p:cNvPicPr>
          <p:nvPr/>
        </p:nvPicPr>
        <p:blipFill>
          <a:blip r:embed="rId4"/>
          <a:stretch>
            <a:fillRect/>
          </a:stretch>
        </p:blipFill>
        <p:spPr>
          <a:xfrm>
            <a:off x="309752" y="1162392"/>
            <a:ext cx="7455923" cy="3607536"/>
          </a:xfrm>
          <a:prstGeom prst="rect">
            <a:avLst/>
          </a:prstGeom>
        </p:spPr>
      </p:pic>
    </p:spTree>
    <p:custDataLst>
      <p:tags r:id="rId1"/>
    </p:custDataLst>
    <p:extLst>
      <p:ext uri="{BB962C8B-B14F-4D97-AF65-F5344CB8AC3E}">
        <p14:creationId xmlns:p14="http://schemas.microsoft.com/office/powerpoint/2010/main" val="98442108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Elements to Project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Add to Project</a:t>
            </a:r>
            <a:endParaRPr lang="en-US" sz="1400" dirty="0"/>
          </a:p>
        </p:txBody>
      </p:sp>
      <p:sp>
        <p:nvSpPr>
          <p:cNvPr id="6" name="TextBox 5">
            <a:extLst>
              <a:ext uri="{FF2B5EF4-FFF2-40B4-BE49-F238E27FC236}">
                <a16:creationId xmlns:a16="http://schemas.microsoft.com/office/drawing/2014/main" id="{D78B19FF-E792-4659-8749-70E99F57E9A2}"/>
              </a:ext>
            </a:extLst>
          </p:cNvPr>
          <p:cNvSpPr txBox="1"/>
          <p:nvPr/>
        </p:nvSpPr>
        <p:spPr>
          <a:xfrm>
            <a:off x="7923679" y="286497"/>
            <a:ext cx="967717" cy="1994392"/>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The Right mouse click offers different options for manipulating elements, but the key one here is to add the element to your local directory.</a:t>
            </a:r>
          </a:p>
        </p:txBody>
      </p:sp>
      <p:pic>
        <p:nvPicPr>
          <p:cNvPr id="5" name="Picture 4">
            <a:extLst>
              <a:ext uri="{FF2B5EF4-FFF2-40B4-BE49-F238E27FC236}">
                <a16:creationId xmlns:a16="http://schemas.microsoft.com/office/drawing/2014/main" id="{EB75BC81-8E19-46DF-BAC8-99530EDE2116}"/>
              </a:ext>
            </a:extLst>
          </p:cNvPr>
          <p:cNvPicPr>
            <a:picLocks noChangeAspect="1"/>
          </p:cNvPicPr>
          <p:nvPr/>
        </p:nvPicPr>
        <p:blipFill>
          <a:blip r:embed="rId4"/>
          <a:stretch>
            <a:fillRect/>
          </a:stretch>
        </p:blipFill>
        <p:spPr>
          <a:xfrm>
            <a:off x="309753" y="1162392"/>
            <a:ext cx="7437247" cy="3607536"/>
          </a:xfrm>
          <a:prstGeom prst="rect">
            <a:avLst/>
          </a:prstGeom>
        </p:spPr>
      </p:pic>
      <p:sp>
        <p:nvSpPr>
          <p:cNvPr id="7" name="Oval 6">
            <a:extLst>
              <a:ext uri="{FF2B5EF4-FFF2-40B4-BE49-F238E27FC236}">
                <a16:creationId xmlns:a16="http://schemas.microsoft.com/office/drawing/2014/main" id="{F8B79DE0-5B35-4C18-B993-C452B4BC038C}"/>
              </a:ext>
            </a:extLst>
          </p:cNvPr>
          <p:cNvSpPr/>
          <p:nvPr/>
        </p:nvSpPr>
        <p:spPr>
          <a:xfrm>
            <a:off x="2952750" y="2501900"/>
            <a:ext cx="488950" cy="177800"/>
          </a:xfrm>
          <a:prstGeom prst="ellipse">
            <a:avLst/>
          </a:prstGeom>
          <a:noFill/>
          <a:ln w="12700" cap="rnd">
            <a:solidFill>
              <a:schemeClr val="tx2"/>
            </a:solid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092515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D83EFD1B-FC10-477C-8674-BD49A3E76322}"/>
              </a:ext>
            </a:extLst>
          </p:cNvPr>
          <p:cNvSpPr>
            <a:spLocks noGrp="1"/>
          </p:cNvSpPr>
          <p:nvPr>
            <p:custDataLst>
              <p:tags r:id="rId2"/>
            </p:custDataLst>
          </p:nvPr>
        </p:nvSpPr>
        <p:spPr>
          <a:xfrm>
            <a:off x="753354" y="614363"/>
            <a:ext cx="7637294" cy="3986298"/>
          </a:xfrm>
          <a:prstGeom prst="rect">
            <a:avLst/>
          </a:prstGeom>
        </p:spPr>
        <p:txBody>
          <a:bodyPr vert="horz" lIns="68580" tIns="34290" rIns="68580" bIns="34290" rtlCol="0">
            <a:noAutofit/>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000" b="0" kern="1200">
                <a:solidFill>
                  <a:schemeClr val="tx1"/>
                </a:solidFill>
                <a:latin typeface="+mn-lt"/>
                <a:ea typeface="+mn-ea"/>
                <a:cs typeface="+mn-cs"/>
              </a:defRPr>
            </a:lvl1pPr>
            <a:lvl2pPr marL="679450" indent="-334963" algn="l" defTabSz="457200" rtl="0" eaLnBrk="1" latinLnBrk="0" hangingPunct="1">
              <a:lnSpc>
                <a:spcPts val="2200"/>
              </a:lnSpc>
              <a:spcBef>
                <a:spcPts val="0"/>
              </a:spcBef>
              <a:spcAft>
                <a:spcPts val="600"/>
              </a:spcAft>
              <a:buClr>
                <a:schemeClr val="tx1"/>
              </a:buClr>
              <a:buFont typeface="Arial"/>
              <a:buChar char="–"/>
              <a:defRPr sz="1800" b="0" kern="1200">
                <a:solidFill>
                  <a:schemeClr val="tx1"/>
                </a:solidFill>
                <a:latin typeface="+mn-lt"/>
                <a:ea typeface="+mn-ea"/>
                <a:cs typeface="+mn-cs"/>
              </a:defRPr>
            </a:lvl2pPr>
            <a:lvl3pPr marL="914400" indent="-225425" algn="l" defTabSz="457200" rtl="0" eaLnBrk="1" latinLnBrk="0" hangingPunct="1">
              <a:lnSpc>
                <a:spcPts val="2200"/>
              </a:lnSpc>
              <a:spcBef>
                <a:spcPts val="0"/>
              </a:spcBef>
              <a:spcAft>
                <a:spcPts val="600"/>
              </a:spcAft>
              <a:buClr>
                <a:schemeClr val="tx1"/>
              </a:buClr>
              <a:buFont typeface="Wingdings" charset="2"/>
              <a:buChar char="§"/>
              <a:defRPr sz="1600" b="0" kern="1200">
                <a:solidFill>
                  <a:schemeClr val="tx1"/>
                </a:solidFill>
                <a:latin typeface="+mn-lt"/>
                <a:ea typeface="+mn-ea"/>
                <a:cs typeface="+mn-cs"/>
              </a:defRPr>
            </a:lvl3pPr>
            <a:lvl4pPr marL="11430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374775"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50000"/>
              </a:lnSpc>
              <a:buClr>
                <a:prstClr val="black"/>
              </a:buClr>
              <a:buNone/>
            </a:pPr>
            <a:r>
              <a:rPr lang="en-US" sz="1350" dirty="0"/>
              <a:t>© 2019 Broadcom. All rights reserved. Broadcom confidential &amp; proprietary information. </a:t>
            </a:r>
            <a:r>
              <a:rPr lang="en-US" sz="1350" dirty="0">
                <a:solidFill>
                  <a:srgbClr val="4D4D4F"/>
                </a:solidFill>
              </a:rPr>
              <a:t>The term “Broadcom” refers to Broadcom Inc. and/or its subsidiaries. </a:t>
            </a:r>
            <a:r>
              <a:rPr lang="en-US" sz="1350" dirty="0"/>
              <a:t>For Broadcom, Broadcom Partner and Broadcom Customer use only. No unauthorized use, copying or distribution. All names of individuals or of companies referenced herein are fictitious names used for instructional purposes only. Any similarity to any real persons or businesses is purely coincidental. All trademarks, trade names, service marks and logos referenced herein belong to their respective companies. These Materials are for your informational purposes only, and do not form any type of warranty. The use of any software or product referenced in the Materials is governed by the end user’s applicable license agreement. Broadcom is the manufacturer of these Materials. Provided with “Restricted Rights.”</a:t>
            </a:r>
          </a:p>
        </p:txBody>
      </p:sp>
      <p:sp>
        <p:nvSpPr>
          <p:cNvPr id="4" name="Text Placeholder 1">
            <a:extLst>
              <a:ext uri="{FF2B5EF4-FFF2-40B4-BE49-F238E27FC236}">
                <a16:creationId xmlns:a16="http://schemas.microsoft.com/office/drawing/2014/main" id="{1BB2FECE-1346-4AF3-8E82-29D3A9E6D056}"/>
              </a:ext>
            </a:extLst>
          </p:cNvPr>
          <p:cNvSpPr>
            <a:spLocks noGrp="1"/>
          </p:cNvSpPr>
          <p:nvPr>
            <p:custDataLst>
              <p:tags r:id="rId3"/>
            </p:custDataLst>
          </p:nvPr>
        </p:nvSpPr>
        <p:spPr>
          <a:xfrm>
            <a:off x="667819" y="4360981"/>
            <a:ext cx="7808359" cy="276999"/>
          </a:xfrm>
          <a:prstGeom prst="rect">
            <a:avLst/>
          </a:prstGeom>
          <a:noFill/>
        </p:spPr>
        <p:txBody>
          <a:bodyPr vert="horz" lIns="91440" tIns="45720" rIns="91440" bIns="45720" rtlCol="0">
            <a:spAutoFit/>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000" b="0" kern="1200">
                <a:solidFill>
                  <a:schemeClr val="tx1"/>
                </a:solidFill>
                <a:latin typeface="+mn-lt"/>
                <a:ea typeface="+mn-ea"/>
                <a:cs typeface="+mn-cs"/>
              </a:defRPr>
            </a:lvl1pPr>
            <a:lvl2pPr marL="679450" indent="-334963" algn="l" defTabSz="457200" rtl="0" eaLnBrk="1" latinLnBrk="0" hangingPunct="1">
              <a:lnSpc>
                <a:spcPts val="2200"/>
              </a:lnSpc>
              <a:spcBef>
                <a:spcPts val="0"/>
              </a:spcBef>
              <a:spcAft>
                <a:spcPts val="600"/>
              </a:spcAft>
              <a:buClr>
                <a:schemeClr val="tx1"/>
              </a:buClr>
              <a:buFont typeface="Arial"/>
              <a:buChar char="–"/>
              <a:defRPr sz="1800" b="0" kern="1200">
                <a:solidFill>
                  <a:schemeClr val="tx1"/>
                </a:solidFill>
                <a:latin typeface="+mn-lt"/>
                <a:ea typeface="+mn-ea"/>
                <a:cs typeface="+mn-cs"/>
              </a:defRPr>
            </a:lvl2pPr>
            <a:lvl3pPr marL="914400" indent="-225425" algn="l" defTabSz="457200" rtl="0" eaLnBrk="1" latinLnBrk="0" hangingPunct="1">
              <a:lnSpc>
                <a:spcPts val="2200"/>
              </a:lnSpc>
              <a:spcBef>
                <a:spcPts val="0"/>
              </a:spcBef>
              <a:spcAft>
                <a:spcPts val="600"/>
              </a:spcAft>
              <a:buClr>
                <a:schemeClr val="tx1"/>
              </a:buClr>
              <a:buFont typeface="Wingdings" charset="2"/>
              <a:buChar char="§"/>
              <a:defRPr sz="1600" b="0" kern="1200">
                <a:solidFill>
                  <a:schemeClr val="tx1"/>
                </a:solidFill>
                <a:latin typeface="+mn-lt"/>
                <a:ea typeface="+mn-ea"/>
                <a:cs typeface="+mn-cs"/>
              </a:defRPr>
            </a:lvl3pPr>
            <a:lvl4pPr marL="11430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374775"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0000"/>
              </a:lnSpc>
              <a:buClr>
                <a:prstClr val="black"/>
              </a:buClr>
              <a:buFont typeface="Wingdings" charset="2"/>
              <a:buNone/>
            </a:pPr>
            <a:r>
              <a:rPr lang="en-US" sz="1200" dirty="0"/>
              <a:t>Select Yes to accept terms and begin the course, otherwise select Exit.</a:t>
            </a:r>
          </a:p>
        </p:txBody>
      </p:sp>
      <p:sp>
        <p:nvSpPr>
          <p:cNvPr id="5" name="Rounded Rectangle 28">
            <a:extLst>
              <a:ext uri="{FF2B5EF4-FFF2-40B4-BE49-F238E27FC236}">
                <a16:creationId xmlns:a16="http://schemas.microsoft.com/office/drawing/2014/main" id="{08A7FFE0-6C18-462F-A46D-E5EDB5DD680B}"/>
              </a:ext>
            </a:extLst>
          </p:cNvPr>
          <p:cNvSpPr/>
          <p:nvPr/>
        </p:nvSpPr>
        <p:spPr bwMode="auto">
          <a:xfrm>
            <a:off x="4242453" y="4082336"/>
            <a:ext cx="659091" cy="225879"/>
          </a:xfrm>
          <a:prstGeom prst="roundRect">
            <a:avLst>
              <a:gd name="adj" fmla="val 12175"/>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nchorCtr="0"/>
          <a:lstStyle/>
          <a:p>
            <a:pPr algn="ctr" eaLnBrk="0" fontAlgn="base" hangingPunct="0">
              <a:spcBef>
                <a:spcPct val="0"/>
              </a:spcBef>
              <a:spcAft>
                <a:spcPct val="0"/>
              </a:spcAft>
            </a:pPr>
            <a:r>
              <a:rPr lang="en-US" sz="1100" dirty="0">
                <a:solidFill>
                  <a:srgbClr val="FFFFFF"/>
                </a:solidFill>
                <a:ea typeface="ヒラギノ角ゴ Pro W3" charset="-128"/>
              </a:rPr>
              <a:t>Yes</a:t>
            </a:r>
          </a:p>
        </p:txBody>
      </p:sp>
    </p:spTree>
    <p:custDataLst>
      <p:tags r:id="rId1"/>
    </p:custDataLst>
    <p:extLst>
      <p:ext uri="{BB962C8B-B14F-4D97-AF65-F5344CB8AC3E}">
        <p14:creationId xmlns:p14="http://schemas.microsoft.com/office/powerpoint/2010/main" val="305373553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Elements to Project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Add to Project</a:t>
            </a:r>
            <a:endParaRPr lang="en-US" sz="1400" dirty="0"/>
          </a:p>
        </p:txBody>
      </p:sp>
      <p:sp>
        <p:nvSpPr>
          <p:cNvPr id="6" name="TextBox 5">
            <a:extLst>
              <a:ext uri="{FF2B5EF4-FFF2-40B4-BE49-F238E27FC236}">
                <a16:creationId xmlns:a16="http://schemas.microsoft.com/office/drawing/2014/main" id="{D78B19FF-E792-4659-8749-70E99F57E9A2}"/>
              </a:ext>
            </a:extLst>
          </p:cNvPr>
          <p:cNvSpPr txBox="1"/>
          <p:nvPr/>
        </p:nvSpPr>
        <p:spPr>
          <a:xfrm>
            <a:off x="7923679" y="286497"/>
            <a:ext cx="967717" cy="2468368"/>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The wizard will offer options.</a:t>
            </a:r>
          </a:p>
          <a:p>
            <a:pPr>
              <a:lnSpc>
                <a:spcPct val="90000"/>
              </a:lnSpc>
              <a:spcBef>
                <a:spcPts val="600"/>
              </a:spcBef>
            </a:pPr>
            <a:endParaRPr lang="en-US" sz="1200" dirty="0"/>
          </a:p>
          <a:p>
            <a:pPr>
              <a:lnSpc>
                <a:spcPct val="90000"/>
              </a:lnSpc>
              <a:spcBef>
                <a:spcPts val="600"/>
              </a:spcBef>
            </a:pPr>
            <a:r>
              <a:rPr lang="en-US" sz="1200" dirty="0"/>
              <a:t>Select ALWAYS TRUNCATE TO SOURCE LENGTH and</a:t>
            </a:r>
          </a:p>
          <a:p>
            <a:pPr>
              <a:lnSpc>
                <a:spcPct val="90000"/>
              </a:lnSpc>
              <a:spcBef>
                <a:spcPts val="600"/>
              </a:spcBef>
            </a:pPr>
            <a:r>
              <a:rPr lang="en-US" sz="1200" dirty="0"/>
              <a:t>REMEMBER GENERAL OPTIONS.</a:t>
            </a:r>
          </a:p>
          <a:p>
            <a:pPr>
              <a:lnSpc>
                <a:spcPct val="90000"/>
              </a:lnSpc>
              <a:spcBef>
                <a:spcPts val="600"/>
              </a:spcBef>
            </a:pPr>
            <a:r>
              <a:rPr lang="en-US" sz="1200" dirty="0"/>
              <a:t>Click OK</a:t>
            </a:r>
          </a:p>
        </p:txBody>
      </p:sp>
      <p:pic>
        <p:nvPicPr>
          <p:cNvPr id="3" name="Picture 2">
            <a:extLst>
              <a:ext uri="{FF2B5EF4-FFF2-40B4-BE49-F238E27FC236}">
                <a16:creationId xmlns:a16="http://schemas.microsoft.com/office/drawing/2014/main" id="{DA28FA2D-A018-40F4-8E45-3BF90875B76C}"/>
              </a:ext>
            </a:extLst>
          </p:cNvPr>
          <p:cNvPicPr>
            <a:picLocks noChangeAspect="1"/>
          </p:cNvPicPr>
          <p:nvPr/>
        </p:nvPicPr>
        <p:blipFill>
          <a:blip r:embed="rId4"/>
          <a:stretch>
            <a:fillRect/>
          </a:stretch>
        </p:blipFill>
        <p:spPr>
          <a:xfrm>
            <a:off x="309754" y="1081914"/>
            <a:ext cx="7481696" cy="3688014"/>
          </a:xfrm>
          <a:prstGeom prst="rect">
            <a:avLst/>
          </a:prstGeom>
        </p:spPr>
      </p:pic>
    </p:spTree>
    <p:custDataLst>
      <p:tags r:id="rId1"/>
    </p:custDataLst>
    <p:extLst>
      <p:ext uri="{BB962C8B-B14F-4D97-AF65-F5344CB8AC3E}">
        <p14:creationId xmlns:p14="http://schemas.microsoft.com/office/powerpoint/2010/main" val="116816274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Elements to Project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Add to Project</a:t>
            </a:r>
            <a:endParaRPr lang="en-US" sz="1400" dirty="0"/>
          </a:p>
        </p:txBody>
      </p:sp>
      <p:sp>
        <p:nvSpPr>
          <p:cNvPr id="6" name="TextBox 5">
            <a:extLst>
              <a:ext uri="{FF2B5EF4-FFF2-40B4-BE49-F238E27FC236}">
                <a16:creationId xmlns:a16="http://schemas.microsoft.com/office/drawing/2014/main" id="{D78B19FF-E792-4659-8749-70E99F57E9A2}"/>
              </a:ext>
            </a:extLst>
          </p:cNvPr>
          <p:cNvSpPr txBox="1"/>
          <p:nvPr/>
        </p:nvSpPr>
        <p:spPr>
          <a:xfrm>
            <a:off x="7923679" y="286497"/>
            <a:ext cx="967717" cy="3619452"/>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The wizard will offer options.</a:t>
            </a:r>
          </a:p>
          <a:p>
            <a:pPr>
              <a:lnSpc>
                <a:spcPct val="90000"/>
              </a:lnSpc>
              <a:spcBef>
                <a:spcPts val="600"/>
              </a:spcBef>
            </a:pPr>
            <a:endParaRPr lang="en-US" sz="1200" dirty="0"/>
          </a:p>
          <a:p>
            <a:pPr>
              <a:lnSpc>
                <a:spcPct val="90000"/>
              </a:lnSpc>
              <a:spcBef>
                <a:spcPts val="600"/>
              </a:spcBef>
            </a:pPr>
            <a:r>
              <a:rPr lang="en-US" sz="1200" dirty="0"/>
              <a:t>Select ALWAYS TRUNCATE TO SOURCE LENGTH and</a:t>
            </a:r>
          </a:p>
          <a:p>
            <a:pPr>
              <a:lnSpc>
                <a:spcPct val="90000"/>
              </a:lnSpc>
              <a:spcBef>
                <a:spcPts val="600"/>
              </a:spcBef>
            </a:pPr>
            <a:r>
              <a:rPr lang="en-US" sz="1200" dirty="0"/>
              <a:t>REMEMBER GENERAL OPTIONS.</a:t>
            </a:r>
          </a:p>
          <a:p>
            <a:pPr>
              <a:lnSpc>
                <a:spcPct val="90000"/>
              </a:lnSpc>
              <a:spcBef>
                <a:spcPts val="600"/>
              </a:spcBef>
            </a:pPr>
            <a:r>
              <a:rPr lang="en-US" sz="1200" dirty="0"/>
              <a:t>Click OK</a:t>
            </a:r>
          </a:p>
          <a:p>
            <a:pPr>
              <a:lnSpc>
                <a:spcPct val="90000"/>
              </a:lnSpc>
              <a:spcBef>
                <a:spcPts val="600"/>
              </a:spcBef>
            </a:pPr>
            <a:r>
              <a:rPr lang="en-US" sz="1200" dirty="0"/>
              <a:t>If the element is not signed out a prompt asking to </a:t>
            </a:r>
            <a:r>
              <a:rPr lang="en-US" sz="1200" dirty="0" err="1"/>
              <a:t>signout</a:t>
            </a:r>
            <a:r>
              <a:rPr lang="en-US" sz="1200" dirty="0"/>
              <a:t>.</a:t>
            </a:r>
          </a:p>
          <a:p>
            <a:pPr>
              <a:lnSpc>
                <a:spcPct val="90000"/>
              </a:lnSpc>
              <a:spcBef>
                <a:spcPts val="600"/>
              </a:spcBef>
            </a:pPr>
            <a:r>
              <a:rPr lang="en-US" sz="1200" dirty="0"/>
              <a:t>Select YES.</a:t>
            </a:r>
          </a:p>
        </p:txBody>
      </p:sp>
      <p:pic>
        <p:nvPicPr>
          <p:cNvPr id="3" name="Picture 2">
            <a:extLst>
              <a:ext uri="{FF2B5EF4-FFF2-40B4-BE49-F238E27FC236}">
                <a16:creationId xmlns:a16="http://schemas.microsoft.com/office/drawing/2014/main" id="{DA28FA2D-A018-40F4-8E45-3BF90875B76C}"/>
              </a:ext>
            </a:extLst>
          </p:cNvPr>
          <p:cNvPicPr>
            <a:picLocks noChangeAspect="1"/>
          </p:cNvPicPr>
          <p:nvPr/>
        </p:nvPicPr>
        <p:blipFill>
          <a:blip r:embed="rId4"/>
          <a:stretch>
            <a:fillRect/>
          </a:stretch>
        </p:blipFill>
        <p:spPr>
          <a:xfrm>
            <a:off x="309754" y="1081914"/>
            <a:ext cx="7481696" cy="3688014"/>
          </a:xfrm>
          <a:prstGeom prst="rect">
            <a:avLst/>
          </a:prstGeom>
        </p:spPr>
      </p:pic>
    </p:spTree>
    <p:custDataLst>
      <p:tags r:id="rId1"/>
    </p:custDataLst>
    <p:extLst>
      <p:ext uri="{BB962C8B-B14F-4D97-AF65-F5344CB8AC3E}">
        <p14:creationId xmlns:p14="http://schemas.microsoft.com/office/powerpoint/2010/main" val="2923537479"/>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Edit Element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Edit in LOCAL directory</a:t>
            </a:r>
            <a:endParaRPr lang="en-US" sz="1400" dirty="0"/>
          </a:p>
        </p:txBody>
      </p:sp>
      <p:sp>
        <p:nvSpPr>
          <p:cNvPr id="6" name="TextBox 5">
            <a:extLst>
              <a:ext uri="{FF2B5EF4-FFF2-40B4-BE49-F238E27FC236}">
                <a16:creationId xmlns:a16="http://schemas.microsoft.com/office/drawing/2014/main" id="{D78B19FF-E792-4659-8749-70E99F57E9A2}"/>
              </a:ext>
            </a:extLst>
          </p:cNvPr>
          <p:cNvSpPr txBox="1"/>
          <p:nvPr/>
        </p:nvSpPr>
        <p:spPr>
          <a:xfrm>
            <a:off x="7923679" y="286497"/>
            <a:ext cx="967717" cy="3299365"/>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When the element is in the local directory, it is signified by the caret to the left of the local directory.</a:t>
            </a:r>
          </a:p>
          <a:p>
            <a:pPr>
              <a:lnSpc>
                <a:spcPct val="90000"/>
              </a:lnSpc>
              <a:spcBef>
                <a:spcPts val="600"/>
              </a:spcBef>
            </a:pPr>
            <a:endParaRPr lang="en-US" sz="1200" dirty="0"/>
          </a:p>
          <a:p>
            <a:pPr>
              <a:lnSpc>
                <a:spcPct val="90000"/>
              </a:lnSpc>
              <a:spcBef>
                <a:spcPts val="600"/>
              </a:spcBef>
            </a:pPr>
            <a:r>
              <a:rPr lang="en-US" sz="1200" dirty="0"/>
              <a:t>Expand the director to see the element in the local file.</a:t>
            </a:r>
          </a:p>
          <a:p>
            <a:pPr>
              <a:lnSpc>
                <a:spcPct val="90000"/>
              </a:lnSpc>
              <a:spcBef>
                <a:spcPts val="600"/>
              </a:spcBef>
            </a:pPr>
            <a:endParaRPr lang="en-US" sz="1200" dirty="0"/>
          </a:p>
          <a:p>
            <a:pPr>
              <a:lnSpc>
                <a:spcPct val="90000"/>
              </a:lnSpc>
              <a:spcBef>
                <a:spcPts val="600"/>
              </a:spcBef>
            </a:pPr>
            <a:r>
              <a:rPr lang="en-US" sz="1200" dirty="0" err="1"/>
              <a:t>Doubleclick</a:t>
            </a:r>
            <a:r>
              <a:rPr lang="en-US" sz="1200" dirty="0"/>
              <a:t> to Edit the element.</a:t>
            </a:r>
          </a:p>
        </p:txBody>
      </p:sp>
      <p:pic>
        <p:nvPicPr>
          <p:cNvPr id="5" name="Picture 4">
            <a:extLst>
              <a:ext uri="{FF2B5EF4-FFF2-40B4-BE49-F238E27FC236}">
                <a16:creationId xmlns:a16="http://schemas.microsoft.com/office/drawing/2014/main" id="{2D50F426-C606-4CDB-95FA-16935AE58E63}"/>
              </a:ext>
            </a:extLst>
          </p:cNvPr>
          <p:cNvPicPr>
            <a:picLocks noChangeAspect="1"/>
          </p:cNvPicPr>
          <p:nvPr/>
        </p:nvPicPr>
        <p:blipFill>
          <a:blip r:embed="rId4"/>
          <a:stretch>
            <a:fillRect/>
          </a:stretch>
        </p:blipFill>
        <p:spPr>
          <a:xfrm>
            <a:off x="309752" y="1081914"/>
            <a:ext cx="7500747" cy="3688014"/>
          </a:xfrm>
          <a:prstGeom prst="rect">
            <a:avLst/>
          </a:prstGeom>
        </p:spPr>
      </p:pic>
    </p:spTree>
    <p:custDataLst>
      <p:tags r:id="rId1"/>
    </p:custDataLst>
    <p:extLst>
      <p:ext uri="{BB962C8B-B14F-4D97-AF65-F5344CB8AC3E}">
        <p14:creationId xmlns:p14="http://schemas.microsoft.com/office/powerpoint/2010/main" val="22327321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Edit Element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Edit in LOCAL directory</a:t>
            </a:r>
            <a:endParaRPr lang="en-US" sz="1400" dirty="0"/>
          </a:p>
        </p:txBody>
      </p:sp>
      <p:sp>
        <p:nvSpPr>
          <p:cNvPr id="6" name="TextBox 5">
            <a:extLst>
              <a:ext uri="{FF2B5EF4-FFF2-40B4-BE49-F238E27FC236}">
                <a16:creationId xmlns:a16="http://schemas.microsoft.com/office/drawing/2014/main" id="{D78B19FF-E792-4659-8749-70E99F57E9A2}"/>
              </a:ext>
            </a:extLst>
          </p:cNvPr>
          <p:cNvSpPr txBox="1"/>
          <p:nvPr/>
        </p:nvSpPr>
        <p:spPr>
          <a:xfrm>
            <a:off x="7923679" y="286497"/>
            <a:ext cx="967717" cy="1240340"/>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Line 8 was changed by comments.</a:t>
            </a:r>
          </a:p>
          <a:p>
            <a:pPr>
              <a:lnSpc>
                <a:spcPct val="90000"/>
              </a:lnSpc>
              <a:spcBef>
                <a:spcPts val="600"/>
              </a:spcBef>
            </a:pPr>
            <a:r>
              <a:rPr lang="en-US" sz="1200" dirty="0"/>
              <a:t>Element must be saved now in local directory.</a:t>
            </a:r>
          </a:p>
        </p:txBody>
      </p:sp>
      <p:pic>
        <p:nvPicPr>
          <p:cNvPr id="3" name="Picture 2">
            <a:extLst>
              <a:ext uri="{FF2B5EF4-FFF2-40B4-BE49-F238E27FC236}">
                <a16:creationId xmlns:a16="http://schemas.microsoft.com/office/drawing/2014/main" id="{23304EB0-8B26-4169-B327-A7E8E89A248B}"/>
              </a:ext>
            </a:extLst>
          </p:cNvPr>
          <p:cNvPicPr>
            <a:picLocks noChangeAspect="1"/>
          </p:cNvPicPr>
          <p:nvPr/>
        </p:nvPicPr>
        <p:blipFill>
          <a:blip r:embed="rId4"/>
          <a:stretch>
            <a:fillRect/>
          </a:stretch>
        </p:blipFill>
        <p:spPr>
          <a:xfrm>
            <a:off x="252604" y="1081914"/>
            <a:ext cx="7613925" cy="3688014"/>
          </a:xfrm>
          <a:prstGeom prst="rect">
            <a:avLst/>
          </a:prstGeom>
        </p:spPr>
      </p:pic>
    </p:spTree>
    <p:custDataLst>
      <p:tags r:id="rId1"/>
    </p:custDataLst>
    <p:extLst>
      <p:ext uri="{BB962C8B-B14F-4D97-AF65-F5344CB8AC3E}">
        <p14:creationId xmlns:p14="http://schemas.microsoft.com/office/powerpoint/2010/main" val="1372338123"/>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Edit Element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Edit in LOCAL directory</a:t>
            </a:r>
            <a:endParaRPr lang="en-US" sz="1400" dirty="0"/>
          </a:p>
        </p:txBody>
      </p:sp>
      <p:sp>
        <p:nvSpPr>
          <p:cNvPr id="6" name="TextBox 5">
            <a:extLst>
              <a:ext uri="{FF2B5EF4-FFF2-40B4-BE49-F238E27FC236}">
                <a16:creationId xmlns:a16="http://schemas.microsoft.com/office/drawing/2014/main" id="{D78B19FF-E792-4659-8749-70E99F57E9A2}"/>
              </a:ext>
            </a:extLst>
          </p:cNvPr>
          <p:cNvSpPr txBox="1"/>
          <p:nvPr/>
        </p:nvSpPr>
        <p:spPr>
          <a:xfrm>
            <a:off x="7923679" y="286497"/>
            <a:ext cx="967717" cy="2071336"/>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Once saved, there is a + sign next to the element in the local directory. </a:t>
            </a:r>
          </a:p>
          <a:p>
            <a:pPr>
              <a:lnSpc>
                <a:spcPct val="90000"/>
              </a:lnSpc>
              <a:spcBef>
                <a:spcPts val="600"/>
              </a:spcBef>
            </a:pPr>
            <a:r>
              <a:rPr lang="en-US" sz="1200" dirty="0"/>
              <a:t>This means it was edited and must now be added back into </a:t>
            </a:r>
            <a:r>
              <a:rPr lang="en-US" sz="1200" dirty="0" err="1"/>
              <a:t>Endevor</a:t>
            </a:r>
            <a:r>
              <a:rPr lang="en-US" sz="1200" dirty="0"/>
              <a:t>.</a:t>
            </a:r>
          </a:p>
        </p:txBody>
      </p:sp>
      <p:pic>
        <p:nvPicPr>
          <p:cNvPr id="7" name="Picture 6">
            <a:extLst>
              <a:ext uri="{FF2B5EF4-FFF2-40B4-BE49-F238E27FC236}">
                <a16:creationId xmlns:a16="http://schemas.microsoft.com/office/drawing/2014/main" id="{5DB82C7D-6522-43A1-A31D-7D9923418CF6}"/>
              </a:ext>
            </a:extLst>
          </p:cNvPr>
          <p:cNvPicPr>
            <a:picLocks noChangeAspect="1"/>
          </p:cNvPicPr>
          <p:nvPr/>
        </p:nvPicPr>
        <p:blipFill>
          <a:blip r:embed="rId4"/>
          <a:stretch>
            <a:fillRect/>
          </a:stretch>
        </p:blipFill>
        <p:spPr>
          <a:xfrm>
            <a:off x="252604" y="1162392"/>
            <a:ext cx="7595996" cy="3607536"/>
          </a:xfrm>
          <a:prstGeom prst="rect">
            <a:avLst/>
          </a:prstGeom>
        </p:spPr>
      </p:pic>
      <p:sp>
        <p:nvSpPr>
          <p:cNvPr id="8" name="Oval 7">
            <a:extLst>
              <a:ext uri="{FF2B5EF4-FFF2-40B4-BE49-F238E27FC236}">
                <a16:creationId xmlns:a16="http://schemas.microsoft.com/office/drawing/2014/main" id="{CEB4E7B4-A534-49F6-A1E6-8DE0009429F8}"/>
              </a:ext>
            </a:extLst>
          </p:cNvPr>
          <p:cNvSpPr/>
          <p:nvPr/>
        </p:nvSpPr>
        <p:spPr>
          <a:xfrm>
            <a:off x="419100" y="1822450"/>
            <a:ext cx="635000" cy="313932"/>
          </a:xfrm>
          <a:prstGeom prst="ellipse">
            <a:avLst/>
          </a:prstGeom>
          <a:noFill/>
          <a:ln w="12700" cap="rnd">
            <a:solidFill>
              <a:schemeClr val="tx2"/>
            </a:solid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2773327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Update element back into </a:t>
            </a:r>
            <a:r>
              <a:rPr lang="en-US" dirty="0" err="1"/>
              <a:t>Endevor</a:t>
            </a:r>
            <a:r>
              <a:rPr lang="en-US" dirty="0"/>
              <a: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Update Element</a:t>
            </a:r>
            <a:endParaRPr lang="en-US" sz="1400" dirty="0"/>
          </a:p>
        </p:txBody>
      </p:sp>
      <p:sp>
        <p:nvSpPr>
          <p:cNvPr id="6" name="TextBox 5">
            <a:extLst>
              <a:ext uri="{FF2B5EF4-FFF2-40B4-BE49-F238E27FC236}">
                <a16:creationId xmlns:a16="http://schemas.microsoft.com/office/drawing/2014/main" id="{D78B19FF-E792-4659-8749-70E99F57E9A2}"/>
              </a:ext>
            </a:extLst>
          </p:cNvPr>
          <p:cNvSpPr txBox="1"/>
          <p:nvPr/>
        </p:nvSpPr>
        <p:spPr>
          <a:xfrm>
            <a:off x="7923679" y="286497"/>
            <a:ext cx="967717" cy="1572738"/>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Right Mouse click element IN the local director for options available to the element.</a:t>
            </a:r>
          </a:p>
          <a:p>
            <a:pPr>
              <a:lnSpc>
                <a:spcPct val="90000"/>
              </a:lnSpc>
              <a:spcBef>
                <a:spcPts val="600"/>
              </a:spcBef>
            </a:pPr>
            <a:r>
              <a:rPr lang="en-US" sz="1200" dirty="0"/>
              <a:t>Click on Add Element</a:t>
            </a:r>
          </a:p>
        </p:txBody>
      </p:sp>
      <p:pic>
        <p:nvPicPr>
          <p:cNvPr id="3" name="Picture 2">
            <a:extLst>
              <a:ext uri="{FF2B5EF4-FFF2-40B4-BE49-F238E27FC236}">
                <a16:creationId xmlns:a16="http://schemas.microsoft.com/office/drawing/2014/main" id="{11F708B2-384F-44E1-864B-B34D345DE811}"/>
              </a:ext>
            </a:extLst>
          </p:cNvPr>
          <p:cNvPicPr>
            <a:picLocks noChangeAspect="1"/>
          </p:cNvPicPr>
          <p:nvPr/>
        </p:nvPicPr>
        <p:blipFill>
          <a:blip r:embed="rId4"/>
          <a:stretch>
            <a:fillRect/>
          </a:stretch>
        </p:blipFill>
        <p:spPr>
          <a:xfrm>
            <a:off x="309752" y="1162392"/>
            <a:ext cx="7526147" cy="3607536"/>
          </a:xfrm>
          <a:prstGeom prst="rect">
            <a:avLst/>
          </a:prstGeom>
        </p:spPr>
      </p:pic>
    </p:spTree>
    <p:custDataLst>
      <p:tags r:id="rId1"/>
    </p:custDataLst>
    <p:extLst>
      <p:ext uri="{BB962C8B-B14F-4D97-AF65-F5344CB8AC3E}">
        <p14:creationId xmlns:p14="http://schemas.microsoft.com/office/powerpoint/2010/main" val="130169191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Update element back into </a:t>
            </a:r>
            <a:r>
              <a:rPr lang="en-US" dirty="0" err="1"/>
              <a:t>Endevor</a:t>
            </a:r>
            <a:r>
              <a:rPr lang="en-US" dirty="0"/>
              <a: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Update Element</a:t>
            </a:r>
            <a:endParaRPr lang="en-US" sz="1400" dirty="0"/>
          </a:p>
        </p:txBody>
      </p:sp>
      <p:sp>
        <p:nvSpPr>
          <p:cNvPr id="6" name="TextBox 5">
            <a:extLst>
              <a:ext uri="{FF2B5EF4-FFF2-40B4-BE49-F238E27FC236}">
                <a16:creationId xmlns:a16="http://schemas.microsoft.com/office/drawing/2014/main" id="{D78B19FF-E792-4659-8749-70E99F57E9A2}"/>
              </a:ext>
            </a:extLst>
          </p:cNvPr>
          <p:cNvSpPr txBox="1"/>
          <p:nvPr/>
        </p:nvSpPr>
        <p:spPr>
          <a:xfrm>
            <a:off x="7923679" y="286497"/>
            <a:ext cx="967717" cy="2046714"/>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Satisfy the options.</a:t>
            </a:r>
          </a:p>
          <a:p>
            <a:pPr>
              <a:lnSpc>
                <a:spcPct val="90000"/>
              </a:lnSpc>
              <a:spcBef>
                <a:spcPts val="600"/>
              </a:spcBef>
            </a:pPr>
            <a:endParaRPr lang="en-US" sz="1200" dirty="0"/>
          </a:p>
          <a:p>
            <a:pPr>
              <a:lnSpc>
                <a:spcPct val="90000"/>
              </a:lnSpc>
              <a:spcBef>
                <a:spcPts val="600"/>
              </a:spcBef>
            </a:pPr>
            <a:r>
              <a:rPr lang="en-US" sz="1200" dirty="0"/>
              <a:t>Reminder:</a:t>
            </a:r>
          </a:p>
          <a:p>
            <a:pPr>
              <a:lnSpc>
                <a:spcPct val="90000"/>
              </a:lnSpc>
              <a:spcBef>
                <a:spcPts val="600"/>
              </a:spcBef>
            </a:pPr>
            <a:r>
              <a:rPr lang="en-US" sz="1200" dirty="0"/>
              <a:t>ALWAYS TRUNCATE TO SOURCE LENGTH</a:t>
            </a:r>
          </a:p>
          <a:p>
            <a:pPr>
              <a:lnSpc>
                <a:spcPct val="90000"/>
              </a:lnSpc>
              <a:spcBef>
                <a:spcPts val="600"/>
              </a:spcBef>
            </a:pPr>
            <a:endParaRPr lang="en-US" sz="1200" dirty="0"/>
          </a:p>
          <a:p>
            <a:pPr>
              <a:lnSpc>
                <a:spcPct val="90000"/>
              </a:lnSpc>
              <a:spcBef>
                <a:spcPts val="600"/>
              </a:spcBef>
            </a:pPr>
            <a:r>
              <a:rPr lang="en-US" sz="1200" dirty="0"/>
              <a:t>Click OK</a:t>
            </a:r>
          </a:p>
        </p:txBody>
      </p:sp>
      <p:pic>
        <p:nvPicPr>
          <p:cNvPr id="5" name="Picture 4">
            <a:extLst>
              <a:ext uri="{FF2B5EF4-FFF2-40B4-BE49-F238E27FC236}">
                <a16:creationId xmlns:a16="http://schemas.microsoft.com/office/drawing/2014/main" id="{6400D4B4-D137-4A8A-940A-594F960F4D27}"/>
              </a:ext>
            </a:extLst>
          </p:cNvPr>
          <p:cNvPicPr>
            <a:picLocks noChangeAspect="1"/>
          </p:cNvPicPr>
          <p:nvPr/>
        </p:nvPicPr>
        <p:blipFill>
          <a:blip r:embed="rId4"/>
          <a:stretch>
            <a:fillRect/>
          </a:stretch>
        </p:blipFill>
        <p:spPr>
          <a:xfrm>
            <a:off x="309753" y="1162392"/>
            <a:ext cx="7557897" cy="3694611"/>
          </a:xfrm>
          <a:prstGeom prst="rect">
            <a:avLst/>
          </a:prstGeom>
        </p:spPr>
      </p:pic>
    </p:spTree>
    <p:custDataLst>
      <p:tags r:id="rId1"/>
    </p:custDataLst>
    <p:extLst>
      <p:ext uri="{BB962C8B-B14F-4D97-AF65-F5344CB8AC3E}">
        <p14:creationId xmlns:p14="http://schemas.microsoft.com/office/powerpoint/2010/main" val="323861823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Update element back into </a:t>
            </a:r>
            <a:r>
              <a:rPr lang="en-US" dirty="0" err="1"/>
              <a:t>Endevor</a:t>
            </a:r>
            <a:r>
              <a:rPr lang="en-US" dirty="0"/>
              <a: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Update Element</a:t>
            </a:r>
            <a:endParaRPr lang="en-US" sz="1400" dirty="0"/>
          </a:p>
        </p:txBody>
      </p:sp>
      <p:sp>
        <p:nvSpPr>
          <p:cNvPr id="6" name="TextBox 5">
            <a:extLst>
              <a:ext uri="{FF2B5EF4-FFF2-40B4-BE49-F238E27FC236}">
                <a16:creationId xmlns:a16="http://schemas.microsoft.com/office/drawing/2014/main" id="{D78B19FF-E792-4659-8749-70E99F57E9A2}"/>
              </a:ext>
            </a:extLst>
          </p:cNvPr>
          <p:cNvSpPr txBox="1"/>
          <p:nvPr/>
        </p:nvSpPr>
        <p:spPr>
          <a:xfrm>
            <a:off x="7923679" y="286497"/>
            <a:ext cx="967717" cy="1572738"/>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View the </a:t>
            </a:r>
            <a:r>
              <a:rPr lang="en-US" sz="1200" dirty="0" err="1"/>
              <a:t>Endevor</a:t>
            </a:r>
            <a:r>
              <a:rPr lang="en-US" sz="1200" dirty="0"/>
              <a:t> Log for activity and success.</a:t>
            </a:r>
          </a:p>
          <a:p>
            <a:pPr>
              <a:lnSpc>
                <a:spcPct val="90000"/>
              </a:lnSpc>
              <a:spcBef>
                <a:spcPts val="600"/>
              </a:spcBef>
            </a:pPr>
            <a:r>
              <a:rPr lang="en-US" sz="1200" dirty="0"/>
              <a:t>The + sign is now missing from element in LOCAL Directory</a:t>
            </a:r>
          </a:p>
        </p:txBody>
      </p:sp>
      <p:pic>
        <p:nvPicPr>
          <p:cNvPr id="3" name="Picture 2">
            <a:extLst>
              <a:ext uri="{FF2B5EF4-FFF2-40B4-BE49-F238E27FC236}">
                <a16:creationId xmlns:a16="http://schemas.microsoft.com/office/drawing/2014/main" id="{EE33EAC3-B078-412C-BA2F-9BFFA0F82859}"/>
              </a:ext>
            </a:extLst>
          </p:cNvPr>
          <p:cNvPicPr>
            <a:picLocks noChangeAspect="1"/>
          </p:cNvPicPr>
          <p:nvPr/>
        </p:nvPicPr>
        <p:blipFill>
          <a:blip r:embed="rId4"/>
          <a:stretch>
            <a:fillRect/>
          </a:stretch>
        </p:blipFill>
        <p:spPr>
          <a:xfrm>
            <a:off x="309753" y="1162392"/>
            <a:ext cx="7538848" cy="3694611"/>
          </a:xfrm>
          <a:prstGeom prst="rect">
            <a:avLst/>
          </a:prstGeom>
        </p:spPr>
      </p:pic>
    </p:spTree>
    <p:custDataLst>
      <p:tags r:id="rId1"/>
    </p:custDataLst>
    <p:extLst>
      <p:ext uri="{BB962C8B-B14F-4D97-AF65-F5344CB8AC3E}">
        <p14:creationId xmlns:p14="http://schemas.microsoft.com/office/powerpoint/2010/main" val="190369022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Update element back into </a:t>
            </a:r>
            <a:r>
              <a:rPr lang="en-US" dirty="0" err="1"/>
              <a:t>Endevor</a:t>
            </a:r>
            <a:r>
              <a:rPr lang="en-US" dirty="0"/>
              <a:t>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2"/>
            <a:ext cx="8524493" cy="313932"/>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Update Element</a:t>
            </a:r>
            <a:endParaRPr lang="en-US" sz="1400" dirty="0"/>
          </a:p>
        </p:txBody>
      </p:sp>
      <p:sp>
        <p:nvSpPr>
          <p:cNvPr id="6" name="TextBox 5">
            <a:extLst>
              <a:ext uri="{FF2B5EF4-FFF2-40B4-BE49-F238E27FC236}">
                <a16:creationId xmlns:a16="http://schemas.microsoft.com/office/drawing/2014/main" id="{D78B19FF-E792-4659-8749-70E99F57E9A2}"/>
              </a:ext>
            </a:extLst>
          </p:cNvPr>
          <p:cNvSpPr txBox="1"/>
          <p:nvPr/>
        </p:nvSpPr>
        <p:spPr>
          <a:xfrm>
            <a:off x="7923679" y="286497"/>
            <a:ext cx="967717" cy="1163395"/>
          </a:xfrm>
          <a:prstGeom prst="rect">
            <a:avLst/>
          </a:prstGeom>
          <a:noFill/>
          <a:ln>
            <a:solidFill>
              <a:schemeClr val="tx2"/>
            </a:solidFill>
          </a:ln>
        </p:spPr>
        <p:txBody>
          <a:bodyPr wrap="square" lIns="0" tIns="0" rIns="0" bIns="0" rtlCol="0" anchor="t">
            <a:spAutoFit/>
          </a:bodyPr>
          <a:lstStyle/>
          <a:p>
            <a:pPr>
              <a:lnSpc>
                <a:spcPct val="90000"/>
              </a:lnSpc>
              <a:spcBef>
                <a:spcPts val="600"/>
              </a:spcBef>
            </a:pPr>
            <a:r>
              <a:rPr lang="en-US" sz="1200" dirty="0"/>
              <a:t>Element is now in DEV with an updated Version Level (from 0103 to 0104)</a:t>
            </a:r>
          </a:p>
        </p:txBody>
      </p:sp>
      <p:pic>
        <p:nvPicPr>
          <p:cNvPr id="5" name="Picture 4">
            <a:extLst>
              <a:ext uri="{FF2B5EF4-FFF2-40B4-BE49-F238E27FC236}">
                <a16:creationId xmlns:a16="http://schemas.microsoft.com/office/drawing/2014/main" id="{4662123F-5231-42B5-A0C3-367BCC01FC4E}"/>
              </a:ext>
            </a:extLst>
          </p:cNvPr>
          <p:cNvPicPr>
            <a:picLocks noChangeAspect="1"/>
          </p:cNvPicPr>
          <p:nvPr/>
        </p:nvPicPr>
        <p:blipFill>
          <a:blip r:embed="rId4"/>
          <a:stretch>
            <a:fillRect/>
          </a:stretch>
        </p:blipFill>
        <p:spPr>
          <a:xfrm>
            <a:off x="309753" y="1162392"/>
            <a:ext cx="7526148" cy="3607536"/>
          </a:xfrm>
          <a:prstGeom prst="rect">
            <a:avLst/>
          </a:prstGeom>
        </p:spPr>
      </p:pic>
      <p:sp>
        <p:nvSpPr>
          <p:cNvPr id="7" name="Oval 6">
            <a:extLst>
              <a:ext uri="{FF2B5EF4-FFF2-40B4-BE49-F238E27FC236}">
                <a16:creationId xmlns:a16="http://schemas.microsoft.com/office/drawing/2014/main" id="{73459E3C-5B1D-4773-8B9B-11CBD8C471DB}"/>
              </a:ext>
            </a:extLst>
          </p:cNvPr>
          <p:cNvSpPr/>
          <p:nvPr/>
        </p:nvSpPr>
        <p:spPr>
          <a:xfrm>
            <a:off x="1987550" y="3606533"/>
            <a:ext cx="5994400" cy="552717"/>
          </a:xfrm>
          <a:prstGeom prst="ellipse">
            <a:avLst/>
          </a:prstGeom>
          <a:noFill/>
          <a:ln w="12700" cap="rnd">
            <a:solidFill>
              <a:schemeClr val="tx2"/>
            </a:solid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ECF1A5F-FAA9-4838-8E78-4CA7F4DEED41}"/>
              </a:ext>
            </a:extLst>
          </p:cNvPr>
          <p:cNvSpPr/>
          <p:nvPr/>
        </p:nvSpPr>
        <p:spPr>
          <a:xfrm>
            <a:off x="6356350" y="3562350"/>
            <a:ext cx="254000" cy="654050"/>
          </a:xfrm>
          <a:prstGeom prst="ellipse">
            <a:avLst/>
          </a:prstGeom>
          <a:noFill/>
          <a:ln w="12700" cap="rnd">
            <a:solidFill>
              <a:schemeClr val="tx2"/>
            </a:solid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975597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4961B-BCE0-4A4B-B487-160840F7343B}"/>
              </a:ext>
            </a:extLst>
          </p:cNvPr>
          <p:cNvSpPr>
            <a:spLocks noGrp="1"/>
          </p:cNvSpPr>
          <p:nvPr>
            <p:ph type="title"/>
          </p:nvPr>
        </p:nvSpPr>
        <p:spPr>
          <a:xfrm>
            <a:off x="309753" y="373572"/>
            <a:ext cx="8524494" cy="313932"/>
          </a:xfrm>
        </p:spPr>
        <p:txBody>
          <a:bodyPr/>
          <a:lstStyle/>
          <a:p>
            <a:r>
              <a:rPr lang="en-US" dirty="0"/>
              <a:t>Questions to answer</a:t>
            </a:r>
          </a:p>
        </p:txBody>
      </p:sp>
      <p:sp>
        <p:nvSpPr>
          <p:cNvPr id="3" name="Rectangle 2">
            <a:extLst>
              <a:ext uri="{FF2B5EF4-FFF2-40B4-BE49-F238E27FC236}">
                <a16:creationId xmlns:a16="http://schemas.microsoft.com/office/drawing/2014/main" id="{1F938708-C5ED-48AD-9EE7-97192EA68961}"/>
              </a:ext>
            </a:extLst>
          </p:cNvPr>
          <p:cNvSpPr/>
          <p:nvPr/>
        </p:nvSpPr>
        <p:spPr>
          <a:xfrm>
            <a:off x="309753" y="793750"/>
            <a:ext cx="8592947" cy="1908215"/>
          </a:xfrm>
          <a:prstGeom prst="rect">
            <a:avLst/>
          </a:prstGeom>
        </p:spPr>
        <p:txBody>
          <a:bodyPr wrap="square">
            <a:spAutoFit/>
          </a:bodyPr>
          <a:lstStyle/>
          <a:p>
            <a:pPr marL="342900" indent="-342900">
              <a:lnSpc>
                <a:spcPct val="100000"/>
              </a:lnSpc>
              <a:buFont typeface="Wingdings" panose="05000000000000000000" pitchFamily="2" charset="2"/>
              <a:buChar char="§"/>
            </a:pPr>
            <a:r>
              <a:rPr lang="en-US" sz="2000" dirty="0"/>
              <a:t>I now have Endevor Eclipse and Endevor Web Services running, so how do I go about working with Endevor through the Eclipse Plug-in?</a:t>
            </a:r>
          </a:p>
          <a:p>
            <a:pPr marL="742950" lvl="1" indent="-285750">
              <a:buFont typeface="Arial" panose="020B0604020202020204" pitchFamily="34" charset="0"/>
              <a:buChar char="•"/>
            </a:pPr>
            <a:r>
              <a:rPr lang="en-US" sz="2000" dirty="0"/>
              <a:t>What are my first steps?</a:t>
            </a:r>
          </a:p>
          <a:p>
            <a:pPr marL="742950" lvl="1" indent="-285750">
              <a:buFont typeface="Arial" panose="020B0604020202020204" pitchFamily="34" charset="0"/>
              <a:buChar char="•"/>
            </a:pPr>
            <a:r>
              <a:rPr lang="en-US" sz="2000" dirty="0"/>
              <a:t>What is the difference between Repository and Project?</a:t>
            </a:r>
          </a:p>
          <a:p>
            <a:pPr marL="742950" lvl="1" indent="-285750">
              <a:buFont typeface="Arial" panose="020B0604020202020204" pitchFamily="34" charset="0"/>
              <a:buChar char="•"/>
            </a:pPr>
            <a:r>
              <a:rPr lang="en-US" sz="2000" dirty="0"/>
              <a:t>How do I tell if everything is working?</a:t>
            </a:r>
          </a:p>
          <a:p>
            <a:pPr>
              <a:lnSpc>
                <a:spcPct val="100000"/>
              </a:lnSpc>
            </a:pPr>
            <a:endParaRPr lang="en-US" dirty="0"/>
          </a:p>
        </p:txBody>
      </p:sp>
    </p:spTree>
    <p:custDataLst>
      <p:tags r:id="rId1"/>
    </p:custDataLst>
    <p:extLst>
      <p:ext uri="{BB962C8B-B14F-4D97-AF65-F5344CB8AC3E}">
        <p14:creationId xmlns:p14="http://schemas.microsoft.com/office/powerpoint/2010/main" val="318936863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7BA061-E2D8-4F11-A5B3-F4504967E549}"/>
              </a:ext>
            </a:extLst>
          </p:cNvPr>
          <p:cNvPicPr>
            <a:picLocks noChangeAspect="1"/>
          </p:cNvPicPr>
          <p:nvPr/>
        </p:nvPicPr>
        <p:blipFill rotWithShape="1">
          <a:blip r:embed="rId4"/>
          <a:srcRect l="39228" r="13379"/>
          <a:stretch/>
        </p:blipFill>
        <p:spPr>
          <a:xfrm>
            <a:off x="5959089" y="109728"/>
            <a:ext cx="3186176" cy="4480560"/>
          </a:xfrm>
          <a:prstGeom prst="rect">
            <a:avLst/>
          </a:prstGeom>
        </p:spPr>
      </p:pic>
      <p:sp>
        <p:nvSpPr>
          <p:cNvPr id="3" name="Title 2">
            <a:extLst>
              <a:ext uri="{FF2B5EF4-FFF2-40B4-BE49-F238E27FC236}">
                <a16:creationId xmlns:a16="http://schemas.microsoft.com/office/drawing/2014/main" id="{93D8CE44-532D-4F9D-8EE9-FAD1439DD562}"/>
              </a:ext>
            </a:extLst>
          </p:cNvPr>
          <p:cNvSpPr>
            <a:spLocks noGrp="1"/>
          </p:cNvSpPr>
          <p:nvPr>
            <p:ph type="title"/>
          </p:nvPr>
        </p:nvSpPr>
        <p:spPr>
          <a:xfrm>
            <a:off x="309753" y="393863"/>
            <a:ext cx="8524494" cy="313932"/>
          </a:xfrm>
        </p:spPr>
        <p:txBody>
          <a:bodyPr/>
          <a:lstStyle/>
          <a:p>
            <a:r>
              <a:rPr lang="en-US" sz="2400" dirty="0"/>
              <a:t>Agenda</a:t>
            </a:r>
          </a:p>
        </p:txBody>
      </p:sp>
      <p:sp>
        <p:nvSpPr>
          <p:cNvPr id="20" name="Rectangle 19"/>
          <p:cNvSpPr/>
          <p:nvPr/>
        </p:nvSpPr>
        <p:spPr>
          <a:xfrm>
            <a:off x="-1962027" y="4786313"/>
            <a:ext cx="1814513" cy="35718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20343A"/>
                </a:solidFill>
                <a:effectLst/>
                <a:uLnTx/>
                <a:uFillTx/>
                <a:latin typeface="Arial" panose="020B0604020202020204"/>
                <a:ea typeface="+mn-ea"/>
                <a:cs typeface="+mn-cs"/>
              </a:rPr>
              <a:t>&lt;1&gt; wbt nav tree</a:t>
            </a:r>
          </a:p>
        </p:txBody>
      </p:sp>
      <p:sp>
        <p:nvSpPr>
          <p:cNvPr id="22" name="Rectangle 21"/>
          <p:cNvSpPr/>
          <p:nvPr/>
        </p:nvSpPr>
        <p:spPr>
          <a:xfrm>
            <a:off x="9281160" y="628650"/>
            <a:ext cx="3206696" cy="18859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ysClr val="windowText" lastClr="000000"/>
                </a:solidFill>
                <a:effectLst/>
                <a:uLnTx/>
                <a:uFillTx/>
                <a:latin typeface="Arial" panose="020B0604020202020204"/>
                <a:ea typeface="Arial Unicode MS" pitchFamily="34" charset="-128"/>
                <a:cs typeface="Calibri" pitchFamily="34" charset="0"/>
              </a:rPr>
              <a:t>Tasks</a:t>
            </a:r>
            <a:endParaRPr kumimoji="0" lang="en-US" sz="1350" b="0" i="0" u="none" strike="noStrike" kern="1200" cap="none" spc="0" normalizeH="0" baseline="0" noProof="0" dirty="0">
              <a:ln>
                <a:noFill/>
              </a:ln>
              <a:solidFill>
                <a:sysClr val="windowText" lastClr="000000"/>
              </a:solidFill>
              <a:effectLst/>
              <a:uLnTx/>
              <a:uFillTx/>
              <a:latin typeface="Arial" panose="020B0604020202020204"/>
              <a:ea typeface="Arial Unicode MS" pitchFamily="34" charset="-128"/>
              <a:cs typeface="Calibri"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ysClr val="windowText" lastClr="000000"/>
                </a:solidFill>
                <a:effectLst/>
                <a:uLnTx/>
                <a:uFillTx/>
                <a:latin typeface="Arial" panose="020B0604020202020204"/>
                <a:ea typeface="Arial Unicode MS" pitchFamily="34" charset="-128"/>
                <a:cs typeface="Calibri" pitchFamily="34" charset="0"/>
              </a:rPr>
              <a:t>A module contains at least one task. A task defines a job activity that results in an observable end product. </a:t>
            </a:r>
            <a:r>
              <a:rPr kumimoji="0" lang="en-US" sz="1350" b="0" i="0" u="none" strike="noStrike" kern="1200" cap="none" spc="0" normalizeH="0" baseline="0" noProof="0" dirty="0">
                <a:ln>
                  <a:noFill/>
                </a:ln>
                <a:solidFill>
                  <a:sysClr val="windowText" lastClr="000000"/>
                </a:solidFill>
                <a:effectLst/>
                <a:uLnTx/>
                <a:uFillTx/>
                <a:latin typeface="Arial" panose="020B0604020202020204"/>
                <a:ea typeface="+mn-ea"/>
                <a:cs typeface="Calibri" pitchFamily="34" charset="0"/>
              </a:rPr>
              <a:t>Typically, a task is composed of one or more procedures, which can be interactive demonstrations or demonstrations. A task is written in sentence case.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23" name="Rectangle 22"/>
          <p:cNvSpPr/>
          <p:nvPr/>
        </p:nvSpPr>
        <p:spPr>
          <a:xfrm>
            <a:off x="9285638" y="2599222"/>
            <a:ext cx="3201638" cy="25442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ysClr val="windowText" lastClr="000000"/>
                </a:solidFill>
                <a:effectLst/>
                <a:uLnTx/>
                <a:uFillTx/>
                <a:latin typeface="Arial" panose="020B0604020202020204"/>
                <a:ea typeface="+mn-ea"/>
                <a:cs typeface="+mn-cs"/>
              </a:rPr>
              <a:t>This slide, listing the objectives for this module or course, lets the learner know what is covered in this training and why they need to know it. Use action words like ‘Explain’ or ‘Describe’ when listing the objectives as this provides the learner with concrete skills that can be measured. Avoid using words like ‘Understand’, for example. </a:t>
            </a:r>
          </a:p>
        </p:txBody>
      </p:sp>
      <p:sp>
        <p:nvSpPr>
          <p:cNvPr id="24" name="Rectangle 23"/>
          <p:cNvSpPr/>
          <p:nvPr/>
        </p:nvSpPr>
        <p:spPr>
          <a:xfrm>
            <a:off x="9285638" y="42862"/>
            <a:ext cx="1587149" cy="48577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38364D"/>
                </a:solidFill>
                <a:effectLst/>
                <a:uLnTx/>
                <a:uFillTx/>
                <a:latin typeface="Calibri" pitchFamily="34" charset="0"/>
                <a:ea typeface="+mn-ea"/>
                <a:cs typeface="+mn-cs"/>
              </a:rPr>
              <a:t>REQUIRED SLIDE ~WBT ~ILT</a:t>
            </a:r>
          </a:p>
        </p:txBody>
      </p:sp>
      <p:sp>
        <p:nvSpPr>
          <p:cNvPr id="2" name="AutoShape 2" descr="https://caone.sharepoint.com/sites/marketing/brandcenter/Brand%20Approved%20Stock%20Photography/iStock-468170196.jpg">
            <a:extLst>
              <a:ext uri="{FF2B5EF4-FFF2-40B4-BE49-F238E27FC236}">
                <a16:creationId xmlns:a16="http://schemas.microsoft.com/office/drawing/2014/main" id="{BDDA6A92-1C10-461D-9B40-A8DA482E2B9B}"/>
              </a:ext>
            </a:extLst>
          </p:cNvPr>
          <p:cNvSpPr>
            <a:spLocks noChangeAspect="1" noChangeArrowheads="1"/>
          </p:cNvSpPr>
          <p:nvPr/>
        </p:nvSpPr>
        <p:spPr bwMode="auto">
          <a:xfrm>
            <a:off x="4419599" y="2419349"/>
            <a:ext cx="1426029" cy="14260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ext Placeholder 2">
            <a:extLst>
              <a:ext uri="{FF2B5EF4-FFF2-40B4-BE49-F238E27FC236}">
                <a16:creationId xmlns:a16="http://schemas.microsoft.com/office/drawing/2014/main" id="{60359220-950C-474E-A457-29E3E84F3712}"/>
              </a:ext>
            </a:extLst>
          </p:cNvPr>
          <p:cNvSpPr txBox="1">
            <a:spLocks/>
          </p:cNvSpPr>
          <p:nvPr/>
        </p:nvSpPr>
        <p:spPr>
          <a:xfrm>
            <a:off x="260985" y="835033"/>
            <a:ext cx="6127593" cy="3528377"/>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Add Repository</a:t>
            </a:r>
          </a:p>
          <a:p>
            <a:pPr>
              <a:lnSpc>
                <a:spcPct val="100000"/>
              </a:lnSpc>
            </a:pPr>
            <a:r>
              <a:rPr lang="en-US" sz="1800" dirty="0"/>
              <a:t>Add Project</a:t>
            </a:r>
          </a:p>
          <a:p>
            <a:pPr>
              <a:lnSpc>
                <a:spcPct val="100000"/>
              </a:lnSpc>
            </a:pPr>
            <a:r>
              <a:rPr lang="en-US" sz="1800" dirty="0"/>
              <a:t>View Elements</a:t>
            </a:r>
          </a:p>
          <a:p>
            <a:pPr>
              <a:lnSpc>
                <a:spcPct val="100000"/>
              </a:lnSpc>
            </a:pPr>
            <a:r>
              <a:rPr lang="en-US" sz="1800" dirty="0"/>
              <a:t>Add Element to project</a:t>
            </a:r>
          </a:p>
          <a:p>
            <a:pPr>
              <a:lnSpc>
                <a:spcPct val="100000"/>
              </a:lnSpc>
            </a:pPr>
            <a:r>
              <a:rPr lang="en-US" sz="1800" dirty="0"/>
              <a:t>Edit Element</a:t>
            </a:r>
          </a:p>
          <a:p>
            <a:pPr>
              <a:lnSpc>
                <a:spcPct val="100000"/>
              </a:lnSpc>
            </a:pPr>
            <a:r>
              <a:rPr lang="en-US" sz="1800" dirty="0"/>
              <a:t>Update Element into Endevor</a:t>
            </a:r>
          </a:p>
          <a:p>
            <a:pPr marL="0" indent="0">
              <a:lnSpc>
                <a:spcPct val="100000"/>
              </a:lnSpc>
              <a:buNone/>
            </a:pPr>
            <a:endParaRPr lang="en-US" sz="1800" dirty="0"/>
          </a:p>
          <a:p>
            <a:pPr marL="295275" lvl="1" indent="0">
              <a:lnSpc>
                <a:spcPct val="100000"/>
              </a:lnSpc>
              <a:buNone/>
            </a:pPr>
            <a:endParaRPr lang="en-US" sz="1500" dirty="0"/>
          </a:p>
        </p:txBody>
      </p:sp>
    </p:spTree>
    <p:custDataLst>
      <p:tags r:id="rId1"/>
    </p:custDataLst>
    <p:extLst>
      <p:ext uri="{BB962C8B-B14F-4D97-AF65-F5344CB8AC3E}">
        <p14:creationId xmlns:p14="http://schemas.microsoft.com/office/powerpoint/2010/main" val="224053621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a Repository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1"/>
            <a:ext cx="7218589" cy="576725"/>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Identify a repository</a:t>
            </a:r>
          </a:p>
          <a:p>
            <a:pPr lvl="1">
              <a:lnSpc>
                <a:spcPct val="100000"/>
              </a:lnSpc>
            </a:pPr>
            <a:r>
              <a:rPr lang="en-US" sz="1100" dirty="0"/>
              <a:t>Click on NEW RESPOSITORY to invoke the wizard.</a:t>
            </a:r>
          </a:p>
          <a:p>
            <a:pPr lvl="1"/>
            <a:endParaRPr lang="en-US" sz="1500" dirty="0"/>
          </a:p>
          <a:p>
            <a:pPr marL="295275" lvl="1" indent="0">
              <a:buNone/>
            </a:pPr>
            <a:endParaRPr lang="en-US" sz="1500" dirty="0"/>
          </a:p>
        </p:txBody>
      </p:sp>
      <p:pic>
        <p:nvPicPr>
          <p:cNvPr id="6" name="Picture 5">
            <a:extLst>
              <a:ext uri="{FF2B5EF4-FFF2-40B4-BE49-F238E27FC236}">
                <a16:creationId xmlns:a16="http://schemas.microsoft.com/office/drawing/2014/main" id="{9F015212-DC4B-42EB-9831-8B6725088E07}"/>
              </a:ext>
            </a:extLst>
          </p:cNvPr>
          <p:cNvPicPr/>
          <p:nvPr/>
        </p:nvPicPr>
        <p:blipFill>
          <a:blip r:embed="rId4"/>
          <a:stretch>
            <a:fillRect/>
          </a:stretch>
        </p:blipFill>
        <p:spPr>
          <a:xfrm>
            <a:off x="133350" y="1425183"/>
            <a:ext cx="6858000" cy="3407168"/>
          </a:xfrm>
          <a:prstGeom prst="rect">
            <a:avLst/>
          </a:prstGeom>
        </p:spPr>
      </p:pic>
      <p:sp>
        <p:nvSpPr>
          <p:cNvPr id="7" name="Oval 6">
            <a:extLst>
              <a:ext uri="{FF2B5EF4-FFF2-40B4-BE49-F238E27FC236}">
                <a16:creationId xmlns:a16="http://schemas.microsoft.com/office/drawing/2014/main" id="{AFE2B2B6-979E-47C0-BF5C-025020C4FE4E}"/>
              </a:ext>
            </a:extLst>
          </p:cNvPr>
          <p:cNvSpPr/>
          <p:nvPr/>
        </p:nvSpPr>
        <p:spPr>
          <a:xfrm>
            <a:off x="1054100" y="1504952"/>
            <a:ext cx="400050" cy="203199"/>
          </a:xfrm>
          <a:prstGeom prst="ellipse">
            <a:avLst/>
          </a:prstGeom>
          <a:noFill/>
          <a:ln w="12700" cap="rnd">
            <a:solidFill>
              <a:schemeClr val="tx2"/>
            </a:solid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8584147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a Repository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1"/>
            <a:ext cx="7218589" cy="565519"/>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Identify a repository</a:t>
            </a:r>
          </a:p>
          <a:p>
            <a:pPr lvl="1">
              <a:lnSpc>
                <a:spcPct val="100000"/>
              </a:lnSpc>
            </a:pPr>
            <a:r>
              <a:rPr lang="en-US" sz="1100" dirty="0"/>
              <a:t>Supply a name that identifies the repository and provide URL of the Web Service and Port.</a:t>
            </a:r>
          </a:p>
          <a:p>
            <a:pPr lvl="1">
              <a:lnSpc>
                <a:spcPct val="100000"/>
              </a:lnSpc>
            </a:pPr>
            <a:endParaRPr lang="en-US" sz="1500" dirty="0"/>
          </a:p>
          <a:p>
            <a:pPr marL="295275" lvl="1" indent="0">
              <a:lnSpc>
                <a:spcPct val="100000"/>
              </a:lnSpc>
              <a:buNone/>
            </a:pPr>
            <a:endParaRPr lang="en-US" sz="1500" dirty="0"/>
          </a:p>
        </p:txBody>
      </p:sp>
      <p:pic>
        <p:nvPicPr>
          <p:cNvPr id="3" name="Picture 2">
            <a:extLst>
              <a:ext uri="{FF2B5EF4-FFF2-40B4-BE49-F238E27FC236}">
                <a16:creationId xmlns:a16="http://schemas.microsoft.com/office/drawing/2014/main" id="{640D0C2E-B9B1-4F8C-B39F-AE79826E0315}"/>
              </a:ext>
            </a:extLst>
          </p:cNvPr>
          <p:cNvPicPr>
            <a:picLocks noChangeAspect="1"/>
          </p:cNvPicPr>
          <p:nvPr/>
        </p:nvPicPr>
        <p:blipFill>
          <a:blip r:embed="rId4"/>
          <a:stretch>
            <a:fillRect/>
          </a:stretch>
        </p:blipFill>
        <p:spPr>
          <a:xfrm>
            <a:off x="309752" y="1413976"/>
            <a:ext cx="6719697" cy="3355951"/>
          </a:xfrm>
          <a:prstGeom prst="rect">
            <a:avLst/>
          </a:prstGeom>
        </p:spPr>
      </p:pic>
    </p:spTree>
    <p:custDataLst>
      <p:tags r:id="rId1"/>
    </p:custDataLst>
    <p:extLst>
      <p:ext uri="{BB962C8B-B14F-4D97-AF65-F5344CB8AC3E}">
        <p14:creationId xmlns:p14="http://schemas.microsoft.com/office/powerpoint/2010/main" val="3020743432"/>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a Repository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1"/>
            <a:ext cx="7218589" cy="863970"/>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Identify a repository</a:t>
            </a:r>
          </a:p>
          <a:p>
            <a:pPr lvl="1">
              <a:lnSpc>
                <a:spcPct val="100000"/>
              </a:lnSpc>
            </a:pPr>
            <a:r>
              <a:rPr lang="en-US" sz="1100" dirty="0"/>
              <a:t>Supply a name that identifies the repository and provide URL of the Web Service and Port.</a:t>
            </a:r>
          </a:p>
          <a:p>
            <a:pPr lvl="1">
              <a:lnSpc>
                <a:spcPct val="100000"/>
              </a:lnSpc>
            </a:pPr>
            <a:r>
              <a:rPr lang="en-US" sz="1100" dirty="0"/>
              <a:t>Click NEXT</a:t>
            </a:r>
          </a:p>
          <a:p>
            <a:pPr lvl="1"/>
            <a:endParaRPr lang="en-US" sz="1100" dirty="0"/>
          </a:p>
          <a:p>
            <a:pPr lvl="1"/>
            <a:endParaRPr lang="en-US" sz="1500" dirty="0"/>
          </a:p>
          <a:p>
            <a:pPr marL="295275" lvl="1" indent="0">
              <a:buNone/>
            </a:pPr>
            <a:endParaRPr lang="en-US" sz="1500" dirty="0"/>
          </a:p>
        </p:txBody>
      </p:sp>
      <p:pic>
        <p:nvPicPr>
          <p:cNvPr id="3" name="Picture 2">
            <a:extLst>
              <a:ext uri="{FF2B5EF4-FFF2-40B4-BE49-F238E27FC236}">
                <a16:creationId xmlns:a16="http://schemas.microsoft.com/office/drawing/2014/main" id="{640D0C2E-B9B1-4F8C-B39F-AE79826E0315}"/>
              </a:ext>
            </a:extLst>
          </p:cNvPr>
          <p:cNvPicPr>
            <a:picLocks noChangeAspect="1"/>
          </p:cNvPicPr>
          <p:nvPr/>
        </p:nvPicPr>
        <p:blipFill>
          <a:blip r:embed="rId4"/>
          <a:stretch>
            <a:fillRect/>
          </a:stretch>
        </p:blipFill>
        <p:spPr>
          <a:xfrm>
            <a:off x="309752" y="1631950"/>
            <a:ext cx="6719697" cy="3137977"/>
          </a:xfrm>
          <a:prstGeom prst="rect">
            <a:avLst/>
          </a:prstGeom>
        </p:spPr>
      </p:pic>
    </p:spTree>
    <p:custDataLst>
      <p:tags r:id="rId1"/>
    </p:custDataLst>
    <p:extLst>
      <p:ext uri="{BB962C8B-B14F-4D97-AF65-F5344CB8AC3E}">
        <p14:creationId xmlns:p14="http://schemas.microsoft.com/office/powerpoint/2010/main" val="291275219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a Repository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1"/>
            <a:ext cx="7218589" cy="781419"/>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Identify a repository</a:t>
            </a:r>
          </a:p>
          <a:p>
            <a:pPr lvl="1">
              <a:lnSpc>
                <a:spcPct val="100000"/>
              </a:lnSpc>
            </a:pPr>
            <a:r>
              <a:rPr lang="en-US" sz="1100" dirty="0"/>
              <a:t>Select the Web Service (C1DEFLTS Table) that contains the inventory you desire</a:t>
            </a:r>
          </a:p>
          <a:p>
            <a:pPr lvl="1">
              <a:lnSpc>
                <a:spcPct val="100000"/>
              </a:lnSpc>
            </a:pPr>
            <a:r>
              <a:rPr lang="en-US" sz="1100" dirty="0"/>
              <a:t>Click FINISH</a:t>
            </a:r>
          </a:p>
          <a:p>
            <a:pPr lvl="1"/>
            <a:endParaRPr lang="en-US" sz="1100" dirty="0"/>
          </a:p>
          <a:p>
            <a:pPr lvl="1"/>
            <a:endParaRPr lang="en-US" sz="1500" dirty="0"/>
          </a:p>
          <a:p>
            <a:pPr marL="295275" lvl="1" indent="0">
              <a:buNone/>
            </a:pPr>
            <a:endParaRPr lang="en-US" sz="1500" dirty="0"/>
          </a:p>
        </p:txBody>
      </p:sp>
      <p:pic>
        <p:nvPicPr>
          <p:cNvPr id="5" name="Picture 4">
            <a:extLst>
              <a:ext uri="{FF2B5EF4-FFF2-40B4-BE49-F238E27FC236}">
                <a16:creationId xmlns:a16="http://schemas.microsoft.com/office/drawing/2014/main" id="{28D01E7C-4E96-4BBC-9885-C3570F5C7E17}"/>
              </a:ext>
            </a:extLst>
          </p:cNvPr>
          <p:cNvPicPr>
            <a:picLocks noChangeAspect="1"/>
          </p:cNvPicPr>
          <p:nvPr/>
        </p:nvPicPr>
        <p:blipFill>
          <a:blip r:embed="rId4"/>
          <a:stretch>
            <a:fillRect/>
          </a:stretch>
        </p:blipFill>
        <p:spPr>
          <a:xfrm>
            <a:off x="309753" y="1549400"/>
            <a:ext cx="7424547" cy="3220528"/>
          </a:xfrm>
          <a:prstGeom prst="rect">
            <a:avLst/>
          </a:prstGeom>
        </p:spPr>
      </p:pic>
    </p:spTree>
    <p:custDataLst>
      <p:tags r:id="rId1"/>
    </p:custDataLst>
    <p:extLst>
      <p:ext uri="{BB962C8B-B14F-4D97-AF65-F5344CB8AC3E}">
        <p14:creationId xmlns:p14="http://schemas.microsoft.com/office/powerpoint/2010/main" val="147690102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5DC9-81FD-4B77-8C75-277A7F1EB30F}"/>
              </a:ext>
            </a:extLst>
          </p:cNvPr>
          <p:cNvSpPr>
            <a:spLocks noGrp="1"/>
          </p:cNvSpPr>
          <p:nvPr>
            <p:ph type="title"/>
          </p:nvPr>
        </p:nvSpPr>
        <p:spPr>
          <a:xfrm>
            <a:off x="309753" y="373572"/>
            <a:ext cx="8524494" cy="313932"/>
          </a:xfrm>
        </p:spPr>
        <p:txBody>
          <a:bodyPr/>
          <a:lstStyle/>
          <a:p>
            <a:r>
              <a:rPr lang="en-US" dirty="0"/>
              <a:t>Add a Repository		</a:t>
            </a:r>
          </a:p>
        </p:txBody>
      </p:sp>
      <p:sp>
        <p:nvSpPr>
          <p:cNvPr id="4" name="Text Placeholder 2">
            <a:extLst>
              <a:ext uri="{FF2B5EF4-FFF2-40B4-BE49-F238E27FC236}">
                <a16:creationId xmlns:a16="http://schemas.microsoft.com/office/drawing/2014/main" id="{AA2FD28C-0708-4517-A576-99F0CC00B884}"/>
              </a:ext>
            </a:extLst>
          </p:cNvPr>
          <p:cNvSpPr txBox="1">
            <a:spLocks/>
          </p:cNvSpPr>
          <p:nvPr/>
        </p:nvSpPr>
        <p:spPr>
          <a:xfrm>
            <a:off x="309753" y="767981"/>
            <a:ext cx="7218589" cy="781419"/>
          </a:xfrm>
          <a:prstGeom prst="rect">
            <a:avLst/>
          </a:prstGeom>
        </p:spPr>
        <p:txBody>
          <a:bodyPr/>
          <a:lstStyle>
            <a:lvl1pPr marL="342900" indent="-342900" algn="l" defTabSz="457200" rtl="0" eaLnBrk="1" latinLnBrk="0" hangingPunct="1">
              <a:lnSpc>
                <a:spcPts val="2880"/>
              </a:lnSpc>
              <a:spcBef>
                <a:spcPts val="1200"/>
              </a:spcBef>
              <a:spcAft>
                <a:spcPts val="200"/>
              </a:spcAft>
              <a:buClr>
                <a:schemeClr val="tx1"/>
              </a:buClr>
              <a:buFont typeface="Wingdings" charset="2"/>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Wingdings" charset="2"/>
              <a:buChar char="§"/>
              <a:defRPr sz="1800" b="0" kern="120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Wingdings" charset="2"/>
              <a:buChar char="§"/>
              <a:tabLst/>
              <a:defRPr sz="16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sz="1800" dirty="0"/>
              <a:t>Identify a repository</a:t>
            </a:r>
          </a:p>
          <a:p>
            <a:pPr lvl="1">
              <a:lnSpc>
                <a:spcPct val="100000"/>
              </a:lnSpc>
            </a:pPr>
            <a:r>
              <a:rPr lang="en-US" sz="1100" dirty="0"/>
              <a:t>Supply the TSO </a:t>
            </a:r>
            <a:r>
              <a:rPr lang="en-US" sz="1100" dirty="0" err="1"/>
              <a:t>Userid</a:t>
            </a:r>
            <a:r>
              <a:rPr lang="en-US" sz="1100" dirty="0"/>
              <a:t> and Password</a:t>
            </a:r>
          </a:p>
          <a:p>
            <a:pPr lvl="1">
              <a:lnSpc>
                <a:spcPct val="100000"/>
              </a:lnSpc>
            </a:pPr>
            <a:r>
              <a:rPr lang="en-US" sz="1100" dirty="0"/>
              <a:t>Click Sign In</a:t>
            </a:r>
          </a:p>
          <a:p>
            <a:pPr lvl="1"/>
            <a:endParaRPr lang="en-US" sz="1100" dirty="0"/>
          </a:p>
          <a:p>
            <a:pPr lvl="1"/>
            <a:endParaRPr lang="en-US" sz="1500" dirty="0"/>
          </a:p>
          <a:p>
            <a:pPr marL="295275" lvl="1" indent="0">
              <a:buNone/>
            </a:pPr>
            <a:endParaRPr lang="en-US" sz="1500" dirty="0"/>
          </a:p>
        </p:txBody>
      </p:sp>
      <p:pic>
        <p:nvPicPr>
          <p:cNvPr id="3" name="Picture 2">
            <a:extLst>
              <a:ext uri="{FF2B5EF4-FFF2-40B4-BE49-F238E27FC236}">
                <a16:creationId xmlns:a16="http://schemas.microsoft.com/office/drawing/2014/main" id="{C1B3143E-E7CC-4C8A-A213-922DB35DB569}"/>
              </a:ext>
            </a:extLst>
          </p:cNvPr>
          <p:cNvPicPr>
            <a:picLocks noChangeAspect="1"/>
          </p:cNvPicPr>
          <p:nvPr/>
        </p:nvPicPr>
        <p:blipFill>
          <a:blip r:embed="rId4"/>
          <a:stretch>
            <a:fillRect/>
          </a:stretch>
        </p:blipFill>
        <p:spPr>
          <a:xfrm>
            <a:off x="309753" y="1549400"/>
            <a:ext cx="7373748" cy="3220528"/>
          </a:xfrm>
          <a:prstGeom prst="rect">
            <a:avLst/>
          </a:prstGeom>
        </p:spPr>
      </p:pic>
    </p:spTree>
    <p:custDataLst>
      <p:tags r:id="rId1"/>
    </p:custDataLst>
    <p:extLst>
      <p:ext uri="{BB962C8B-B14F-4D97-AF65-F5344CB8AC3E}">
        <p14:creationId xmlns:p14="http://schemas.microsoft.com/office/powerpoint/2010/main" val="1867978479"/>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7"/>
  <p:tag name="ARTICULATE_SLIDE_THUMBNAIL_REFRESH" val="1"/>
  <p:tag name="ARTICULATE_DESIGN_ID_CONTENT SLIDES" val="dcGzWkmw"/>
  <p:tag name="ARTICULATE_DESIGN_ID_CUSTOM DESIGN" val="wplcgZrc"/>
  <p:tag name="TAG_BACKING_FORM_KEY" val="660942-c:\users\vogma01\desktop\templates v9\ilt-wbt-content-template-v9-2018.pptx"/>
  <p:tag name="ARTICULATE_DESIGN_ID_BROADCOM_THEME" val="4J8WU6ux"/>
  <p:tag name="ARTICULATE_SLIDE_COUNT" val="3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54199FB4-9C12-4640-9503-E2466B975FB5}&quot;/&gt;&lt;isInvalidForFieldText val=&quot;0&quot;/&gt;&lt;Image&gt;&lt;filename val=&quot;C:\Users\stuta01\AppData\Local\Temp\CP110188112637511Session\CPTrustFolder110188112637511\PPTImport110188189076472\data\asimages\{54199FB4-9C12-4640-9503-E2466B975FB5}_17.png&quot;/&gt;&lt;left val=&quot;25&quot;/&gt;&lt;top val=&quot;61&quot;/&gt;&lt;width val=&quot;912&quot;/&gt;&lt;height val=&quot;370&quot;/&gt;&lt;hasText val=&quot;1&quot;/&gt;&lt;/Image&gt;&lt;/ThreeDShapeInfo&gt;"/>
  <p:tag name="PRESENTER_SHAPETEXTINFO" val="&lt;ShapeTextInfo&gt;&lt;TableIndex row=&quot;-1&quot; col=&quot;-1&quot;&gt;&lt;linesCount val=&quot;10&quot;/&gt;&lt;lineCharCount val=&quot;101&quot;/&gt;&lt;lineCharCount val=&quot;96&quot;/&gt;&lt;lineCharCount val=&quot;105&quot;/&gt;&lt;lineCharCount val=&quot;102&quot;/&gt;&lt;lineCharCount val=&quot;91&quot;/&gt;&lt;lineCharCount val=&quot;102&quot;/&gt;&lt;lineCharCount val=&quot;98&quot;/&gt;&lt;lineCharCount val=&quot;106&quot;/&gt;&lt;lineCharCount val=&quot;104&quot;/&gt;&lt;lineCharCount val=&quot;8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54199FB4-9C12-4640-9503-E2466B975FB5}&quot;/&gt;&lt;isInvalidForFieldText val=&quot;0&quot;/&gt;&lt;Image&gt;&lt;filename val=&quot;C:\Users\stuta01\AppData\Local\Temp\CP110188112637511Session\CPTrustFolder110188112637511\PPTImport110188189076472\data\asimages\{54199FB4-9C12-4640-9503-E2466B975FB5}_17.png&quot;/&gt;&lt;left val=&quot;25&quot;/&gt;&lt;top val=&quot;61&quot;/&gt;&lt;width val=&quot;912&quot;/&gt;&lt;height val=&quot;370&quot;/&gt;&lt;hasText val=&quot;1&quot;/&gt;&lt;/Image&gt;&lt;/ThreeDShapeInfo&gt;"/>
  <p:tag name="PRESENTER_SHAPETEXTINFO" val="&lt;ShapeTextInfo&gt;&lt;TableIndex row=&quot;-1&quot; col=&quot;-1&quot;&gt;&lt;linesCount val=&quot;11&quot;/&gt;&lt;lineCharCount val=&quot;98&quot;/&gt;&lt;lineCharCount val=&quot;96&quot;/&gt;&lt;lineCharCount val=&quot;94&quot;/&gt;&lt;lineCharCount val=&quot;98&quot;/&gt;&lt;lineCharCount val=&quot;96&quot;/&gt;&lt;lineCharCount val=&quot;95&quot;/&gt;&lt;lineCharCount val=&quot;97&quot;/&gt;&lt;lineCharCount val=&quot;94&quot;/&gt;&lt;lineCharCount val=&quot;99&quot;/&gt;&lt;lineCharCount val=&quot;98&quot;/&gt;&lt;lineCharCount val=&quot;20&quot;/&gt;&lt;/TableIndex&gt;&lt;/ShapeTextInfo&gt;"/>
</p:tagLst>
</file>

<file path=ppt/theme/theme1.xml><?xml version="1.0" encoding="utf-8"?>
<a:theme xmlns:a="http://schemas.openxmlformats.org/drawingml/2006/main" name="Broadcom_Theme">
  <a:themeElements>
    <a:clrScheme name="Broadcom_Ltd">
      <a:dk1>
        <a:sysClr val="windowText" lastClr="000000"/>
      </a:dk1>
      <a:lt1>
        <a:sysClr val="window" lastClr="FFFFFF"/>
      </a:lt1>
      <a:dk2>
        <a:srgbClr val="CC092F"/>
      </a:dk2>
      <a:lt2>
        <a:srgbClr val="5A5A5A"/>
      </a:lt2>
      <a:accent1>
        <a:srgbClr val="0098C7"/>
      </a:accent1>
      <a:accent2>
        <a:srgbClr val="007B8C"/>
      </a:accent2>
      <a:accent3>
        <a:srgbClr val="F3BA16"/>
      </a:accent3>
      <a:accent4>
        <a:srgbClr val="6C4B94"/>
      </a:accent4>
      <a:accent5>
        <a:srgbClr val="97999B"/>
      </a:accent5>
      <a:accent6>
        <a:srgbClr val="9DA03C"/>
      </a:accent6>
      <a:hlink>
        <a:srgbClr val="0098C7"/>
      </a:hlink>
      <a:folHlink>
        <a:srgbClr val="E68C28"/>
      </a:folHlink>
    </a:clrScheme>
    <a:fontScheme name="Broadcom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rnd">
          <a:solidFill>
            <a:schemeClr val="bg1"/>
          </a:solidFill>
          <a:prstDash val="solid"/>
          <a:tailEnd type="ova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chor="t">
        <a:spAutoFit/>
      </a:bodyPr>
      <a:lstStyle>
        <a:defPPr>
          <a:lnSpc>
            <a:spcPct val="90000"/>
          </a:lnSpc>
          <a:spcBef>
            <a:spcPts val="600"/>
          </a:spcBef>
          <a:defRPr sz="2000" dirty="0" err="1" smtClean="0"/>
        </a:defPPr>
      </a:lstStyle>
    </a:txDef>
  </a:objectDefaults>
  <a:extraClrSchemeLst>
    <a:extraClrScheme>
      <a:clrScheme name="Broadcom_Ltd">
        <a:dk1>
          <a:sysClr val="windowText" lastClr="000000"/>
        </a:dk1>
        <a:lt1>
          <a:sysClr val="window" lastClr="FFFFFF"/>
        </a:lt1>
        <a:dk2>
          <a:srgbClr val="CC092F"/>
        </a:dk2>
        <a:lt2>
          <a:srgbClr val="5A5A5A"/>
        </a:lt2>
        <a:accent1>
          <a:srgbClr val="0098C7"/>
        </a:accent1>
        <a:accent2>
          <a:srgbClr val="007B8C"/>
        </a:accent2>
        <a:accent3>
          <a:srgbClr val="F3BA16"/>
        </a:accent3>
        <a:accent4>
          <a:srgbClr val="6C4B94"/>
        </a:accent4>
        <a:accent5>
          <a:srgbClr val="97999B"/>
        </a:accent5>
        <a:accent6>
          <a:srgbClr val="9DA03C"/>
        </a:accent6>
        <a:hlink>
          <a:srgbClr val="0098C7"/>
        </a:hlink>
        <a:folHlink>
          <a:srgbClr val="E68C28"/>
        </a:folHlink>
      </a:clrScheme>
    </a:extraClrScheme>
  </a:extraClrSchemeLst>
  <a:custClrLst>
    <a:custClr name="Secondary Red 187">
      <a:srgbClr val="A6192E"/>
    </a:custClr>
    <a:custClr name="Secondary Red 188">
      <a:srgbClr val="79242F"/>
    </a:custClr>
    <a:custClr name="Secondary Gray 6">
      <a:srgbClr val="A7A8AA"/>
    </a:custClr>
    <a:custClr name="Gray 4">
      <a:srgbClr val="BBBCBC"/>
    </a:custClr>
    <a:custClr name="Broadcom Gray">
      <a:srgbClr val="E2E3E4"/>
    </a:custClr>
    <a:custClr name="Tertiary Orange 138">
      <a:srgbClr val="E68C28"/>
    </a:custClr>
    <a:custClr name="Tertiary Olive 458">
      <a:srgbClr val="E0D160"/>
    </a:custClr>
    <a:custClr name="Tertiary Beige 7402">
      <a:srgbClr val="F1E19B"/>
    </a:custClr>
  </a:custClrLst>
  <a:extLst>
    <a:ext uri="{05A4C25C-085E-4340-85A3-A5531E510DB2}">
      <thm15:themeFamily xmlns:thm15="http://schemas.microsoft.com/office/thememl/2012/main" name="ILT-WBT-Template-v10-2019.pptx" id="{45804299-2836-49DE-B465-A88CF9866923}" vid="{BA18A2D6-FDCC-4C96-BE76-6E327DF630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Format xmlns="05f30027-ee48-4e27-9220-f2cd5eea7137">Office Templates</Format>
    <Template_x0020_Type xmlns="05f30027-ee48-4e27-9220-f2cd5eea7137">PowerPoint</Template_x0020_Typ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2BA2EAAD2A8D84C99E208EBB3CF8084" ma:contentTypeVersion="8" ma:contentTypeDescription="Create a new document." ma:contentTypeScope="" ma:versionID="9041d173a50b7af226e76fed2d5ec63c">
  <xsd:schema xmlns:xsd="http://www.w3.org/2001/XMLSchema" xmlns:xs="http://www.w3.org/2001/XMLSchema" xmlns:p="http://schemas.microsoft.com/office/2006/metadata/properties" xmlns:ns1="http://schemas.microsoft.com/sharepoint/v3" xmlns:ns2="05f30027-ee48-4e27-9220-f2cd5eea7137" xmlns:ns3="c8d72d38-01c7-478f-9d17-b4abdd9faf2f" targetNamespace="http://schemas.microsoft.com/office/2006/metadata/properties" ma:root="true" ma:fieldsID="2751289f359896cdb6165645c5d8a7ad" ns1:_="" ns2:_="" ns3:_="">
    <xsd:import namespace="http://schemas.microsoft.com/sharepoint/v3"/>
    <xsd:import namespace="05f30027-ee48-4e27-9220-f2cd5eea7137"/>
    <xsd:import namespace="c8d72d38-01c7-478f-9d17-b4abdd9faf2f"/>
    <xsd:element name="properties">
      <xsd:complexType>
        <xsd:sequence>
          <xsd:element name="documentManagement">
            <xsd:complexType>
              <xsd:all>
                <xsd:element ref="ns1:PublishingStartDate" minOccurs="0"/>
                <xsd:element ref="ns1:PublishingExpirationDate" minOccurs="0"/>
                <xsd:element ref="ns2:Format"/>
                <xsd:element ref="ns2:Template_x0020_Type"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f30027-ee48-4e27-9220-f2cd5eea7137" elementFormDefault="qualified">
    <xsd:import namespace="http://schemas.microsoft.com/office/2006/documentManagement/types"/>
    <xsd:import namespace="http://schemas.microsoft.com/office/infopath/2007/PartnerControls"/>
    <xsd:element name="Format" ma:index="10" ma:displayName="Category" ma:format="Dropdown" ma:internalName="Format">
      <xsd:simpleType>
        <xsd:restriction base="dms:Choice">
          <xsd:enumeration value="Office Templates"/>
          <xsd:enumeration value="Fonts"/>
          <xsd:enumeration value="e-Templates"/>
          <xsd:enumeration value="Guidelines"/>
          <xsd:enumeration value="Holiday Cards"/>
          <xsd:enumeration value="Presentations"/>
          <xsd:enumeration value="Stationery"/>
          <xsd:enumeration value="Outlook"/>
          <xsd:enumeration value="Collateral"/>
          <xsd:enumeration value="Employee Communications"/>
          <xsd:enumeration value="DVD &amp; CD Labels"/>
          <xsd:enumeration value="Reports"/>
          <xsd:enumeration value="Assets"/>
        </xsd:restriction>
      </xsd:simpleType>
    </xsd:element>
    <xsd:element name="Template_x0020_Type" ma:index="11" nillable="true" ma:displayName="Template Type" ma:format="Dropdown" ma:internalName="Template_x0020_Type" ma:readOnly="false">
      <xsd:simpleType>
        <xsd:restriction base="dms:Choice">
          <xsd:enumeration value="Word"/>
          <xsd:enumeration value="PowerPoint"/>
          <xsd:enumeration value="Email"/>
        </xsd:restriction>
      </xsd:simpleType>
    </xsd:element>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d72d38-01c7-478f-9d17-b4abdd9faf2f"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B37E0C-3142-43B1-84CF-C477273B2BBB}">
  <ds:schemaRefs>
    <ds:schemaRef ds:uri="http://schemas.microsoft.com/sharepoint/v3/contenttype/forms"/>
  </ds:schemaRefs>
</ds:datastoreItem>
</file>

<file path=customXml/itemProps2.xml><?xml version="1.0" encoding="utf-8"?>
<ds:datastoreItem xmlns:ds="http://schemas.openxmlformats.org/officeDocument/2006/customXml" ds:itemID="{5F2CC052-CE5D-436A-98C4-635E6B3B544A}">
  <ds:schemaRefs>
    <ds:schemaRef ds:uri="http://schemas.microsoft.com/sharepoint/events"/>
  </ds:schemaRefs>
</ds:datastoreItem>
</file>

<file path=customXml/itemProps3.xml><?xml version="1.0" encoding="utf-8"?>
<ds:datastoreItem xmlns:ds="http://schemas.openxmlformats.org/officeDocument/2006/customXml" ds:itemID="{90B3489D-5912-4CD1-9226-8433DFA24810}">
  <ds:schemaRefs>
    <ds:schemaRef ds:uri="http://schemas.microsoft.com/office/2006/documentManagement/types"/>
    <ds:schemaRef ds:uri="http://schemas.microsoft.com/sharepoint/v3"/>
    <ds:schemaRef ds:uri="http://purl.org/dc/elements/1.1/"/>
    <ds:schemaRef ds:uri="http://purl.org/dc/dcmitype/"/>
    <ds:schemaRef ds:uri="http://schemas.microsoft.com/office/infopath/2007/PartnerControls"/>
    <ds:schemaRef ds:uri="http://schemas.openxmlformats.org/package/2006/metadata/core-properties"/>
    <ds:schemaRef ds:uri="http://purl.org/dc/terms/"/>
    <ds:schemaRef ds:uri="http://schemas.microsoft.com/office/2006/metadata/properties"/>
    <ds:schemaRef ds:uri="c8d72d38-01c7-478f-9d17-b4abdd9faf2f"/>
    <ds:schemaRef ds:uri="05f30027-ee48-4e27-9220-f2cd5eea7137"/>
    <ds:schemaRef ds:uri="http://www.w3.org/XML/1998/namespace"/>
  </ds:schemaRefs>
</ds:datastoreItem>
</file>

<file path=customXml/itemProps4.xml><?xml version="1.0" encoding="utf-8"?>
<ds:datastoreItem xmlns:ds="http://schemas.openxmlformats.org/officeDocument/2006/customXml" ds:itemID="{909A87CF-3CE1-4721-8278-0F32A1AAB1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5f30027-ee48-4e27-9220-f2cd5eea7137"/>
    <ds:schemaRef ds:uri="c8d72d38-01c7-478f-9d17-b4abdd9faf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ILT-WBT-Template-v10-2019</Template>
  <TotalTime>398</TotalTime>
  <Words>2801</Words>
  <Application>Microsoft Office PowerPoint</Application>
  <PresentationFormat>On-screen Show (16:9)</PresentationFormat>
  <Paragraphs>213</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 Unicode MS</vt:lpstr>
      <vt:lpstr>Calibri</vt:lpstr>
      <vt:lpstr>Times New Roman</vt:lpstr>
      <vt:lpstr>Wingdings</vt:lpstr>
      <vt:lpstr>ヒラギノ角ゴ Pro W3</vt:lpstr>
      <vt:lpstr>Broadcom_Theme</vt:lpstr>
      <vt:lpstr>PowerPoint Presentation</vt:lpstr>
      <vt:lpstr>PowerPoint Presentation</vt:lpstr>
      <vt:lpstr>Questions to answer</vt:lpstr>
      <vt:lpstr>Agenda</vt:lpstr>
      <vt:lpstr>Add a Repository </vt:lpstr>
      <vt:lpstr>Add a Repository </vt:lpstr>
      <vt:lpstr>Add a Repository  </vt:lpstr>
      <vt:lpstr>Add a Repository  </vt:lpstr>
      <vt:lpstr>Add a Repository  </vt:lpstr>
      <vt:lpstr>Add a Repository  </vt:lpstr>
      <vt:lpstr>Add a Project </vt:lpstr>
      <vt:lpstr>Add a Project  </vt:lpstr>
      <vt:lpstr>Add a Project  </vt:lpstr>
      <vt:lpstr>Add a Project  </vt:lpstr>
      <vt:lpstr>View Elements  </vt:lpstr>
      <vt:lpstr>Add Elements to Project  </vt:lpstr>
      <vt:lpstr>Add Elements to Project  </vt:lpstr>
      <vt:lpstr>Add Elements to Project  </vt:lpstr>
      <vt:lpstr>Add Elements to Project  </vt:lpstr>
      <vt:lpstr>Add Elements to Project  </vt:lpstr>
      <vt:lpstr>Add Elements to Project  </vt:lpstr>
      <vt:lpstr>Edit Element  </vt:lpstr>
      <vt:lpstr>Edit Element  </vt:lpstr>
      <vt:lpstr>Edit Element  </vt:lpstr>
      <vt:lpstr>Update element back into Endevor  </vt:lpstr>
      <vt:lpstr>Update element back into Endevor  </vt:lpstr>
      <vt:lpstr>Update element back into Endevor  </vt:lpstr>
      <vt:lpstr>Update element back into Endevor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Flanagan, Amy C</dc:creator>
  <cp:lastModifiedBy>Beriau, Bernie R</cp:lastModifiedBy>
  <cp:revision>32</cp:revision>
  <dcterms:created xsi:type="dcterms:W3CDTF">2019-03-04T21:45:46Z</dcterms:created>
  <dcterms:modified xsi:type="dcterms:W3CDTF">2019-07-16T21:29:24Z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0x01010092BA2EAAD2A8D84C99E208EBB3CF8084</vt:lpwstr>
  </property>
  <property fmtid="{D5CDD505-2E9C-101B-9397-08002B2CF9AE}" pid="3" name="Order">
    <vt:r8>33900</vt:r8>
  </property>
  <property fmtid="{D5CDD505-2E9C-101B-9397-08002B2CF9AE}" pid="4" name="f3ef05008f5c47ed945cb3972d501d34">
    <vt:lpwstr>Global (All)|2653d4d8-fc9f-450e-8ead-a4fb4448f331</vt:lpwstr>
  </property>
  <property fmtid="{D5CDD505-2E9C-101B-9397-08002B2CF9AE}" pid="5" name="b5a8983b3d0a43298f04595197d676ef">
    <vt:lpwstr>Secondary|fe184a4a-0676-4fe8-b30e-fc872b7e68bd</vt:lpwstr>
  </property>
  <property fmtid="{D5CDD505-2E9C-101B-9397-08002B2CF9AE}" pid="6" name="TaxCatchAll">
    <vt:lpwstr>4;#English|ba47a43d-b3eb-4355-b2f6-475b364557e3;#3;#Global (All)|2653d4d8-fc9f-450e-8ead-a4fb4448f331;#2;#Secondary|fe184a4a-0676-4fe8-b30e-fc872b7e68bd;#1;#Company Data|5bab93c5-d04b-4c34-a019-2bb170cba85d</vt:lpwstr>
  </property>
  <property fmtid="{D5CDD505-2E9C-101B-9397-08002B2CF9AE}" pid="7" name="eac2fd8918474fbf8d5df3abf268b857">
    <vt:lpwstr>English|ba47a43d-b3eb-4355-b2f6-475b364557e3</vt:lpwstr>
  </property>
  <property fmtid="{D5CDD505-2E9C-101B-9397-08002B2CF9AE}" pid="8" name="iecab73df2ce4188937826d98af6841f">
    <vt:lpwstr>Company Data|5bab93c5-d04b-4c34-a019-2bb170cba85d</vt:lpwstr>
  </property>
  <property fmtid="{D5CDD505-2E9C-101B-9397-08002B2CF9AE}" pid="9" name="GEO">
    <vt:lpwstr>3;#Global (All)|2653d4d8-fc9f-450e-8ead-a4fb4448f331</vt:lpwstr>
  </property>
  <property fmtid="{D5CDD505-2E9C-101B-9397-08002B2CF9AE}" pid="10" name="CALanguage">
    <vt:lpwstr>4;#English|ba47a43d-b3eb-4355-b2f6-475b364557e3</vt:lpwstr>
  </property>
  <property fmtid="{D5CDD505-2E9C-101B-9397-08002B2CF9AE}" pid="11" name="RecordType">
    <vt:lpwstr>2;#Secondary|fe184a4a-0676-4fe8-b30e-fc872b7e68bd</vt:lpwstr>
  </property>
  <property fmtid="{D5CDD505-2E9C-101B-9397-08002B2CF9AE}" pid="12" name="Confidentiality">
    <vt:lpwstr>1;#Company Data|5bab93c5-d04b-4c34-a019-2bb170cba85d</vt:lpwstr>
  </property>
  <property fmtid="{D5CDD505-2E9C-101B-9397-08002B2CF9AE}" pid="13" name="_dlc_DocId">
    <vt:lpwstr>ME4JTN3FEFVX-1225302172-460</vt:lpwstr>
  </property>
  <property fmtid="{D5CDD505-2E9C-101B-9397-08002B2CF9AE}" pid="14" name="_dlc_DocIdUrl">
    <vt:lpwstr>https://caone.sharepoint.com/sites/marketing/brandcenter/_layouts/15/DocIdRedir.aspx?ID=ME4JTN3FEFVX-1225302172-460, ME4JTN3FEFVX-1225302172-460</vt:lpwstr>
  </property>
  <property fmtid="{D5CDD505-2E9C-101B-9397-08002B2CF9AE}" pid="15" name="_dlc_DocIdItemGuid">
    <vt:lpwstr>43baac97-593a-4b80-b94a-60572f4e9872</vt:lpwstr>
  </property>
  <property fmtid="{D5CDD505-2E9C-101B-9397-08002B2CF9AE}" pid="16" name="ArticulatePath">
    <vt:lpwstr>CA_Corp_and_Event_Template_light_refresh_Aug_2017_16x9</vt:lpwstr>
  </property>
  <property fmtid="{D5CDD505-2E9C-101B-9397-08002B2CF9AE}" pid="17" name="ArticulateProjectVersion">
    <vt:lpwstr>7</vt:lpwstr>
  </property>
  <property fmtid="{D5CDD505-2E9C-101B-9397-08002B2CF9AE}" pid="18" name="ArticulateUseProject">
    <vt:lpwstr>1</vt:lpwstr>
  </property>
  <property fmtid="{D5CDD505-2E9C-101B-9397-08002B2CF9AE}" pid="19" name="Guide Type">
    <vt:lpwstr>Instructor</vt:lpwstr>
  </property>
  <property fmtid="{D5CDD505-2E9C-101B-9397-08002B2CF9AE}" pid="20" name="Course Name">
    <vt:lpwstr>Test Macros 22</vt:lpwstr>
  </property>
  <property fmtid="{D5CDD505-2E9C-101B-9397-08002B2CF9AE}" pid="21" name="Module Name">
    <vt:lpwstr>Test Modules 22</vt:lpwstr>
  </property>
  <property fmtid="{D5CDD505-2E9C-101B-9397-08002B2CF9AE}" pid="22" name="Module Number">
    <vt:lpwstr>11</vt:lpwstr>
  </property>
  <property fmtid="{D5CDD505-2E9C-101B-9397-08002B2CF9AE}" pid="23" name="ArticulateGUID">
    <vt:lpwstr>1C900F15-666D-44FF-834A-E50AD63E31AF</vt:lpwstr>
  </property>
  <property fmtid="{D5CDD505-2E9C-101B-9397-08002B2CF9AE}" pid="24" name="ArticulateProjectFull">
    <vt:lpwstr>C:\Users\BATJE02\Box\ASE Program - Summer 2019\Updated Modules - Broadcom Templates\ASE_Training_2019_Endevor_Broadcom.ppta</vt:lpwstr>
  </property>
</Properties>
</file>